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2"/>
  </p:notesMasterIdLst>
  <p:sldIdLst>
    <p:sldId id="256" r:id="rId2"/>
    <p:sldId id="288" r:id="rId3"/>
    <p:sldId id="273" r:id="rId4"/>
    <p:sldId id="274" r:id="rId5"/>
    <p:sldId id="275" r:id="rId6"/>
    <p:sldId id="290" r:id="rId7"/>
    <p:sldId id="295" r:id="rId8"/>
    <p:sldId id="294" r:id="rId9"/>
    <p:sldId id="278" r:id="rId10"/>
    <p:sldId id="279" r:id="rId11"/>
    <p:sldId id="287" r:id="rId12"/>
    <p:sldId id="263" r:id="rId13"/>
    <p:sldId id="282" r:id="rId14"/>
    <p:sldId id="283" r:id="rId15"/>
    <p:sldId id="284" r:id="rId16"/>
    <p:sldId id="296" r:id="rId17"/>
    <p:sldId id="297" r:id="rId18"/>
    <p:sldId id="271" r:id="rId19"/>
    <p:sldId id="281" r:id="rId20"/>
    <p:sldId id="299"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CF0"/>
    <a:srgbClr val="C89800"/>
    <a:srgbClr val="0096F0"/>
    <a:srgbClr val="00D2FF"/>
    <a:srgbClr val="00B0FF"/>
    <a:srgbClr val="D9D9D9"/>
    <a:srgbClr val="F2F2F2"/>
    <a:srgbClr val="156082"/>
    <a:srgbClr val="FFFFFF"/>
    <a:srgbClr val="0030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FD3F4-6DAC-4ACD-9CF3-34C31EE8382D}" v="220" dt="2025-06-30T18:20:18.04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71636" autoAdjust="0"/>
  </p:normalViewPr>
  <p:slideViewPr>
    <p:cSldViewPr snapToGrid="0">
      <p:cViewPr>
        <p:scale>
          <a:sx n="75" d="100"/>
          <a:sy n="75" d="100"/>
        </p:scale>
        <p:origin x="1092"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GASAKI Haruta" userId="97d39d90-36ae-49c7-8e10-0d6d77786e66" providerId="ADAL" clId="{593FD3F4-6DAC-4ACD-9CF3-34C31EE8382D}"/>
    <pc:docChg chg="undo redo custSel addSld delSld modSld sldOrd addMainMaster delMainMaster modMainMaster">
      <pc:chgData name="TOGASAKI Haruta" userId="97d39d90-36ae-49c7-8e10-0d6d77786e66" providerId="ADAL" clId="{593FD3F4-6DAC-4ACD-9CF3-34C31EE8382D}" dt="2025-06-30T18:26:16.346" v="23504" actId="47"/>
      <pc:docMkLst>
        <pc:docMk/>
      </pc:docMkLst>
      <pc:sldChg chg="addSp delSp modSp mod modClrScheme chgLayout">
        <pc:chgData name="TOGASAKI Haruta" userId="97d39d90-36ae-49c7-8e10-0d6d77786e66" providerId="ADAL" clId="{593FD3F4-6DAC-4ACD-9CF3-34C31EE8382D}" dt="2025-06-20T17:13:56.166" v="6841" actId="20577"/>
        <pc:sldMkLst>
          <pc:docMk/>
          <pc:sldMk cId="3682466892" sldId="256"/>
        </pc:sldMkLst>
        <pc:spChg chg="mod ord">
          <ac:chgData name="TOGASAKI Haruta" userId="97d39d90-36ae-49c7-8e10-0d6d77786e66" providerId="ADAL" clId="{593FD3F4-6DAC-4ACD-9CF3-34C31EE8382D}" dt="2025-06-20T17:06:28.504" v="6714" actId="20577"/>
          <ac:spMkLst>
            <pc:docMk/>
            <pc:sldMk cId="3682466892" sldId="256"/>
            <ac:spMk id="2" creationId="{29B627CA-44A6-CFF2-E95C-6CA8548D67D4}"/>
          </ac:spMkLst>
        </pc:spChg>
        <pc:spChg chg="add del mod ord">
          <ac:chgData name="TOGASAKI Haruta" userId="97d39d90-36ae-49c7-8e10-0d6d77786e66" providerId="ADAL" clId="{593FD3F4-6DAC-4ACD-9CF3-34C31EE8382D}" dt="2025-06-09T00:31:46.400" v="427" actId="478"/>
          <ac:spMkLst>
            <pc:docMk/>
            <pc:sldMk cId="3682466892" sldId="256"/>
            <ac:spMk id="3" creationId="{13E2C824-A11C-786A-E6B8-3783F0343331}"/>
          </ac:spMkLst>
        </pc:spChg>
        <pc:spChg chg="del mod ord">
          <ac:chgData name="TOGASAKI Haruta" userId="97d39d90-36ae-49c7-8e10-0d6d77786e66" providerId="ADAL" clId="{593FD3F4-6DAC-4ACD-9CF3-34C31EE8382D}" dt="2025-06-09T02:10:55.731" v="1149" actId="478"/>
          <ac:spMkLst>
            <pc:docMk/>
            <pc:sldMk cId="3682466892" sldId="256"/>
            <ac:spMk id="4" creationId="{F9042F36-6BEE-6619-6308-08CF65A8BD0A}"/>
          </ac:spMkLst>
        </pc:spChg>
        <pc:spChg chg="add mod">
          <ac:chgData name="TOGASAKI Haruta" userId="97d39d90-36ae-49c7-8e10-0d6d77786e66" providerId="ADAL" clId="{593FD3F4-6DAC-4ACD-9CF3-34C31EE8382D}" dt="2025-06-09T00:30:31.058" v="401" actId="688"/>
          <ac:spMkLst>
            <pc:docMk/>
            <pc:sldMk cId="3682466892" sldId="256"/>
            <ac:spMk id="5" creationId="{1FA54F22-EACA-F003-2147-25364F6FFA0A}"/>
          </ac:spMkLst>
        </pc:spChg>
        <pc:spChg chg="add del mod">
          <ac:chgData name="TOGASAKI Haruta" userId="97d39d90-36ae-49c7-8e10-0d6d77786e66" providerId="ADAL" clId="{593FD3F4-6DAC-4ACD-9CF3-34C31EE8382D}" dt="2025-06-09T02:17:17.983" v="1233" actId="478"/>
          <ac:spMkLst>
            <pc:docMk/>
            <pc:sldMk cId="3682466892" sldId="256"/>
            <ac:spMk id="5" creationId="{A916F2C1-5CD1-D981-C7F8-9B3F6B6A02FB}"/>
          </ac:spMkLst>
        </pc:spChg>
        <pc:spChg chg="add del mod ord">
          <ac:chgData name="TOGASAKI Haruta" userId="97d39d90-36ae-49c7-8e10-0d6d77786e66" providerId="ADAL" clId="{593FD3F4-6DAC-4ACD-9CF3-34C31EE8382D}" dt="2025-06-09T00:58:41.114" v="831" actId="478"/>
          <ac:spMkLst>
            <pc:docMk/>
            <pc:sldMk cId="3682466892" sldId="256"/>
            <ac:spMk id="6" creationId="{B1AEF64D-94A1-228F-8F4A-8D28ABC70B0F}"/>
          </ac:spMkLst>
        </pc:spChg>
        <pc:spChg chg="add del mod">
          <ac:chgData name="TOGASAKI Haruta" userId="97d39d90-36ae-49c7-8e10-0d6d77786e66" providerId="ADAL" clId="{593FD3F4-6DAC-4ACD-9CF3-34C31EE8382D}" dt="2025-06-09T00:31:44.735" v="426" actId="478"/>
          <ac:spMkLst>
            <pc:docMk/>
            <pc:sldMk cId="3682466892" sldId="256"/>
            <ac:spMk id="7" creationId="{60BA67BF-FDB0-F3A2-9527-0A8DDD320283}"/>
          </ac:spMkLst>
        </pc:spChg>
        <pc:spChg chg="add del mod">
          <ac:chgData name="TOGASAKI Haruta" userId="97d39d90-36ae-49c7-8e10-0d6d77786e66" providerId="ADAL" clId="{593FD3F4-6DAC-4ACD-9CF3-34C31EE8382D}" dt="2025-06-09T02:17:17.983" v="1233" actId="478"/>
          <ac:spMkLst>
            <pc:docMk/>
            <pc:sldMk cId="3682466892" sldId="256"/>
            <ac:spMk id="7" creationId="{D89E9556-C903-A2CD-4AA5-45EE812F8A48}"/>
          </ac:spMkLst>
        </pc:spChg>
        <pc:spChg chg="add del mod">
          <ac:chgData name="TOGASAKI Haruta" userId="97d39d90-36ae-49c7-8e10-0d6d77786e66" providerId="ADAL" clId="{593FD3F4-6DAC-4ACD-9CF3-34C31EE8382D}" dt="2025-06-09T02:17:17.983" v="1233" actId="478"/>
          <ac:spMkLst>
            <pc:docMk/>
            <pc:sldMk cId="3682466892" sldId="256"/>
            <ac:spMk id="8" creationId="{614C1BC3-83F2-D0A8-6184-71E1C6759B9D}"/>
          </ac:spMkLst>
        </pc:spChg>
        <pc:spChg chg="add del mod ord">
          <ac:chgData name="TOGASAKI Haruta" userId="97d39d90-36ae-49c7-8e10-0d6d77786e66" providerId="ADAL" clId="{593FD3F4-6DAC-4ACD-9CF3-34C31EE8382D}" dt="2025-06-09T00:34:00.166" v="521" actId="478"/>
          <ac:spMkLst>
            <pc:docMk/>
            <pc:sldMk cId="3682466892" sldId="256"/>
            <ac:spMk id="8" creationId="{6605D105-E0DF-F0D6-8800-1704D981CE4B}"/>
          </ac:spMkLst>
        </pc:spChg>
        <pc:spChg chg="mod ord">
          <ac:chgData name="TOGASAKI Haruta" userId="97d39d90-36ae-49c7-8e10-0d6d77786e66" providerId="ADAL" clId="{593FD3F4-6DAC-4ACD-9CF3-34C31EE8382D}" dt="2025-06-20T17:13:56.166" v="6841" actId="20577"/>
          <ac:spMkLst>
            <pc:docMk/>
            <pc:sldMk cId="3682466892" sldId="256"/>
            <ac:spMk id="9" creationId="{D271F2CF-7C19-BBE9-C467-6FF1F3E9B335}"/>
          </ac:spMkLst>
        </pc:spChg>
        <pc:spChg chg="add del mod">
          <ac:chgData name="TOGASAKI Haruta" userId="97d39d90-36ae-49c7-8e10-0d6d77786e66" providerId="ADAL" clId="{593FD3F4-6DAC-4ACD-9CF3-34C31EE8382D}" dt="2025-06-09T02:17:17.983" v="1233" actId="478"/>
          <ac:spMkLst>
            <pc:docMk/>
            <pc:sldMk cId="3682466892" sldId="256"/>
            <ac:spMk id="10" creationId="{2E32A5E9-2450-1787-1C60-CFDBC552D9B1}"/>
          </ac:spMkLst>
        </pc:spChg>
        <pc:spChg chg="add del mod ord">
          <ac:chgData name="TOGASAKI Haruta" userId="97d39d90-36ae-49c7-8e10-0d6d77786e66" providerId="ADAL" clId="{593FD3F4-6DAC-4ACD-9CF3-34C31EE8382D}" dt="2025-06-09T00:37:27.908" v="611" actId="478"/>
          <ac:spMkLst>
            <pc:docMk/>
            <pc:sldMk cId="3682466892" sldId="256"/>
            <ac:spMk id="10" creationId="{A53EDE95-9B8A-AA85-190B-42009EC2CF4D}"/>
          </ac:spMkLst>
        </pc:spChg>
        <pc:spChg chg="add del mod">
          <ac:chgData name="TOGASAKI Haruta" userId="97d39d90-36ae-49c7-8e10-0d6d77786e66" providerId="ADAL" clId="{593FD3F4-6DAC-4ACD-9CF3-34C31EE8382D}" dt="2025-06-09T02:17:17.983" v="1233" actId="478"/>
          <ac:spMkLst>
            <pc:docMk/>
            <pc:sldMk cId="3682466892" sldId="256"/>
            <ac:spMk id="11" creationId="{D33550E1-18DF-B763-AF61-C2B92F47AC4C}"/>
          </ac:spMkLst>
        </pc:spChg>
        <pc:spChg chg="add mod">
          <ac:chgData name="TOGASAKI Haruta" userId="97d39d90-36ae-49c7-8e10-0d6d77786e66" providerId="ADAL" clId="{593FD3F4-6DAC-4ACD-9CF3-34C31EE8382D}" dt="2025-06-09T00:34:18.294" v="527" actId="1076"/>
          <ac:spMkLst>
            <pc:docMk/>
            <pc:sldMk cId="3682466892" sldId="256"/>
            <ac:spMk id="11" creationId="{DB47F4EB-C5F3-6356-4EAC-3598AFDFA6BB}"/>
          </ac:spMkLst>
        </pc:spChg>
        <pc:spChg chg="add mod">
          <ac:chgData name="TOGASAKI Haruta" userId="97d39d90-36ae-49c7-8e10-0d6d77786e66" providerId="ADAL" clId="{593FD3F4-6DAC-4ACD-9CF3-34C31EE8382D}" dt="2025-06-09T00:34:17.638" v="526" actId="1076"/>
          <ac:spMkLst>
            <pc:docMk/>
            <pc:sldMk cId="3682466892" sldId="256"/>
            <ac:spMk id="12" creationId="{C65574E9-E8BE-8B99-4448-537CFD1E020A}"/>
          </ac:spMkLst>
        </pc:spChg>
        <pc:spChg chg="add del mod">
          <ac:chgData name="TOGASAKI Haruta" userId="97d39d90-36ae-49c7-8e10-0d6d77786e66" providerId="ADAL" clId="{593FD3F4-6DAC-4ACD-9CF3-34C31EE8382D}" dt="2025-06-09T02:17:17.983" v="1233" actId="478"/>
          <ac:spMkLst>
            <pc:docMk/>
            <pc:sldMk cId="3682466892" sldId="256"/>
            <ac:spMk id="12" creationId="{E32A6D84-575D-D233-6FF0-AC1B7BB273DC}"/>
          </ac:spMkLst>
        </pc:spChg>
        <pc:spChg chg="add del mod">
          <ac:chgData name="TOGASAKI Haruta" userId="97d39d90-36ae-49c7-8e10-0d6d77786e66" providerId="ADAL" clId="{593FD3F4-6DAC-4ACD-9CF3-34C31EE8382D}" dt="2025-06-09T00:37:27.908" v="611" actId="478"/>
          <ac:spMkLst>
            <pc:docMk/>
            <pc:sldMk cId="3682466892" sldId="256"/>
            <ac:spMk id="13" creationId="{63D8DADB-4041-3928-D772-75B611F3B130}"/>
          </ac:spMkLst>
        </pc:spChg>
        <pc:spChg chg="add del mod">
          <ac:chgData name="TOGASAKI Haruta" userId="97d39d90-36ae-49c7-8e10-0d6d77786e66" providerId="ADAL" clId="{593FD3F4-6DAC-4ACD-9CF3-34C31EE8382D}" dt="2025-06-09T00:36:07.121" v="568" actId="478"/>
          <ac:spMkLst>
            <pc:docMk/>
            <pc:sldMk cId="3682466892" sldId="256"/>
            <ac:spMk id="14" creationId="{4B941B2E-AA6C-AD92-5272-551A6D07D083}"/>
          </ac:spMkLst>
        </pc:spChg>
        <pc:spChg chg="add del mod">
          <ac:chgData name="TOGASAKI Haruta" userId="97d39d90-36ae-49c7-8e10-0d6d77786e66" providerId="ADAL" clId="{593FD3F4-6DAC-4ACD-9CF3-34C31EE8382D}" dt="2025-06-09T02:10:41.331" v="1148" actId="478"/>
          <ac:spMkLst>
            <pc:docMk/>
            <pc:sldMk cId="3682466892" sldId="256"/>
            <ac:spMk id="15" creationId="{1A060A15-8EA7-DC42-2F85-A0F6266204E8}"/>
          </ac:spMkLst>
        </pc:spChg>
        <pc:spChg chg="add del mod">
          <ac:chgData name="TOGASAKI Haruta" userId="97d39d90-36ae-49c7-8e10-0d6d77786e66" providerId="ADAL" clId="{593FD3F4-6DAC-4ACD-9CF3-34C31EE8382D}" dt="2025-06-09T00:37:27.908" v="611" actId="478"/>
          <ac:spMkLst>
            <pc:docMk/>
            <pc:sldMk cId="3682466892" sldId="256"/>
            <ac:spMk id="16" creationId="{FE027970-87C6-7D3B-3BDC-CE036CD5291F}"/>
          </ac:spMkLst>
        </pc:spChg>
        <pc:spChg chg="add del mod">
          <ac:chgData name="TOGASAKI Haruta" userId="97d39d90-36ae-49c7-8e10-0d6d77786e66" providerId="ADAL" clId="{593FD3F4-6DAC-4ACD-9CF3-34C31EE8382D}" dt="2025-06-09T00:37:27.908" v="611" actId="478"/>
          <ac:spMkLst>
            <pc:docMk/>
            <pc:sldMk cId="3682466892" sldId="256"/>
            <ac:spMk id="17" creationId="{F116956D-45A7-9D8E-A288-C179CD585485}"/>
          </ac:spMkLst>
        </pc:spChg>
        <pc:spChg chg="add del mod">
          <ac:chgData name="TOGASAKI Haruta" userId="97d39d90-36ae-49c7-8e10-0d6d77786e66" providerId="ADAL" clId="{593FD3F4-6DAC-4ACD-9CF3-34C31EE8382D}" dt="2025-06-09T00:37:27.908" v="611" actId="478"/>
          <ac:spMkLst>
            <pc:docMk/>
            <pc:sldMk cId="3682466892" sldId="256"/>
            <ac:spMk id="18" creationId="{AE13D60D-3414-35CE-E139-FD40B0512B32}"/>
          </ac:spMkLst>
        </pc:spChg>
        <pc:spChg chg="add del">
          <ac:chgData name="TOGASAKI Haruta" userId="97d39d90-36ae-49c7-8e10-0d6d77786e66" providerId="ADAL" clId="{593FD3F4-6DAC-4ACD-9CF3-34C31EE8382D}" dt="2025-06-09T00:37:19.464" v="605" actId="11529"/>
          <ac:spMkLst>
            <pc:docMk/>
            <pc:sldMk cId="3682466892" sldId="256"/>
            <ac:spMk id="19" creationId="{25680E35-9058-962E-FAD6-32FA0E5491D2}"/>
          </ac:spMkLst>
        </pc:spChg>
        <pc:spChg chg="add del mod">
          <ac:chgData name="TOGASAKI Haruta" userId="97d39d90-36ae-49c7-8e10-0d6d77786e66" providerId="ADAL" clId="{593FD3F4-6DAC-4ACD-9CF3-34C31EE8382D}" dt="2025-06-09T02:10:41.331" v="1148" actId="478"/>
          <ac:spMkLst>
            <pc:docMk/>
            <pc:sldMk cId="3682466892" sldId="256"/>
            <ac:spMk id="20" creationId="{D3A9E8BA-2D69-6883-B723-56CA190839CC}"/>
          </ac:spMkLst>
        </pc:spChg>
        <pc:spChg chg="add del mod">
          <ac:chgData name="TOGASAKI Haruta" userId="97d39d90-36ae-49c7-8e10-0d6d77786e66" providerId="ADAL" clId="{593FD3F4-6DAC-4ACD-9CF3-34C31EE8382D}" dt="2025-06-09T02:10:41.331" v="1148" actId="478"/>
          <ac:spMkLst>
            <pc:docMk/>
            <pc:sldMk cId="3682466892" sldId="256"/>
            <ac:spMk id="21" creationId="{143E95D5-AD67-6C27-C2E2-5A5113BA333E}"/>
          </ac:spMkLst>
        </pc:spChg>
        <pc:spChg chg="add del mod">
          <ac:chgData name="TOGASAKI Haruta" userId="97d39d90-36ae-49c7-8e10-0d6d77786e66" providerId="ADAL" clId="{593FD3F4-6DAC-4ACD-9CF3-34C31EE8382D}" dt="2025-06-09T02:10:41.331" v="1148" actId="478"/>
          <ac:spMkLst>
            <pc:docMk/>
            <pc:sldMk cId="3682466892" sldId="256"/>
            <ac:spMk id="22" creationId="{25D80397-AD2B-10E4-56F2-4690EABD3C26}"/>
          </ac:spMkLst>
        </pc:spChg>
        <pc:spChg chg="add del mod">
          <ac:chgData name="TOGASAKI Haruta" userId="97d39d90-36ae-49c7-8e10-0d6d77786e66" providerId="ADAL" clId="{593FD3F4-6DAC-4ACD-9CF3-34C31EE8382D}" dt="2025-06-09T02:10:41.331" v="1148" actId="478"/>
          <ac:spMkLst>
            <pc:docMk/>
            <pc:sldMk cId="3682466892" sldId="256"/>
            <ac:spMk id="23" creationId="{DEFB9B5A-8D5C-B9B1-E730-77DF7BDABD10}"/>
          </ac:spMkLst>
        </pc:spChg>
        <pc:spChg chg="add del mod">
          <ac:chgData name="TOGASAKI Haruta" userId="97d39d90-36ae-49c7-8e10-0d6d77786e66" providerId="ADAL" clId="{593FD3F4-6DAC-4ACD-9CF3-34C31EE8382D}" dt="2025-06-09T02:10:41.331" v="1148" actId="478"/>
          <ac:spMkLst>
            <pc:docMk/>
            <pc:sldMk cId="3682466892" sldId="256"/>
            <ac:spMk id="24" creationId="{D45611CB-9D50-3B16-78E7-4D24C7CCC930}"/>
          </ac:spMkLst>
        </pc:spChg>
        <pc:spChg chg="add del mod">
          <ac:chgData name="TOGASAKI Haruta" userId="97d39d90-36ae-49c7-8e10-0d6d77786e66" providerId="ADAL" clId="{593FD3F4-6DAC-4ACD-9CF3-34C31EE8382D}" dt="2025-06-09T02:10:41.331" v="1148" actId="478"/>
          <ac:spMkLst>
            <pc:docMk/>
            <pc:sldMk cId="3682466892" sldId="256"/>
            <ac:spMk id="25" creationId="{462C2EC1-295C-1F26-3E02-A1529397C5C1}"/>
          </ac:spMkLst>
        </pc:spChg>
        <pc:spChg chg="add del mod">
          <ac:chgData name="TOGASAKI Haruta" userId="97d39d90-36ae-49c7-8e10-0d6d77786e66" providerId="ADAL" clId="{593FD3F4-6DAC-4ACD-9CF3-34C31EE8382D}" dt="2025-06-09T02:10:41.331" v="1148" actId="478"/>
          <ac:spMkLst>
            <pc:docMk/>
            <pc:sldMk cId="3682466892" sldId="256"/>
            <ac:spMk id="26" creationId="{70D5DB52-7EC4-9DA4-193A-AFA18A8005E4}"/>
          </ac:spMkLst>
        </pc:spChg>
        <pc:spChg chg="add del mod">
          <ac:chgData name="TOGASAKI Haruta" userId="97d39d90-36ae-49c7-8e10-0d6d77786e66" providerId="ADAL" clId="{593FD3F4-6DAC-4ACD-9CF3-34C31EE8382D}" dt="2025-06-09T00:42:51.287" v="709" actId="478"/>
          <ac:spMkLst>
            <pc:docMk/>
            <pc:sldMk cId="3682466892" sldId="256"/>
            <ac:spMk id="27" creationId="{24A062B6-1865-FEEB-4974-3A1912EBC40A}"/>
          </ac:spMkLst>
        </pc:spChg>
        <pc:spChg chg="add del mod">
          <ac:chgData name="TOGASAKI Haruta" userId="97d39d90-36ae-49c7-8e10-0d6d77786e66" providerId="ADAL" clId="{593FD3F4-6DAC-4ACD-9CF3-34C31EE8382D}" dt="2025-06-09T02:17:23.536" v="1234" actId="478"/>
          <ac:spMkLst>
            <pc:docMk/>
            <pc:sldMk cId="3682466892" sldId="256"/>
            <ac:spMk id="27" creationId="{EA093D96-A1CA-75BF-28D0-598980DE88AA}"/>
          </ac:spMkLst>
        </pc:spChg>
        <pc:spChg chg="add del mod ord">
          <ac:chgData name="TOGASAKI Haruta" userId="97d39d90-36ae-49c7-8e10-0d6d77786e66" providerId="ADAL" clId="{593FD3F4-6DAC-4ACD-9CF3-34C31EE8382D}" dt="2025-06-09T02:17:00.418" v="1229" actId="478"/>
          <ac:spMkLst>
            <pc:docMk/>
            <pc:sldMk cId="3682466892" sldId="256"/>
            <ac:spMk id="28" creationId="{C0229BAD-A4E1-24B6-A567-FD5A8ED69FCE}"/>
          </ac:spMkLst>
        </pc:spChg>
        <pc:spChg chg="add del mod">
          <ac:chgData name="TOGASAKI Haruta" userId="97d39d90-36ae-49c7-8e10-0d6d77786e66" providerId="ADAL" clId="{593FD3F4-6DAC-4ACD-9CF3-34C31EE8382D}" dt="2025-06-09T00:43:47.099" v="725" actId="478"/>
          <ac:spMkLst>
            <pc:docMk/>
            <pc:sldMk cId="3682466892" sldId="256"/>
            <ac:spMk id="28" creationId="{CD32686A-7FFA-C7A3-F7A5-1E4B8C3A9D35}"/>
          </ac:spMkLst>
        </pc:spChg>
        <pc:graphicFrameChg chg="add del mod modGraphic">
          <ac:chgData name="TOGASAKI Haruta" userId="97d39d90-36ae-49c7-8e10-0d6d77786e66" providerId="ADAL" clId="{593FD3F4-6DAC-4ACD-9CF3-34C31EE8382D}" dt="2025-06-09T02:18:53.998" v="1261" actId="478"/>
          <ac:graphicFrameMkLst>
            <pc:docMk/>
            <pc:sldMk cId="3682466892" sldId="256"/>
            <ac:graphicFrameMk id="13" creationId="{F22F396D-7440-0317-DE95-DA071402FA9E}"/>
          </ac:graphicFrameMkLst>
        </pc:graphicFrameChg>
        <pc:graphicFrameChg chg="add del mod modGraphic">
          <ac:chgData name="TOGASAKI Haruta" userId="97d39d90-36ae-49c7-8e10-0d6d77786e66" providerId="ADAL" clId="{593FD3F4-6DAC-4ACD-9CF3-34C31EE8382D}" dt="2025-06-14T07:13:44.915" v="2066" actId="21"/>
          <ac:graphicFrameMkLst>
            <pc:docMk/>
            <pc:sldMk cId="3682466892" sldId="256"/>
            <ac:graphicFrameMk id="31" creationId="{BAE003E9-A8AB-1297-FE57-902F5418C60A}"/>
          </ac:graphicFrameMkLst>
        </pc:graphicFrameChg>
        <pc:graphicFrameChg chg="add del mod">
          <ac:chgData name="TOGASAKI Haruta" userId="97d39d90-36ae-49c7-8e10-0d6d77786e66" providerId="ADAL" clId="{593FD3F4-6DAC-4ACD-9CF3-34C31EE8382D}" dt="2025-06-09T02:18:52.211" v="1260" actId="478"/>
          <ac:graphicFrameMkLst>
            <pc:docMk/>
            <pc:sldMk cId="3682466892" sldId="256"/>
            <ac:graphicFrameMk id="36" creationId="{23FB6B95-66A1-D063-2769-B46CF4B4E28C}"/>
          </ac:graphicFrameMkLst>
        </pc:graphicFrameChg>
        <pc:picChg chg="add del mod">
          <ac:chgData name="TOGASAKI Haruta" userId="97d39d90-36ae-49c7-8e10-0d6d77786e66" providerId="ADAL" clId="{593FD3F4-6DAC-4ACD-9CF3-34C31EE8382D}" dt="2025-06-09T02:01:26.442" v="1081" actId="21"/>
          <ac:picMkLst>
            <pc:docMk/>
            <pc:sldMk cId="3682466892" sldId="256"/>
            <ac:picMk id="3" creationId="{1A860121-1A73-15ED-5BDD-BBAB999107B0}"/>
          </ac:picMkLst>
        </pc:picChg>
        <pc:cxnChg chg="add del mod">
          <ac:chgData name="TOGASAKI Haruta" userId="97d39d90-36ae-49c7-8e10-0d6d77786e66" providerId="ADAL" clId="{593FD3F4-6DAC-4ACD-9CF3-34C31EE8382D}" dt="2025-06-14T07:13:44.915" v="2066" actId="21"/>
          <ac:cxnSpMkLst>
            <pc:docMk/>
            <pc:sldMk cId="3682466892" sldId="256"/>
            <ac:cxnSpMk id="16" creationId="{F8B8C483-D02A-4A2D-B588-05BABF0E63AA}"/>
          </ac:cxnSpMkLst>
        </pc:cxnChg>
        <pc:cxnChg chg="add del mod">
          <ac:chgData name="TOGASAKI Haruta" userId="97d39d90-36ae-49c7-8e10-0d6d77786e66" providerId="ADAL" clId="{593FD3F4-6DAC-4ACD-9CF3-34C31EE8382D}" dt="2025-06-14T07:13:44.915" v="2066" actId="21"/>
          <ac:cxnSpMkLst>
            <pc:docMk/>
            <pc:sldMk cId="3682466892" sldId="256"/>
            <ac:cxnSpMk id="19" creationId="{C0E929FD-2D30-38F1-FE36-439EBE20552F}"/>
          </ac:cxnSpMkLst>
        </pc:cxnChg>
        <pc:cxnChg chg="add del mod">
          <ac:chgData name="TOGASAKI Haruta" userId="97d39d90-36ae-49c7-8e10-0d6d77786e66" providerId="ADAL" clId="{593FD3F4-6DAC-4ACD-9CF3-34C31EE8382D}" dt="2025-06-14T07:13:44.915" v="2066" actId="21"/>
          <ac:cxnSpMkLst>
            <pc:docMk/>
            <pc:sldMk cId="3682466892" sldId="256"/>
            <ac:cxnSpMk id="32" creationId="{37B9A5C9-604E-DEC9-19AA-E3DC1D0A5F54}"/>
          </ac:cxnSpMkLst>
        </pc:cxnChg>
        <pc:cxnChg chg="add del mod">
          <ac:chgData name="TOGASAKI Haruta" userId="97d39d90-36ae-49c7-8e10-0d6d77786e66" providerId="ADAL" clId="{593FD3F4-6DAC-4ACD-9CF3-34C31EE8382D}" dt="2025-06-14T07:13:44.915" v="2066" actId="21"/>
          <ac:cxnSpMkLst>
            <pc:docMk/>
            <pc:sldMk cId="3682466892" sldId="256"/>
            <ac:cxnSpMk id="33" creationId="{87A9BB3A-EAFE-BDCC-050F-8418B2FA189E}"/>
          </ac:cxnSpMkLst>
        </pc:cxnChg>
        <pc:cxnChg chg="add del mod">
          <ac:chgData name="TOGASAKI Haruta" userId="97d39d90-36ae-49c7-8e10-0d6d77786e66" providerId="ADAL" clId="{593FD3F4-6DAC-4ACD-9CF3-34C31EE8382D}" dt="2025-06-14T07:13:44.915" v="2066" actId="21"/>
          <ac:cxnSpMkLst>
            <pc:docMk/>
            <pc:sldMk cId="3682466892" sldId="256"/>
            <ac:cxnSpMk id="34" creationId="{DD993895-9794-8852-7627-8C5CC40695B4}"/>
          </ac:cxnSpMkLst>
        </pc:cxnChg>
        <pc:cxnChg chg="add del mod">
          <ac:chgData name="TOGASAKI Haruta" userId="97d39d90-36ae-49c7-8e10-0d6d77786e66" providerId="ADAL" clId="{593FD3F4-6DAC-4ACD-9CF3-34C31EE8382D}" dt="2025-06-14T07:13:44.915" v="2066" actId="21"/>
          <ac:cxnSpMkLst>
            <pc:docMk/>
            <pc:sldMk cId="3682466892" sldId="256"/>
            <ac:cxnSpMk id="35" creationId="{A0D82DD7-4271-2886-0F93-6360D59FFE70}"/>
          </ac:cxnSpMkLst>
        </pc:cxnChg>
        <pc:cxnChg chg="add del mod">
          <ac:chgData name="TOGASAKI Haruta" userId="97d39d90-36ae-49c7-8e10-0d6d77786e66" providerId="ADAL" clId="{593FD3F4-6DAC-4ACD-9CF3-34C31EE8382D}" dt="2025-06-14T07:13:44.915" v="2066" actId="21"/>
          <ac:cxnSpMkLst>
            <pc:docMk/>
            <pc:sldMk cId="3682466892" sldId="256"/>
            <ac:cxnSpMk id="37" creationId="{0B4CF523-2D53-7AE5-BA48-C6150861A9AD}"/>
          </ac:cxnSpMkLst>
        </pc:cxnChg>
        <pc:cxnChg chg="add del mod">
          <ac:chgData name="TOGASAKI Haruta" userId="97d39d90-36ae-49c7-8e10-0d6d77786e66" providerId="ADAL" clId="{593FD3F4-6DAC-4ACD-9CF3-34C31EE8382D}" dt="2025-06-14T07:13:44.915" v="2066" actId="21"/>
          <ac:cxnSpMkLst>
            <pc:docMk/>
            <pc:sldMk cId="3682466892" sldId="256"/>
            <ac:cxnSpMk id="38" creationId="{EA817733-82AB-B652-467A-FC2606625F46}"/>
          </ac:cxnSpMkLst>
        </pc:cxnChg>
        <pc:cxnChg chg="add del mod">
          <ac:chgData name="TOGASAKI Haruta" userId="97d39d90-36ae-49c7-8e10-0d6d77786e66" providerId="ADAL" clId="{593FD3F4-6DAC-4ACD-9CF3-34C31EE8382D}" dt="2025-06-14T07:13:44.915" v="2066" actId="21"/>
          <ac:cxnSpMkLst>
            <pc:docMk/>
            <pc:sldMk cId="3682466892" sldId="256"/>
            <ac:cxnSpMk id="39" creationId="{A631393B-806A-592F-EC7D-233C34FE3570}"/>
          </ac:cxnSpMkLst>
        </pc:cxnChg>
        <pc:cxnChg chg="add del mod">
          <ac:chgData name="TOGASAKI Haruta" userId="97d39d90-36ae-49c7-8e10-0d6d77786e66" providerId="ADAL" clId="{593FD3F4-6DAC-4ACD-9CF3-34C31EE8382D}" dt="2025-06-14T07:13:44.915" v="2066" actId="21"/>
          <ac:cxnSpMkLst>
            <pc:docMk/>
            <pc:sldMk cId="3682466892" sldId="256"/>
            <ac:cxnSpMk id="40" creationId="{9E3F4732-BFAD-EEB2-51FB-B52841E2F0E2}"/>
          </ac:cxnSpMkLst>
        </pc:cxnChg>
        <pc:cxnChg chg="add del mod">
          <ac:chgData name="TOGASAKI Haruta" userId="97d39d90-36ae-49c7-8e10-0d6d77786e66" providerId="ADAL" clId="{593FD3F4-6DAC-4ACD-9CF3-34C31EE8382D}" dt="2025-06-09T02:20:47.905" v="1319" actId="1076"/>
          <ac:cxnSpMkLst>
            <pc:docMk/>
            <pc:sldMk cId="3682466892" sldId="256"/>
            <ac:cxnSpMk id="42" creationId="{64938019-287A-2633-97E8-6736B6C0BCCF}"/>
          </ac:cxnSpMkLst>
        </pc:cxnChg>
        <pc:cxnChg chg="add del mod">
          <ac:chgData name="TOGASAKI Haruta" userId="97d39d90-36ae-49c7-8e10-0d6d77786e66" providerId="ADAL" clId="{593FD3F4-6DAC-4ACD-9CF3-34C31EE8382D}" dt="2025-06-14T07:13:44.915" v="2066" actId="21"/>
          <ac:cxnSpMkLst>
            <pc:docMk/>
            <pc:sldMk cId="3682466892" sldId="256"/>
            <ac:cxnSpMk id="43" creationId="{2A6A0702-B900-2739-5AAA-82A94716F41D}"/>
          </ac:cxnSpMkLst>
        </pc:cxnChg>
      </pc:sldChg>
      <pc:sldChg chg="addSp delSp modSp del mod">
        <pc:chgData name="TOGASAKI Haruta" userId="97d39d90-36ae-49c7-8e10-0d6d77786e66" providerId="ADAL" clId="{593FD3F4-6DAC-4ACD-9CF3-34C31EE8382D}" dt="2025-06-11T08:03:23.061" v="2060" actId="2696"/>
        <pc:sldMkLst>
          <pc:docMk/>
          <pc:sldMk cId="3478151919" sldId="262"/>
        </pc:sldMkLst>
        <pc:spChg chg="mod">
          <ac:chgData name="TOGASAKI Haruta" userId="97d39d90-36ae-49c7-8e10-0d6d77786e66" providerId="ADAL" clId="{593FD3F4-6DAC-4ACD-9CF3-34C31EE8382D}" dt="2025-06-11T07:42:44.268" v="1545" actId="20577"/>
          <ac:spMkLst>
            <pc:docMk/>
            <pc:sldMk cId="3478151919" sldId="262"/>
            <ac:spMk id="2" creationId="{1F0FF607-643A-9B3F-50E1-63D56B8960D6}"/>
          </ac:spMkLst>
        </pc:spChg>
        <pc:spChg chg="del mod">
          <ac:chgData name="TOGASAKI Haruta" userId="97d39d90-36ae-49c7-8e10-0d6d77786e66" providerId="ADAL" clId="{593FD3F4-6DAC-4ACD-9CF3-34C31EE8382D}" dt="2025-06-09T02:27:41.401" v="1370" actId="478"/>
          <ac:spMkLst>
            <pc:docMk/>
            <pc:sldMk cId="3478151919" sldId="262"/>
            <ac:spMk id="3" creationId="{0BC2F0A3-FFAD-EE1C-2EBF-5EE80859D1CF}"/>
          </ac:spMkLst>
        </pc:spChg>
        <pc:spChg chg="add mod">
          <ac:chgData name="TOGASAKI Haruta" userId="97d39d90-36ae-49c7-8e10-0d6d77786e66" providerId="ADAL" clId="{593FD3F4-6DAC-4ACD-9CF3-34C31EE8382D}" dt="2025-06-11T07:45:49.484" v="1601" actId="20577"/>
          <ac:spMkLst>
            <pc:docMk/>
            <pc:sldMk cId="3478151919" sldId="262"/>
            <ac:spMk id="4" creationId="{5B28026D-C6C8-BDEC-4720-DAF907488276}"/>
          </ac:spMkLst>
        </pc:spChg>
        <pc:spChg chg="add mod">
          <ac:chgData name="TOGASAKI Haruta" userId="97d39d90-36ae-49c7-8e10-0d6d77786e66" providerId="ADAL" clId="{593FD3F4-6DAC-4ACD-9CF3-34C31EE8382D}" dt="2025-06-09T02:27:41.787" v="1371"/>
          <ac:spMkLst>
            <pc:docMk/>
            <pc:sldMk cId="3478151919" sldId="262"/>
            <ac:spMk id="6" creationId="{E8855EDB-5BC3-5F37-3212-0FA7211DC4A7}"/>
          </ac:spMkLst>
        </pc:spChg>
        <pc:picChg chg="add mod">
          <ac:chgData name="TOGASAKI Haruta" userId="97d39d90-36ae-49c7-8e10-0d6d77786e66" providerId="ADAL" clId="{593FD3F4-6DAC-4ACD-9CF3-34C31EE8382D}" dt="2025-06-09T02:27:41.787" v="1371"/>
          <ac:picMkLst>
            <pc:docMk/>
            <pc:sldMk cId="3478151919" sldId="262"/>
            <ac:picMk id="5" creationId="{6EF4C4EF-8B63-2C93-2164-6884F0C21424}"/>
          </ac:picMkLst>
        </pc:picChg>
        <pc:picChg chg="add mod">
          <ac:chgData name="TOGASAKI Haruta" userId="97d39d90-36ae-49c7-8e10-0d6d77786e66" providerId="ADAL" clId="{593FD3F4-6DAC-4ACD-9CF3-34C31EE8382D}" dt="2025-06-09T02:27:41.787" v="1371"/>
          <ac:picMkLst>
            <pc:docMk/>
            <pc:sldMk cId="3478151919" sldId="262"/>
            <ac:picMk id="7" creationId="{24DEB506-DE4F-0363-B67B-D26F1B8B9A1F}"/>
          </ac:picMkLst>
        </pc:picChg>
        <pc:picChg chg="add mod">
          <ac:chgData name="TOGASAKI Haruta" userId="97d39d90-36ae-49c7-8e10-0d6d77786e66" providerId="ADAL" clId="{593FD3F4-6DAC-4ACD-9CF3-34C31EE8382D}" dt="2025-06-09T02:27:41.787" v="1371"/>
          <ac:picMkLst>
            <pc:docMk/>
            <pc:sldMk cId="3478151919" sldId="262"/>
            <ac:picMk id="8" creationId="{795AD34D-84F8-B05B-A92D-12E14DB54A87}"/>
          </ac:picMkLst>
        </pc:picChg>
        <pc:picChg chg="add mod">
          <ac:chgData name="TOGASAKI Haruta" userId="97d39d90-36ae-49c7-8e10-0d6d77786e66" providerId="ADAL" clId="{593FD3F4-6DAC-4ACD-9CF3-34C31EE8382D}" dt="2025-06-11T07:44:41.602" v="1585" actId="1076"/>
          <ac:picMkLst>
            <pc:docMk/>
            <pc:sldMk cId="3478151919" sldId="262"/>
            <ac:picMk id="10" creationId="{D88B79E8-DEF6-9F2B-A3A4-1F9BB1237BB2}"/>
          </ac:picMkLst>
        </pc:picChg>
      </pc:sldChg>
      <pc:sldChg chg="addSp delSp modSp mod delAnim modAnim modNotesTx">
        <pc:chgData name="TOGASAKI Haruta" userId="97d39d90-36ae-49c7-8e10-0d6d77786e66" providerId="ADAL" clId="{593FD3F4-6DAC-4ACD-9CF3-34C31EE8382D}" dt="2025-06-30T18:17:31.614" v="23448" actId="20577"/>
        <pc:sldMkLst>
          <pc:docMk/>
          <pc:sldMk cId="2466814460" sldId="263"/>
        </pc:sldMkLst>
        <pc:spChg chg="mod">
          <ac:chgData name="TOGASAKI Haruta" userId="97d39d90-36ae-49c7-8e10-0d6d77786e66" providerId="ADAL" clId="{593FD3F4-6DAC-4ACD-9CF3-34C31EE8382D}" dt="2025-06-22T11:43:16.462" v="11373" actId="20577"/>
          <ac:spMkLst>
            <pc:docMk/>
            <pc:sldMk cId="2466814460" sldId="263"/>
            <ac:spMk id="2" creationId="{917F2E5F-76DE-4638-2C11-140B10BB8ECC}"/>
          </ac:spMkLst>
        </pc:spChg>
        <pc:spChg chg="mod">
          <ac:chgData name="TOGASAKI Haruta" userId="97d39d90-36ae-49c7-8e10-0d6d77786e66" providerId="ADAL" clId="{593FD3F4-6DAC-4ACD-9CF3-34C31EE8382D}" dt="2025-06-22T11:34:29.869" v="11186" actId="27636"/>
          <ac:spMkLst>
            <pc:docMk/>
            <pc:sldMk cId="2466814460" sldId="263"/>
            <ac:spMk id="3" creationId="{D7DB71E0-C171-65ED-4A4A-02E0740392D2}"/>
          </ac:spMkLst>
        </pc:spChg>
        <pc:spChg chg="mod">
          <ac:chgData name="TOGASAKI Haruta" userId="97d39d90-36ae-49c7-8e10-0d6d77786e66" providerId="ADAL" clId="{593FD3F4-6DAC-4ACD-9CF3-34C31EE8382D}" dt="2025-06-22T10:44:22.544" v="10400"/>
          <ac:spMkLst>
            <pc:docMk/>
            <pc:sldMk cId="2466814460" sldId="263"/>
            <ac:spMk id="7" creationId="{15355E25-DB41-A075-30B0-7EBD790CC27D}"/>
          </ac:spMkLst>
        </pc:spChg>
        <pc:spChg chg="add mod">
          <ac:chgData name="TOGASAKI Haruta" userId="97d39d90-36ae-49c7-8e10-0d6d77786e66" providerId="ADAL" clId="{593FD3F4-6DAC-4ACD-9CF3-34C31EE8382D}" dt="2025-06-22T15:01:14.514" v="13182" actId="14100"/>
          <ac:spMkLst>
            <pc:docMk/>
            <pc:sldMk cId="2466814460" sldId="263"/>
            <ac:spMk id="8" creationId="{09548DC8-8564-7E3F-7AA5-B92F3393703B}"/>
          </ac:spMkLst>
        </pc:spChg>
        <pc:spChg chg="mod">
          <ac:chgData name="TOGASAKI Haruta" userId="97d39d90-36ae-49c7-8e10-0d6d77786e66" providerId="ADAL" clId="{593FD3F4-6DAC-4ACD-9CF3-34C31EE8382D}" dt="2025-06-22T10:44:22.544" v="10400"/>
          <ac:spMkLst>
            <pc:docMk/>
            <pc:sldMk cId="2466814460" sldId="263"/>
            <ac:spMk id="8" creationId="{F9A698D7-22B5-C551-027E-72D8E0D06A0C}"/>
          </ac:spMkLst>
        </pc:spChg>
        <pc:spChg chg="add del">
          <ac:chgData name="TOGASAKI Haruta" userId="97d39d90-36ae-49c7-8e10-0d6d77786e66" providerId="ADAL" clId="{593FD3F4-6DAC-4ACD-9CF3-34C31EE8382D}" dt="2025-06-22T15:00:36.003" v="13172" actId="11529"/>
          <ac:spMkLst>
            <pc:docMk/>
            <pc:sldMk cId="2466814460" sldId="263"/>
            <ac:spMk id="9" creationId="{7BAB277B-04F2-2BBC-7AE4-29BB0D8B6F4A}"/>
          </ac:spMkLst>
        </pc:spChg>
        <pc:spChg chg="mod">
          <ac:chgData name="TOGASAKI Haruta" userId="97d39d90-36ae-49c7-8e10-0d6d77786e66" providerId="ADAL" clId="{593FD3F4-6DAC-4ACD-9CF3-34C31EE8382D}" dt="2025-06-22T10:44:22.544" v="10400"/>
          <ac:spMkLst>
            <pc:docMk/>
            <pc:sldMk cId="2466814460" sldId="263"/>
            <ac:spMk id="9" creationId="{C7F9CBBC-8ADF-D31E-0692-FD1DD177C0C7}"/>
          </ac:spMkLst>
        </pc:spChg>
        <pc:spChg chg="mod">
          <ac:chgData name="TOGASAKI Haruta" userId="97d39d90-36ae-49c7-8e10-0d6d77786e66" providerId="ADAL" clId="{593FD3F4-6DAC-4ACD-9CF3-34C31EE8382D}" dt="2025-06-22T10:44:22.544" v="10400"/>
          <ac:spMkLst>
            <pc:docMk/>
            <pc:sldMk cId="2466814460" sldId="263"/>
            <ac:spMk id="10" creationId="{5F9C1903-E3A6-531A-F430-4A02D0DD6487}"/>
          </ac:spMkLst>
        </pc:spChg>
        <pc:spChg chg="mod">
          <ac:chgData name="TOGASAKI Haruta" userId="97d39d90-36ae-49c7-8e10-0d6d77786e66" providerId="ADAL" clId="{593FD3F4-6DAC-4ACD-9CF3-34C31EE8382D}" dt="2025-06-22T10:44:22.544" v="10400"/>
          <ac:spMkLst>
            <pc:docMk/>
            <pc:sldMk cId="2466814460" sldId="263"/>
            <ac:spMk id="11" creationId="{9CDCD6A4-626A-750C-22C3-9C83D422CCE2}"/>
          </ac:spMkLst>
        </pc:spChg>
        <pc:spChg chg="mod">
          <ac:chgData name="TOGASAKI Haruta" userId="97d39d90-36ae-49c7-8e10-0d6d77786e66" providerId="ADAL" clId="{593FD3F4-6DAC-4ACD-9CF3-34C31EE8382D}" dt="2025-06-22T10:44:22.544" v="10400"/>
          <ac:spMkLst>
            <pc:docMk/>
            <pc:sldMk cId="2466814460" sldId="263"/>
            <ac:spMk id="12" creationId="{3DE583A9-BED7-BEBF-97FB-9F2015805B89}"/>
          </ac:spMkLst>
        </pc:spChg>
        <pc:spChg chg="mod">
          <ac:chgData name="TOGASAKI Haruta" userId="97d39d90-36ae-49c7-8e10-0d6d77786e66" providerId="ADAL" clId="{593FD3F4-6DAC-4ACD-9CF3-34C31EE8382D}" dt="2025-06-22T10:44:22.544" v="10400"/>
          <ac:spMkLst>
            <pc:docMk/>
            <pc:sldMk cId="2466814460" sldId="263"/>
            <ac:spMk id="13" creationId="{C878809C-CAEE-617B-B843-5C3AE919E72D}"/>
          </ac:spMkLst>
        </pc:spChg>
        <pc:spChg chg="mod">
          <ac:chgData name="TOGASAKI Haruta" userId="97d39d90-36ae-49c7-8e10-0d6d77786e66" providerId="ADAL" clId="{593FD3F4-6DAC-4ACD-9CF3-34C31EE8382D}" dt="2025-06-22T10:44:22.544" v="10400"/>
          <ac:spMkLst>
            <pc:docMk/>
            <pc:sldMk cId="2466814460" sldId="263"/>
            <ac:spMk id="14" creationId="{B0B34482-5F59-8654-23DF-B87D5D249F37}"/>
          </ac:spMkLst>
        </pc:spChg>
        <pc:spChg chg="mod">
          <ac:chgData name="TOGASAKI Haruta" userId="97d39d90-36ae-49c7-8e10-0d6d77786e66" providerId="ADAL" clId="{593FD3F4-6DAC-4ACD-9CF3-34C31EE8382D}" dt="2025-06-22T10:44:22.544" v="10400"/>
          <ac:spMkLst>
            <pc:docMk/>
            <pc:sldMk cId="2466814460" sldId="263"/>
            <ac:spMk id="15" creationId="{8BA7AF51-EAF5-9678-97FC-079D7A1E53E2}"/>
          </ac:spMkLst>
        </pc:spChg>
        <pc:spChg chg="mod">
          <ac:chgData name="TOGASAKI Haruta" userId="97d39d90-36ae-49c7-8e10-0d6d77786e66" providerId="ADAL" clId="{593FD3F4-6DAC-4ACD-9CF3-34C31EE8382D}" dt="2025-06-22T10:44:22.544" v="10400"/>
          <ac:spMkLst>
            <pc:docMk/>
            <pc:sldMk cId="2466814460" sldId="263"/>
            <ac:spMk id="16" creationId="{FD8E1B5C-DC03-AD7E-DD16-B8523B7E5004}"/>
          </ac:spMkLst>
        </pc:spChg>
        <pc:spChg chg="mod">
          <ac:chgData name="TOGASAKI Haruta" userId="97d39d90-36ae-49c7-8e10-0d6d77786e66" providerId="ADAL" clId="{593FD3F4-6DAC-4ACD-9CF3-34C31EE8382D}" dt="2025-06-22T10:44:22.544" v="10400"/>
          <ac:spMkLst>
            <pc:docMk/>
            <pc:sldMk cId="2466814460" sldId="263"/>
            <ac:spMk id="17" creationId="{15B3AFCB-AECF-3C48-8630-AA963AEC88DA}"/>
          </ac:spMkLst>
        </pc:spChg>
        <pc:spChg chg="mod">
          <ac:chgData name="TOGASAKI Haruta" userId="97d39d90-36ae-49c7-8e10-0d6d77786e66" providerId="ADAL" clId="{593FD3F4-6DAC-4ACD-9CF3-34C31EE8382D}" dt="2025-06-22T10:44:22.544" v="10400"/>
          <ac:spMkLst>
            <pc:docMk/>
            <pc:sldMk cId="2466814460" sldId="263"/>
            <ac:spMk id="18" creationId="{109EDB68-D394-824B-60F3-B5A787F688E4}"/>
          </ac:spMkLst>
        </pc:spChg>
        <pc:spChg chg="mod">
          <ac:chgData name="TOGASAKI Haruta" userId="97d39d90-36ae-49c7-8e10-0d6d77786e66" providerId="ADAL" clId="{593FD3F4-6DAC-4ACD-9CF3-34C31EE8382D}" dt="2025-06-22T10:44:22.544" v="10400"/>
          <ac:spMkLst>
            <pc:docMk/>
            <pc:sldMk cId="2466814460" sldId="263"/>
            <ac:spMk id="19" creationId="{0A17B9B0-56AF-72AF-4ADF-BA107FED0CE5}"/>
          </ac:spMkLst>
        </pc:spChg>
        <pc:spChg chg="mod">
          <ac:chgData name="TOGASAKI Haruta" userId="97d39d90-36ae-49c7-8e10-0d6d77786e66" providerId="ADAL" clId="{593FD3F4-6DAC-4ACD-9CF3-34C31EE8382D}" dt="2025-06-22T10:44:22.544" v="10400"/>
          <ac:spMkLst>
            <pc:docMk/>
            <pc:sldMk cId="2466814460" sldId="263"/>
            <ac:spMk id="20" creationId="{707529FC-FE12-EEC6-C0EE-03A1BDEB0855}"/>
          </ac:spMkLst>
        </pc:spChg>
        <pc:spChg chg="mod">
          <ac:chgData name="TOGASAKI Haruta" userId="97d39d90-36ae-49c7-8e10-0d6d77786e66" providerId="ADAL" clId="{593FD3F4-6DAC-4ACD-9CF3-34C31EE8382D}" dt="2025-06-22T10:44:22.544" v="10400"/>
          <ac:spMkLst>
            <pc:docMk/>
            <pc:sldMk cId="2466814460" sldId="263"/>
            <ac:spMk id="21" creationId="{546D07FF-7C49-0DB9-495B-642675D93699}"/>
          </ac:spMkLst>
        </pc:spChg>
        <pc:spChg chg="mod">
          <ac:chgData name="TOGASAKI Haruta" userId="97d39d90-36ae-49c7-8e10-0d6d77786e66" providerId="ADAL" clId="{593FD3F4-6DAC-4ACD-9CF3-34C31EE8382D}" dt="2025-06-22T10:44:22.544" v="10400"/>
          <ac:spMkLst>
            <pc:docMk/>
            <pc:sldMk cId="2466814460" sldId="263"/>
            <ac:spMk id="22" creationId="{2E0DAC29-2F0B-70B2-C56E-5B5B091B20D5}"/>
          </ac:spMkLst>
        </pc:spChg>
        <pc:spChg chg="mod">
          <ac:chgData name="TOGASAKI Haruta" userId="97d39d90-36ae-49c7-8e10-0d6d77786e66" providerId="ADAL" clId="{593FD3F4-6DAC-4ACD-9CF3-34C31EE8382D}" dt="2025-06-22T10:44:22.544" v="10400"/>
          <ac:spMkLst>
            <pc:docMk/>
            <pc:sldMk cId="2466814460" sldId="263"/>
            <ac:spMk id="23" creationId="{40412DE3-6C19-3A77-4997-D3656479A72A}"/>
          </ac:spMkLst>
        </pc:spChg>
        <pc:spChg chg="mod">
          <ac:chgData name="TOGASAKI Haruta" userId="97d39d90-36ae-49c7-8e10-0d6d77786e66" providerId="ADAL" clId="{593FD3F4-6DAC-4ACD-9CF3-34C31EE8382D}" dt="2025-06-22T10:44:22.544" v="10400"/>
          <ac:spMkLst>
            <pc:docMk/>
            <pc:sldMk cId="2466814460" sldId="263"/>
            <ac:spMk id="24" creationId="{EA7EFBE4-4138-3797-EBFD-3388A9C52760}"/>
          </ac:spMkLst>
        </pc:spChg>
        <pc:spChg chg="mod">
          <ac:chgData name="TOGASAKI Haruta" userId="97d39d90-36ae-49c7-8e10-0d6d77786e66" providerId="ADAL" clId="{593FD3F4-6DAC-4ACD-9CF3-34C31EE8382D}" dt="2025-06-22T10:44:22.544" v="10400"/>
          <ac:spMkLst>
            <pc:docMk/>
            <pc:sldMk cId="2466814460" sldId="263"/>
            <ac:spMk id="25" creationId="{AD560929-95CF-7179-F674-91D2DAFCF863}"/>
          </ac:spMkLst>
        </pc:spChg>
        <pc:spChg chg="mod">
          <ac:chgData name="TOGASAKI Haruta" userId="97d39d90-36ae-49c7-8e10-0d6d77786e66" providerId="ADAL" clId="{593FD3F4-6DAC-4ACD-9CF3-34C31EE8382D}" dt="2025-06-22T10:44:22.544" v="10400"/>
          <ac:spMkLst>
            <pc:docMk/>
            <pc:sldMk cId="2466814460" sldId="263"/>
            <ac:spMk id="26" creationId="{2C019589-41B8-23BA-2ADC-B3915296D2F0}"/>
          </ac:spMkLst>
        </pc:spChg>
        <pc:spChg chg="mod">
          <ac:chgData name="TOGASAKI Haruta" userId="97d39d90-36ae-49c7-8e10-0d6d77786e66" providerId="ADAL" clId="{593FD3F4-6DAC-4ACD-9CF3-34C31EE8382D}" dt="2025-06-22T10:44:22.544" v="10400"/>
          <ac:spMkLst>
            <pc:docMk/>
            <pc:sldMk cId="2466814460" sldId="263"/>
            <ac:spMk id="27" creationId="{792D4B89-741E-ECD6-46EF-3F80238F94AC}"/>
          </ac:spMkLst>
        </pc:spChg>
        <pc:spChg chg="mod">
          <ac:chgData name="TOGASAKI Haruta" userId="97d39d90-36ae-49c7-8e10-0d6d77786e66" providerId="ADAL" clId="{593FD3F4-6DAC-4ACD-9CF3-34C31EE8382D}" dt="2025-06-22T10:44:22.544" v="10400"/>
          <ac:spMkLst>
            <pc:docMk/>
            <pc:sldMk cId="2466814460" sldId="263"/>
            <ac:spMk id="28" creationId="{73F2A96E-92EE-7D49-F573-905335FBA5E6}"/>
          </ac:spMkLst>
        </pc:spChg>
        <pc:spChg chg="mod">
          <ac:chgData name="TOGASAKI Haruta" userId="97d39d90-36ae-49c7-8e10-0d6d77786e66" providerId="ADAL" clId="{593FD3F4-6DAC-4ACD-9CF3-34C31EE8382D}" dt="2025-06-22T10:44:22.544" v="10400"/>
          <ac:spMkLst>
            <pc:docMk/>
            <pc:sldMk cId="2466814460" sldId="263"/>
            <ac:spMk id="29" creationId="{D025123A-6183-31A7-17FF-0C1C73C7C8B1}"/>
          </ac:spMkLst>
        </pc:spChg>
        <pc:spChg chg="mod">
          <ac:chgData name="TOGASAKI Haruta" userId="97d39d90-36ae-49c7-8e10-0d6d77786e66" providerId="ADAL" clId="{593FD3F4-6DAC-4ACD-9CF3-34C31EE8382D}" dt="2025-06-22T10:44:22.544" v="10400"/>
          <ac:spMkLst>
            <pc:docMk/>
            <pc:sldMk cId="2466814460" sldId="263"/>
            <ac:spMk id="30" creationId="{45C9E89D-6C40-58B4-4902-17951C7DF1D2}"/>
          </ac:spMkLst>
        </pc:spChg>
        <pc:spChg chg="mod">
          <ac:chgData name="TOGASAKI Haruta" userId="97d39d90-36ae-49c7-8e10-0d6d77786e66" providerId="ADAL" clId="{593FD3F4-6DAC-4ACD-9CF3-34C31EE8382D}" dt="2025-06-22T10:44:22.544" v="10400"/>
          <ac:spMkLst>
            <pc:docMk/>
            <pc:sldMk cId="2466814460" sldId="263"/>
            <ac:spMk id="31" creationId="{B5F8CD6A-5432-8740-1B04-B467EAD23559}"/>
          </ac:spMkLst>
        </pc:spChg>
        <pc:spChg chg="mod">
          <ac:chgData name="TOGASAKI Haruta" userId="97d39d90-36ae-49c7-8e10-0d6d77786e66" providerId="ADAL" clId="{593FD3F4-6DAC-4ACD-9CF3-34C31EE8382D}" dt="2025-06-22T10:44:22.544" v="10400"/>
          <ac:spMkLst>
            <pc:docMk/>
            <pc:sldMk cId="2466814460" sldId="263"/>
            <ac:spMk id="32" creationId="{93B052F8-9867-0EFA-7656-EEED1FBA92BC}"/>
          </ac:spMkLst>
        </pc:spChg>
        <pc:spChg chg="mod">
          <ac:chgData name="TOGASAKI Haruta" userId="97d39d90-36ae-49c7-8e10-0d6d77786e66" providerId="ADAL" clId="{593FD3F4-6DAC-4ACD-9CF3-34C31EE8382D}" dt="2025-06-22T10:44:22.544" v="10400"/>
          <ac:spMkLst>
            <pc:docMk/>
            <pc:sldMk cId="2466814460" sldId="263"/>
            <ac:spMk id="33" creationId="{D7D7B1E8-0DEA-F0F2-64CE-3172F26B582D}"/>
          </ac:spMkLst>
        </pc:spChg>
        <pc:spChg chg="mod">
          <ac:chgData name="TOGASAKI Haruta" userId="97d39d90-36ae-49c7-8e10-0d6d77786e66" providerId="ADAL" clId="{593FD3F4-6DAC-4ACD-9CF3-34C31EE8382D}" dt="2025-06-22T10:44:22.544" v="10400"/>
          <ac:spMkLst>
            <pc:docMk/>
            <pc:sldMk cId="2466814460" sldId="263"/>
            <ac:spMk id="34" creationId="{787DEF3F-DFAE-2A18-511E-A5DEB2068101}"/>
          </ac:spMkLst>
        </pc:spChg>
        <pc:spChg chg="mod">
          <ac:chgData name="TOGASAKI Haruta" userId="97d39d90-36ae-49c7-8e10-0d6d77786e66" providerId="ADAL" clId="{593FD3F4-6DAC-4ACD-9CF3-34C31EE8382D}" dt="2025-06-22T10:44:22.544" v="10400"/>
          <ac:spMkLst>
            <pc:docMk/>
            <pc:sldMk cId="2466814460" sldId="263"/>
            <ac:spMk id="35" creationId="{7AEC2235-2B1E-2601-1641-02A77559E90D}"/>
          </ac:spMkLst>
        </pc:spChg>
        <pc:spChg chg="mod">
          <ac:chgData name="TOGASAKI Haruta" userId="97d39d90-36ae-49c7-8e10-0d6d77786e66" providerId="ADAL" clId="{593FD3F4-6DAC-4ACD-9CF3-34C31EE8382D}" dt="2025-06-22T10:44:22.544" v="10400"/>
          <ac:spMkLst>
            <pc:docMk/>
            <pc:sldMk cId="2466814460" sldId="263"/>
            <ac:spMk id="36" creationId="{8E6AF21D-D849-7302-C6CA-6C63F66C051C}"/>
          </ac:spMkLst>
        </pc:spChg>
        <pc:spChg chg="mod">
          <ac:chgData name="TOGASAKI Haruta" userId="97d39d90-36ae-49c7-8e10-0d6d77786e66" providerId="ADAL" clId="{593FD3F4-6DAC-4ACD-9CF3-34C31EE8382D}" dt="2025-06-22T10:44:22.544" v="10400"/>
          <ac:spMkLst>
            <pc:docMk/>
            <pc:sldMk cId="2466814460" sldId="263"/>
            <ac:spMk id="37" creationId="{3B795FBE-0F91-DFCA-CF68-FE0A93D1971A}"/>
          </ac:spMkLst>
        </pc:spChg>
        <pc:spChg chg="mod">
          <ac:chgData name="TOGASAKI Haruta" userId="97d39d90-36ae-49c7-8e10-0d6d77786e66" providerId="ADAL" clId="{593FD3F4-6DAC-4ACD-9CF3-34C31EE8382D}" dt="2025-06-22T10:44:22.544" v="10400"/>
          <ac:spMkLst>
            <pc:docMk/>
            <pc:sldMk cId="2466814460" sldId="263"/>
            <ac:spMk id="38" creationId="{7E8E37EF-7E22-13F7-541D-AEDF0B99177B}"/>
          </ac:spMkLst>
        </pc:spChg>
        <pc:spChg chg="mod">
          <ac:chgData name="TOGASAKI Haruta" userId="97d39d90-36ae-49c7-8e10-0d6d77786e66" providerId="ADAL" clId="{593FD3F4-6DAC-4ACD-9CF3-34C31EE8382D}" dt="2025-06-22T10:44:22.544" v="10400"/>
          <ac:spMkLst>
            <pc:docMk/>
            <pc:sldMk cId="2466814460" sldId="263"/>
            <ac:spMk id="39" creationId="{44EEEE62-15E0-45A7-1887-A1DCEEED73A3}"/>
          </ac:spMkLst>
        </pc:spChg>
        <pc:spChg chg="mod">
          <ac:chgData name="TOGASAKI Haruta" userId="97d39d90-36ae-49c7-8e10-0d6d77786e66" providerId="ADAL" clId="{593FD3F4-6DAC-4ACD-9CF3-34C31EE8382D}" dt="2025-06-22T10:44:22.544" v="10400"/>
          <ac:spMkLst>
            <pc:docMk/>
            <pc:sldMk cId="2466814460" sldId="263"/>
            <ac:spMk id="40" creationId="{746C75AA-AB77-0D02-4B82-5B5289C9A00F}"/>
          </ac:spMkLst>
        </pc:spChg>
        <pc:spChg chg="mod">
          <ac:chgData name="TOGASAKI Haruta" userId="97d39d90-36ae-49c7-8e10-0d6d77786e66" providerId="ADAL" clId="{593FD3F4-6DAC-4ACD-9CF3-34C31EE8382D}" dt="2025-06-22T10:44:22.544" v="10400"/>
          <ac:spMkLst>
            <pc:docMk/>
            <pc:sldMk cId="2466814460" sldId="263"/>
            <ac:spMk id="41" creationId="{21319B9F-4CA9-2BF0-3377-AEE041704494}"/>
          </ac:spMkLst>
        </pc:spChg>
        <pc:spChg chg="mod">
          <ac:chgData name="TOGASAKI Haruta" userId="97d39d90-36ae-49c7-8e10-0d6d77786e66" providerId="ADAL" clId="{593FD3F4-6DAC-4ACD-9CF3-34C31EE8382D}" dt="2025-06-22T10:44:22.544" v="10400"/>
          <ac:spMkLst>
            <pc:docMk/>
            <pc:sldMk cId="2466814460" sldId="263"/>
            <ac:spMk id="42" creationId="{ACE46418-4943-D206-5272-75C313375BEE}"/>
          </ac:spMkLst>
        </pc:spChg>
        <pc:spChg chg="mod">
          <ac:chgData name="TOGASAKI Haruta" userId="97d39d90-36ae-49c7-8e10-0d6d77786e66" providerId="ADAL" clId="{593FD3F4-6DAC-4ACD-9CF3-34C31EE8382D}" dt="2025-06-22T10:44:22.544" v="10400"/>
          <ac:spMkLst>
            <pc:docMk/>
            <pc:sldMk cId="2466814460" sldId="263"/>
            <ac:spMk id="43" creationId="{91CC356D-28DA-5FBB-F61E-11BAFC6A769F}"/>
          </ac:spMkLst>
        </pc:spChg>
        <pc:spChg chg="mod">
          <ac:chgData name="TOGASAKI Haruta" userId="97d39d90-36ae-49c7-8e10-0d6d77786e66" providerId="ADAL" clId="{593FD3F4-6DAC-4ACD-9CF3-34C31EE8382D}" dt="2025-06-22T10:44:22.544" v="10400"/>
          <ac:spMkLst>
            <pc:docMk/>
            <pc:sldMk cId="2466814460" sldId="263"/>
            <ac:spMk id="44" creationId="{C519C87C-9C31-48E8-E598-E32AC6B87ADE}"/>
          </ac:spMkLst>
        </pc:spChg>
        <pc:spChg chg="mod">
          <ac:chgData name="TOGASAKI Haruta" userId="97d39d90-36ae-49c7-8e10-0d6d77786e66" providerId="ADAL" clId="{593FD3F4-6DAC-4ACD-9CF3-34C31EE8382D}" dt="2025-06-22T10:44:22.544" v="10400"/>
          <ac:spMkLst>
            <pc:docMk/>
            <pc:sldMk cId="2466814460" sldId="263"/>
            <ac:spMk id="45" creationId="{993B2086-810F-0C1D-53B7-E2CC3DB054C2}"/>
          </ac:spMkLst>
        </pc:spChg>
        <pc:spChg chg="mod">
          <ac:chgData name="TOGASAKI Haruta" userId="97d39d90-36ae-49c7-8e10-0d6d77786e66" providerId="ADAL" clId="{593FD3F4-6DAC-4ACD-9CF3-34C31EE8382D}" dt="2025-06-22T10:45:28.390" v="10425" actId="403"/>
          <ac:spMkLst>
            <pc:docMk/>
            <pc:sldMk cId="2466814460" sldId="263"/>
            <ac:spMk id="46" creationId="{F376D965-9C2C-AF68-9D0A-DFF115A2859E}"/>
          </ac:spMkLst>
        </pc:spChg>
        <pc:spChg chg="del mod">
          <ac:chgData name="TOGASAKI Haruta" userId="97d39d90-36ae-49c7-8e10-0d6d77786e66" providerId="ADAL" clId="{593FD3F4-6DAC-4ACD-9CF3-34C31EE8382D}" dt="2025-06-22T10:50:55.406" v="10449" actId="478"/>
          <ac:spMkLst>
            <pc:docMk/>
            <pc:sldMk cId="2466814460" sldId="263"/>
            <ac:spMk id="48" creationId="{0227A846-BBE6-CE38-96A2-7912433A2F90}"/>
          </ac:spMkLst>
        </pc:spChg>
        <pc:spChg chg="mod">
          <ac:chgData name="TOGASAKI Haruta" userId="97d39d90-36ae-49c7-8e10-0d6d77786e66" providerId="ADAL" clId="{593FD3F4-6DAC-4ACD-9CF3-34C31EE8382D}" dt="2025-06-22T10:51:20.114" v="10477" actId="1035"/>
          <ac:spMkLst>
            <pc:docMk/>
            <pc:sldMk cId="2466814460" sldId="263"/>
            <ac:spMk id="49" creationId="{92330DA9-D59F-8511-B3E9-E9124219702A}"/>
          </ac:spMkLst>
        </pc:spChg>
        <pc:spChg chg="mod">
          <ac:chgData name="TOGASAKI Haruta" userId="97d39d90-36ae-49c7-8e10-0d6d77786e66" providerId="ADAL" clId="{593FD3F4-6DAC-4ACD-9CF3-34C31EE8382D}" dt="2025-06-22T10:50:14.841" v="10427"/>
          <ac:spMkLst>
            <pc:docMk/>
            <pc:sldMk cId="2466814460" sldId="263"/>
            <ac:spMk id="50" creationId="{28D1EC7D-49CD-206C-D9DB-09F393C526B8}"/>
          </ac:spMkLst>
        </pc:spChg>
        <pc:spChg chg="mod">
          <ac:chgData name="TOGASAKI Haruta" userId="97d39d90-36ae-49c7-8e10-0d6d77786e66" providerId="ADAL" clId="{593FD3F4-6DAC-4ACD-9CF3-34C31EE8382D}" dt="2025-06-22T10:50:14.841" v="10427"/>
          <ac:spMkLst>
            <pc:docMk/>
            <pc:sldMk cId="2466814460" sldId="263"/>
            <ac:spMk id="51" creationId="{92309251-5905-2053-58B6-E7AF07A0C601}"/>
          </ac:spMkLst>
        </pc:spChg>
        <pc:spChg chg="mod">
          <ac:chgData name="TOGASAKI Haruta" userId="97d39d90-36ae-49c7-8e10-0d6d77786e66" providerId="ADAL" clId="{593FD3F4-6DAC-4ACD-9CF3-34C31EE8382D}" dt="2025-06-22T10:50:14.841" v="10427"/>
          <ac:spMkLst>
            <pc:docMk/>
            <pc:sldMk cId="2466814460" sldId="263"/>
            <ac:spMk id="52" creationId="{C66B1C46-D0F2-1565-20E2-497A458FE068}"/>
          </ac:spMkLst>
        </pc:spChg>
        <pc:spChg chg="mod">
          <ac:chgData name="TOGASAKI Haruta" userId="97d39d90-36ae-49c7-8e10-0d6d77786e66" providerId="ADAL" clId="{593FD3F4-6DAC-4ACD-9CF3-34C31EE8382D}" dt="2025-06-22T10:50:14.841" v="10427"/>
          <ac:spMkLst>
            <pc:docMk/>
            <pc:sldMk cId="2466814460" sldId="263"/>
            <ac:spMk id="53" creationId="{DF3672C0-1476-BD70-D3C0-E94602EDEA2B}"/>
          </ac:spMkLst>
        </pc:spChg>
        <pc:spChg chg="mod">
          <ac:chgData name="TOGASAKI Haruta" userId="97d39d90-36ae-49c7-8e10-0d6d77786e66" providerId="ADAL" clId="{593FD3F4-6DAC-4ACD-9CF3-34C31EE8382D}" dt="2025-06-22T10:50:14.841" v="10427"/>
          <ac:spMkLst>
            <pc:docMk/>
            <pc:sldMk cId="2466814460" sldId="263"/>
            <ac:spMk id="54" creationId="{A2F46647-63E6-9ACE-41B5-947503ED3444}"/>
          </ac:spMkLst>
        </pc:spChg>
        <pc:spChg chg="mod">
          <ac:chgData name="TOGASAKI Haruta" userId="97d39d90-36ae-49c7-8e10-0d6d77786e66" providerId="ADAL" clId="{593FD3F4-6DAC-4ACD-9CF3-34C31EE8382D}" dt="2025-06-22T10:50:14.841" v="10427"/>
          <ac:spMkLst>
            <pc:docMk/>
            <pc:sldMk cId="2466814460" sldId="263"/>
            <ac:spMk id="55" creationId="{BE08C85C-FD58-537E-969E-767B35FE7AC3}"/>
          </ac:spMkLst>
        </pc:spChg>
        <pc:spChg chg="mod">
          <ac:chgData name="TOGASAKI Haruta" userId="97d39d90-36ae-49c7-8e10-0d6d77786e66" providerId="ADAL" clId="{593FD3F4-6DAC-4ACD-9CF3-34C31EE8382D}" dt="2025-06-22T10:50:14.841" v="10427"/>
          <ac:spMkLst>
            <pc:docMk/>
            <pc:sldMk cId="2466814460" sldId="263"/>
            <ac:spMk id="56" creationId="{F586F910-52E5-7775-30FA-F1B686B8D495}"/>
          </ac:spMkLst>
        </pc:spChg>
        <pc:spChg chg="mod">
          <ac:chgData name="TOGASAKI Haruta" userId="97d39d90-36ae-49c7-8e10-0d6d77786e66" providerId="ADAL" clId="{593FD3F4-6DAC-4ACD-9CF3-34C31EE8382D}" dt="2025-06-22T10:50:14.841" v="10427"/>
          <ac:spMkLst>
            <pc:docMk/>
            <pc:sldMk cId="2466814460" sldId="263"/>
            <ac:spMk id="57" creationId="{BAE49241-FC61-A80B-1867-F572CA0A4CC2}"/>
          </ac:spMkLst>
        </pc:spChg>
        <pc:spChg chg="mod">
          <ac:chgData name="TOGASAKI Haruta" userId="97d39d90-36ae-49c7-8e10-0d6d77786e66" providerId="ADAL" clId="{593FD3F4-6DAC-4ACD-9CF3-34C31EE8382D}" dt="2025-06-22T10:50:14.841" v="10427"/>
          <ac:spMkLst>
            <pc:docMk/>
            <pc:sldMk cId="2466814460" sldId="263"/>
            <ac:spMk id="58" creationId="{D7AB67E3-722A-0CA1-6E38-F9C7E90112A6}"/>
          </ac:spMkLst>
        </pc:spChg>
        <pc:spChg chg="mod">
          <ac:chgData name="TOGASAKI Haruta" userId="97d39d90-36ae-49c7-8e10-0d6d77786e66" providerId="ADAL" clId="{593FD3F4-6DAC-4ACD-9CF3-34C31EE8382D}" dt="2025-06-22T10:50:14.841" v="10427"/>
          <ac:spMkLst>
            <pc:docMk/>
            <pc:sldMk cId="2466814460" sldId="263"/>
            <ac:spMk id="59" creationId="{674713D8-D0D3-8E81-DBDC-52C1169E3BB6}"/>
          </ac:spMkLst>
        </pc:spChg>
        <pc:spChg chg="mod">
          <ac:chgData name="TOGASAKI Haruta" userId="97d39d90-36ae-49c7-8e10-0d6d77786e66" providerId="ADAL" clId="{593FD3F4-6DAC-4ACD-9CF3-34C31EE8382D}" dt="2025-06-22T10:50:14.841" v="10427"/>
          <ac:spMkLst>
            <pc:docMk/>
            <pc:sldMk cId="2466814460" sldId="263"/>
            <ac:spMk id="60" creationId="{FADC9525-17EA-3C78-B497-3DE8F1B879A7}"/>
          </ac:spMkLst>
        </pc:spChg>
        <pc:spChg chg="mod">
          <ac:chgData name="TOGASAKI Haruta" userId="97d39d90-36ae-49c7-8e10-0d6d77786e66" providerId="ADAL" clId="{593FD3F4-6DAC-4ACD-9CF3-34C31EE8382D}" dt="2025-06-22T10:50:14.841" v="10427"/>
          <ac:spMkLst>
            <pc:docMk/>
            <pc:sldMk cId="2466814460" sldId="263"/>
            <ac:spMk id="61" creationId="{F164506B-235D-80FA-731B-A8BF54E20B7B}"/>
          </ac:spMkLst>
        </pc:spChg>
        <pc:spChg chg="mod">
          <ac:chgData name="TOGASAKI Haruta" userId="97d39d90-36ae-49c7-8e10-0d6d77786e66" providerId="ADAL" clId="{593FD3F4-6DAC-4ACD-9CF3-34C31EE8382D}" dt="2025-06-22T10:50:14.841" v="10427"/>
          <ac:spMkLst>
            <pc:docMk/>
            <pc:sldMk cId="2466814460" sldId="263"/>
            <ac:spMk id="62" creationId="{B29C6ED5-5635-ED61-6061-74B5A903A8B7}"/>
          </ac:spMkLst>
        </pc:spChg>
        <pc:spChg chg="mod">
          <ac:chgData name="TOGASAKI Haruta" userId="97d39d90-36ae-49c7-8e10-0d6d77786e66" providerId="ADAL" clId="{593FD3F4-6DAC-4ACD-9CF3-34C31EE8382D}" dt="2025-06-22T10:50:14.841" v="10427"/>
          <ac:spMkLst>
            <pc:docMk/>
            <pc:sldMk cId="2466814460" sldId="263"/>
            <ac:spMk id="63" creationId="{9F623FFE-0DAF-7467-CB91-DDAE1705A30B}"/>
          </ac:spMkLst>
        </pc:spChg>
        <pc:spChg chg="mod">
          <ac:chgData name="TOGASAKI Haruta" userId="97d39d90-36ae-49c7-8e10-0d6d77786e66" providerId="ADAL" clId="{593FD3F4-6DAC-4ACD-9CF3-34C31EE8382D}" dt="2025-06-22T10:50:14.841" v="10427"/>
          <ac:spMkLst>
            <pc:docMk/>
            <pc:sldMk cId="2466814460" sldId="263"/>
            <ac:spMk id="64" creationId="{0A5BA19E-DB2B-D237-F557-BFB6C06E66E8}"/>
          </ac:spMkLst>
        </pc:spChg>
        <pc:spChg chg="mod">
          <ac:chgData name="TOGASAKI Haruta" userId="97d39d90-36ae-49c7-8e10-0d6d77786e66" providerId="ADAL" clId="{593FD3F4-6DAC-4ACD-9CF3-34C31EE8382D}" dt="2025-06-22T10:50:14.841" v="10427"/>
          <ac:spMkLst>
            <pc:docMk/>
            <pc:sldMk cId="2466814460" sldId="263"/>
            <ac:spMk id="65" creationId="{087EBBF2-D1FE-7433-DBEE-7FB9095A6262}"/>
          </ac:spMkLst>
        </pc:spChg>
        <pc:spChg chg="mod">
          <ac:chgData name="TOGASAKI Haruta" userId="97d39d90-36ae-49c7-8e10-0d6d77786e66" providerId="ADAL" clId="{593FD3F4-6DAC-4ACD-9CF3-34C31EE8382D}" dt="2025-06-22T10:50:14.841" v="10427"/>
          <ac:spMkLst>
            <pc:docMk/>
            <pc:sldMk cId="2466814460" sldId="263"/>
            <ac:spMk id="66" creationId="{6A27A526-89F8-30E3-3DF5-99C9FDB05E54}"/>
          </ac:spMkLst>
        </pc:spChg>
        <pc:spChg chg="mod">
          <ac:chgData name="TOGASAKI Haruta" userId="97d39d90-36ae-49c7-8e10-0d6d77786e66" providerId="ADAL" clId="{593FD3F4-6DAC-4ACD-9CF3-34C31EE8382D}" dt="2025-06-22T10:50:14.841" v="10427"/>
          <ac:spMkLst>
            <pc:docMk/>
            <pc:sldMk cId="2466814460" sldId="263"/>
            <ac:spMk id="67" creationId="{09DE35D3-9803-803C-98D0-B4901548B842}"/>
          </ac:spMkLst>
        </pc:spChg>
        <pc:spChg chg="mod">
          <ac:chgData name="TOGASAKI Haruta" userId="97d39d90-36ae-49c7-8e10-0d6d77786e66" providerId="ADAL" clId="{593FD3F4-6DAC-4ACD-9CF3-34C31EE8382D}" dt="2025-06-22T10:50:14.841" v="10427"/>
          <ac:spMkLst>
            <pc:docMk/>
            <pc:sldMk cId="2466814460" sldId="263"/>
            <ac:spMk id="68" creationId="{A634BBFE-4484-69B5-B39F-70B475636519}"/>
          </ac:spMkLst>
        </pc:spChg>
        <pc:spChg chg="mod">
          <ac:chgData name="TOGASAKI Haruta" userId="97d39d90-36ae-49c7-8e10-0d6d77786e66" providerId="ADAL" clId="{593FD3F4-6DAC-4ACD-9CF3-34C31EE8382D}" dt="2025-06-22T10:50:14.841" v="10427"/>
          <ac:spMkLst>
            <pc:docMk/>
            <pc:sldMk cId="2466814460" sldId="263"/>
            <ac:spMk id="69" creationId="{67EB23B3-94E7-3570-D6DF-992EC2F895D3}"/>
          </ac:spMkLst>
        </pc:spChg>
        <pc:spChg chg="mod">
          <ac:chgData name="TOGASAKI Haruta" userId="97d39d90-36ae-49c7-8e10-0d6d77786e66" providerId="ADAL" clId="{593FD3F4-6DAC-4ACD-9CF3-34C31EE8382D}" dt="2025-06-22T10:50:14.841" v="10427"/>
          <ac:spMkLst>
            <pc:docMk/>
            <pc:sldMk cId="2466814460" sldId="263"/>
            <ac:spMk id="70" creationId="{76E9B46D-1F74-A350-8503-5C4246D21731}"/>
          </ac:spMkLst>
        </pc:spChg>
        <pc:spChg chg="mod">
          <ac:chgData name="TOGASAKI Haruta" userId="97d39d90-36ae-49c7-8e10-0d6d77786e66" providerId="ADAL" clId="{593FD3F4-6DAC-4ACD-9CF3-34C31EE8382D}" dt="2025-06-22T10:50:14.841" v="10427"/>
          <ac:spMkLst>
            <pc:docMk/>
            <pc:sldMk cId="2466814460" sldId="263"/>
            <ac:spMk id="71" creationId="{BBDABA95-714F-94D0-905B-CA86CB033739}"/>
          </ac:spMkLst>
        </pc:spChg>
        <pc:spChg chg="mod">
          <ac:chgData name="TOGASAKI Haruta" userId="97d39d90-36ae-49c7-8e10-0d6d77786e66" providerId="ADAL" clId="{593FD3F4-6DAC-4ACD-9CF3-34C31EE8382D}" dt="2025-06-22T10:50:14.841" v="10427"/>
          <ac:spMkLst>
            <pc:docMk/>
            <pc:sldMk cId="2466814460" sldId="263"/>
            <ac:spMk id="72" creationId="{F1542136-040D-25FF-370E-99657E50AAFE}"/>
          </ac:spMkLst>
        </pc:spChg>
        <pc:spChg chg="mod">
          <ac:chgData name="TOGASAKI Haruta" userId="97d39d90-36ae-49c7-8e10-0d6d77786e66" providerId="ADAL" clId="{593FD3F4-6DAC-4ACD-9CF3-34C31EE8382D}" dt="2025-06-22T10:50:14.841" v="10427"/>
          <ac:spMkLst>
            <pc:docMk/>
            <pc:sldMk cId="2466814460" sldId="263"/>
            <ac:spMk id="73" creationId="{643A6892-0A02-3D74-5D6C-4756D7620B06}"/>
          </ac:spMkLst>
        </pc:spChg>
        <pc:spChg chg="mod">
          <ac:chgData name="TOGASAKI Haruta" userId="97d39d90-36ae-49c7-8e10-0d6d77786e66" providerId="ADAL" clId="{593FD3F4-6DAC-4ACD-9CF3-34C31EE8382D}" dt="2025-06-22T10:50:14.841" v="10427"/>
          <ac:spMkLst>
            <pc:docMk/>
            <pc:sldMk cId="2466814460" sldId="263"/>
            <ac:spMk id="74" creationId="{461A28DF-1453-4946-048B-B65DE3D183EB}"/>
          </ac:spMkLst>
        </pc:spChg>
        <pc:spChg chg="mod">
          <ac:chgData name="TOGASAKI Haruta" userId="97d39d90-36ae-49c7-8e10-0d6d77786e66" providerId="ADAL" clId="{593FD3F4-6DAC-4ACD-9CF3-34C31EE8382D}" dt="2025-06-22T10:50:14.841" v="10427"/>
          <ac:spMkLst>
            <pc:docMk/>
            <pc:sldMk cId="2466814460" sldId="263"/>
            <ac:spMk id="75" creationId="{5F315166-8A97-BAC3-44C2-459A16ABBF26}"/>
          </ac:spMkLst>
        </pc:spChg>
        <pc:spChg chg="mod">
          <ac:chgData name="TOGASAKI Haruta" userId="97d39d90-36ae-49c7-8e10-0d6d77786e66" providerId="ADAL" clId="{593FD3F4-6DAC-4ACD-9CF3-34C31EE8382D}" dt="2025-06-22T10:50:14.841" v="10427"/>
          <ac:spMkLst>
            <pc:docMk/>
            <pc:sldMk cId="2466814460" sldId="263"/>
            <ac:spMk id="76" creationId="{2133DC6D-F616-CBA3-A453-9C599E5D5E08}"/>
          </ac:spMkLst>
        </pc:spChg>
        <pc:spChg chg="mod">
          <ac:chgData name="TOGASAKI Haruta" userId="97d39d90-36ae-49c7-8e10-0d6d77786e66" providerId="ADAL" clId="{593FD3F4-6DAC-4ACD-9CF3-34C31EE8382D}" dt="2025-06-22T10:50:14.841" v="10427"/>
          <ac:spMkLst>
            <pc:docMk/>
            <pc:sldMk cId="2466814460" sldId="263"/>
            <ac:spMk id="77" creationId="{6CEF4CC3-D5DF-8AFC-A83A-FE920EDD40ED}"/>
          </ac:spMkLst>
        </pc:spChg>
        <pc:spChg chg="mod">
          <ac:chgData name="TOGASAKI Haruta" userId="97d39d90-36ae-49c7-8e10-0d6d77786e66" providerId="ADAL" clId="{593FD3F4-6DAC-4ACD-9CF3-34C31EE8382D}" dt="2025-06-22T10:50:14.841" v="10427"/>
          <ac:spMkLst>
            <pc:docMk/>
            <pc:sldMk cId="2466814460" sldId="263"/>
            <ac:spMk id="78" creationId="{E90CDC94-2F2A-3802-3D54-0F7BA742E761}"/>
          </ac:spMkLst>
        </pc:spChg>
        <pc:spChg chg="mod">
          <ac:chgData name="TOGASAKI Haruta" userId="97d39d90-36ae-49c7-8e10-0d6d77786e66" providerId="ADAL" clId="{593FD3F4-6DAC-4ACD-9CF3-34C31EE8382D}" dt="2025-06-22T10:50:14.841" v="10427"/>
          <ac:spMkLst>
            <pc:docMk/>
            <pc:sldMk cId="2466814460" sldId="263"/>
            <ac:spMk id="79" creationId="{B1695BA5-0BF6-AF70-331A-3E9ECB200B81}"/>
          </ac:spMkLst>
        </pc:spChg>
        <pc:spChg chg="mod">
          <ac:chgData name="TOGASAKI Haruta" userId="97d39d90-36ae-49c7-8e10-0d6d77786e66" providerId="ADAL" clId="{593FD3F4-6DAC-4ACD-9CF3-34C31EE8382D}" dt="2025-06-22T10:50:14.841" v="10427"/>
          <ac:spMkLst>
            <pc:docMk/>
            <pc:sldMk cId="2466814460" sldId="263"/>
            <ac:spMk id="80" creationId="{ED06AFB8-E77C-22B3-0DEB-402DB7013929}"/>
          </ac:spMkLst>
        </pc:spChg>
        <pc:spChg chg="mod">
          <ac:chgData name="TOGASAKI Haruta" userId="97d39d90-36ae-49c7-8e10-0d6d77786e66" providerId="ADAL" clId="{593FD3F4-6DAC-4ACD-9CF3-34C31EE8382D}" dt="2025-06-22T10:50:14.841" v="10427"/>
          <ac:spMkLst>
            <pc:docMk/>
            <pc:sldMk cId="2466814460" sldId="263"/>
            <ac:spMk id="81" creationId="{CFC0B72B-D90A-333E-E0F5-398941D30E01}"/>
          </ac:spMkLst>
        </pc:spChg>
        <pc:spChg chg="mod">
          <ac:chgData name="TOGASAKI Haruta" userId="97d39d90-36ae-49c7-8e10-0d6d77786e66" providerId="ADAL" clId="{593FD3F4-6DAC-4ACD-9CF3-34C31EE8382D}" dt="2025-06-22T10:50:14.841" v="10427"/>
          <ac:spMkLst>
            <pc:docMk/>
            <pc:sldMk cId="2466814460" sldId="263"/>
            <ac:spMk id="82" creationId="{19BA5412-BD92-03A2-0B2B-A7889729450A}"/>
          </ac:spMkLst>
        </pc:spChg>
        <pc:spChg chg="mod">
          <ac:chgData name="TOGASAKI Haruta" userId="97d39d90-36ae-49c7-8e10-0d6d77786e66" providerId="ADAL" clId="{593FD3F4-6DAC-4ACD-9CF3-34C31EE8382D}" dt="2025-06-22T10:50:14.841" v="10427"/>
          <ac:spMkLst>
            <pc:docMk/>
            <pc:sldMk cId="2466814460" sldId="263"/>
            <ac:spMk id="83" creationId="{338A9B3D-51B8-1D51-98EA-12DE092E377B}"/>
          </ac:spMkLst>
        </pc:spChg>
        <pc:spChg chg="mod">
          <ac:chgData name="TOGASAKI Haruta" userId="97d39d90-36ae-49c7-8e10-0d6d77786e66" providerId="ADAL" clId="{593FD3F4-6DAC-4ACD-9CF3-34C31EE8382D}" dt="2025-06-22T10:50:14.841" v="10427"/>
          <ac:spMkLst>
            <pc:docMk/>
            <pc:sldMk cId="2466814460" sldId="263"/>
            <ac:spMk id="84" creationId="{8AF82B6E-E33D-0F14-C806-81A04BECAF14}"/>
          </ac:spMkLst>
        </pc:spChg>
        <pc:spChg chg="mod">
          <ac:chgData name="TOGASAKI Haruta" userId="97d39d90-36ae-49c7-8e10-0d6d77786e66" providerId="ADAL" clId="{593FD3F4-6DAC-4ACD-9CF3-34C31EE8382D}" dt="2025-06-22T10:50:14.841" v="10427"/>
          <ac:spMkLst>
            <pc:docMk/>
            <pc:sldMk cId="2466814460" sldId="263"/>
            <ac:spMk id="85" creationId="{DD6FF028-E753-989B-DA8E-ADF192183440}"/>
          </ac:spMkLst>
        </pc:spChg>
        <pc:spChg chg="mod">
          <ac:chgData name="TOGASAKI Haruta" userId="97d39d90-36ae-49c7-8e10-0d6d77786e66" providerId="ADAL" clId="{593FD3F4-6DAC-4ACD-9CF3-34C31EE8382D}" dt="2025-06-22T10:50:41.268" v="10445" actId="1035"/>
          <ac:spMkLst>
            <pc:docMk/>
            <pc:sldMk cId="2466814460" sldId="263"/>
            <ac:spMk id="86" creationId="{340D13E1-CD0D-C244-656D-808CB03AFFCC}"/>
          </ac:spMkLst>
        </pc:spChg>
        <pc:spChg chg="mod">
          <ac:chgData name="TOGASAKI Haruta" userId="97d39d90-36ae-49c7-8e10-0d6d77786e66" providerId="ADAL" clId="{593FD3F4-6DAC-4ACD-9CF3-34C31EE8382D}" dt="2025-06-22T10:50:41.268" v="10445" actId="1035"/>
          <ac:spMkLst>
            <pc:docMk/>
            <pc:sldMk cId="2466814460" sldId="263"/>
            <ac:spMk id="87" creationId="{DCC8E71A-8D1F-3AAF-41AB-3D89708AFA79}"/>
          </ac:spMkLst>
        </pc:spChg>
        <pc:spChg chg="add">
          <ac:chgData name="TOGASAKI Haruta" userId="97d39d90-36ae-49c7-8e10-0d6d77786e66" providerId="ADAL" clId="{593FD3F4-6DAC-4ACD-9CF3-34C31EE8382D}" dt="2025-06-22T11:32:15.695" v="11149"/>
          <ac:spMkLst>
            <pc:docMk/>
            <pc:sldMk cId="2466814460" sldId="263"/>
            <ac:spMk id="88" creationId="{98534051-435F-765D-BDFF-6F26FCCF0D35}"/>
          </ac:spMkLst>
        </pc:spChg>
        <pc:spChg chg="add">
          <ac:chgData name="TOGASAKI Haruta" userId="97d39d90-36ae-49c7-8e10-0d6d77786e66" providerId="ADAL" clId="{593FD3F4-6DAC-4ACD-9CF3-34C31EE8382D}" dt="2025-06-22T11:32:19.375" v="11150"/>
          <ac:spMkLst>
            <pc:docMk/>
            <pc:sldMk cId="2466814460" sldId="263"/>
            <ac:spMk id="89" creationId="{CD20ACB2-AE58-F650-9F1A-369B487D897C}"/>
          </ac:spMkLst>
        </pc:spChg>
        <pc:spChg chg="add mod">
          <ac:chgData name="TOGASAKI Haruta" userId="97d39d90-36ae-49c7-8e10-0d6d77786e66" providerId="ADAL" clId="{593FD3F4-6DAC-4ACD-9CF3-34C31EE8382D}" dt="2025-06-22T18:14:53.021" v="15490" actId="20577"/>
          <ac:spMkLst>
            <pc:docMk/>
            <pc:sldMk cId="2466814460" sldId="263"/>
            <ac:spMk id="90" creationId="{4D8A176E-5B75-D1AB-02EA-79A25DE93CFF}"/>
          </ac:spMkLst>
        </pc:spChg>
        <pc:spChg chg="add del mod ord">
          <ac:chgData name="TOGASAKI Haruta" userId="97d39d90-36ae-49c7-8e10-0d6d77786e66" providerId="ADAL" clId="{593FD3F4-6DAC-4ACD-9CF3-34C31EE8382D}" dt="2025-06-22T12:15:05.734" v="11502"/>
          <ac:spMkLst>
            <pc:docMk/>
            <pc:sldMk cId="2466814460" sldId="263"/>
            <ac:spMk id="91" creationId="{C4E7C001-98F4-64C7-5181-E8A2F8429AB2}"/>
          </ac:spMkLst>
        </pc:spChg>
        <pc:spChg chg="add del mod ord">
          <ac:chgData name="TOGASAKI Haruta" userId="97d39d90-36ae-49c7-8e10-0d6d77786e66" providerId="ADAL" clId="{593FD3F4-6DAC-4ACD-9CF3-34C31EE8382D}" dt="2025-06-22T12:11:12.033" v="11448" actId="478"/>
          <ac:spMkLst>
            <pc:docMk/>
            <pc:sldMk cId="2466814460" sldId="263"/>
            <ac:spMk id="92" creationId="{5C09A30C-8544-77AC-2853-E48533811642}"/>
          </ac:spMkLst>
        </pc:spChg>
        <pc:spChg chg="mod">
          <ac:chgData name="TOGASAKI Haruta" userId="97d39d90-36ae-49c7-8e10-0d6d77786e66" providerId="ADAL" clId="{593FD3F4-6DAC-4ACD-9CF3-34C31EE8382D}" dt="2025-06-22T12:08:09.450" v="11418"/>
          <ac:spMkLst>
            <pc:docMk/>
            <pc:sldMk cId="2466814460" sldId="263"/>
            <ac:spMk id="93" creationId="{454CCCF4-A70B-3E93-0CF8-AC4C2A496C34}"/>
          </ac:spMkLst>
        </pc:spChg>
        <pc:spChg chg="mod">
          <ac:chgData name="TOGASAKI Haruta" userId="97d39d90-36ae-49c7-8e10-0d6d77786e66" providerId="ADAL" clId="{593FD3F4-6DAC-4ACD-9CF3-34C31EE8382D}" dt="2025-06-22T12:08:55.696" v="11432"/>
          <ac:spMkLst>
            <pc:docMk/>
            <pc:sldMk cId="2466814460" sldId="263"/>
            <ac:spMk id="94" creationId="{FFCC1D2D-2DEB-4FAD-D74D-35101E626AE8}"/>
          </ac:spMkLst>
        </pc:spChg>
        <pc:spChg chg="mod">
          <ac:chgData name="TOGASAKI Haruta" userId="97d39d90-36ae-49c7-8e10-0d6d77786e66" providerId="ADAL" clId="{593FD3F4-6DAC-4ACD-9CF3-34C31EE8382D}" dt="2025-06-22T12:09:10.979" v="11436"/>
          <ac:spMkLst>
            <pc:docMk/>
            <pc:sldMk cId="2466814460" sldId="263"/>
            <ac:spMk id="95" creationId="{E15248F9-E43A-3F12-9BFD-526A85099252}"/>
          </ac:spMkLst>
        </pc:spChg>
        <pc:spChg chg="mod">
          <ac:chgData name="TOGASAKI Haruta" userId="97d39d90-36ae-49c7-8e10-0d6d77786e66" providerId="ADAL" clId="{593FD3F4-6DAC-4ACD-9CF3-34C31EE8382D}" dt="2025-06-22T12:09:42.659" v="11441"/>
          <ac:spMkLst>
            <pc:docMk/>
            <pc:sldMk cId="2466814460" sldId="263"/>
            <ac:spMk id="96" creationId="{9CA0E50F-4915-881A-0298-833DDB79E693}"/>
          </ac:spMkLst>
        </pc:spChg>
        <pc:spChg chg="add del mod">
          <ac:chgData name="TOGASAKI Haruta" userId="97d39d90-36ae-49c7-8e10-0d6d77786e66" providerId="ADAL" clId="{593FD3F4-6DAC-4ACD-9CF3-34C31EE8382D}" dt="2025-06-22T12:15:05.734" v="11502"/>
          <ac:spMkLst>
            <pc:docMk/>
            <pc:sldMk cId="2466814460" sldId="263"/>
            <ac:spMk id="97" creationId="{D0A4C9FA-3E45-5155-E61A-0C4DF300E656}"/>
          </ac:spMkLst>
        </pc:spChg>
        <pc:spChg chg="add del mod">
          <ac:chgData name="TOGASAKI Haruta" userId="97d39d90-36ae-49c7-8e10-0d6d77786e66" providerId="ADAL" clId="{593FD3F4-6DAC-4ACD-9CF3-34C31EE8382D}" dt="2025-06-22T12:12:47.865" v="11469" actId="478"/>
          <ac:spMkLst>
            <pc:docMk/>
            <pc:sldMk cId="2466814460" sldId="263"/>
            <ac:spMk id="98" creationId="{0C487ACF-1FC3-B339-441D-9234DD388AB5}"/>
          </ac:spMkLst>
        </pc:spChg>
        <pc:spChg chg="add del mod">
          <ac:chgData name="TOGASAKI Haruta" userId="97d39d90-36ae-49c7-8e10-0d6d77786e66" providerId="ADAL" clId="{593FD3F4-6DAC-4ACD-9CF3-34C31EE8382D}" dt="2025-06-22T12:15:05.734" v="11502"/>
          <ac:spMkLst>
            <pc:docMk/>
            <pc:sldMk cId="2466814460" sldId="263"/>
            <ac:spMk id="99" creationId="{0BEB71B3-60F7-8D29-1591-523C28CB19BC}"/>
          </ac:spMkLst>
        </pc:spChg>
        <pc:spChg chg="add del mod">
          <ac:chgData name="TOGASAKI Haruta" userId="97d39d90-36ae-49c7-8e10-0d6d77786e66" providerId="ADAL" clId="{593FD3F4-6DAC-4ACD-9CF3-34C31EE8382D}" dt="2025-06-22T12:29:25.394" v="11728" actId="478"/>
          <ac:spMkLst>
            <pc:docMk/>
            <pc:sldMk cId="2466814460" sldId="263"/>
            <ac:spMk id="100" creationId="{FA88C183-CB87-CE30-D8A0-721EB625BEDA}"/>
          </ac:spMkLst>
        </pc:spChg>
        <pc:spChg chg="add del mod">
          <ac:chgData name="TOGASAKI Haruta" userId="97d39d90-36ae-49c7-8e10-0d6d77786e66" providerId="ADAL" clId="{593FD3F4-6DAC-4ACD-9CF3-34C31EE8382D}" dt="2025-06-22T12:15:50.496" v="11509" actId="478"/>
          <ac:spMkLst>
            <pc:docMk/>
            <pc:sldMk cId="2466814460" sldId="263"/>
            <ac:spMk id="101" creationId="{370F0D1F-7E14-8CB7-0A6E-EC9536725AA3}"/>
          </ac:spMkLst>
        </pc:spChg>
        <pc:spChg chg="add mod topLvl">
          <ac:chgData name="TOGASAKI Haruta" userId="97d39d90-36ae-49c7-8e10-0d6d77786e66" providerId="ADAL" clId="{593FD3F4-6DAC-4ACD-9CF3-34C31EE8382D}" dt="2025-06-22T14:57:12.985" v="13144" actId="164"/>
          <ac:spMkLst>
            <pc:docMk/>
            <pc:sldMk cId="2466814460" sldId="263"/>
            <ac:spMk id="104" creationId="{0E1D15D4-EB50-707F-0EDA-284C3EEC5412}"/>
          </ac:spMkLst>
        </pc:spChg>
        <pc:spChg chg="add mod topLvl">
          <ac:chgData name="TOGASAKI Haruta" userId="97d39d90-36ae-49c7-8e10-0d6d77786e66" providerId="ADAL" clId="{593FD3F4-6DAC-4ACD-9CF3-34C31EE8382D}" dt="2025-06-22T14:57:12.985" v="13144" actId="164"/>
          <ac:spMkLst>
            <pc:docMk/>
            <pc:sldMk cId="2466814460" sldId="263"/>
            <ac:spMk id="123" creationId="{7EE5D697-D3AB-5508-48A3-3E2646DA1B8C}"/>
          </ac:spMkLst>
        </pc:spChg>
        <pc:spChg chg="add mod">
          <ac:chgData name="TOGASAKI Haruta" userId="97d39d90-36ae-49c7-8e10-0d6d77786e66" providerId="ADAL" clId="{593FD3F4-6DAC-4ACD-9CF3-34C31EE8382D}" dt="2025-06-22T12:27:47.341" v="11695"/>
          <ac:spMkLst>
            <pc:docMk/>
            <pc:sldMk cId="2466814460" sldId="263"/>
            <ac:spMk id="125" creationId="{2CD8256B-E03A-3086-F713-8C31CB760AAE}"/>
          </ac:spMkLst>
        </pc:spChg>
        <pc:spChg chg="add mod">
          <ac:chgData name="TOGASAKI Haruta" userId="97d39d90-36ae-49c7-8e10-0d6d77786e66" providerId="ADAL" clId="{593FD3F4-6DAC-4ACD-9CF3-34C31EE8382D}" dt="2025-06-22T14:56:51.605" v="13143" actId="165"/>
          <ac:spMkLst>
            <pc:docMk/>
            <pc:sldMk cId="2466814460" sldId="263"/>
            <ac:spMk id="127" creationId="{B8FEAD2D-9177-7780-B4D3-E48D2D3DBF41}"/>
          </ac:spMkLst>
        </pc:spChg>
        <pc:spChg chg="add mod">
          <ac:chgData name="TOGASAKI Haruta" userId="97d39d90-36ae-49c7-8e10-0d6d77786e66" providerId="ADAL" clId="{593FD3F4-6DAC-4ACD-9CF3-34C31EE8382D}" dt="2025-06-22T14:56:51.605" v="13143" actId="165"/>
          <ac:spMkLst>
            <pc:docMk/>
            <pc:sldMk cId="2466814460" sldId="263"/>
            <ac:spMk id="128" creationId="{1F7C3032-7A6C-2240-03E9-F814F2F29302}"/>
          </ac:spMkLst>
        </pc:spChg>
        <pc:spChg chg="add mod">
          <ac:chgData name="TOGASAKI Haruta" userId="97d39d90-36ae-49c7-8e10-0d6d77786e66" providerId="ADAL" clId="{593FD3F4-6DAC-4ACD-9CF3-34C31EE8382D}" dt="2025-06-22T14:56:51.605" v="13143" actId="165"/>
          <ac:spMkLst>
            <pc:docMk/>
            <pc:sldMk cId="2466814460" sldId="263"/>
            <ac:spMk id="129" creationId="{8A514437-2E71-1775-62C1-B531130409AC}"/>
          </ac:spMkLst>
        </pc:spChg>
        <pc:spChg chg="add mod">
          <ac:chgData name="TOGASAKI Haruta" userId="97d39d90-36ae-49c7-8e10-0d6d77786e66" providerId="ADAL" clId="{593FD3F4-6DAC-4ACD-9CF3-34C31EE8382D}" dt="2025-06-22T14:56:51.605" v="13143" actId="165"/>
          <ac:spMkLst>
            <pc:docMk/>
            <pc:sldMk cId="2466814460" sldId="263"/>
            <ac:spMk id="130" creationId="{03B49A18-C873-1AB3-B823-9B0FBC7B4596}"/>
          </ac:spMkLst>
        </pc:spChg>
        <pc:spChg chg="add mod">
          <ac:chgData name="TOGASAKI Haruta" userId="97d39d90-36ae-49c7-8e10-0d6d77786e66" providerId="ADAL" clId="{593FD3F4-6DAC-4ACD-9CF3-34C31EE8382D}" dt="2025-06-22T14:56:51.605" v="13143" actId="165"/>
          <ac:spMkLst>
            <pc:docMk/>
            <pc:sldMk cId="2466814460" sldId="263"/>
            <ac:spMk id="131" creationId="{040DFEB3-3189-6416-64F8-133BD3580391}"/>
          </ac:spMkLst>
        </pc:spChg>
        <pc:spChg chg="add del mod">
          <ac:chgData name="TOGASAKI Haruta" userId="97d39d90-36ae-49c7-8e10-0d6d77786e66" providerId="ADAL" clId="{593FD3F4-6DAC-4ACD-9CF3-34C31EE8382D}" dt="2025-06-22T12:45:23.244" v="12002" actId="478"/>
          <ac:spMkLst>
            <pc:docMk/>
            <pc:sldMk cId="2466814460" sldId="263"/>
            <ac:spMk id="133" creationId="{54DC440C-3DBF-45B0-33C0-5A9AB3AF2E62}"/>
          </ac:spMkLst>
        </pc:spChg>
        <pc:spChg chg="add del mod">
          <ac:chgData name="TOGASAKI Haruta" userId="97d39d90-36ae-49c7-8e10-0d6d77786e66" providerId="ADAL" clId="{593FD3F4-6DAC-4ACD-9CF3-34C31EE8382D}" dt="2025-06-22T12:45:20.584" v="12001" actId="478"/>
          <ac:spMkLst>
            <pc:docMk/>
            <pc:sldMk cId="2466814460" sldId="263"/>
            <ac:spMk id="142" creationId="{0E195FB3-D697-F660-7614-3BB753BFB6BF}"/>
          </ac:spMkLst>
        </pc:spChg>
        <pc:spChg chg="add mod">
          <ac:chgData name="TOGASAKI Haruta" userId="97d39d90-36ae-49c7-8e10-0d6d77786e66" providerId="ADAL" clId="{593FD3F4-6DAC-4ACD-9CF3-34C31EE8382D}" dt="2025-06-22T12:50:34.834" v="12074"/>
          <ac:spMkLst>
            <pc:docMk/>
            <pc:sldMk cId="2466814460" sldId="263"/>
            <ac:spMk id="164" creationId="{79396C23-956D-A8B2-9038-ABCE7DB6A633}"/>
          </ac:spMkLst>
        </pc:spChg>
        <pc:spChg chg="add mod">
          <ac:chgData name="TOGASAKI Haruta" userId="97d39d90-36ae-49c7-8e10-0d6d77786e66" providerId="ADAL" clId="{593FD3F4-6DAC-4ACD-9CF3-34C31EE8382D}" dt="2025-06-22T12:50:34.834" v="12074"/>
          <ac:spMkLst>
            <pc:docMk/>
            <pc:sldMk cId="2466814460" sldId="263"/>
            <ac:spMk id="165" creationId="{35BD131C-BA27-ABB8-A248-D61A14077284}"/>
          </ac:spMkLst>
        </pc:spChg>
        <pc:spChg chg="add mod topLvl">
          <ac:chgData name="TOGASAKI Haruta" userId="97d39d90-36ae-49c7-8e10-0d6d77786e66" providerId="ADAL" clId="{593FD3F4-6DAC-4ACD-9CF3-34C31EE8382D}" dt="2025-06-22T14:57:18.764" v="13145" actId="164"/>
          <ac:spMkLst>
            <pc:docMk/>
            <pc:sldMk cId="2466814460" sldId="263"/>
            <ac:spMk id="166" creationId="{44F19D58-858F-6C30-E4C9-C95AAE0D9C60}"/>
          </ac:spMkLst>
        </pc:spChg>
        <pc:spChg chg="add mod topLvl">
          <ac:chgData name="TOGASAKI Haruta" userId="97d39d90-36ae-49c7-8e10-0d6d77786e66" providerId="ADAL" clId="{593FD3F4-6DAC-4ACD-9CF3-34C31EE8382D}" dt="2025-06-22T15:02:35.019" v="13183" actId="207"/>
          <ac:spMkLst>
            <pc:docMk/>
            <pc:sldMk cId="2466814460" sldId="263"/>
            <ac:spMk id="167" creationId="{4854DE51-A04E-1E63-5AF9-8A3B6B9E2EA1}"/>
          </ac:spMkLst>
        </pc:spChg>
        <pc:spChg chg="del mod topLvl">
          <ac:chgData name="TOGASAKI Haruta" userId="97d39d90-36ae-49c7-8e10-0d6d77786e66" providerId="ADAL" clId="{593FD3F4-6DAC-4ACD-9CF3-34C31EE8382D}" dt="2025-06-22T12:55:01.061" v="12113" actId="478"/>
          <ac:spMkLst>
            <pc:docMk/>
            <pc:sldMk cId="2466814460" sldId="263"/>
            <ac:spMk id="171" creationId="{15E116E8-7A0D-AAF7-6D7C-6A8B1F36BC96}"/>
          </ac:spMkLst>
        </pc:spChg>
        <pc:spChg chg="del mod">
          <ac:chgData name="TOGASAKI Haruta" userId="97d39d90-36ae-49c7-8e10-0d6d77786e66" providerId="ADAL" clId="{593FD3F4-6DAC-4ACD-9CF3-34C31EE8382D}" dt="2025-06-22T12:55:01.061" v="12113" actId="478"/>
          <ac:spMkLst>
            <pc:docMk/>
            <pc:sldMk cId="2466814460" sldId="263"/>
            <ac:spMk id="172" creationId="{1EEC9A66-B5B7-87D2-845A-F48EE8CA9377}"/>
          </ac:spMkLst>
        </pc:spChg>
        <pc:spChg chg="del mod">
          <ac:chgData name="TOGASAKI Haruta" userId="97d39d90-36ae-49c7-8e10-0d6d77786e66" providerId="ADAL" clId="{593FD3F4-6DAC-4ACD-9CF3-34C31EE8382D}" dt="2025-06-22T12:54:09.159" v="12106" actId="478"/>
          <ac:spMkLst>
            <pc:docMk/>
            <pc:sldMk cId="2466814460" sldId="263"/>
            <ac:spMk id="178" creationId="{335274C5-07F4-DAA6-10F6-DEE66A517C10}"/>
          </ac:spMkLst>
        </pc:spChg>
        <pc:spChg chg="del mod">
          <ac:chgData name="TOGASAKI Haruta" userId="97d39d90-36ae-49c7-8e10-0d6d77786e66" providerId="ADAL" clId="{593FD3F4-6DAC-4ACD-9CF3-34C31EE8382D}" dt="2025-06-22T12:54:07.578" v="12105" actId="478"/>
          <ac:spMkLst>
            <pc:docMk/>
            <pc:sldMk cId="2466814460" sldId="263"/>
            <ac:spMk id="181" creationId="{1EE615E9-B7D6-CB06-363C-9BDC04D98580}"/>
          </ac:spMkLst>
        </pc:spChg>
        <pc:spChg chg="del mod topLvl">
          <ac:chgData name="TOGASAKI Haruta" userId="97d39d90-36ae-49c7-8e10-0d6d77786e66" providerId="ADAL" clId="{593FD3F4-6DAC-4ACD-9CF3-34C31EE8382D}" dt="2025-06-22T12:56:19.988" v="12135" actId="478"/>
          <ac:spMkLst>
            <pc:docMk/>
            <pc:sldMk cId="2466814460" sldId="263"/>
            <ac:spMk id="191" creationId="{8D0C455A-417B-E245-F881-9A5C9A6E26AD}"/>
          </ac:spMkLst>
        </pc:spChg>
        <pc:spChg chg="del mod topLvl">
          <ac:chgData name="TOGASAKI Haruta" userId="97d39d90-36ae-49c7-8e10-0d6d77786e66" providerId="ADAL" clId="{593FD3F4-6DAC-4ACD-9CF3-34C31EE8382D}" dt="2025-06-22T12:56:53.134" v="12141" actId="478"/>
          <ac:spMkLst>
            <pc:docMk/>
            <pc:sldMk cId="2466814460" sldId="263"/>
            <ac:spMk id="192" creationId="{A31EE263-1531-E48F-B3FF-4B3991E35CC0}"/>
          </ac:spMkLst>
        </pc:spChg>
        <pc:spChg chg="del mod topLvl">
          <ac:chgData name="TOGASAKI Haruta" userId="97d39d90-36ae-49c7-8e10-0d6d77786e66" providerId="ADAL" clId="{593FD3F4-6DAC-4ACD-9CF3-34C31EE8382D}" dt="2025-06-22T12:57:29.030" v="12146" actId="478"/>
          <ac:spMkLst>
            <pc:docMk/>
            <pc:sldMk cId="2466814460" sldId="263"/>
            <ac:spMk id="193" creationId="{C9415E35-DA08-6A71-AD26-9C59C759288D}"/>
          </ac:spMkLst>
        </pc:spChg>
        <pc:spChg chg="del mod topLvl">
          <ac:chgData name="TOGASAKI Haruta" userId="97d39d90-36ae-49c7-8e10-0d6d77786e66" providerId="ADAL" clId="{593FD3F4-6DAC-4ACD-9CF3-34C31EE8382D}" dt="2025-06-22T12:56:54.298" v="12142" actId="478"/>
          <ac:spMkLst>
            <pc:docMk/>
            <pc:sldMk cId="2466814460" sldId="263"/>
            <ac:spMk id="194" creationId="{A7D35D6E-16FE-5D01-FAEC-5F3D8CE115B9}"/>
          </ac:spMkLst>
        </pc:spChg>
        <pc:spChg chg="del mod topLvl">
          <ac:chgData name="TOGASAKI Haruta" userId="97d39d90-36ae-49c7-8e10-0d6d77786e66" providerId="ADAL" clId="{593FD3F4-6DAC-4ACD-9CF3-34C31EE8382D}" dt="2025-06-22T12:56:22" v="12136" actId="478"/>
          <ac:spMkLst>
            <pc:docMk/>
            <pc:sldMk cId="2466814460" sldId="263"/>
            <ac:spMk id="195" creationId="{54D4B5B9-1C5A-948C-205D-EB6913A7D382}"/>
          </ac:spMkLst>
        </pc:spChg>
        <pc:spChg chg="del mod">
          <ac:chgData name="TOGASAKI Haruta" userId="97d39d90-36ae-49c7-8e10-0d6d77786e66" providerId="ADAL" clId="{593FD3F4-6DAC-4ACD-9CF3-34C31EE8382D}" dt="2025-06-22T12:57:55.033" v="12155" actId="478"/>
          <ac:spMkLst>
            <pc:docMk/>
            <pc:sldMk cId="2466814460" sldId="263"/>
            <ac:spMk id="198" creationId="{35CD6BB0-665C-D5DA-3C48-96D0D28D03F1}"/>
          </ac:spMkLst>
        </pc:spChg>
        <pc:spChg chg="del mod topLvl">
          <ac:chgData name="TOGASAKI Haruta" userId="97d39d90-36ae-49c7-8e10-0d6d77786e66" providerId="ADAL" clId="{593FD3F4-6DAC-4ACD-9CF3-34C31EE8382D}" dt="2025-06-22T12:58:18.158" v="12157" actId="478"/>
          <ac:spMkLst>
            <pc:docMk/>
            <pc:sldMk cId="2466814460" sldId="263"/>
            <ac:spMk id="199" creationId="{50A9CA92-20B6-EC71-4584-927A35B0C9D4}"/>
          </ac:spMkLst>
        </pc:spChg>
        <pc:spChg chg="del mod">
          <ac:chgData name="TOGASAKI Haruta" userId="97d39d90-36ae-49c7-8e10-0d6d77786e66" providerId="ADAL" clId="{593FD3F4-6DAC-4ACD-9CF3-34C31EE8382D}" dt="2025-06-22T12:57:53.096" v="12154" actId="478"/>
          <ac:spMkLst>
            <pc:docMk/>
            <pc:sldMk cId="2466814460" sldId="263"/>
            <ac:spMk id="205" creationId="{F2F5998C-A815-5DB6-4643-5CB7929E5012}"/>
          </ac:spMkLst>
        </pc:spChg>
        <pc:spChg chg="del mod">
          <ac:chgData name="TOGASAKI Haruta" userId="97d39d90-36ae-49c7-8e10-0d6d77786e66" providerId="ADAL" clId="{593FD3F4-6DAC-4ACD-9CF3-34C31EE8382D}" dt="2025-06-22T12:57:47.722" v="12152" actId="478"/>
          <ac:spMkLst>
            <pc:docMk/>
            <pc:sldMk cId="2466814460" sldId="263"/>
            <ac:spMk id="208" creationId="{01637B70-559E-625D-C1F9-23DF7D9288A7}"/>
          </ac:spMkLst>
        </pc:spChg>
        <pc:spChg chg="mod">
          <ac:chgData name="TOGASAKI Haruta" userId="97d39d90-36ae-49c7-8e10-0d6d77786e66" providerId="ADAL" clId="{593FD3F4-6DAC-4ACD-9CF3-34C31EE8382D}" dt="2025-06-22T12:57:35.093" v="12147"/>
          <ac:spMkLst>
            <pc:docMk/>
            <pc:sldMk cId="2466814460" sldId="263"/>
            <ac:spMk id="218" creationId="{66FE706E-560F-1ACB-7842-F89117BD4570}"/>
          </ac:spMkLst>
        </pc:spChg>
        <pc:spChg chg="mod">
          <ac:chgData name="TOGASAKI Haruta" userId="97d39d90-36ae-49c7-8e10-0d6d77786e66" providerId="ADAL" clId="{593FD3F4-6DAC-4ACD-9CF3-34C31EE8382D}" dt="2025-06-22T12:57:35.093" v="12147"/>
          <ac:spMkLst>
            <pc:docMk/>
            <pc:sldMk cId="2466814460" sldId="263"/>
            <ac:spMk id="219" creationId="{82714CB1-753E-1064-0DA2-6BCCC2C83F7E}"/>
          </ac:spMkLst>
        </pc:spChg>
        <pc:spChg chg="mod">
          <ac:chgData name="TOGASAKI Haruta" userId="97d39d90-36ae-49c7-8e10-0d6d77786e66" providerId="ADAL" clId="{593FD3F4-6DAC-4ACD-9CF3-34C31EE8382D}" dt="2025-06-22T12:57:35.093" v="12147"/>
          <ac:spMkLst>
            <pc:docMk/>
            <pc:sldMk cId="2466814460" sldId="263"/>
            <ac:spMk id="220" creationId="{2D5EF066-2CC5-B632-522E-4C1F3089DACD}"/>
          </ac:spMkLst>
        </pc:spChg>
        <pc:spChg chg="mod">
          <ac:chgData name="TOGASAKI Haruta" userId="97d39d90-36ae-49c7-8e10-0d6d77786e66" providerId="ADAL" clId="{593FD3F4-6DAC-4ACD-9CF3-34C31EE8382D}" dt="2025-06-22T12:57:35.093" v="12147"/>
          <ac:spMkLst>
            <pc:docMk/>
            <pc:sldMk cId="2466814460" sldId="263"/>
            <ac:spMk id="221" creationId="{B05F282D-9974-124F-6520-E2992773C7AE}"/>
          </ac:spMkLst>
        </pc:spChg>
        <pc:spChg chg="mod">
          <ac:chgData name="TOGASAKI Haruta" userId="97d39d90-36ae-49c7-8e10-0d6d77786e66" providerId="ADAL" clId="{593FD3F4-6DAC-4ACD-9CF3-34C31EE8382D}" dt="2025-06-22T12:57:35.093" v="12147"/>
          <ac:spMkLst>
            <pc:docMk/>
            <pc:sldMk cId="2466814460" sldId="263"/>
            <ac:spMk id="222" creationId="{D58B72F2-66C6-F474-4A58-DAC01268A7BD}"/>
          </ac:spMkLst>
        </pc:spChg>
        <pc:spChg chg="add mod">
          <ac:chgData name="TOGASAKI Haruta" userId="97d39d90-36ae-49c7-8e10-0d6d77786e66" providerId="ADAL" clId="{593FD3F4-6DAC-4ACD-9CF3-34C31EE8382D}" dt="2025-06-22T13:05:00.167" v="12225" actId="1036"/>
          <ac:spMkLst>
            <pc:docMk/>
            <pc:sldMk cId="2466814460" sldId="263"/>
            <ac:spMk id="224" creationId="{63457E1F-5537-1A51-75ED-05EA21E15FD2}"/>
          </ac:spMkLst>
        </pc:spChg>
        <pc:spChg chg="add mod ord">
          <ac:chgData name="TOGASAKI Haruta" userId="97d39d90-36ae-49c7-8e10-0d6d77786e66" providerId="ADAL" clId="{593FD3F4-6DAC-4ACD-9CF3-34C31EE8382D}" dt="2025-06-22T13:13:02.960" v="12337" actId="1035"/>
          <ac:spMkLst>
            <pc:docMk/>
            <pc:sldMk cId="2466814460" sldId="263"/>
            <ac:spMk id="228" creationId="{80C5E080-F23D-8BAA-F139-C1A09AF18E07}"/>
          </ac:spMkLst>
        </pc:spChg>
        <pc:spChg chg="add mod">
          <ac:chgData name="TOGASAKI Haruta" userId="97d39d90-36ae-49c7-8e10-0d6d77786e66" providerId="ADAL" clId="{593FD3F4-6DAC-4ACD-9CF3-34C31EE8382D}" dt="2025-06-22T14:57:36.090" v="13146" actId="164"/>
          <ac:spMkLst>
            <pc:docMk/>
            <pc:sldMk cId="2466814460" sldId="263"/>
            <ac:spMk id="229" creationId="{55650AB3-D309-30CB-9762-957E1CEBCBA7}"/>
          </ac:spMkLst>
        </pc:spChg>
        <pc:spChg chg="add del mod">
          <ac:chgData name="TOGASAKI Haruta" userId="97d39d90-36ae-49c7-8e10-0d6d77786e66" providerId="ADAL" clId="{593FD3F4-6DAC-4ACD-9CF3-34C31EE8382D}" dt="2025-06-22T13:23:51.833" v="12575" actId="11529"/>
          <ac:spMkLst>
            <pc:docMk/>
            <pc:sldMk cId="2466814460" sldId="263"/>
            <ac:spMk id="250" creationId="{37AE8F9C-333B-E0D3-6682-91EFE18CA7C1}"/>
          </ac:spMkLst>
        </pc:spChg>
        <pc:grpChg chg="add mod">
          <ac:chgData name="TOGASAKI Haruta" userId="97d39d90-36ae-49c7-8e10-0d6d77786e66" providerId="ADAL" clId="{593FD3F4-6DAC-4ACD-9CF3-34C31EE8382D}" dt="2025-06-22T14:57:12.985" v="13144" actId="164"/>
          <ac:grpSpMkLst>
            <pc:docMk/>
            <pc:sldMk cId="2466814460" sldId="263"/>
            <ac:grpSpMk id="5" creationId="{B0C495B6-93C4-71B1-CDE7-53909C89E4FA}"/>
          </ac:grpSpMkLst>
        </pc:grpChg>
        <pc:grpChg chg="add mod">
          <ac:chgData name="TOGASAKI Haruta" userId="97d39d90-36ae-49c7-8e10-0d6d77786e66" providerId="ADAL" clId="{593FD3F4-6DAC-4ACD-9CF3-34C31EE8382D}" dt="2025-06-22T14:57:18.764" v="13145" actId="164"/>
          <ac:grpSpMkLst>
            <pc:docMk/>
            <pc:sldMk cId="2466814460" sldId="263"/>
            <ac:grpSpMk id="6" creationId="{116F3AF7-2916-21F6-E6E7-B77511621BE0}"/>
          </ac:grpSpMkLst>
        </pc:grpChg>
        <pc:grpChg chg="add del mod">
          <ac:chgData name="TOGASAKI Haruta" userId="97d39d90-36ae-49c7-8e10-0d6d77786e66" providerId="ADAL" clId="{593FD3F4-6DAC-4ACD-9CF3-34C31EE8382D}" dt="2025-06-22T10:45:32.845" v="10426" actId="478"/>
          <ac:grpSpMkLst>
            <pc:docMk/>
            <pc:sldMk cId="2466814460" sldId="263"/>
            <ac:grpSpMk id="6" creationId="{29A7E4C7-B6FC-7538-1377-E257AA51749F}"/>
          </ac:grpSpMkLst>
        </pc:grpChg>
        <pc:grpChg chg="add mod">
          <ac:chgData name="TOGASAKI Haruta" userId="97d39d90-36ae-49c7-8e10-0d6d77786e66" providerId="ADAL" clId="{593FD3F4-6DAC-4ACD-9CF3-34C31EE8382D}" dt="2025-06-22T14:57:36.090" v="13146" actId="164"/>
          <ac:grpSpMkLst>
            <pc:docMk/>
            <pc:sldMk cId="2466814460" sldId="263"/>
            <ac:grpSpMk id="7" creationId="{79B46667-EE05-5F16-EB34-F0F7054C95DF}"/>
          </ac:grpSpMkLst>
        </pc:grpChg>
        <pc:grpChg chg="add mod">
          <ac:chgData name="TOGASAKI Haruta" userId="97d39d90-36ae-49c7-8e10-0d6d77786e66" providerId="ADAL" clId="{593FD3F4-6DAC-4ACD-9CF3-34C31EE8382D}" dt="2025-06-22T12:46:31.558" v="12018" actId="14100"/>
          <ac:grpSpMkLst>
            <pc:docMk/>
            <pc:sldMk cId="2466814460" sldId="263"/>
            <ac:grpSpMk id="47" creationId="{C812A822-BE31-9EAE-95C2-B815E2924DB0}"/>
          </ac:grpSpMkLst>
        </pc:grpChg>
        <pc:grpChg chg="add mod topLvl">
          <ac:chgData name="TOGASAKI Haruta" userId="97d39d90-36ae-49c7-8e10-0d6d77786e66" providerId="ADAL" clId="{593FD3F4-6DAC-4ACD-9CF3-34C31EE8382D}" dt="2025-06-22T14:57:12.985" v="13144" actId="164"/>
          <ac:grpSpMkLst>
            <pc:docMk/>
            <pc:sldMk cId="2466814460" sldId="263"/>
            <ac:grpSpMk id="111" creationId="{494AF2DD-56C5-4B4A-17A1-900AC55B022F}"/>
          </ac:grpSpMkLst>
        </pc:grpChg>
        <pc:grpChg chg="add mod topLvl">
          <ac:chgData name="TOGASAKI Haruta" userId="97d39d90-36ae-49c7-8e10-0d6d77786e66" providerId="ADAL" clId="{593FD3F4-6DAC-4ACD-9CF3-34C31EE8382D}" dt="2025-06-22T14:57:12.985" v="13144" actId="164"/>
          <ac:grpSpMkLst>
            <pc:docMk/>
            <pc:sldMk cId="2466814460" sldId="263"/>
            <ac:grpSpMk id="117" creationId="{C3CB1442-BE55-66B9-AFD4-197CA9B542A9}"/>
          </ac:grpSpMkLst>
        </pc:grpChg>
        <pc:grpChg chg="add mod ord topLvl">
          <ac:chgData name="TOGASAKI Haruta" userId="97d39d90-36ae-49c7-8e10-0d6d77786e66" providerId="ADAL" clId="{593FD3F4-6DAC-4ACD-9CF3-34C31EE8382D}" dt="2025-06-22T14:56:51.605" v="13143" actId="165"/>
          <ac:grpSpMkLst>
            <pc:docMk/>
            <pc:sldMk cId="2466814460" sldId="263"/>
            <ac:grpSpMk id="132" creationId="{7FBB58BF-8113-EFFE-CEA3-B63B9F5CA56D}"/>
          </ac:grpSpMkLst>
        </pc:grpChg>
        <pc:grpChg chg="add del mod topLvl">
          <ac:chgData name="TOGASAKI Haruta" userId="97d39d90-36ae-49c7-8e10-0d6d77786e66" providerId="ADAL" clId="{593FD3F4-6DAC-4ACD-9CF3-34C31EE8382D}" dt="2025-06-22T13:05:38.994" v="12228" actId="165"/>
          <ac:grpSpMkLst>
            <pc:docMk/>
            <pc:sldMk cId="2466814460" sldId="263"/>
            <ac:grpSpMk id="134" creationId="{B709E56D-A7A7-4138-F22E-E0755D0A9901}"/>
          </ac:grpSpMkLst>
        </pc:grpChg>
        <pc:grpChg chg="add mod topLvl">
          <ac:chgData name="TOGASAKI Haruta" userId="97d39d90-36ae-49c7-8e10-0d6d77786e66" providerId="ADAL" clId="{593FD3F4-6DAC-4ACD-9CF3-34C31EE8382D}" dt="2025-06-22T14:57:18.764" v="13145" actId="164"/>
          <ac:grpSpMkLst>
            <pc:docMk/>
            <pc:sldMk cId="2466814460" sldId="263"/>
            <ac:grpSpMk id="138" creationId="{7F768CD2-C5D9-E23D-ACFD-DD38EAEB065D}"/>
          </ac:grpSpMkLst>
        </pc:grpChg>
        <pc:grpChg chg="add del mod ord topLvl">
          <ac:chgData name="TOGASAKI Haruta" userId="97d39d90-36ae-49c7-8e10-0d6d77786e66" providerId="ADAL" clId="{593FD3F4-6DAC-4ACD-9CF3-34C31EE8382D}" dt="2025-06-22T13:05:38.994" v="12228" actId="165"/>
          <ac:grpSpMkLst>
            <pc:docMk/>
            <pc:sldMk cId="2466814460" sldId="263"/>
            <ac:grpSpMk id="143" creationId="{5484BC72-3892-AB2E-424B-D0FAAA1DEE9B}"/>
          </ac:grpSpMkLst>
        </pc:grpChg>
        <pc:grpChg chg="add del mod topLvl">
          <ac:chgData name="TOGASAKI Haruta" userId="97d39d90-36ae-49c7-8e10-0d6d77786e66" providerId="ADAL" clId="{593FD3F4-6DAC-4ACD-9CF3-34C31EE8382D}" dt="2025-06-22T13:05:36.820" v="12227" actId="165"/>
          <ac:grpSpMkLst>
            <pc:docMk/>
            <pc:sldMk cId="2466814460" sldId="263"/>
            <ac:grpSpMk id="144" creationId="{3F7EC1D4-FBDD-2683-AEEE-E1DE31F00012}"/>
          </ac:grpSpMkLst>
        </pc:grpChg>
        <pc:grpChg chg="add del mod ord">
          <ac:chgData name="TOGASAKI Haruta" userId="97d39d90-36ae-49c7-8e10-0d6d77786e66" providerId="ADAL" clId="{593FD3F4-6DAC-4ACD-9CF3-34C31EE8382D}" dt="2025-06-22T13:05:19.976" v="12226" actId="165"/>
          <ac:grpSpMkLst>
            <pc:docMk/>
            <pc:sldMk cId="2466814460" sldId="263"/>
            <ac:grpSpMk id="168" creationId="{E29B11B9-AE05-AE79-CAC5-468EBB8B32A4}"/>
          </ac:grpSpMkLst>
        </pc:grpChg>
        <pc:grpChg chg="add del mod">
          <ac:chgData name="TOGASAKI Haruta" userId="97d39d90-36ae-49c7-8e10-0d6d77786e66" providerId="ADAL" clId="{593FD3F4-6DAC-4ACD-9CF3-34C31EE8382D}" dt="2025-06-22T12:55:01.061" v="12113" actId="478"/>
          <ac:grpSpMkLst>
            <pc:docMk/>
            <pc:sldMk cId="2466814460" sldId="263"/>
            <ac:grpSpMk id="169" creationId="{7E8E8109-E84D-FAE2-BC4F-6F581450CA1F}"/>
          </ac:grpSpMkLst>
        </pc:grpChg>
        <pc:grpChg chg="del mod topLvl">
          <ac:chgData name="TOGASAKI Haruta" userId="97d39d90-36ae-49c7-8e10-0d6d77786e66" providerId="ADAL" clId="{593FD3F4-6DAC-4ACD-9CF3-34C31EE8382D}" dt="2025-06-22T12:55:12.345" v="12116" actId="478"/>
          <ac:grpSpMkLst>
            <pc:docMk/>
            <pc:sldMk cId="2466814460" sldId="263"/>
            <ac:grpSpMk id="170" creationId="{E6E7F78F-5444-DBB9-F619-3996877FCA38}"/>
          </ac:grpSpMkLst>
        </pc:grpChg>
        <pc:grpChg chg="del mod">
          <ac:chgData name="TOGASAKI Haruta" userId="97d39d90-36ae-49c7-8e10-0d6d77786e66" providerId="ADAL" clId="{593FD3F4-6DAC-4ACD-9CF3-34C31EE8382D}" dt="2025-06-22T12:55:10.437" v="12115" actId="478"/>
          <ac:grpSpMkLst>
            <pc:docMk/>
            <pc:sldMk cId="2466814460" sldId="263"/>
            <ac:grpSpMk id="173" creationId="{D338357C-D035-B39C-3728-123E08B1F857}"/>
          </ac:grpSpMkLst>
        </pc:grpChg>
        <pc:grpChg chg="del mod">
          <ac:chgData name="TOGASAKI Haruta" userId="97d39d90-36ae-49c7-8e10-0d6d77786e66" providerId="ADAL" clId="{593FD3F4-6DAC-4ACD-9CF3-34C31EE8382D}" dt="2025-06-22T12:55:05.687" v="12114" actId="478"/>
          <ac:grpSpMkLst>
            <pc:docMk/>
            <pc:sldMk cId="2466814460" sldId="263"/>
            <ac:grpSpMk id="174" creationId="{75668C21-6915-6525-0ADB-22E09B3F23D8}"/>
          </ac:grpSpMkLst>
        </pc:grpChg>
        <pc:grpChg chg="del mod topLvl">
          <ac:chgData name="TOGASAKI Haruta" userId="97d39d90-36ae-49c7-8e10-0d6d77786e66" providerId="ADAL" clId="{593FD3F4-6DAC-4ACD-9CF3-34C31EE8382D}" dt="2025-06-22T12:56:05.046" v="12129" actId="165"/>
          <ac:grpSpMkLst>
            <pc:docMk/>
            <pc:sldMk cId="2466814460" sldId="263"/>
            <ac:grpSpMk id="177" creationId="{450B57AB-7E22-BB6E-5A16-0E7D4B2F1E71}"/>
          </ac:grpSpMkLst>
        </pc:grpChg>
        <pc:grpChg chg="del mod">
          <ac:chgData name="TOGASAKI Haruta" userId="97d39d90-36ae-49c7-8e10-0d6d77786e66" providerId="ADAL" clId="{593FD3F4-6DAC-4ACD-9CF3-34C31EE8382D}" dt="2025-06-22T12:54:19.940" v="12108" actId="478"/>
          <ac:grpSpMkLst>
            <pc:docMk/>
            <pc:sldMk cId="2466814460" sldId="263"/>
            <ac:grpSpMk id="179" creationId="{AB16B431-2491-06D7-2960-A9D09DC324DA}"/>
          </ac:grpSpMkLst>
        </pc:grpChg>
        <pc:grpChg chg="del mod">
          <ac:chgData name="TOGASAKI Haruta" userId="97d39d90-36ae-49c7-8e10-0d6d77786e66" providerId="ADAL" clId="{593FD3F4-6DAC-4ACD-9CF3-34C31EE8382D}" dt="2025-06-22T12:54:05.875" v="12104" actId="478"/>
          <ac:grpSpMkLst>
            <pc:docMk/>
            <pc:sldMk cId="2466814460" sldId="263"/>
            <ac:grpSpMk id="180" creationId="{E9466664-2210-BF7F-983F-0F7C1F23DED8}"/>
          </ac:grpSpMkLst>
        </pc:grpChg>
        <pc:grpChg chg="del mod">
          <ac:chgData name="TOGASAKI Haruta" userId="97d39d90-36ae-49c7-8e10-0d6d77786e66" providerId="ADAL" clId="{593FD3F4-6DAC-4ACD-9CF3-34C31EE8382D}" dt="2025-06-22T12:55:01.061" v="12113" actId="478"/>
          <ac:grpSpMkLst>
            <pc:docMk/>
            <pc:sldMk cId="2466814460" sldId="263"/>
            <ac:grpSpMk id="182" creationId="{B5A58B86-2F15-3047-BB9D-037E108012F2}"/>
          </ac:grpSpMkLst>
        </pc:grpChg>
        <pc:grpChg chg="add del mod">
          <ac:chgData name="TOGASAKI Haruta" userId="97d39d90-36ae-49c7-8e10-0d6d77786e66" providerId="ADAL" clId="{593FD3F4-6DAC-4ACD-9CF3-34C31EE8382D}" dt="2025-06-22T12:58:18.158" v="12157" actId="478"/>
          <ac:grpSpMkLst>
            <pc:docMk/>
            <pc:sldMk cId="2466814460" sldId="263"/>
            <ac:grpSpMk id="196" creationId="{AEF1E987-664A-7DEC-116D-DD151C82F5E3}"/>
          </ac:grpSpMkLst>
        </pc:grpChg>
        <pc:grpChg chg="del mod topLvl">
          <ac:chgData name="TOGASAKI Haruta" userId="97d39d90-36ae-49c7-8e10-0d6d77786e66" providerId="ADAL" clId="{593FD3F4-6DAC-4ACD-9CF3-34C31EE8382D}" dt="2025-06-22T13:04:23.821" v="12215" actId="478"/>
          <ac:grpSpMkLst>
            <pc:docMk/>
            <pc:sldMk cId="2466814460" sldId="263"/>
            <ac:grpSpMk id="197" creationId="{6971A3DE-CA03-50F7-E615-28953EFA2832}"/>
          </ac:grpSpMkLst>
        </pc:grpChg>
        <pc:grpChg chg="mod">
          <ac:chgData name="TOGASAKI Haruta" userId="97d39d90-36ae-49c7-8e10-0d6d77786e66" providerId="ADAL" clId="{593FD3F4-6DAC-4ACD-9CF3-34C31EE8382D}" dt="2025-06-22T12:57:35.093" v="12147"/>
          <ac:grpSpMkLst>
            <pc:docMk/>
            <pc:sldMk cId="2466814460" sldId="263"/>
            <ac:grpSpMk id="200" creationId="{7A76C204-252E-C57D-9139-7D3988D5AB6E}"/>
          </ac:grpSpMkLst>
        </pc:grpChg>
        <pc:grpChg chg="mod">
          <ac:chgData name="TOGASAKI Haruta" userId="97d39d90-36ae-49c7-8e10-0d6d77786e66" providerId="ADAL" clId="{593FD3F4-6DAC-4ACD-9CF3-34C31EE8382D}" dt="2025-06-22T12:57:35.093" v="12147"/>
          <ac:grpSpMkLst>
            <pc:docMk/>
            <pc:sldMk cId="2466814460" sldId="263"/>
            <ac:grpSpMk id="201" creationId="{B2C6898D-39CF-CFF3-C20B-54311519DB8A}"/>
          </ac:grpSpMkLst>
        </pc:grpChg>
        <pc:grpChg chg="mod">
          <ac:chgData name="TOGASAKI Haruta" userId="97d39d90-36ae-49c7-8e10-0d6d77786e66" providerId="ADAL" clId="{593FD3F4-6DAC-4ACD-9CF3-34C31EE8382D}" dt="2025-06-22T12:57:35.093" v="12147"/>
          <ac:grpSpMkLst>
            <pc:docMk/>
            <pc:sldMk cId="2466814460" sldId="263"/>
            <ac:grpSpMk id="204" creationId="{D6AB3223-2749-10D5-D0AE-E98158BDA0FB}"/>
          </ac:grpSpMkLst>
        </pc:grpChg>
        <pc:grpChg chg="del mod">
          <ac:chgData name="TOGASAKI Haruta" userId="97d39d90-36ae-49c7-8e10-0d6d77786e66" providerId="ADAL" clId="{593FD3F4-6DAC-4ACD-9CF3-34C31EE8382D}" dt="2025-06-22T12:59:33.804" v="12163" actId="478"/>
          <ac:grpSpMkLst>
            <pc:docMk/>
            <pc:sldMk cId="2466814460" sldId="263"/>
            <ac:grpSpMk id="206" creationId="{26C1458C-E6A5-FA95-CE4B-C4FF20F27B2B}"/>
          </ac:grpSpMkLst>
        </pc:grpChg>
        <pc:grpChg chg="mod">
          <ac:chgData name="TOGASAKI Haruta" userId="97d39d90-36ae-49c7-8e10-0d6d77786e66" providerId="ADAL" clId="{593FD3F4-6DAC-4ACD-9CF3-34C31EE8382D}" dt="2025-06-22T12:57:35.093" v="12147"/>
          <ac:grpSpMkLst>
            <pc:docMk/>
            <pc:sldMk cId="2466814460" sldId="263"/>
            <ac:grpSpMk id="207" creationId="{15F2D02A-E5FF-3797-E16B-5E2847F235AF}"/>
          </ac:grpSpMkLst>
        </pc:grpChg>
        <pc:grpChg chg="mod">
          <ac:chgData name="TOGASAKI Haruta" userId="97d39d90-36ae-49c7-8e10-0d6d77786e66" providerId="ADAL" clId="{593FD3F4-6DAC-4ACD-9CF3-34C31EE8382D}" dt="2025-06-22T12:57:35.093" v="12147"/>
          <ac:grpSpMkLst>
            <pc:docMk/>
            <pc:sldMk cId="2466814460" sldId="263"/>
            <ac:grpSpMk id="209" creationId="{ADEC3F0C-4CBF-CC7C-F30D-8528F9379338}"/>
          </ac:grpSpMkLst>
        </pc:grpChg>
        <pc:grpChg chg="add del mod">
          <ac:chgData name="TOGASAKI Haruta" userId="97d39d90-36ae-49c7-8e10-0d6d77786e66" providerId="ADAL" clId="{593FD3F4-6DAC-4ACD-9CF3-34C31EE8382D}" dt="2025-06-22T14:56:51.605" v="13143" actId="165"/>
          <ac:grpSpMkLst>
            <pc:docMk/>
            <pc:sldMk cId="2466814460" sldId="263"/>
            <ac:grpSpMk id="225" creationId="{65AE9FFF-8814-E711-E484-0CCBEFA8992C}"/>
          </ac:grpSpMkLst>
        </pc:grpChg>
        <pc:graphicFrameChg chg="add del mod">
          <ac:chgData name="TOGASAKI Haruta" userId="97d39d90-36ae-49c7-8e10-0d6d77786e66" providerId="ADAL" clId="{593FD3F4-6DAC-4ACD-9CF3-34C31EE8382D}" dt="2025-06-22T10:44:22.108" v="10399" actId="478"/>
          <ac:graphicFrameMkLst>
            <pc:docMk/>
            <pc:sldMk cId="2466814460" sldId="263"/>
            <ac:graphicFrameMk id="5" creationId="{E4BE2820-8296-42DB-81A2-D070A21FB775}"/>
          </ac:graphicFrameMkLst>
        </pc:graphicFrameChg>
        <pc:cxnChg chg="add del mod">
          <ac:chgData name="TOGASAKI Haruta" userId="97d39d90-36ae-49c7-8e10-0d6d77786e66" providerId="ADAL" clId="{593FD3F4-6DAC-4ACD-9CF3-34C31EE8382D}" dt="2025-06-22T12:24:06.599" v="11655" actId="478"/>
          <ac:cxnSpMkLst>
            <pc:docMk/>
            <pc:sldMk cId="2466814460" sldId="263"/>
            <ac:cxnSpMk id="103" creationId="{C523BD8A-4833-5488-02F1-40F1B1F33CB2}"/>
          </ac:cxnSpMkLst>
        </pc:cxnChg>
        <pc:cxnChg chg="mod">
          <ac:chgData name="TOGASAKI Haruta" userId="97d39d90-36ae-49c7-8e10-0d6d77786e66" providerId="ADAL" clId="{593FD3F4-6DAC-4ACD-9CF3-34C31EE8382D}" dt="2025-06-22T14:56:51.605" v="13143" actId="165"/>
          <ac:cxnSpMkLst>
            <pc:docMk/>
            <pc:sldMk cId="2466814460" sldId="263"/>
            <ac:cxnSpMk id="112" creationId="{E173BF7F-92A5-D791-FD27-62C21DADAA3F}"/>
          </ac:cxnSpMkLst>
        </pc:cxnChg>
        <pc:cxnChg chg="mod">
          <ac:chgData name="TOGASAKI Haruta" userId="97d39d90-36ae-49c7-8e10-0d6d77786e66" providerId="ADAL" clId="{593FD3F4-6DAC-4ACD-9CF3-34C31EE8382D}" dt="2025-06-22T14:56:51.605" v="13143" actId="165"/>
          <ac:cxnSpMkLst>
            <pc:docMk/>
            <pc:sldMk cId="2466814460" sldId="263"/>
            <ac:cxnSpMk id="113" creationId="{E1B02EEC-AE1D-4AD8-B7E6-F9420C8772D0}"/>
          </ac:cxnSpMkLst>
        </pc:cxnChg>
        <pc:cxnChg chg="mod">
          <ac:chgData name="TOGASAKI Haruta" userId="97d39d90-36ae-49c7-8e10-0d6d77786e66" providerId="ADAL" clId="{593FD3F4-6DAC-4ACD-9CF3-34C31EE8382D}" dt="2025-06-22T14:56:51.605" v="13143" actId="165"/>
          <ac:cxnSpMkLst>
            <pc:docMk/>
            <pc:sldMk cId="2466814460" sldId="263"/>
            <ac:cxnSpMk id="114" creationId="{0F12CA96-9401-A6FA-AEF3-D1D0B8F1631E}"/>
          </ac:cxnSpMkLst>
        </pc:cxnChg>
        <pc:cxnChg chg="mod">
          <ac:chgData name="TOGASAKI Haruta" userId="97d39d90-36ae-49c7-8e10-0d6d77786e66" providerId="ADAL" clId="{593FD3F4-6DAC-4ACD-9CF3-34C31EE8382D}" dt="2025-06-22T14:56:51.605" v="13143" actId="165"/>
          <ac:cxnSpMkLst>
            <pc:docMk/>
            <pc:sldMk cId="2466814460" sldId="263"/>
            <ac:cxnSpMk id="118" creationId="{002DE2F8-D165-E482-B7BE-258289402F74}"/>
          </ac:cxnSpMkLst>
        </pc:cxnChg>
        <pc:cxnChg chg="mod">
          <ac:chgData name="TOGASAKI Haruta" userId="97d39d90-36ae-49c7-8e10-0d6d77786e66" providerId="ADAL" clId="{593FD3F4-6DAC-4ACD-9CF3-34C31EE8382D}" dt="2025-06-22T14:56:51.605" v="13143" actId="165"/>
          <ac:cxnSpMkLst>
            <pc:docMk/>
            <pc:sldMk cId="2466814460" sldId="263"/>
            <ac:cxnSpMk id="119" creationId="{51D3ABBE-9083-3DA3-1106-4CFBDC507FA6}"/>
          </ac:cxnSpMkLst>
        </pc:cxnChg>
        <pc:cxnChg chg="del mod">
          <ac:chgData name="TOGASAKI Haruta" userId="97d39d90-36ae-49c7-8e10-0d6d77786e66" providerId="ADAL" clId="{593FD3F4-6DAC-4ACD-9CF3-34C31EE8382D}" dt="2025-06-22T12:40:33.839" v="11988" actId="478"/>
          <ac:cxnSpMkLst>
            <pc:docMk/>
            <pc:sldMk cId="2466814460" sldId="263"/>
            <ac:cxnSpMk id="120" creationId="{CDE182E3-18BC-657B-5C1E-014711A0B54E}"/>
          </ac:cxnSpMkLst>
        </pc:cxnChg>
        <pc:cxnChg chg="add del mod">
          <ac:chgData name="TOGASAKI Haruta" userId="97d39d90-36ae-49c7-8e10-0d6d77786e66" providerId="ADAL" clId="{593FD3F4-6DAC-4ACD-9CF3-34C31EE8382D}" dt="2025-06-22T12:28:30.779" v="11701" actId="478"/>
          <ac:cxnSpMkLst>
            <pc:docMk/>
            <pc:sldMk cId="2466814460" sldId="263"/>
            <ac:cxnSpMk id="122" creationId="{C6E1D1E0-4089-F535-3D61-80A7A26E4C13}"/>
          </ac:cxnSpMkLst>
        </pc:cxnChg>
        <pc:cxnChg chg="add del mod">
          <ac:chgData name="TOGASAKI Haruta" userId="97d39d90-36ae-49c7-8e10-0d6d77786e66" providerId="ADAL" clId="{593FD3F4-6DAC-4ACD-9CF3-34C31EE8382D}" dt="2025-06-22T12:28:29.758" v="11700" actId="478"/>
          <ac:cxnSpMkLst>
            <pc:docMk/>
            <pc:sldMk cId="2466814460" sldId="263"/>
            <ac:cxnSpMk id="124" creationId="{D822510A-F7D3-2472-FDED-14438D375ABC}"/>
          </ac:cxnSpMkLst>
        </pc:cxnChg>
        <pc:cxnChg chg="add mod">
          <ac:chgData name="TOGASAKI Haruta" userId="97d39d90-36ae-49c7-8e10-0d6d77786e66" providerId="ADAL" clId="{593FD3F4-6DAC-4ACD-9CF3-34C31EE8382D}" dt="2025-06-22T12:27:47.341" v="11695"/>
          <ac:cxnSpMkLst>
            <pc:docMk/>
            <pc:sldMk cId="2466814460" sldId="263"/>
            <ac:cxnSpMk id="126" creationId="{5C37FDD7-ACC3-3D1A-AE83-D5C5400CC9CE}"/>
          </ac:cxnSpMkLst>
        </pc:cxnChg>
        <pc:cxnChg chg="mod topLvl">
          <ac:chgData name="TOGASAKI Haruta" userId="97d39d90-36ae-49c7-8e10-0d6d77786e66" providerId="ADAL" clId="{593FD3F4-6DAC-4ACD-9CF3-34C31EE8382D}" dt="2025-06-22T14:57:18.764" v="13145" actId="164"/>
          <ac:cxnSpMkLst>
            <pc:docMk/>
            <pc:sldMk cId="2466814460" sldId="263"/>
            <ac:cxnSpMk id="135" creationId="{E7DBF245-B175-FEDB-073E-2EFCE237BDFF}"/>
          </ac:cxnSpMkLst>
        </pc:cxnChg>
        <pc:cxnChg chg="del mod">
          <ac:chgData name="TOGASAKI Haruta" userId="97d39d90-36ae-49c7-8e10-0d6d77786e66" providerId="ADAL" clId="{593FD3F4-6DAC-4ACD-9CF3-34C31EE8382D}" dt="2025-06-22T12:40:22.224" v="11986" actId="478"/>
          <ac:cxnSpMkLst>
            <pc:docMk/>
            <pc:sldMk cId="2466814460" sldId="263"/>
            <ac:cxnSpMk id="136" creationId="{343D4413-1A44-821E-84DA-ED0A631ACF3A}"/>
          </ac:cxnSpMkLst>
        </pc:cxnChg>
        <pc:cxnChg chg="mod topLvl">
          <ac:chgData name="TOGASAKI Haruta" userId="97d39d90-36ae-49c7-8e10-0d6d77786e66" providerId="ADAL" clId="{593FD3F4-6DAC-4ACD-9CF3-34C31EE8382D}" dt="2025-06-22T14:57:18.764" v="13145" actId="164"/>
          <ac:cxnSpMkLst>
            <pc:docMk/>
            <pc:sldMk cId="2466814460" sldId="263"/>
            <ac:cxnSpMk id="137" creationId="{CA0EB987-E89E-4990-FA17-15A40C7A28C9}"/>
          </ac:cxnSpMkLst>
        </pc:cxnChg>
        <pc:cxnChg chg="mod">
          <ac:chgData name="TOGASAKI Haruta" userId="97d39d90-36ae-49c7-8e10-0d6d77786e66" providerId="ADAL" clId="{593FD3F4-6DAC-4ACD-9CF3-34C31EE8382D}" dt="2025-06-22T14:56:51.605" v="13143" actId="165"/>
          <ac:cxnSpMkLst>
            <pc:docMk/>
            <pc:sldMk cId="2466814460" sldId="263"/>
            <ac:cxnSpMk id="139" creationId="{82ADAEBD-4AFE-8FC7-07C4-E8ABA74C3A78}"/>
          </ac:cxnSpMkLst>
        </pc:cxnChg>
        <pc:cxnChg chg="mod">
          <ac:chgData name="TOGASAKI Haruta" userId="97d39d90-36ae-49c7-8e10-0d6d77786e66" providerId="ADAL" clId="{593FD3F4-6DAC-4ACD-9CF3-34C31EE8382D}" dt="2025-06-22T14:56:51.605" v="13143" actId="165"/>
          <ac:cxnSpMkLst>
            <pc:docMk/>
            <pc:sldMk cId="2466814460" sldId="263"/>
            <ac:cxnSpMk id="140" creationId="{21D434F0-4E22-C6E6-15E1-3DCFB707A47B}"/>
          </ac:cxnSpMkLst>
        </pc:cxnChg>
        <pc:cxnChg chg="mod">
          <ac:chgData name="TOGASAKI Haruta" userId="97d39d90-36ae-49c7-8e10-0d6d77786e66" providerId="ADAL" clId="{593FD3F4-6DAC-4ACD-9CF3-34C31EE8382D}" dt="2025-06-22T14:56:51.605" v="13143" actId="165"/>
          <ac:cxnSpMkLst>
            <pc:docMk/>
            <pc:sldMk cId="2466814460" sldId="263"/>
            <ac:cxnSpMk id="141" creationId="{18AFEE6D-0A8A-20E0-A26C-D5FB29CAFC64}"/>
          </ac:cxnSpMkLst>
        </pc:cxnChg>
        <pc:cxnChg chg="add del mod">
          <ac:chgData name="TOGASAKI Haruta" userId="97d39d90-36ae-49c7-8e10-0d6d77786e66" providerId="ADAL" clId="{593FD3F4-6DAC-4ACD-9CF3-34C31EE8382D}" dt="2025-06-22T12:50:30.476" v="12073" actId="478"/>
          <ac:cxnSpMkLst>
            <pc:docMk/>
            <pc:sldMk cId="2466814460" sldId="263"/>
            <ac:cxnSpMk id="145" creationId="{D0CAA168-D77B-CC4A-AC65-797BF58818F0}"/>
          </ac:cxnSpMkLst>
        </pc:cxnChg>
        <pc:cxnChg chg="add mod">
          <ac:chgData name="TOGASAKI Haruta" userId="97d39d90-36ae-49c7-8e10-0d6d77786e66" providerId="ADAL" clId="{593FD3F4-6DAC-4ACD-9CF3-34C31EE8382D}" dt="2025-06-22T12:47:50.654" v="12035"/>
          <ac:cxnSpMkLst>
            <pc:docMk/>
            <pc:sldMk cId="2466814460" sldId="263"/>
            <ac:cxnSpMk id="155" creationId="{198B1ABC-3492-CF76-E8D9-42CF1F9D6E70}"/>
          </ac:cxnSpMkLst>
        </pc:cxnChg>
        <pc:cxnChg chg="add mod">
          <ac:chgData name="TOGASAKI Haruta" userId="97d39d90-36ae-49c7-8e10-0d6d77786e66" providerId="ADAL" clId="{593FD3F4-6DAC-4ACD-9CF3-34C31EE8382D}" dt="2025-06-22T12:47:59.080" v="12037"/>
          <ac:cxnSpMkLst>
            <pc:docMk/>
            <pc:sldMk cId="2466814460" sldId="263"/>
            <ac:cxnSpMk id="156" creationId="{696396F3-D1A2-9AC7-F7D2-00F670528FE4}"/>
          </ac:cxnSpMkLst>
        </pc:cxnChg>
        <pc:cxnChg chg="add mod">
          <ac:chgData name="TOGASAKI Haruta" userId="97d39d90-36ae-49c7-8e10-0d6d77786e66" providerId="ADAL" clId="{593FD3F4-6DAC-4ACD-9CF3-34C31EE8382D}" dt="2025-06-22T12:49:56.550" v="12057" actId="1076"/>
          <ac:cxnSpMkLst>
            <pc:docMk/>
            <pc:sldMk cId="2466814460" sldId="263"/>
            <ac:cxnSpMk id="160" creationId="{6231B4A7-B901-78CF-C034-2D3442B6D884}"/>
          </ac:cxnSpMkLst>
        </pc:cxnChg>
        <pc:cxnChg chg="del mod">
          <ac:chgData name="TOGASAKI Haruta" userId="97d39d90-36ae-49c7-8e10-0d6d77786e66" providerId="ADAL" clId="{593FD3F4-6DAC-4ACD-9CF3-34C31EE8382D}" dt="2025-06-22T12:55:05.687" v="12114" actId="478"/>
          <ac:cxnSpMkLst>
            <pc:docMk/>
            <pc:sldMk cId="2466814460" sldId="263"/>
            <ac:cxnSpMk id="175" creationId="{D61D2BCE-A0EC-F0AC-7BBC-BCF444EE8048}"/>
          </ac:cxnSpMkLst>
        </pc:cxnChg>
        <pc:cxnChg chg="del mod topLvl">
          <ac:chgData name="TOGASAKI Haruta" userId="97d39d90-36ae-49c7-8e10-0d6d77786e66" providerId="ADAL" clId="{593FD3F4-6DAC-4ACD-9CF3-34C31EE8382D}" dt="2025-06-22T12:55:12.345" v="12116" actId="478"/>
          <ac:cxnSpMkLst>
            <pc:docMk/>
            <pc:sldMk cId="2466814460" sldId="263"/>
            <ac:cxnSpMk id="176" creationId="{61FFE0C5-F448-9015-FDCA-147A4729B6B9}"/>
          </ac:cxnSpMkLst>
        </pc:cxnChg>
        <pc:cxnChg chg="del mod">
          <ac:chgData name="TOGASAKI Haruta" userId="97d39d90-36ae-49c7-8e10-0d6d77786e66" providerId="ADAL" clId="{593FD3F4-6DAC-4ACD-9CF3-34C31EE8382D}" dt="2025-06-22T12:55:01.061" v="12113" actId="478"/>
          <ac:cxnSpMkLst>
            <pc:docMk/>
            <pc:sldMk cId="2466814460" sldId="263"/>
            <ac:cxnSpMk id="183" creationId="{0C15BCD5-4DB5-29C9-831E-6677BBA03880}"/>
          </ac:cxnSpMkLst>
        </pc:cxnChg>
        <pc:cxnChg chg="del mod">
          <ac:chgData name="TOGASAKI Haruta" userId="97d39d90-36ae-49c7-8e10-0d6d77786e66" providerId="ADAL" clId="{593FD3F4-6DAC-4ACD-9CF3-34C31EE8382D}" dt="2025-06-22T12:55:01.061" v="12113" actId="478"/>
          <ac:cxnSpMkLst>
            <pc:docMk/>
            <pc:sldMk cId="2466814460" sldId="263"/>
            <ac:cxnSpMk id="184" creationId="{E98FD44C-1AF3-8E43-24F7-E25994AEC374}"/>
          </ac:cxnSpMkLst>
        </pc:cxnChg>
        <pc:cxnChg chg="del mod">
          <ac:chgData name="TOGASAKI Haruta" userId="97d39d90-36ae-49c7-8e10-0d6d77786e66" providerId="ADAL" clId="{593FD3F4-6DAC-4ACD-9CF3-34C31EE8382D}" dt="2025-06-22T12:55:10.437" v="12115" actId="478"/>
          <ac:cxnSpMkLst>
            <pc:docMk/>
            <pc:sldMk cId="2466814460" sldId="263"/>
            <ac:cxnSpMk id="185" creationId="{60A20A66-71CA-934F-F079-DECE14C3097E}"/>
          </ac:cxnSpMkLst>
        </pc:cxnChg>
        <pc:cxnChg chg="del mod">
          <ac:chgData name="TOGASAKI Haruta" userId="97d39d90-36ae-49c7-8e10-0d6d77786e66" providerId="ADAL" clId="{593FD3F4-6DAC-4ACD-9CF3-34C31EE8382D}" dt="2025-06-22T12:54:05.875" v="12104" actId="478"/>
          <ac:cxnSpMkLst>
            <pc:docMk/>
            <pc:sldMk cId="2466814460" sldId="263"/>
            <ac:cxnSpMk id="186" creationId="{C200509F-4633-370A-72CF-3F53994051B6}"/>
          </ac:cxnSpMkLst>
        </pc:cxnChg>
        <pc:cxnChg chg="del mod">
          <ac:chgData name="TOGASAKI Haruta" userId="97d39d90-36ae-49c7-8e10-0d6d77786e66" providerId="ADAL" clId="{593FD3F4-6DAC-4ACD-9CF3-34C31EE8382D}" dt="2025-06-22T12:54:11.908" v="12107" actId="478"/>
          <ac:cxnSpMkLst>
            <pc:docMk/>
            <pc:sldMk cId="2466814460" sldId="263"/>
            <ac:cxnSpMk id="187" creationId="{08122192-22EA-DFD5-028A-9A6DE714FA5F}"/>
          </ac:cxnSpMkLst>
        </pc:cxnChg>
        <pc:cxnChg chg="del mod">
          <ac:chgData name="TOGASAKI Haruta" userId="97d39d90-36ae-49c7-8e10-0d6d77786e66" providerId="ADAL" clId="{593FD3F4-6DAC-4ACD-9CF3-34C31EE8382D}" dt="2025-06-22T12:54:19.940" v="12108" actId="478"/>
          <ac:cxnSpMkLst>
            <pc:docMk/>
            <pc:sldMk cId="2466814460" sldId="263"/>
            <ac:cxnSpMk id="188" creationId="{4F0AD925-C600-162E-F243-B6EE7B07F37E}"/>
          </ac:cxnSpMkLst>
        </pc:cxnChg>
        <pc:cxnChg chg="del mod">
          <ac:chgData name="TOGASAKI Haruta" userId="97d39d90-36ae-49c7-8e10-0d6d77786e66" providerId="ADAL" clId="{593FD3F4-6DAC-4ACD-9CF3-34C31EE8382D}" dt="2025-06-22T12:54:19.940" v="12108" actId="478"/>
          <ac:cxnSpMkLst>
            <pc:docMk/>
            <pc:sldMk cId="2466814460" sldId="263"/>
            <ac:cxnSpMk id="189" creationId="{63215D6C-0CDC-1373-1A41-9EAC69E7B649}"/>
          </ac:cxnSpMkLst>
        </pc:cxnChg>
        <pc:cxnChg chg="del mod">
          <ac:chgData name="TOGASAKI Haruta" userId="97d39d90-36ae-49c7-8e10-0d6d77786e66" providerId="ADAL" clId="{593FD3F4-6DAC-4ACD-9CF3-34C31EE8382D}" dt="2025-06-22T12:54:19.940" v="12108" actId="478"/>
          <ac:cxnSpMkLst>
            <pc:docMk/>
            <pc:sldMk cId="2466814460" sldId="263"/>
            <ac:cxnSpMk id="190" creationId="{4784F2F6-4909-6A60-4277-A798368B61A4}"/>
          </ac:cxnSpMkLst>
        </pc:cxnChg>
        <pc:cxnChg chg="mod">
          <ac:chgData name="TOGASAKI Haruta" userId="97d39d90-36ae-49c7-8e10-0d6d77786e66" providerId="ADAL" clId="{593FD3F4-6DAC-4ACD-9CF3-34C31EE8382D}" dt="2025-06-22T12:57:35.093" v="12147"/>
          <ac:cxnSpMkLst>
            <pc:docMk/>
            <pc:sldMk cId="2466814460" sldId="263"/>
            <ac:cxnSpMk id="202" creationId="{28902B62-416B-68CA-AFA6-32503DD138C1}"/>
          </ac:cxnSpMkLst>
        </pc:cxnChg>
        <pc:cxnChg chg="mod">
          <ac:chgData name="TOGASAKI Haruta" userId="97d39d90-36ae-49c7-8e10-0d6d77786e66" providerId="ADAL" clId="{593FD3F4-6DAC-4ACD-9CF3-34C31EE8382D}" dt="2025-06-22T12:57:35.093" v="12147"/>
          <ac:cxnSpMkLst>
            <pc:docMk/>
            <pc:sldMk cId="2466814460" sldId="263"/>
            <ac:cxnSpMk id="203" creationId="{3DE18F6F-AE47-1FF9-5919-5C0A7185099C}"/>
          </ac:cxnSpMkLst>
        </pc:cxnChg>
        <pc:cxnChg chg="mod">
          <ac:chgData name="TOGASAKI Haruta" userId="97d39d90-36ae-49c7-8e10-0d6d77786e66" providerId="ADAL" clId="{593FD3F4-6DAC-4ACD-9CF3-34C31EE8382D}" dt="2025-06-22T12:57:35.093" v="12147"/>
          <ac:cxnSpMkLst>
            <pc:docMk/>
            <pc:sldMk cId="2466814460" sldId="263"/>
            <ac:cxnSpMk id="210" creationId="{8F3DFB92-851B-1302-91B3-D7249F87C37B}"/>
          </ac:cxnSpMkLst>
        </pc:cxnChg>
        <pc:cxnChg chg="mod">
          <ac:chgData name="TOGASAKI Haruta" userId="97d39d90-36ae-49c7-8e10-0d6d77786e66" providerId="ADAL" clId="{593FD3F4-6DAC-4ACD-9CF3-34C31EE8382D}" dt="2025-06-22T12:57:35.093" v="12147"/>
          <ac:cxnSpMkLst>
            <pc:docMk/>
            <pc:sldMk cId="2466814460" sldId="263"/>
            <ac:cxnSpMk id="211" creationId="{E6CDCE91-C33A-753B-E6EE-14865FC92EE0}"/>
          </ac:cxnSpMkLst>
        </pc:cxnChg>
        <pc:cxnChg chg="del mod">
          <ac:chgData name="TOGASAKI Haruta" userId="97d39d90-36ae-49c7-8e10-0d6d77786e66" providerId="ADAL" clId="{593FD3F4-6DAC-4ACD-9CF3-34C31EE8382D}" dt="2025-06-22T12:58:20.645" v="12158" actId="478"/>
          <ac:cxnSpMkLst>
            <pc:docMk/>
            <pc:sldMk cId="2466814460" sldId="263"/>
            <ac:cxnSpMk id="212" creationId="{DA1ED8BC-298C-96A2-FDD0-A67EDD0611C5}"/>
          </ac:cxnSpMkLst>
        </pc:cxnChg>
        <pc:cxnChg chg="mod">
          <ac:chgData name="TOGASAKI Haruta" userId="97d39d90-36ae-49c7-8e10-0d6d77786e66" providerId="ADAL" clId="{593FD3F4-6DAC-4ACD-9CF3-34C31EE8382D}" dt="2025-06-22T12:59:40.109" v="12164" actId="14100"/>
          <ac:cxnSpMkLst>
            <pc:docMk/>
            <pc:sldMk cId="2466814460" sldId="263"/>
            <ac:cxnSpMk id="213" creationId="{346BF094-8367-3B6E-D5F7-41830FD75C73}"/>
          </ac:cxnSpMkLst>
        </pc:cxnChg>
        <pc:cxnChg chg="mod">
          <ac:chgData name="TOGASAKI Haruta" userId="97d39d90-36ae-49c7-8e10-0d6d77786e66" providerId="ADAL" clId="{593FD3F4-6DAC-4ACD-9CF3-34C31EE8382D}" dt="2025-06-22T12:57:35.093" v="12147"/>
          <ac:cxnSpMkLst>
            <pc:docMk/>
            <pc:sldMk cId="2466814460" sldId="263"/>
            <ac:cxnSpMk id="214" creationId="{8F41C510-DBA7-883B-CE59-AED1D44BEB46}"/>
          </ac:cxnSpMkLst>
        </pc:cxnChg>
        <pc:cxnChg chg="del mod">
          <ac:chgData name="TOGASAKI Haruta" userId="97d39d90-36ae-49c7-8e10-0d6d77786e66" providerId="ADAL" clId="{593FD3F4-6DAC-4ACD-9CF3-34C31EE8382D}" dt="2025-06-22T12:59:33.804" v="12163" actId="478"/>
          <ac:cxnSpMkLst>
            <pc:docMk/>
            <pc:sldMk cId="2466814460" sldId="263"/>
            <ac:cxnSpMk id="215" creationId="{CDF1A619-84E1-0059-3D19-A53C2DE8F24F}"/>
          </ac:cxnSpMkLst>
        </pc:cxnChg>
        <pc:cxnChg chg="del mod">
          <ac:chgData name="TOGASAKI Haruta" userId="97d39d90-36ae-49c7-8e10-0d6d77786e66" providerId="ADAL" clId="{593FD3F4-6DAC-4ACD-9CF3-34C31EE8382D}" dt="2025-06-22T12:57:51.261" v="12153" actId="478"/>
          <ac:cxnSpMkLst>
            <pc:docMk/>
            <pc:sldMk cId="2466814460" sldId="263"/>
            <ac:cxnSpMk id="216" creationId="{6B1A0F11-A35C-E5BD-16E6-184C29E71542}"/>
          </ac:cxnSpMkLst>
        </pc:cxnChg>
        <pc:cxnChg chg="mod">
          <ac:chgData name="TOGASAKI Haruta" userId="97d39d90-36ae-49c7-8e10-0d6d77786e66" providerId="ADAL" clId="{593FD3F4-6DAC-4ACD-9CF3-34C31EE8382D}" dt="2025-06-22T12:57:35.093" v="12147"/>
          <ac:cxnSpMkLst>
            <pc:docMk/>
            <pc:sldMk cId="2466814460" sldId="263"/>
            <ac:cxnSpMk id="217" creationId="{13A426A0-BEFF-5096-32DA-A6248773647E}"/>
          </ac:cxnSpMkLst>
        </pc:cxnChg>
        <pc:cxnChg chg="add del">
          <ac:chgData name="TOGASAKI Haruta" userId="97d39d90-36ae-49c7-8e10-0d6d77786e66" providerId="ADAL" clId="{593FD3F4-6DAC-4ACD-9CF3-34C31EE8382D}" dt="2025-06-22T13:06:58.218" v="12234" actId="478"/>
          <ac:cxnSpMkLst>
            <pc:docMk/>
            <pc:sldMk cId="2466814460" sldId="263"/>
            <ac:cxnSpMk id="227" creationId="{73A1B6E4-DE1E-0A7B-EED1-7C8BA36456C9}"/>
          </ac:cxnSpMkLst>
        </pc:cxnChg>
        <pc:cxnChg chg="add del mod">
          <ac:chgData name="TOGASAKI Haruta" userId="97d39d90-36ae-49c7-8e10-0d6d77786e66" providerId="ADAL" clId="{593FD3F4-6DAC-4ACD-9CF3-34C31EE8382D}" dt="2025-06-22T13:21:24.960" v="12554" actId="11529"/>
          <ac:cxnSpMkLst>
            <pc:docMk/>
            <pc:sldMk cId="2466814460" sldId="263"/>
            <ac:cxnSpMk id="231" creationId="{52BB8B52-3D7D-22C6-7909-FD9356E7374A}"/>
          </ac:cxnSpMkLst>
        </pc:cxnChg>
        <pc:cxnChg chg="add mod">
          <ac:chgData name="TOGASAKI Haruta" userId="97d39d90-36ae-49c7-8e10-0d6d77786e66" providerId="ADAL" clId="{593FD3F4-6DAC-4ACD-9CF3-34C31EE8382D}" dt="2025-06-22T14:57:36.090" v="13146" actId="164"/>
          <ac:cxnSpMkLst>
            <pc:docMk/>
            <pc:sldMk cId="2466814460" sldId="263"/>
            <ac:cxnSpMk id="233" creationId="{BBA11DAA-2E00-59C0-8DE1-4945AE6F7778}"/>
          </ac:cxnSpMkLst>
        </pc:cxnChg>
        <pc:cxnChg chg="add mod">
          <ac:chgData name="TOGASAKI Haruta" userId="97d39d90-36ae-49c7-8e10-0d6d77786e66" providerId="ADAL" clId="{593FD3F4-6DAC-4ACD-9CF3-34C31EE8382D}" dt="2025-06-22T14:57:36.090" v="13146" actId="164"/>
          <ac:cxnSpMkLst>
            <pc:docMk/>
            <pc:sldMk cId="2466814460" sldId="263"/>
            <ac:cxnSpMk id="234" creationId="{1F75DBFA-9DF3-3E42-8971-BD1521B49E60}"/>
          </ac:cxnSpMkLst>
        </pc:cxnChg>
        <pc:cxnChg chg="add mod">
          <ac:chgData name="TOGASAKI Haruta" userId="97d39d90-36ae-49c7-8e10-0d6d77786e66" providerId="ADAL" clId="{593FD3F4-6DAC-4ACD-9CF3-34C31EE8382D}" dt="2025-06-22T14:57:36.090" v="13146" actId="164"/>
          <ac:cxnSpMkLst>
            <pc:docMk/>
            <pc:sldMk cId="2466814460" sldId="263"/>
            <ac:cxnSpMk id="237" creationId="{3D1B7853-BB93-6A03-1FE5-B3A979669B2F}"/>
          </ac:cxnSpMkLst>
        </pc:cxnChg>
        <pc:cxnChg chg="add mod">
          <ac:chgData name="TOGASAKI Haruta" userId="97d39d90-36ae-49c7-8e10-0d6d77786e66" providerId="ADAL" clId="{593FD3F4-6DAC-4ACD-9CF3-34C31EE8382D}" dt="2025-06-22T14:57:36.090" v="13146" actId="164"/>
          <ac:cxnSpMkLst>
            <pc:docMk/>
            <pc:sldMk cId="2466814460" sldId="263"/>
            <ac:cxnSpMk id="243" creationId="{8532BD25-3D2A-B28F-10E3-55F75B50C83E}"/>
          </ac:cxnSpMkLst>
        </pc:cxnChg>
      </pc:sldChg>
      <pc:sldChg chg="addSp delSp modSp del mod modAnim">
        <pc:chgData name="TOGASAKI Haruta" userId="97d39d90-36ae-49c7-8e10-0d6d77786e66" providerId="ADAL" clId="{593FD3F4-6DAC-4ACD-9CF3-34C31EE8382D}" dt="2025-06-14T13:26:52.112" v="4260" actId="2696"/>
        <pc:sldMkLst>
          <pc:docMk/>
          <pc:sldMk cId="248548002" sldId="266"/>
        </pc:sldMkLst>
        <pc:spChg chg="mod">
          <ac:chgData name="TOGASAKI Haruta" userId="97d39d90-36ae-49c7-8e10-0d6d77786e66" providerId="ADAL" clId="{593FD3F4-6DAC-4ACD-9CF3-34C31EE8382D}" dt="2025-06-11T07:40:44.778" v="1533" actId="20577"/>
          <ac:spMkLst>
            <pc:docMk/>
            <pc:sldMk cId="248548002" sldId="266"/>
            <ac:spMk id="2" creationId="{85B93DC2-E166-A9D0-6AEA-B6757211DA00}"/>
          </ac:spMkLst>
        </pc:spChg>
        <pc:spChg chg="mod ord">
          <ac:chgData name="TOGASAKI Haruta" userId="97d39d90-36ae-49c7-8e10-0d6d77786e66" providerId="ADAL" clId="{593FD3F4-6DAC-4ACD-9CF3-34C31EE8382D}" dt="2025-06-14T10:45:16.905" v="3496" actId="14100"/>
          <ac:spMkLst>
            <pc:docMk/>
            <pc:sldMk cId="248548002" sldId="266"/>
            <ac:spMk id="3" creationId="{EBA06C3C-CE0D-81EE-AE92-6BB3A0093253}"/>
          </ac:spMkLst>
        </pc:spChg>
        <pc:spChg chg="mod">
          <ac:chgData name="TOGASAKI Haruta" userId="97d39d90-36ae-49c7-8e10-0d6d77786e66" providerId="ADAL" clId="{593FD3F4-6DAC-4ACD-9CF3-34C31EE8382D}" dt="2025-06-14T07:43:15.132" v="2237" actId="1076"/>
          <ac:spMkLst>
            <pc:docMk/>
            <pc:sldMk cId="248548002" sldId="266"/>
            <ac:spMk id="12" creationId="{3BD9E805-7322-8CEA-FD13-E369DC59AD52}"/>
          </ac:spMkLst>
        </pc:spChg>
        <pc:spChg chg="mod">
          <ac:chgData name="TOGASAKI Haruta" userId="97d39d90-36ae-49c7-8e10-0d6d77786e66" providerId="ADAL" clId="{593FD3F4-6DAC-4ACD-9CF3-34C31EE8382D}" dt="2025-06-14T07:43:15.132" v="2237" actId="1076"/>
          <ac:spMkLst>
            <pc:docMk/>
            <pc:sldMk cId="248548002" sldId="266"/>
            <ac:spMk id="13" creationId="{73744891-92ED-3879-A488-19FDF49FF239}"/>
          </ac:spMkLst>
        </pc:spChg>
        <pc:spChg chg="mod">
          <ac:chgData name="TOGASAKI Haruta" userId="97d39d90-36ae-49c7-8e10-0d6d77786e66" providerId="ADAL" clId="{593FD3F4-6DAC-4ACD-9CF3-34C31EE8382D}" dt="2025-06-14T07:43:15.132" v="2237" actId="1076"/>
          <ac:spMkLst>
            <pc:docMk/>
            <pc:sldMk cId="248548002" sldId="266"/>
            <ac:spMk id="17" creationId="{AFAA0909-A026-4647-C8EF-F185A9AE6F54}"/>
          </ac:spMkLst>
        </pc:spChg>
        <pc:spChg chg="mod">
          <ac:chgData name="TOGASAKI Haruta" userId="97d39d90-36ae-49c7-8e10-0d6d77786e66" providerId="ADAL" clId="{593FD3F4-6DAC-4ACD-9CF3-34C31EE8382D}" dt="2025-06-14T07:43:15.132" v="2237" actId="1076"/>
          <ac:spMkLst>
            <pc:docMk/>
            <pc:sldMk cId="248548002" sldId="266"/>
            <ac:spMk id="18" creationId="{48F434DB-2127-9EC5-0081-1888AD0BA4E7}"/>
          </ac:spMkLst>
        </pc:spChg>
        <pc:spChg chg="mod">
          <ac:chgData name="TOGASAKI Haruta" userId="97d39d90-36ae-49c7-8e10-0d6d77786e66" providerId="ADAL" clId="{593FD3F4-6DAC-4ACD-9CF3-34C31EE8382D}" dt="2025-06-14T07:43:15.132" v="2237" actId="1076"/>
          <ac:spMkLst>
            <pc:docMk/>
            <pc:sldMk cId="248548002" sldId="266"/>
            <ac:spMk id="19" creationId="{CAC85DA2-820D-63D2-22B2-CEF242CED948}"/>
          </ac:spMkLst>
        </pc:spChg>
        <pc:spChg chg="mod">
          <ac:chgData name="TOGASAKI Haruta" userId="97d39d90-36ae-49c7-8e10-0d6d77786e66" providerId="ADAL" clId="{593FD3F4-6DAC-4ACD-9CF3-34C31EE8382D}" dt="2025-06-14T07:43:15.132" v="2237" actId="1076"/>
          <ac:spMkLst>
            <pc:docMk/>
            <pc:sldMk cId="248548002" sldId="266"/>
            <ac:spMk id="20" creationId="{3F309AF2-B4B1-EFAD-AB0C-3C34956D021B}"/>
          </ac:spMkLst>
        </pc:spChg>
        <pc:spChg chg="mod">
          <ac:chgData name="TOGASAKI Haruta" userId="97d39d90-36ae-49c7-8e10-0d6d77786e66" providerId="ADAL" clId="{593FD3F4-6DAC-4ACD-9CF3-34C31EE8382D}" dt="2025-06-14T07:43:15.132" v="2237" actId="1076"/>
          <ac:spMkLst>
            <pc:docMk/>
            <pc:sldMk cId="248548002" sldId="266"/>
            <ac:spMk id="21" creationId="{4545A975-7D52-DC38-DDEB-E37A1F1AA896}"/>
          </ac:spMkLst>
        </pc:spChg>
        <pc:spChg chg="mod">
          <ac:chgData name="TOGASAKI Haruta" userId="97d39d90-36ae-49c7-8e10-0d6d77786e66" providerId="ADAL" clId="{593FD3F4-6DAC-4ACD-9CF3-34C31EE8382D}" dt="2025-06-14T07:43:15.132" v="2237" actId="1076"/>
          <ac:spMkLst>
            <pc:docMk/>
            <pc:sldMk cId="248548002" sldId="266"/>
            <ac:spMk id="22" creationId="{18BBDAF6-2C61-BAA0-56D2-BFDA87314AF4}"/>
          </ac:spMkLst>
        </pc:spChg>
        <pc:spChg chg="mod">
          <ac:chgData name="TOGASAKI Haruta" userId="97d39d90-36ae-49c7-8e10-0d6d77786e66" providerId="ADAL" clId="{593FD3F4-6DAC-4ACD-9CF3-34C31EE8382D}" dt="2025-06-14T07:43:15.132" v="2237" actId="1076"/>
          <ac:spMkLst>
            <pc:docMk/>
            <pc:sldMk cId="248548002" sldId="266"/>
            <ac:spMk id="23" creationId="{FF89F8F3-71BF-A46C-54A5-B8CFA68ACC53}"/>
          </ac:spMkLst>
        </pc:spChg>
        <pc:spChg chg="mod">
          <ac:chgData name="TOGASAKI Haruta" userId="97d39d90-36ae-49c7-8e10-0d6d77786e66" providerId="ADAL" clId="{593FD3F4-6DAC-4ACD-9CF3-34C31EE8382D}" dt="2025-06-14T07:43:15.132" v="2237" actId="1076"/>
          <ac:spMkLst>
            <pc:docMk/>
            <pc:sldMk cId="248548002" sldId="266"/>
            <ac:spMk id="24" creationId="{9E9F1601-BBC3-1695-78B8-DEF0876FDA21}"/>
          </ac:spMkLst>
        </pc:spChg>
        <pc:spChg chg="mod">
          <ac:chgData name="TOGASAKI Haruta" userId="97d39d90-36ae-49c7-8e10-0d6d77786e66" providerId="ADAL" clId="{593FD3F4-6DAC-4ACD-9CF3-34C31EE8382D}" dt="2025-06-14T07:43:15.132" v="2237" actId="1076"/>
          <ac:spMkLst>
            <pc:docMk/>
            <pc:sldMk cId="248548002" sldId="266"/>
            <ac:spMk id="25" creationId="{3FC1EC93-04BE-E0F8-B02D-078FC719E204}"/>
          </ac:spMkLst>
        </pc:spChg>
        <pc:spChg chg="mod">
          <ac:chgData name="TOGASAKI Haruta" userId="97d39d90-36ae-49c7-8e10-0d6d77786e66" providerId="ADAL" clId="{593FD3F4-6DAC-4ACD-9CF3-34C31EE8382D}" dt="2025-06-14T07:43:15.132" v="2237" actId="1076"/>
          <ac:spMkLst>
            <pc:docMk/>
            <pc:sldMk cId="248548002" sldId="266"/>
            <ac:spMk id="26" creationId="{C7A84E25-FBDB-9082-0705-99451B6EA65C}"/>
          </ac:spMkLst>
        </pc:spChg>
        <pc:spChg chg="add del mod">
          <ac:chgData name="TOGASAKI Haruta" userId="97d39d90-36ae-49c7-8e10-0d6d77786e66" providerId="ADAL" clId="{593FD3F4-6DAC-4ACD-9CF3-34C31EE8382D}" dt="2025-06-14T10:46:21.662" v="3517" actId="1076"/>
          <ac:spMkLst>
            <pc:docMk/>
            <pc:sldMk cId="248548002" sldId="266"/>
            <ac:spMk id="28" creationId="{2B93DD57-73F7-9509-2267-646A7FF4A78C}"/>
          </ac:spMkLst>
        </pc:spChg>
        <pc:spChg chg="mod">
          <ac:chgData name="TOGASAKI Haruta" userId="97d39d90-36ae-49c7-8e10-0d6d77786e66" providerId="ADAL" clId="{593FD3F4-6DAC-4ACD-9CF3-34C31EE8382D}" dt="2025-06-14T08:07:24.618" v="2331"/>
          <ac:spMkLst>
            <pc:docMk/>
            <pc:sldMk cId="248548002" sldId="266"/>
            <ac:spMk id="30" creationId="{EACCF9E6-9E5B-4343-EE19-EB501B966F7A}"/>
          </ac:spMkLst>
        </pc:spChg>
        <pc:spChg chg="mod">
          <ac:chgData name="TOGASAKI Haruta" userId="97d39d90-36ae-49c7-8e10-0d6d77786e66" providerId="ADAL" clId="{593FD3F4-6DAC-4ACD-9CF3-34C31EE8382D}" dt="2025-06-14T08:07:24.618" v="2331"/>
          <ac:spMkLst>
            <pc:docMk/>
            <pc:sldMk cId="248548002" sldId="266"/>
            <ac:spMk id="31" creationId="{74E43CC4-007F-38F8-26CF-B10A28DF504C}"/>
          </ac:spMkLst>
        </pc:spChg>
        <pc:spChg chg="mod">
          <ac:chgData name="TOGASAKI Haruta" userId="97d39d90-36ae-49c7-8e10-0d6d77786e66" providerId="ADAL" clId="{593FD3F4-6DAC-4ACD-9CF3-34C31EE8382D}" dt="2025-06-14T08:07:24.618" v="2331"/>
          <ac:spMkLst>
            <pc:docMk/>
            <pc:sldMk cId="248548002" sldId="266"/>
            <ac:spMk id="32" creationId="{425759F9-7FD4-51E6-04C7-DC6034BDF29C}"/>
          </ac:spMkLst>
        </pc:spChg>
        <pc:spChg chg="mod">
          <ac:chgData name="TOGASAKI Haruta" userId="97d39d90-36ae-49c7-8e10-0d6d77786e66" providerId="ADAL" clId="{593FD3F4-6DAC-4ACD-9CF3-34C31EE8382D}" dt="2025-06-14T08:07:57.650" v="2335" actId="1076"/>
          <ac:spMkLst>
            <pc:docMk/>
            <pc:sldMk cId="248548002" sldId="266"/>
            <ac:spMk id="40" creationId="{32B365C1-B973-7AB7-948E-41FA843E37DB}"/>
          </ac:spMkLst>
        </pc:spChg>
        <pc:spChg chg="mod">
          <ac:chgData name="TOGASAKI Haruta" userId="97d39d90-36ae-49c7-8e10-0d6d77786e66" providerId="ADAL" clId="{593FD3F4-6DAC-4ACD-9CF3-34C31EE8382D}" dt="2025-06-14T08:07:57.650" v="2335" actId="1076"/>
          <ac:spMkLst>
            <pc:docMk/>
            <pc:sldMk cId="248548002" sldId="266"/>
            <ac:spMk id="41" creationId="{C6D80C35-7174-3BA5-D85F-940E896A331C}"/>
          </ac:spMkLst>
        </pc:spChg>
        <pc:spChg chg="mod">
          <ac:chgData name="TOGASAKI Haruta" userId="97d39d90-36ae-49c7-8e10-0d6d77786e66" providerId="ADAL" clId="{593FD3F4-6DAC-4ACD-9CF3-34C31EE8382D}" dt="2025-06-14T08:07:57.650" v="2335" actId="1076"/>
          <ac:spMkLst>
            <pc:docMk/>
            <pc:sldMk cId="248548002" sldId="266"/>
            <ac:spMk id="45" creationId="{04E5D316-D783-DA06-F5E8-0CDEE521C274}"/>
          </ac:spMkLst>
        </pc:spChg>
        <pc:spChg chg="mod">
          <ac:chgData name="TOGASAKI Haruta" userId="97d39d90-36ae-49c7-8e10-0d6d77786e66" providerId="ADAL" clId="{593FD3F4-6DAC-4ACD-9CF3-34C31EE8382D}" dt="2025-06-14T08:07:57.650" v="2335" actId="1076"/>
          <ac:spMkLst>
            <pc:docMk/>
            <pc:sldMk cId="248548002" sldId="266"/>
            <ac:spMk id="46" creationId="{7A42C594-A4B3-A811-9ABC-D2B090975031}"/>
          </ac:spMkLst>
        </pc:spChg>
        <pc:spChg chg="mod">
          <ac:chgData name="TOGASAKI Haruta" userId="97d39d90-36ae-49c7-8e10-0d6d77786e66" providerId="ADAL" clId="{593FD3F4-6DAC-4ACD-9CF3-34C31EE8382D}" dt="2025-06-14T08:07:57.650" v="2335" actId="1076"/>
          <ac:spMkLst>
            <pc:docMk/>
            <pc:sldMk cId="248548002" sldId="266"/>
            <ac:spMk id="47" creationId="{9091474F-E326-9D1F-6320-57618D6C5A3E}"/>
          </ac:spMkLst>
        </pc:spChg>
        <pc:spChg chg="mod">
          <ac:chgData name="TOGASAKI Haruta" userId="97d39d90-36ae-49c7-8e10-0d6d77786e66" providerId="ADAL" clId="{593FD3F4-6DAC-4ACD-9CF3-34C31EE8382D}" dt="2025-06-14T08:07:57.650" v="2335" actId="1076"/>
          <ac:spMkLst>
            <pc:docMk/>
            <pc:sldMk cId="248548002" sldId="266"/>
            <ac:spMk id="48" creationId="{F09EB229-2CEF-536E-D6F7-ADB911F19CFE}"/>
          </ac:spMkLst>
        </pc:spChg>
        <pc:spChg chg="mod">
          <ac:chgData name="TOGASAKI Haruta" userId="97d39d90-36ae-49c7-8e10-0d6d77786e66" providerId="ADAL" clId="{593FD3F4-6DAC-4ACD-9CF3-34C31EE8382D}" dt="2025-06-14T08:07:57.650" v="2335" actId="1076"/>
          <ac:spMkLst>
            <pc:docMk/>
            <pc:sldMk cId="248548002" sldId="266"/>
            <ac:spMk id="49" creationId="{5F4E57BE-B256-4290-08C8-E8C7B92847F3}"/>
          </ac:spMkLst>
        </pc:spChg>
        <pc:spChg chg="mod">
          <ac:chgData name="TOGASAKI Haruta" userId="97d39d90-36ae-49c7-8e10-0d6d77786e66" providerId="ADAL" clId="{593FD3F4-6DAC-4ACD-9CF3-34C31EE8382D}" dt="2025-06-14T08:07:57.650" v="2335" actId="1076"/>
          <ac:spMkLst>
            <pc:docMk/>
            <pc:sldMk cId="248548002" sldId="266"/>
            <ac:spMk id="50" creationId="{F8CE8412-9553-7FFE-099C-EA7899379198}"/>
          </ac:spMkLst>
        </pc:spChg>
        <pc:spChg chg="mod">
          <ac:chgData name="TOGASAKI Haruta" userId="97d39d90-36ae-49c7-8e10-0d6d77786e66" providerId="ADAL" clId="{593FD3F4-6DAC-4ACD-9CF3-34C31EE8382D}" dt="2025-06-14T08:07:57.650" v="2335" actId="1076"/>
          <ac:spMkLst>
            <pc:docMk/>
            <pc:sldMk cId="248548002" sldId="266"/>
            <ac:spMk id="51" creationId="{BCBFDA24-C347-1EA1-FC24-03CD209749E9}"/>
          </ac:spMkLst>
        </pc:spChg>
        <pc:spChg chg="mod">
          <ac:chgData name="TOGASAKI Haruta" userId="97d39d90-36ae-49c7-8e10-0d6d77786e66" providerId="ADAL" clId="{593FD3F4-6DAC-4ACD-9CF3-34C31EE8382D}" dt="2025-06-14T08:07:57.650" v="2335" actId="1076"/>
          <ac:spMkLst>
            <pc:docMk/>
            <pc:sldMk cId="248548002" sldId="266"/>
            <ac:spMk id="52" creationId="{18908165-95B7-47DC-EE7C-EA5C8A7114A0}"/>
          </ac:spMkLst>
        </pc:spChg>
        <pc:spChg chg="mod">
          <ac:chgData name="TOGASAKI Haruta" userId="97d39d90-36ae-49c7-8e10-0d6d77786e66" providerId="ADAL" clId="{593FD3F4-6DAC-4ACD-9CF3-34C31EE8382D}" dt="2025-06-14T08:07:57.650" v="2335" actId="1076"/>
          <ac:spMkLst>
            <pc:docMk/>
            <pc:sldMk cId="248548002" sldId="266"/>
            <ac:spMk id="53" creationId="{79C7DBFF-27C5-9B9D-A69B-CAAEE666B5E6}"/>
          </ac:spMkLst>
        </pc:spChg>
        <pc:spChg chg="mod">
          <ac:chgData name="TOGASAKI Haruta" userId="97d39d90-36ae-49c7-8e10-0d6d77786e66" providerId="ADAL" clId="{593FD3F4-6DAC-4ACD-9CF3-34C31EE8382D}" dt="2025-06-14T08:07:57.650" v="2335" actId="1076"/>
          <ac:spMkLst>
            <pc:docMk/>
            <pc:sldMk cId="248548002" sldId="266"/>
            <ac:spMk id="54" creationId="{B04D9EF2-02E2-369C-F84D-A92CBDBEF41C}"/>
          </ac:spMkLst>
        </pc:spChg>
        <pc:spChg chg="del mod topLvl">
          <ac:chgData name="TOGASAKI Haruta" userId="97d39d90-36ae-49c7-8e10-0d6d77786e66" providerId="ADAL" clId="{593FD3F4-6DAC-4ACD-9CF3-34C31EE8382D}" dt="2025-06-14T10:24:22.115" v="3360" actId="478"/>
          <ac:spMkLst>
            <pc:docMk/>
            <pc:sldMk cId="248548002" sldId="266"/>
            <ac:spMk id="62" creationId="{8507B493-9A49-75AF-C60E-D3244CDB204F}"/>
          </ac:spMkLst>
        </pc:spChg>
        <pc:spChg chg="del mod topLvl">
          <ac:chgData name="TOGASAKI Haruta" userId="97d39d90-36ae-49c7-8e10-0d6d77786e66" providerId="ADAL" clId="{593FD3F4-6DAC-4ACD-9CF3-34C31EE8382D}" dt="2025-06-14T10:24:22.115" v="3360" actId="478"/>
          <ac:spMkLst>
            <pc:docMk/>
            <pc:sldMk cId="248548002" sldId="266"/>
            <ac:spMk id="63" creationId="{E294E8A2-ECE7-A0C7-5348-3D9B1526989B}"/>
          </ac:spMkLst>
        </pc:spChg>
        <pc:spChg chg="del mod topLvl">
          <ac:chgData name="TOGASAKI Haruta" userId="97d39d90-36ae-49c7-8e10-0d6d77786e66" providerId="ADAL" clId="{593FD3F4-6DAC-4ACD-9CF3-34C31EE8382D}" dt="2025-06-14T10:21:40.591" v="3353" actId="478"/>
          <ac:spMkLst>
            <pc:docMk/>
            <pc:sldMk cId="248548002" sldId="266"/>
            <ac:spMk id="67" creationId="{4A12C3EC-2B24-D97F-2BBF-0DC07C8F6C07}"/>
          </ac:spMkLst>
        </pc:spChg>
        <pc:spChg chg="del mod topLvl">
          <ac:chgData name="TOGASAKI Haruta" userId="97d39d90-36ae-49c7-8e10-0d6d77786e66" providerId="ADAL" clId="{593FD3F4-6DAC-4ACD-9CF3-34C31EE8382D}" dt="2025-06-14T10:24:22.115" v="3360" actId="478"/>
          <ac:spMkLst>
            <pc:docMk/>
            <pc:sldMk cId="248548002" sldId="266"/>
            <ac:spMk id="68" creationId="{A2FE2D6C-C920-28A0-00D1-46366714D2AF}"/>
          </ac:spMkLst>
        </pc:spChg>
        <pc:spChg chg="del mod topLvl">
          <ac:chgData name="TOGASAKI Haruta" userId="97d39d90-36ae-49c7-8e10-0d6d77786e66" providerId="ADAL" clId="{593FD3F4-6DAC-4ACD-9CF3-34C31EE8382D}" dt="2025-06-14T10:24:22.115" v="3360" actId="478"/>
          <ac:spMkLst>
            <pc:docMk/>
            <pc:sldMk cId="248548002" sldId="266"/>
            <ac:spMk id="69" creationId="{1118E06A-2470-9BCD-24BC-5092D30DB74C}"/>
          </ac:spMkLst>
        </pc:spChg>
        <pc:spChg chg="del mod topLvl">
          <ac:chgData name="TOGASAKI Haruta" userId="97d39d90-36ae-49c7-8e10-0d6d77786e66" providerId="ADAL" clId="{593FD3F4-6DAC-4ACD-9CF3-34C31EE8382D}" dt="2025-06-14T10:24:22.115" v="3360" actId="478"/>
          <ac:spMkLst>
            <pc:docMk/>
            <pc:sldMk cId="248548002" sldId="266"/>
            <ac:spMk id="70" creationId="{CDE38B13-E260-7484-B423-4B348A4FB97A}"/>
          </ac:spMkLst>
        </pc:spChg>
        <pc:spChg chg="del mod topLvl">
          <ac:chgData name="TOGASAKI Haruta" userId="97d39d90-36ae-49c7-8e10-0d6d77786e66" providerId="ADAL" clId="{593FD3F4-6DAC-4ACD-9CF3-34C31EE8382D}" dt="2025-06-14T10:24:22.115" v="3360" actId="478"/>
          <ac:spMkLst>
            <pc:docMk/>
            <pc:sldMk cId="248548002" sldId="266"/>
            <ac:spMk id="71" creationId="{68F79D23-755E-D56C-D56D-798032CE1D02}"/>
          </ac:spMkLst>
        </pc:spChg>
        <pc:spChg chg="del mod topLvl">
          <ac:chgData name="TOGASAKI Haruta" userId="97d39d90-36ae-49c7-8e10-0d6d77786e66" providerId="ADAL" clId="{593FD3F4-6DAC-4ACD-9CF3-34C31EE8382D}" dt="2025-06-14T10:24:22.115" v="3360" actId="478"/>
          <ac:spMkLst>
            <pc:docMk/>
            <pc:sldMk cId="248548002" sldId="266"/>
            <ac:spMk id="72" creationId="{460CA735-7D96-B341-2800-A7709E8C2430}"/>
          </ac:spMkLst>
        </pc:spChg>
        <pc:spChg chg="del mod topLvl">
          <ac:chgData name="TOGASAKI Haruta" userId="97d39d90-36ae-49c7-8e10-0d6d77786e66" providerId="ADAL" clId="{593FD3F4-6DAC-4ACD-9CF3-34C31EE8382D}" dt="2025-06-14T10:24:22.115" v="3360" actId="478"/>
          <ac:spMkLst>
            <pc:docMk/>
            <pc:sldMk cId="248548002" sldId="266"/>
            <ac:spMk id="73" creationId="{AC909AFD-6A47-6EB4-BB92-0AF8AC3B1093}"/>
          </ac:spMkLst>
        </pc:spChg>
        <pc:spChg chg="del mod topLvl">
          <ac:chgData name="TOGASAKI Haruta" userId="97d39d90-36ae-49c7-8e10-0d6d77786e66" providerId="ADAL" clId="{593FD3F4-6DAC-4ACD-9CF3-34C31EE8382D}" dt="2025-06-14T10:24:22.115" v="3360" actId="478"/>
          <ac:spMkLst>
            <pc:docMk/>
            <pc:sldMk cId="248548002" sldId="266"/>
            <ac:spMk id="74" creationId="{E4B3E815-3762-B342-D568-F023E344E435}"/>
          </ac:spMkLst>
        </pc:spChg>
        <pc:spChg chg="del mod topLvl">
          <ac:chgData name="TOGASAKI Haruta" userId="97d39d90-36ae-49c7-8e10-0d6d77786e66" providerId="ADAL" clId="{593FD3F4-6DAC-4ACD-9CF3-34C31EE8382D}" dt="2025-06-14T10:24:22.115" v="3360" actId="478"/>
          <ac:spMkLst>
            <pc:docMk/>
            <pc:sldMk cId="248548002" sldId="266"/>
            <ac:spMk id="75" creationId="{EC64EF96-83F5-2FD2-59EF-B78FDB345D25}"/>
          </ac:spMkLst>
        </pc:spChg>
        <pc:spChg chg="del mod topLvl">
          <ac:chgData name="TOGASAKI Haruta" userId="97d39d90-36ae-49c7-8e10-0d6d77786e66" providerId="ADAL" clId="{593FD3F4-6DAC-4ACD-9CF3-34C31EE8382D}" dt="2025-06-14T10:24:22.115" v="3360" actId="478"/>
          <ac:spMkLst>
            <pc:docMk/>
            <pc:sldMk cId="248548002" sldId="266"/>
            <ac:spMk id="76" creationId="{D54FE281-CCF7-822D-A899-D1B5E284077B}"/>
          </ac:spMkLst>
        </pc:spChg>
        <pc:spChg chg="add del mod">
          <ac:chgData name="TOGASAKI Haruta" userId="97d39d90-36ae-49c7-8e10-0d6d77786e66" providerId="ADAL" clId="{593FD3F4-6DAC-4ACD-9CF3-34C31EE8382D}" dt="2025-06-14T10:24:22.115" v="3360" actId="478"/>
          <ac:spMkLst>
            <pc:docMk/>
            <pc:sldMk cId="248548002" sldId="266"/>
            <ac:spMk id="82" creationId="{A728A0ED-A9DD-31F9-3319-67900CF9B376}"/>
          </ac:spMkLst>
        </pc:spChg>
        <pc:spChg chg="add del mod">
          <ac:chgData name="TOGASAKI Haruta" userId="97d39d90-36ae-49c7-8e10-0d6d77786e66" providerId="ADAL" clId="{593FD3F4-6DAC-4ACD-9CF3-34C31EE8382D}" dt="2025-06-14T10:24:22.115" v="3360" actId="478"/>
          <ac:spMkLst>
            <pc:docMk/>
            <pc:sldMk cId="248548002" sldId="266"/>
            <ac:spMk id="83" creationId="{A1952438-6F6D-8617-AFAC-B73A466E3860}"/>
          </ac:spMkLst>
        </pc:spChg>
        <pc:spChg chg="add del mod">
          <ac:chgData name="TOGASAKI Haruta" userId="97d39d90-36ae-49c7-8e10-0d6d77786e66" providerId="ADAL" clId="{593FD3F4-6DAC-4ACD-9CF3-34C31EE8382D}" dt="2025-06-14T10:24:22.115" v="3360" actId="478"/>
          <ac:spMkLst>
            <pc:docMk/>
            <pc:sldMk cId="248548002" sldId="266"/>
            <ac:spMk id="84" creationId="{10B55C55-04B1-0D7A-4DEF-C19D1A1D74CB}"/>
          </ac:spMkLst>
        </pc:spChg>
        <pc:spChg chg="add del mod">
          <ac:chgData name="TOGASAKI Haruta" userId="97d39d90-36ae-49c7-8e10-0d6d77786e66" providerId="ADAL" clId="{593FD3F4-6DAC-4ACD-9CF3-34C31EE8382D}" dt="2025-06-14T10:24:22.115" v="3360" actId="478"/>
          <ac:spMkLst>
            <pc:docMk/>
            <pc:sldMk cId="248548002" sldId="266"/>
            <ac:spMk id="85" creationId="{6AC50ACF-3A39-2A7E-2E2A-2F2F43469631}"/>
          </ac:spMkLst>
        </pc:spChg>
        <pc:spChg chg="add del mod">
          <ac:chgData name="TOGASAKI Haruta" userId="97d39d90-36ae-49c7-8e10-0d6d77786e66" providerId="ADAL" clId="{593FD3F4-6DAC-4ACD-9CF3-34C31EE8382D}" dt="2025-06-14T10:24:22.115" v="3360" actId="478"/>
          <ac:spMkLst>
            <pc:docMk/>
            <pc:sldMk cId="248548002" sldId="266"/>
            <ac:spMk id="87" creationId="{52B16CDE-1084-2F7F-BD3F-77632B9BBF55}"/>
          </ac:spMkLst>
        </pc:spChg>
        <pc:spChg chg="add del mod">
          <ac:chgData name="TOGASAKI Haruta" userId="97d39d90-36ae-49c7-8e10-0d6d77786e66" providerId="ADAL" clId="{593FD3F4-6DAC-4ACD-9CF3-34C31EE8382D}" dt="2025-06-14T10:24:22.115" v="3360" actId="478"/>
          <ac:spMkLst>
            <pc:docMk/>
            <pc:sldMk cId="248548002" sldId="266"/>
            <ac:spMk id="88" creationId="{583A9CC2-5EE6-C987-2DAC-6223DBC18F0B}"/>
          </ac:spMkLst>
        </pc:spChg>
        <pc:spChg chg="add del mod">
          <ac:chgData name="TOGASAKI Haruta" userId="97d39d90-36ae-49c7-8e10-0d6d77786e66" providerId="ADAL" clId="{593FD3F4-6DAC-4ACD-9CF3-34C31EE8382D}" dt="2025-06-14T08:37:23.372" v="2391" actId="478"/>
          <ac:spMkLst>
            <pc:docMk/>
            <pc:sldMk cId="248548002" sldId="266"/>
            <ac:spMk id="89" creationId="{C37BE3F1-1B27-62FF-813B-3A452F05799E}"/>
          </ac:spMkLst>
        </pc:spChg>
        <pc:spChg chg="add del mod">
          <ac:chgData name="TOGASAKI Haruta" userId="97d39d90-36ae-49c7-8e10-0d6d77786e66" providerId="ADAL" clId="{593FD3F4-6DAC-4ACD-9CF3-34C31EE8382D}" dt="2025-06-14T10:24:22.115" v="3360" actId="478"/>
          <ac:spMkLst>
            <pc:docMk/>
            <pc:sldMk cId="248548002" sldId="266"/>
            <ac:spMk id="91" creationId="{DBF0578D-9C55-E573-3470-F201BA31B9E3}"/>
          </ac:spMkLst>
        </pc:spChg>
        <pc:spChg chg="del mod topLvl">
          <ac:chgData name="TOGASAKI Haruta" userId="97d39d90-36ae-49c7-8e10-0d6d77786e66" providerId="ADAL" clId="{593FD3F4-6DAC-4ACD-9CF3-34C31EE8382D}" dt="2025-06-14T10:24:22.115" v="3360" actId="478"/>
          <ac:spMkLst>
            <pc:docMk/>
            <pc:sldMk cId="248548002" sldId="266"/>
            <ac:spMk id="98" creationId="{2FB0764F-0261-C4BD-3DDF-B9B38FC6D28A}"/>
          </ac:spMkLst>
        </pc:spChg>
        <pc:spChg chg="del mod topLvl">
          <ac:chgData name="TOGASAKI Haruta" userId="97d39d90-36ae-49c7-8e10-0d6d77786e66" providerId="ADAL" clId="{593FD3F4-6DAC-4ACD-9CF3-34C31EE8382D}" dt="2025-06-14T10:24:22.115" v="3360" actId="478"/>
          <ac:spMkLst>
            <pc:docMk/>
            <pc:sldMk cId="248548002" sldId="266"/>
            <ac:spMk id="99" creationId="{38068367-95E9-710E-8C18-89F0F2CFED50}"/>
          </ac:spMkLst>
        </pc:spChg>
        <pc:spChg chg="del mod topLvl">
          <ac:chgData name="TOGASAKI Haruta" userId="97d39d90-36ae-49c7-8e10-0d6d77786e66" providerId="ADAL" clId="{593FD3F4-6DAC-4ACD-9CF3-34C31EE8382D}" dt="2025-06-14T10:24:22.115" v="3360" actId="478"/>
          <ac:spMkLst>
            <pc:docMk/>
            <pc:sldMk cId="248548002" sldId="266"/>
            <ac:spMk id="100" creationId="{5BDEA049-32A5-70EA-0098-88C472C68224}"/>
          </ac:spMkLst>
        </pc:spChg>
        <pc:spChg chg="add del mod">
          <ac:chgData name="TOGASAKI Haruta" userId="97d39d90-36ae-49c7-8e10-0d6d77786e66" providerId="ADAL" clId="{593FD3F4-6DAC-4ACD-9CF3-34C31EE8382D}" dt="2025-06-14T08:40:30.606" v="2406" actId="478"/>
          <ac:spMkLst>
            <pc:docMk/>
            <pc:sldMk cId="248548002" sldId="266"/>
            <ac:spMk id="101" creationId="{3F045803-1823-9268-60D1-6CEE88FA5129}"/>
          </ac:spMkLst>
        </pc:spChg>
        <pc:spChg chg="add del mod">
          <ac:chgData name="TOGASAKI Haruta" userId="97d39d90-36ae-49c7-8e10-0d6d77786e66" providerId="ADAL" clId="{593FD3F4-6DAC-4ACD-9CF3-34C31EE8382D}" dt="2025-06-14T08:40:30.606" v="2406" actId="478"/>
          <ac:spMkLst>
            <pc:docMk/>
            <pc:sldMk cId="248548002" sldId="266"/>
            <ac:spMk id="103" creationId="{32D87C62-61B1-F94F-93D2-5A82EFEE405D}"/>
          </ac:spMkLst>
        </pc:spChg>
        <pc:spChg chg="add del mod topLvl">
          <ac:chgData name="TOGASAKI Haruta" userId="97d39d90-36ae-49c7-8e10-0d6d77786e66" providerId="ADAL" clId="{593FD3F4-6DAC-4ACD-9CF3-34C31EE8382D}" dt="2025-06-14T10:24:22.115" v="3360" actId="478"/>
          <ac:spMkLst>
            <pc:docMk/>
            <pc:sldMk cId="248548002" sldId="266"/>
            <ac:spMk id="110" creationId="{9AF2235B-BF88-18EC-224B-4DE68ACF76A7}"/>
          </ac:spMkLst>
        </pc:spChg>
        <pc:spChg chg="add del mod topLvl">
          <ac:chgData name="TOGASAKI Haruta" userId="97d39d90-36ae-49c7-8e10-0d6d77786e66" providerId="ADAL" clId="{593FD3F4-6DAC-4ACD-9CF3-34C31EE8382D}" dt="2025-06-14T10:24:22.115" v="3360" actId="478"/>
          <ac:spMkLst>
            <pc:docMk/>
            <pc:sldMk cId="248548002" sldId="266"/>
            <ac:spMk id="112" creationId="{13F55E98-71BB-4497-69A3-C3E35A6A94E2}"/>
          </ac:spMkLst>
        </pc:spChg>
        <pc:spChg chg="add del mod">
          <ac:chgData name="TOGASAKI Haruta" userId="97d39d90-36ae-49c7-8e10-0d6d77786e66" providerId="ADAL" clId="{593FD3F4-6DAC-4ACD-9CF3-34C31EE8382D}" dt="2025-06-14T10:24:22.115" v="3360" actId="478"/>
          <ac:spMkLst>
            <pc:docMk/>
            <pc:sldMk cId="248548002" sldId="266"/>
            <ac:spMk id="114" creationId="{766379A4-7F3D-C539-4BB0-F2ABADA27E4B}"/>
          </ac:spMkLst>
        </pc:spChg>
        <pc:spChg chg="add del mod">
          <ac:chgData name="TOGASAKI Haruta" userId="97d39d90-36ae-49c7-8e10-0d6d77786e66" providerId="ADAL" clId="{593FD3F4-6DAC-4ACD-9CF3-34C31EE8382D}" dt="2025-06-14T10:24:22.115" v="3360" actId="478"/>
          <ac:spMkLst>
            <pc:docMk/>
            <pc:sldMk cId="248548002" sldId="266"/>
            <ac:spMk id="115" creationId="{D3EFC0E6-50A5-6510-F710-4918F86D314A}"/>
          </ac:spMkLst>
        </pc:spChg>
        <pc:spChg chg="add del mod">
          <ac:chgData name="TOGASAKI Haruta" userId="97d39d90-36ae-49c7-8e10-0d6d77786e66" providerId="ADAL" clId="{593FD3F4-6DAC-4ACD-9CF3-34C31EE8382D}" dt="2025-06-14T10:24:13.980" v="3359" actId="478"/>
          <ac:spMkLst>
            <pc:docMk/>
            <pc:sldMk cId="248548002" sldId="266"/>
            <ac:spMk id="125" creationId="{6BF0DE9C-7955-B74C-A059-52C15D5883A9}"/>
          </ac:spMkLst>
        </pc:spChg>
        <pc:spChg chg="add del mod">
          <ac:chgData name="TOGASAKI Haruta" userId="97d39d90-36ae-49c7-8e10-0d6d77786e66" providerId="ADAL" clId="{593FD3F4-6DAC-4ACD-9CF3-34C31EE8382D}" dt="2025-06-14T09:13:54.686" v="2535" actId="478"/>
          <ac:spMkLst>
            <pc:docMk/>
            <pc:sldMk cId="248548002" sldId="266"/>
            <ac:spMk id="126" creationId="{ADCD38F4-0C15-39CF-A92C-592B1EB0F2B1}"/>
          </ac:spMkLst>
        </pc:spChg>
        <pc:spChg chg="add del mod">
          <ac:chgData name="TOGASAKI Haruta" userId="97d39d90-36ae-49c7-8e10-0d6d77786e66" providerId="ADAL" clId="{593FD3F4-6DAC-4ACD-9CF3-34C31EE8382D}" dt="2025-06-14T09:13:55.811" v="2536" actId="478"/>
          <ac:spMkLst>
            <pc:docMk/>
            <pc:sldMk cId="248548002" sldId="266"/>
            <ac:spMk id="127" creationId="{C1234148-FCBC-EE7D-455B-A15B48F7C862}"/>
          </ac:spMkLst>
        </pc:spChg>
        <pc:spChg chg="add mod">
          <ac:chgData name="TOGASAKI Haruta" userId="97d39d90-36ae-49c7-8e10-0d6d77786e66" providerId="ADAL" clId="{593FD3F4-6DAC-4ACD-9CF3-34C31EE8382D}" dt="2025-06-14T10:57:39.731" v="3765" actId="1076"/>
          <ac:spMkLst>
            <pc:docMk/>
            <pc:sldMk cId="248548002" sldId="266"/>
            <ac:spMk id="128" creationId="{8C3D8F74-880A-5184-9C73-60CD2CD0E294}"/>
          </ac:spMkLst>
        </pc:spChg>
        <pc:spChg chg="add del mod">
          <ac:chgData name="TOGASAKI Haruta" userId="97d39d90-36ae-49c7-8e10-0d6d77786e66" providerId="ADAL" clId="{593FD3F4-6DAC-4ACD-9CF3-34C31EE8382D}" dt="2025-06-14T10:24:22.115" v="3360" actId="478"/>
          <ac:spMkLst>
            <pc:docMk/>
            <pc:sldMk cId="248548002" sldId="266"/>
            <ac:spMk id="129" creationId="{E8C58523-1CDC-FC3B-6B1C-81F1E48DEA8C}"/>
          </ac:spMkLst>
        </pc:spChg>
        <pc:spChg chg="add del mod">
          <ac:chgData name="TOGASAKI Haruta" userId="97d39d90-36ae-49c7-8e10-0d6d77786e66" providerId="ADAL" clId="{593FD3F4-6DAC-4ACD-9CF3-34C31EE8382D}" dt="2025-06-14T10:24:22.115" v="3360" actId="478"/>
          <ac:spMkLst>
            <pc:docMk/>
            <pc:sldMk cId="248548002" sldId="266"/>
            <ac:spMk id="130" creationId="{EB5AEC32-393E-82BD-0C7A-55072EFC67D7}"/>
          </ac:spMkLst>
        </pc:spChg>
        <pc:spChg chg="add del mod">
          <ac:chgData name="TOGASAKI Haruta" userId="97d39d90-36ae-49c7-8e10-0d6d77786e66" providerId="ADAL" clId="{593FD3F4-6DAC-4ACD-9CF3-34C31EE8382D}" dt="2025-06-14T10:24:22.115" v="3360" actId="478"/>
          <ac:spMkLst>
            <pc:docMk/>
            <pc:sldMk cId="248548002" sldId="266"/>
            <ac:spMk id="131" creationId="{C5A04039-230C-44C8-3FC2-01FE2F55F407}"/>
          </ac:spMkLst>
        </pc:spChg>
        <pc:spChg chg="add del mod">
          <ac:chgData name="TOGASAKI Haruta" userId="97d39d90-36ae-49c7-8e10-0d6d77786e66" providerId="ADAL" clId="{593FD3F4-6DAC-4ACD-9CF3-34C31EE8382D}" dt="2025-06-14T10:24:22.115" v="3360" actId="478"/>
          <ac:spMkLst>
            <pc:docMk/>
            <pc:sldMk cId="248548002" sldId="266"/>
            <ac:spMk id="132" creationId="{441CCC14-314E-1F84-DDE4-853C5628DBE1}"/>
          </ac:spMkLst>
        </pc:spChg>
        <pc:spChg chg="add del mod">
          <ac:chgData name="TOGASAKI Haruta" userId="97d39d90-36ae-49c7-8e10-0d6d77786e66" providerId="ADAL" clId="{593FD3F4-6DAC-4ACD-9CF3-34C31EE8382D}" dt="2025-06-14T10:24:22.115" v="3360" actId="478"/>
          <ac:spMkLst>
            <pc:docMk/>
            <pc:sldMk cId="248548002" sldId="266"/>
            <ac:spMk id="133" creationId="{876AB6B2-ADCD-47FB-F0CF-D67F6F866148}"/>
          </ac:spMkLst>
        </pc:spChg>
        <pc:spChg chg="add del mod">
          <ac:chgData name="TOGASAKI Haruta" userId="97d39d90-36ae-49c7-8e10-0d6d77786e66" providerId="ADAL" clId="{593FD3F4-6DAC-4ACD-9CF3-34C31EE8382D}" dt="2025-06-14T10:24:22.115" v="3360" actId="478"/>
          <ac:spMkLst>
            <pc:docMk/>
            <pc:sldMk cId="248548002" sldId="266"/>
            <ac:spMk id="134" creationId="{66165663-C0A9-919A-13A6-369A70027C61}"/>
          </ac:spMkLst>
        </pc:spChg>
        <pc:spChg chg="add del mod">
          <ac:chgData name="TOGASAKI Haruta" userId="97d39d90-36ae-49c7-8e10-0d6d77786e66" providerId="ADAL" clId="{593FD3F4-6DAC-4ACD-9CF3-34C31EE8382D}" dt="2025-06-14T10:24:22.115" v="3360" actId="478"/>
          <ac:spMkLst>
            <pc:docMk/>
            <pc:sldMk cId="248548002" sldId="266"/>
            <ac:spMk id="135" creationId="{DD5A89A2-4A30-8510-0282-F8FA99FC6B24}"/>
          </ac:spMkLst>
        </pc:spChg>
        <pc:spChg chg="add mod">
          <ac:chgData name="TOGASAKI Haruta" userId="97d39d90-36ae-49c7-8e10-0d6d77786e66" providerId="ADAL" clId="{593FD3F4-6DAC-4ACD-9CF3-34C31EE8382D}" dt="2025-06-14T10:43:10.593" v="3475" actId="404"/>
          <ac:spMkLst>
            <pc:docMk/>
            <pc:sldMk cId="248548002" sldId="266"/>
            <ac:spMk id="153" creationId="{8BC52579-EFF8-77C2-5436-E21E9983966E}"/>
          </ac:spMkLst>
        </pc:spChg>
        <pc:spChg chg="mod">
          <ac:chgData name="TOGASAKI Haruta" userId="97d39d90-36ae-49c7-8e10-0d6d77786e66" providerId="ADAL" clId="{593FD3F4-6DAC-4ACD-9CF3-34C31EE8382D}" dt="2025-06-14T10:43:10.593" v="3475" actId="404"/>
          <ac:spMkLst>
            <pc:docMk/>
            <pc:sldMk cId="248548002" sldId="266"/>
            <ac:spMk id="155" creationId="{46C047A2-FEF0-0B25-6150-6383E8D70A60}"/>
          </ac:spMkLst>
        </pc:spChg>
        <pc:spChg chg="mod">
          <ac:chgData name="TOGASAKI Haruta" userId="97d39d90-36ae-49c7-8e10-0d6d77786e66" providerId="ADAL" clId="{593FD3F4-6DAC-4ACD-9CF3-34C31EE8382D}" dt="2025-06-14T10:43:10.593" v="3475" actId="404"/>
          <ac:spMkLst>
            <pc:docMk/>
            <pc:sldMk cId="248548002" sldId="266"/>
            <ac:spMk id="156" creationId="{174F6FC8-3FC2-8F5A-B17F-4AFDA8616E31}"/>
          </ac:spMkLst>
        </pc:spChg>
        <pc:spChg chg="mod">
          <ac:chgData name="TOGASAKI Haruta" userId="97d39d90-36ae-49c7-8e10-0d6d77786e66" providerId="ADAL" clId="{593FD3F4-6DAC-4ACD-9CF3-34C31EE8382D}" dt="2025-06-14T10:43:10.593" v="3475" actId="404"/>
          <ac:spMkLst>
            <pc:docMk/>
            <pc:sldMk cId="248548002" sldId="266"/>
            <ac:spMk id="157" creationId="{34712FC1-8382-02AC-4E65-761F2162429A}"/>
          </ac:spMkLst>
        </pc:spChg>
        <pc:spChg chg="mod">
          <ac:chgData name="TOGASAKI Haruta" userId="97d39d90-36ae-49c7-8e10-0d6d77786e66" providerId="ADAL" clId="{593FD3F4-6DAC-4ACD-9CF3-34C31EE8382D}" dt="2025-06-14T10:43:10.593" v="3475" actId="404"/>
          <ac:spMkLst>
            <pc:docMk/>
            <pc:sldMk cId="248548002" sldId="266"/>
            <ac:spMk id="158" creationId="{38F46682-65D1-EDDB-44EA-6BDCADBC1070}"/>
          </ac:spMkLst>
        </pc:spChg>
        <pc:spChg chg="mod">
          <ac:chgData name="TOGASAKI Haruta" userId="97d39d90-36ae-49c7-8e10-0d6d77786e66" providerId="ADAL" clId="{593FD3F4-6DAC-4ACD-9CF3-34C31EE8382D}" dt="2025-06-14T10:43:10.593" v="3475" actId="404"/>
          <ac:spMkLst>
            <pc:docMk/>
            <pc:sldMk cId="248548002" sldId="266"/>
            <ac:spMk id="159" creationId="{C6F3D220-14F6-CF55-2FA7-803B65CB21BF}"/>
          </ac:spMkLst>
        </pc:spChg>
        <pc:spChg chg="mod">
          <ac:chgData name="TOGASAKI Haruta" userId="97d39d90-36ae-49c7-8e10-0d6d77786e66" providerId="ADAL" clId="{593FD3F4-6DAC-4ACD-9CF3-34C31EE8382D}" dt="2025-06-14T10:43:10.593" v="3475" actId="404"/>
          <ac:spMkLst>
            <pc:docMk/>
            <pc:sldMk cId="248548002" sldId="266"/>
            <ac:spMk id="160" creationId="{3FF9EC6E-4687-E1C6-6BB9-72E111231BC6}"/>
          </ac:spMkLst>
        </pc:spChg>
        <pc:spChg chg="mod">
          <ac:chgData name="TOGASAKI Haruta" userId="97d39d90-36ae-49c7-8e10-0d6d77786e66" providerId="ADAL" clId="{593FD3F4-6DAC-4ACD-9CF3-34C31EE8382D}" dt="2025-06-14T10:43:10.593" v="3475" actId="404"/>
          <ac:spMkLst>
            <pc:docMk/>
            <pc:sldMk cId="248548002" sldId="266"/>
            <ac:spMk id="164" creationId="{36064EC8-CEA2-6016-693A-015862451363}"/>
          </ac:spMkLst>
        </pc:spChg>
        <pc:spChg chg="mod">
          <ac:chgData name="TOGASAKI Haruta" userId="97d39d90-36ae-49c7-8e10-0d6d77786e66" providerId="ADAL" clId="{593FD3F4-6DAC-4ACD-9CF3-34C31EE8382D}" dt="2025-06-14T10:43:10.593" v="3475" actId="404"/>
          <ac:spMkLst>
            <pc:docMk/>
            <pc:sldMk cId="248548002" sldId="266"/>
            <ac:spMk id="165" creationId="{71B3BDF4-BD0A-3CE2-9EE8-B5075480F445}"/>
          </ac:spMkLst>
        </pc:spChg>
        <pc:spChg chg="mod">
          <ac:chgData name="TOGASAKI Haruta" userId="97d39d90-36ae-49c7-8e10-0d6d77786e66" providerId="ADAL" clId="{593FD3F4-6DAC-4ACD-9CF3-34C31EE8382D}" dt="2025-06-14T10:43:10.593" v="3475" actId="404"/>
          <ac:spMkLst>
            <pc:docMk/>
            <pc:sldMk cId="248548002" sldId="266"/>
            <ac:spMk id="166" creationId="{B0BFB260-CE2C-4813-367C-27DC4BEAD926}"/>
          </ac:spMkLst>
        </pc:spChg>
        <pc:spChg chg="mod">
          <ac:chgData name="TOGASAKI Haruta" userId="97d39d90-36ae-49c7-8e10-0d6d77786e66" providerId="ADAL" clId="{593FD3F4-6DAC-4ACD-9CF3-34C31EE8382D}" dt="2025-06-14T10:43:10.593" v="3475" actId="404"/>
          <ac:spMkLst>
            <pc:docMk/>
            <pc:sldMk cId="248548002" sldId="266"/>
            <ac:spMk id="167" creationId="{FE4BD51A-3F0F-C159-2EC5-06D8CF9CB382}"/>
          </ac:spMkLst>
        </pc:spChg>
        <pc:spChg chg="mod">
          <ac:chgData name="TOGASAKI Haruta" userId="97d39d90-36ae-49c7-8e10-0d6d77786e66" providerId="ADAL" clId="{593FD3F4-6DAC-4ACD-9CF3-34C31EE8382D}" dt="2025-06-14T10:43:10.593" v="3475" actId="404"/>
          <ac:spMkLst>
            <pc:docMk/>
            <pc:sldMk cId="248548002" sldId="266"/>
            <ac:spMk id="168" creationId="{E759CA4F-B82B-C27E-1FFC-83901BC505CD}"/>
          </ac:spMkLst>
        </pc:spChg>
        <pc:spChg chg="mod">
          <ac:chgData name="TOGASAKI Haruta" userId="97d39d90-36ae-49c7-8e10-0d6d77786e66" providerId="ADAL" clId="{593FD3F4-6DAC-4ACD-9CF3-34C31EE8382D}" dt="2025-06-14T10:43:10.593" v="3475" actId="404"/>
          <ac:spMkLst>
            <pc:docMk/>
            <pc:sldMk cId="248548002" sldId="266"/>
            <ac:spMk id="169" creationId="{5A34565E-9B3F-9C5F-C9FA-F788F1FAA48D}"/>
          </ac:spMkLst>
        </pc:spChg>
        <pc:spChg chg="mod">
          <ac:chgData name="TOGASAKI Haruta" userId="97d39d90-36ae-49c7-8e10-0d6d77786e66" providerId="ADAL" clId="{593FD3F4-6DAC-4ACD-9CF3-34C31EE8382D}" dt="2025-06-14T10:43:10.593" v="3475" actId="404"/>
          <ac:spMkLst>
            <pc:docMk/>
            <pc:sldMk cId="248548002" sldId="266"/>
            <ac:spMk id="171" creationId="{FA26D0C5-02AF-6309-CE8F-0F4ED08EF418}"/>
          </ac:spMkLst>
        </pc:spChg>
        <pc:spChg chg="mod">
          <ac:chgData name="TOGASAKI Haruta" userId="97d39d90-36ae-49c7-8e10-0d6d77786e66" providerId="ADAL" clId="{593FD3F4-6DAC-4ACD-9CF3-34C31EE8382D}" dt="2025-06-14T10:43:10.593" v="3475" actId="404"/>
          <ac:spMkLst>
            <pc:docMk/>
            <pc:sldMk cId="248548002" sldId="266"/>
            <ac:spMk id="172" creationId="{E1222713-C504-63B5-2D59-0EBB39A95CE7}"/>
          </ac:spMkLst>
        </pc:spChg>
        <pc:spChg chg="mod">
          <ac:chgData name="TOGASAKI Haruta" userId="97d39d90-36ae-49c7-8e10-0d6d77786e66" providerId="ADAL" clId="{593FD3F4-6DAC-4ACD-9CF3-34C31EE8382D}" dt="2025-06-14T10:43:10.593" v="3475" actId="404"/>
          <ac:spMkLst>
            <pc:docMk/>
            <pc:sldMk cId="248548002" sldId="266"/>
            <ac:spMk id="173" creationId="{50D54B0B-7574-DED2-C5DE-A157A31CD025}"/>
          </ac:spMkLst>
        </pc:spChg>
        <pc:spChg chg="mod">
          <ac:chgData name="TOGASAKI Haruta" userId="97d39d90-36ae-49c7-8e10-0d6d77786e66" providerId="ADAL" clId="{593FD3F4-6DAC-4ACD-9CF3-34C31EE8382D}" dt="2025-06-14T10:43:10.593" v="3475" actId="404"/>
          <ac:spMkLst>
            <pc:docMk/>
            <pc:sldMk cId="248548002" sldId="266"/>
            <ac:spMk id="174" creationId="{8BBC8E74-6200-7069-6EDA-F9064FC90AFD}"/>
          </ac:spMkLst>
        </pc:spChg>
        <pc:spChg chg="mod">
          <ac:chgData name="TOGASAKI Haruta" userId="97d39d90-36ae-49c7-8e10-0d6d77786e66" providerId="ADAL" clId="{593FD3F4-6DAC-4ACD-9CF3-34C31EE8382D}" dt="2025-06-14T10:43:10.593" v="3475" actId="404"/>
          <ac:spMkLst>
            <pc:docMk/>
            <pc:sldMk cId="248548002" sldId="266"/>
            <ac:spMk id="175" creationId="{8DE6031B-1BA4-F0C9-D1CE-50F69EF5E0E0}"/>
          </ac:spMkLst>
        </pc:spChg>
        <pc:spChg chg="mod">
          <ac:chgData name="TOGASAKI Haruta" userId="97d39d90-36ae-49c7-8e10-0d6d77786e66" providerId="ADAL" clId="{593FD3F4-6DAC-4ACD-9CF3-34C31EE8382D}" dt="2025-06-14T10:43:10.593" v="3475" actId="404"/>
          <ac:spMkLst>
            <pc:docMk/>
            <pc:sldMk cId="248548002" sldId="266"/>
            <ac:spMk id="176" creationId="{22433125-6EBF-2D9D-1CF8-1EA97F09FA44}"/>
          </ac:spMkLst>
        </pc:spChg>
        <pc:spChg chg="mod">
          <ac:chgData name="TOGASAKI Haruta" userId="97d39d90-36ae-49c7-8e10-0d6d77786e66" providerId="ADAL" clId="{593FD3F4-6DAC-4ACD-9CF3-34C31EE8382D}" dt="2025-06-14T10:43:10.593" v="3475" actId="404"/>
          <ac:spMkLst>
            <pc:docMk/>
            <pc:sldMk cId="248548002" sldId="266"/>
            <ac:spMk id="178" creationId="{E196A43A-E2F3-2F9C-7E3C-ECA70CD08885}"/>
          </ac:spMkLst>
        </pc:spChg>
        <pc:spChg chg="mod">
          <ac:chgData name="TOGASAKI Haruta" userId="97d39d90-36ae-49c7-8e10-0d6d77786e66" providerId="ADAL" clId="{593FD3F4-6DAC-4ACD-9CF3-34C31EE8382D}" dt="2025-06-14T10:43:10.593" v="3475" actId="404"/>
          <ac:spMkLst>
            <pc:docMk/>
            <pc:sldMk cId="248548002" sldId="266"/>
            <ac:spMk id="179" creationId="{65B48E5D-051A-9B85-2E65-98B966CA0FB6}"/>
          </ac:spMkLst>
        </pc:spChg>
        <pc:spChg chg="mod">
          <ac:chgData name="TOGASAKI Haruta" userId="97d39d90-36ae-49c7-8e10-0d6d77786e66" providerId="ADAL" clId="{593FD3F4-6DAC-4ACD-9CF3-34C31EE8382D}" dt="2025-06-14T10:43:10.593" v="3475" actId="404"/>
          <ac:spMkLst>
            <pc:docMk/>
            <pc:sldMk cId="248548002" sldId="266"/>
            <ac:spMk id="180" creationId="{AC872628-2833-D108-5AD9-64477955EC7F}"/>
          </ac:spMkLst>
        </pc:spChg>
        <pc:spChg chg="mod">
          <ac:chgData name="TOGASAKI Haruta" userId="97d39d90-36ae-49c7-8e10-0d6d77786e66" providerId="ADAL" clId="{593FD3F4-6DAC-4ACD-9CF3-34C31EE8382D}" dt="2025-06-14T10:43:10.593" v="3475" actId="404"/>
          <ac:spMkLst>
            <pc:docMk/>
            <pc:sldMk cId="248548002" sldId="266"/>
            <ac:spMk id="181" creationId="{6868DD20-C229-18DD-96ED-0460BA66E932}"/>
          </ac:spMkLst>
        </pc:spChg>
        <pc:spChg chg="mod">
          <ac:chgData name="TOGASAKI Haruta" userId="97d39d90-36ae-49c7-8e10-0d6d77786e66" providerId="ADAL" clId="{593FD3F4-6DAC-4ACD-9CF3-34C31EE8382D}" dt="2025-06-14T10:43:10.593" v="3475" actId="404"/>
          <ac:spMkLst>
            <pc:docMk/>
            <pc:sldMk cId="248548002" sldId="266"/>
            <ac:spMk id="182" creationId="{D493F226-275A-5FC1-7C48-222E65AC9B05}"/>
          </ac:spMkLst>
        </pc:spChg>
        <pc:spChg chg="mod">
          <ac:chgData name="TOGASAKI Haruta" userId="97d39d90-36ae-49c7-8e10-0d6d77786e66" providerId="ADAL" clId="{593FD3F4-6DAC-4ACD-9CF3-34C31EE8382D}" dt="2025-06-14T10:43:10.593" v="3475" actId="404"/>
          <ac:spMkLst>
            <pc:docMk/>
            <pc:sldMk cId="248548002" sldId="266"/>
            <ac:spMk id="183" creationId="{762A9C30-7B7B-8093-5F57-5EE0F403A5B7}"/>
          </ac:spMkLst>
        </pc:spChg>
        <pc:spChg chg="add del mod">
          <ac:chgData name="TOGASAKI Haruta" userId="97d39d90-36ae-49c7-8e10-0d6d77786e66" providerId="ADAL" clId="{593FD3F4-6DAC-4ACD-9CF3-34C31EE8382D}" dt="2025-06-14T10:43:12.180" v="3481" actId="478"/>
          <ac:spMkLst>
            <pc:docMk/>
            <pc:sldMk cId="248548002" sldId="266"/>
            <ac:spMk id="184" creationId="{F20B77B8-2840-B750-64CF-722E9AA711F2}"/>
          </ac:spMkLst>
        </pc:spChg>
        <pc:spChg chg="add del mod">
          <ac:chgData name="TOGASAKI Haruta" userId="97d39d90-36ae-49c7-8e10-0d6d77786e66" providerId="ADAL" clId="{593FD3F4-6DAC-4ACD-9CF3-34C31EE8382D}" dt="2025-06-14T10:43:12.844" v="3482" actId="478"/>
          <ac:spMkLst>
            <pc:docMk/>
            <pc:sldMk cId="248548002" sldId="266"/>
            <ac:spMk id="185" creationId="{A9ED70C8-D93F-D348-D174-D85A54677A99}"/>
          </ac:spMkLst>
        </pc:spChg>
        <pc:spChg chg="add mod">
          <ac:chgData name="TOGASAKI Haruta" userId="97d39d90-36ae-49c7-8e10-0d6d77786e66" providerId="ADAL" clId="{593FD3F4-6DAC-4ACD-9CF3-34C31EE8382D}" dt="2025-06-14T10:43:10.593" v="3475" actId="404"/>
          <ac:spMkLst>
            <pc:docMk/>
            <pc:sldMk cId="248548002" sldId="266"/>
            <ac:spMk id="187" creationId="{8EC7B2A1-98F8-B38C-C58F-1F60D9DC5721}"/>
          </ac:spMkLst>
        </pc:spChg>
        <pc:spChg chg="add mod">
          <ac:chgData name="TOGASAKI Haruta" userId="97d39d90-36ae-49c7-8e10-0d6d77786e66" providerId="ADAL" clId="{593FD3F4-6DAC-4ACD-9CF3-34C31EE8382D}" dt="2025-06-14T10:43:10.593" v="3475" actId="404"/>
          <ac:spMkLst>
            <pc:docMk/>
            <pc:sldMk cId="248548002" sldId="266"/>
            <ac:spMk id="188" creationId="{19AEA160-BE9D-EBF2-C6E6-1DD5624A5BFD}"/>
          </ac:spMkLst>
        </pc:spChg>
        <pc:spChg chg="mod">
          <ac:chgData name="TOGASAKI Haruta" userId="97d39d90-36ae-49c7-8e10-0d6d77786e66" providerId="ADAL" clId="{593FD3F4-6DAC-4ACD-9CF3-34C31EE8382D}" dt="2025-06-14T10:43:10.593" v="3475" actId="404"/>
          <ac:spMkLst>
            <pc:docMk/>
            <pc:sldMk cId="248548002" sldId="266"/>
            <ac:spMk id="190" creationId="{5A2A8377-48DD-A8FF-3880-941065175BF6}"/>
          </ac:spMkLst>
        </pc:spChg>
        <pc:spChg chg="mod">
          <ac:chgData name="TOGASAKI Haruta" userId="97d39d90-36ae-49c7-8e10-0d6d77786e66" providerId="ADAL" clId="{593FD3F4-6DAC-4ACD-9CF3-34C31EE8382D}" dt="2025-06-14T10:43:10.593" v="3475" actId="404"/>
          <ac:spMkLst>
            <pc:docMk/>
            <pc:sldMk cId="248548002" sldId="266"/>
            <ac:spMk id="191" creationId="{114457E7-CA92-9D49-B0BF-A0611BF6A53C}"/>
          </ac:spMkLst>
        </pc:spChg>
        <pc:spChg chg="mod">
          <ac:chgData name="TOGASAKI Haruta" userId="97d39d90-36ae-49c7-8e10-0d6d77786e66" providerId="ADAL" clId="{593FD3F4-6DAC-4ACD-9CF3-34C31EE8382D}" dt="2025-06-14T10:43:10.593" v="3475" actId="404"/>
          <ac:spMkLst>
            <pc:docMk/>
            <pc:sldMk cId="248548002" sldId="266"/>
            <ac:spMk id="2048" creationId="{EAB5A72D-9BDE-8EA2-C6A4-C310F551BB71}"/>
          </ac:spMkLst>
        </pc:spChg>
        <pc:spChg chg="mod">
          <ac:chgData name="TOGASAKI Haruta" userId="97d39d90-36ae-49c7-8e10-0d6d77786e66" providerId="ADAL" clId="{593FD3F4-6DAC-4ACD-9CF3-34C31EE8382D}" dt="2025-06-14T10:43:10.593" v="3475" actId="404"/>
          <ac:spMkLst>
            <pc:docMk/>
            <pc:sldMk cId="248548002" sldId="266"/>
            <ac:spMk id="2049" creationId="{2CB37BFA-90C9-93C9-CA04-4613D1652A01}"/>
          </ac:spMkLst>
        </pc:spChg>
        <pc:spChg chg="mod">
          <ac:chgData name="TOGASAKI Haruta" userId="97d39d90-36ae-49c7-8e10-0d6d77786e66" providerId="ADAL" clId="{593FD3F4-6DAC-4ACD-9CF3-34C31EE8382D}" dt="2025-06-14T10:43:10.593" v="3475" actId="404"/>
          <ac:spMkLst>
            <pc:docMk/>
            <pc:sldMk cId="248548002" sldId="266"/>
            <ac:spMk id="2051" creationId="{62655FF3-A111-17C0-84D5-7F884202EF92}"/>
          </ac:spMkLst>
        </pc:spChg>
        <pc:spChg chg="mod">
          <ac:chgData name="TOGASAKI Haruta" userId="97d39d90-36ae-49c7-8e10-0d6d77786e66" providerId="ADAL" clId="{593FD3F4-6DAC-4ACD-9CF3-34C31EE8382D}" dt="2025-06-14T10:43:10.593" v="3475" actId="404"/>
          <ac:spMkLst>
            <pc:docMk/>
            <pc:sldMk cId="248548002" sldId="266"/>
            <ac:spMk id="2053" creationId="{0EF8A0A6-7B28-E563-71E1-12C2B106D237}"/>
          </ac:spMkLst>
        </pc:spChg>
        <pc:spChg chg="mod">
          <ac:chgData name="TOGASAKI Haruta" userId="97d39d90-36ae-49c7-8e10-0d6d77786e66" providerId="ADAL" clId="{593FD3F4-6DAC-4ACD-9CF3-34C31EE8382D}" dt="2025-06-14T10:43:10.593" v="3475" actId="404"/>
          <ac:spMkLst>
            <pc:docMk/>
            <pc:sldMk cId="248548002" sldId="266"/>
            <ac:spMk id="2057" creationId="{42DA5B78-DC84-6165-3C6F-87A903693B5A}"/>
          </ac:spMkLst>
        </pc:spChg>
        <pc:spChg chg="mod">
          <ac:chgData name="TOGASAKI Haruta" userId="97d39d90-36ae-49c7-8e10-0d6d77786e66" providerId="ADAL" clId="{593FD3F4-6DAC-4ACD-9CF3-34C31EE8382D}" dt="2025-06-14T10:43:10.593" v="3475" actId="404"/>
          <ac:spMkLst>
            <pc:docMk/>
            <pc:sldMk cId="248548002" sldId="266"/>
            <ac:spMk id="2058" creationId="{EF62C7D6-4E82-315F-B7AF-361BE8CC5AC7}"/>
          </ac:spMkLst>
        </pc:spChg>
        <pc:spChg chg="mod">
          <ac:chgData name="TOGASAKI Haruta" userId="97d39d90-36ae-49c7-8e10-0d6d77786e66" providerId="ADAL" clId="{593FD3F4-6DAC-4ACD-9CF3-34C31EE8382D}" dt="2025-06-14T10:43:10.593" v="3475" actId="404"/>
          <ac:spMkLst>
            <pc:docMk/>
            <pc:sldMk cId="248548002" sldId="266"/>
            <ac:spMk id="2059" creationId="{CCD98E47-2523-A9FF-AEA0-2F9F66C52D52}"/>
          </ac:spMkLst>
        </pc:spChg>
        <pc:spChg chg="mod">
          <ac:chgData name="TOGASAKI Haruta" userId="97d39d90-36ae-49c7-8e10-0d6d77786e66" providerId="ADAL" clId="{593FD3F4-6DAC-4ACD-9CF3-34C31EE8382D}" dt="2025-06-14T10:43:10.593" v="3475" actId="404"/>
          <ac:spMkLst>
            <pc:docMk/>
            <pc:sldMk cId="248548002" sldId="266"/>
            <ac:spMk id="2060" creationId="{8C215F38-E98D-CBFC-2364-F5413B043739}"/>
          </ac:spMkLst>
        </pc:spChg>
        <pc:spChg chg="mod">
          <ac:chgData name="TOGASAKI Haruta" userId="97d39d90-36ae-49c7-8e10-0d6d77786e66" providerId="ADAL" clId="{593FD3F4-6DAC-4ACD-9CF3-34C31EE8382D}" dt="2025-06-14T10:43:10.593" v="3475" actId="404"/>
          <ac:spMkLst>
            <pc:docMk/>
            <pc:sldMk cId="248548002" sldId="266"/>
            <ac:spMk id="2061" creationId="{D66793B9-300F-DFAF-B114-9DF2EB54A894}"/>
          </ac:spMkLst>
        </pc:spChg>
        <pc:spChg chg="mod">
          <ac:chgData name="TOGASAKI Haruta" userId="97d39d90-36ae-49c7-8e10-0d6d77786e66" providerId="ADAL" clId="{593FD3F4-6DAC-4ACD-9CF3-34C31EE8382D}" dt="2025-06-14T10:43:10.593" v="3475" actId="404"/>
          <ac:spMkLst>
            <pc:docMk/>
            <pc:sldMk cId="248548002" sldId="266"/>
            <ac:spMk id="2062" creationId="{AAEAB925-0687-071D-3ADB-7E66D1C50433}"/>
          </ac:spMkLst>
        </pc:spChg>
        <pc:spChg chg="add mod">
          <ac:chgData name="TOGASAKI Haruta" userId="97d39d90-36ae-49c7-8e10-0d6d77786e66" providerId="ADAL" clId="{593FD3F4-6DAC-4ACD-9CF3-34C31EE8382D}" dt="2025-06-14T10:43:10.593" v="3475" actId="404"/>
          <ac:spMkLst>
            <pc:docMk/>
            <pc:sldMk cId="248548002" sldId="266"/>
            <ac:spMk id="2066" creationId="{F2499A27-DD1D-1AF3-3AB4-7B272EA8C53B}"/>
          </ac:spMkLst>
        </pc:spChg>
        <pc:spChg chg="add del mod">
          <ac:chgData name="TOGASAKI Haruta" userId="97d39d90-36ae-49c7-8e10-0d6d77786e66" providerId="ADAL" clId="{593FD3F4-6DAC-4ACD-9CF3-34C31EE8382D}" dt="2025-06-14T10:26:43.196" v="3386" actId="478"/>
          <ac:spMkLst>
            <pc:docMk/>
            <pc:sldMk cId="248548002" sldId="266"/>
            <ac:spMk id="2067" creationId="{07A547E4-2CBC-8C2D-9A52-E93147BBF91D}"/>
          </ac:spMkLst>
        </pc:spChg>
        <pc:spChg chg="mod topLvl">
          <ac:chgData name="TOGASAKI Haruta" userId="97d39d90-36ae-49c7-8e10-0d6d77786e66" providerId="ADAL" clId="{593FD3F4-6DAC-4ACD-9CF3-34C31EE8382D}" dt="2025-06-14T11:58:59.674" v="3966" actId="2085"/>
          <ac:spMkLst>
            <pc:docMk/>
            <pc:sldMk cId="248548002" sldId="266"/>
            <ac:spMk id="2070" creationId="{333961DC-5A09-E725-4474-D3FF7062B8AE}"/>
          </ac:spMkLst>
        </pc:spChg>
        <pc:spChg chg="mod topLvl">
          <ac:chgData name="TOGASAKI Haruta" userId="97d39d90-36ae-49c7-8e10-0d6d77786e66" providerId="ADAL" clId="{593FD3F4-6DAC-4ACD-9CF3-34C31EE8382D}" dt="2025-06-14T11:58:59.674" v="3966" actId="2085"/>
          <ac:spMkLst>
            <pc:docMk/>
            <pc:sldMk cId="248548002" sldId="266"/>
            <ac:spMk id="2071" creationId="{7CEA6778-29FD-F568-5CEB-4B932379054A}"/>
          </ac:spMkLst>
        </pc:spChg>
        <pc:spChg chg="mod topLvl">
          <ac:chgData name="TOGASAKI Haruta" userId="97d39d90-36ae-49c7-8e10-0d6d77786e66" providerId="ADAL" clId="{593FD3F4-6DAC-4ACD-9CF3-34C31EE8382D}" dt="2025-06-14T11:58:59.674" v="3966" actId="2085"/>
          <ac:spMkLst>
            <pc:docMk/>
            <pc:sldMk cId="248548002" sldId="266"/>
            <ac:spMk id="2072" creationId="{25ED0E0B-3C91-F6B3-E35D-5FF2FDDF4C1C}"/>
          </ac:spMkLst>
        </pc:spChg>
        <pc:spChg chg="mod topLvl">
          <ac:chgData name="TOGASAKI Haruta" userId="97d39d90-36ae-49c7-8e10-0d6d77786e66" providerId="ADAL" clId="{593FD3F4-6DAC-4ACD-9CF3-34C31EE8382D}" dt="2025-06-14T11:58:59.674" v="3966" actId="2085"/>
          <ac:spMkLst>
            <pc:docMk/>
            <pc:sldMk cId="248548002" sldId="266"/>
            <ac:spMk id="2073" creationId="{E0A4FC60-22EE-31D6-420B-0778D3578BCB}"/>
          </ac:spMkLst>
        </pc:spChg>
        <pc:spChg chg="mod topLvl">
          <ac:chgData name="TOGASAKI Haruta" userId="97d39d90-36ae-49c7-8e10-0d6d77786e66" providerId="ADAL" clId="{593FD3F4-6DAC-4ACD-9CF3-34C31EE8382D}" dt="2025-06-14T11:58:59.674" v="3966" actId="2085"/>
          <ac:spMkLst>
            <pc:docMk/>
            <pc:sldMk cId="248548002" sldId="266"/>
            <ac:spMk id="2074" creationId="{64A79008-0663-AA37-5B8D-B535A3FE76DD}"/>
          </ac:spMkLst>
        </pc:spChg>
        <pc:spChg chg="mod topLvl">
          <ac:chgData name="TOGASAKI Haruta" userId="97d39d90-36ae-49c7-8e10-0d6d77786e66" providerId="ADAL" clId="{593FD3F4-6DAC-4ACD-9CF3-34C31EE8382D}" dt="2025-06-14T11:58:59.674" v="3966" actId="2085"/>
          <ac:spMkLst>
            <pc:docMk/>
            <pc:sldMk cId="248548002" sldId="266"/>
            <ac:spMk id="2075" creationId="{FDD5F2FD-AAE6-B1D2-105B-42985E9F97E7}"/>
          </ac:spMkLst>
        </pc:spChg>
        <pc:spChg chg="mod topLvl">
          <ac:chgData name="TOGASAKI Haruta" userId="97d39d90-36ae-49c7-8e10-0d6d77786e66" providerId="ADAL" clId="{593FD3F4-6DAC-4ACD-9CF3-34C31EE8382D}" dt="2025-06-14T11:58:59.674" v="3966" actId="2085"/>
          <ac:spMkLst>
            <pc:docMk/>
            <pc:sldMk cId="248548002" sldId="266"/>
            <ac:spMk id="2076" creationId="{161872B0-ECEF-BB44-E81D-56B82D665036}"/>
          </ac:spMkLst>
        </pc:spChg>
        <pc:spChg chg="mod topLvl">
          <ac:chgData name="TOGASAKI Haruta" userId="97d39d90-36ae-49c7-8e10-0d6d77786e66" providerId="ADAL" clId="{593FD3F4-6DAC-4ACD-9CF3-34C31EE8382D}" dt="2025-06-14T11:58:59.674" v="3966" actId="2085"/>
          <ac:spMkLst>
            <pc:docMk/>
            <pc:sldMk cId="248548002" sldId="266"/>
            <ac:spMk id="2077" creationId="{13FA5129-F15E-1B6B-BCAB-700D5D46B51C}"/>
          </ac:spMkLst>
        </pc:spChg>
        <pc:spChg chg="mod topLvl">
          <ac:chgData name="TOGASAKI Haruta" userId="97d39d90-36ae-49c7-8e10-0d6d77786e66" providerId="ADAL" clId="{593FD3F4-6DAC-4ACD-9CF3-34C31EE8382D}" dt="2025-06-14T11:58:59.674" v="3966" actId="2085"/>
          <ac:spMkLst>
            <pc:docMk/>
            <pc:sldMk cId="248548002" sldId="266"/>
            <ac:spMk id="2078" creationId="{0DD659AB-5DE8-B7A7-D260-3BC2DB16A1D7}"/>
          </ac:spMkLst>
        </pc:spChg>
        <pc:spChg chg="mod topLvl">
          <ac:chgData name="TOGASAKI Haruta" userId="97d39d90-36ae-49c7-8e10-0d6d77786e66" providerId="ADAL" clId="{593FD3F4-6DAC-4ACD-9CF3-34C31EE8382D}" dt="2025-06-14T11:58:59.674" v="3966" actId="2085"/>
          <ac:spMkLst>
            <pc:docMk/>
            <pc:sldMk cId="248548002" sldId="266"/>
            <ac:spMk id="2080" creationId="{DF63BDA0-7FFF-3613-1F77-400C154BFC6C}"/>
          </ac:spMkLst>
        </pc:spChg>
        <pc:spChg chg="mod topLvl">
          <ac:chgData name="TOGASAKI Haruta" userId="97d39d90-36ae-49c7-8e10-0d6d77786e66" providerId="ADAL" clId="{593FD3F4-6DAC-4ACD-9CF3-34C31EE8382D}" dt="2025-06-14T11:58:59.674" v="3966" actId="2085"/>
          <ac:spMkLst>
            <pc:docMk/>
            <pc:sldMk cId="248548002" sldId="266"/>
            <ac:spMk id="2081" creationId="{6256FE6C-0C85-0216-1F40-51D63C960F21}"/>
          </ac:spMkLst>
        </pc:spChg>
        <pc:spChg chg="mod topLvl">
          <ac:chgData name="TOGASAKI Haruta" userId="97d39d90-36ae-49c7-8e10-0d6d77786e66" providerId="ADAL" clId="{593FD3F4-6DAC-4ACD-9CF3-34C31EE8382D}" dt="2025-06-14T11:58:59.674" v="3966" actId="2085"/>
          <ac:spMkLst>
            <pc:docMk/>
            <pc:sldMk cId="248548002" sldId="266"/>
            <ac:spMk id="2082" creationId="{6690A919-6274-3DA7-0615-FB7F2B9D9D43}"/>
          </ac:spMkLst>
        </pc:spChg>
        <pc:spChg chg="mod topLvl">
          <ac:chgData name="TOGASAKI Haruta" userId="97d39d90-36ae-49c7-8e10-0d6d77786e66" providerId="ADAL" clId="{593FD3F4-6DAC-4ACD-9CF3-34C31EE8382D}" dt="2025-06-14T11:58:59.674" v="3966" actId="2085"/>
          <ac:spMkLst>
            <pc:docMk/>
            <pc:sldMk cId="248548002" sldId="266"/>
            <ac:spMk id="2083" creationId="{712C9F20-3A3B-347F-9F31-B227399C03EF}"/>
          </ac:spMkLst>
        </pc:spChg>
        <pc:spChg chg="mod topLvl">
          <ac:chgData name="TOGASAKI Haruta" userId="97d39d90-36ae-49c7-8e10-0d6d77786e66" providerId="ADAL" clId="{593FD3F4-6DAC-4ACD-9CF3-34C31EE8382D}" dt="2025-06-14T11:58:59.674" v="3966" actId="2085"/>
          <ac:spMkLst>
            <pc:docMk/>
            <pc:sldMk cId="248548002" sldId="266"/>
            <ac:spMk id="2084" creationId="{32F616B6-6CD4-D629-C788-F1560484D54B}"/>
          </ac:spMkLst>
        </pc:spChg>
        <pc:spChg chg="mod topLvl">
          <ac:chgData name="TOGASAKI Haruta" userId="97d39d90-36ae-49c7-8e10-0d6d77786e66" providerId="ADAL" clId="{593FD3F4-6DAC-4ACD-9CF3-34C31EE8382D}" dt="2025-06-14T11:58:59.674" v="3966" actId="2085"/>
          <ac:spMkLst>
            <pc:docMk/>
            <pc:sldMk cId="248548002" sldId="266"/>
            <ac:spMk id="2085" creationId="{E8C46693-1C2A-E09B-61D7-9BE5EC51BE66}"/>
          </ac:spMkLst>
        </pc:spChg>
        <pc:spChg chg="mod topLvl">
          <ac:chgData name="TOGASAKI Haruta" userId="97d39d90-36ae-49c7-8e10-0d6d77786e66" providerId="ADAL" clId="{593FD3F4-6DAC-4ACD-9CF3-34C31EE8382D}" dt="2025-06-14T11:58:59.674" v="3966" actId="2085"/>
          <ac:spMkLst>
            <pc:docMk/>
            <pc:sldMk cId="248548002" sldId="266"/>
            <ac:spMk id="2086" creationId="{EB2F1430-1555-B0B7-CF43-379DCBB9CA3E}"/>
          </ac:spMkLst>
        </pc:spChg>
        <pc:spChg chg="mod topLvl">
          <ac:chgData name="TOGASAKI Haruta" userId="97d39d90-36ae-49c7-8e10-0d6d77786e66" providerId="ADAL" clId="{593FD3F4-6DAC-4ACD-9CF3-34C31EE8382D}" dt="2025-06-14T11:58:59.674" v="3966" actId="2085"/>
          <ac:spMkLst>
            <pc:docMk/>
            <pc:sldMk cId="248548002" sldId="266"/>
            <ac:spMk id="2087" creationId="{5BA28C1D-C802-5393-2D0E-ACD05BF166A2}"/>
          </ac:spMkLst>
        </pc:spChg>
        <pc:spChg chg="mod topLvl">
          <ac:chgData name="TOGASAKI Haruta" userId="97d39d90-36ae-49c7-8e10-0d6d77786e66" providerId="ADAL" clId="{593FD3F4-6DAC-4ACD-9CF3-34C31EE8382D}" dt="2025-06-14T11:58:59.674" v="3966" actId="2085"/>
          <ac:spMkLst>
            <pc:docMk/>
            <pc:sldMk cId="248548002" sldId="266"/>
            <ac:spMk id="2088" creationId="{F7540FED-03F7-BAD7-05CE-4DCB666FF8C2}"/>
          </ac:spMkLst>
        </pc:spChg>
        <pc:spChg chg="mod topLvl">
          <ac:chgData name="TOGASAKI Haruta" userId="97d39d90-36ae-49c7-8e10-0d6d77786e66" providerId="ADAL" clId="{593FD3F4-6DAC-4ACD-9CF3-34C31EE8382D}" dt="2025-06-14T11:58:59.674" v="3966" actId="2085"/>
          <ac:spMkLst>
            <pc:docMk/>
            <pc:sldMk cId="248548002" sldId="266"/>
            <ac:spMk id="2090" creationId="{8EB9B4B1-8855-D0B1-E12D-6AE8A3D09621}"/>
          </ac:spMkLst>
        </pc:spChg>
        <pc:spChg chg="mod topLvl">
          <ac:chgData name="TOGASAKI Haruta" userId="97d39d90-36ae-49c7-8e10-0d6d77786e66" providerId="ADAL" clId="{593FD3F4-6DAC-4ACD-9CF3-34C31EE8382D}" dt="2025-06-14T11:58:59.674" v="3966" actId="2085"/>
          <ac:spMkLst>
            <pc:docMk/>
            <pc:sldMk cId="248548002" sldId="266"/>
            <ac:spMk id="2091" creationId="{8A028D5E-0F96-FE9B-D4A3-00AE6A82AFA8}"/>
          </ac:spMkLst>
        </pc:spChg>
        <pc:spChg chg="mod topLvl">
          <ac:chgData name="TOGASAKI Haruta" userId="97d39d90-36ae-49c7-8e10-0d6d77786e66" providerId="ADAL" clId="{593FD3F4-6DAC-4ACD-9CF3-34C31EE8382D}" dt="2025-06-14T11:58:59.674" v="3966" actId="2085"/>
          <ac:spMkLst>
            <pc:docMk/>
            <pc:sldMk cId="248548002" sldId="266"/>
            <ac:spMk id="2092" creationId="{A85430D3-268F-F763-1B01-5EA062EF25F5}"/>
          </ac:spMkLst>
        </pc:spChg>
        <pc:spChg chg="mod topLvl">
          <ac:chgData name="TOGASAKI Haruta" userId="97d39d90-36ae-49c7-8e10-0d6d77786e66" providerId="ADAL" clId="{593FD3F4-6DAC-4ACD-9CF3-34C31EE8382D}" dt="2025-06-14T11:58:59.674" v="3966" actId="2085"/>
          <ac:spMkLst>
            <pc:docMk/>
            <pc:sldMk cId="248548002" sldId="266"/>
            <ac:spMk id="2093" creationId="{FF7E5C0A-ADD3-11AB-E2B8-68C5DEB2BF68}"/>
          </ac:spMkLst>
        </pc:spChg>
        <pc:spChg chg="mod topLvl">
          <ac:chgData name="TOGASAKI Haruta" userId="97d39d90-36ae-49c7-8e10-0d6d77786e66" providerId="ADAL" clId="{593FD3F4-6DAC-4ACD-9CF3-34C31EE8382D}" dt="2025-06-14T11:58:59.674" v="3966" actId="2085"/>
          <ac:spMkLst>
            <pc:docMk/>
            <pc:sldMk cId="248548002" sldId="266"/>
            <ac:spMk id="2094" creationId="{A954D5F4-07BF-73B3-DED2-F8049CEE2181}"/>
          </ac:spMkLst>
        </pc:spChg>
        <pc:spChg chg="mod topLvl">
          <ac:chgData name="TOGASAKI Haruta" userId="97d39d90-36ae-49c7-8e10-0d6d77786e66" providerId="ADAL" clId="{593FD3F4-6DAC-4ACD-9CF3-34C31EE8382D}" dt="2025-06-14T11:58:59.674" v="3966" actId="2085"/>
          <ac:spMkLst>
            <pc:docMk/>
            <pc:sldMk cId="248548002" sldId="266"/>
            <ac:spMk id="2095" creationId="{1BF60F87-921C-C7E4-E235-1221B9857AA2}"/>
          </ac:spMkLst>
        </pc:spChg>
        <pc:spChg chg="mod topLvl">
          <ac:chgData name="TOGASAKI Haruta" userId="97d39d90-36ae-49c7-8e10-0d6d77786e66" providerId="ADAL" clId="{593FD3F4-6DAC-4ACD-9CF3-34C31EE8382D}" dt="2025-06-14T11:58:59.674" v="3966" actId="2085"/>
          <ac:spMkLst>
            <pc:docMk/>
            <pc:sldMk cId="248548002" sldId="266"/>
            <ac:spMk id="2096" creationId="{255B6611-A069-5925-DD04-E1B280095227}"/>
          </ac:spMkLst>
        </pc:spChg>
        <pc:spChg chg="mod topLvl">
          <ac:chgData name="TOGASAKI Haruta" userId="97d39d90-36ae-49c7-8e10-0d6d77786e66" providerId="ADAL" clId="{593FD3F4-6DAC-4ACD-9CF3-34C31EE8382D}" dt="2025-06-14T11:58:59.674" v="3966" actId="2085"/>
          <ac:spMkLst>
            <pc:docMk/>
            <pc:sldMk cId="248548002" sldId="266"/>
            <ac:spMk id="2097" creationId="{C99C7EF3-1DB4-3857-AE88-C362C5670EF4}"/>
          </ac:spMkLst>
        </pc:spChg>
        <pc:spChg chg="mod topLvl">
          <ac:chgData name="TOGASAKI Haruta" userId="97d39d90-36ae-49c7-8e10-0d6d77786e66" providerId="ADAL" clId="{593FD3F4-6DAC-4ACD-9CF3-34C31EE8382D}" dt="2025-06-14T11:58:59.674" v="3966" actId="2085"/>
          <ac:spMkLst>
            <pc:docMk/>
            <pc:sldMk cId="248548002" sldId="266"/>
            <ac:spMk id="2098" creationId="{1DA3FDC2-9DDF-DD1B-CF57-62DB411328CE}"/>
          </ac:spMkLst>
        </pc:spChg>
        <pc:spChg chg="mod topLvl">
          <ac:chgData name="TOGASAKI Haruta" userId="97d39d90-36ae-49c7-8e10-0d6d77786e66" providerId="ADAL" clId="{593FD3F4-6DAC-4ACD-9CF3-34C31EE8382D}" dt="2025-06-14T11:58:59.674" v="3966" actId="2085"/>
          <ac:spMkLst>
            <pc:docMk/>
            <pc:sldMk cId="248548002" sldId="266"/>
            <ac:spMk id="2100" creationId="{2FB75B14-7F6B-582A-7E55-8BC08E2C016E}"/>
          </ac:spMkLst>
        </pc:spChg>
        <pc:spChg chg="mod topLvl">
          <ac:chgData name="TOGASAKI Haruta" userId="97d39d90-36ae-49c7-8e10-0d6d77786e66" providerId="ADAL" clId="{593FD3F4-6DAC-4ACD-9CF3-34C31EE8382D}" dt="2025-06-14T11:58:59.674" v="3966" actId="2085"/>
          <ac:spMkLst>
            <pc:docMk/>
            <pc:sldMk cId="248548002" sldId="266"/>
            <ac:spMk id="2101" creationId="{8F64680A-9656-7FFD-A3EC-E5F2F6D50F81}"/>
          </ac:spMkLst>
        </pc:spChg>
        <pc:spChg chg="mod topLvl">
          <ac:chgData name="TOGASAKI Haruta" userId="97d39d90-36ae-49c7-8e10-0d6d77786e66" providerId="ADAL" clId="{593FD3F4-6DAC-4ACD-9CF3-34C31EE8382D}" dt="2025-06-14T11:58:59.674" v="3966" actId="2085"/>
          <ac:spMkLst>
            <pc:docMk/>
            <pc:sldMk cId="248548002" sldId="266"/>
            <ac:spMk id="2102" creationId="{955D1141-CD3A-516E-0DAA-0B89DEEF3714}"/>
          </ac:spMkLst>
        </pc:spChg>
        <pc:spChg chg="mod topLvl">
          <ac:chgData name="TOGASAKI Haruta" userId="97d39d90-36ae-49c7-8e10-0d6d77786e66" providerId="ADAL" clId="{593FD3F4-6DAC-4ACD-9CF3-34C31EE8382D}" dt="2025-06-14T11:58:59.674" v="3966" actId="2085"/>
          <ac:spMkLst>
            <pc:docMk/>
            <pc:sldMk cId="248548002" sldId="266"/>
            <ac:spMk id="2103" creationId="{96550DEB-B0EF-37F4-52EA-07CA9D96D69E}"/>
          </ac:spMkLst>
        </pc:spChg>
        <pc:spChg chg="mod topLvl">
          <ac:chgData name="TOGASAKI Haruta" userId="97d39d90-36ae-49c7-8e10-0d6d77786e66" providerId="ADAL" clId="{593FD3F4-6DAC-4ACD-9CF3-34C31EE8382D}" dt="2025-06-14T11:58:59.674" v="3966" actId="2085"/>
          <ac:spMkLst>
            <pc:docMk/>
            <pc:sldMk cId="248548002" sldId="266"/>
            <ac:spMk id="2104" creationId="{145C0154-BC53-B923-B94F-B7FEF2CD10A8}"/>
          </ac:spMkLst>
        </pc:spChg>
        <pc:spChg chg="mod topLvl">
          <ac:chgData name="TOGASAKI Haruta" userId="97d39d90-36ae-49c7-8e10-0d6d77786e66" providerId="ADAL" clId="{593FD3F4-6DAC-4ACD-9CF3-34C31EE8382D}" dt="2025-06-14T11:58:59.674" v="3966" actId="2085"/>
          <ac:spMkLst>
            <pc:docMk/>
            <pc:sldMk cId="248548002" sldId="266"/>
            <ac:spMk id="2105" creationId="{1C1714F1-C92B-2421-5115-0FD5D658FC9A}"/>
          </ac:spMkLst>
        </pc:spChg>
        <pc:spChg chg="mod topLvl">
          <ac:chgData name="TOGASAKI Haruta" userId="97d39d90-36ae-49c7-8e10-0d6d77786e66" providerId="ADAL" clId="{593FD3F4-6DAC-4ACD-9CF3-34C31EE8382D}" dt="2025-06-14T11:58:59.674" v="3966" actId="2085"/>
          <ac:spMkLst>
            <pc:docMk/>
            <pc:sldMk cId="248548002" sldId="266"/>
            <ac:spMk id="2106" creationId="{773FFBF7-1F96-1CB1-AECF-83BF90D23556}"/>
          </ac:spMkLst>
        </pc:spChg>
        <pc:spChg chg="mod topLvl">
          <ac:chgData name="TOGASAKI Haruta" userId="97d39d90-36ae-49c7-8e10-0d6d77786e66" providerId="ADAL" clId="{593FD3F4-6DAC-4ACD-9CF3-34C31EE8382D}" dt="2025-06-14T11:58:59.674" v="3966" actId="2085"/>
          <ac:spMkLst>
            <pc:docMk/>
            <pc:sldMk cId="248548002" sldId="266"/>
            <ac:spMk id="2107" creationId="{F4B4FD17-57C6-8DE1-CB48-B80082078F65}"/>
          </ac:spMkLst>
        </pc:spChg>
        <pc:spChg chg="mod topLvl">
          <ac:chgData name="TOGASAKI Haruta" userId="97d39d90-36ae-49c7-8e10-0d6d77786e66" providerId="ADAL" clId="{593FD3F4-6DAC-4ACD-9CF3-34C31EE8382D}" dt="2025-06-14T11:58:59.674" v="3966" actId="2085"/>
          <ac:spMkLst>
            <pc:docMk/>
            <pc:sldMk cId="248548002" sldId="266"/>
            <ac:spMk id="2108" creationId="{2F19FB8B-515D-C152-8EAE-D86B54C6290C}"/>
          </ac:spMkLst>
        </pc:spChg>
        <pc:spChg chg="add del mod ord">
          <ac:chgData name="TOGASAKI Haruta" userId="97d39d90-36ae-49c7-8e10-0d6d77786e66" providerId="ADAL" clId="{593FD3F4-6DAC-4ACD-9CF3-34C31EE8382D}" dt="2025-06-14T10:54:11.680" v="3729" actId="478"/>
          <ac:spMkLst>
            <pc:docMk/>
            <pc:sldMk cId="248548002" sldId="266"/>
            <ac:spMk id="2113" creationId="{2EC93BF5-80AC-C020-D502-9D1EFA1C4C3A}"/>
          </ac:spMkLst>
        </pc:spChg>
        <pc:spChg chg="add del mod">
          <ac:chgData name="TOGASAKI Haruta" userId="97d39d90-36ae-49c7-8e10-0d6d77786e66" providerId="ADAL" clId="{593FD3F4-6DAC-4ACD-9CF3-34C31EE8382D}" dt="2025-06-14T12:05:09.873" v="4102" actId="2085"/>
          <ac:spMkLst>
            <pc:docMk/>
            <pc:sldMk cId="248548002" sldId="266"/>
            <ac:spMk id="2151" creationId="{6D6A6D87-3CA1-6D42-0218-284C1401F45E}"/>
          </ac:spMkLst>
        </pc:spChg>
        <pc:spChg chg="add mod">
          <ac:chgData name="TOGASAKI Haruta" userId="97d39d90-36ae-49c7-8e10-0d6d77786e66" providerId="ADAL" clId="{593FD3F4-6DAC-4ACD-9CF3-34C31EE8382D}" dt="2025-06-14T12:05:09.873" v="4102" actId="2085"/>
          <ac:spMkLst>
            <pc:docMk/>
            <pc:sldMk cId="248548002" sldId="266"/>
            <ac:spMk id="2152" creationId="{8DEE8467-399D-D770-625E-D6FF3F0A450C}"/>
          </ac:spMkLst>
        </pc:spChg>
        <pc:spChg chg="add mod">
          <ac:chgData name="TOGASAKI Haruta" userId="97d39d90-36ae-49c7-8e10-0d6d77786e66" providerId="ADAL" clId="{593FD3F4-6DAC-4ACD-9CF3-34C31EE8382D}" dt="2025-06-14T12:05:09.873" v="4102" actId="2085"/>
          <ac:spMkLst>
            <pc:docMk/>
            <pc:sldMk cId="248548002" sldId="266"/>
            <ac:spMk id="2153" creationId="{93A47F56-7064-073D-29AD-BD4502856D83}"/>
          </ac:spMkLst>
        </pc:spChg>
        <pc:spChg chg="add mod">
          <ac:chgData name="TOGASAKI Haruta" userId="97d39d90-36ae-49c7-8e10-0d6d77786e66" providerId="ADAL" clId="{593FD3F4-6DAC-4ACD-9CF3-34C31EE8382D}" dt="2025-06-14T12:05:09.873" v="4102" actId="2085"/>
          <ac:spMkLst>
            <pc:docMk/>
            <pc:sldMk cId="248548002" sldId="266"/>
            <ac:spMk id="2154" creationId="{C1BFE8B6-8CEB-8F87-D090-D83B504BB05D}"/>
          </ac:spMkLst>
        </pc:spChg>
        <pc:spChg chg="add mod">
          <ac:chgData name="TOGASAKI Haruta" userId="97d39d90-36ae-49c7-8e10-0d6d77786e66" providerId="ADAL" clId="{593FD3F4-6DAC-4ACD-9CF3-34C31EE8382D}" dt="2025-06-14T12:05:09.873" v="4102" actId="2085"/>
          <ac:spMkLst>
            <pc:docMk/>
            <pc:sldMk cId="248548002" sldId="266"/>
            <ac:spMk id="2155" creationId="{68C9E81C-7BBB-7A71-C999-3B8587D4C4C7}"/>
          </ac:spMkLst>
        </pc:spChg>
        <pc:spChg chg="add mod">
          <ac:chgData name="TOGASAKI Haruta" userId="97d39d90-36ae-49c7-8e10-0d6d77786e66" providerId="ADAL" clId="{593FD3F4-6DAC-4ACD-9CF3-34C31EE8382D}" dt="2025-06-14T12:05:09.873" v="4102" actId="2085"/>
          <ac:spMkLst>
            <pc:docMk/>
            <pc:sldMk cId="248548002" sldId="266"/>
            <ac:spMk id="2156" creationId="{13D48E99-AD27-3DD3-0214-65DF16530403}"/>
          </ac:spMkLst>
        </pc:spChg>
        <pc:spChg chg="add mod">
          <ac:chgData name="TOGASAKI Haruta" userId="97d39d90-36ae-49c7-8e10-0d6d77786e66" providerId="ADAL" clId="{593FD3F4-6DAC-4ACD-9CF3-34C31EE8382D}" dt="2025-06-14T11:54:59.481" v="3911" actId="1076"/>
          <ac:spMkLst>
            <pc:docMk/>
            <pc:sldMk cId="248548002" sldId="266"/>
            <ac:spMk id="2167" creationId="{2E444723-AA7A-9923-F646-DDAC727545ED}"/>
          </ac:spMkLst>
        </pc:spChg>
        <pc:spChg chg="add mod">
          <ac:chgData name="TOGASAKI Haruta" userId="97d39d90-36ae-49c7-8e10-0d6d77786e66" providerId="ADAL" clId="{593FD3F4-6DAC-4ACD-9CF3-34C31EE8382D}" dt="2025-06-14T11:54:59.481" v="3911" actId="1076"/>
          <ac:spMkLst>
            <pc:docMk/>
            <pc:sldMk cId="248548002" sldId="266"/>
            <ac:spMk id="2168" creationId="{F8E16C54-BB49-49CF-B4DA-EE36899C7E8C}"/>
          </ac:spMkLst>
        </pc:spChg>
        <pc:spChg chg="add mod">
          <ac:chgData name="TOGASAKI Haruta" userId="97d39d90-36ae-49c7-8e10-0d6d77786e66" providerId="ADAL" clId="{593FD3F4-6DAC-4ACD-9CF3-34C31EE8382D}" dt="2025-06-14T11:54:59.481" v="3911" actId="1076"/>
          <ac:spMkLst>
            <pc:docMk/>
            <pc:sldMk cId="248548002" sldId="266"/>
            <ac:spMk id="2169" creationId="{3D51195A-40C2-66BD-B4E8-00F725C83BD3}"/>
          </ac:spMkLst>
        </pc:spChg>
        <pc:spChg chg="add mod">
          <ac:chgData name="TOGASAKI Haruta" userId="97d39d90-36ae-49c7-8e10-0d6d77786e66" providerId="ADAL" clId="{593FD3F4-6DAC-4ACD-9CF3-34C31EE8382D}" dt="2025-06-14T11:54:59.481" v="3911" actId="1076"/>
          <ac:spMkLst>
            <pc:docMk/>
            <pc:sldMk cId="248548002" sldId="266"/>
            <ac:spMk id="2170" creationId="{7FDF29EC-1426-1F0A-E7D2-C26F29AF8036}"/>
          </ac:spMkLst>
        </pc:spChg>
        <pc:spChg chg="add mod">
          <ac:chgData name="TOGASAKI Haruta" userId="97d39d90-36ae-49c7-8e10-0d6d77786e66" providerId="ADAL" clId="{593FD3F4-6DAC-4ACD-9CF3-34C31EE8382D}" dt="2025-06-14T11:54:59.481" v="3911" actId="1076"/>
          <ac:spMkLst>
            <pc:docMk/>
            <pc:sldMk cId="248548002" sldId="266"/>
            <ac:spMk id="2171" creationId="{887745C5-316E-C64D-9815-AF2E4EB92572}"/>
          </ac:spMkLst>
        </pc:spChg>
        <pc:spChg chg="add mod">
          <ac:chgData name="TOGASAKI Haruta" userId="97d39d90-36ae-49c7-8e10-0d6d77786e66" providerId="ADAL" clId="{593FD3F4-6DAC-4ACD-9CF3-34C31EE8382D}" dt="2025-06-14T11:54:59.481" v="3911" actId="1076"/>
          <ac:spMkLst>
            <pc:docMk/>
            <pc:sldMk cId="248548002" sldId="266"/>
            <ac:spMk id="2172" creationId="{887F5E85-C976-E8EC-A81F-FC52786F69D5}"/>
          </ac:spMkLst>
        </pc:spChg>
        <pc:spChg chg="add mod">
          <ac:chgData name="TOGASAKI Haruta" userId="97d39d90-36ae-49c7-8e10-0d6d77786e66" providerId="ADAL" clId="{593FD3F4-6DAC-4ACD-9CF3-34C31EE8382D}" dt="2025-06-14T12:03:12.638" v="4020" actId="2085"/>
          <ac:spMkLst>
            <pc:docMk/>
            <pc:sldMk cId="248548002" sldId="266"/>
            <ac:spMk id="2179" creationId="{BA7D262A-47EF-8F00-363A-D8CBA449E970}"/>
          </ac:spMkLst>
        </pc:spChg>
        <pc:spChg chg="add mod">
          <ac:chgData name="TOGASAKI Haruta" userId="97d39d90-36ae-49c7-8e10-0d6d77786e66" providerId="ADAL" clId="{593FD3F4-6DAC-4ACD-9CF3-34C31EE8382D}" dt="2025-06-14T12:03:12.638" v="4020" actId="2085"/>
          <ac:spMkLst>
            <pc:docMk/>
            <pc:sldMk cId="248548002" sldId="266"/>
            <ac:spMk id="2180" creationId="{CF34C813-ED45-553C-5B21-77D0E7D89DE2}"/>
          </ac:spMkLst>
        </pc:spChg>
        <pc:spChg chg="add mod">
          <ac:chgData name="TOGASAKI Haruta" userId="97d39d90-36ae-49c7-8e10-0d6d77786e66" providerId="ADAL" clId="{593FD3F4-6DAC-4ACD-9CF3-34C31EE8382D}" dt="2025-06-14T12:03:12.638" v="4020" actId="2085"/>
          <ac:spMkLst>
            <pc:docMk/>
            <pc:sldMk cId="248548002" sldId="266"/>
            <ac:spMk id="2181" creationId="{CA273546-5891-3E41-CA9D-6B3D4B398514}"/>
          </ac:spMkLst>
        </pc:spChg>
        <pc:spChg chg="add mod">
          <ac:chgData name="TOGASAKI Haruta" userId="97d39d90-36ae-49c7-8e10-0d6d77786e66" providerId="ADAL" clId="{593FD3F4-6DAC-4ACD-9CF3-34C31EE8382D}" dt="2025-06-14T12:03:12.638" v="4020" actId="2085"/>
          <ac:spMkLst>
            <pc:docMk/>
            <pc:sldMk cId="248548002" sldId="266"/>
            <ac:spMk id="2182" creationId="{E211C9AE-3627-1ACD-6620-234CDDC9CF9B}"/>
          </ac:spMkLst>
        </pc:spChg>
        <pc:spChg chg="add mod">
          <ac:chgData name="TOGASAKI Haruta" userId="97d39d90-36ae-49c7-8e10-0d6d77786e66" providerId="ADAL" clId="{593FD3F4-6DAC-4ACD-9CF3-34C31EE8382D}" dt="2025-06-14T12:03:12.638" v="4020" actId="2085"/>
          <ac:spMkLst>
            <pc:docMk/>
            <pc:sldMk cId="248548002" sldId="266"/>
            <ac:spMk id="2183" creationId="{C8531B4A-73C0-7833-CC60-1D2FDA6F4D9F}"/>
          </ac:spMkLst>
        </pc:spChg>
        <pc:spChg chg="add mod">
          <ac:chgData name="TOGASAKI Haruta" userId="97d39d90-36ae-49c7-8e10-0d6d77786e66" providerId="ADAL" clId="{593FD3F4-6DAC-4ACD-9CF3-34C31EE8382D}" dt="2025-06-14T12:03:12.638" v="4020" actId="2085"/>
          <ac:spMkLst>
            <pc:docMk/>
            <pc:sldMk cId="248548002" sldId="266"/>
            <ac:spMk id="2184" creationId="{9ADBBDED-187F-2173-BC10-A4B38DE1CF49}"/>
          </ac:spMkLst>
        </pc:spChg>
        <pc:spChg chg="add mod ord">
          <ac:chgData name="TOGASAKI Haruta" userId="97d39d90-36ae-49c7-8e10-0d6d77786e66" providerId="ADAL" clId="{593FD3F4-6DAC-4ACD-9CF3-34C31EE8382D}" dt="2025-06-14T12:05:18.160" v="4103" actId="1582"/>
          <ac:spMkLst>
            <pc:docMk/>
            <pc:sldMk cId="248548002" sldId="266"/>
            <ac:spMk id="2201" creationId="{B908FDC5-0977-846F-4F5A-7CD4BA6453A1}"/>
          </ac:spMkLst>
        </pc:spChg>
        <pc:spChg chg="add mod">
          <ac:chgData name="TOGASAKI Haruta" userId="97d39d90-36ae-49c7-8e10-0d6d77786e66" providerId="ADAL" clId="{593FD3F4-6DAC-4ACD-9CF3-34C31EE8382D}" dt="2025-06-14T12:05:24.305" v="4104" actId="1582"/>
          <ac:spMkLst>
            <pc:docMk/>
            <pc:sldMk cId="248548002" sldId="266"/>
            <ac:spMk id="2209" creationId="{778FE503-4077-2218-DF98-796A85BA80C4}"/>
          </ac:spMkLst>
        </pc:spChg>
        <pc:spChg chg="add mod">
          <ac:chgData name="TOGASAKI Haruta" userId="97d39d90-36ae-49c7-8e10-0d6d77786e66" providerId="ADAL" clId="{593FD3F4-6DAC-4ACD-9CF3-34C31EE8382D}" dt="2025-06-14T12:05:03.431" v="4101" actId="20577"/>
          <ac:spMkLst>
            <pc:docMk/>
            <pc:sldMk cId="248548002" sldId="266"/>
            <ac:spMk id="2212" creationId="{E9B1FD35-E80F-7077-2FA1-4386C17FDEFF}"/>
          </ac:spMkLst>
        </pc:spChg>
        <pc:grpChg chg="add mod">
          <ac:chgData name="TOGASAKI Haruta" userId="97d39d90-36ae-49c7-8e10-0d6d77786e66" providerId="ADAL" clId="{593FD3F4-6DAC-4ACD-9CF3-34C31EE8382D}" dt="2025-06-14T07:43:15.132" v="2237" actId="1076"/>
          <ac:grpSpMkLst>
            <pc:docMk/>
            <pc:sldMk cId="248548002" sldId="266"/>
            <ac:grpSpMk id="5" creationId="{AE9F990B-969B-C4DD-5F33-8BC2E69D9124}"/>
          </ac:grpSpMkLst>
        </pc:grpChg>
        <pc:grpChg chg="mod">
          <ac:chgData name="TOGASAKI Haruta" userId="97d39d90-36ae-49c7-8e10-0d6d77786e66" providerId="ADAL" clId="{593FD3F4-6DAC-4ACD-9CF3-34C31EE8382D}" dt="2025-06-14T07:43:15.132" v="2237" actId="1076"/>
          <ac:grpSpMkLst>
            <pc:docMk/>
            <pc:sldMk cId="248548002" sldId="266"/>
            <ac:grpSpMk id="10" creationId="{00C4219F-5E99-2C5F-E821-CE3C8FE5F3B9}"/>
          </ac:grpSpMkLst>
        </pc:grpChg>
        <pc:grpChg chg="add del mod">
          <ac:chgData name="TOGASAKI Haruta" userId="97d39d90-36ae-49c7-8e10-0d6d77786e66" providerId="ADAL" clId="{593FD3F4-6DAC-4ACD-9CF3-34C31EE8382D}" dt="2025-06-14T08:08:08.208" v="2340" actId="478"/>
          <ac:grpSpMkLst>
            <pc:docMk/>
            <pc:sldMk cId="248548002" sldId="266"/>
            <ac:grpSpMk id="29" creationId="{361D60D5-9B85-C0EC-0D2A-4A8F9EDC2A44}"/>
          </ac:grpSpMkLst>
        </pc:grpChg>
        <pc:grpChg chg="add del mod">
          <ac:chgData name="TOGASAKI Haruta" userId="97d39d90-36ae-49c7-8e10-0d6d77786e66" providerId="ADAL" clId="{593FD3F4-6DAC-4ACD-9CF3-34C31EE8382D}" dt="2025-06-14T08:08:06.927" v="2339" actId="478"/>
          <ac:grpSpMkLst>
            <pc:docMk/>
            <pc:sldMk cId="248548002" sldId="266"/>
            <ac:grpSpMk id="33" creationId="{87A41359-4E57-5D24-2AA8-6D45299408E7}"/>
          </ac:grpSpMkLst>
        </pc:grpChg>
        <pc:grpChg chg="mod">
          <ac:chgData name="TOGASAKI Haruta" userId="97d39d90-36ae-49c7-8e10-0d6d77786e66" providerId="ADAL" clId="{593FD3F4-6DAC-4ACD-9CF3-34C31EE8382D}" dt="2025-06-14T08:07:57.650" v="2335" actId="1076"/>
          <ac:grpSpMkLst>
            <pc:docMk/>
            <pc:sldMk cId="248548002" sldId="266"/>
            <ac:grpSpMk id="38" creationId="{D42465A6-45AA-579F-762C-0987516778EF}"/>
          </ac:grpSpMkLst>
        </pc:grpChg>
        <pc:grpChg chg="add del mod">
          <ac:chgData name="TOGASAKI Haruta" userId="97d39d90-36ae-49c7-8e10-0d6d77786e66" providerId="ADAL" clId="{593FD3F4-6DAC-4ACD-9CF3-34C31EE8382D}" dt="2025-06-14T08:40:51.592" v="2411" actId="165"/>
          <ac:grpSpMkLst>
            <pc:docMk/>
            <pc:sldMk cId="248548002" sldId="266"/>
            <ac:grpSpMk id="55" creationId="{79B3169C-8A5F-DBE5-ABA6-98150CF55B6D}"/>
          </ac:grpSpMkLst>
        </pc:grpChg>
        <pc:grpChg chg="del mod topLvl">
          <ac:chgData name="TOGASAKI Haruta" userId="97d39d90-36ae-49c7-8e10-0d6d77786e66" providerId="ADAL" clId="{593FD3F4-6DAC-4ACD-9CF3-34C31EE8382D}" dt="2025-06-14T10:12:08.591" v="3262" actId="165"/>
          <ac:grpSpMkLst>
            <pc:docMk/>
            <pc:sldMk cId="248548002" sldId="266"/>
            <ac:grpSpMk id="60" creationId="{EC0146A4-0981-8B54-9A94-77C592A829B4}"/>
          </ac:grpSpMkLst>
        </pc:grpChg>
        <pc:grpChg chg="add del mod">
          <ac:chgData name="TOGASAKI Haruta" userId="97d39d90-36ae-49c7-8e10-0d6d77786e66" providerId="ADAL" clId="{593FD3F4-6DAC-4ACD-9CF3-34C31EE8382D}" dt="2025-06-14T10:12:08.591" v="3262" actId="165"/>
          <ac:grpSpMkLst>
            <pc:docMk/>
            <pc:sldMk cId="248548002" sldId="266"/>
            <ac:grpSpMk id="77" creationId="{7CE841B5-2AD1-E64D-592E-0EF44CD2A428}"/>
          </ac:grpSpMkLst>
        </pc:grpChg>
        <pc:grpChg chg="add del mod">
          <ac:chgData name="TOGASAKI Haruta" userId="97d39d90-36ae-49c7-8e10-0d6d77786e66" providerId="ADAL" clId="{593FD3F4-6DAC-4ACD-9CF3-34C31EE8382D}" dt="2025-06-14T08:40:30.606" v="2406" actId="478"/>
          <ac:grpSpMkLst>
            <pc:docMk/>
            <pc:sldMk cId="248548002" sldId="266"/>
            <ac:grpSpMk id="92" creationId="{E682CD73-1BB5-64D7-B2CB-F410A493BD6C}"/>
          </ac:grpSpMkLst>
        </pc:grpChg>
        <pc:grpChg chg="add del mod">
          <ac:chgData name="TOGASAKI Haruta" userId="97d39d90-36ae-49c7-8e10-0d6d77786e66" providerId="ADAL" clId="{593FD3F4-6DAC-4ACD-9CF3-34C31EE8382D}" dt="2025-06-14T10:12:08.591" v="3262" actId="165"/>
          <ac:grpSpMkLst>
            <pc:docMk/>
            <pc:sldMk cId="248548002" sldId="266"/>
            <ac:grpSpMk id="97" creationId="{C3F0705D-8949-B0B5-36BD-C893C297963C}"/>
          </ac:grpSpMkLst>
        </pc:grpChg>
        <pc:grpChg chg="add del mod">
          <ac:chgData name="TOGASAKI Haruta" userId="97d39d90-36ae-49c7-8e10-0d6d77786e66" providerId="ADAL" clId="{593FD3F4-6DAC-4ACD-9CF3-34C31EE8382D}" dt="2025-06-14T10:12:08.591" v="3262" actId="165"/>
          <ac:grpSpMkLst>
            <pc:docMk/>
            <pc:sldMk cId="248548002" sldId="266"/>
            <ac:grpSpMk id="113" creationId="{82B5B498-0415-F6C3-70C1-B6D257AA6526}"/>
          </ac:grpSpMkLst>
        </pc:grpChg>
        <pc:grpChg chg="add del mod">
          <ac:chgData name="TOGASAKI Haruta" userId="97d39d90-36ae-49c7-8e10-0d6d77786e66" providerId="ADAL" clId="{593FD3F4-6DAC-4ACD-9CF3-34C31EE8382D}" dt="2025-06-14T10:14:06.553" v="3288" actId="165"/>
          <ac:grpSpMkLst>
            <pc:docMk/>
            <pc:sldMk cId="248548002" sldId="266"/>
            <ac:grpSpMk id="136" creationId="{A6494A55-A20D-402A-01BC-2D81371C5F76}"/>
          </ac:grpSpMkLst>
        </pc:grpChg>
        <pc:grpChg chg="add mod">
          <ac:chgData name="TOGASAKI Haruta" userId="97d39d90-36ae-49c7-8e10-0d6d77786e66" providerId="ADAL" clId="{593FD3F4-6DAC-4ACD-9CF3-34C31EE8382D}" dt="2025-06-14T10:28:48.939" v="3424" actId="164"/>
          <ac:grpSpMkLst>
            <pc:docMk/>
            <pc:sldMk cId="248548002" sldId="266"/>
            <ac:grpSpMk id="154" creationId="{9EFF7780-49F0-EAC9-8B74-775F0203803A}"/>
          </ac:grpSpMkLst>
        </pc:grpChg>
        <pc:grpChg chg="add mod">
          <ac:chgData name="TOGASAKI Haruta" userId="97d39d90-36ae-49c7-8e10-0d6d77786e66" providerId="ADAL" clId="{593FD3F4-6DAC-4ACD-9CF3-34C31EE8382D}" dt="2025-06-14T10:28:48.939" v="3424" actId="164"/>
          <ac:grpSpMkLst>
            <pc:docMk/>
            <pc:sldMk cId="248548002" sldId="266"/>
            <ac:grpSpMk id="163" creationId="{E2BF9902-2706-D8CA-CD2F-C64B47B4EBC6}"/>
          </ac:grpSpMkLst>
        </pc:grpChg>
        <pc:grpChg chg="add mod">
          <ac:chgData name="TOGASAKI Haruta" userId="97d39d90-36ae-49c7-8e10-0d6d77786e66" providerId="ADAL" clId="{593FD3F4-6DAC-4ACD-9CF3-34C31EE8382D}" dt="2025-06-14T10:28:48.939" v="3424" actId="164"/>
          <ac:grpSpMkLst>
            <pc:docMk/>
            <pc:sldMk cId="248548002" sldId="266"/>
            <ac:grpSpMk id="170" creationId="{A0EEED32-A38A-DF8F-A488-41E5B8D84EF9}"/>
          </ac:grpSpMkLst>
        </pc:grpChg>
        <pc:grpChg chg="add mod">
          <ac:chgData name="TOGASAKI Haruta" userId="97d39d90-36ae-49c7-8e10-0d6d77786e66" providerId="ADAL" clId="{593FD3F4-6DAC-4ACD-9CF3-34C31EE8382D}" dt="2025-06-14T10:28:48.939" v="3424" actId="164"/>
          <ac:grpSpMkLst>
            <pc:docMk/>
            <pc:sldMk cId="248548002" sldId="266"/>
            <ac:grpSpMk id="177" creationId="{EE6AB82C-D547-F70A-56D8-AFB658C51B57}"/>
          </ac:grpSpMkLst>
        </pc:grpChg>
        <pc:grpChg chg="add mod">
          <ac:chgData name="TOGASAKI Haruta" userId="97d39d90-36ae-49c7-8e10-0d6d77786e66" providerId="ADAL" clId="{593FD3F4-6DAC-4ACD-9CF3-34C31EE8382D}" dt="2025-06-14T10:28:48.939" v="3424" actId="164"/>
          <ac:grpSpMkLst>
            <pc:docMk/>
            <pc:sldMk cId="248548002" sldId="266"/>
            <ac:grpSpMk id="189" creationId="{4A124098-651B-836E-11D3-864595A72839}"/>
          </ac:grpSpMkLst>
        </pc:grpChg>
        <pc:grpChg chg="add mod">
          <ac:chgData name="TOGASAKI Haruta" userId="97d39d90-36ae-49c7-8e10-0d6d77786e66" providerId="ADAL" clId="{593FD3F4-6DAC-4ACD-9CF3-34C31EE8382D}" dt="2025-06-14T10:28:48.939" v="3424" actId="164"/>
          <ac:grpSpMkLst>
            <pc:docMk/>
            <pc:sldMk cId="248548002" sldId="266"/>
            <ac:grpSpMk id="2056" creationId="{8EA4EC71-7B88-8395-AA0D-78330FBE796F}"/>
          </ac:grpSpMkLst>
        </pc:grpChg>
        <pc:grpChg chg="add del mod">
          <ac:chgData name="TOGASAKI Haruta" userId="97d39d90-36ae-49c7-8e10-0d6d77786e66" providerId="ADAL" clId="{593FD3F4-6DAC-4ACD-9CF3-34C31EE8382D}" dt="2025-06-14T10:45:04.607" v="3495" actId="478"/>
          <ac:grpSpMkLst>
            <pc:docMk/>
            <pc:sldMk cId="248548002" sldId="266"/>
            <ac:grpSpMk id="2068" creationId="{063295D6-2866-78A0-7E94-DD24D04CE8DD}"/>
          </ac:grpSpMkLst>
        </pc:grpChg>
        <pc:grpChg chg="add del mod">
          <ac:chgData name="TOGASAKI Haruta" userId="97d39d90-36ae-49c7-8e10-0d6d77786e66" providerId="ADAL" clId="{593FD3F4-6DAC-4ACD-9CF3-34C31EE8382D}" dt="2025-06-14T10:46:04.183" v="3513" actId="165"/>
          <ac:grpSpMkLst>
            <pc:docMk/>
            <pc:sldMk cId="248548002" sldId="266"/>
            <ac:grpSpMk id="2069" creationId="{788F888B-99A2-0D6D-7ECE-6B52CE25BACE}"/>
          </ac:grpSpMkLst>
        </pc:grpChg>
        <pc:grpChg chg="add del mod">
          <ac:chgData name="TOGASAKI Haruta" userId="97d39d90-36ae-49c7-8e10-0d6d77786e66" providerId="ADAL" clId="{593FD3F4-6DAC-4ACD-9CF3-34C31EE8382D}" dt="2025-06-14T10:46:04.183" v="3513" actId="165"/>
          <ac:grpSpMkLst>
            <pc:docMk/>
            <pc:sldMk cId="248548002" sldId="266"/>
            <ac:grpSpMk id="2079" creationId="{BDBF7794-FDF0-B817-11EF-BDD48EA003A4}"/>
          </ac:grpSpMkLst>
        </pc:grpChg>
        <pc:grpChg chg="add del mod">
          <ac:chgData name="TOGASAKI Haruta" userId="97d39d90-36ae-49c7-8e10-0d6d77786e66" providerId="ADAL" clId="{593FD3F4-6DAC-4ACD-9CF3-34C31EE8382D}" dt="2025-06-14T10:46:04.183" v="3513" actId="165"/>
          <ac:grpSpMkLst>
            <pc:docMk/>
            <pc:sldMk cId="248548002" sldId="266"/>
            <ac:grpSpMk id="2089" creationId="{BF7B2BA8-51F2-9323-AE8E-F6C568B99913}"/>
          </ac:grpSpMkLst>
        </pc:grpChg>
        <pc:grpChg chg="add del mod">
          <ac:chgData name="TOGASAKI Haruta" userId="97d39d90-36ae-49c7-8e10-0d6d77786e66" providerId="ADAL" clId="{593FD3F4-6DAC-4ACD-9CF3-34C31EE8382D}" dt="2025-06-14T10:46:04.183" v="3513" actId="165"/>
          <ac:grpSpMkLst>
            <pc:docMk/>
            <pc:sldMk cId="248548002" sldId="266"/>
            <ac:grpSpMk id="2099" creationId="{51E8C337-73CC-D97A-D19C-F3D89C6623D7}"/>
          </ac:grpSpMkLst>
        </pc:grpChg>
        <pc:grpChg chg="add del mod">
          <ac:chgData name="TOGASAKI Haruta" userId="97d39d90-36ae-49c7-8e10-0d6d77786e66" providerId="ADAL" clId="{593FD3F4-6DAC-4ACD-9CF3-34C31EE8382D}" dt="2025-06-14T10:46:14.299" v="3515" actId="165"/>
          <ac:grpSpMkLst>
            <pc:docMk/>
            <pc:sldMk cId="248548002" sldId="266"/>
            <ac:grpSpMk id="2109" creationId="{43048399-8DD6-3F37-7342-8E0DAA27D56B}"/>
          </ac:grpSpMkLst>
        </pc:grpChg>
        <pc:grpChg chg="add del mod">
          <ac:chgData name="TOGASAKI Haruta" userId="97d39d90-36ae-49c7-8e10-0d6d77786e66" providerId="ADAL" clId="{593FD3F4-6DAC-4ACD-9CF3-34C31EE8382D}" dt="2025-06-14T10:47:04.030" v="3520" actId="165"/>
          <ac:grpSpMkLst>
            <pc:docMk/>
            <pc:sldMk cId="248548002" sldId="266"/>
            <ac:grpSpMk id="2110" creationId="{CFEB0C12-47FE-1D96-25C3-3E1084824422}"/>
          </ac:grpSpMkLst>
        </pc:grpChg>
        <pc:grpChg chg="add del mod">
          <ac:chgData name="TOGASAKI Haruta" userId="97d39d90-36ae-49c7-8e10-0d6d77786e66" providerId="ADAL" clId="{593FD3F4-6DAC-4ACD-9CF3-34C31EE8382D}" dt="2025-06-14T10:49:22.711" v="3568" actId="165"/>
          <ac:grpSpMkLst>
            <pc:docMk/>
            <pc:sldMk cId="248548002" sldId="266"/>
            <ac:grpSpMk id="2111" creationId="{773DF4DE-725C-095F-C903-397EF83E0F5C}"/>
          </ac:grpSpMkLst>
        </pc:grpChg>
        <pc:grpChg chg="add del mod">
          <ac:chgData name="TOGASAKI Haruta" userId="97d39d90-36ae-49c7-8e10-0d6d77786e66" providerId="ADAL" clId="{593FD3F4-6DAC-4ACD-9CF3-34C31EE8382D}" dt="2025-06-14T11:53:13.240" v="3890" actId="165"/>
          <ac:grpSpMkLst>
            <pc:docMk/>
            <pc:sldMk cId="248548002" sldId="266"/>
            <ac:grpSpMk id="2112" creationId="{62639E3D-3A4C-737C-8E8D-59152913A35D}"/>
          </ac:grpSpMkLst>
        </pc:grpChg>
        <pc:grpChg chg="add mod">
          <ac:chgData name="TOGASAKI Haruta" userId="97d39d90-36ae-49c7-8e10-0d6d77786e66" providerId="ADAL" clId="{593FD3F4-6DAC-4ACD-9CF3-34C31EE8382D}" dt="2025-06-14T11:56:01.324" v="3920" actId="164"/>
          <ac:grpSpMkLst>
            <pc:docMk/>
            <pc:sldMk cId="248548002" sldId="266"/>
            <ac:grpSpMk id="2194" creationId="{40148FB3-BE46-DF07-1CE8-F42EDFE91BFC}"/>
          </ac:grpSpMkLst>
        </pc:grpChg>
        <pc:grpChg chg="add mod">
          <ac:chgData name="TOGASAKI Haruta" userId="97d39d90-36ae-49c7-8e10-0d6d77786e66" providerId="ADAL" clId="{593FD3F4-6DAC-4ACD-9CF3-34C31EE8382D}" dt="2025-06-14T11:56:08.667" v="3921" actId="164"/>
          <ac:grpSpMkLst>
            <pc:docMk/>
            <pc:sldMk cId="248548002" sldId="266"/>
            <ac:grpSpMk id="2195" creationId="{8E931287-0E83-BF4F-DA3E-2379E9893030}"/>
          </ac:grpSpMkLst>
        </pc:grpChg>
        <pc:grpChg chg="add mod">
          <ac:chgData name="TOGASAKI Haruta" userId="97d39d90-36ae-49c7-8e10-0d6d77786e66" providerId="ADAL" clId="{593FD3F4-6DAC-4ACD-9CF3-34C31EE8382D}" dt="2025-06-14T11:56:12.902" v="3922" actId="164"/>
          <ac:grpSpMkLst>
            <pc:docMk/>
            <pc:sldMk cId="248548002" sldId="266"/>
            <ac:grpSpMk id="2196" creationId="{8C1B4A22-F02F-AEC8-09EB-5C71384FE699}"/>
          </ac:grpSpMkLst>
        </pc:grpChg>
        <pc:picChg chg="mod">
          <ac:chgData name="TOGASAKI Haruta" userId="97d39d90-36ae-49c7-8e10-0d6d77786e66" providerId="ADAL" clId="{593FD3F4-6DAC-4ACD-9CF3-34C31EE8382D}" dt="2025-06-14T07:43:15.132" v="2237" actId="1076"/>
          <ac:picMkLst>
            <pc:docMk/>
            <pc:sldMk cId="248548002" sldId="266"/>
            <ac:picMk id="6" creationId="{BEBE84DA-1DDC-E456-897E-93ACC92108A6}"/>
          </ac:picMkLst>
        </pc:picChg>
        <pc:picChg chg="mod">
          <ac:chgData name="TOGASAKI Haruta" userId="97d39d90-36ae-49c7-8e10-0d6d77786e66" providerId="ADAL" clId="{593FD3F4-6DAC-4ACD-9CF3-34C31EE8382D}" dt="2025-06-14T07:43:15.132" v="2237" actId="1076"/>
          <ac:picMkLst>
            <pc:docMk/>
            <pc:sldMk cId="248548002" sldId="266"/>
            <ac:picMk id="7" creationId="{0B62DDC0-4C0C-A050-8B8D-BFB45DEACD2C}"/>
          </ac:picMkLst>
        </pc:picChg>
        <pc:picChg chg="mod">
          <ac:chgData name="TOGASAKI Haruta" userId="97d39d90-36ae-49c7-8e10-0d6d77786e66" providerId="ADAL" clId="{593FD3F4-6DAC-4ACD-9CF3-34C31EE8382D}" dt="2025-06-14T07:43:15.132" v="2237" actId="1076"/>
          <ac:picMkLst>
            <pc:docMk/>
            <pc:sldMk cId="248548002" sldId="266"/>
            <ac:picMk id="8" creationId="{652B3ACE-92EA-E008-3416-70F9F1150D45}"/>
          </ac:picMkLst>
        </pc:picChg>
        <pc:picChg chg="mod">
          <ac:chgData name="TOGASAKI Haruta" userId="97d39d90-36ae-49c7-8e10-0d6d77786e66" providerId="ADAL" clId="{593FD3F4-6DAC-4ACD-9CF3-34C31EE8382D}" dt="2025-06-14T07:43:15.132" v="2237" actId="1076"/>
          <ac:picMkLst>
            <pc:docMk/>
            <pc:sldMk cId="248548002" sldId="266"/>
            <ac:picMk id="9" creationId="{37D20431-FB19-3648-2628-282B1490D616}"/>
          </ac:picMkLst>
        </pc:picChg>
        <pc:picChg chg="mod">
          <ac:chgData name="TOGASAKI Haruta" userId="97d39d90-36ae-49c7-8e10-0d6d77786e66" providerId="ADAL" clId="{593FD3F4-6DAC-4ACD-9CF3-34C31EE8382D}" dt="2025-06-14T07:43:15.132" v="2237" actId="1076"/>
          <ac:picMkLst>
            <pc:docMk/>
            <pc:sldMk cId="248548002" sldId="266"/>
            <ac:picMk id="11" creationId="{14C9D304-C241-9236-D73A-E3113C48FC91}"/>
          </ac:picMkLst>
        </pc:picChg>
        <pc:picChg chg="mod">
          <ac:chgData name="TOGASAKI Haruta" userId="97d39d90-36ae-49c7-8e10-0d6d77786e66" providerId="ADAL" clId="{593FD3F4-6DAC-4ACD-9CF3-34C31EE8382D}" dt="2025-06-14T07:43:15.132" v="2237" actId="1076"/>
          <ac:picMkLst>
            <pc:docMk/>
            <pc:sldMk cId="248548002" sldId="266"/>
            <ac:picMk id="14" creationId="{80F68256-D8AD-836C-F6A6-355E0B9B03D4}"/>
          </ac:picMkLst>
        </pc:picChg>
        <pc:picChg chg="mod">
          <ac:chgData name="TOGASAKI Haruta" userId="97d39d90-36ae-49c7-8e10-0d6d77786e66" providerId="ADAL" clId="{593FD3F4-6DAC-4ACD-9CF3-34C31EE8382D}" dt="2025-06-14T07:43:15.132" v="2237" actId="1076"/>
          <ac:picMkLst>
            <pc:docMk/>
            <pc:sldMk cId="248548002" sldId="266"/>
            <ac:picMk id="15" creationId="{122FD25D-4E03-CDE4-40FE-549E7E45AB3E}"/>
          </ac:picMkLst>
        </pc:picChg>
        <pc:picChg chg="mod">
          <ac:chgData name="TOGASAKI Haruta" userId="97d39d90-36ae-49c7-8e10-0d6d77786e66" providerId="ADAL" clId="{593FD3F4-6DAC-4ACD-9CF3-34C31EE8382D}" dt="2025-06-14T07:43:15.132" v="2237" actId="1076"/>
          <ac:picMkLst>
            <pc:docMk/>
            <pc:sldMk cId="248548002" sldId="266"/>
            <ac:picMk id="16" creationId="{78501F3C-FCDD-DC50-47CD-4304786DE19C}"/>
          </ac:picMkLst>
        </pc:picChg>
        <pc:picChg chg="mod">
          <ac:chgData name="TOGASAKI Haruta" userId="97d39d90-36ae-49c7-8e10-0d6d77786e66" providerId="ADAL" clId="{593FD3F4-6DAC-4ACD-9CF3-34C31EE8382D}" dt="2025-06-14T08:07:57.650" v="2335" actId="1076"/>
          <ac:picMkLst>
            <pc:docMk/>
            <pc:sldMk cId="248548002" sldId="266"/>
            <ac:picMk id="34" creationId="{7A633813-10FE-AF76-1714-58743CF34FB0}"/>
          </ac:picMkLst>
        </pc:picChg>
        <pc:picChg chg="mod">
          <ac:chgData name="TOGASAKI Haruta" userId="97d39d90-36ae-49c7-8e10-0d6d77786e66" providerId="ADAL" clId="{593FD3F4-6DAC-4ACD-9CF3-34C31EE8382D}" dt="2025-06-14T08:07:57.650" v="2335" actId="1076"/>
          <ac:picMkLst>
            <pc:docMk/>
            <pc:sldMk cId="248548002" sldId="266"/>
            <ac:picMk id="35" creationId="{00CC76F6-584B-4868-1C32-E607AA44F374}"/>
          </ac:picMkLst>
        </pc:picChg>
        <pc:picChg chg="mod">
          <ac:chgData name="TOGASAKI Haruta" userId="97d39d90-36ae-49c7-8e10-0d6d77786e66" providerId="ADAL" clId="{593FD3F4-6DAC-4ACD-9CF3-34C31EE8382D}" dt="2025-06-14T08:07:57.650" v="2335" actId="1076"/>
          <ac:picMkLst>
            <pc:docMk/>
            <pc:sldMk cId="248548002" sldId="266"/>
            <ac:picMk id="36" creationId="{F4F718E6-AD60-6ECF-C843-282D70794757}"/>
          </ac:picMkLst>
        </pc:picChg>
        <pc:picChg chg="mod">
          <ac:chgData name="TOGASAKI Haruta" userId="97d39d90-36ae-49c7-8e10-0d6d77786e66" providerId="ADAL" clId="{593FD3F4-6DAC-4ACD-9CF3-34C31EE8382D}" dt="2025-06-14T08:07:57.650" v="2335" actId="1076"/>
          <ac:picMkLst>
            <pc:docMk/>
            <pc:sldMk cId="248548002" sldId="266"/>
            <ac:picMk id="37" creationId="{A0D8BC2D-BF9C-14F7-626C-DA494A31E79C}"/>
          </ac:picMkLst>
        </pc:picChg>
        <pc:picChg chg="mod">
          <ac:chgData name="TOGASAKI Haruta" userId="97d39d90-36ae-49c7-8e10-0d6d77786e66" providerId="ADAL" clId="{593FD3F4-6DAC-4ACD-9CF3-34C31EE8382D}" dt="2025-06-14T08:07:57.650" v="2335" actId="1076"/>
          <ac:picMkLst>
            <pc:docMk/>
            <pc:sldMk cId="248548002" sldId="266"/>
            <ac:picMk id="39" creationId="{2CFADB0F-83A3-9D02-9F17-C7ABAA5970F5}"/>
          </ac:picMkLst>
        </pc:picChg>
        <pc:picChg chg="mod">
          <ac:chgData name="TOGASAKI Haruta" userId="97d39d90-36ae-49c7-8e10-0d6d77786e66" providerId="ADAL" clId="{593FD3F4-6DAC-4ACD-9CF3-34C31EE8382D}" dt="2025-06-14T08:07:57.650" v="2335" actId="1076"/>
          <ac:picMkLst>
            <pc:docMk/>
            <pc:sldMk cId="248548002" sldId="266"/>
            <ac:picMk id="42" creationId="{88541399-4C78-4705-2606-285C2C6C668E}"/>
          </ac:picMkLst>
        </pc:picChg>
        <pc:picChg chg="mod">
          <ac:chgData name="TOGASAKI Haruta" userId="97d39d90-36ae-49c7-8e10-0d6d77786e66" providerId="ADAL" clId="{593FD3F4-6DAC-4ACD-9CF3-34C31EE8382D}" dt="2025-06-14T08:07:57.650" v="2335" actId="1076"/>
          <ac:picMkLst>
            <pc:docMk/>
            <pc:sldMk cId="248548002" sldId="266"/>
            <ac:picMk id="43" creationId="{A23D6E27-B69E-F105-E993-7CF2010529D3}"/>
          </ac:picMkLst>
        </pc:picChg>
        <pc:picChg chg="mod">
          <ac:chgData name="TOGASAKI Haruta" userId="97d39d90-36ae-49c7-8e10-0d6d77786e66" providerId="ADAL" clId="{593FD3F4-6DAC-4ACD-9CF3-34C31EE8382D}" dt="2025-06-14T08:07:57.650" v="2335" actId="1076"/>
          <ac:picMkLst>
            <pc:docMk/>
            <pc:sldMk cId="248548002" sldId="266"/>
            <ac:picMk id="44" creationId="{197DCC07-F631-13DA-2AD5-303C05720063}"/>
          </ac:picMkLst>
        </pc:picChg>
        <pc:picChg chg="del mod topLvl">
          <ac:chgData name="TOGASAKI Haruta" userId="97d39d90-36ae-49c7-8e10-0d6d77786e66" providerId="ADAL" clId="{593FD3F4-6DAC-4ACD-9CF3-34C31EE8382D}" dt="2025-06-14T10:14:53.363" v="3300" actId="478"/>
          <ac:picMkLst>
            <pc:docMk/>
            <pc:sldMk cId="248548002" sldId="266"/>
            <ac:picMk id="56" creationId="{3845BB46-9E79-A837-ED95-CECB0674E05B}"/>
          </ac:picMkLst>
        </pc:picChg>
        <pc:picChg chg="del mod topLvl">
          <ac:chgData name="TOGASAKI Haruta" userId="97d39d90-36ae-49c7-8e10-0d6d77786e66" providerId="ADAL" clId="{593FD3F4-6DAC-4ACD-9CF3-34C31EE8382D}" dt="2025-06-14T10:14:54.285" v="3301" actId="478"/>
          <ac:picMkLst>
            <pc:docMk/>
            <pc:sldMk cId="248548002" sldId="266"/>
            <ac:picMk id="57" creationId="{494B49CD-C095-6645-4BEB-A08B4F6247FD}"/>
          </ac:picMkLst>
        </pc:picChg>
        <pc:picChg chg="del mod topLvl">
          <ac:chgData name="TOGASAKI Haruta" userId="97d39d90-36ae-49c7-8e10-0d6d77786e66" providerId="ADAL" clId="{593FD3F4-6DAC-4ACD-9CF3-34C31EE8382D}" dt="2025-06-14T10:14:54.849" v="3302" actId="478"/>
          <ac:picMkLst>
            <pc:docMk/>
            <pc:sldMk cId="248548002" sldId="266"/>
            <ac:picMk id="58" creationId="{F5F7EFE6-73E4-3CCA-C44B-FF79ECE00B26}"/>
          </ac:picMkLst>
        </pc:picChg>
        <pc:picChg chg="del mod topLvl">
          <ac:chgData name="TOGASAKI Haruta" userId="97d39d90-36ae-49c7-8e10-0d6d77786e66" providerId="ADAL" clId="{593FD3F4-6DAC-4ACD-9CF3-34C31EE8382D}" dt="2025-06-14T10:24:22.115" v="3360" actId="478"/>
          <ac:picMkLst>
            <pc:docMk/>
            <pc:sldMk cId="248548002" sldId="266"/>
            <ac:picMk id="59" creationId="{1C35B7D5-BF71-80A5-E62F-9CAA8ECDF8E5}"/>
          </ac:picMkLst>
        </pc:picChg>
        <pc:picChg chg="del mod topLvl">
          <ac:chgData name="TOGASAKI Haruta" userId="97d39d90-36ae-49c7-8e10-0d6d77786e66" providerId="ADAL" clId="{593FD3F4-6DAC-4ACD-9CF3-34C31EE8382D}" dt="2025-06-14T10:24:22.115" v="3360" actId="478"/>
          <ac:picMkLst>
            <pc:docMk/>
            <pc:sldMk cId="248548002" sldId="266"/>
            <ac:picMk id="61" creationId="{FDBA61F8-B887-BA73-5344-CB95CB7B1264}"/>
          </ac:picMkLst>
        </pc:picChg>
        <pc:picChg chg="del mod topLvl">
          <ac:chgData name="TOGASAKI Haruta" userId="97d39d90-36ae-49c7-8e10-0d6d77786e66" providerId="ADAL" clId="{593FD3F4-6DAC-4ACD-9CF3-34C31EE8382D}" dt="2025-06-14T10:24:22.115" v="3360" actId="478"/>
          <ac:picMkLst>
            <pc:docMk/>
            <pc:sldMk cId="248548002" sldId="266"/>
            <ac:picMk id="64" creationId="{15E8772F-25F8-14F2-EEBD-43E4B8EB8877}"/>
          </ac:picMkLst>
        </pc:picChg>
        <pc:picChg chg="del mod topLvl">
          <ac:chgData name="TOGASAKI Haruta" userId="97d39d90-36ae-49c7-8e10-0d6d77786e66" providerId="ADAL" clId="{593FD3F4-6DAC-4ACD-9CF3-34C31EE8382D}" dt="2025-06-14T10:24:22.115" v="3360" actId="478"/>
          <ac:picMkLst>
            <pc:docMk/>
            <pc:sldMk cId="248548002" sldId="266"/>
            <ac:picMk id="65" creationId="{0380FDA2-6B59-3EB9-0157-60DCE7900C10}"/>
          </ac:picMkLst>
        </pc:picChg>
        <pc:picChg chg="del mod topLvl">
          <ac:chgData name="TOGASAKI Haruta" userId="97d39d90-36ae-49c7-8e10-0d6d77786e66" providerId="ADAL" clId="{593FD3F4-6DAC-4ACD-9CF3-34C31EE8382D}" dt="2025-06-14T10:24:22.115" v="3360" actId="478"/>
          <ac:picMkLst>
            <pc:docMk/>
            <pc:sldMk cId="248548002" sldId="266"/>
            <ac:picMk id="66" creationId="{BAAE1C7B-1AE6-AF1A-D57B-D5A38025AEE8}"/>
          </ac:picMkLst>
        </pc:picChg>
        <pc:picChg chg="del mod topLvl">
          <ac:chgData name="TOGASAKI Haruta" userId="97d39d90-36ae-49c7-8e10-0d6d77786e66" providerId="ADAL" clId="{593FD3F4-6DAC-4ACD-9CF3-34C31EE8382D}" dt="2025-06-14T10:24:22.115" v="3360" actId="478"/>
          <ac:picMkLst>
            <pc:docMk/>
            <pc:sldMk cId="248548002" sldId="266"/>
            <ac:picMk id="78" creationId="{472B89F0-3FC8-7893-903B-E4B7312A3AC2}"/>
          </ac:picMkLst>
        </pc:picChg>
        <pc:picChg chg="del mod topLvl">
          <ac:chgData name="TOGASAKI Haruta" userId="97d39d90-36ae-49c7-8e10-0d6d77786e66" providerId="ADAL" clId="{593FD3F4-6DAC-4ACD-9CF3-34C31EE8382D}" dt="2025-06-14T10:24:22.115" v="3360" actId="478"/>
          <ac:picMkLst>
            <pc:docMk/>
            <pc:sldMk cId="248548002" sldId="266"/>
            <ac:picMk id="79" creationId="{C3E5D7BF-A158-8568-71DF-1A0005137CC9}"/>
          </ac:picMkLst>
        </pc:picChg>
        <pc:picChg chg="del mod topLvl">
          <ac:chgData name="TOGASAKI Haruta" userId="97d39d90-36ae-49c7-8e10-0d6d77786e66" providerId="ADAL" clId="{593FD3F4-6DAC-4ACD-9CF3-34C31EE8382D}" dt="2025-06-14T10:24:22.115" v="3360" actId="478"/>
          <ac:picMkLst>
            <pc:docMk/>
            <pc:sldMk cId="248548002" sldId="266"/>
            <ac:picMk id="80" creationId="{F63018E1-B70F-8497-3963-43B4729D0578}"/>
          </ac:picMkLst>
        </pc:picChg>
        <pc:picChg chg="del mod topLvl">
          <ac:chgData name="TOGASAKI Haruta" userId="97d39d90-36ae-49c7-8e10-0d6d77786e66" providerId="ADAL" clId="{593FD3F4-6DAC-4ACD-9CF3-34C31EE8382D}" dt="2025-06-14T10:24:22.115" v="3360" actId="478"/>
          <ac:picMkLst>
            <pc:docMk/>
            <pc:sldMk cId="248548002" sldId="266"/>
            <ac:picMk id="81" creationId="{B9389705-313D-3194-C1BA-07D8E5209A20}"/>
          </ac:picMkLst>
        </pc:picChg>
        <pc:picChg chg="add del mod">
          <ac:chgData name="TOGASAKI Haruta" userId="97d39d90-36ae-49c7-8e10-0d6d77786e66" providerId="ADAL" clId="{593FD3F4-6DAC-4ACD-9CF3-34C31EE8382D}" dt="2025-06-14T10:24:22.115" v="3360" actId="478"/>
          <ac:picMkLst>
            <pc:docMk/>
            <pc:sldMk cId="248548002" sldId="266"/>
            <ac:picMk id="86" creationId="{40AB452F-ABA3-E960-DC7A-9B0382A22EF5}"/>
          </ac:picMkLst>
        </pc:picChg>
        <pc:picChg chg="add del mod">
          <ac:chgData name="TOGASAKI Haruta" userId="97d39d90-36ae-49c7-8e10-0d6d77786e66" providerId="ADAL" clId="{593FD3F4-6DAC-4ACD-9CF3-34C31EE8382D}" dt="2025-06-14T10:24:22.115" v="3360" actId="478"/>
          <ac:picMkLst>
            <pc:docMk/>
            <pc:sldMk cId="248548002" sldId="266"/>
            <ac:picMk id="90" creationId="{6268C15E-1DD9-B738-2FAB-6832A02343CE}"/>
          </ac:picMkLst>
        </pc:picChg>
        <pc:picChg chg="mod">
          <ac:chgData name="TOGASAKI Haruta" userId="97d39d90-36ae-49c7-8e10-0d6d77786e66" providerId="ADAL" clId="{593FD3F4-6DAC-4ACD-9CF3-34C31EE8382D}" dt="2025-06-14T08:40:29.677" v="2405" actId="1076"/>
          <ac:picMkLst>
            <pc:docMk/>
            <pc:sldMk cId="248548002" sldId="266"/>
            <ac:picMk id="93" creationId="{A10B2965-BBD4-C09B-E5DC-69A423B4060A}"/>
          </ac:picMkLst>
        </pc:picChg>
        <pc:picChg chg="mod">
          <ac:chgData name="TOGASAKI Haruta" userId="97d39d90-36ae-49c7-8e10-0d6d77786e66" providerId="ADAL" clId="{593FD3F4-6DAC-4ACD-9CF3-34C31EE8382D}" dt="2025-06-14T08:40:29.677" v="2405" actId="1076"/>
          <ac:picMkLst>
            <pc:docMk/>
            <pc:sldMk cId="248548002" sldId="266"/>
            <ac:picMk id="94" creationId="{F3D83A6C-CEB1-91BF-C260-8C3BE4311A69}"/>
          </ac:picMkLst>
        </pc:picChg>
        <pc:picChg chg="mod">
          <ac:chgData name="TOGASAKI Haruta" userId="97d39d90-36ae-49c7-8e10-0d6d77786e66" providerId="ADAL" clId="{593FD3F4-6DAC-4ACD-9CF3-34C31EE8382D}" dt="2025-06-14T08:40:29.677" v="2405" actId="1076"/>
          <ac:picMkLst>
            <pc:docMk/>
            <pc:sldMk cId="248548002" sldId="266"/>
            <ac:picMk id="95" creationId="{09DD7FE4-1819-8F1F-BC81-491B1AA78C73}"/>
          </ac:picMkLst>
        </pc:picChg>
        <pc:picChg chg="mod">
          <ac:chgData name="TOGASAKI Haruta" userId="97d39d90-36ae-49c7-8e10-0d6d77786e66" providerId="ADAL" clId="{593FD3F4-6DAC-4ACD-9CF3-34C31EE8382D}" dt="2025-06-14T08:40:29.677" v="2405" actId="1076"/>
          <ac:picMkLst>
            <pc:docMk/>
            <pc:sldMk cId="248548002" sldId="266"/>
            <ac:picMk id="96" creationId="{BF59856E-C754-0B79-5FC3-F1F22C903D4F}"/>
          </ac:picMkLst>
        </pc:picChg>
        <pc:picChg chg="add del mod">
          <ac:chgData name="TOGASAKI Haruta" userId="97d39d90-36ae-49c7-8e10-0d6d77786e66" providerId="ADAL" clId="{593FD3F4-6DAC-4ACD-9CF3-34C31EE8382D}" dt="2025-06-14T08:40:30.606" v="2406" actId="478"/>
          <ac:picMkLst>
            <pc:docMk/>
            <pc:sldMk cId="248548002" sldId="266"/>
            <ac:picMk id="102" creationId="{13E345BC-ABB0-5952-CF4D-3A50EC23AD8C}"/>
          </ac:picMkLst>
        </pc:picChg>
        <pc:picChg chg="add del mod">
          <ac:chgData name="TOGASAKI Haruta" userId="97d39d90-36ae-49c7-8e10-0d6d77786e66" providerId="ADAL" clId="{593FD3F4-6DAC-4ACD-9CF3-34C31EE8382D}" dt="2025-06-14T08:40:30.606" v="2406" actId="478"/>
          <ac:picMkLst>
            <pc:docMk/>
            <pc:sldMk cId="248548002" sldId="266"/>
            <ac:picMk id="104" creationId="{064C9BCE-59EE-F74F-ED5E-86195725A73C}"/>
          </ac:picMkLst>
        </pc:picChg>
        <pc:picChg chg="add del mod topLvl">
          <ac:chgData name="TOGASAKI Haruta" userId="97d39d90-36ae-49c7-8e10-0d6d77786e66" providerId="ADAL" clId="{593FD3F4-6DAC-4ACD-9CF3-34C31EE8382D}" dt="2025-06-14T10:24:22.115" v="3360" actId="478"/>
          <ac:picMkLst>
            <pc:docMk/>
            <pc:sldMk cId="248548002" sldId="266"/>
            <ac:picMk id="105" creationId="{BE6EE623-C8AB-54CB-C5B6-BA6E4B00F94F}"/>
          </ac:picMkLst>
        </pc:picChg>
        <pc:picChg chg="add del mod topLvl">
          <ac:chgData name="TOGASAKI Haruta" userId="97d39d90-36ae-49c7-8e10-0d6d77786e66" providerId="ADAL" clId="{593FD3F4-6DAC-4ACD-9CF3-34C31EE8382D}" dt="2025-06-14T10:24:22.115" v="3360" actId="478"/>
          <ac:picMkLst>
            <pc:docMk/>
            <pc:sldMk cId="248548002" sldId="266"/>
            <ac:picMk id="106" creationId="{D040DAC9-9FCA-A24D-2AF2-EC8954939053}"/>
          </ac:picMkLst>
        </pc:picChg>
        <pc:picChg chg="add del mod topLvl">
          <ac:chgData name="TOGASAKI Haruta" userId="97d39d90-36ae-49c7-8e10-0d6d77786e66" providerId="ADAL" clId="{593FD3F4-6DAC-4ACD-9CF3-34C31EE8382D}" dt="2025-06-14T10:24:22.115" v="3360" actId="478"/>
          <ac:picMkLst>
            <pc:docMk/>
            <pc:sldMk cId="248548002" sldId="266"/>
            <ac:picMk id="107" creationId="{FEE9C72F-C703-5250-B26B-01A7CF662F68}"/>
          </ac:picMkLst>
        </pc:picChg>
        <pc:picChg chg="add del mod topLvl">
          <ac:chgData name="TOGASAKI Haruta" userId="97d39d90-36ae-49c7-8e10-0d6d77786e66" providerId="ADAL" clId="{593FD3F4-6DAC-4ACD-9CF3-34C31EE8382D}" dt="2025-06-14T10:24:22.115" v="3360" actId="478"/>
          <ac:picMkLst>
            <pc:docMk/>
            <pc:sldMk cId="248548002" sldId="266"/>
            <ac:picMk id="108" creationId="{B92FF007-DFC9-1A07-04B6-5EE6C87FB5BC}"/>
          </ac:picMkLst>
        </pc:picChg>
        <pc:picChg chg="add del mod topLvl">
          <ac:chgData name="TOGASAKI Haruta" userId="97d39d90-36ae-49c7-8e10-0d6d77786e66" providerId="ADAL" clId="{593FD3F4-6DAC-4ACD-9CF3-34C31EE8382D}" dt="2025-06-14T10:24:22.115" v="3360" actId="478"/>
          <ac:picMkLst>
            <pc:docMk/>
            <pc:sldMk cId="248548002" sldId="266"/>
            <ac:picMk id="109" creationId="{51DBB1B0-742D-1F79-54F6-798CB90A6ECB}"/>
          </ac:picMkLst>
        </pc:picChg>
        <pc:picChg chg="add del mod topLvl">
          <ac:chgData name="TOGASAKI Haruta" userId="97d39d90-36ae-49c7-8e10-0d6d77786e66" providerId="ADAL" clId="{593FD3F4-6DAC-4ACD-9CF3-34C31EE8382D}" dt="2025-06-14T10:24:22.115" v="3360" actId="478"/>
          <ac:picMkLst>
            <pc:docMk/>
            <pc:sldMk cId="248548002" sldId="266"/>
            <ac:picMk id="111" creationId="{8CF49CE4-5D3A-708B-2BFF-D86A7A6644EC}"/>
          </ac:picMkLst>
        </pc:picChg>
        <pc:picChg chg="add del mod">
          <ac:chgData name="TOGASAKI Haruta" userId="97d39d90-36ae-49c7-8e10-0d6d77786e66" providerId="ADAL" clId="{593FD3F4-6DAC-4ACD-9CF3-34C31EE8382D}" dt="2025-06-14T10:24:22.115" v="3360" actId="478"/>
          <ac:picMkLst>
            <pc:docMk/>
            <pc:sldMk cId="248548002" sldId="266"/>
            <ac:picMk id="137" creationId="{AAF8E303-B74D-EAD0-D0C8-40B8546C8DF3}"/>
          </ac:picMkLst>
        </pc:picChg>
        <pc:picChg chg="add mod">
          <ac:chgData name="TOGASAKI Haruta" userId="97d39d90-36ae-49c7-8e10-0d6d77786e66" providerId="ADAL" clId="{593FD3F4-6DAC-4ACD-9CF3-34C31EE8382D}" dt="2025-06-14T10:28:48.939" v="3424" actId="164"/>
          <ac:picMkLst>
            <pc:docMk/>
            <pc:sldMk cId="248548002" sldId="266"/>
            <ac:picMk id="138" creationId="{BF3E98C1-4DA8-ACFD-2653-57FE163FF86F}"/>
          </ac:picMkLst>
        </pc:picChg>
        <pc:picChg chg="add mod">
          <ac:chgData name="TOGASAKI Haruta" userId="97d39d90-36ae-49c7-8e10-0d6d77786e66" providerId="ADAL" clId="{593FD3F4-6DAC-4ACD-9CF3-34C31EE8382D}" dt="2025-06-14T10:28:48.939" v="3424" actId="164"/>
          <ac:picMkLst>
            <pc:docMk/>
            <pc:sldMk cId="248548002" sldId="266"/>
            <ac:picMk id="139" creationId="{F63A2828-1887-1B46-B920-06E235C759F6}"/>
          </ac:picMkLst>
        </pc:picChg>
        <pc:picChg chg="add mod">
          <ac:chgData name="TOGASAKI Haruta" userId="97d39d90-36ae-49c7-8e10-0d6d77786e66" providerId="ADAL" clId="{593FD3F4-6DAC-4ACD-9CF3-34C31EE8382D}" dt="2025-06-14T10:28:48.939" v="3424" actId="164"/>
          <ac:picMkLst>
            <pc:docMk/>
            <pc:sldMk cId="248548002" sldId="266"/>
            <ac:picMk id="140" creationId="{F5794349-4765-A221-5739-D821C6814794}"/>
          </ac:picMkLst>
        </pc:picChg>
        <pc:picChg chg="add mod">
          <ac:chgData name="TOGASAKI Haruta" userId="97d39d90-36ae-49c7-8e10-0d6d77786e66" providerId="ADAL" clId="{593FD3F4-6DAC-4ACD-9CF3-34C31EE8382D}" dt="2025-06-14T10:28:48.939" v="3424" actId="164"/>
          <ac:picMkLst>
            <pc:docMk/>
            <pc:sldMk cId="248548002" sldId="266"/>
            <ac:picMk id="141" creationId="{5E2694EF-5294-A2BA-3EDA-941F7BB8F6E0}"/>
          </ac:picMkLst>
        </pc:picChg>
        <pc:picChg chg="add mod">
          <ac:chgData name="TOGASAKI Haruta" userId="97d39d90-36ae-49c7-8e10-0d6d77786e66" providerId="ADAL" clId="{593FD3F4-6DAC-4ACD-9CF3-34C31EE8382D}" dt="2025-06-14T10:28:48.939" v="3424" actId="164"/>
          <ac:picMkLst>
            <pc:docMk/>
            <pc:sldMk cId="248548002" sldId="266"/>
            <ac:picMk id="142" creationId="{C4DA213C-8142-A8DC-C23F-84CBE036D9A5}"/>
          </ac:picMkLst>
        </pc:picChg>
        <pc:picChg chg="add mod">
          <ac:chgData name="TOGASAKI Haruta" userId="97d39d90-36ae-49c7-8e10-0d6d77786e66" providerId="ADAL" clId="{593FD3F4-6DAC-4ACD-9CF3-34C31EE8382D}" dt="2025-06-14T10:28:48.939" v="3424" actId="164"/>
          <ac:picMkLst>
            <pc:docMk/>
            <pc:sldMk cId="248548002" sldId="266"/>
            <ac:picMk id="143" creationId="{B7E6A68F-833F-B54A-F67A-09916817E502}"/>
          </ac:picMkLst>
        </pc:picChg>
        <pc:picChg chg="add mod">
          <ac:chgData name="TOGASAKI Haruta" userId="97d39d90-36ae-49c7-8e10-0d6d77786e66" providerId="ADAL" clId="{593FD3F4-6DAC-4ACD-9CF3-34C31EE8382D}" dt="2025-06-14T10:28:48.939" v="3424" actId="164"/>
          <ac:picMkLst>
            <pc:docMk/>
            <pc:sldMk cId="248548002" sldId="266"/>
            <ac:picMk id="144" creationId="{9CBE281F-FA71-D9C4-DE5E-ADDBA9D5CB1B}"/>
          </ac:picMkLst>
        </pc:picChg>
        <pc:picChg chg="add mod">
          <ac:chgData name="TOGASAKI Haruta" userId="97d39d90-36ae-49c7-8e10-0d6d77786e66" providerId="ADAL" clId="{593FD3F4-6DAC-4ACD-9CF3-34C31EE8382D}" dt="2025-06-14T10:28:48.939" v="3424" actId="164"/>
          <ac:picMkLst>
            <pc:docMk/>
            <pc:sldMk cId="248548002" sldId="266"/>
            <ac:picMk id="145" creationId="{F6255FC6-A64D-B1BC-4675-7B5896C0454F}"/>
          </ac:picMkLst>
        </pc:picChg>
        <pc:picChg chg="add mod">
          <ac:chgData name="TOGASAKI Haruta" userId="97d39d90-36ae-49c7-8e10-0d6d77786e66" providerId="ADAL" clId="{593FD3F4-6DAC-4ACD-9CF3-34C31EE8382D}" dt="2025-06-14T10:28:48.939" v="3424" actId="164"/>
          <ac:picMkLst>
            <pc:docMk/>
            <pc:sldMk cId="248548002" sldId="266"/>
            <ac:picMk id="146" creationId="{34501968-376B-0F06-431B-FBB01422DF56}"/>
          </ac:picMkLst>
        </pc:picChg>
        <pc:picChg chg="add mod">
          <ac:chgData name="TOGASAKI Haruta" userId="97d39d90-36ae-49c7-8e10-0d6d77786e66" providerId="ADAL" clId="{593FD3F4-6DAC-4ACD-9CF3-34C31EE8382D}" dt="2025-06-14T10:28:48.939" v="3424" actId="164"/>
          <ac:picMkLst>
            <pc:docMk/>
            <pc:sldMk cId="248548002" sldId="266"/>
            <ac:picMk id="147" creationId="{E5910306-84C8-E92C-1E9A-EB2487FFFF73}"/>
          </ac:picMkLst>
        </pc:picChg>
        <pc:picChg chg="add mod">
          <ac:chgData name="TOGASAKI Haruta" userId="97d39d90-36ae-49c7-8e10-0d6d77786e66" providerId="ADAL" clId="{593FD3F4-6DAC-4ACD-9CF3-34C31EE8382D}" dt="2025-06-14T10:28:48.939" v="3424" actId="164"/>
          <ac:picMkLst>
            <pc:docMk/>
            <pc:sldMk cId="248548002" sldId="266"/>
            <ac:picMk id="148" creationId="{C0F68F55-666F-05EC-7287-B231603384FB}"/>
          </ac:picMkLst>
        </pc:picChg>
        <pc:picChg chg="add mod">
          <ac:chgData name="TOGASAKI Haruta" userId="97d39d90-36ae-49c7-8e10-0d6d77786e66" providerId="ADAL" clId="{593FD3F4-6DAC-4ACD-9CF3-34C31EE8382D}" dt="2025-06-14T10:28:48.939" v="3424" actId="164"/>
          <ac:picMkLst>
            <pc:docMk/>
            <pc:sldMk cId="248548002" sldId="266"/>
            <ac:picMk id="149" creationId="{0EB567FB-4D35-52EB-9625-1A0266D88162}"/>
          </ac:picMkLst>
        </pc:picChg>
        <pc:picChg chg="add mod">
          <ac:chgData name="TOGASAKI Haruta" userId="97d39d90-36ae-49c7-8e10-0d6d77786e66" providerId="ADAL" clId="{593FD3F4-6DAC-4ACD-9CF3-34C31EE8382D}" dt="2025-06-14T10:28:48.939" v="3424" actId="164"/>
          <ac:picMkLst>
            <pc:docMk/>
            <pc:sldMk cId="248548002" sldId="266"/>
            <ac:picMk id="150" creationId="{3485615E-D2D8-C28F-8302-E0099B892242}"/>
          </ac:picMkLst>
        </pc:picChg>
        <pc:picChg chg="add mod">
          <ac:chgData name="TOGASAKI Haruta" userId="97d39d90-36ae-49c7-8e10-0d6d77786e66" providerId="ADAL" clId="{593FD3F4-6DAC-4ACD-9CF3-34C31EE8382D}" dt="2025-06-14T10:28:48.939" v="3424" actId="164"/>
          <ac:picMkLst>
            <pc:docMk/>
            <pc:sldMk cId="248548002" sldId="266"/>
            <ac:picMk id="151" creationId="{E11D7C29-A96F-6DFE-3476-622D76042D5D}"/>
          </ac:picMkLst>
        </pc:picChg>
        <pc:picChg chg="add mod">
          <ac:chgData name="TOGASAKI Haruta" userId="97d39d90-36ae-49c7-8e10-0d6d77786e66" providerId="ADAL" clId="{593FD3F4-6DAC-4ACD-9CF3-34C31EE8382D}" dt="2025-06-14T10:28:48.939" v="3424" actId="164"/>
          <ac:picMkLst>
            <pc:docMk/>
            <pc:sldMk cId="248548002" sldId="266"/>
            <ac:picMk id="152" creationId="{298EFABD-8CCB-B130-BC2C-BC4004FB6CBC}"/>
          </ac:picMkLst>
        </pc:picChg>
        <pc:picChg chg="add mod">
          <ac:chgData name="TOGASAKI Haruta" userId="97d39d90-36ae-49c7-8e10-0d6d77786e66" providerId="ADAL" clId="{593FD3F4-6DAC-4ACD-9CF3-34C31EE8382D}" dt="2025-06-14T10:28:48.939" v="3424" actId="164"/>
          <ac:picMkLst>
            <pc:docMk/>
            <pc:sldMk cId="248548002" sldId="266"/>
            <ac:picMk id="186" creationId="{CF484C6D-5B41-3474-86D9-891E9E0920B1}"/>
          </ac:picMkLst>
        </pc:picChg>
        <pc:picChg chg="add">
          <ac:chgData name="TOGASAKI Haruta" userId="97d39d90-36ae-49c7-8e10-0d6d77786e66" providerId="ADAL" clId="{593FD3F4-6DAC-4ACD-9CF3-34C31EE8382D}" dt="2025-06-14T09:59:04.102" v="3097"/>
          <ac:picMkLst>
            <pc:docMk/>
            <pc:sldMk cId="248548002" sldId="266"/>
            <ac:picMk id="2050" creationId="{4B8C05F2-EF93-F322-1E99-F778AD09CFEC}"/>
          </ac:picMkLst>
        </pc:picChg>
        <pc:picChg chg="add">
          <ac:chgData name="TOGASAKI Haruta" userId="97d39d90-36ae-49c7-8e10-0d6d77786e66" providerId="ADAL" clId="{593FD3F4-6DAC-4ACD-9CF3-34C31EE8382D}" dt="2025-06-14T09:59:24.998" v="3098"/>
          <ac:picMkLst>
            <pc:docMk/>
            <pc:sldMk cId="248548002" sldId="266"/>
            <ac:picMk id="2052" creationId="{4B1DF029-B630-0D11-DE46-239E0FB17DBE}"/>
          </ac:picMkLst>
        </pc:picChg>
        <pc:picChg chg="add del mod">
          <ac:chgData name="TOGASAKI Haruta" userId="97d39d90-36ae-49c7-8e10-0d6d77786e66" providerId="ADAL" clId="{593FD3F4-6DAC-4ACD-9CF3-34C31EE8382D}" dt="2025-06-14T10:24:22.115" v="3360" actId="478"/>
          <ac:picMkLst>
            <pc:docMk/>
            <pc:sldMk cId="248548002" sldId="266"/>
            <ac:picMk id="2054" creationId="{B9E2433B-EF00-8F50-10D9-2030C8B89DA5}"/>
          </ac:picMkLst>
        </pc:picChg>
        <pc:picChg chg="add mod">
          <ac:chgData name="TOGASAKI Haruta" userId="97d39d90-36ae-49c7-8e10-0d6d77786e66" providerId="ADAL" clId="{593FD3F4-6DAC-4ACD-9CF3-34C31EE8382D}" dt="2025-06-14T10:28:48.939" v="3424" actId="164"/>
          <ac:picMkLst>
            <pc:docMk/>
            <pc:sldMk cId="248548002" sldId="266"/>
            <ac:picMk id="2055" creationId="{B35802E3-4F12-D3B3-2104-AE9A3A16E7E6}"/>
          </ac:picMkLst>
        </pc:picChg>
        <pc:picChg chg="add mod">
          <ac:chgData name="TOGASAKI Haruta" userId="97d39d90-36ae-49c7-8e10-0d6d77786e66" providerId="ADAL" clId="{593FD3F4-6DAC-4ACD-9CF3-34C31EE8382D}" dt="2025-06-14T10:28:48.939" v="3424" actId="164"/>
          <ac:picMkLst>
            <pc:docMk/>
            <pc:sldMk cId="248548002" sldId="266"/>
            <ac:picMk id="2063" creationId="{01A21A65-82E3-0A4E-C02C-D6CE64745D7B}"/>
          </ac:picMkLst>
        </pc:picChg>
        <pc:picChg chg="add mod">
          <ac:chgData name="TOGASAKI Haruta" userId="97d39d90-36ae-49c7-8e10-0d6d77786e66" providerId="ADAL" clId="{593FD3F4-6DAC-4ACD-9CF3-34C31EE8382D}" dt="2025-06-14T11:58:19.445" v="3959" actId="1036"/>
          <ac:picMkLst>
            <pc:docMk/>
            <pc:sldMk cId="248548002" sldId="266"/>
            <ac:picMk id="2114" creationId="{FA1898BE-3BEA-49E1-098F-540851198387}"/>
          </ac:picMkLst>
        </pc:picChg>
        <pc:picChg chg="add mod">
          <ac:chgData name="TOGASAKI Haruta" userId="97d39d90-36ae-49c7-8e10-0d6d77786e66" providerId="ADAL" clId="{593FD3F4-6DAC-4ACD-9CF3-34C31EE8382D}" dt="2025-06-14T11:58:19.445" v="3959" actId="1036"/>
          <ac:picMkLst>
            <pc:docMk/>
            <pc:sldMk cId="248548002" sldId="266"/>
            <ac:picMk id="2115" creationId="{586C6A41-FF03-C8BD-AFB0-051F3017F417}"/>
          </ac:picMkLst>
        </pc:picChg>
        <pc:picChg chg="add mod">
          <ac:chgData name="TOGASAKI Haruta" userId="97d39d90-36ae-49c7-8e10-0d6d77786e66" providerId="ADAL" clId="{593FD3F4-6DAC-4ACD-9CF3-34C31EE8382D}" dt="2025-06-14T11:58:19.445" v="3959" actId="1036"/>
          <ac:picMkLst>
            <pc:docMk/>
            <pc:sldMk cId="248548002" sldId="266"/>
            <ac:picMk id="2116" creationId="{B7824787-682D-0D8A-11BE-CD50C194E9EF}"/>
          </ac:picMkLst>
        </pc:picChg>
        <pc:picChg chg="add del mod">
          <ac:chgData name="TOGASAKI Haruta" userId="97d39d90-36ae-49c7-8e10-0d6d77786e66" providerId="ADAL" clId="{593FD3F4-6DAC-4ACD-9CF3-34C31EE8382D}" dt="2025-06-14T10:57:54.150" v="3770" actId="478"/>
          <ac:picMkLst>
            <pc:docMk/>
            <pc:sldMk cId="248548002" sldId="266"/>
            <ac:picMk id="2117" creationId="{AF6301AB-B868-BCD1-24EB-BE29700F27DA}"/>
          </ac:picMkLst>
        </pc:picChg>
        <pc:picChg chg="add del mod">
          <ac:chgData name="TOGASAKI Haruta" userId="97d39d90-36ae-49c7-8e10-0d6d77786e66" providerId="ADAL" clId="{593FD3F4-6DAC-4ACD-9CF3-34C31EE8382D}" dt="2025-06-14T10:57:56.733" v="3771" actId="478"/>
          <ac:picMkLst>
            <pc:docMk/>
            <pc:sldMk cId="248548002" sldId="266"/>
            <ac:picMk id="2118" creationId="{61274EF3-F7D7-87D1-799A-42407BD36170}"/>
          </ac:picMkLst>
        </pc:picChg>
        <pc:picChg chg="add del mod">
          <ac:chgData name="TOGASAKI Haruta" userId="97d39d90-36ae-49c7-8e10-0d6d77786e66" providerId="ADAL" clId="{593FD3F4-6DAC-4ACD-9CF3-34C31EE8382D}" dt="2025-06-14T11:44:35.238" v="3777" actId="478"/>
          <ac:picMkLst>
            <pc:docMk/>
            <pc:sldMk cId="248548002" sldId="266"/>
            <ac:picMk id="2119" creationId="{1DE0AA96-0F7A-15B4-DE37-8C2BD771D6EC}"/>
          </ac:picMkLst>
        </pc:picChg>
        <pc:picChg chg="add del mod">
          <ac:chgData name="TOGASAKI Haruta" userId="97d39d90-36ae-49c7-8e10-0d6d77786e66" providerId="ADAL" clId="{593FD3F4-6DAC-4ACD-9CF3-34C31EE8382D}" dt="2025-06-14T11:44:35.238" v="3777" actId="478"/>
          <ac:picMkLst>
            <pc:docMk/>
            <pc:sldMk cId="248548002" sldId="266"/>
            <ac:picMk id="2120" creationId="{D624A3BD-25E1-AF0C-6FC3-FA72C5D1276D}"/>
          </ac:picMkLst>
        </pc:picChg>
        <pc:picChg chg="add del mod">
          <ac:chgData name="TOGASAKI Haruta" userId="97d39d90-36ae-49c7-8e10-0d6d77786e66" providerId="ADAL" clId="{593FD3F4-6DAC-4ACD-9CF3-34C31EE8382D}" dt="2025-06-14T11:44:35.238" v="3777" actId="478"/>
          <ac:picMkLst>
            <pc:docMk/>
            <pc:sldMk cId="248548002" sldId="266"/>
            <ac:picMk id="2121" creationId="{B8F92FCC-EBED-5463-CF93-89FFCDD50AF9}"/>
          </ac:picMkLst>
        </pc:picChg>
        <pc:picChg chg="add del mod">
          <ac:chgData name="TOGASAKI Haruta" userId="97d39d90-36ae-49c7-8e10-0d6d77786e66" providerId="ADAL" clId="{593FD3F4-6DAC-4ACD-9CF3-34C31EE8382D}" dt="2025-06-14T11:44:35.238" v="3777" actId="478"/>
          <ac:picMkLst>
            <pc:docMk/>
            <pc:sldMk cId="248548002" sldId="266"/>
            <ac:picMk id="2122" creationId="{BA7A0234-DA4E-A66F-0E78-885E80C3C27B}"/>
          </ac:picMkLst>
        </pc:picChg>
        <pc:picChg chg="add del mod">
          <ac:chgData name="TOGASAKI Haruta" userId="97d39d90-36ae-49c7-8e10-0d6d77786e66" providerId="ADAL" clId="{593FD3F4-6DAC-4ACD-9CF3-34C31EE8382D}" dt="2025-06-14T11:44:35.238" v="3777" actId="478"/>
          <ac:picMkLst>
            <pc:docMk/>
            <pc:sldMk cId="248548002" sldId="266"/>
            <ac:picMk id="2123" creationId="{E32FE963-8074-C11B-0210-E8E4CD52B3FB}"/>
          </ac:picMkLst>
        </pc:picChg>
        <pc:picChg chg="add del mod">
          <ac:chgData name="TOGASAKI Haruta" userId="97d39d90-36ae-49c7-8e10-0d6d77786e66" providerId="ADAL" clId="{593FD3F4-6DAC-4ACD-9CF3-34C31EE8382D}" dt="2025-06-14T11:44:35.238" v="3777" actId="478"/>
          <ac:picMkLst>
            <pc:docMk/>
            <pc:sldMk cId="248548002" sldId="266"/>
            <ac:picMk id="2124" creationId="{04C20D7B-C87E-37BA-9CDA-971A82C82BC4}"/>
          </ac:picMkLst>
        </pc:picChg>
        <pc:picChg chg="add del mod">
          <ac:chgData name="TOGASAKI Haruta" userId="97d39d90-36ae-49c7-8e10-0d6d77786e66" providerId="ADAL" clId="{593FD3F4-6DAC-4ACD-9CF3-34C31EE8382D}" dt="2025-06-14T11:48:11.530" v="3825" actId="478"/>
          <ac:picMkLst>
            <pc:docMk/>
            <pc:sldMk cId="248548002" sldId="266"/>
            <ac:picMk id="2126" creationId="{7DC8AA1D-82D0-B79A-0D53-8CE832619DB0}"/>
          </ac:picMkLst>
        </pc:picChg>
        <pc:picChg chg="add del mod">
          <ac:chgData name="TOGASAKI Haruta" userId="97d39d90-36ae-49c7-8e10-0d6d77786e66" providerId="ADAL" clId="{593FD3F4-6DAC-4ACD-9CF3-34C31EE8382D}" dt="2025-06-14T11:48:11.144" v="3824" actId="478"/>
          <ac:picMkLst>
            <pc:docMk/>
            <pc:sldMk cId="248548002" sldId="266"/>
            <ac:picMk id="2127" creationId="{9E6D4452-4DFA-C297-9110-1EFE1D36FCF4}"/>
          </ac:picMkLst>
        </pc:picChg>
        <pc:picChg chg="add del mod">
          <ac:chgData name="TOGASAKI Haruta" userId="97d39d90-36ae-49c7-8e10-0d6d77786e66" providerId="ADAL" clId="{593FD3F4-6DAC-4ACD-9CF3-34C31EE8382D}" dt="2025-06-14T11:48:10.750" v="3823" actId="478"/>
          <ac:picMkLst>
            <pc:docMk/>
            <pc:sldMk cId="248548002" sldId="266"/>
            <ac:picMk id="2128" creationId="{5EE8B612-4A1B-3702-CC11-613BD2A44880}"/>
          </ac:picMkLst>
        </pc:picChg>
        <pc:picChg chg="add del mod">
          <ac:chgData name="TOGASAKI Haruta" userId="97d39d90-36ae-49c7-8e10-0d6d77786e66" providerId="ADAL" clId="{593FD3F4-6DAC-4ACD-9CF3-34C31EE8382D}" dt="2025-06-14T11:48:10.225" v="3822" actId="478"/>
          <ac:picMkLst>
            <pc:docMk/>
            <pc:sldMk cId="248548002" sldId="266"/>
            <ac:picMk id="2129" creationId="{9A92CF9F-7462-8C9A-FFA9-E001897BDF47}"/>
          </ac:picMkLst>
        </pc:picChg>
        <pc:picChg chg="add mod">
          <ac:chgData name="TOGASAKI Haruta" userId="97d39d90-36ae-49c7-8e10-0d6d77786e66" providerId="ADAL" clId="{593FD3F4-6DAC-4ACD-9CF3-34C31EE8382D}" dt="2025-06-14T11:53:05.538" v="3889" actId="1036"/>
          <ac:picMkLst>
            <pc:docMk/>
            <pc:sldMk cId="248548002" sldId="266"/>
            <ac:picMk id="2130" creationId="{E4B22E9B-61AF-5FB5-E269-9145983448FC}"/>
          </ac:picMkLst>
        </pc:picChg>
        <pc:picChg chg="add mod">
          <ac:chgData name="TOGASAKI Haruta" userId="97d39d90-36ae-49c7-8e10-0d6d77786e66" providerId="ADAL" clId="{593FD3F4-6DAC-4ACD-9CF3-34C31EE8382D}" dt="2025-06-14T11:53:05.538" v="3889" actId="1036"/>
          <ac:picMkLst>
            <pc:docMk/>
            <pc:sldMk cId="248548002" sldId="266"/>
            <ac:picMk id="2131" creationId="{B9CAB281-2B50-FFA1-8910-6D6AA53093A2}"/>
          </ac:picMkLst>
        </pc:picChg>
        <pc:picChg chg="add mod">
          <ac:chgData name="TOGASAKI Haruta" userId="97d39d90-36ae-49c7-8e10-0d6d77786e66" providerId="ADAL" clId="{593FD3F4-6DAC-4ACD-9CF3-34C31EE8382D}" dt="2025-06-14T11:53:05.538" v="3889" actId="1036"/>
          <ac:picMkLst>
            <pc:docMk/>
            <pc:sldMk cId="248548002" sldId="266"/>
            <ac:picMk id="2132" creationId="{D2E84A9D-CA72-6C01-4E1E-CEB58FB284AD}"/>
          </ac:picMkLst>
        </pc:picChg>
        <pc:picChg chg="add mod">
          <ac:chgData name="TOGASAKI Haruta" userId="97d39d90-36ae-49c7-8e10-0d6d77786e66" providerId="ADAL" clId="{593FD3F4-6DAC-4ACD-9CF3-34C31EE8382D}" dt="2025-06-14T11:53:05.538" v="3889" actId="1036"/>
          <ac:picMkLst>
            <pc:docMk/>
            <pc:sldMk cId="248548002" sldId="266"/>
            <ac:picMk id="2133" creationId="{8DBE8EAA-47D5-FDCD-B23C-5CECFE24FCAF}"/>
          </ac:picMkLst>
        </pc:picChg>
        <pc:picChg chg="add mod">
          <ac:chgData name="TOGASAKI Haruta" userId="97d39d90-36ae-49c7-8e10-0d6d77786e66" providerId="ADAL" clId="{593FD3F4-6DAC-4ACD-9CF3-34C31EE8382D}" dt="2025-06-14T11:53:05.538" v="3889" actId="1036"/>
          <ac:picMkLst>
            <pc:docMk/>
            <pc:sldMk cId="248548002" sldId="266"/>
            <ac:picMk id="2134" creationId="{7DC629FF-09C6-AF14-6DFE-D64A83DA4A8D}"/>
          </ac:picMkLst>
        </pc:picChg>
        <pc:picChg chg="add mod">
          <ac:chgData name="TOGASAKI Haruta" userId="97d39d90-36ae-49c7-8e10-0d6d77786e66" providerId="ADAL" clId="{593FD3F4-6DAC-4ACD-9CF3-34C31EE8382D}" dt="2025-06-14T11:53:05.538" v="3889" actId="1036"/>
          <ac:picMkLst>
            <pc:docMk/>
            <pc:sldMk cId="248548002" sldId="266"/>
            <ac:picMk id="2135" creationId="{091297F3-D15C-3B49-661B-079F19D21755}"/>
          </ac:picMkLst>
        </pc:picChg>
        <pc:picChg chg="add mod">
          <ac:chgData name="TOGASAKI Haruta" userId="97d39d90-36ae-49c7-8e10-0d6d77786e66" providerId="ADAL" clId="{593FD3F4-6DAC-4ACD-9CF3-34C31EE8382D}" dt="2025-06-14T11:53:05.538" v="3889" actId="1036"/>
          <ac:picMkLst>
            <pc:docMk/>
            <pc:sldMk cId="248548002" sldId="266"/>
            <ac:picMk id="2136" creationId="{CF922EC7-365F-D47F-4701-EFAC155EDE94}"/>
          </ac:picMkLst>
        </pc:picChg>
        <pc:picChg chg="add mod">
          <ac:chgData name="TOGASAKI Haruta" userId="97d39d90-36ae-49c7-8e10-0d6d77786e66" providerId="ADAL" clId="{593FD3F4-6DAC-4ACD-9CF3-34C31EE8382D}" dt="2025-06-14T11:53:05.538" v="3889" actId="1036"/>
          <ac:picMkLst>
            <pc:docMk/>
            <pc:sldMk cId="248548002" sldId="266"/>
            <ac:picMk id="2137" creationId="{775A0C02-FF48-6250-3686-09CA9C36D66A}"/>
          </ac:picMkLst>
        </pc:picChg>
        <pc:picChg chg="add mod">
          <ac:chgData name="TOGASAKI Haruta" userId="97d39d90-36ae-49c7-8e10-0d6d77786e66" providerId="ADAL" clId="{593FD3F4-6DAC-4ACD-9CF3-34C31EE8382D}" dt="2025-06-14T11:53:05.538" v="3889" actId="1036"/>
          <ac:picMkLst>
            <pc:docMk/>
            <pc:sldMk cId="248548002" sldId="266"/>
            <ac:picMk id="2138" creationId="{2758356C-4E98-1F56-CDE6-B5AFB8C86830}"/>
          </ac:picMkLst>
        </pc:picChg>
        <pc:picChg chg="add mod">
          <ac:chgData name="TOGASAKI Haruta" userId="97d39d90-36ae-49c7-8e10-0d6d77786e66" providerId="ADAL" clId="{593FD3F4-6DAC-4ACD-9CF3-34C31EE8382D}" dt="2025-06-14T11:53:05.538" v="3889" actId="1036"/>
          <ac:picMkLst>
            <pc:docMk/>
            <pc:sldMk cId="248548002" sldId="266"/>
            <ac:picMk id="2139" creationId="{A8976E02-D114-2983-722F-CEB57780870E}"/>
          </ac:picMkLst>
        </pc:picChg>
        <pc:picChg chg="add mod">
          <ac:chgData name="TOGASAKI Haruta" userId="97d39d90-36ae-49c7-8e10-0d6d77786e66" providerId="ADAL" clId="{593FD3F4-6DAC-4ACD-9CF3-34C31EE8382D}" dt="2025-06-14T11:53:05.538" v="3889" actId="1036"/>
          <ac:picMkLst>
            <pc:docMk/>
            <pc:sldMk cId="248548002" sldId="266"/>
            <ac:picMk id="2140" creationId="{A9C3456C-BDB0-45D1-B1BF-8766388DC014}"/>
          </ac:picMkLst>
        </pc:picChg>
        <pc:picChg chg="add mod">
          <ac:chgData name="TOGASAKI Haruta" userId="97d39d90-36ae-49c7-8e10-0d6d77786e66" providerId="ADAL" clId="{593FD3F4-6DAC-4ACD-9CF3-34C31EE8382D}" dt="2025-06-14T11:53:05.538" v="3889" actId="1036"/>
          <ac:picMkLst>
            <pc:docMk/>
            <pc:sldMk cId="248548002" sldId="266"/>
            <ac:picMk id="2141" creationId="{7E8C7664-CBCE-A2CF-D3E3-1ECFBCD27C79}"/>
          </ac:picMkLst>
        </pc:picChg>
        <pc:picChg chg="add mod">
          <ac:chgData name="TOGASAKI Haruta" userId="97d39d90-36ae-49c7-8e10-0d6d77786e66" providerId="ADAL" clId="{593FD3F4-6DAC-4ACD-9CF3-34C31EE8382D}" dt="2025-06-14T11:58:46.689" v="3965" actId="1037"/>
          <ac:picMkLst>
            <pc:docMk/>
            <pc:sldMk cId="248548002" sldId="266"/>
            <ac:picMk id="2145" creationId="{59F4F8E2-000C-47E8-4B79-4868C05386C5}"/>
          </ac:picMkLst>
        </pc:picChg>
        <pc:picChg chg="add mod">
          <ac:chgData name="TOGASAKI Haruta" userId="97d39d90-36ae-49c7-8e10-0d6d77786e66" providerId="ADAL" clId="{593FD3F4-6DAC-4ACD-9CF3-34C31EE8382D}" dt="2025-06-14T11:58:46.689" v="3965" actId="1037"/>
          <ac:picMkLst>
            <pc:docMk/>
            <pc:sldMk cId="248548002" sldId="266"/>
            <ac:picMk id="2147" creationId="{6E955B35-BFE8-84AF-90D8-C9C1E2123611}"/>
          </ac:picMkLst>
        </pc:picChg>
        <pc:picChg chg="add mod">
          <ac:chgData name="TOGASAKI Haruta" userId="97d39d90-36ae-49c7-8e10-0d6d77786e66" providerId="ADAL" clId="{593FD3F4-6DAC-4ACD-9CF3-34C31EE8382D}" dt="2025-06-14T11:58:46.689" v="3965" actId="1037"/>
          <ac:picMkLst>
            <pc:docMk/>
            <pc:sldMk cId="248548002" sldId="266"/>
            <ac:picMk id="2148" creationId="{216243D2-5AB2-CD2B-B9A1-E8F560F168BF}"/>
          </ac:picMkLst>
        </pc:picChg>
        <pc:picChg chg="add mod">
          <ac:chgData name="TOGASAKI Haruta" userId="97d39d90-36ae-49c7-8e10-0d6d77786e66" providerId="ADAL" clId="{593FD3F4-6DAC-4ACD-9CF3-34C31EE8382D}" dt="2025-06-14T11:53:31.824" v="3892" actId="1076"/>
          <ac:picMkLst>
            <pc:docMk/>
            <pc:sldMk cId="248548002" sldId="266"/>
            <ac:picMk id="2157" creationId="{7A60477B-73F5-DDE3-B2D5-906E23479062}"/>
          </ac:picMkLst>
        </pc:picChg>
        <pc:picChg chg="add mod">
          <ac:chgData name="TOGASAKI Haruta" userId="97d39d90-36ae-49c7-8e10-0d6d77786e66" providerId="ADAL" clId="{593FD3F4-6DAC-4ACD-9CF3-34C31EE8382D}" dt="2025-06-14T11:53:31.824" v="3892" actId="1076"/>
          <ac:picMkLst>
            <pc:docMk/>
            <pc:sldMk cId="248548002" sldId="266"/>
            <ac:picMk id="2158" creationId="{46C72599-8030-302B-A1F1-C0CDAF338B1D}"/>
          </ac:picMkLst>
        </pc:picChg>
        <pc:picChg chg="add mod">
          <ac:chgData name="TOGASAKI Haruta" userId="97d39d90-36ae-49c7-8e10-0d6d77786e66" providerId="ADAL" clId="{593FD3F4-6DAC-4ACD-9CF3-34C31EE8382D}" dt="2025-06-14T11:53:31.824" v="3892" actId="1076"/>
          <ac:picMkLst>
            <pc:docMk/>
            <pc:sldMk cId="248548002" sldId="266"/>
            <ac:picMk id="2159" creationId="{102A5C4A-EBE0-1A91-FF6C-AA2A3EE53DD0}"/>
          </ac:picMkLst>
        </pc:picChg>
        <pc:picChg chg="add mod">
          <ac:chgData name="TOGASAKI Haruta" userId="97d39d90-36ae-49c7-8e10-0d6d77786e66" providerId="ADAL" clId="{593FD3F4-6DAC-4ACD-9CF3-34C31EE8382D}" dt="2025-06-14T11:53:31.824" v="3892" actId="1076"/>
          <ac:picMkLst>
            <pc:docMk/>
            <pc:sldMk cId="248548002" sldId="266"/>
            <ac:picMk id="2160" creationId="{427DDF76-AA6C-E6AC-3D16-C7EBC62CF17F}"/>
          </ac:picMkLst>
        </pc:picChg>
        <pc:picChg chg="add mod">
          <ac:chgData name="TOGASAKI Haruta" userId="97d39d90-36ae-49c7-8e10-0d6d77786e66" providerId="ADAL" clId="{593FD3F4-6DAC-4ACD-9CF3-34C31EE8382D}" dt="2025-06-14T11:53:31.824" v="3892" actId="1076"/>
          <ac:picMkLst>
            <pc:docMk/>
            <pc:sldMk cId="248548002" sldId="266"/>
            <ac:picMk id="2161" creationId="{F07472CD-8D7E-7251-F6BC-6DBBADE2AC29}"/>
          </ac:picMkLst>
        </pc:picChg>
        <pc:picChg chg="add mod">
          <ac:chgData name="TOGASAKI Haruta" userId="97d39d90-36ae-49c7-8e10-0d6d77786e66" providerId="ADAL" clId="{593FD3F4-6DAC-4ACD-9CF3-34C31EE8382D}" dt="2025-06-14T11:53:31.824" v="3892" actId="1076"/>
          <ac:picMkLst>
            <pc:docMk/>
            <pc:sldMk cId="248548002" sldId="266"/>
            <ac:picMk id="2162" creationId="{65B13B62-62F3-A577-F540-057A9880B4C7}"/>
          </ac:picMkLst>
        </pc:picChg>
        <pc:picChg chg="add mod">
          <ac:chgData name="TOGASAKI Haruta" userId="97d39d90-36ae-49c7-8e10-0d6d77786e66" providerId="ADAL" clId="{593FD3F4-6DAC-4ACD-9CF3-34C31EE8382D}" dt="2025-06-14T11:53:31.824" v="3892" actId="1076"/>
          <ac:picMkLst>
            <pc:docMk/>
            <pc:sldMk cId="248548002" sldId="266"/>
            <ac:picMk id="2163" creationId="{B2A14693-B2F3-EF03-BD1E-860847A17F2C}"/>
          </ac:picMkLst>
        </pc:picChg>
        <pc:picChg chg="add mod">
          <ac:chgData name="TOGASAKI Haruta" userId="97d39d90-36ae-49c7-8e10-0d6d77786e66" providerId="ADAL" clId="{593FD3F4-6DAC-4ACD-9CF3-34C31EE8382D}" dt="2025-06-14T11:53:31.824" v="3892" actId="1076"/>
          <ac:picMkLst>
            <pc:docMk/>
            <pc:sldMk cId="248548002" sldId="266"/>
            <ac:picMk id="2164" creationId="{31A3387D-B1E0-E9E3-B9CC-FA071BF8BD4C}"/>
          </ac:picMkLst>
        </pc:picChg>
        <pc:picChg chg="add mod">
          <ac:chgData name="TOGASAKI Haruta" userId="97d39d90-36ae-49c7-8e10-0d6d77786e66" providerId="ADAL" clId="{593FD3F4-6DAC-4ACD-9CF3-34C31EE8382D}" dt="2025-06-14T11:53:31.824" v="3892" actId="1076"/>
          <ac:picMkLst>
            <pc:docMk/>
            <pc:sldMk cId="248548002" sldId="266"/>
            <ac:picMk id="2165" creationId="{17C9271A-DB40-62C5-EE87-00A1072FBD1A}"/>
          </ac:picMkLst>
        </pc:picChg>
        <pc:picChg chg="add mod">
          <ac:chgData name="TOGASAKI Haruta" userId="97d39d90-36ae-49c7-8e10-0d6d77786e66" providerId="ADAL" clId="{593FD3F4-6DAC-4ACD-9CF3-34C31EE8382D}" dt="2025-06-14T11:54:13.836" v="3908" actId="1035"/>
          <ac:picMkLst>
            <pc:docMk/>
            <pc:sldMk cId="248548002" sldId="266"/>
            <ac:picMk id="2166" creationId="{0CB2D403-6DEA-6E19-D63F-D02C5DB97A17}"/>
          </ac:picMkLst>
        </pc:picChg>
        <pc:picChg chg="add mod">
          <ac:chgData name="TOGASAKI Haruta" userId="97d39d90-36ae-49c7-8e10-0d6d77786e66" providerId="ADAL" clId="{593FD3F4-6DAC-4ACD-9CF3-34C31EE8382D}" dt="2025-06-14T11:54:59.481" v="3911" actId="1076"/>
          <ac:picMkLst>
            <pc:docMk/>
            <pc:sldMk cId="248548002" sldId="266"/>
            <ac:picMk id="2173" creationId="{D98C593E-9738-3C5A-EE93-8DA759B2AF52}"/>
          </ac:picMkLst>
        </pc:picChg>
        <pc:picChg chg="add mod">
          <ac:chgData name="TOGASAKI Haruta" userId="97d39d90-36ae-49c7-8e10-0d6d77786e66" providerId="ADAL" clId="{593FD3F4-6DAC-4ACD-9CF3-34C31EE8382D}" dt="2025-06-14T11:54:59.481" v="3911" actId="1076"/>
          <ac:picMkLst>
            <pc:docMk/>
            <pc:sldMk cId="248548002" sldId="266"/>
            <ac:picMk id="2174" creationId="{ED920C7B-A5A7-F500-D945-65CB07A922D8}"/>
          </ac:picMkLst>
        </pc:picChg>
        <pc:picChg chg="add mod">
          <ac:chgData name="TOGASAKI Haruta" userId="97d39d90-36ae-49c7-8e10-0d6d77786e66" providerId="ADAL" clId="{593FD3F4-6DAC-4ACD-9CF3-34C31EE8382D}" dt="2025-06-14T11:54:59.481" v="3911" actId="1076"/>
          <ac:picMkLst>
            <pc:docMk/>
            <pc:sldMk cId="248548002" sldId="266"/>
            <ac:picMk id="2175" creationId="{E4E32F6E-A575-4BA6-48CC-965EF00544D3}"/>
          </ac:picMkLst>
        </pc:picChg>
        <pc:picChg chg="add mod">
          <ac:chgData name="TOGASAKI Haruta" userId="97d39d90-36ae-49c7-8e10-0d6d77786e66" providerId="ADAL" clId="{593FD3F4-6DAC-4ACD-9CF3-34C31EE8382D}" dt="2025-06-14T11:54:59.481" v="3911" actId="1076"/>
          <ac:picMkLst>
            <pc:docMk/>
            <pc:sldMk cId="248548002" sldId="266"/>
            <ac:picMk id="2176" creationId="{763299FB-5B3F-C6FA-8BEB-3943CAA1DBAB}"/>
          </ac:picMkLst>
        </pc:picChg>
        <pc:picChg chg="add mod">
          <ac:chgData name="TOGASAKI Haruta" userId="97d39d90-36ae-49c7-8e10-0d6d77786e66" providerId="ADAL" clId="{593FD3F4-6DAC-4ACD-9CF3-34C31EE8382D}" dt="2025-06-14T11:54:59.481" v="3911" actId="1076"/>
          <ac:picMkLst>
            <pc:docMk/>
            <pc:sldMk cId="248548002" sldId="266"/>
            <ac:picMk id="2177" creationId="{B1E79065-8A56-2131-21BA-AD7553338585}"/>
          </ac:picMkLst>
        </pc:picChg>
        <pc:picChg chg="add mod">
          <ac:chgData name="TOGASAKI Haruta" userId="97d39d90-36ae-49c7-8e10-0d6d77786e66" providerId="ADAL" clId="{593FD3F4-6DAC-4ACD-9CF3-34C31EE8382D}" dt="2025-06-14T11:54:59.481" v="3911" actId="1076"/>
          <ac:picMkLst>
            <pc:docMk/>
            <pc:sldMk cId="248548002" sldId="266"/>
            <ac:picMk id="2178" creationId="{300C8A5E-6CEC-80A3-DEBF-59544191444F}"/>
          </ac:picMkLst>
        </pc:picChg>
        <pc:picChg chg="add mod">
          <ac:chgData name="TOGASAKI Haruta" userId="97d39d90-36ae-49c7-8e10-0d6d77786e66" providerId="ADAL" clId="{593FD3F4-6DAC-4ACD-9CF3-34C31EE8382D}" dt="2025-06-14T12:01:30.023" v="4006" actId="1036"/>
          <ac:picMkLst>
            <pc:docMk/>
            <pc:sldMk cId="248548002" sldId="266"/>
            <ac:picMk id="2185" creationId="{B07C351F-7F94-F94C-9DFC-EF4DCF8EA1FA}"/>
          </ac:picMkLst>
        </pc:picChg>
        <pc:picChg chg="add mod">
          <ac:chgData name="TOGASAKI Haruta" userId="97d39d90-36ae-49c7-8e10-0d6d77786e66" providerId="ADAL" clId="{593FD3F4-6DAC-4ACD-9CF3-34C31EE8382D}" dt="2025-06-14T12:01:30.023" v="4006" actId="1036"/>
          <ac:picMkLst>
            <pc:docMk/>
            <pc:sldMk cId="248548002" sldId="266"/>
            <ac:picMk id="2186" creationId="{758C7F7C-5954-8AF4-E062-E156FC3976D3}"/>
          </ac:picMkLst>
        </pc:picChg>
        <pc:picChg chg="add mod">
          <ac:chgData name="TOGASAKI Haruta" userId="97d39d90-36ae-49c7-8e10-0d6d77786e66" providerId="ADAL" clId="{593FD3F4-6DAC-4ACD-9CF3-34C31EE8382D}" dt="2025-06-14T12:01:30.023" v="4006" actId="1036"/>
          <ac:picMkLst>
            <pc:docMk/>
            <pc:sldMk cId="248548002" sldId="266"/>
            <ac:picMk id="2187" creationId="{936AD249-F27C-985E-DD2D-E20B1FE8FE2D}"/>
          </ac:picMkLst>
        </pc:picChg>
        <pc:picChg chg="add mod">
          <ac:chgData name="TOGASAKI Haruta" userId="97d39d90-36ae-49c7-8e10-0d6d77786e66" providerId="ADAL" clId="{593FD3F4-6DAC-4ACD-9CF3-34C31EE8382D}" dt="2025-06-14T11:55:11.881" v="3913" actId="1076"/>
          <ac:picMkLst>
            <pc:docMk/>
            <pc:sldMk cId="248548002" sldId="266"/>
            <ac:picMk id="2188" creationId="{637E3D57-5739-E381-6CA6-D3EAFD9FB02E}"/>
          </ac:picMkLst>
        </pc:picChg>
        <pc:picChg chg="add mod">
          <ac:chgData name="TOGASAKI Haruta" userId="97d39d90-36ae-49c7-8e10-0d6d77786e66" providerId="ADAL" clId="{593FD3F4-6DAC-4ACD-9CF3-34C31EE8382D}" dt="2025-06-14T11:55:11.881" v="3913" actId="1076"/>
          <ac:picMkLst>
            <pc:docMk/>
            <pc:sldMk cId="248548002" sldId="266"/>
            <ac:picMk id="2189" creationId="{3653D8D5-B66D-B9E1-6381-8639FE55A044}"/>
          </ac:picMkLst>
        </pc:picChg>
        <pc:picChg chg="add mod">
          <ac:chgData name="TOGASAKI Haruta" userId="97d39d90-36ae-49c7-8e10-0d6d77786e66" providerId="ADAL" clId="{593FD3F4-6DAC-4ACD-9CF3-34C31EE8382D}" dt="2025-06-14T11:55:11.881" v="3913" actId="1076"/>
          <ac:picMkLst>
            <pc:docMk/>
            <pc:sldMk cId="248548002" sldId="266"/>
            <ac:picMk id="2190" creationId="{AAD194C0-DEB3-5BFE-399D-2DF5698F4ED5}"/>
          </ac:picMkLst>
        </pc:picChg>
        <pc:picChg chg="add mod">
          <ac:chgData name="TOGASAKI Haruta" userId="97d39d90-36ae-49c7-8e10-0d6d77786e66" providerId="ADAL" clId="{593FD3F4-6DAC-4ACD-9CF3-34C31EE8382D}" dt="2025-06-14T11:55:11.881" v="3913" actId="1076"/>
          <ac:picMkLst>
            <pc:docMk/>
            <pc:sldMk cId="248548002" sldId="266"/>
            <ac:picMk id="2191" creationId="{A6CDDEB0-8EC3-C9FA-1D88-7C47D0D59461}"/>
          </ac:picMkLst>
        </pc:picChg>
        <pc:picChg chg="add mod">
          <ac:chgData name="TOGASAKI Haruta" userId="97d39d90-36ae-49c7-8e10-0d6d77786e66" providerId="ADAL" clId="{593FD3F4-6DAC-4ACD-9CF3-34C31EE8382D}" dt="2025-06-14T11:55:11.881" v="3913" actId="1076"/>
          <ac:picMkLst>
            <pc:docMk/>
            <pc:sldMk cId="248548002" sldId="266"/>
            <ac:picMk id="2192" creationId="{83F70F3F-1BDF-55AB-284D-DD0C5A94161B}"/>
          </ac:picMkLst>
        </pc:picChg>
        <pc:picChg chg="add mod">
          <ac:chgData name="TOGASAKI Haruta" userId="97d39d90-36ae-49c7-8e10-0d6d77786e66" providerId="ADAL" clId="{593FD3F4-6DAC-4ACD-9CF3-34C31EE8382D}" dt="2025-06-14T11:55:11.881" v="3913" actId="1076"/>
          <ac:picMkLst>
            <pc:docMk/>
            <pc:sldMk cId="248548002" sldId="266"/>
            <ac:picMk id="2193" creationId="{177BC1FC-D84A-FB51-1453-3BB0CA03A224}"/>
          </ac:picMkLst>
        </pc:picChg>
        <pc:cxnChg chg="add del mod">
          <ac:chgData name="TOGASAKI Haruta" userId="97d39d90-36ae-49c7-8e10-0d6d77786e66" providerId="ADAL" clId="{593FD3F4-6DAC-4ACD-9CF3-34C31EE8382D}" dt="2025-06-14T08:44:28.110" v="2445" actId="478"/>
          <ac:cxnSpMkLst>
            <pc:docMk/>
            <pc:sldMk cId="248548002" sldId="266"/>
            <ac:cxnSpMk id="117" creationId="{D54ACE33-F01F-83DC-472B-98411775A7ED}"/>
          </ac:cxnSpMkLst>
        </pc:cxnChg>
        <pc:cxnChg chg="add del mod">
          <ac:chgData name="TOGASAKI Haruta" userId="97d39d90-36ae-49c7-8e10-0d6d77786e66" providerId="ADAL" clId="{593FD3F4-6DAC-4ACD-9CF3-34C31EE8382D}" dt="2025-06-14T08:44:27.252" v="2444" actId="478"/>
          <ac:cxnSpMkLst>
            <pc:docMk/>
            <pc:sldMk cId="248548002" sldId="266"/>
            <ac:cxnSpMk id="119" creationId="{07731543-FFCF-7905-D689-69EA3ACE0183}"/>
          </ac:cxnSpMkLst>
        </pc:cxnChg>
        <pc:cxnChg chg="add del mod">
          <ac:chgData name="TOGASAKI Haruta" userId="97d39d90-36ae-49c7-8e10-0d6d77786e66" providerId="ADAL" clId="{593FD3F4-6DAC-4ACD-9CF3-34C31EE8382D}" dt="2025-06-14T08:44:28.842" v="2446" actId="478"/>
          <ac:cxnSpMkLst>
            <pc:docMk/>
            <pc:sldMk cId="248548002" sldId="266"/>
            <ac:cxnSpMk id="122" creationId="{5CA0D0C8-FF8D-34E8-1AC3-F46DAC38215A}"/>
          </ac:cxnSpMkLst>
        </pc:cxnChg>
        <pc:cxnChg chg="add mod">
          <ac:chgData name="TOGASAKI Haruta" userId="97d39d90-36ae-49c7-8e10-0d6d77786e66" providerId="ADAL" clId="{593FD3F4-6DAC-4ACD-9CF3-34C31EE8382D}" dt="2025-06-14T10:28:48.939" v="3424" actId="164"/>
          <ac:cxnSpMkLst>
            <pc:docMk/>
            <pc:sldMk cId="248548002" sldId="266"/>
            <ac:cxnSpMk id="161" creationId="{8FBEC4E5-73B7-A0A3-0EB1-EB945E113552}"/>
          </ac:cxnSpMkLst>
        </pc:cxnChg>
        <pc:cxnChg chg="add mod">
          <ac:chgData name="TOGASAKI Haruta" userId="97d39d90-36ae-49c7-8e10-0d6d77786e66" providerId="ADAL" clId="{593FD3F4-6DAC-4ACD-9CF3-34C31EE8382D}" dt="2025-06-14T10:28:48.939" v="3424" actId="164"/>
          <ac:cxnSpMkLst>
            <pc:docMk/>
            <pc:sldMk cId="248548002" sldId="266"/>
            <ac:cxnSpMk id="162" creationId="{20AE041A-3D51-AC79-675D-1B7050534611}"/>
          </ac:cxnSpMkLst>
        </pc:cxnChg>
        <pc:cxnChg chg="add mod">
          <ac:chgData name="TOGASAKI Haruta" userId="97d39d90-36ae-49c7-8e10-0d6d77786e66" providerId="ADAL" clId="{593FD3F4-6DAC-4ACD-9CF3-34C31EE8382D}" dt="2025-06-14T10:28:48.939" v="3424" actId="164"/>
          <ac:cxnSpMkLst>
            <pc:docMk/>
            <pc:sldMk cId="248548002" sldId="266"/>
            <ac:cxnSpMk id="2064" creationId="{98D8E5D2-CF04-CCAD-8569-69BF32AC3389}"/>
          </ac:cxnSpMkLst>
        </pc:cxnChg>
        <pc:cxnChg chg="add mod">
          <ac:chgData name="TOGASAKI Haruta" userId="97d39d90-36ae-49c7-8e10-0d6d77786e66" providerId="ADAL" clId="{593FD3F4-6DAC-4ACD-9CF3-34C31EE8382D}" dt="2025-06-14T10:28:48.939" v="3424" actId="164"/>
          <ac:cxnSpMkLst>
            <pc:docMk/>
            <pc:sldMk cId="248548002" sldId="266"/>
            <ac:cxnSpMk id="2065" creationId="{BACF267A-41AB-B2B9-E269-D83EEF17E4A8}"/>
          </ac:cxnSpMkLst>
        </pc:cxnChg>
        <pc:cxnChg chg="add del mod">
          <ac:chgData name="TOGASAKI Haruta" userId="97d39d90-36ae-49c7-8e10-0d6d77786e66" providerId="ADAL" clId="{593FD3F4-6DAC-4ACD-9CF3-34C31EE8382D}" dt="2025-06-14T11:53:05.538" v="3889" actId="1036"/>
          <ac:cxnSpMkLst>
            <pc:docMk/>
            <pc:sldMk cId="248548002" sldId="266"/>
            <ac:cxnSpMk id="2142" creationId="{F8097A87-8C29-A9F2-C97F-311FA2265BBE}"/>
          </ac:cxnSpMkLst>
        </pc:cxnChg>
        <pc:cxnChg chg="add del mod">
          <ac:chgData name="TOGASAKI Haruta" userId="97d39d90-36ae-49c7-8e10-0d6d77786e66" providerId="ADAL" clId="{593FD3F4-6DAC-4ACD-9CF3-34C31EE8382D}" dt="2025-06-14T11:52:50.439" v="3883" actId="478"/>
          <ac:cxnSpMkLst>
            <pc:docMk/>
            <pc:sldMk cId="248548002" sldId="266"/>
            <ac:cxnSpMk id="2149" creationId="{0114196D-7709-4868-3C27-2E48E61FBEB5}"/>
          </ac:cxnSpMkLst>
        </pc:cxnChg>
        <pc:cxnChg chg="add mod">
          <ac:chgData name="TOGASAKI Haruta" userId="97d39d90-36ae-49c7-8e10-0d6d77786e66" providerId="ADAL" clId="{593FD3F4-6DAC-4ACD-9CF3-34C31EE8382D}" dt="2025-06-14T12:03:53.724" v="4024" actId="1036"/>
          <ac:cxnSpMkLst>
            <pc:docMk/>
            <pc:sldMk cId="248548002" sldId="266"/>
            <ac:cxnSpMk id="2150" creationId="{1417CA84-EB78-9235-5AE5-8F5403403EFF}"/>
          </ac:cxnSpMkLst>
        </pc:cxnChg>
        <pc:cxnChg chg="add mod">
          <ac:chgData name="TOGASAKI Haruta" userId="97d39d90-36ae-49c7-8e10-0d6d77786e66" providerId="ADAL" clId="{593FD3F4-6DAC-4ACD-9CF3-34C31EE8382D}" dt="2025-06-14T11:58:30.352" v="3961" actId="14100"/>
          <ac:cxnSpMkLst>
            <pc:docMk/>
            <pc:sldMk cId="248548002" sldId="266"/>
            <ac:cxnSpMk id="2197" creationId="{6ACA1442-0DB0-C8EC-9516-B4EB910587FC}"/>
          </ac:cxnSpMkLst>
        </pc:cxnChg>
        <pc:cxnChg chg="add mod">
          <ac:chgData name="TOGASAKI Haruta" userId="97d39d90-36ae-49c7-8e10-0d6d77786e66" providerId="ADAL" clId="{593FD3F4-6DAC-4ACD-9CF3-34C31EE8382D}" dt="2025-06-14T11:58:24.642" v="3960" actId="14100"/>
          <ac:cxnSpMkLst>
            <pc:docMk/>
            <pc:sldMk cId="248548002" sldId="266"/>
            <ac:cxnSpMk id="2198" creationId="{0787AF22-8397-94BC-EC7D-D713B3F8537B}"/>
          </ac:cxnSpMkLst>
        </pc:cxnChg>
        <pc:cxnChg chg="add mod">
          <ac:chgData name="TOGASAKI Haruta" userId="97d39d90-36ae-49c7-8e10-0d6d77786e66" providerId="ADAL" clId="{593FD3F4-6DAC-4ACD-9CF3-34C31EE8382D}" dt="2025-06-14T12:01:34.199" v="4007" actId="14100"/>
          <ac:cxnSpMkLst>
            <pc:docMk/>
            <pc:sldMk cId="248548002" sldId="266"/>
            <ac:cxnSpMk id="2202" creationId="{CDFAF6E2-A00A-8ECA-7310-4C5EAAAED949}"/>
          </ac:cxnSpMkLst>
        </pc:cxnChg>
        <pc:cxnChg chg="add mod">
          <ac:chgData name="TOGASAKI Haruta" userId="97d39d90-36ae-49c7-8e10-0d6d77786e66" providerId="ADAL" clId="{593FD3F4-6DAC-4ACD-9CF3-34C31EE8382D}" dt="2025-06-14T12:01:37.368" v="4008" actId="14100"/>
          <ac:cxnSpMkLst>
            <pc:docMk/>
            <pc:sldMk cId="248548002" sldId="266"/>
            <ac:cxnSpMk id="2206" creationId="{9BD8537C-A0CB-B1FE-0C24-72377ECFBBEC}"/>
          </ac:cxnSpMkLst>
        </pc:cxnChg>
        <pc:cxnChg chg="add mod">
          <ac:chgData name="TOGASAKI Haruta" userId="97d39d90-36ae-49c7-8e10-0d6d77786e66" providerId="ADAL" clId="{593FD3F4-6DAC-4ACD-9CF3-34C31EE8382D}" dt="2025-06-14T12:04:11.485" v="4087" actId="14100"/>
          <ac:cxnSpMkLst>
            <pc:docMk/>
            <pc:sldMk cId="248548002" sldId="266"/>
            <ac:cxnSpMk id="2210" creationId="{187DA01F-B26D-C858-B417-A7302759FB57}"/>
          </ac:cxnSpMkLst>
        </pc:cxnChg>
        <pc:cxnChg chg="add mod">
          <ac:chgData name="TOGASAKI Haruta" userId="97d39d90-36ae-49c7-8e10-0d6d77786e66" providerId="ADAL" clId="{593FD3F4-6DAC-4ACD-9CF3-34C31EE8382D}" dt="2025-06-14T12:04:03.383" v="4086" actId="14100"/>
          <ac:cxnSpMkLst>
            <pc:docMk/>
            <pc:sldMk cId="248548002" sldId="266"/>
            <ac:cxnSpMk id="2211" creationId="{0B3756EE-9BAE-A505-9B2A-A601DC8A8682}"/>
          </ac:cxnSpMkLst>
        </pc:cxnChg>
      </pc:sldChg>
      <pc:sldChg chg="addSp delSp modSp mod addAnim delAnim modAnim modNotesTx">
        <pc:chgData name="TOGASAKI Haruta" userId="97d39d90-36ae-49c7-8e10-0d6d77786e66" providerId="ADAL" clId="{593FD3F4-6DAC-4ACD-9CF3-34C31EE8382D}" dt="2025-06-30T17:59:52.112" v="23146" actId="20577"/>
        <pc:sldMkLst>
          <pc:docMk/>
          <pc:sldMk cId="2431360538" sldId="271"/>
        </pc:sldMkLst>
        <pc:spChg chg="mod">
          <ac:chgData name="TOGASAKI Haruta" userId="97d39d90-36ae-49c7-8e10-0d6d77786e66" providerId="ADAL" clId="{593FD3F4-6DAC-4ACD-9CF3-34C31EE8382D}" dt="2025-06-11T07:42:50.657" v="1549" actId="20577"/>
          <ac:spMkLst>
            <pc:docMk/>
            <pc:sldMk cId="2431360538" sldId="271"/>
            <ac:spMk id="2" creationId="{078BFC4D-67E4-3310-17EE-D4802E0378F9}"/>
          </ac:spMkLst>
        </pc:spChg>
        <pc:spChg chg="del">
          <ac:chgData name="TOGASAKI Haruta" userId="97d39d90-36ae-49c7-8e10-0d6d77786e66" providerId="ADAL" clId="{593FD3F4-6DAC-4ACD-9CF3-34C31EE8382D}" dt="2025-06-22T21:32:56.417" v="16643" actId="478"/>
          <ac:spMkLst>
            <pc:docMk/>
            <pc:sldMk cId="2431360538" sldId="271"/>
            <ac:spMk id="3" creationId="{BD9CBC2B-88EB-E8DF-6F7C-E88473A9F0C2}"/>
          </ac:spMkLst>
        </pc:spChg>
        <pc:spChg chg="add mod">
          <ac:chgData name="TOGASAKI Haruta" userId="97d39d90-36ae-49c7-8e10-0d6d77786e66" providerId="ADAL" clId="{593FD3F4-6DAC-4ACD-9CF3-34C31EE8382D}" dt="2025-06-30T16:20:32.524" v="19193" actId="207"/>
          <ac:spMkLst>
            <pc:docMk/>
            <pc:sldMk cId="2431360538" sldId="271"/>
            <ac:spMk id="5" creationId="{C60FD9AF-AC56-F527-E032-AE201FF5F2B0}"/>
          </ac:spMkLst>
        </pc:spChg>
        <pc:spChg chg="mod">
          <ac:chgData name="TOGASAKI Haruta" userId="97d39d90-36ae-49c7-8e10-0d6d77786e66" providerId="ADAL" clId="{593FD3F4-6DAC-4ACD-9CF3-34C31EE8382D}" dt="2025-06-22T21:32:56.871" v="16644"/>
          <ac:spMkLst>
            <pc:docMk/>
            <pc:sldMk cId="2431360538" sldId="271"/>
            <ac:spMk id="7" creationId="{B826F368-AE5F-5936-5D8C-6777A447D28E}"/>
          </ac:spMkLst>
        </pc:spChg>
        <pc:spChg chg="mod">
          <ac:chgData name="TOGASAKI Haruta" userId="97d39d90-36ae-49c7-8e10-0d6d77786e66" providerId="ADAL" clId="{593FD3F4-6DAC-4ACD-9CF3-34C31EE8382D}" dt="2025-06-30T16:23:20.433" v="19234" actId="207"/>
          <ac:spMkLst>
            <pc:docMk/>
            <pc:sldMk cId="2431360538" sldId="271"/>
            <ac:spMk id="8" creationId="{5F476163-C6FF-5879-BB46-1D09E22ACC31}"/>
          </ac:spMkLst>
        </pc:spChg>
        <pc:spChg chg="mod">
          <ac:chgData name="TOGASAKI Haruta" userId="97d39d90-36ae-49c7-8e10-0d6d77786e66" providerId="ADAL" clId="{593FD3F4-6DAC-4ACD-9CF3-34C31EE8382D}" dt="2025-06-22T21:32:56.871" v="16644"/>
          <ac:spMkLst>
            <pc:docMk/>
            <pc:sldMk cId="2431360538" sldId="271"/>
            <ac:spMk id="10" creationId="{6E2DC25E-35C2-8B5D-B66E-3AB055C0D04F}"/>
          </ac:spMkLst>
        </pc:spChg>
        <pc:spChg chg="mod">
          <ac:chgData name="TOGASAKI Haruta" userId="97d39d90-36ae-49c7-8e10-0d6d77786e66" providerId="ADAL" clId="{593FD3F4-6DAC-4ACD-9CF3-34C31EE8382D}" dt="2025-06-22T21:32:56.871" v="16644"/>
          <ac:spMkLst>
            <pc:docMk/>
            <pc:sldMk cId="2431360538" sldId="271"/>
            <ac:spMk id="11" creationId="{023903DB-C3B4-5826-6784-EB2AB2385225}"/>
          </ac:spMkLst>
        </pc:spChg>
        <pc:spChg chg="add mod">
          <ac:chgData name="TOGASAKI Haruta" userId="97d39d90-36ae-49c7-8e10-0d6d77786e66" providerId="ADAL" clId="{593FD3F4-6DAC-4ACD-9CF3-34C31EE8382D}" dt="2025-06-22T21:33:00.399" v="16645" actId="20577"/>
          <ac:spMkLst>
            <pc:docMk/>
            <pc:sldMk cId="2431360538" sldId="271"/>
            <ac:spMk id="12" creationId="{1F4BFBC0-AC24-734D-BCCB-F08BA3A8335E}"/>
          </ac:spMkLst>
        </pc:spChg>
        <pc:spChg chg="add mod">
          <ac:chgData name="TOGASAKI Haruta" userId="97d39d90-36ae-49c7-8e10-0d6d77786e66" providerId="ADAL" clId="{593FD3F4-6DAC-4ACD-9CF3-34C31EE8382D}" dt="2025-06-22T21:33:02.884" v="16646" actId="20577"/>
          <ac:spMkLst>
            <pc:docMk/>
            <pc:sldMk cId="2431360538" sldId="271"/>
            <ac:spMk id="13" creationId="{251C4FE6-F06C-24E0-380D-27E56CE38C20}"/>
          </ac:spMkLst>
        </pc:spChg>
        <pc:spChg chg="add mod">
          <ac:chgData name="TOGASAKI Haruta" userId="97d39d90-36ae-49c7-8e10-0d6d77786e66" providerId="ADAL" clId="{593FD3F4-6DAC-4ACD-9CF3-34C31EE8382D}" dt="2025-06-22T21:32:56.871" v="16644"/>
          <ac:spMkLst>
            <pc:docMk/>
            <pc:sldMk cId="2431360538" sldId="271"/>
            <ac:spMk id="39" creationId="{8D1869E1-5004-6AF4-5F87-1A2B3664D707}"/>
          </ac:spMkLst>
        </pc:spChg>
        <pc:spChg chg="add mod">
          <ac:chgData name="TOGASAKI Haruta" userId="97d39d90-36ae-49c7-8e10-0d6d77786e66" providerId="ADAL" clId="{593FD3F4-6DAC-4ACD-9CF3-34C31EE8382D}" dt="2025-06-30T16:21:42.210" v="19231" actId="1036"/>
          <ac:spMkLst>
            <pc:docMk/>
            <pc:sldMk cId="2431360538" sldId="271"/>
            <ac:spMk id="40" creationId="{F9036B45-6E29-4E8A-570B-648243F600DC}"/>
          </ac:spMkLst>
        </pc:spChg>
        <pc:spChg chg="add mod">
          <ac:chgData name="TOGASAKI Haruta" userId="97d39d90-36ae-49c7-8e10-0d6d77786e66" providerId="ADAL" clId="{593FD3F4-6DAC-4ACD-9CF3-34C31EE8382D}" dt="2025-06-30T16:21:37.775" v="19220" actId="1037"/>
          <ac:spMkLst>
            <pc:docMk/>
            <pc:sldMk cId="2431360538" sldId="271"/>
            <ac:spMk id="41" creationId="{9FB4141F-FBB9-1166-77E6-95364284E8D7}"/>
          </ac:spMkLst>
        </pc:spChg>
        <pc:spChg chg="add mod">
          <ac:chgData name="TOGASAKI Haruta" userId="97d39d90-36ae-49c7-8e10-0d6d77786e66" providerId="ADAL" clId="{593FD3F4-6DAC-4ACD-9CF3-34C31EE8382D}" dt="2025-06-30T16:21:30.869" v="19216" actId="1038"/>
          <ac:spMkLst>
            <pc:docMk/>
            <pc:sldMk cId="2431360538" sldId="271"/>
            <ac:spMk id="42" creationId="{A5DB543D-E33C-26BA-543E-B009CB1CCCB0}"/>
          </ac:spMkLst>
        </pc:spChg>
        <pc:spChg chg="add mod">
          <ac:chgData name="TOGASAKI Haruta" userId="97d39d90-36ae-49c7-8e10-0d6d77786e66" providerId="ADAL" clId="{593FD3F4-6DAC-4ACD-9CF3-34C31EE8382D}" dt="2025-06-22T21:32:56.871" v="16644"/>
          <ac:spMkLst>
            <pc:docMk/>
            <pc:sldMk cId="2431360538" sldId="271"/>
            <ac:spMk id="43" creationId="{88372790-7DD7-0A76-09BE-8B9691981285}"/>
          </ac:spMkLst>
        </pc:spChg>
        <pc:spChg chg="add del mod">
          <ac:chgData name="TOGASAKI Haruta" userId="97d39d90-36ae-49c7-8e10-0d6d77786e66" providerId="ADAL" clId="{593FD3F4-6DAC-4ACD-9CF3-34C31EE8382D}" dt="2025-06-22T21:44:50.771" v="16855" actId="478"/>
          <ac:spMkLst>
            <pc:docMk/>
            <pc:sldMk cId="2431360538" sldId="271"/>
            <ac:spMk id="44" creationId="{EA5B35D9-5311-2022-4362-37459DE18364}"/>
          </ac:spMkLst>
        </pc:spChg>
        <pc:grpChg chg="add mod">
          <ac:chgData name="TOGASAKI Haruta" userId="97d39d90-36ae-49c7-8e10-0d6d77786e66" providerId="ADAL" clId="{593FD3F4-6DAC-4ACD-9CF3-34C31EE8382D}" dt="2025-06-22T21:32:56.871" v="16644"/>
          <ac:grpSpMkLst>
            <pc:docMk/>
            <pc:sldMk cId="2431360538" sldId="271"/>
            <ac:grpSpMk id="6" creationId="{FFC06D37-6F58-BAD0-820F-579767631C7B}"/>
          </ac:grpSpMkLst>
        </pc:grpChg>
        <pc:grpChg chg="add mod">
          <ac:chgData name="TOGASAKI Haruta" userId="97d39d90-36ae-49c7-8e10-0d6d77786e66" providerId="ADAL" clId="{593FD3F4-6DAC-4ACD-9CF3-34C31EE8382D}" dt="2025-06-22T21:32:56.871" v="16644"/>
          <ac:grpSpMkLst>
            <pc:docMk/>
            <pc:sldMk cId="2431360538" sldId="271"/>
            <ac:grpSpMk id="9" creationId="{D94D5CD8-3D8E-27BC-767A-62DC98A41A3C}"/>
          </ac:grpSpMkLst>
        </pc:grpChg>
        <pc:grpChg chg="add mod">
          <ac:chgData name="TOGASAKI Haruta" userId="97d39d90-36ae-49c7-8e10-0d6d77786e66" providerId="ADAL" clId="{593FD3F4-6DAC-4ACD-9CF3-34C31EE8382D}" dt="2025-06-22T21:32:56.871" v="16644"/>
          <ac:grpSpMkLst>
            <pc:docMk/>
            <pc:sldMk cId="2431360538" sldId="271"/>
            <ac:grpSpMk id="15" creationId="{3C172499-9D7E-8E2E-A68A-F16BB03B785D}"/>
          </ac:grpSpMkLst>
        </pc:grpChg>
        <pc:grpChg chg="add mod">
          <ac:chgData name="TOGASAKI Haruta" userId="97d39d90-36ae-49c7-8e10-0d6d77786e66" providerId="ADAL" clId="{593FD3F4-6DAC-4ACD-9CF3-34C31EE8382D}" dt="2025-06-22T21:32:56.871" v="16644"/>
          <ac:grpSpMkLst>
            <pc:docMk/>
            <pc:sldMk cId="2431360538" sldId="271"/>
            <ac:grpSpMk id="19" creationId="{BBDE3FFD-1DAE-454A-9FE7-D87BE2BEF46C}"/>
          </ac:grpSpMkLst>
        </pc:grpChg>
        <pc:grpChg chg="add mod">
          <ac:chgData name="TOGASAKI Haruta" userId="97d39d90-36ae-49c7-8e10-0d6d77786e66" providerId="ADAL" clId="{593FD3F4-6DAC-4ACD-9CF3-34C31EE8382D}" dt="2025-06-22T21:32:56.871" v="16644"/>
          <ac:grpSpMkLst>
            <pc:docMk/>
            <pc:sldMk cId="2431360538" sldId="271"/>
            <ac:grpSpMk id="23" creationId="{0AE3C674-3E76-A884-5417-23BF45D7A0E3}"/>
          </ac:grpSpMkLst>
        </pc:grpChg>
        <pc:grpChg chg="add mod">
          <ac:chgData name="TOGASAKI Haruta" userId="97d39d90-36ae-49c7-8e10-0d6d77786e66" providerId="ADAL" clId="{593FD3F4-6DAC-4ACD-9CF3-34C31EE8382D}" dt="2025-06-22T21:32:56.871" v="16644"/>
          <ac:grpSpMkLst>
            <pc:docMk/>
            <pc:sldMk cId="2431360538" sldId="271"/>
            <ac:grpSpMk id="27" creationId="{4567BF0A-A6B0-76D9-717B-F2E054978044}"/>
          </ac:grpSpMkLst>
        </pc:grpChg>
        <pc:grpChg chg="add mod">
          <ac:chgData name="TOGASAKI Haruta" userId="97d39d90-36ae-49c7-8e10-0d6d77786e66" providerId="ADAL" clId="{593FD3F4-6DAC-4ACD-9CF3-34C31EE8382D}" dt="2025-06-22T21:32:56.871" v="16644"/>
          <ac:grpSpMkLst>
            <pc:docMk/>
            <pc:sldMk cId="2431360538" sldId="271"/>
            <ac:grpSpMk id="31" creationId="{4DF08D9A-3CA9-5817-8737-7E5FEE878DEA}"/>
          </ac:grpSpMkLst>
        </pc:grpChg>
        <pc:grpChg chg="add mod">
          <ac:chgData name="TOGASAKI Haruta" userId="97d39d90-36ae-49c7-8e10-0d6d77786e66" providerId="ADAL" clId="{593FD3F4-6DAC-4ACD-9CF3-34C31EE8382D}" dt="2025-06-22T21:32:56.871" v="16644"/>
          <ac:grpSpMkLst>
            <pc:docMk/>
            <pc:sldMk cId="2431360538" sldId="271"/>
            <ac:grpSpMk id="35" creationId="{542A769B-8D9D-011D-2A71-952C1E2A8DF1}"/>
          </ac:grpSpMkLst>
        </pc:grpChg>
        <pc:graphicFrameChg chg="add mod modGraphic">
          <ac:chgData name="TOGASAKI Haruta" userId="97d39d90-36ae-49c7-8e10-0d6d77786e66" providerId="ADAL" clId="{593FD3F4-6DAC-4ACD-9CF3-34C31EE8382D}" dt="2025-06-30T17:59:20.884" v="23112" actId="20577"/>
          <ac:graphicFrameMkLst>
            <pc:docMk/>
            <pc:sldMk cId="2431360538" sldId="271"/>
            <ac:graphicFrameMk id="14" creationId="{5A7AFA18-1EDB-70F0-2127-F3EC8397041D}"/>
          </ac:graphicFrameMkLst>
        </pc:graphicFrameChg>
        <pc:cxnChg chg="mod">
          <ac:chgData name="TOGASAKI Haruta" userId="97d39d90-36ae-49c7-8e10-0d6d77786e66" providerId="ADAL" clId="{593FD3F4-6DAC-4ACD-9CF3-34C31EE8382D}" dt="2025-06-22T21:32:56.871" v="16644"/>
          <ac:cxnSpMkLst>
            <pc:docMk/>
            <pc:sldMk cId="2431360538" sldId="271"/>
            <ac:cxnSpMk id="16" creationId="{894C879E-0D81-2B5B-6E49-937F2A20EF51}"/>
          </ac:cxnSpMkLst>
        </pc:cxnChg>
        <pc:cxnChg chg="mod">
          <ac:chgData name="TOGASAKI Haruta" userId="97d39d90-36ae-49c7-8e10-0d6d77786e66" providerId="ADAL" clId="{593FD3F4-6DAC-4ACD-9CF3-34C31EE8382D}" dt="2025-06-22T21:32:56.871" v="16644"/>
          <ac:cxnSpMkLst>
            <pc:docMk/>
            <pc:sldMk cId="2431360538" sldId="271"/>
            <ac:cxnSpMk id="17" creationId="{8085B834-AA73-86F2-49D3-A975A0F9E547}"/>
          </ac:cxnSpMkLst>
        </pc:cxnChg>
        <pc:cxnChg chg="mod">
          <ac:chgData name="TOGASAKI Haruta" userId="97d39d90-36ae-49c7-8e10-0d6d77786e66" providerId="ADAL" clId="{593FD3F4-6DAC-4ACD-9CF3-34C31EE8382D}" dt="2025-06-22T21:32:56.871" v="16644"/>
          <ac:cxnSpMkLst>
            <pc:docMk/>
            <pc:sldMk cId="2431360538" sldId="271"/>
            <ac:cxnSpMk id="18" creationId="{BAF302E1-09A9-8875-34BC-F7266D075948}"/>
          </ac:cxnSpMkLst>
        </pc:cxnChg>
        <pc:cxnChg chg="mod">
          <ac:chgData name="TOGASAKI Haruta" userId="97d39d90-36ae-49c7-8e10-0d6d77786e66" providerId="ADAL" clId="{593FD3F4-6DAC-4ACD-9CF3-34C31EE8382D}" dt="2025-06-22T21:32:56.871" v="16644"/>
          <ac:cxnSpMkLst>
            <pc:docMk/>
            <pc:sldMk cId="2431360538" sldId="271"/>
            <ac:cxnSpMk id="20" creationId="{582FDEE5-9D4A-80C1-B08A-077524CE5BC1}"/>
          </ac:cxnSpMkLst>
        </pc:cxnChg>
        <pc:cxnChg chg="mod">
          <ac:chgData name="TOGASAKI Haruta" userId="97d39d90-36ae-49c7-8e10-0d6d77786e66" providerId="ADAL" clId="{593FD3F4-6DAC-4ACD-9CF3-34C31EE8382D}" dt="2025-06-22T21:32:56.871" v="16644"/>
          <ac:cxnSpMkLst>
            <pc:docMk/>
            <pc:sldMk cId="2431360538" sldId="271"/>
            <ac:cxnSpMk id="21" creationId="{6440C417-D50D-F787-43F2-8BA40341538D}"/>
          </ac:cxnSpMkLst>
        </pc:cxnChg>
        <pc:cxnChg chg="mod">
          <ac:chgData name="TOGASAKI Haruta" userId="97d39d90-36ae-49c7-8e10-0d6d77786e66" providerId="ADAL" clId="{593FD3F4-6DAC-4ACD-9CF3-34C31EE8382D}" dt="2025-06-22T21:32:56.871" v="16644"/>
          <ac:cxnSpMkLst>
            <pc:docMk/>
            <pc:sldMk cId="2431360538" sldId="271"/>
            <ac:cxnSpMk id="22" creationId="{3CA6884F-D6B0-A797-D5A1-BC104FA46EA6}"/>
          </ac:cxnSpMkLst>
        </pc:cxnChg>
        <pc:cxnChg chg="mod">
          <ac:chgData name="TOGASAKI Haruta" userId="97d39d90-36ae-49c7-8e10-0d6d77786e66" providerId="ADAL" clId="{593FD3F4-6DAC-4ACD-9CF3-34C31EE8382D}" dt="2025-06-22T21:32:56.871" v="16644"/>
          <ac:cxnSpMkLst>
            <pc:docMk/>
            <pc:sldMk cId="2431360538" sldId="271"/>
            <ac:cxnSpMk id="24" creationId="{1B867454-9C14-5F95-489B-45EC53014FE8}"/>
          </ac:cxnSpMkLst>
        </pc:cxnChg>
        <pc:cxnChg chg="mod">
          <ac:chgData name="TOGASAKI Haruta" userId="97d39d90-36ae-49c7-8e10-0d6d77786e66" providerId="ADAL" clId="{593FD3F4-6DAC-4ACD-9CF3-34C31EE8382D}" dt="2025-06-22T21:32:56.871" v="16644"/>
          <ac:cxnSpMkLst>
            <pc:docMk/>
            <pc:sldMk cId="2431360538" sldId="271"/>
            <ac:cxnSpMk id="25" creationId="{78E9324A-BE2B-EAE2-F4F7-620825BEEB63}"/>
          </ac:cxnSpMkLst>
        </pc:cxnChg>
        <pc:cxnChg chg="mod">
          <ac:chgData name="TOGASAKI Haruta" userId="97d39d90-36ae-49c7-8e10-0d6d77786e66" providerId="ADAL" clId="{593FD3F4-6DAC-4ACD-9CF3-34C31EE8382D}" dt="2025-06-22T21:32:56.871" v="16644"/>
          <ac:cxnSpMkLst>
            <pc:docMk/>
            <pc:sldMk cId="2431360538" sldId="271"/>
            <ac:cxnSpMk id="26" creationId="{FEE261A3-FBD9-D3E0-DE3A-6618FA0EEB07}"/>
          </ac:cxnSpMkLst>
        </pc:cxnChg>
        <pc:cxnChg chg="mod">
          <ac:chgData name="TOGASAKI Haruta" userId="97d39d90-36ae-49c7-8e10-0d6d77786e66" providerId="ADAL" clId="{593FD3F4-6DAC-4ACD-9CF3-34C31EE8382D}" dt="2025-06-22T21:32:56.871" v="16644"/>
          <ac:cxnSpMkLst>
            <pc:docMk/>
            <pc:sldMk cId="2431360538" sldId="271"/>
            <ac:cxnSpMk id="28" creationId="{5148A080-806C-C111-9D59-E84081C92FFA}"/>
          </ac:cxnSpMkLst>
        </pc:cxnChg>
        <pc:cxnChg chg="mod">
          <ac:chgData name="TOGASAKI Haruta" userId="97d39d90-36ae-49c7-8e10-0d6d77786e66" providerId="ADAL" clId="{593FD3F4-6DAC-4ACD-9CF3-34C31EE8382D}" dt="2025-06-22T21:32:56.871" v="16644"/>
          <ac:cxnSpMkLst>
            <pc:docMk/>
            <pc:sldMk cId="2431360538" sldId="271"/>
            <ac:cxnSpMk id="29" creationId="{43233018-FBC2-A2CB-1496-E601B0777463}"/>
          </ac:cxnSpMkLst>
        </pc:cxnChg>
        <pc:cxnChg chg="mod">
          <ac:chgData name="TOGASAKI Haruta" userId="97d39d90-36ae-49c7-8e10-0d6d77786e66" providerId="ADAL" clId="{593FD3F4-6DAC-4ACD-9CF3-34C31EE8382D}" dt="2025-06-22T21:32:56.871" v="16644"/>
          <ac:cxnSpMkLst>
            <pc:docMk/>
            <pc:sldMk cId="2431360538" sldId="271"/>
            <ac:cxnSpMk id="30" creationId="{E7A39590-9A6F-B8AA-F7C6-F241A5B50A81}"/>
          </ac:cxnSpMkLst>
        </pc:cxnChg>
        <pc:cxnChg chg="mod">
          <ac:chgData name="TOGASAKI Haruta" userId="97d39d90-36ae-49c7-8e10-0d6d77786e66" providerId="ADAL" clId="{593FD3F4-6DAC-4ACD-9CF3-34C31EE8382D}" dt="2025-06-22T21:32:56.871" v="16644"/>
          <ac:cxnSpMkLst>
            <pc:docMk/>
            <pc:sldMk cId="2431360538" sldId="271"/>
            <ac:cxnSpMk id="32" creationId="{F9DA0BFF-5DC2-0602-2B84-EE174398B4E0}"/>
          </ac:cxnSpMkLst>
        </pc:cxnChg>
        <pc:cxnChg chg="mod">
          <ac:chgData name="TOGASAKI Haruta" userId="97d39d90-36ae-49c7-8e10-0d6d77786e66" providerId="ADAL" clId="{593FD3F4-6DAC-4ACD-9CF3-34C31EE8382D}" dt="2025-06-22T21:32:56.871" v="16644"/>
          <ac:cxnSpMkLst>
            <pc:docMk/>
            <pc:sldMk cId="2431360538" sldId="271"/>
            <ac:cxnSpMk id="33" creationId="{DA13BE42-D6CD-0F70-7706-8FA7D60EDCA4}"/>
          </ac:cxnSpMkLst>
        </pc:cxnChg>
        <pc:cxnChg chg="mod">
          <ac:chgData name="TOGASAKI Haruta" userId="97d39d90-36ae-49c7-8e10-0d6d77786e66" providerId="ADAL" clId="{593FD3F4-6DAC-4ACD-9CF3-34C31EE8382D}" dt="2025-06-22T21:32:56.871" v="16644"/>
          <ac:cxnSpMkLst>
            <pc:docMk/>
            <pc:sldMk cId="2431360538" sldId="271"/>
            <ac:cxnSpMk id="34" creationId="{18526878-CE43-F90E-1179-01161F6D5AE9}"/>
          </ac:cxnSpMkLst>
        </pc:cxnChg>
        <pc:cxnChg chg="mod">
          <ac:chgData name="TOGASAKI Haruta" userId="97d39d90-36ae-49c7-8e10-0d6d77786e66" providerId="ADAL" clId="{593FD3F4-6DAC-4ACD-9CF3-34C31EE8382D}" dt="2025-06-22T21:32:56.871" v="16644"/>
          <ac:cxnSpMkLst>
            <pc:docMk/>
            <pc:sldMk cId="2431360538" sldId="271"/>
            <ac:cxnSpMk id="36" creationId="{A34CA6D3-0429-5571-A708-E840C992A2FC}"/>
          </ac:cxnSpMkLst>
        </pc:cxnChg>
        <pc:cxnChg chg="mod">
          <ac:chgData name="TOGASAKI Haruta" userId="97d39d90-36ae-49c7-8e10-0d6d77786e66" providerId="ADAL" clId="{593FD3F4-6DAC-4ACD-9CF3-34C31EE8382D}" dt="2025-06-22T21:32:56.871" v="16644"/>
          <ac:cxnSpMkLst>
            <pc:docMk/>
            <pc:sldMk cId="2431360538" sldId="271"/>
            <ac:cxnSpMk id="37" creationId="{C84B2609-8AAD-721F-F626-CDA2D1286A80}"/>
          </ac:cxnSpMkLst>
        </pc:cxnChg>
        <pc:cxnChg chg="mod">
          <ac:chgData name="TOGASAKI Haruta" userId="97d39d90-36ae-49c7-8e10-0d6d77786e66" providerId="ADAL" clId="{593FD3F4-6DAC-4ACD-9CF3-34C31EE8382D}" dt="2025-06-22T21:32:56.871" v="16644"/>
          <ac:cxnSpMkLst>
            <pc:docMk/>
            <pc:sldMk cId="2431360538" sldId="271"/>
            <ac:cxnSpMk id="38" creationId="{B0FBE5D1-1D47-3F48-D041-20C96BA02E56}"/>
          </ac:cxnSpMkLst>
        </pc:cxnChg>
      </pc:sldChg>
      <pc:sldChg chg="addSp modSp del mod">
        <pc:chgData name="TOGASAKI Haruta" userId="97d39d90-36ae-49c7-8e10-0d6d77786e66" providerId="ADAL" clId="{593FD3F4-6DAC-4ACD-9CF3-34C31EE8382D}" dt="2025-06-30T18:26:16.346" v="23504" actId="47"/>
        <pc:sldMkLst>
          <pc:docMk/>
          <pc:sldMk cId="4079655729" sldId="272"/>
        </pc:sldMkLst>
        <pc:spChg chg="add mod">
          <ac:chgData name="TOGASAKI Haruta" userId="97d39d90-36ae-49c7-8e10-0d6d77786e66" providerId="ADAL" clId="{593FD3F4-6DAC-4ACD-9CF3-34C31EE8382D}" dt="2025-06-09T00:41:46.499" v="699"/>
          <ac:spMkLst>
            <pc:docMk/>
            <pc:sldMk cId="4079655729" sldId="272"/>
            <ac:spMk id="2" creationId="{2A42DE7B-A768-8FE8-9989-A02E831515EC}"/>
          </ac:spMkLst>
        </pc:spChg>
        <pc:spChg chg="mod">
          <ac:chgData name="TOGASAKI Haruta" userId="97d39d90-36ae-49c7-8e10-0d6d77786e66" providerId="ADAL" clId="{593FD3F4-6DAC-4ACD-9CF3-34C31EE8382D}" dt="2025-06-09T00:41:57.869" v="700" actId="113"/>
          <ac:spMkLst>
            <pc:docMk/>
            <pc:sldMk cId="4079655729" sldId="272"/>
            <ac:spMk id="6" creationId="{6798AB79-5370-F13B-9BDA-4CF363B3DA39}"/>
          </ac:spMkLst>
        </pc:spChg>
      </pc:sldChg>
      <pc:sldChg chg="addSp delSp modSp mod modNotesTx">
        <pc:chgData name="TOGASAKI Haruta" userId="97d39d90-36ae-49c7-8e10-0d6d77786e66" providerId="ADAL" clId="{593FD3F4-6DAC-4ACD-9CF3-34C31EE8382D}" dt="2025-06-30T18:04:31.478" v="23246" actId="20577"/>
        <pc:sldMkLst>
          <pc:docMk/>
          <pc:sldMk cId="3613944237" sldId="273"/>
        </pc:sldMkLst>
        <pc:spChg chg="mod">
          <ac:chgData name="TOGASAKI Haruta" userId="97d39d90-36ae-49c7-8e10-0d6d77786e66" providerId="ADAL" clId="{593FD3F4-6DAC-4ACD-9CF3-34C31EE8382D}" dt="2025-06-11T07:39:43.518" v="1501" actId="20577"/>
          <ac:spMkLst>
            <pc:docMk/>
            <pc:sldMk cId="3613944237" sldId="273"/>
            <ac:spMk id="2" creationId="{F48B0867-A646-945C-4214-25D32B90E58A}"/>
          </ac:spMkLst>
        </pc:spChg>
        <pc:spChg chg="mod">
          <ac:chgData name="TOGASAKI Haruta" userId="97d39d90-36ae-49c7-8e10-0d6d77786e66" providerId="ADAL" clId="{593FD3F4-6DAC-4ACD-9CF3-34C31EE8382D}" dt="2025-06-20T17:12:32.347" v="6839" actId="20577"/>
          <ac:spMkLst>
            <pc:docMk/>
            <pc:sldMk cId="3613944237" sldId="273"/>
            <ac:spMk id="3" creationId="{272362A3-7B8A-901A-B4A6-F0A12495ABDE}"/>
          </ac:spMkLst>
        </pc:spChg>
        <pc:spChg chg="add mod">
          <ac:chgData name="TOGASAKI Haruta" userId="97d39d90-36ae-49c7-8e10-0d6d77786e66" providerId="ADAL" clId="{593FD3F4-6DAC-4ACD-9CF3-34C31EE8382D}" dt="2025-06-09T00:55:30.575" v="730"/>
          <ac:spMkLst>
            <pc:docMk/>
            <pc:sldMk cId="3613944237" sldId="273"/>
            <ac:spMk id="5" creationId="{18CABCB0-FC7A-2A67-4D83-2450A93B41B1}"/>
          </ac:spMkLst>
        </pc:spChg>
        <pc:spChg chg="add del mod">
          <ac:chgData name="TOGASAKI Haruta" userId="97d39d90-36ae-49c7-8e10-0d6d77786e66" providerId="ADAL" clId="{593FD3F4-6DAC-4ACD-9CF3-34C31EE8382D}" dt="2025-06-20T04:21:53.180" v="5812" actId="478"/>
          <ac:spMkLst>
            <pc:docMk/>
            <pc:sldMk cId="3613944237" sldId="273"/>
            <ac:spMk id="5" creationId="{E1483D5E-4002-BEFC-507B-70A606B71614}"/>
          </ac:spMkLst>
        </pc:spChg>
        <pc:spChg chg="add del mod">
          <ac:chgData name="TOGASAKI Haruta" userId="97d39d90-36ae-49c7-8e10-0d6d77786e66" providerId="ADAL" clId="{593FD3F4-6DAC-4ACD-9CF3-34C31EE8382D}" dt="2025-06-11T08:29:00.432" v="2061" actId="478"/>
          <ac:spMkLst>
            <pc:docMk/>
            <pc:sldMk cId="3613944237" sldId="273"/>
            <ac:spMk id="6" creationId="{72C2D861-AEAD-70BA-1B92-252FBB32B931}"/>
          </ac:spMkLst>
        </pc:spChg>
        <pc:spChg chg="add del mod">
          <ac:chgData name="TOGASAKI Haruta" userId="97d39d90-36ae-49c7-8e10-0d6d77786e66" providerId="ADAL" clId="{593FD3F4-6DAC-4ACD-9CF3-34C31EE8382D}" dt="2025-06-11T08:29:00.432" v="2061" actId="478"/>
          <ac:spMkLst>
            <pc:docMk/>
            <pc:sldMk cId="3613944237" sldId="273"/>
            <ac:spMk id="7" creationId="{206D25D6-6E2D-6D17-A879-1EE87EDD31DC}"/>
          </ac:spMkLst>
        </pc:spChg>
        <pc:spChg chg="add mod">
          <ac:chgData name="TOGASAKI Haruta" userId="97d39d90-36ae-49c7-8e10-0d6d77786e66" providerId="ADAL" clId="{593FD3F4-6DAC-4ACD-9CF3-34C31EE8382D}" dt="2025-06-22T13:57:19.128" v="12745" actId="14100"/>
          <ac:spMkLst>
            <pc:docMk/>
            <pc:sldMk cId="3613944237" sldId="273"/>
            <ac:spMk id="7" creationId="{72EAABF3-CC51-8636-FFD0-57D3CC4C1486}"/>
          </ac:spMkLst>
        </pc:spChg>
        <pc:spChg chg="add mod">
          <ac:chgData name="TOGASAKI Haruta" userId="97d39d90-36ae-49c7-8e10-0d6d77786e66" providerId="ADAL" clId="{593FD3F4-6DAC-4ACD-9CF3-34C31EE8382D}" dt="2025-06-23T14:48:08.119" v="18367" actId="20577"/>
          <ac:spMkLst>
            <pc:docMk/>
            <pc:sldMk cId="3613944237" sldId="273"/>
            <ac:spMk id="9" creationId="{4475524C-8024-60B6-80D8-DE3B0348529C}"/>
          </ac:spMkLst>
        </pc:spChg>
        <pc:grpChg chg="add mod">
          <ac:chgData name="TOGASAKI Haruta" userId="97d39d90-36ae-49c7-8e10-0d6d77786e66" providerId="ADAL" clId="{593FD3F4-6DAC-4ACD-9CF3-34C31EE8382D}" dt="2025-06-23T14:44:11.792" v="18366" actId="1076"/>
          <ac:grpSpMkLst>
            <pc:docMk/>
            <pc:sldMk cId="3613944237" sldId="273"/>
            <ac:grpSpMk id="13" creationId="{EF599DFB-875D-6D71-DDAA-1840EA313A94}"/>
          </ac:grpSpMkLst>
        </pc:grpChg>
        <pc:picChg chg="add mod">
          <ac:chgData name="TOGASAKI Haruta" userId="97d39d90-36ae-49c7-8e10-0d6d77786e66" providerId="ADAL" clId="{593FD3F4-6DAC-4ACD-9CF3-34C31EE8382D}" dt="2025-06-23T14:44:11.792" v="18366" actId="1076"/>
          <ac:picMkLst>
            <pc:docMk/>
            <pc:sldMk cId="3613944237" sldId="273"/>
            <ac:picMk id="10" creationId="{4119DE45-ACB6-ECB0-73C7-C651B31FB825}"/>
          </ac:picMkLst>
        </pc:picChg>
        <pc:picChg chg="add mod">
          <ac:chgData name="TOGASAKI Haruta" userId="97d39d90-36ae-49c7-8e10-0d6d77786e66" providerId="ADAL" clId="{593FD3F4-6DAC-4ACD-9CF3-34C31EE8382D}" dt="2025-06-23T14:44:11.792" v="18366" actId="1076"/>
          <ac:picMkLst>
            <pc:docMk/>
            <pc:sldMk cId="3613944237" sldId="273"/>
            <ac:picMk id="11" creationId="{C5A1418E-A796-C021-33DF-2294C58C102C}"/>
          </ac:picMkLst>
        </pc:picChg>
        <pc:picChg chg="add del mod">
          <ac:chgData name="TOGASAKI Haruta" userId="97d39d90-36ae-49c7-8e10-0d6d77786e66" providerId="ADAL" clId="{593FD3F4-6DAC-4ACD-9CF3-34C31EE8382D}" dt="2025-06-22T14:00:26.900" v="12785" actId="478"/>
          <ac:picMkLst>
            <pc:docMk/>
            <pc:sldMk cId="3613944237" sldId="273"/>
            <ac:picMk id="12" creationId="{1DC503B2-E7F9-0D1E-76D0-0CBBC49FCAA7}"/>
          </ac:picMkLst>
        </pc:picChg>
        <pc:picChg chg="add del mod">
          <ac:chgData name="TOGASAKI Haruta" userId="97d39d90-36ae-49c7-8e10-0d6d77786e66" providerId="ADAL" clId="{593FD3F4-6DAC-4ACD-9CF3-34C31EE8382D}" dt="2025-06-20T04:36:08.386" v="6052" actId="478"/>
          <ac:picMkLst>
            <pc:docMk/>
            <pc:sldMk cId="3613944237" sldId="273"/>
            <ac:picMk id="1026" creationId="{BA762C56-0D62-1F09-0CBD-CB358906E84B}"/>
          </ac:picMkLst>
        </pc:picChg>
        <pc:picChg chg="add mod">
          <ac:chgData name="TOGASAKI Haruta" userId="97d39d90-36ae-49c7-8e10-0d6d77786e66" providerId="ADAL" clId="{593FD3F4-6DAC-4ACD-9CF3-34C31EE8382D}" dt="2025-06-23T14:44:11.792" v="18366" actId="1076"/>
          <ac:picMkLst>
            <pc:docMk/>
            <pc:sldMk cId="3613944237" sldId="273"/>
            <ac:picMk id="1028" creationId="{612EA6C7-05B3-CE07-7C66-DAD66153E6DE}"/>
          </ac:picMkLst>
        </pc:picChg>
      </pc:sldChg>
      <pc:sldChg chg="new del">
        <pc:chgData name="TOGASAKI Haruta" userId="97d39d90-36ae-49c7-8e10-0d6d77786e66" providerId="ADAL" clId="{593FD3F4-6DAC-4ACD-9CF3-34C31EE8382D}" dt="2025-06-11T07:19:38.457" v="1437" actId="47"/>
        <pc:sldMkLst>
          <pc:docMk/>
          <pc:sldMk cId="526262600" sldId="274"/>
        </pc:sldMkLst>
      </pc:sldChg>
      <pc:sldChg chg="new del">
        <pc:chgData name="TOGASAKI Haruta" userId="97d39d90-36ae-49c7-8e10-0d6d77786e66" providerId="ADAL" clId="{593FD3F4-6DAC-4ACD-9CF3-34C31EE8382D}" dt="2025-06-11T07:19:46.601" v="1440" actId="2696"/>
        <pc:sldMkLst>
          <pc:docMk/>
          <pc:sldMk cId="1266144856" sldId="274"/>
        </pc:sldMkLst>
      </pc:sldChg>
      <pc:sldChg chg="addSp delSp modSp add del mod modAnim">
        <pc:chgData name="TOGASAKI Haruta" userId="97d39d90-36ae-49c7-8e10-0d6d77786e66" providerId="ADAL" clId="{593FD3F4-6DAC-4ACD-9CF3-34C31EE8382D}" dt="2025-06-23T14:26:25.040" v="17870" actId="208"/>
        <pc:sldMkLst>
          <pc:docMk/>
          <pc:sldMk cId="1522703941" sldId="274"/>
        </pc:sldMkLst>
        <pc:spChg chg="mod">
          <ac:chgData name="TOGASAKI Haruta" userId="97d39d90-36ae-49c7-8e10-0d6d77786e66" providerId="ADAL" clId="{593FD3F4-6DAC-4ACD-9CF3-34C31EE8382D}" dt="2025-06-11T07:39:51.146" v="1502"/>
          <ac:spMkLst>
            <pc:docMk/>
            <pc:sldMk cId="1522703941" sldId="274"/>
            <ac:spMk id="2" creationId="{F48B0867-A646-945C-4214-25D32B90E58A}"/>
          </ac:spMkLst>
        </pc:spChg>
        <pc:spChg chg="del">
          <ac:chgData name="TOGASAKI Haruta" userId="97d39d90-36ae-49c7-8e10-0d6d77786e66" providerId="ADAL" clId="{593FD3F4-6DAC-4ACD-9CF3-34C31EE8382D}" dt="2025-06-11T07:40:26.248" v="1530" actId="478"/>
          <ac:spMkLst>
            <pc:docMk/>
            <pc:sldMk cId="1522703941" sldId="274"/>
            <ac:spMk id="3" creationId="{272362A3-7B8A-901A-B4A6-F0A12495ABDE}"/>
          </ac:spMkLst>
        </pc:spChg>
        <pc:spChg chg="add del">
          <ac:chgData name="TOGASAKI Haruta" userId="97d39d90-36ae-49c7-8e10-0d6d77786e66" providerId="ADAL" clId="{593FD3F4-6DAC-4ACD-9CF3-34C31EE8382D}" dt="2025-06-20T04:43:02.288" v="6087" actId="22"/>
          <ac:spMkLst>
            <pc:docMk/>
            <pc:sldMk cId="1522703941" sldId="274"/>
            <ac:spMk id="5" creationId="{20EE144C-6844-D382-6140-860B37B770EA}"/>
          </ac:spMkLst>
        </pc:spChg>
        <pc:spChg chg="del">
          <ac:chgData name="TOGASAKI Haruta" userId="97d39d90-36ae-49c7-8e10-0d6d77786e66" providerId="ADAL" clId="{593FD3F4-6DAC-4ACD-9CF3-34C31EE8382D}" dt="2025-06-11T07:40:26.248" v="1530" actId="478"/>
          <ac:spMkLst>
            <pc:docMk/>
            <pc:sldMk cId="1522703941" sldId="274"/>
            <ac:spMk id="6" creationId="{72C2D861-AEAD-70BA-1B92-252FBB32B931}"/>
          </ac:spMkLst>
        </pc:spChg>
        <pc:spChg chg="del">
          <ac:chgData name="TOGASAKI Haruta" userId="97d39d90-36ae-49c7-8e10-0d6d77786e66" providerId="ADAL" clId="{593FD3F4-6DAC-4ACD-9CF3-34C31EE8382D}" dt="2025-06-11T07:40:26.248" v="1530" actId="478"/>
          <ac:spMkLst>
            <pc:docMk/>
            <pc:sldMk cId="1522703941" sldId="274"/>
            <ac:spMk id="7" creationId="{206D25D6-6E2D-6D17-A879-1EE87EDD31DC}"/>
          </ac:spMkLst>
        </pc:spChg>
        <pc:spChg chg="add mod">
          <ac:chgData name="TOGASAKI Haruta" userId="97d39d90-36ae-49c7-8e10-0d6d77786e66" providerId="ADAL" clId="{593FD3F4-6DAC-4ACD-9CF3-34C31EE8382D}" dt="2025-06-23T14:25:54.393" v="17866" actId="14100"/>
          <ac:spMkLst>
            <pc:docMk/>
            <pc:sldMk cId="1522703941" sldId="274"/>
            <ac:spMk id="7" creationId="{B5C2D6D3-158F-BA01-B7CD-855AED2EF7B5}"/>
          </ac:spMkLst>
        </pc:spChg>
        <pc:spChg chg="add mod">
          <ac:chgData name="TOGASAKI Haruta" userId="97d39d90-36ae-49c7-8e10-0d6d77786e66" providerId="ADAL" clId="{593FD3F4-6DAC-4ACD-9CF3-34C31EE8382D}" dt="2025-06-23T14:23:22.447" v="17861" actId="20577"/>
          <ac:spMkLst>
            <pc:docMk/>
            <pc:sldMk cId="1522703941" sldId="274"/>
            <ac:spMk id="8" creationId="{9AA95DEA-0085-E249-0B88-CAE0BB6C3288}"/>
          </ac:spMkLst>
        </pc:spChg>
        <pc:spChg chg="add del mod ord">
          <ac:chgData name="TOGASAKI Haruta" userId="97d39d90-36ae-49c7-8e10-0d6d77786e66" providerId="ADAL" clId="{593FD3F4-6DAC-4ACD-9CF3-34C31EE8382D}" dt="2025-06-20T17:58:44.326" v="6988" actId="478"/>
          <ac:spMkLst>
            <pc:docMk/>
            <pc:sldMk cId="1522703941" sldId="274"/>
            <ac:spMk id="9" creationId="{2F126401-47D4-6CFB-8223-F8A7E02ED649}"/>
          </ac:spMkLst>
        </pc:spChg>
        <pc:spChg chg="add mod topLvl">
          <ac:chgData name="TOGASAKI Haruta" userId="97d39d90-36ae-49c7-8e10-0d6d77786e66" providerId="ADAL" clId="{593FD3F4-6DAC-4ACD-9CF3-34C31EE8382D}" dt="2025-06-23T14:17:55.372" v="17839" actId="165"/>
          <ac:spMkLst>
            <pc:docMk/>
            <pc:sldMk cId="1522703941" sldId="274"/>
            <ac:spMk id="26" creationId="{15E9CD0C-3F9A-52DA-D932-2B0F700C6322}"/>
          </ac:spMkLst>
        </pc:spChg>
        <pc:spChg chg="add mod topLvl">
          <ac:chgData name="TOGASAKI Haruta" userId="97d39d90-36ae-49c7-8e10-0d6d77786e66" providerId="ADAL" clId="{593FD3F4-6DAC-4ACD-9CF3-34C31EE8382D}" dt="2025-06-23T14:17:55.372" v="17839" actId="165"/>
          <ac:spMkLst>
            <pc:docMk/>
            <pc:sldMk cId="1522703941" sldId="274"/>
            <ac:spMk id="32" creationId="{F6F29A18-9D2E-2F50-B7A7-56D4344DECFB}"/>
          </ac:spMkLst>
        </pc:spChg>
        <pc:spChg chg="add mod ord topLvl">
          <ac:chgData name="TOGASAKI Haruta" userId="97d39d90-36ae-49c7-8e10-0d6d77786e66" providerId="ADAL" clId="{593FD3F4-6DAC-4ACD-9CF3-34C31EE8382D}" dt="2025-06-23T14:17:55.372" v="17839" actId="165"/>
          <ac:spMkLst>
            <pc:docMk/>
            <pc:sldMk cId="1522703941" sldId="274"/>
            <ac:spMk id="35" creationId="{85A11390-50F2-D947-22A0-69DA337BBA0D}"/>
          </ac:spMkLst>
        </pc:spChg>
        <pc:spChg chg="add mod topLvl">
          <ac:chgData name="TOGASAKI Haruta" userId="97d39d90-36ae-49c7-8e10-0d6d77786e66" providerId="ADAL" clId="{593FD3F4-6DAC-4ACD-9CF3-34C31EE8382D}" dt="2025-06-23T14:17:55.372" v="17839" actId="165"/>
          <ac:spMkLst>
            <pc:docMk/>
            <pc:sldMk cId="1522703941" sldId="274"/>
            <ac:spMk id="36" creationId="{7DE8C0B1-832D-C35A-51D3-CE4D1A7FE9B8}"/>
          </ac:spMkLst>
        </pc:spChg>
        <pc:spChg chg="add mod topLvl">
          <ac:chgData name="TOGASAKI Haruta" userId="97d39d90-36ae-49c7-8e10-0d6d77786e66" providerId="ADAL" clId="{593FD3F4-6DAC-4ACD-9CF3-34C31EE8382D}" dt="2025-06-23T14:17:55.372" v="17839" actId="165"/>
          <ac:spMkLst>
            <pc:docMk/>
            <pc:sldMk cId="1522703941" sldId="274"/>
            <ac:spMk id="37" creationId="{1993ACA5-B242-3DBE-708E-47701C7571F6}"/>
          </ac:spMkLst>
        </pc:spChg>
        <pc:spChg chg="add">
          <ac:chgData name="TOGASAKI Haruta" userId="97d39d90-36ae-49c7-8e10-0d6d77786e66" providerId="ADAL" clId="{593FD3F4-6DAC-4ACD-9CF3-34C31EE8382D}" dt="2025-06-20T18:53:01.146" v="7163"/>
          <ac:spMkLst>
            <pc:docMk/>
            <pc:sldMk cId="1522703941" sldId="274"/>
            <ac:spMk id="38" creationId="{56AC5BAA-CAB6-64CF-DC68-8001E6918CFC}"/>
          </ac:spMkLst>
        </pc:spChg>
        <pc:spChg chg="add mod topLvl">
          <ac:chgData name="TOGASAKI Haruta" userId="97d39d90-36ae-49c7-8e10-0d6d77786e66" providerId="ADAL" clId="{593FD3F4-6DAC-4ACD-9CF3-34C31EE8382D}" dt="2025-06-23T14:17:55.372" v="17839" actId="165"/>
          <ac:spMkLst>
            <pc:docMk/>
            <pc:sldMk cId="1522703941" sldId="274"/>
            <ac:spMk id="46" creationId="{F27873A8-966D-F536-13A7-ED640E875833}"/>
          </ac:spMkLst>
        </pc:spChg>
        <pc:spChg chg="add mod">
          <ac:chgData name="TOGASAKI Haruta" userId="97d39d90-36ae-49c7-8e10-0d6d77786e66" providerId="ADAL" clId="{593FD3F4-6DAC-4ACD-9CF3-34C31EE8382D}" dt="2025-06-20T20:28:46.731" v="8086" actId="208"/>
          <ac:spMkLst>
            <pc:docMk/>
            <pc:sldMk cId="1522703941" sldId="274"/>
            <ac:spMk id="47" creationId="{2B5B953F-63C1-2CBE-3444-96DFB9815FCC}"/>
          </ac:spMkLst>
        </pc:spChg>
        <pc:spChg chg="add mod topLvl">
          <ac:chgData name="TOGASAKI Haruta" userId="97d39d90-36ae-49c7-8e10-0d6d77786e66" providerId="ADAL" clId="{593FD3F4-6DAC-4ACD-9CF3-34C31EE8382D}" dt="2025-06-23T14:17:55.372" v="17839" actId="165"/>
          <ac:spMkLst>
            <pc:docMk/>
            <pc:sldMk cId="1522703941" sldId="274"/>
            <ac:spMk id="48" creationId="{D0CC963D-F5BE-C57C-23A1-5847AF5F908B}"/>
          </ac:spMkLst>
        </pc:spChg>
        <pc:spChg chg="add del mod">
          <ac:chgData name="TOGASAKI Haruta" userId="97d39d90-36ae-49c7-8e10-0d6d77786e66" providerId="ADAL" clId="{593FD3F4-6DAC-4ACD-9CF3-34C31EE8382D}" dt="2025-06-20T19:54:00.873" v="7748" actId="478"/>
          <ac:spMkLst>
            <pc:docMk/>
            <pc:sldMk cId="1522703941" sldId="274"/>
            <ac:spMk id="49" creationId="{363594A4-3D54-4FDC-7687-AFAFC40B5070}"/>
          </ac:spMkLst>
        </pc:spChg>
        <pc:spChg chg="add mod ord">
          <ac:chgData name="TOGASAKI Haruta" userId="97d39d90-36ae-49c7-8e10-0d6d77786e66" providerId="ADAL" clId="{593FD3F4-6DAC-4ACD-9CF3-34C31EE8382D}" dt="2025-06-20T19:38:48.955" v="7660" actId="164"/>
          <ac:spMkLst>
            <pc:docMk/>
            <pc:sldMk cId="1522703941" sldId="274"/>
            <ac:spMk id="2063" creationId="{570DE3AB-DC80-81B8-4C91-FA27FD61AE07}"/>
          </ac:spMkLst>
        </pc:spChg>
        <pc:spChg chg="add mod">
          <ac:chgData name="TOGASAKI Haruta" userId="97d39d90-36ae-49c7-8e10-0d6d77786e66" providerId="ADAL" clId="{593FD3F4-6DAC-4ACD-9CF3-34C31EE8382D}" dt="2025-06-20T19:38:43.046" v="7659"/>
          <ac:spMkLst>
            <pc:docMk/>
            <pc:sldMk cId="1522703941" sldId="274"/>
            <ac:spMk id="2064" creationId="{6C3B3564-699F-88AE-CCAA-A9B22077AC1A}"/>
          </ac:spMkLst>
        </pc:spChg>
        <pc:spChg chg="mod">
          <ac:chgData name="TOGASAKI Haruta" userId="97d39d90-36ae-49c7-8e10-0d6d77786e66" providerId="ADAL" clId="{593FD3F4-6DAC-4ACD-9CF3-34C31EE8382D}" dt="2025-06-20T19:50:53.895" v="7708" actId="14100"/>
          <ac:spMkLst>
            <pc:docMk/>
            <pc:sldMk cId="1522703941" sldId="274"/>
            <ac:spMk id="2067" creationId="{FC0D92AE-EE39-6F99-8DE5-2666B446F203}"/>
          </ac:spMkLst>
        </pc:spChg>
        <pc:spChg chg="mod">
          <ac:chgData name="TOGASAKI Haruta" userId="97d39d90-36ae-49c7-8e10-0d6d77786e66" providerId="ADAL" clId="{593FD3F4-6DAC-4ACD-9CF3-34C31EE8382D}" dt="2025-06-20T19:39:27.601" v="7669" actId="14100"/>
          <ac:spMkLst>
            <pc:docMk/>
            <pc:sldMk cId="1522703941" sldId="274"/>
            <ac:spMk id="2072" creationId="{1B6F5C1C-47B7-9604-EE79-79B798216B3C}"/>
          </ac:spMkLst>
        </pc:spChg>
        <pc:spChg chg="mod">
          <ac:chgData name="TOGASAKI Haruta" userId="97d39d90-36ae-49c7-8e10-0d6d77786e66" providerId="ADAL" clId="{593FD3F4-6DAC-4ACD-9CF3-34C31EE8382D}" dt="2025-06-20T19:53:04.035" v="7743" actId="14100"/>
          <ac:spMkLst>
            <pc:docMk/>
            <pc:sldMk cId="1522703941" sldId="274"/>
            <ac:spMk id="2077" creationId="{5AC4C074-6501-2206-5C29-647AB122DFF8}"/>
          </ac:spMkLst>
        </pc:spChg>
        <pc:spChg chg="del mod topLvl">
          <ac:chgData name="TOGASAKI Haruta" userId="97d39d90-36ae-49c7-8e10-0d6d77786e66" providerId="ADAL" clId="{593FD3F4-6DAC-4ACD-9CF3-34C31EE8382D}" dt="2025-06-20T20:06:30.127" v="7817" actId="478"/>
          <ac:spMkLst>
            <pc:docMk/>
            <pc:sldMk cId="1522703941" sldId="274"/>
            <ac:spMk id="2082" creationId="{21B00F20-2E0A-969C-AD73-B43A73074982}"/>
          </ac:spMkLst>
        </pc:spChg>
        <pc:spChg chg="mod">
          <ac:chgData name="TOGASAKI Haruta" userId="97d39d90-36ae-49c7-8e10-0d6d77786e66" providerId="ADAL" clId="{593FD3F4-6DAC-4ACD-9CF3-34C31EE8382D}" dt="2025-06-20T19:51:45.500" v="7725"/>
          <ac:spMkLst>
            <pc:docMk/>
            <pc:sldMk cId="1522703941" sldId="274"/>
            <ac:spMk id="2087" creationId="{597D39F5-BF5F-18D8-6BE8-95FA0630404E}"/>
          </ac:spMkLst>
        </pc:spChg>
        <pc:spChg chg="add">
          <ac:chgData name="TOGASAKI Haruta" userId="97d39d90-36ae-49c7-8e10-0d6d77786e66" providerId="ADAL" clId="{593FD3F4-6DAC-4ACD-9CF3-34C31EE8382D}" dt="2025-06-20T20:02:36.464" v="7786"/>
          <ac:spMkLst>
            <pc:docMk/>
            <pc:sldMk cId="1522703941" sldId="274"/>
            <ac:spMk id="2101" creationId="{9CAD414D-9ED1-BC42-0148-EFD452DDB644}"/>
          </ac:spMkLst>
        </pc:spChg>
        <pc:spChg chg="add del mod">
          <ac:chgData name="TOGASAKI Haruta" userId="97d39d90-36ae-49c7-8e10-0d6d77786e66" providerId="ADAL" clId="{593FD3F4-6DAC-4ACD-9CF3-34C31EE8382D}" dt="2025-06-20T20:11:29.686" v="7845" actId="478"/>
          <ac:spMkLst>
            <pc:docMk/>
            <pc:sldMk cId="1522703941" sldId="274"/>
            <ac:spMk id="2104" creationId="{6E7BBB94-DD32-B196-DF4F-6C8588B5C2E6}"/>
          </ac:spMkLst>
        </pc:spChg>
        <pc:spChg chg="add del mod">
          <ac:chgData name="TOGASAKI Haruta" userId="97d39d90-36ae-49c7-8e10-0d6d77786e66" providerId="ADAL" clId="{593FD3F4-6DAC-4ACD-9CF3-34C31EE8382D}" dt="2025-06-20T20:15:04.610" v="7897" actId="478"/>
          <ac:spMkLst>
            <pc:docMk/>
            <pc:sldMk cId="1522703941" sldId="274"/>
            <ac:spMk id="2105" creationId="{79718170-C028-C290-0FA6-482E0130D91B}"/>
          </ac:spMkLst>
        </pc:spChg>
        <pc:spChg chg="add del mod">
          <ac:chgData name="TOGASAKI Haruta" userId="97d39d90-36ae-49c7-8e10-0d6d77786e66" providerId="ADAL" clId="{593FD3F4-6DAC-4ACD-9CF3-34C31EE8382D}" dt="2025-06-20T20:15:03.186" v="7896" actId="478"/>
          <ac:spMkLst>
            <pc:docMk/>
            <pc:sldMk cId="1522703941" sldId="274"/>
            <ac:spMk id="2106" creationId="{86FD586B-5F9C-F427-F009-3D9F360FE6C1}"/>
          </ac:spMkLst>
        </pc:spChg>
        <pc:spChg chg="add mod">
          <ac:chgData name="TOGASAKI Haruta" userId="97d39d90-36ae-49c7-8e10-0d6d77786e66" providerId="ADAL" clId="{593FD3F4-6DAC-4ACD-9CF3-34C31EE8382D}" dt="2025-06-20T20:14:02.548" v="7872" actId="164"/>
          <ac:spMkLst>
            <pc:docMk/>
            <pc:sldMk cId="1522703941" sldId="274"/>
            <ac:spMk id="2107" creationId="{76E13C96-6CAB-7C94-0EAB-9B1A9E66C1AB}"/>
          </ac:spMkLst>
        </pc:spChg>
        <pc:spChg chg="add mod">
          <ac:chgData name="TOGASAKI Haruta" userId="97d39d90-36ae-49c7-8e10-0d6d77786e66" providerId="ADAL" clId="{593FD3F4-6DAC-4ACD-9CF3-34C31EE8382D}" dt="2025-06-20T20:14:02.548" v="7872" actId="164"/>
          <ac:spMkLst>
            <pc:docMk/>
            <pc:sldMk cId="1522703941" sldId="274"/>
            <ac:spMk id="2108" creationId="{DD8DB787-BCCF-86C2-FECA-9D89977A3B5F}"/>
          </ac:spMkLst>
        </pc:spChg>
        <pc:spChg chg="add mod">
          <ac:chgData name="TOGASAKI Haruta" userId="97d39d90-36ae-49c7-8e10-0d6d77786e66" providerId="ADAL" clId="{593FD3F4-6DAC-4ACD-9CF3-34C31EE8382D}" dt="2025-06-20T20:14:02.548" v="7872" actId="164"/>
          <ac:spMkLst>
            <pc:docMk/>
            <pc:sldMk cId="1522703941" sldId="274"/>
            <ac:spMk id="2109" creationId="{EB7B03C2-E039-C2A2-883A-9F42BF92F020}"/>
          </ac:spMkLst>
        </pc:spChg>
        <pc:spChg chg="mod">
          <ac:chgData name="TOGASAKI Haruta" userId="97d39d90-36ae-49c7-8e10-0d6d77786e66" providerId="ADAL" clId="{593FD3F4-6DAC-4ACD-9CF3-34C31EE8382D}" dt="2025-06-20T20:14:22.809" v="7878"/>
          <ac:spMkLst>
            <pc:docMk/>
            <pc:sldMk cId="1522703941" sldId="274"/>
            <ac:spMk id="2113" creationId="{4E540329-606B-8F1D-9C78-AA05A48E33F9}"/>
          </ac:spMkLst>
        </pc:spChg>
        <pc:spChg chg="mod">
          <ac:chgData name="TOGASAKI Haruta" userId="97d39d90-36ae-49c7-8e10-0d6d77786e66" providerId="ADAL" clId="{593FD3F4-6DAC-4ACD-9CF3-34C31EE8382D}" dt="2025-06-20T20:14:22.809" v="7878"/>
          <ac:spMkLst>
            <pc:docMk/>
            <pc:sldMk cId="1522703941" sldId="274"/>
            <ac:spMk id="2114" creationId="{B6660DF6-AB6C-8628-8EF0-E56E16E921D8}"/>
          </ac:spMkLst>
        </pc:spChg>
        <pc:spChg chg="mod">
          <ac:chgData name="TOGASAKI Haruta" userId="97d39d90-36ae-49c7-8e10-0d6d77786e66" providerId="ADAL" clId="{593FD3F4-6DAC-4ACD-9CF3-34C31EE8382D}" dt="2025-06-20T20:14:22.809" v="7878"/>
          <ac:spMkLst>
            <pc:docMk/>
            <pc:sldMk cId="1522703941" sldId="274"/>
            <ac:spMk id="2115" creationId="{5E0954E3-6192-62A0-0AA2-1B9E85DA66C7}"/>
          </ac:spMkLst>
        </pc:spChg>
        <pc:spChg chg="mod">
          <ac:chgData name="TOGASAKI Haruta" userId="97d39d90-36ae-49c7-8e10-0d6d77786e66" providerId="ADAL" clId="{593FD3F4-6DAC-4ACD-9CF3-34C31EE8382D}" dt="2025-06-20T20:14:31.580" v="7882"/>
          <ac:spMkLst>
            <pc:docMk/>
            <pc:sldMk cId="1522703941" sldId="274"/>
            <ac:spMk id="2118" creationId="{461977A4-8F64-0C64-64E9-A8A6F6B85844}"/>
          </ac:spMkLst>
        </pc:spChg>
        <pc:spChg chg="mod">
          <ac:chgData name="TOGASAKI Haruta" userId="97d39d90-36ae-49c7-8e10-0d6d77786e66" providerId="ADAL" clId="{593FD3F4-6DAC-4ACD-9CF3-34C31EE8382D}" dt="2025-06-20T20:14:31.580" v="7882"/>
          <ac:spMkLst>
            <pc:docMk/>
            <pc:sldMk cId="1522703941" sldId="274"/>
            <ac:spMk id="2119" creationId="{EF5D2E8F-8AD6-EA9A-96B1-85B11976477B}"/>
          </ac:spMkLst>
        </pc:spChg>
        <pc:spChg chg="mod">
          <ac:chgData name="TOGASAKI Haruta" userId="97d39d90-36ae-49c7-8e10-0d6d77786e66" providerId="ADAL" clId="{593FD3F4-6DAC-4ACD-9CF3-34C31EE8382D}" dt="2025-06-20T20:14:31.580" v="7882"/>
          <ac:spMkLst>
            <pc:docMk/>
            <pc:sldMk cId="1522703941" sldId="274"/>
            <ac:spMk id="2120" creationId="{49BE254F-BDEA-1971-62A2-9C09A79AE049}"/>
          </ac:spMkLst>
        </pc:spChg>
        <pc:spChg chg="mod">
          <ac:chgData name="TOGASAKI Haruta" userId="97d39d90-36ae-49c7-8e10-0d6d77786e66" providerId="ADAL" clId="{593FD3F4-6DAC-4ACD-9CF3-34C31EE8382D}" dt="2025-06-20T20:14:48.287" v="7891"/>
          <ac:spMkLst>
            <pc:docMk/>
            <pc:sldMk cId="1522703941" sldId="274"/>
            <ac:spMk id="2123" creationId="{C9A2816E-1EA5-AE97-27D3-99AA8E898014}"/>
          </ac:spMkLst>
        </pc:spChg>
        <pc:spChg chg="mod">
          <ac:chgData name="TOGASAKI Haruta" userId="97d39d90-36ae-49c7-8e10-0d6d77786e66" providerId="ADAL" clId="{593FD3F4-6DAC-4ACD-9CF3-34C31EE8382D}" dt="2025-06-20T20:14:48.287" v="7891"/>
          <ac:spMkLst>
            <pc:docMk/>
            <pc:sldMk cId="1522703941" sldId="274"/>
            <ac:spMk id="2124" creationId="{6287CF90-5AF6-836C-4BFC-24FC98ED61A7}"/>
          </ac:spMkLst>
        </pc:spChg>
        <pc:spChg chg="mod">
          <ac:chgData name="TOGASAKI Haruta" userId="97d39d90-36ae-49c7-8e10-0d6d77786e66" providerId="ADAL" clId="{593FD3F4-6DAC-4ACD-9CF3-34C31EE8382D}" dt="2025-06-20T20:14:48.287" v="7891"/>
          <ac:spMkLst>
            <pc:docMk/>
            <pc:sldMk cId="1522703941" sldId="274"/>
            <ac:spMk id="2125" creationId="{80BE7B2A-6D8F-CBB5-1FC5-AB6D53CD09D8}"/>
          </ac:spMkLst>
        </pc:spChg>
        <pc:spChg chg="mod">
          <ac:chgData name="TOGASAKI Haruta" userId="97d39d90-36ae-49c7-8e10-0d6d77786e66" providerId="ADAL" clId="{593FD3F4-6DAC-4ACD-9CF3-34C31EE8382D}" dt="2025-06-20T20:14:54.915" v="7893"/>
          <ac:spMkLst>
            <pc:docMk/>
            <pc:sldMk cId="1522703941" sldId="274"/>
            <ac:spMk id="2128" creationId="{E46EE4A8-0530-3B3C-0BFE-14E6F341868B}"/>
          </ac:spMkLst>
        </pc:spChg>
        <pc:spChg chg="mod">
          <ac:chgData name="TOGASAKI Haruta" userId="97d39d90-36ae-49c7-8e10-0d6d77786e66" providerId="ADAL" clId="{593FD3F4-6DAC-4ACD-9CF3-34C31EE8382D}" dt="2025-06-20T20:14:54.915" v="7893"/>
          <ac:spMkLst>
            <pc:docMk/>
            <pc:sldMk cId="1522703941" sldId="274"/>
            <ac:spMk id="2129" creationId="{0157B08A-F75A-6753-1DAE-24E8C7710FFD}"/>
          </ac:spMkLst>
        </pc:spChg>
        <pc:spChg chg="mod">
          <ac:chgData name="TOGASAKI Haruta" userId="97d39d90-36ae-49c7-8e10-0d6d77786e66" providerId="ADAL" clId="{593FD3F4-6DAC-4ACD-9CF3-34C31EE8382D}" dt="2025-06-20T20:14:54.915" v="7893"/>
          <ac:spMkLst>
            <pc:docMk/>
            <pc:sldMk cId="1522703941" sldId="274"/>
            <ac:spMk id="2130" creationId="{31A4AFA6-44E1-77FD-F848-282A9B688BB7}"/>
          </ac:spMkLst>
        </pc:spChg>
        <pc:spChg chg="mod">
          <ac:chgData name="TOGASAKI Haruta" userId="97d39d90-36ae-49c7-8e10-0d6d77786e66" providerId="ADAL" clId="{593FD3F4-6DAC-4ACD-9CF3-34C31EE8382D}" dt="2025-06-23T14:17:55.372" v="17839" actId="165"/>
          <ac:spMkLst>
            <pc:docMk/>
            <pc:sldMk cId="1522703941" sldId="274"/>
            <ac:spMk id="2133" creationId="{AD4288B2-42A7-C522-29CD-35AF0D8013AB}"/>
          </ac:spMkLst>
        </pc:spChg>
        <pc:spChg chg="mod">
          <ac:chgData name="TOGASAKI Haruta" userId="97d39d90-36ae-49c7-8e10-0d6d77786e66" providerId="ADAL" clId="{593FD3F4-6DAC-4ACD-9CF3-34C31EE8382D}" dt="2025-06-23T14:17:55.372" v="17839" actId="165"/>
          <ac:spMkLst>
            <pc:docMk/>
            <pc:sldMk cId="1522703941" sldId="274"/>
            <ac:spMk id="2134" creationId="{89B39073-6FEB-469F-4BB1-DE21D7952393}"/>
          </ac:spMkLst>
        </pc:spChg>
        <pc:spChg chg="add del mod">
          <ac:chgData name="TOGASAKI Haruta" userId="97d39d90-36ae-49c7-8e10-0d6d77786e66" providerId="ADAL" clId="{593FD3F4-6DAC-4ACD-9CF3-34C31EE8382D}" dt="2025-06-23T14:26:12.208" v="17867" actId="208"/>
          <ac:spMkLst>
            <pc:docMk/>
            <pc:sldMk cId="1522703941" sldId="274"/>
            <ac:spMk id="2135" creationId="{DCC2A455-67B6-DEA0-D0A4-73341979E2E9}"/>
          </ac:spMkLst>
        </pc:spChg>
        <pc:spChg chg="mod">
          <ac:chgData name="TOGASAKI Haruta" userId="97d39d90-36ae-49c7-8e10-0d6d77786e66" providerId="ADAL" clId="{593FD3F4-6DAC-4ACD-9CF3-34C31EE8382D}" dt="2025-06-20T20:23:43.261" v="8032"/>
          <ac:spMkLst>
            <pc:docMk/>
            <pc:sldMk cId="1522703941" sldId="274"/>
            <ac:spMk id="2144" creationId="{4DD67EB0-2784-7693-C460-7A4DFB6427ED}"/>
          </ac:spMkLst>
        </pc:spChg>
        <pc:spChg chg="mod">
          <ac:chgData name="TOGASAKI Haruta" userId="97d39d90-36ae-49c7-8e10-0d6d77786e66" providerId="ADAL" clId="{593FD3F4-6DAC-4ACD-9CF3-34C31EE8382D}" dt="2025-06-20T20:23:43.261" v="8032"/>
          <ac:spMkLst>
            <pc:docMk/>
            <pc:sldMk cId="1522703941" sldId="274"/>
            <ac:spMk id="2145" creationId="{F407C176-BD43-56A9-BB45-5DFD2B8B5CC0}"/>
          </ac:spMkLst>
        </pc:spChg>
        <pc:spChg chg="mod">
          <ac:chgData name="TOGASAKI Haruta" userId="97d39d90-36ae-49c7-8e10-0d6d77786e66" providerId="ADAL" clId="{593FD3F4-6DAC-4ACD-9CF3-34C31EE8382D}" dt="2025-06-20T20:23:43.261" v="8032"/>
          <ac:spMkLst>
            <pc:docMk/>
            <pc:sldMk cId="1522703941" sldId="274"/>
            <ac:spMk id="2146" creationId="{395E2471-29E7-14D3-C377-8AD5A956AAAD}"/>
          </ac:spMkLst>
        </pc:spChg>
        <pc:spChg chg="mod">
          <ac:chgData name="TOGASAKI Haruta" userId="97d39d90-36ae-49c7-8e10-0d6d77786e66" providerId="ADAL" clId="{593FD3F4-6DAC-4ACD-9CF3-34C31EE8382D}" dt="2025-06-23T14:17:55.372" v="17839" actId="165"/>
          <ac:spMkLst>
            <pc:docMk/>
            <pc:sldMk cId="1522703941" sldId="274"/>
            <ac:spMk id="2152" creationId="{8DFEFDF8-EF0B-8362-A626-9AA52D2DAD20}"/>
          </ac:spMkLst>
        </pc:spChg>
        <pc:spChg chg="mod">
          <ac:chgData name="TOGASAKI Haruta" userId="97d39d90-36ae-49c7-8e10-0d6d77786e66" providerId="ADAL" clId="{593FD3F4-6DAC-4ACD-9CF3-34C31EE8382D}" dt="2025-06-23T14:17:55.372" v="17839" actId="165"/>
          <ac:spMkLst>
            <pc:docMk/>
            <pc:sldMk cId="1522703941" sldId="274"/>
            <ac:spMk id="2153" creationId="{562DB822-D7E3-3522-238B-7C7024385D19}"/>
          </ac:spMkLst>
        </pc:spChg>
        <pc:spChg chg="mod">
          <ac:chgData name="TOGASAKI Haruta" userId="97d39d90-36ae-49c7-8e10-0d6d77786e66" providerId="ADAL" clId="{593FD3F4-6DAC-4ACD-9CF3-34C31EE8382D}" dt="2025-06-23T14:26:21.318" v="17869" actId="208"/>
          <ac:spMkLst>
            <pc:docMk/>
            <pc:sldMk cId="1522703941" sldId="274"/>
            <ac:spMk id="2154" creationId="{93B776EE-AAB2-FFBF-3512-B0ACFC47F11E}"/>
          </ac:spMkLst>
        </pc:spChg>
        <pc:spChg chg="mod">
          <ac:chgData name="TOGASAKI Haruta" userId="97d39d90-36ae-49c7-8e10-0d6d77786e66" providerId="ADAL" clId="{593FD3F4-6DAC-4ACD-9CF3-34C31EE8382D}" dt="2025-06-20T20:23:58.937" v="8038"/>
          <ac:spMkLst>
            <pc:docMk/>
            <pc:sldMk cId="1522703941" sldId="274"/>
            <ac:spMk id="2160" creationId="{9E6E7216-4D29-AD33-E269-12D1A7CBEAC0}"/>
          </ac:spMkLst>
        </pc:spChg>
        <pc:spChg chg="mod">
          <ac:chgData name="TOGASAKI Haruta" userId="97d39d90-36ae-49c7-8e10-0d6d77786e66" providerId="ADAL" clId="{593FD3F4-6DAC-4ACD-9CF3-34C31EE8382D}" dt="2025-06-20T20:23:58.937" v="8038"/>
          <ac:spMkLst>
            <pc:docMk/>
            <pc:sldMk cId="1522703941" sldId="274"/>
            <ac:spMk id="2161" creationId="{F0455C1C-9CEE-4263-C56A-72C059FB3959}"/>
          </ac:spMkLst>
        </pc:spChg>
        <pc:spChg chg="mod">
          <ac:chgData name="TOGASAKI Haruta" userId="97d39d90-36ae-49c7-8e10-0d6d77786e66" providerId="ADAL" clId="{593FD3F4-6DAC-4ACD-9CF3-34C31EE8382D}" dt="2025-06-20T20:23:58.937" v="8038"/>
          <ac:spMkLst>
            <pc:docMk/>
            <pc:sldMk cId="1522703941" sldId="274"/>
            <ac:spMk id="2162" creationId="{D3C23A96-E1ED-CB4D-8659-283A4BECFE7B}"/>
          </ac:spMkLst>
        </pc:spChg>
        <pc:spChg chg="mod">
          <ac:chgData name="TOGASAKI Haruta" userId="97d39d90-36ae-49c7-8e10-0d6d77786e66" providerId="ADAL" clId="{593FD3F4-6DAC-4ACD-9CF3-34C31EE8382D}" dt="2025-06-23T14:17:55.372" v="17839" actId="165"/>
          <ac:spMkLst>
            <pc:docMk/>
            <pc:sldMk cId="1522703941" sldId="274"/>
            <ac:spMk id="2184" creationId="{E6991A9E-E513-44DF-9B7A-CDFAF939D511}"/>
          </ac:spMkLst>
        </pc:spChg>
        <pc:spChg chg="mod">
          <ac:chgData name="TOGASAKI Haruta" userId="97d39d90-36ae-49c7-8e10-0d6d77786e66" providerId="ADAL" clId="{593FD3F4-6DAC-4ACD-9CF3-34C31EE8382D}" dt="2025-06-23T14:17:55.372" v="17839" actId="165"/>
          <ac:spMkLst>
            <pc:docMk/>
            <pc:sldMk cId="1522703941" sldId="274"/>
            <ac:spMk id="2185" creationId="{20DDFF3B-5D87-46FF-4E69-CF9A3C42B81F}"/>
          </ac:spMkLst>
        </pc:spChg>
        <pc:spChg chg="mod">
          <ac:chgData name="TOGASAKI Haruta" userId="97d39d90-36ae-49c7-8e10-0d6d77786e66" providerId="ADAL" clId="{593FD3F4-6DAC-4ACD-9CF3-34C31EE8382D}" dt="2025-06-23T14:26:17.750" v="17868" actId="208"/>
          <ac:spMkLst>
            <pc:docMk/>
            <pc:sldMk cId="1522703941" sldId="274"/>
            <ac:spMk id="2186" creationId="{BF128F1F-9801-26BE-9D8E-E2EE72A34207}"/>
          </ac:spMkLst>
        </pc:spChg>
        <pc:spChg chg="mod">
          <ac:chgData name="TOGASAKI Haruta" userId="97d39d90-36ae-49c7-8e10-0d6d77786e66" providerId="ADAL" clId="{593FD3F4-6DAC-4ACD-9CF3-34C31EE8382D}" dt="2025-06-23T14:17:55.372" v="17839" actId="165"/>
          <ac:spMkLst>
            <pc:docMk/>
            <pc:sldMk cId="1522703941" sldId="274"/>
            <ac:spMk id="2194" creationId="{80F233D6-D732-D295-C9AC-7F5471E54EB1}"/>
          </ac:spMkLst>
        </pc:spChg>
        <pc:spChg chg="mod">
          <ac:chgData name="TOGASAKI Haruta" userId="97d39d90-36ae-49c7-8e10-0d6d77786e66" providerId="ADAL" clId="{593FD3F4-6DAC-4ACD-9CF3-34C31EE8382D}" dt="2025-06-23T14:17:55.372" v="17839" actId="165"/>
          <ac:spMkLst>
            <pc:docMk/>
            <pc:sldMk cId="1522703941" sldId="274"/>
            <ac:spMk id="2195" creationId="{852B83C0-6C4E-045F-969C-7394985ABDD4}"/>
          </ac:spMkLst>
        </pc:spChg>
        <pc:spChg chg="mod">
          <ac:chgData name="TOGASAKI Haruta" userId="97d39d90-36ae-49c7-8e10-0d6d77786e66" providerId="ADAL" clId="{593FD3F4-6DAC-4ACD-9CF3-34C31EE8382D}" dt="2025-06-23T14:26:25.040" v="17870" actId="208"/>
          <ac:spMkLst>
            <pc:docMk/>
            <pc:sldMk cId="1522703941" sldId="274"/>
            <ac:spMk id="2196" creationId="{BB11EB04-5B0B-B3FD-4929-332F9E3FAF3E}"/>
          </ac:spMkLst>
        </pc:spChg>
        <pc:grpChg chg="add del mod">
          <ac:chgData name="TOGASAKI Haruta" userId="97d39d90-36ae-49c7-8e10-0d6d77786e66" providerId="ADAL" clId="{593FD3F4-6DAC-4ACD-9CF3-34C31EE8382D}" dt="2025-06-23T14:17:55.372" v="17839" actId="165"/>
          <ac:grpSpMkLst>
            <pc:docMk/>
            <pc:sldMk cId="1522703941" sldId="274"/>
            <ac:grpSpMk id="3" creationId="{52367C1E-44DF-E652-F3F5-58747B1DC3D1}"/>
          </ac:grpSpMkLst>
        </pc:grpChg>
        <pc:grpChg chg="add mod">
          <ac:chgData name="TOGASAKI Haruta" userId="97d39d90-36ae-49c7-8e10-0d6d77786e66" providerId="ADAL" clId="{593FD3F4-6DAC-4ACD-9CF3-34C31EE8382D}" dt="2025-06-20T19:28:34.921" v="7576" actId="1076"/>
          <ac:grpSpMkLst>
            <pc:docMk/>
            <pc:sldMk cId="1522703941" sldId="274"/>
            <ac:grpSpMk id="52" creationId="{66F68F8D-C2D6-9CFF-07DA-58564E8BAAC9}"/>
          </ac:grpSpMkLst>
        </pc:grpChg>
        <pc:grpChg chg="mod">
          <ac:chgData name="TOGASAKI Haruta" userId="97d39d90-36ae-49c7-8e10-0d6d77786e66" providerId="ADAL" clId="{593FD3F4-6DAC-4ACD-9CF3-34C31EE8382D}" dt="2025-06-20T19:28:21.826" v="7572"/>
          <ac:grpSpMkLst>
            <pc:docMk/>
            <pc:sldMk cId="1522703941" sldId="274"/>
            <ac:grpSpMk id="53" creationId="{EFF064A7-0851-4A94-55E9-36C593B7CACE}"/>
          </ac:grpSpMkLst>
        </pc:grpChg>
        <pc:grpChg chg="add del mod">
          <ac:chgData name="TOGASAKI Haruta" userId="97d39d90-36ae-49c7-8e10-0d6d77786e66" providerId="ADAL" clId="{593FD3F4-6DAC-4ACD-9CF3-34C31EE8382D}" dt="2025-06-20T19:30:14.810" v="7588" actId="478"/>
          <ac:grpSpMkLst>
            <pc:docMk/>
            <pc:sldMk cId="1522703941" sldId="274"/>
            <ac:grpSpMk id="57" creationId="{5E49C227-B79B-90E2-DB6F-50D14B97343E}"/>
          </ac:grpSpMkLst>
        </pc:grpChg>
        <pc:grpChg chg="add mod">
          <ac:chgData name="TOGASAKI Haruta" userId="97d39d90-36ae-49c7-8e10-0d6d77786e66" providerId="ADAL" clId="{593FD3F4-6DAC-4ACD-9CF3-34C31EE8382D}" dt="2025-06-20T19:38:48.955" v="7660" actId="164"/>
          <ac:grpSpMkLst>
            <pc:docMk/>
            <pc:sldMk cId="1522703941" sldId="274"/>
            <ac:grpSpMk id="2060" creationId="{BD9FB5EB-576C-84F2-9F36-07EE48B61838}"/>
          </ac:grpSpMkLst>
        </pc:grpChg>
        <pc:grpChg chg="add del mod">
          <ac:chgData name="TOGASAKI Haruta" userId="97d39d90-36ae-49c7-8e10-0d6d77786e66" providerId="ADAL" clId="{593FD3F4-6DAC-4ACD-9CF3-34C31EE8382D}" dt="2025-06-20T19:51:16.318" v="7711" actId="478"/>
          <ac:grpSpMkLst>
            <pc:docMk/>
            <pc:sldMk cId="1522703941" sldId="274"/>
            <ac:grpSpMk id="2065" creationId="{FC0F4DDE-42BA-F4FA-2B33-EFE21DA2348D}"/>
          </ac:grpSpMkLst>
        </pc:grpChg>
        <pc:grpChg chg="add del mod">
          <ac:chgData name="TOGASAKI Haruta" userId="97d39d90-36ae-49c7-8e10-0d6d77786e66" providerId="ADAL" clId="{593FD3F4-6DAC-4ACD-9CF3-34C31EE8382D}" dt="2025-06-20T20:06:45.642" v="7821" actId="478"/>
          <ac:grpSpMkLst>
            <pc:docMk/>
            <pc:sldMk cId="1522703941" sldId="274"/>
            <ac:grpSpMk id="2066" creationId="{EA50B389-3B87-8D1F-399C-D8EC82934CAA}"/>
          </ac:grpSpMkLst>
        </pc:grpChg>
        <pc:grpChg chg="mod">
          <ac:chgData name="TOGASAKI Haruta" userId="97d39d90-36ae-49c7-8e10-0d6d77786e66" providerId="ADAL" clId="{593FD3F4-6DAC-4ACD-9CF3-34C31EE8382D}" dt="2025-06-20T19:38:51.634" v="7661"/>
          <ac:grpSpMkLst>
            <pc:docMk/>
            <pc:sldMk cId="1522703941" sldId="274"/>
            <ac:grpSpMk id="2068" creationId="{4C8F3650-2D90-81F8-F632-0E6D9D19CF1C}"/>
          </ac:grpSpMkLst>
        </pc:grpChg>
        <pc:grpChg chg="add del mod">
          <ac:chgData name="TOGASAKI Haruta" userId="97d39d90-36ae-49c7-8e10-0d6d77786e66" providerId="ADAL" clId="{593FD3F4-6DAC-4ACD-9CF3-34C31EE8382D}" dt="2025-06-20T19:51:44.839" v="7724" actId="478"/>
          <ac:grpSpMkLst>
            <pc:docMk/>
            <pc:sldMk cId="1522703941" sldId="274"/>
            <ac:grpSpMk id="2071" creationId="{0DE4920A-F98F-B3C6-0B4B-E39BAF5E6D17}"/>
          </ac:grpSpMkLst>
        </pc:grpChg>
        <pc:grpChg chg="mod">
          <ac:chgData name="TOGASAKI Haruta" userId="97d39d90-36ae-49c7-8e10-0d6d77786e66" providerId="ADAL" clId="{593FD3F4-6DAC-4ACD-9CF3-34C31EE8382D}" dt="2025-06-20T19:39:16.042" v="7665"/>
          <ac:grpSpMkLst>
            <pc:docMk/>
            <pc:sldMk cId="1522703941" sldId="274"/>
            <ac:grpSpMk id="2073" creationId="{FC799178-D298-6CEB-F7F8-EC084A319CA3}"/>
          </ac:grpSpMkLst>
        </pc:grpChg>
        <pc:grpChg chg="add del mod">
          <ac:chgData name="TOGASAKI Haruta" userId="97d39d90-36ae-49c7-8e10-0d6d77786e66" providerId="ADAL" clId="{593FD3F4-6DAC-4ACD-9CF3-34C31EE8382D}" dt="2025-06-20T20:15:01.357" v="7895" actId="478"/>
          <ac:grpSpMkLst>
            <pc:docMk/>
            <pc:sldMk cId="1522703941" sldId="274"/>
            <ac:grpSpMk id="2076" creationId="{D196F5AA-C21B-852D-7197-75B40D7D94EB}"/>
          </ac:grpSpMkLst>
        </pc:grpChg>
        <pc:grpChg chg="add del mod">
          <ac:chgData name="TOGASAKI Haruta" userId="97d39d90-36ae-49c7-8e10-0d6d77786e66" providerId="ADAL" clId="{593FD3F4-6DAC-4ACD-9CF3-34C31EE8382D}" dt="2025-06-20T20:07:03.471" v="7825" actId="21"/>
          <ac:grpSpMkLst>
            <pc:docMk/>
            <pc:sldMk cId="1522703941" sldId="274"/>
            <ac:grpSpMk id="2078" creationId="{CB182345-4B64-8A41-C4C5-11B620CCACEE}"/>
          </ac:grpSpMkLst>
        </pc:grpChg>
        <pc:grpChg chg="add del mod">
          <ac:chgData name="TOGASAKI Haruta" userId="97d39d90-36ae-49c7-8e10-0d6d77786e66" providerId="ADAL" clId="{593FD3F4-6DAC-4ACD-9CF3-34C31EE8382D}" dt="2025-06-20T20:06:30.127" v="7817" actId="478"/>
          <ac:grpSpMkLst>
            <pc:docMk/>
            <pc:sldMk cId="1522703941" sldId="274"/>
            <ac:grpSpMk id="2081" creationId="{EEFD1FFC-68D4-B0C2-DF7F-85F51B84BB0A}"/>
          </ac:grpSpMkLst>
        </pc:grpChg>
        <pc:grpChg chg="del mod topLvl">
          <ac:chgData name="TOGASAKI Haruta" userId="97d39d90-36ae-49c7-8e10-0d6d77786e66" providerId="ADAL" clId="{593FD3F4-6DAC-4ACD-9CF3-34C31EE8382D}" dt="2025-06-20T20:09:50.484" v="7830" actId="478"/>
          <ac:grpSpMkLst>
            <pc:docMk/>
            <pc:sldMk cId="1522703941" sldId="274"/>
            <ac:grpSpMk id="2083" creationId="{81914D79-D59D-EFFF-1860-1C24BA1DF82F}"/>
          </ac:grpSpMkLst>
        </pc:grpChg>
        <pc:grpChg chg="add del mod">
          <ac:chgData name="TOGASAKI Haruta" userId="97d39d90-36ae-49c7-8e10-0d6d77786e66" providerId="ADAL" clId="{593FD3F4-6DAC-4ACD-9CF3-34C31EE8382D}" dt="2025-06-20T20:14:09.956" v="7874" actId="478"/>
          <ac:grpSpMkLst>
            <pc:docMk/>
            <pc:sldMk cId="1522703941" sldId="274"/>
            <ac:grpSpMk id="2086" creationId="{50543013-A53E-D8CB-E09D-A29BEBACC20E}"/>
          </ac:grpSpMkLst>
        </pc:grpChg>
        <pc:grpChg chg="mod">
          <ac:chgData name="TOGASAKI Haruta" userId="97d39d90-36ae-49c7-8e10-0d6d77786e66" providerId="ADAL" clId="{593FD3F4-6DAC-4ACD-9CF3-34C31EE8382D}" dt="2025-06-20T19:51:45.500" v="7725"/>
          <ac:grpSpMkLst>
            <pc:docMk/>
            <pc:sldMk cId="1522703941" sldId="274"/>
            <ac:grpSpMk id="2088" creationId="{4D60A2C5-65F8-0B10-06BC-2CBFD502090E}"/>
          </ac:grpSpMkLst>
        </pc:grpChg>
        <pc:grpChg chg="add del mod">
          <ac:chgData name="TOGASAKI Haruta" userId="97d39d90-36ae-49c7-8e10-0d6d77786e66" providerId="ADAL" clId="{593FD3F4-6DAC-4ACD-9CF3-34C31EE8382D}" dt="2025-06-20T20:14:47.794" v="7890" actId="478"/>
          <ac:grpSpMkLst>
            <pc:docMk/>
            <pc:sldMk cId="1522703941" sldId="274"/>
            <ac:grpSpMk id="2110" creationId="{35AC1347-5D34-B59A-83C5-1B3CF352DEB1}"/>
          </ac:grpSpMkLst>
        </pc:grpChg>
        <pc:grpChg chg="add del mod">
          <ac:chgData name="TOGASAKI Haruta" userId="97d39d90-36ae-49c7-8e10-0d6d77786e66" providerId="ADAL" clId="{593FD3F4-6DAC-4ACD-9CF3-34C31EE8382D}" dt="2025-06-20T20:14:45.504" v="7889" actId="478"/>
          <ac:grpSpMkLst>
            <pc:docMk/>
            <pc:sldMk cId="1522703941" sldId="274"/>
            <ac:grpSpMk id="2111" creationId="{BA2E1C74-D690-4E2A-BAA7-F25D1793E661}"/>
          </ac:grpSpMkLst>
        </pc:grpChg>
        <pc:grpChg chg="add del mod">
          <ac:chgData name="TOGASAKI Haruta" userId="97d39d90-36ae-49c7-8e10-0d6d77786e66" providerId="ADAL" clId="{593FD3F4-6DAC-4ACD-9CF3-34C31EE8382D}" dt="2025-06-20T20:23:58.633" v="8037" actId="478"/>
          <ac:grpSpMkLst>
            <pc:docMk/>
            <pc:sldMk cId="1522703941" sldId="274"/>
            <ac:grpSpMk id="2116" creationId="{00E34AD0-4384-E23B-CF3B-2AEC5FD64B54}"/>
          </ac:grpSpMkLst>
        </pc:grpChg>
        <pc:grpChg chg="add del mod">
          <ac:chgData name="TOGASAKI Haruta" userId="97d39d90-36ae-49c7-8e10-0d6d77786e66" providerId="ADAL" clId="{593FD3F4-6DAC-4ACD-9CF3-34C31EE8382D}" dt="2025-06-20T20:23:47.254" v="8034" actId="478"/>
          <ac:grpSpMkLst>
            <pc:docMk/>
            <pc:sldMk cId="1522703941" sldId="274"/>
            <ac:grpSpMk id="2121" creationId="{87157615-11AF-F831-61F6-ECE44B4CC3FF}"/>
          </ac:grpSpMkLst>
        </pc:grpChg>
        <pc:grpChg chg="add mod">
          <ac:chgData name="TOGASAKI Haruta" userId="97d39d90-36ae-49c7-8e10-0d6d77786e66" providerId="ADAL" clId="{593FD3F4-6DAC-4ACD-9CF3-34C31EE8382D}" dt="2025-06-20T20:23:39.856" v="8031" actId="164"/>
          <ac:grpSpMkLst>
            <pc:docMk/>
            <pc:sldMk cId="1522703941" sldId="274"/>
            <ac:grpSpMk id="2126" creationId="{D0EC9B7C-3744-0814-B8F2-14C8FA1EEEBA}"/>
          </ac:grpSpMkLst>
        </pc:grpChg>
        <pc:grpChg chg="add mod topLvl">
          <ac:chgData name="TOGASAKI Haruta" userId="97d39d90-36ae-49c7-8e10-0d6d77786e66" providerId="ADAL" clId="{593FD3F4-6DAC-4ACD-9CF3-34C31EE8382D}" dt="2025-06-23T14:17:55.372" v="17839" actId="165"/>
          <ac:grpSpMkLst>
            <pc:docMk/>
            <pc:sldMk cId="1522703941" sldId="274"/>
            <ac:grpSpMk id="2131" creationId="{59DA9C01-1A3C-2AA9-9D87-FE7C356F8054}"/>
          </ac:grpSpMkLst>
        </pc:grpChg>
        <pc:grpChg chg="add del mod">
          <ac:chgData name="TOGASAKI Haruta" userId="97d39d90-36ae-49c7-8e10-0d6d77786e66" providerId="ADAL" clId="{593FD3F4-6DAC-4ACD-9CF3-34C31EE8382D}" dt="2025-06-22T10:24:12.938" v="10266" actId="478"/>
          <ac:grpSpMkLst>
            <pc:docMk/>
            <pc:sldMk cId="1522703941" sldId="274"/>
            <ac:grpSpMk id="2138" creationId="{0A30E08F-ACB1-E082-FAF4-10384FD6AE33}"/>
          </ac:grpSpMkLst>
        </pc:grpChg>
        <pc:grpChg chg="add mod">
          <ac:chgData name="TOGASAKI Haruta" userId="97d39d90-36ae-49c7-8e10-0d6d77786e66" providerId="ADAL" clId="{593FD3F4-6DAC-4ACD-9CF3-34C31EE8382D}" dt="2025-06-20T20:23:43.261" v="8032"/>
          <ac:grpSpMkLst>
            <pc:docMk/>
            <pc:sldMk cId="1522703941" sldId="274"/>
            <ac:grpSpMk id="2139" creationId="{0B2D973B-54A3-557F-4D2E-18B32F274251}"/>
          </ac:grpSpMkLst>
        </pc:grpChg>
        <pc:grpChg chg="mod">
          <ac:chgData name="TOGASAKI Haruta" userId="97d39d90-36ae-49c7-8e10-0d6d77786e66" providerId="ADAL" clId="{593FD3F4-6DAC-4ACD-9CF3-34C31EE8382D}" dt="2025-06-20T20:23:43.261" v="8032"/>
          <ac:grpSpMkLst>
            <pc:docMk/>
            <pc:sldMk cId="1522703941" sldId="274"/>
            <ac:grpSpMk id="2140" creationId="{30B2018A-2957-83EC-4F5D-BFD78F92E025}"/>
          </ac:grpSpMkLst>
        </pc:grpChg>
        <pc:grpChg chg="add mod">
          <ac:chgData name="TOGASAKI Haruta" userId="97d39d90-36ae-49c7-8e10-0d6d77786e66" providerId="ADAL" clId="{593FD3F4-6DAC-4ACD-9CF3-34C31EE8382D}" dt="2025-06-23T14:17:55.372" v="17839" actId="165"/>
          <ac:grpSpMkLst>
            <pc:docMk/>
            <pc:sldMk cId="1522703941" sldId="274"/>
            <ac:grpSpMk id="2147" creationId="{EA27366E-DE66-BA3C-D0DB-38B881933043}"/>
          </ac:grpSpMkLst>
        </pc:grpChg>
        <pc:grpChg chg="mod">
          <ac:chgData name="TOGASAKI Haruta" userId="97d39d90-36ae-49c7-8e10-0d6d77786e66" providerId="ADAL" clId="{593FD3F4-6DAC-4ACD-9CF3-34C31EE8382D}" dt="2025-06-23T14:17:55.372" v="17839" actId="165"/>
          <ac:grpSpMkLst>
            <pc:docMk/>
            <pc:sldMk cId="1522703941" sldId="274"/>
            <ac:grpSpMk id="2148" creationId="{0D756CF7-4785-196C-9202-31E1278F730D}"/>
          </ac:grpSpMkLst>
        </pc:grpChg>
        <pc:grpChg chg="add del mod">
          <ac:chgData name="TOGASAKI Haruta" userId="97d39d90-36ae-49c7-8e10-0d6d77786e66" providerId="ADAL" clId="{593FD3F4-6DAC-4ACD-9CF3-34C31EE8382D}" dt="2025-06-22T10:24:56.340" v="10279" actId="478"/>
          <ac:grpSpMkLst>
            <pc:docMk/>
            <pc:sldMk cId="1522703941" sldId="274"/>
            <ac:grpSpMk id="2155" creationId="{F44B9C22-E968-18DE-2E08-F6B3CCD49A2E}"/>
          </ac:grpSpMkLst>
        </pc:grpChg>
        <pc:grpChg chg="mod">
          <ac:chgData name="TOGASAKI Haruta" userId="97d39d90-36ae-49c7-8e10-0d6d77786e66" providerId="ADAL" clId="{593FD3F4-6DAC-4ACD-9CF3-34C31EE8382D}" dt="2025-06-20T20:23:58.937" v="8038"/>
          <ac:grpSpMkLst>
            <pc:docMk/>
            <pc:sldMk cId="1522703941" sldId="274"/>
            <ac:grpSpMk id="2156" creationId="{F81FC240-5327-42E3-6A8A-618900155FC0}"/>
          </ac:grpSpMkLst>
        </pc:grpChg>
        <pc:grpChg chg="add del mod">
          <ac:chgData name="TOGASAKI Haruta" userId="97d39d90-36ae-49c7-8e10-0d6d77786e66" providerId="ADAL" clId="{593FD3F4-6DAC-4ACD-9CF3-34C31EE8382D}" dt="2025-06-20T20:41:38.435" v="8193" actId="478"/>
          <ac:grpSpMkLst>
            <pc:docMk/>
            <pc:sldMk cId="1522703941" sldId="274"/>
            <ac:grpSpMk id="2164" creationId="{3DA2D290-5FB1-1FD9-EE0C-1AECF30AAA43}"/>
          </ac:grpSpMkLst>
        </pc:grpChg>
        <pc:grpChg chg="add del mod">
          <ac:chgData name="TOGASAKI Haruta" userId="97d39d90-36ae-49c7-8e10-0d6d77786e66" providerId="ADAL" clId="{593FD3F4-6DAC-4ACD-9CF3-34C31EE8382D}" dt="2025-06-20T20:40:31.581" v="8163" actId="164"/>
          <ac:grpSpMkLst>
            <pc:docMk/>
            <pc:sldMk cId="1522703941" sldId="274"/>
            <ac:grpSpMk id="2169" creationId="{0539BB4E-6FD9-7006-B98E-DD39A30F2B58}"/>
          </ac:grpSpMkLst>
        </pc:grpChg>
        <pc:grpChg chg="add mod topLvl">
          <ac:chgData name="TOGASAKI Haruta" userId="97d39d90-36ae-49c7-8e10-0d6d77786e66" providerId="ADAL" clId="{593FD3F4-6DAC-4ACD-9CF3-34C31EE8382D}" dt="2025-06-23T14:17:55.372" v="17839" actId="165"/>
          <ac:grpSpMkLst>
            <pc:docMk/>
            <pc:sldMk cId="1522703941" sldId="274"/>
            <ac:grpSpMk id="2176" creationId="{0138A810-11EC-FAB5-492D-AB360C828DE1}"/>
          </ac:grpSpMkLst>
        </pc:grpChg>
        <pc:grpChg chg="add mod topLvl">
          <ac:chgData name="TOGASAKI Haruta" userId="97d39d90-36ae-49c7-8e10-0d6d77786e66" providerId="ADAL" clId="{593FD3F4-6DAC-4ACD-9CF3-34C31EE8382D}" dt="2025-06-23T14:17:55.372" v="17839" actId="165"/>
          <ac:grpSpMkLst>
            <pc:docMk/>
            <pc:sldMk cId="1522703941" sldId="274"/>
            <ac:grpSpMk id="2177" creationId="{29722C75-89FD-00AD-53FF-972512CF3DE2}"/>
          </ac:grpSpMkLst>
        </pc:grpChg>
        <pc:grpChg chg="mod">
          <ac:chgData name="TOGASAKI Haruta" userId="97d39d90-36ae-49c7-8e10-0d6d77786e66" providerId="ADAL" clId="{593FD3F4-6DAC-4ACD-9CF3-34C31EE8382D}" dt="2025-06-23T14:17:55.372" v="17839" actId="165"/>
          <ac:grpSpMkLst>
            <pc:docMk/>
            <pc:sldMk cId="1522703941" sldId="274"/>
            <ac:grpSpMk id="2178" creationId="{CC40E7DC-30D6-C7B4-BF96-1776E67ECE9B}"/>
          </ac:grpSpMkLst>
        </pc:grpChg>
        <pc:grpChg chg="mod">
          <ac:chgData name="TOGASAKI Haruta" userId="97d39d90-36ae-49c7-8e10-0d6d77786e66" providerId="ADAL" clId="{593FD3F4-6DAC-4ACD-9CF3-34C31EE8382D}" dt="2025-06-23T14:17:55.372" v="17839" actId="165"/>
          <ac:grpSpMkLst>
            <pc:docMk/>
            <pc:sldMk cId="1522703941" sldId="274"/>
            <ac:grpSpMk id="2180" creationId="{1C2D9D91-4BB5-8A97-CDA1-A33DADDC19EA}"/>
          </ac:grpSpMkLst>
        </pc:grpChg>
        <pc:grpChg chg="add mod topLvl">
          <ac:chgData name="TOGASAKI Haruta" userId="97d39d90-36ae-49c7-8e10-0d6d77786e66" providerId="ADAL" clId="{593FD3F4-6DAC-4ACD-9CF3-34C31EE8382D}" dt="2025-06-23T14:17:55.372" v="17839" actId="165"/>
          <ac:grpSpMkLst>
            <pc:docMk/>
            <pc:sldMk cId="1522703941" sldId="274"/>
            <ac:grpSpMk id="2187" creationId="{F59DE4A1-4D9B-67C0-BFD4-15C2E2AB67D9}"/>
          </ac:grpSpMkLst>
        </pc:grpChg>
        <pc:grpChg chg="mod">
          <ac:chgData name="TOGASAKI Haruta" userId="97d39d90-36ae-49c7-8e10-0d6d77786e66" providerId="ADAL" clId="{593FD3F4-6DAC-4ACD-9CF3-34C31EE8382D}" dt="2025-06-23T14:17:55.372" v="17839" actId="165"/>
          <ac:grpSpMkLst>
            <pc:docMk/>
            <pc:sldMk cId="1522703941" sldId="274"/>
            <ac:grpSpMk id="2188" creationId="{ACFA88E7-A7F3-83F1-8BD0-F05D604B0703}"/>
          </ac:grpSpMkLst>
        </pc:grpChg>
        <pc:grpChg chg="mod">
          <ac:chgData name="TOGASAKI Haruta" userId="97d39d90-36ae-49c7-8e10-0d6d77786e66" providerId="ADAL" clId="{593FD3F4-6DAC-4ACD-9CF3-34C31EE8382D}" dt="2025-06-23T14:17:55.372" v="17839" actId="165"/>
          <ac:grpSpMkLst>
            <pc:docMk/>
            <pc:sldMk cId="1522703941" sldId="274"/>
            <ac:grpSpMk id="2190" creationId="{BD9C2446-30D9-AD89-0632-1CE09C23786D}"/>
          </ac:grpSpMkLst>
        </pc:grpChg>
        <pc:graphicFrameChg chg="add del mod">
          <ac:chgData name="TOGASAKI Haruta" userId="97d39d90-36ae-49c7-8e10-0d6d77786e66" providerId="ADAL" clId="{593FD3F4-6DAC-4ACD-9CF3-34C31EE8382D}" dt="2025-06-20T17:59:22.579" v="6994"/>
          <ac:graphicFrameMkLst>
            <pc:docMk/>
            <pc:sldMk cId="1522703941" sldId="274"/>
            <ac:graphicFrameMk id="12" creationId="{2D7C0EB3-3850-18DA-8AF0-B6D67ED2F98C}"/>
          </ac:graphicFrameMkLst>
        </pc:graphicFrameChg>
        <pc:graphicFrameChg chg="add del mod">
          <ac:chgData name="TOGASAKI Haruta" userId="97d39d90-36ae-49c7-8e10-0d6d77786e66" providerId="ADAL" clId="{593FD3F4-6DAC-4ACD-9CF3-34C31EE8382D}" dt="2025-06-20T17:59:49.984" v="6998" actId="21"/>
          <ac:graphicFrameMkLst>
            <pc:docMk/>
            <pc:sldMk cId="1522703941" sldId="274"/>
            <ac:graphicFrameMk id="15" creationId="{EC82B5A3-A555-6C9E-7688-0B84E21B5A8F}"/>
          </ac:graphicFrameMkLst>
        </pc:graphicFrameChg>
        <pc:picChg chg="del mod">
          <ac:chgData name="TOGASAKI Haruta" userId="97d39d90-36ae-49c7-8e10-0d6d77786e66" providerId="ADAL" clId="{593FD3F4-6DAC-4ACD-9CF3-34C31EE8382D}" dt="2025-06-20T18:24:27.084" v="7006" actId="478"/>
          <ac:picMkLst>
            <pc:docMk/>
            <pc:sldMk cId="1522703941" sldId="274"/>
            <ac:picMk id="16" creationId="{02353FAA-9069-1736-594A-E4A1543ADD9C}"/>
          </ac:picMkLst>
        </pc:picChg>
        <pc:picChg chg="del mod">
          <ac:chgData name="TOGASAKI Haruta" userId="97d39d90-36ae-49c7-8e10-0d6d77786e66" providerId="ADAL" clId="{593FD3F4-6DAC-4ACD-9CF3-34C31EE8382D}" dt="2025-06-20T18:28:17.389" v="7014" actId="478"/>
          <ac:picMkLst>
            <pc:docMk/>
            <pc:sldMk cId="1522703941" sldId="274"/>
            <ac:picMk id="17" creationId="{C800FE3C-B395-89B0-FA64-067C037E557D}"/>
          </ac:picMkLst>
        </pc:picChg>
        <pc:picChg chg="add mod">
          <ac:chgData name="TOGASAKI Haruta" userId="97d39d90-36ae-49c7-8e10-0d6d77786e66" providerId="ADAL" clId="{593FD3F4-6DAC-4ACD-9CF3-34C31EE8382D}" dt="2025-06-20T18:37:42.460" v="7029" actId="1076"/>
          <ac:picMkLst>
            <pc:docMk/>
            <pc:sldMk cId="1522703941" sldId="274"/>
            <ac:picMk id="18" creationId="{19056F85-7476-44CA-D511-5AD1AC621D21}"/>
          </ac:picMkLst>
        </pc:picChg>
        <pc:picChg chg="add del mod">
          <ac:chgData name="TOGASAKI Haruta" userId="97d39d90-36ae-49c7-8e10-0d6d77786e66" providerId="ADAL" clId="{593FD3F4-6DAC-4ACD-9CF3-34C31EE8382D}" dt="2025-06-20T18:38:32.330" v="7038" actId="478"/>
          <ac:picMkLst>
            <pc:docMk/>
            <pc:sldMk cId="1522703941" sldId="274"/>
            <ac:picMk id="19" creationId="{829A5844-7533-C612-C219-FC05F5F919B2}"/>
          </ac:picMkLst>
        </pc:picChg>
        <pc:picChg chg="add del mod ord">
          <ac:chgData name="TOGASAKI Haruta" userId="97d39d90-36ae-49c7-8e10-0d6d77786e66" providerId="ADAL" clId="{593FD3F4-6DAC-4ACD-9CF3-34C31EE8382D}" dt="2025-06-20T18:38:51.458" v="7045" actId="478"/>
          <ac:picMkLst>
            <pc:docMk/>
            <pc:sldMk cId="1522703941" sldId="274"/>
            <ac:picMk id="20" creationId="{3B3ED870-E0FA-154B-D5B9-D3A7F89A5594}"/>
          </ac:picMkLst>
        </pc:picChg>
        <pc:picChg chg="add mod ord topLvl modCrop">
          <ac:chgData name="TOGASAKI Haruta" userId="97d39d90-36ae-49c7-8e10-0d6d77786e66" providerId="ADAL" clId="{593FD3F4-6DAC-4ACD-9CF3-34C31EE8382D}" dt="2025-06-23T14:18:02.780" v="17840" actId="167"/>
          <ac:picMkLst>
            <pc:docMk/>
            <pc:sldMk cId="1522703941" sldId="274"/>
            <ac:picMk id="21" creationId="{BC5796A1-79B8-FC48-5048-524338938122}"/>
          </ac:picMkLst>
        </pc:picChg>
        <pc:picChg chg="add del mod">
          <ac:chgData name="TOGASAKI Haruta" userId="97d39d90-36ae-49c7-8e10-0d6d77786e66" providerId="ADAL" clId="{593FD3F4-6DAC-4ACD-9CF3-34C31EE8382D}" dt="2025-06-20T19:10:51.047" v="7213" actId="478"/>
          <ac:picMkLst>
            <pc:docMk/>
            <pc:sldMk cId="1522703941" sldId="274"/>
            <ac:picMk id="39" creationId="{D0567D46-0DBB-3F2F-C972-26562AFCF42B}"/>
          </ac:picMkLst>
        </pc:picChg>
        <pc:picChg chg="add del mod">
          <ac:chgData name="TOGASAKI Haruta" userId="97d39d90-36ae-49c7-8e10-0d6d77786e66" providerId="ADAL" clId="{593FD3F4-6DAC-4ACD-9CF3-34C31EE8382D}" dt="2025-06-20T19:14:02.369" v="7336" actId="478"/>
          <ac:picMkLst>
            <pc:docMk/>
            <pc:sldMk cId="1522703941" sldId="274"/>
            <ac:picMk id="43" creationId="{7E4C292C-65DC-1D8E-8118-5C71088FC4A3}"/>
          </ac:picMkLst>
        </pc:picChg>
        <pc:picChg chg="add del mod">
          <ac:chgData name="TOGASAKI Haruta" userId="97d39d90-36ae-49c7-8e10-0d6d77786e66" providerId="ADAL" clId="{593FD3F4-6DAC-4ACD-9CF3-34C31EE8382D}" dt="2025-06-20T19:26:45.566" v="7563" actId="478"/>
          <ac:picMkLst>
            <pc:docMk/>
            <pc:sldMk cId="1522703941" sldId="274"/>
            <ac:picMk id="50" creationId="{538352DE-CB92-33AE-7F25-94E5220985DA}"/>
          </ac:picMkLst>
        </pc:picChg>
        <pc:picChg chg="add del mod">
          <ac:chgData name="TOGASAKI Haruta" userId="97d39d90-36ae-49c7-8e10-0d6d77786e66" providerId="ADAL" clId="{593FD3F4-6DAC-4ACD-9CF3-34C31EE8382D}" dt="2025-06-20T19:28:21.460" v="7571" actId="478"/>
          <ac:picMkLst>
            <pc:docMk/>
            <pc:sldMk cId="1522703941" sldId="274"/>
            <ac:picMk id="51" creationId="{CB556653-968D-4657-89CC-18B4669733DE}"/>
          </ac:picMkLst>
        </pc:picChg>
        <pc:picChg chg="mod">
          <ac:chgData name="TOGASAKI Haruta" userId="97d39d90-36ae-49c7-8e10-0d6d77786e66" providerId="ADAL" clId="{593FD3F4-6DAC-4ACD-9CF3-34C31EE8382D}" dt="2025-06-20T19:28:21.826" v="7572"/>
          <ac:picMkLst>
            <pc:docMk/>
            <pc:sldMk cId="1522703941" sldId="274"/>
            <ac:picMk id="54" creationId="{6ECDA433-AFBD-BD82-5315-8E6011534FDA}"/>
          </ac:picMkLst>
        </pc:picChg>
        <pc:picChg chg="mod">
          <ac:chgData name="TOGASAKI Haruta" userId="97d39d90-36ae-49c7-8e10-0d6d77786e66" providerId="ADAL" clId="{593FD3F4-6DAC-4ACD-9CF3-34C31EE8382D}" dt="2025-06-20T19:28:21.826" v="7572"/>
          <ac:picMkLst>
            <pc:docMk/>
            <pc:sldMk cId="1522703941" sldId="274"/>
            <ac:picMk id="55" creationId="{81A54FA6-4391-0E83-619B-EC8F36E5FCAA}"/>
          </ac:picMkLst>
        </pc:picChg>
        <pc:picChg chg="mod">
          <ac:chgData name="TOGASAKI Haruta" userId="97d39d90-36ae-49c7-8e10-0d6d77786e66" providerId="ADAL" clId="{593FD3F4-6DAC-4ACD-9CF3-34C31EE8382D}" dt="2025-06-20T19:28:21.826" v="7572"/>
          <ac:picMkLst>
            <pc:docMk/>
            <pc:sldMk cId="1522703941" sldId="274"/>
            <ac:picMk id="56" creationId="{798C44F3-59AD-A53F-8A6D-6BEAEF121014}"/>
          </ac:picMkLst>
        </pc:picChg>
        <pc:picChg chg="mod">
          <ac:chgData name="TOGASAKI Haruta" userId="97d39d90-36ae-49c7-8e10-0d6d77786e66" providerId="ADAL" clId="{593FD3F4-6DAC-4ACD-9CF3-34C31EE8382D}" dt="2025-06-20T19:28:47.284" v="7577"/>
          <ac:picMkLst>
            <pc:docMk/>
            <pc:sldMk cId="1522703941" sldId="274"/>
            <ac:picMk id="58" creationId="{610F17FA-C5DC-E3CC-C775-6E62661D8414}"/>
          </ac:picMkLst>
        </pc:picChg>
        <pc:picChg chg="mod">
          <ac:chgData name="TOGASAKI Haruta" userId="97d39d90-36ae-49c7-8e10-0d6d77786e66" providerId="ADAL" clId="{593FD3F4-6DAC-4ACD-9CF3-34C31EE8382D}" dt="2025-06-20T19:28:47.284" v="7577"/>
          <ac:picMkLst>
            <pc:docMk/>
            <pc:sldMk cId="1522703941" sldId="274"/>
            <ac:picMk id="59" creationId="{FA49698A-1D56-67AE-C08A-0FB43D614D1E}"/>
          </ac:picMkLst>
        </pc:picChg>
        <pc:picChg chg="add del mod">
          <ac:chgData name="TOGASAKI Haruta" userId="97d39d90-36ae-49c7-8e10-0d6d77786e66" providerId="ADAL" clId="{593FD3F4-6DAC-4ACD-9CF3-34C31EE8382D}" dt="2025-06-20T19:30:12.056" v="7587" actId="478"/>
          <ac:picMkLst>
            <pc:docMk/>
            <pc:sldMk cId="1522703941" sldId="274"/>
            <ac:picMk id="61" creationId="{06CB7E56-59DC-1B25-AD4C-461427ED01B8}"/>
          </ac:picMkLst>
        </pc:picChg>
        <pc:picChg chg="add del mod">
          <ac:chgData name="TOGASAKI Haruta" userId="97d39d90-36ae-49c7-8e10-0d6d77786e66" providerId="ADAL" clId="{593FD3F4-6DAC-4ACD-9CF3-34C31EE8382D}" dt="2025-06-20T19:30:12.056" v="7587" actId="478"/>
          <ac:picMkLst>
            <pc:docMk/>
            <pc:sldMk cId="1522703941" sldId="274"/>
            <ac:picMk id="62" creationId="{CC74351F-2BD0-75C5-7795-7A487C377D78}"/>
          </ac:picMkLst>
        </pc:picChg>
        <pc:picChg chg="add del mod">
          <ac:chgData name="TOGASAKI Haruta" userId="97d39d90-36ae-49c7-8e10-0d6d77786e66" providerId="ADAL" clId="{593FD3F4-6DAC-4ACD-9CF3-34C31EE8382D}" dt="2025-06-20T19:33:05.320" v="7591" actId="478"/>
          <ac:picMkLst>
            <pc:docMk/>
            <pc:sldMk cId="1522703941" sldId="274"/>
            <ac:picMk id="2048" creationId="{7D2F1B89-84FB-4243-9C57-602F32B1CC67}"/>
          </ac:picMkLst>
        </pc:picChg>
        <pc:picChg chg="add del mod">
          <ac:chgData name="TOGASAKI Haruta" userId="97d39d90-36ae-49c7-8e10-0d6d77786e66" providerId="ADAL" clId="{593FD3F4-6DAC-4ACD-9CF3-34C31EE8382D}" dt="2025-06-20T18:24:12.724" v="7001" actId="478"/>
          <ac:picMkLst>
            <pc:docMk/>
            <pc:sldMk cId="1522703941" sldId="274"/>
            <ac:picMk id="2050" creationId="{AD37A134-895D-AA91-265B-A506A5A39E51}"/>
          </ac:picMkLst>
        </pc:picChg>
        <pc:picChg chg="add del mod">
          <ac:chgData name="TOGASAKI Haruta" userId="97d39d90-36ae-49c7-8e10-0d6d77786e66" providerId="ADAL" clId="{593FD3F4-6DAC-4ACD-9CF3-34C31EE8382D}" dt="2025-06-20T19:49:57.375" v="7695" actId="478"/>
          <ac:picMkLst>
            <pc:docMk/>
            <pc:sldMk cId="1522703941" sldId="274"/>
            <ac:picMk id="2051" creationId="{DF9A436E-54AF-6CBE-76C7-9817B322B0E2}"/>
          </ac:picMkLst>
        </pc:picChg>
        <pc:picChg chg="add del mod">
          <ac:chgData name="TOGASAKI Haruta" userId="97d39d90-36ae-49c7-8e10-0d6d77786e66" providerId="ADAL" clId="{593FD3F4-6DAC-4ACD-9CF3-34C31EE8382D}" dt="2025-06-20T17:58:43.019" v="6987" actId="478"/>
          <ac:picMkLst>
            <pc:docMk/>
            <pc:sldMk cId="1522703941" sldId="274"/>
            <ac:picMk id="2052" creationId="{ED1E4B75-BA0C-3895-0BBF-08D1AD5CFA33}"/>
          </ac:picMkLst>
        </pc:picChg>
        <pc:picChg chg="add del mod">
          <ac:chgData name="TOGASAKI Haruta" userId="97d39d90-36ae-49c7-8e10-0d6d77786e66" providerId="ADAL" clId="{593FD3F4-6DAC-4ACD-9CF3-34C31EE8382D}" dt="2025-06-20T19:51:43.283" v="7723" actId="478"/>
          <ac:picMkLst>
            <pc:docMk/>
            <pc:sldMk cId="1522703941" sldId="274"/>
            <ac:picMk id="2053" creationId="{796A16C0-756E-410D-E8D4-EC308165E884}"/>
          </ac:picMkLst>
        </pc:picChg>
        <pc:picChg chg="add del mod">
          <ac:chgData name="TOGASAKI Haruta" userId="97d39d90-36ae-49c7-8e10-0d6d77786e66" providerId="ADAL" clId="{593FD3F4-6DAC-4ACD-9CF3-34C31EE8382D}" dt="2025-06-20T18:45:42.567" v="7067" actId="478"/>
          <ac:picMkLst>
            <pc:docMk/>
            <pc:sldMk cId="1522703941" sldId="274"/>
            <ac:picMk id="2054" creationId="{10BED0B4-54A4-AE97-CFE6-245B5A6D35CE}"/>
          </ac:picMkLst>
        </pc:picChg>
        <pc:picChg chg="add del mod">
          <ac:chgData name="TOGASAKI Haruta" userId="97d39d90-36ae-49c7-8e10-0d6d77786e66" providerId="ADAL" clId="{593FD3F4-6DAC-4ACD-9CF3-34C31EE8382D}" dt="2025-06-20T19:33:51.400" v="7603" actId="478"/>
          <ac:picMkLst>
            <pc:docMk/>
            <pc:sldMk cId="1522703941" sldId="274"/>
            <ac:picMk id="2055" creationId="{CA6F73C7-5854-FFD8-FBB4-C9D754E77114}"/>
          </ac:picMkLst>
        </pc:picChg>
        <pc:picChg chg="add del mod">
          <ac:chgData name="TOGASAKI Haruta" userId="97d39d90-36ae-49c7-8e10-0d6d77786e66" providerId="ADAL" clId="{593FD3F4-6DAC-4ACD-9CF3-34C31EE8382D}" dt="2025-06-20T18:46:33.898" v="7077" actId="478"/>
          <ac:picMkLst>
            <pc:docMk/>
            <pc:sldMk cId="1522703941" sldId="274"/>
            <ac:picMk id="2056" creationId="{5685B221-EC1D-35D2-5924-FFEAF4203245}"/>
          </ac:picMkLst>
        </pc:picChg>
        <pc:picChg chg="add del mod">
          <ac:chgData name="TOGASAKI Haruta" userId="97d39d90-36ae-49c7-8e10-0d6d77786e66" providerId="ADAL" clId="{593FD3F4-6DAC-4ACD-9CF3-34C31EE8382D}" dt="2025-06-20T19:51:18.111" v="7712" actId="478"/>
          <ac:picMkLst>
            <pc:docMk/>
            <pc:sldMk cId="1522703941" sldId="274"/>
            <ac:picMk id="2057" creationId="{76AA747D-7AFF-99FE-FC51-5E4AE6F0C0A2}"/>
          </ac:picMkLst>
        </pc:picChg>
        <pc:picChg chg="add del mod">
          <ac:chgData name="TOGASAKI Haruta" userId="97d39d90-36ae-49c7-8e10-0d6d77786e66" providerId="ADAL" clId="{593FD3F4-6DAC-4ACD-9CF3-34C31EE8382D}" dt="2025-06-20T19:36:07.680" v="7610" actId="478"/>
          <ac:picMkLst>
            <pc:docMk/>
            <pc:sldMk cId="1522703941" sldId="274"/>
            <ac:picMk id="2058" creationId="{06EE2E6D-AD91-279D-5B6E-468DC3AEDE7C}"/>
          </ac:picMkLst>
        </pc:picChg>
        <pc:picChg chg="add mod">
          <ac:chgData name="TOGASAKI Haruta" userId="97d39d90-36ae-49c7-8e10-0d6d77786e66" providerId="ADAL" clId="{593FD3F4-6DAC-4ACD-9CF3-34C31EE8382D}" dt="2025-06-20T19:36:32.913" v="7620" actId="1076"/>
          <ac:picMkLst>
            <pc:docMk/>
            <pc:sldMk cId="1522703941" sldId="274"/>
            <ac:picMk id="2059" creationId="{43BCB4AB-3558-9F31-4645-A95E5C393A10}"/>
          </ac:picMkLst>
        </pc:picChg>
        <pc:picChg chg="mod">
          <ac:chgData name="TOGASAKI Haruta" userId="97d39d90-36ae-49c7-8e10-0d6d77786e66" providerId="ADAL" clId="{593FD3F4-6DAC-4ACD-9CF3-34C31EE8382D}" dt="2025-06-20T19:47:50.936" v="7682" actId="207"/>
          <ac:picMkLst>
            <pc:docMk/>
            <pc:sldMk cId="1522703941" sldId="274"/>
            <ac:picMk id="2061" creationId="{C7492E14-D1DB-D265-0202-FF15AF5F4971}"/>
          </ac:picMkLst>
        </pc:picChg>
        <pc:picChg chg="mod">
          <ac:chgData name="TOGASAKI Haruta" userId="97d39d90-36ae-49c7-8e10-0d6d77786e66" providerId="ADAL" clId="{593FD3F4-6DAC-4ACD-9CF3-34C31EE8382D}" dt="2025-06-20T19:37:28.194" v="7633" actId="1076"/>
          <ac:picMkLst>
            <pc:docMk/>
            <pc:sldMk cId="1522703941" sldId="274"/>
            <ac:picMk id="2062" creationId="{B1532862-4525-5C7A-0D3B-40B83C8B1D09}"/>
          </ac:picMkLst>
        </pc:picChg>
        <pc:picChg chg="mod">
          <ac:chgData name="TOGASAKI Haruta" userId="97d39d90-36ae-49c7-8e10-0d6d77786e66" providerId="ADAL" clId="{593FD3F4-6DAC-4ACD-9CF3-34C31EE8382D}" dt="2025-06-20T19:47:55.477" v="7683" actId="207"/>
          <ac:picMkLst>
            <pc:docMk/>
            <pc:sldMk cId="1522703941" sldId="274"/>
            <ac:picMk id="2069" creationId="{4689EC12-2301-B0B6-49DA-E504A2A5C999}"/>
          </ac:picMkLst>
        </pc:picChg>
        <pc:picChg chg="mod">
          <ac:chgData name="TOGASAKI Haruta" userId="97d39d90-36ae-49c7-8e10-0d6d77786e66" providerId="ADAL" clId="{593FD3F4-6DAC-4ACD-9CF3-34C31EE8382D}" dt="2025-06-20T19:38:51.634" v="7661"/>
          <ac:picMkLst>
            <pc:docMk/>
            <pc:sldMk cId="1522703941" sldId="274"/>
            <ac:picMk id="2070" creationId="{8B941FFE-B1DB-010B-2B8C-B951A75A0091}"/>
          </ac:picMkLst>
        </pc:picChg>
        <pc:picChg chg="mod">
          <ac:chgData name="TOGASAKI Haruta" userId="97d39d90-36ae-49c7-8e10-0d6d77786e66" providerId="ADAL" clId="{593FD3F4-6DAC-4ACD-9CF3-34C31EE8382D}" dt="2025-06-20T19:47:58.670" v="7684" actId="207"/>
          <ac:picMkLst>
            <pc:docMk/>
            <pc:sldMk cId="1522703941" sldId="274"/>
            <ac:picMk id="2074" creationId="{739E8D02-AE42-8A54-2248-561E2D029EE0}"/>
          </ac:picMkLst>
        </pc:picChg>
        <pc:picChg chg="mod">
          <ac:chgData name="TOGASAKI Haruta" userId="97d39d90-36ae-49c7-8e10-0d6d77786e66" providerId="ADAL" clId="{593FD3F4-6DAC-4ACD-9CF3-34C31EE8382D}" dt="2025-06-20T19:39:16.042" v="7665"/>
          <ac:picMkLst>
            <pc:docMk/>
            <pc:sldMk cId="1522703941" sldId="274"/>
            <ac:picMk id="2075" creationId="{53E8DEB3-6E19-1A87-7694-C698F3AE0009}"/>
          </ac:picMkLst>
        </pc:picChg>
        <pc:picChg chg="add del mod">
          <ac:chgData name="TOGASAKI Haruta" userId="97d39d90-36ae-49c7-8e10-0d6d77786e66" providerId="ADAL" clId="{593FD3F4-6DAC-4ACD-9CF3-34C31EE8382D}" dt="2025-06-20T20:07:03.471" v="7825" actId="21"/>
          <ac:picMkLst>
            <pc:docMk/>
            <pc:sldMk cId="1522703941" sldId="274"/>
            <ac:picMk id="2079" creationId="{26F74F88-1458-70DA-3C43-FE3A49A4ED5D}"/>
          </ac:picMkLst>
        </pc:picChg>
        <pc:picChg chg="mod">
          <ac:chgData name="TOGASAKI Haruta" userId="97d39d90-36ae-49c7-8e10-0d6d77786e66" providerId="ADAL" clId="{593FD3F4-6DAC-4ACD-9CF3-34C31EE8382D}" dt="2025-06-20T20:07:03.471" v="7825" actId="21"/>
          <ac:picMkLst>
            <pc:docMk/>
            <pc:sldMk cId="1522703941" sldId="274"/>
            <ac:picMk id="2080" creationId="{EC72DC51-0EC9-9959-1E86-875729428ADB}"/>
          </ac:picMkLst>
        </pc:picChg>
        <pc:picChg chg="del mod topLvl">
          <ac:chgData name="TOGASAKI Haruta" userId="97d39d90-36ae-49c7-8e10-0d6d77786e66" providerId="ADAL" clId="{593FD3F4-6DAC-4ACD-9CF3-34C31EE8382D}" dt="2025-06-20T20:09:50.484" v="7830" actId="478"/>
          <ac:picMkLst>
            <pc:docMk/>
            <pc:sldMk cId="1522703941" sldId="274"/>
            <ac:picMk id="2084" creationId="{BFB9CB5E-DA47-F2D1-F1D4-BA7A1968A20E}"/>
          </ac:picMkLst>
        </pc:picChg>
        <pc:picChg chg="mod topLvl">
          <ac:chgData name="TOGASAKI Haruta" userId="97d39d90-36ae-49c7-8e10-0d6d77786e66" providerId="ADAL" clId="{593FD3F4-6DAC-4ACD-9CF3-34C31EE8382D}" dt="2025-06-20T20:14:02.548" v="7872" actId="164"/>
          <ac:picMkLst>
            <pc:docMk/>
            <pc:sldMk cId="1522703941" sldId="274"/>
            <ac:picMk id="2085" creationId="{588B121A-B242-39AE-CBB2-55A67D212D40}"/>
          </ac:picMkLst>
        </pc:picChg>
        <pc:picChg chg="mod">
          <ac:chgData name="TOGASAKI Haruta" userId="97d39d90-36ae-49c7-8e10-0d6d77786e66" providerId="ADAL" clId="{593FD3F4-6DAC-4ACD-9CF3-34C31EE8382D}" dt="2025-06-20T19:51:45.500" v="7725"/>
          <ac:picMkLst>
            <pc:docMk/>
            <pc:sldMk cId="1522703941" sldId="274"/>
            <ac:picMk id="2089" creationId="{9B355A96-18A2-D75B-95B4-C09A7E9240F4}"/>
          </ac:picMkLst>
        </pc:picChg>
        <pc:picChg chg="mod">
          <ac:chgData name="TOGASAKI Haruta" userId="97d39d90-36ae-49c7-8e10-0d6d77786e66" providerId="ADAL" clId="{593FD3F4-6DAC-4ACD-9CF3-34C31EE8382D}" dt="2025-06-20T19:51:45.500" v="7725"/>
          <ac:picMkLst>
            <pc:docMk/>
            <pc:sldMk cId="1522703941" sldId="274"/>
            <ac:picMk id="2090" creationId="{B05462F9-F982-73A2-A265-328BC7190E49}"/>
          </ac:picMkLst>
        </pc:picChg>
        <pc:picChg chg="add mod topLvl">
          <ac:chgData name="TOGASAKI Haruta" userId="97d39d90-36ae-49c7-8e10-0d6d77786e66" providerId="ADAL" clId="{593FD3F4-6DAC-4ACD-9CF3-34C31EE8382D}" dt="2025-06-23T14:17:55.372" v="17839" actId="165"/>
          <ac:picMkLst>
            <pc:docMk/>
            <pc:sldMk cId="1522703941" sldId="274"/>
            <ac:picMk id="2093" creationId="{6326E306-FB23-2582-4250-C9B1AA0AC1AA}"/>
          </ac:picMkLst>
        </pc:picChg>
        <pc:picChg chg="add mod topLvl">
          <ac:chgData name="TOGASAKI Haruta" userId="97d39d90-36ae-49c7-8e10-0d6d77786e66" providerId="ADAL" clId="{593FD3F4-6DAC-4ACD-9CF3-34C31EE8382D}" dt="2025-06-23T14:17:55.372" v="17839" actId="165"/>
          <ac:picMkLst>
            <pc:docMk/>
            <pc:sldMk cId="1522703941" sldId="274"/>
            <ac:picMk id="2095" creationId="{C68EFCCC-B8CF-08F7-AE52-1DD5B9355807}"/>
          </ac:picMkLst>
        </pc:picChg>
        <pc:picChg chg="add del mod">
          <ac:chgData name="TOGASAKI Haruta" userId="97d39d90-36ae-49c7-8e10-0d6d77786e66" providerId="ADAL" clId="{593FD3F4-6DAC-4ACD-9CF3-34C31EE8382D}" dt="2025-06-20T19:58:00.096" v="7771" actId="478"/>
          <ac:picMkLst>
            <pc:docMk/>
            <pc:sldMk cId="1522703941" sldId="274"/>
            <ac:picMk id="2097" creationId="{94C1A5A4-91E3-981B-74D3-47D097D7CAAB}"/>
          </ac:picMkLst>
        </pc:picChg>
        <pc:picChg chg="add mod topLvl">
          <ac:chgData name="TOGASAKI Haruta" userId="97d39d90-36ae-49c7-8e10-0d6d77786e66" providerId="ADAL" clId="{593FD3F4-6DAC-4ACD-9CF3-34C31EE8382D}" dt="2025-06-23T14:17:55.372" v="17839" actId="165"/>
          <ac:picMkLst>
            <pc:docMk/>
            <pc:sldMk cId="1522703941" sldId="274"/>
            <ac:picMk id="2099" creationId="{72EE3D55-D07D-7E48-9817-57313E9229DD}"/>
          </ac:picMkLst>
        </pc:picChg>
        <pc:picChg chg="add del mod">
          <ac:chgData name="TOGASAKI Haruta" userId="97d39d90-36ae-49c7-8e10-0d6d77786e66" providerId="ADAL" clId="{593FD3F4-6DAC-4ACD-9CF3-34C31EE8382D}" dt="2025-06-20T20:15:13.982" v="7901" actId="478"/>
          <ac:picMkLst>
            <pc:docMk/>
            <pc:sldMk cId="1522703941" sldId="274"/>
            <ac:picMk id="2100" creationId="{7DBC06E7-9C14-2822-131C-942EC3B831BC}"/>
          </ac:picMkLst>
        </pc:picChg>
        <pc:picChg chg="add del mod">
          <ac:chgData name="TOGASAKI Haruta" userId="97d39d90-36ae-49c7-8e10-0d6d77786e66" providerId="ADAL" clId="{593FD3F4-6DAC-4ACD-9CF3-34C31EE8382D}" dt="2025-06-20T20:14:15.358" v="7875" actId="478"/>
          <ac:picMkLst>
            <pc:docMk/>
            <pc:sldMk cId="1522703941" sldId="274"/>
            <ac:picMk id="2102" creationId="{5BE95CF5-AF54-4C7A-9D6E-5258D0DA143F}"/>
          </ac:picMkLst>
        </pc:picChg>
        <pc:picChg chg="del mod">
          <ac:chgData name="TOGASAKI Haruta" userId="97d39d90-36ae-49c7-8e10-0d6d77786e66" providerId="ADAL" clId="{593FD3F4-6DAC-4ACD-9CF3-34C31EE8382D}" dt="2025-06-20T20:14:16.379" v="7876" actId="478"/>
          <ac:picMkLst>
            <pc:docMk/>
            <pc:sldMk cId="1522703941" sldId="274"/>
            <ac:picMk id="2103" creationId="{065CCC12-588A-925B-428B-134097807AC2}"/>
          </ac:picMkLst>
        </pc:picChg>
        <pc:picChg chg="mod">
          <ac:chgData name="TOGASAKI Haruta" userId="97d39d90-36ae-49c7-8e10-0d6d77786e66" providerId="ADAL" clId="{593FD3F4-6DAC-4ACD-9CF3-34C31EE8382D}" dt="2025-06-20T20:14:22.809" v="7878"/>
          <ac:picMkLst>
            <pc:docMk/>
            <pc:sldMk cId="1522703941" sldId="274"/>
            <ac:picMk id="2112" creationId="{A4CA21C0-9148-60C0-6635-A588957E4E01}"/>
          </ac:picMkLst>
        </pc:picChg>
        <pc:picChg chg="mod">
          <ac:chgData name="TOGASAKI Haruta" userId="97d39d90-36ae-49c7-8e10-0d6d77786e66" providerId="ADAL" clId="{593FD3F4-6DAC-4ACD-9CF3-34C31EE8382D}" dt="2025-06-20T20:14:41.457" v="7888" actId="1037"/>
          <ac:picMkLst>
            <pc:docMk/>
            <pc:sldMk cId="1522703941" sldId="274"/>
            <ac:picMk id="2117" creationId="{6751FBB9-89B4-B55A-5B37-E44A86E040B7}"/>
          </ac:picMkLst>
        </pc:picChg>
        <pc:picChg chg="mod">
          <ac:chgData name="TOGASAKI Haruta" userId="97d39d90-36ae-49c7-8e10-0d6d77786e66" providerId="ADAL" clId="{593FD3F4-6DAC-4ACD-9CF3-34C31EE8382D}" dt="2025-06-20T20:14:48.287" v="7891"/>
          <ac:picMkLst>
            <pc:docMk/>
            <pc:sldMk cId="1522703941" sldId="274"/>
            <ac:picMk id="2122" creationId="{DEC85D55-7DE4-CEE0-A7E4-0CFBFCE0F466}"/>
          </ac:picMkLst>
        </pc:picChg>
        <pc:picChg chg="mod">
          <ac:chgData name="TOGASAKI Haruta" userId="97d39d90-36ae-49c7-8e10-0d6d77786e66" providerId="ADAL" clId="{593FD3F4-6DAC-4ACD-9CF3-34C31EE8382D}" dt="2025-06-20T20:23:23.248" v="8028" actId="1076"/>
          <ac:picMkLst>
            <pc:docMk/>
            <pc:sldMk cId="1522703941" sldId="274"/>
            <ac:picMk id="2127" creationId="{5C5C1B80-9F55-DDB9-C9C6-147BB7596710}"/>
          </ac:picMkLst>
        </pc:picChg>
        <pc:picChg chg="add del mod">
          <ac:chgData name="TOGASAKI Haruta" userId="97d39d90-36ae-49c7-8e10-0d6d77786e66" providerId="ADAL" clId="{593FD3F4-6DAC-4ACD-9CF3-34C31EE8382D}" dt="2025-06-23T14:17:55.372" v="17839" actId="165"/>
          <ac:picMkLst>
            <pc:docMk/>
            <pc:sldMk cId="1522703941" sldId="274"/>
            <ac:picMk id="2132" creationId="{865906E2-91E2-5870-421D-8C931D6BC147}"/>
          </ac:picMkLst>
        </pc:picChg>
        <pc:picChg chg="add mod">
          <ac:chgData name="TOGASAKI Haruta" userId="97d39d90-36ae-49c7-8e10-0d6d77786e66" providerId="ADAL" clId="{593FD3F4-6DAC-4ACD-9CF3-34C31EE8382D}" dt="2025-06-20T20:23:39.856" v="8031" actId="164"/>
          <ac:picMkLst>
            <pc:docMk/>
            <pc:sldMk cId="1522703941" sldId="274"/>
            <ac:picMk id="2136" creationId="{D1A55897-409E-7A82-BB19-754F2B8E732B}"/>
          </ac:picMkLst>
        </pc:picChg>
        <pc:picChg chg="add mod">
          <ac:chgData name="TOGASAKI Haruta" userId="97d39d90-36ae-49c7-8e10-0d6d77786e66" providerId="ADAL" clId="{593FD3F4-6DAC-4ACD-9CF3-34C31EE8382D}" dt="2025-06-20T20:23:39.856" v="8031" actId="164"/>
          <ac:picMkLst>
            <pc:docMk/>
            <pc:sldMk cId="1522703941" sldId="274"/>
            <ac:picMk id="2137" creationId="{4F38F70B-523D-D435-465C-58C2AC6963E1}"/>
          </ac:picMkLst>
        </pc:picChg>
        <pc:picChg chg="mod">
          <ac:chgData name="TOGASAKI Haruta" userId="97d39d90-36ae-49c7-8e10-0d6d77786e66" providerId="ADAL" clId="{593FD3F4-6DAC-4ACD-9CF3-34C31EE8382D}" dt="2025-06-20T20:23:43.261" v="8032"/>
          <ac:picMkLst>
            <pc:docMk/>
            <pc:sldMk cId="1522703941" sldId="274"/>
            <ac:picMk id="2141" creationId="{22917847-AA57-FA8F-1590-BD8EB44889F0}"/>
          </ac:picMkLst>
        </pc:picChg>
        <pc:picChg chg="mod">
          <ac:chgData name="TOGASAKI Haruta" userId="97d39d90-36ae-49c7-8e10-0d6d77786e66" providerId="ADAL" clId="{593FD3F4-6DAC-4ACD-9CF3-34C31EE8382D}" dt="2025-06-20T20:23:43.261" v="8032"/>
          <ac:picMkLst>
            <pc:docMk/>
            <pc:sldMk cId="1522703941" sldId="274"/>
            <ac:picMk id="2142" creationId="{7628AE72-FC7D-5377-DCAA-E95FD91DDB74}"/>
          </ac:picMkLst>
        </pc:picChg>
        <pc:picChg chg="mod">
          <ac:chgData name="TOGASAKI Haruta" userId="97d39d90-36ae-49c7-8e10-0d6d77786e66" providerId="ADAL" clId="{593FD3F4-6DAC-4ACD-9CF3-34C31EE8382D}" dt="2025-06-20T20:23:43.261" v="8032"/>
          <ac:picMkLst>
            <pc:docMk/>
            <pc:sldMk cId="1522703941" sldId="274"/>
            <ac:picMk id="2143" creationId="{CBD7FAD7-5CF5-41AE-15C0-7C7B3920D7EF}"/>
          </ac:picMkLst>
        </pc:picChg>
        <pc:picChg chg="mod">
          <ac:chgData name="TOGASAKI Haruta" userId="97d39d90-36ae-49c7-8e10-0d6d77786e66" providerId="ADAL" clId="{593FD3F4-6DAC-4ACD-9CF3-34C31EE8382D}" dt="2025-06-23T14:17:55.372" v="17839" actId="165"/>
          <ac:picMkLst>
            <pc:docMk/>
            <pc:sldMk cId="1522703941" sldId="274"/>
            <ac:picMk id="2149" creationId="{321E442B-2A44-5A65-EDFC-1C190FAAE908}"/>
          </ac:picMkLst>
        </pc:picChg>
        <pc:picChg chg="mod">
          <ac:chgData name="TOGASAKI Haruta" userId="97d39d90-36ae-49c7-8e10-0d6d77786e66" providerId="ADAL" clId="{593FD3F4-6DAC-4ACD-9CF3-34C31EE8382D}" dt="2025-06-23T14:17:55.372" v="17839" actId="165"/>
          <ac:picMkLst>
            <pc:docMk/>
            <pc:sldMk cId="1522703941" sldId="274"/>
            <ac:picMk id="2150" creationId="{FDEC704E-F795-1997-741F-82A19FAF64A0}"/>
          </ac:picMkLst>
        </pc:picChg>
        <pc:picChg chg="mod">
          <ac:chgData name="TOGASAKI Haruta" userId="97d39d90-36ae-49c7-8e10-0d6d77786e66" providerId="ADAL" clId="{593FD3F4-6DAC-4ACD-9CF3-34C31EE8382D}" dt="2025-06-23T14:17:55.372" v="17839" actId="165"/>
          <ac:picMkLst>
            <pc:docMk/>
            <pc:sldMk cId="1522703941" sldId="274"/>
            <ac:picMk id="2151" creationId="{8D92AB6A-A529-11AB-2662-678DEFB5CA53}"/>
          </ac:picMkLst>
        </pc:picChg>
        <pc:picChg chg="mod">
          <ac:chgData name="TOGASAKI Haruta" userId="97d39d90-36ae-49c7-8e10-0d6d77786e66" providerId="ADAL" clId="{593FD3F4-6DAC-4ACD-9CF3-34C31EE8382D}" dt="2025-06-20T20:23:58.937" v="8038"/>
          <ac:picMkLst>
            <pc:docMk/>
            <pc:sldMk cId="1522703941" sldId="274"/>
            <ac:picMk id="2157" creationId="{251EB3C3-F594-A3BC-1446-49CABCD80C7D}"/>
          </ac:picMkLst>
        </pc:picChg>
        <pc:picChg chg="mod">
          <ac:chgData name="TOGASAKI Haruta" userId="97d39d90-36ae-49c7-8e10-0d6d77786e66" providerId="ADAL" clId="{593FD3F4-6DAC-4ACD-9CF3-34C31EE8382D}" dt="2025-06-20T20:23:58.937" v="8038"/>
          <ac:picMkLst>
            <pc:docMk/>
            <pc:sldMk cId="1522703941" sldId="274"/>
            <ac:picMk id="2158" creationId="{50E624D9-49DC-A2A2-1EB4-6CFCB483255D}"/>
          </ac:picMkLst>
        </pc:picChg>
        <pc:picChg chg="mod">
          <ac:chgData name="TOGASAKI Haruta" userId="97d39d90-36ae-49c7-8e10-0d6d77786e66" providerId="ADAL" clId="{593FD3F4-6DAC-4ACD-9CF3-34C31EE8382D}" dt="2025-06-20T20:23:58.937" v="8038"/>
          <ac:picMkLst>
            <pc:docMk/>
            <pc:sldMk cId="1522703941" sldId="274"/>
            <ac:picMk id="2159" creationId="{209C6168-3244-5477-450C-C7F2DAA30815}"/>
          </ac:picMkLst>
        </pc:picChg>
        <pc:picChg chg="add del mod topLvl">
          <ac:chgData name="TOGASAKI Haruta" userId="97d39d90-36ae-49c7-8e10-0d6d77786e66" providerId="ADAL" clId="{593FD3F4-6DAC-4ACD-9CF3-34C31EE8382D}" dt="2025-06-20T20:41:38.435" v="8193" actId="478"/>
          <ac:picMkLst>
            <pc:docMk/>
            <pc:sldMk cId="1522703941" sldId="274"/>
            <ac:picMk id="2163" creationId="{6EC27664-21A6-AAA8-6EDA-E27AE655E5C1}"/>
          </ac:picMkLst>
        </pc:picChg>
        <pc:picChg chg="add del mod">
          <ac:chgData name="TOGASAKI Haruta" userId="97d39d90-36ae-49c7-8e10-0d6d77786e66" providerId="ADAL" clId="{593FD3F4-6DAC-4ACD-9CF3-34C31EE8382D}" dt="2025-06-20T20:40:40.469" v="8181" actId="478"/>
          <ac:picMkLst>
            <pc:docMk/>
            <pc:sldMk cId="1522703941" sldId="274"/>
            <ac:picMk id="2165" creationId="{4F39B71F-CA1B-3EEB-023E-37C9962CA58E}"/>
          </ac:picMkLst>
        </pc:picChg>
        <pc:picChg chg="add del mod modCrop">
          <ac:chgData name="TOGASAKI Haruta" userId="97d39d90-36ae-49c7-8e10-0d6d77786e66" providerId="ADAL" clId="{593FD3F4-6DAC-4ACD-9CF3-34C31EE8382D}" dt="2025-06-20T20:40:38.780" v="8180" actId="478"/>
          <ac:picMkLst>
            <pc:docMk/>
            <pc:sldMk cId="1522703941" sldId="274"/>
            <ac:picMk id="2167" creationId="{14731853-75C4-4ABE-03AD-808A7CE49679}"/>
          </ac:picMkLst>
        </pc:picChg>
        <pc:picChg chg="add mod">
          <ac:chgData name="TOGASAKI Haruta" userId="97d39d90-36ae-49c7-8e10-0d6d77786e66" providerId="ADAL" clId="{593FD3F4-6DAC-4ACD-9CF3-34C31EE8382D}" dt="2025-06-20T20:40:33.314" v="8171" actId="1076"/>
          <ac:picMkLst>
            <pc:docMk/>
            <pc:sldMk cId="1522703941" sldId="274"/>
            <ac:picMk id="2168" creationId="{8C78A09C-1F03-D807-AADD-7EAC8EE84343}"/>
          </ac:picMkLst>
        </pc:picChg>
        <pc:picChg chg="add del mod">
          <ac:chgData name="TOGASAKI Haruta" userId="97d39d90-36ae-49c7-8e10-0d6d77786e66" providerId="ADAL" clId="{593FD3F4-6DAC-4ACD-9CF3-34C31EE8382D}" dt="2025-06-22T10:24:14.642" v="10267" actId="478"/>
          <ac:picMkLst>
            <pc:docMk/>
            <pc:sldMk cId="1522703941" sldId="274"/>
            <ac:picMk id="2170" creationId="{BEDB1843-65CD-F4A5-CB65-12C5F44756C1}"/>
          </ac:picMkLst>
        </pc:picChg>
        <pc:picChg chg="add mod">
          <ac:chgData name="TOGASAKI Haruta" userId="97d39d90-36ae-49c7-8e10-0d6d77786e66" providerId="ADAL" clId="{593FD3F4-6DAC-4ACD-9CF3-34C31EE8382D}" dt="2025-06-22T10:23:09.158" v="10252" actId="1076"/>
          <ac:picMkLst>
            <pc:docMk/>
            <pc:sldMk cId="1522703941" sldId="274"/>
            <ac:picMk id="2171" creationId="{ADDCF784-CA53-F763-294E-B7815ACDDC97}"/>
          </ac:picMkLst>
        </pc:picChg>
        <pc:picChg chg="add mod">
          <ac:chgData name="TOGASAKI Haruta" userId="97d39d90-36ae-49c7-8e10-0d6d77786e66" providerId="ADAL" clId="{593FD3F4-6DAC-4ACD-9CF3-34C31EE8382D}" dt="2025-06-22T10:23:06.244" v="10251"/>
          <ac:picMkLst>
            <pc:docMk/>
            <pc:sldMk cId="1522703941" sldId="274"/>
            <ac:picMk id="2172" creationId="{BD3FCB4E-7655-E277-8401-25BA73687A46}"/>
          </ac:picMkLst>
        </pc:picChg>
        <pc:picChg chg="add mod">
          <ac:chgData name="TOGASAKI Haruta" userId="97d39d90-36ae-49c7-8e10-0d6d77786e66" providerId="ADAL" clId="{593FD3F4-6DAC-4ACD-9CF3-34C31EE8382D}" dt="2025-06-23T14:17:55.372" v="17839" actId="165"/>
          <ac:picMkLst>
            <pc:docMk/>
            <pc:sldMk cId="1522703941" sldId="274"/>
            <ac:picMk id="2173" creationId="{07276D90-5387-5F73-7CF4-9DADBFC7B58D}"/>
          </ac:picMkLst>
        </pc:picChg>
        <pc:picChg chg="add del mod">
          <ac:chgData name="TOGASAKI Haruta" userId="97d39d90-36ae-49c7-8e10-0d6d77786e66" providerId="ADAL" clId="{593FD3F4-6DAC-4ACD-9CF3-34C31EE8382D}" dt="2025-06-22T10:25:07.638" v="10283" actId="478"/>
          <ac:picMkLst>
            <pc:docMk/>
            <pc:sldMk cId="1522703941" sldId="274"/>
            <ac:picMk id="2174" creationId="{B7069F91-A2B9-892D-B8F3-A3576865C484}"/>
          </ac:picMkLst>
        </pc:picChg>
        <pc:picChg chg="add mod topLvl">
          <ac:chgData name="TOGASAKI Haruta" userId="97d39d90-36ae-49c7-8e10-0d6d77786e66" providerId="ADAL" clId="{593FD3F4-6DAC-4ACD-9CF3-34C31EE8382D}" dt="2025-06-23T14:17:55.372" v="17839" actId="165"/>
          <ac:picMkLst>
            <pc:docMk/>
            <pc:sldMk cId="1522703941" sldId="274"/>
            <ac:picMk id="2175" creationId="{DA1E7AB7-3A2F-3CD5-DC78-5AE7E3AD5699}"/>
          </ac:picMkLst>
        </pc:picChg>
        <pc:picChg chg="mod">
          <ac:chgData name="TOGASAKI Haruta" userId="97d39d90-36ae-49c7-8e10-0d6d77786e66" providerId="ADAL" clId="{593FD3F4-6DAC-4ACD-9CF3-34C31EE8382D}" dt="2025-06-23T14:17:55.372" v="17839" actId="165"/>
          <ac:picMkLst>
            <pc:docMk/>
            <pc:sldMk cId="1522703941" sldId="274"/>
            <ac:picMk id="2179" creationId="{195F551F-ADD6-9066-E85C-11003294C825}"/>
          </ac:picMkLst>
        </pc:picChg>
        <pc:picChg chg="mod">
          <ac:chgData name="TOGASAKI Haruta" userId="97d39d90-36ae-49c7-8e10-0d6d77786e66" providerId="ADAL" clId="{593FD3F4-6DAC-4ACD-9CF3-34C31EE8382D}" dt="2025-06-23T14:17:55.372" v="17839" actId="165"/>
          <ac:picMkLst>
            <pc:docMk/>
            <pc:sldMk cId="1522703941" sldId="274"/>
            <ac:picMk id="2181" creationId="{F527EC40-A630-9C8F-C164-28076C87247D}"/>
          </ac:picMkLst>
        </pc:picChg>
        <pc:picChg chg="mod">
          <ac:chgData name="TOGASAKI Haruta" userId="97d39d90-36ae-49c7-8e10-0d6d77786e66" providerId="ADAL" clId="{593FD3F4-6DAC-4ACD-9CF3-34C31EE8382D}" dt="2025-06-23T14:17:55.372" v="17839" actId="165"/>
          <ac:picMkLst>
            <pc:docMk/>
            <pc:sldMk cId="1522703941" sldId="274"/>
            <ac:picMk id="2182" creationId="{4CFAB96E-A5E7-984D-5396-0B234CB2D302}"/>
          </ac:picMkLst>
        </pc:picChg>
        <pc:picChg chg="mod">
          <ac:chgData name="TOGASAKI Haruta" userId="97d39d90-36ae-49c7-8e10-0d6d77786e66" providerId="ADAL" clId="{593FD3F4-6DAC-4ACD-9CF3-34C31EE8382D}" dt="2025-06-23T14:17:55.372" v="17839" actId="165"/>
          <ac:picMkLst>
            <pc:docMk/>
            <pc:sldMk cId="1522703941" sldId="274"/>
            <ac:picMk id="2183" creationId="{59F94793-5971-30D2-5923-B3DD79D87B43}"/>
          </ac:picMkLst>
        </pc:picChg>
        <pc:picChg chg="mod">
          <ac:chgData name="TOGASAKI Haruta" userId="97d39d90-36ae-49c7-8e10-0d6d77786e66" providerId="ADAL" clId="{593FD3F4-6DAC-4ACD-9CF3-34C31EE8382D}" dt="2025-06-23T14:17:55.372" v="17839" actId="165"/>
          <ac:picMkLst>
            <pc:docMk/>
            <pc:sldMk cId="1522703941" sldId="274"/>
            <ac:picMk id="2189" creationId="{EB540AF2-78CF-1E3A-68CC-FD0EA1A77C21}"/>
          </ac:picMkLst>
        </pc:picChg>
        <pc:picChg chg="mod">
          <ac:chgData name="TOGASAKI Haruta" userId="97d39d90-36ae-49c7-8e10-0d6d77786e66" providerId="ADAL" clId="{593FD3F4-6DAC-4ACD-9CF3-34C31EE8382D}" dt="2025-06-23T14:17:55.372" v="17839" actId="165"/>
          <ac:picMkLst>
            <pc:docMk/>
            <pc:sldMk cId="1522703941" sldId="274"/>
            <ac:picMk id="2191" creationId="{8D0C54B1-B884-C276-F310-A59C4F8CCFD0}"/>
          </ac:picMkLst>
        </pc:picChg>
        <pc:picChg chg="mod">
          <ac:chgData name="TOGASAKI Haruta" userId="97d39d90-36ae-49c7-8e10-0d6d77786e66" providerId="ADAL" clId="{593FD3F4-6DAC-4ACD-9CF3-34C31EE8382D}" dt="2025-06-23T14:17:55.372" v="17839" actId="165"/>
          <ac:picMkLst>
            <pc:docMk/>
            <pc:sldMk cId="1522703941" sldId="274"/>
            <ac:picMk id="2192" creationId="{65792BEB-71B6-6ABE-8633-C7018D706732}"/>
          </ac:picMkLst>
        </pc:picChg>
        <pc:picChg chg="mod">
          <ac:chgData name="TOGASAKI Haruta" userId="97d39d90-36ae-49c7-8e10-0d6d77786e66" providerId="ADAL" clId="{593FD3F4-6DAC-4ACD-9CF3-34C31EE8382D}" dt="2025-06-23T14:17:55.372" v="17839" actId="165"/>
          <ac:picMkLst>
            <pc:docMk/>
            <pc:sldMk cId="1522703941" sldId="274"/>
            <ac:picMk id="2193" creationId="{5B9E7F5F-B0BF-1972-81DB-73E214F5C1C1}"/>
          </ac:picMkLst>
        </pc:picChg>
        <pc:picChg chg="add mod topLvl">
          <ac:chgData name="TOGASAKI Haruta" userId="97d39d90-36ae-49c7-8e10-0d6d77786e66" providerId="ADAL" clId="{593FD3F4-6DAC-4ACD-9CF3-34C31EE8382D}" dt="2025-06-23T14:17:55.372" v="17839" actId="165"/>
          <ac:picMkLst>
            <pc:docMk/>
            <pc:sldMk cId="1522703941" sldId="274"/>
            <ac:picMk id="2197" creationId="{155A5F03-2436-F112-09FC-82D3819DB3BB}"/>
          </ac:picMkLst>
        </pc:picChg>
        <pc:cxnChg chg="add del mod">
          <ac:chgData name="TOGASAKI Haruta" userId="97d39d90-36ae-49c7-8e10-0d6d77786e66" providerId="ADAL" clId="{593FD3F4-6DAC-4ACD-9CF3-34C31EE8382D}" dt="2025-06-20T18:48:31.939" v="7102" actId="478"/>
          <ac:cxnSpMkLst>
            <pc:docMk/>
            <pc:sldMk cId="1522703941" sldId="274"/>
            <ac:cxnSpMk id="23" creationId="{DAFDEBFA-53B0-99F9-449D-3AC68BE5B35B}"/>
          </ac:cxnSpMkLst>
        </pc:cxnChg>
        <pc:cxnChg chg="add del mod">
          <ac:chgData name="TOGASAKI Haruta" userId="97d39d90-36ae-49c7-8e10-0d6d77786e66" providerId="ADAL" clId="{593FD3F4-6DAC-4ACD-9CF3-34C31EE8382D}" dt="2025-06-20T18:48:34.089" v="7103" actId="478"/>
          <ac:cxnSpMkLst>
            <pc:docMk/>
            <pc:sldMk cId="1522703941" sldId="274"/>
            <ac:cxnSpMk id="24" creationId="{79AA725B-F62A-33FD-EB8D-A7C3D86A09BE}"/>
          </ac:cxnSpMkLst>
        </pc:cxnChg>
        <pc:cxnChg chg="add mod topLvl">
          <ac:chgData name="TOGASAKI Haruta" userId="97d39d90-36ae-49c7-8e10-0d6d77786e66" providerId="ADAL" clId="{593FD3F4-6DAC-4ACD-9CF3-34C31EE8382D}" dt="2025-06-23T14:17:55.372" v="17839" actId="165"/>
          <ac:cxnSpMkLst>
            <pc:docMk/>
            <pc:sldMk cId="1522703941" sldId="274"/>
            <ac:cxnSpMk id="28" creationId="{3BFC611D-C654-73CF-C579-4D46C457E55D}"/>
          </ac:cxnSpMkLst>
        </pc:cxnChg>
        <pc:cxnChg chg="add del mod">
          <ac:chgData name="TOGASAKI Haruta" userId="97d39d90-36ae-49c7-8e10-0d6d77786e66" providerId="ADAL" clId="{593FD3F4-6DAC-4ACD-9CF3-34C31EE8382D}" dt="2025-06-20T19:13:58.161" v="7334" actId="478"/>
          <ac:cxnSpMkLst>
            <pc:docMk/>
            <pc:sldMk cId="1522703941" sldId="274"/>
            <ac:cxnSpMk id="44" creationId="{742C7BD2-8217-4F8F-7C66-5B427901B006}"/>
          </ac:cxnSpMkLst>
        </pc:cxnChg>
      </pc:sldChg>
      <pc:sldChg chg="addSp delSp modSp add mod delAnim modAnim chgLayout modNotesTx">
        <pc:chgData name="TOGASAKI Haruta" userId="97d39d90-36ae-49c7-8e10-0d6d77786e66" providerId="ADAL" clId="{593FD3F4-6DAC-4ACD-9CF3-34C31EE8382D}" dt="2025-06-30T18:08:24.069" v="23283" actId="20577"/>
        <pc:sldMkLst>
          <pc:docMk/>
          <pc:sldMk cId="1743681011" sldId="275"/>
        </pc:sldMkLst>
        <pc:spChg chg="mod ord">
          <ac:chgData name="TOGASAKI Haruta" userId="97d39d90-36ae-49c7-8e10-0d6d77786e66" providerId="ADAL" clId="{593FD3F4-6DAC-4ACD-9CF3-34C31EE8382D}" dt="2025-06-22T09:02:51.314" v="9226" actId="1035"/>
          <ac:spMkLst>
            <pc:docMk/>
            <pc:sldMk cId="1743681011" sldId="275"/>
            <ac:spMk id="2" creationId="{F48B0867-A646-945C-4214-25D32B90E58A}"/>
          </ac:spMkLst>
        </pc:spChg>
        <pc:spChg chg="del">
          <ac:chgData name="TOGASAKI Haruta" userId="97d39d90-36ae-49c7-8e10-0d6d77786e66" providerId="ADAL" clId="{593FD3F4-6DAC-4ACD-9CF3-34C31EE8382D}" dt="2025-06-11T07:40:20.418" v="1529" actId="478"/>
          <ac:spMkLst>
            <pc:docMk/>
            <pc:sldMk cId="1743681011" sldId="275"/>
            <ac:spMk id="3" creationId="{272362A3-7B8A-901A-B4A6-F0A12495ABDE}"/>
          </ac:spMkLst>
        </pc:spChg>
        <pc:spChg chg="add mod">
          <ac:chgData name="TOGASAKI Haruta" userId="97d39d90-36ae-49c7-8e10-0d6d77786e66" providerId="ADAL" clId="{593FD3F4-6DAC-4ACD-9CF3-34C31EE8382D}" dt="2025-06-25T04:46:39.143" v="18979" actId="1035"/>
          <ac:spMkLst>
            <pc:docMk/>
            <pc:sldMk cId="1743681011" sldId="275"/>
            <ac:spMk id="3" creationId="{B7E88714-D81E-DF5F-D71D-6ED4048D5C89}"/>
          </ac:spMkLst>
        </pc:spChg>
        <pc:spChg chg="mod ord">
          <ac:chgData name="TOGASAKI Haruta" userId="97d39d90-36ae-49c7-8e10-0d6d77786e66" providerId="ADAL" clId="{593FD3F4-6DAC-4ACD-9CF3-34C31EE8382D}" dt="2025-06-20T22:04:07.900" v="8744" actId="700"/>
          <ac:spMkLst>
            <pc:docMk/>
            <pc:sldMk cId="1743681011" sldId="275"/>
            <ac:spMk id="4" creationId="{D64A7EFE-B102-D893-62D5-D71BFE08C7A6}"/>
          </ac:spMkLst>
        </pc:spChg>
        <pc:spChg chg="add mod">
          <ac:chgData name="TOGASAKI Haruta" userId="97d39d90-36ae-49c7-8e10-0d6d77786e66" providerId="ADAL" clId="{593FD3F4-6DAC-4ACD-9CF3-34C31EE8382D}" dt="2025-06-25T04:46:39.143" v="18979" actId="1035"/>
          <ac:spMkLst>
            <pc:docMk/>
            <pc:sldMk cId="1743681011" sldId="275"/>
            <ac:spMk id="5" creationId="{A1DB3908-5C59-A4B4-4140-7701E03A8B36}"/>
          </ac:spMkLst>
        </pc:spChg>
        <pc:spChg chg="del">
          <ac:chgData name="TOGASAKI Haruta" userId="97d39d90-36ae-49c7-8e10-0d6d77786e66" providerId="ADAL" clId="{593FD3F4-6DAC-4ACD-9CF3-34C31EE8382D}" dt="2025-06-11T07:40:20.418" v="1529" actId="478"/>
          <ac:spMkLst>
            <pc:docMk/>
            <pc:sldMk cId="1743681011" sldId="275"/>
            <ac:spMk id="6" creationId="{72C2D861-AEAD-70BA-1B92-252FBB32B931}"/>
          </ac:spMkLst>
        </pc:spChg>
        <pc:spChg chg="add mod">
          <ac:chgData name="TOGASAKI Haruta" userId="97d39d90-36ae-49c7-8e10-0d6d77786e66" providerId="ADAL" clId="{593FD3F4-6DAC-4ACD-9CF3-34C31EE8382D}" dt="2025-06-23T14:12:07.631" v="17794" actId="1076"/>
          <ac:spMkLst>
            <pc:docMk/>
            <pc:sldMk cId="1743681011" sldId="275"/>
            <ac:spMk id="6" creationId="{D608B321-0812-A03D-124F-4ADE2C9E7086}"/>
          </ac:spMkLst>
        </pc:spChg>
        <pc:spChg chg="del">
          <ac:chgData name="TOGASAKI Haruta" userId="97d39d90-36ae-49c7-8e10-0d6d77786e66" providerId="ADAL" clId="{593FD3F4-6DAC-4ACD-9CF3-34C31EE8382D}" dt="2025-06-11T07:40:20.418" v="1529" actId="478"/>
          <ac:spMkLst>
            <pc:docMk/>
            <pc:sldMk cId="1743681011" sldId="275"/>
            <ac:spMk id="7" creationId="{206D25D6-6E2D-6D17-A879-1EE87EDD31DC}"/>
          </ac:spMkLst>
        </pc:spChg>
        <pc:spChg chg="add mod">
          <ac:chgData name="TOGASAKI Haruta" userId="97d39d90-36ae-49c7-8e10-0d6d77786e66" providerId="ADAL" clId="{593FD3F4-6DAC-4ACD-9CF3-34C31EE8382D}" dt="2025-06-23T14:12:07.631" v="17794" actId="1076"/>
          <ac:spMkLst>
            <pc:docMk/>
            <pc:sldMk cId="1743681011" sldId="275"/>
            <ac:spMk id="7" creationId="{9AFCB07B-C006-948F-8CC3-C13E1BBA8BAE}"/>
          </ac:spMkLst>
        </pc:spChg>
        <pc:spChg chg="add mod">
          <ac:chgData name="TOGASAKI Haruta" userId="97d39d90-36ae-49c7-8e10-0d6d77786e66" providerId="ADAL" clId="{593FD3F4-6DAC-4ACD-9CF3-34C31EE8382D}" dt="2025-06-23T14:11:53.885" v="17786"/>
          <ac:spMkLst>
            <pc:docMk/>
            <pc:sldMk cId="1743681011" sldId="275"/>
            <ac:spMk id="8" creationId="{24D89E9A-0D84-E88D-48BD-4E2F6ECE5C9D}"/>
          </ac:spMkLst>
        </pc:spChg>
        <pc:spChg chg="add del mod">
          <ac:chgData name="TOGASAKI Haruta" userId="97d39d90-36ae-49c7-8e10-0d6d77786e66" providerId="ADAL" clId="{593FD3F4-6DAC-4ACD-9CF3-34C31EE8382D}" dt="2025-06-20T05:44:21.324" v="6519" actId="478"/>
          <ac:spMkLst>
            <pc:docMk/>
            <pc:sldMk cId="1743681011" sldId="275"/>
            <ac:spMk id="8" creationId="{EE178059-E467-97FD-7C47-BE9282A07274}"/>
          </ac:spMkLst>
        </pc:spChg>
        <pc:spChg chg="add del mod">
          <ac:chgData name="TOGASAKI Haruta" userId="97d39d90-36ae-49c7-8e10-0d6d77786e66" providerId="ADAL" clId="{593FD3F4-6DAC-4ACD-9CF3-34C31EE8382D}" dt="2025-06-20T05:46:13.115" v="6538" actId="478"/>
          <ac:spMkLst>
            <pc:docMk/>
            <pc:sldMk cId="1743681011" sldId="275"/>
            <ac:spMk id="9" creationId="{138BCF02-0063-1D74-A373-5F8F56FE4E9C}"/>
          </ac:spMkLst>
        </pc:spChg>
        <pc:spChg chg="add mod topLvl">
          <ac:chgData name="TOGASAKI Haruta" userId="97d39d90-36ae-49c7-8e10-0d6d77786e66" providerId="ADAL" clId="{593FD3F4-6DAC-4ACD-9CF3-34C31EE8382D}" dt="2025-06-30T16:49:38.027" v="19328" actId="20577"/>
          <ac:spMkLst>
            <pc:docMk/>
            <pc:sldMk cId="1743681011" sldId="275"/>
            <ac:spMk id="9" creationId="{C959545F-7F7C-D2D9-752C-6752D9A255DA}"/>
          </ac:spMkLst>
        </pc:spChg>
        <pc:spChg chg="add del mod">
          <ac:chgData name="TOGASAKI Haruta" userId="97d39d90-36ae-49c7-8e10-0d6d77786e66" providerId="ADAL" clId="{593FD3F4-6DAC-4ACD-9CF3-34C31EE8382D}" dt="2025-06-20T05:46:09.576" v="6537" actId="478"/>
          <ac:spMkLst>
            <pc:docMk/>
            <pc:sldMk cId="1743681011" sldId="275"/>
            <ac:spMk id="10" creationId="{425DCCF7-9DAA-D7DB-5476-B8003FDC5E97}"/>
          </ac:spMkLst>
        </pc:spChg>
        <pc:spChg chg="add mod topLvl">
          <ac:chgData name="TOGASAKI Haruta" userId="97d39d90-36ae-49c7-8e10-0d6d77786e66" providerId="ADAL" clId="{593FD3F4-6DAC-4ACD-9CF3-34C31EE8382D}" dt="2025-06-23T14:48:51.720" v="18373" actId="165"/>
          <ac:spMkLst>
            <pc:docMk/>
            <pc:sldMk cId="1743681011" sldId="275"/>
            <ac:spMk id="10" creationId="{5AB3C50C-6987-2D60-AA17-FE764B6210FE}"/>
          </ac:spMkLst>
        </pc:spChg>
        <pc:spChg chg="add del mod">
          <ac:chgData name="TOGASAKI Haruta" userId="97d39d90-36ae-49c7-8e10-0d6d77786e66" providerId="ADAL" clId="{593FD3F4-6DAC-4ACD-9CF3-34C31EE8382D}" dt="2025-06-23T14:12:58.245" v="17815" actId="478"/>
          <ac:spMkLst>
            <pc:docMk/>
            <pc:sldMk cId="1743681011" sldId="275"/>
            <ac:spMk id="11" creationId="{F7DE16C0-774B-8149-2D7A-43203B5E3A21}"/>
          </ac:spMkLst>
        </pc:spChg>
        <pc:spChg chg="add mod">
          <ac:chgData name="TOGASAKI Haruta" userId="97d39d90-36ae-49c7-8e10-0d6d77786e66" providerId="ADAL" clId="{593FD3F4-6DAC-4ACD-9CF3-34C31EE8382D}" dt="2025-06-23T14:48:51.720" v="18373" actId="165"/>
          <ac:spMkLst>
            <pc:docMk/>
            <pc:sldMk cId="1743681011" sldId="275"/>
            <ac:spMk id="12" creationId="{2676F868-9392-5471-31DC-FE605771B359}"/>
          </ac:spMkLst>
        </pc:spChg>
        <pc:spChg chg="add del mod topLvl">
          <ac:chgData name="TOGASAKI Haruta" userId="97d39d90-36ae-49c7-8e10-0d6d77786e66" providerId="ADAL" clId="{593FD3F4-6DAC-4ACD-9CF3-34C31EE8382D}" dt="2025-06-22T10:27:06.534" v="10305" actId="478"/>
          <ac:spMkLst>
            <pc:docMk/>
            <pc:sldMk cId="1743681011" sldId="275"/>
            <ac:spMk id="12" creationId="{6FEB388C-DA6A-C94A-F1AB-EA34FECCAEC2}"/>
          </ac:spMkLst>
        </pc:spChg>
        <pc:spChg chg="add del mod topLvl">
          <ac:chgData name="TOGASAKI Haruta" userId="97d39d90-36ae-49c7-8e10-0d6d77786e66" providerId="ADAL" clId="{593FD3F4-6DAC-4ACD-9CF3-34C31EE8382D}" dt="2025-06-23T14:12:59.723" v="17816" actId="21"/>
          <ac:spMkLst>
            <pc:docMk/>
            <pc:sldMk cId="1743681011" sldId="275"/>
            <ac:spMk id="13" creationId="{704E98F5-F68A-2DA7-9B76-7FDC03F36872}"/>
          </ac:spMkLst>
        </pc:spChg>
        <pc:spChg chg="add del mod ord">
          <ac:chgData name="TOGASAKI Haruta" userId="97d39d90-36ae-49c7-8e10-0d6d77786e66" providerId="ADAL" clId="{593FD3F4-6DAC-4ACD-9CF3-34C31EE8382D}" dt="2025-06-20T22:02:54.483" v="8735" actId="478"/>
          <ac:spMkLst>
            <pc:docMk/>
            <pc:sldMk cId="1743681011" sldId="275"/>
            <ac:spMk id="14" creationId="{9F1618ED-1A76-1E36-C173-CD05BA27790D}"/>
          </ac:spMkLst>
        </pc:spChg>
        <pc:spChg chg="add del mod">
          <ac:chgData name="TOGASAKI Haruta" userId="97d39d90-36ae-49c7-8e10-0d6d77786e66" providerId="ADAL" clId="{593FD3F4-6DAC-4ACD-9CF3-34C31EE8382D}" dt="2025-06-23T14:48:51.720" v="18373" actId="165"/>
          <ac:spMkLst>
            <pc:docMk/>
            <pc:sldMk cId="1743681011" sldId="275"/>
            <ac:spMk id="14" creationId="{B70E8119-54FD-32B0-0389-9AEC2E2E8021}"/>
          </ac:spMkLst>
        </pc:spChg>
        <pc:spChg chg="add del mod">
          <ac:chgData name="TOGASAKI Haruta" userId="97d39d90-36ae-49c7-8e10-0d6d77786e66" providerId="ADAL" clId="{593FD3F4-6DAC-4ACD-9CF3-34C31EE8382D}" dt="2025-06-20T22:02:51.696" v="8734" actId="478"/>
          <ac:spMkLst>
            <pc:docMk/>
            <pc:sldMk cId="1743681011" sldId="275"/>
            <ac:spMk id="15" creationId="{A71F1E84-340F-6249-6810-246EAAA68046}"/>
          </ac:spMkLst>
        </pc:spChg>
        <pc:spChg chg="add del mod">
          <ac:chgData name="TOGASAKI Haruta" userId="97d39d90-36ae-49c7-8e10-0d6d77786e66" providerId="ADAL" clId="{593FD3F4-6DAC-4ACD-9CF3-34C31EE8382D}" dt="2025-06-20T05:44:54.284" v="6525" actId="478"/>
          <ac:spMkLst>
            <pc:docMk/>
            <pc:sldMk cId="1743681011" sldId="275"/>
            <ac:spMk id="16" creationId="{2998E93F-C4E4-FD5B-BA05-1652F850AE01}"/>
          </ac:spMkLst>
        </pc:spChg>
        <pc:spChg chg="add del mod">
          <ac:chgData name="TOGASAKI Haruta" userId="97d39d90-36ae-49c7-8e10-0d6d77786e66" providerId="ADAL" clId="{593FD3F4-6DAC-4ACD-9CF3-34C31EE8382D}" dt="2025-06-20T05:44:52.029" v="6524" actId="478"/>
          <ac:spMkLst>
            <pc:docMk/>
            <pc:sldMk cId="1743681011" sldId="275"/>
            <ac:spMk id="17" creationId="{F4963E4D-346D-1477-52E7-30277E1FB7AF}"/>
          </ac:spMkLst>
        </pc:spChg>
        <pc:spChg chg="add mod ord">
          <ac:chgData name="TOGASAKI Haruta" userId="97d39d90-36ae-49c7-8e10-0d6d77786e66" providerId="ADAL" clId="{593FD3F4-6DAC-4ACD-9CF3-34C31EE8382D}" dt="2025-06-30T18:07:57.159" v="23277" actId="20577"/>
          <ac:spMkLst>
            <pc:docMk/>
            <pc:sldMk cId="1743681011" sldId="275"/>
            <ac:spMk id="23" creationId="{E063D0C6-B115-9FA0-7118-B35F6440FEB5}"/>
          </ac:spMkLst>
        </pc:spChg>
        <pc:spChg chg="add mod ord">
          <ac:chgData name="TOGASAKI Haruta" userId="97d39d90-36ae-49c7-8e10-0d6d77786e66" providerId="ADAL" clId="{593FD3F4-6DAC-4ACD-9CF3-34C31EE8382D}" dt="2025-06-25T04:47:05.347" v="18992" actId="1036"/>
          <ac:spMkLst>
            <pc:docMk/>
            <pc:sldMk cId="1743681011" sldId="275"/>
            <ac:spMk id="24" creationId="{674EF674-07DB-46C7-1CCE-E6A24AA90194}"/>
          </ac:spMkLst>
        </pc:spChg>
        <pc:spChg chg="add mod ord">
          <ac:chgData name="TOGASAKI Haruta" userId="97d39d90-36ae-49c7-8e10-0d6d77786e66" providerId="ADAL" clId="{593FD3F4-6DAC-4ACD-9CF3-34C31EE8382D}" dt="2025-06-22T10:29:25.356" v="10329" actId="164"/>
          <ac:spMkLst>
            <pc:docMk/>
            <pc:sldMk cId="1743681011" sldId="275"/>
            <ac:spMk id="25" creationId="{B8E911EF-597C-DF40-FD2A-163DB8129C7F}"/>
          </ac:spMkLst>
        </pc:spChg>
        <pc:spChg chg="add mod">
          <ac:chgData name="TOGASAKI Haruta" userId="97d39d90-36ae-49c7-8e10-0d6d77786e66" providerId="ADAL" clId="{593FD3F4-6DAC-4ACD-9CF3-34C31EE8382D}" dt="2025-06-22T10:30:15.613" v="10348" actId="164"/>
          <ac:spMkLst>
            <pc:docMk/>
            <pc:sldMk cId="1743681011" sldId="275"/>
            <ac:spMk id="27" creationId="{0D839B02-6DC5-B8C3-1EA4-DAFDE5BC06F3}"/>
          </ac:spMkLst>
        </pc:spChg>
        <pc:spChg chg="mod">
          <ac:chgData name="TOGASAKI Haruta" userId="97d39d90-36ae-49c7-8e10-0d6d77786e66" providerId="ADAL" clId="{593FD3F4-6DAC-4ACD-9CF3-34C31EE8382D}" dt="2025-06-22T10:30:09.885" v="10345" actId="208"/>
          <ac:spMkLst>
            <pc:docMk/>
            <pc:sldMk cId="1743681011" sldId="275"/>
            <ac:spMk id="29" creationId="{7D560303-B6EF-C650-E6EA-4C980C8CC524}"/>
          </ac:spMkLst>
        </pc:spChg>
        <pc:spChg chg="mod">
          <ac:chgData name="TOGASAKI Haruta" userId="97d39d90-36ae-49c7-8e10-0d6d77786e66" providerId="ADAL" clId="{593FD3F4-6DAC-4ACD-9CF3-34C31EE8382D}" dt="2025-06-22T10:30:09.885" v="10345" actId="208"/>
          <ac:spMkLst>
            <pc:docMk/>
            <pc:sldMk cId="1743681011" sldId="275"/>
            <ac:spMk id="30" creationId="{77F3BD9B-490A-68A1-55FF-20CA89AFE6CC}"/>
          </ac:spMkLst>
        </pc:spChg>
        <pc:grpChg chg="add del mod topLvl">
          <ac:chgData name="TOGASAKI Haruta" userId="97d39d90-36ae-49c7-8e10-0d6d77786e66" providerId="ADAL" clId="{593FD3F4-6DAC-4ACD-9CF3-34C31EE8382D}" dt="2025-06-23T14:48:51.720" v="18373" actId="165"/>
          <ac:grpSpMkLst>
            <pc:docMk/>
            <pc:sldMk cId="1743681011" sldId="275"/>
            <ac:grpSpMk id="15" creationId="{1F9BC29F-6914-C975-B419-732AF57E4FA7}"/>
          </ac:grpSpMkLst>
        </pc:grpChg>
        <pc:grpChg chg="add del mod">
          <ac:chgData name="TOGASAKI Haruta" userId="97d39d90-36ae-49c7-8e10-0d6d77786e66" providerId="ADAL" clId="{593FD3F4-6DAC-4ACD-9CF3-34C31EE8382D}" dt="2025-06-25T04:45:56.181" v="18939" actId="14100"/>
          <ac:grpSpMkLst>
            <pc:docMk/>
            <pc:sldMk cId="1743681011" sldId="275"/>
            <ac:grpSpMk id="16" creationId="{F313951A-0EA0-A555-414D-11447B94C78A}"/>
          </ac:grpSpMkLst>
        </pc:grpChg>
        <pc:grpChg chg="add del mod">
          <ac:chgData name="TOGASAKI Haruta" userId="97d39d90-36ae-49c7-8e10-0d6d77786e66" providerId="ADAL" clId="{593FD3F4-6DAC-4ACD-9CF3-34C31EE8382D}" dt="2025-06-22T10:27:06.534" v="10305" actId="478"/>
          <ac:grpSpMkLst>
            <pc:docMk/>
            <pc:sldMk cId="1743681011" sldId="275"/>
            <ac:grpSpMk id="21" creationId="{1858CC5A-5031-8245-F798-C1AFA671FAF7}"/>
          </ac:grpSpMkLst>
        </pc:grpChg>
        <pc:grpChg chg="add del mod">
          <ac:chgData name="TOGASAKI Haruta" userId="97d39d90-36ae-49c7-8e10-0d6d77786e66" providerId="ADAL" clId="{593FD3F4-6DAC-4ACD-9CF3-34C31EE8382D}" dt="2025-06-23T14:13:16.049" v="17828" actId="478"/>
          <ac:grpSpMkLst>
            <pc:docMk/>
            <pc:sldMk cId="1743681011" sldId="275"/>
            <ac:grpSpMk id="26" creationId="{6325B12F-CA23-83EC-5859-B3823D13C6E2}"/>
          </ac:grpSpMkLst>
        </pc:grpChg>
        <pc:grpChg chg="add mod">
          <ac:chgData name="TOGASAKI Haruta" userId="97d39d90-36ae-49c7-8e10-0d6d77786e66" providerId="ADAL" clId="{593FD3F4-6DAC-4ACD-9CF3-34C31EE8382D}" dt="2025-06-22T10:30:15.613" v="10348" actId="164"/>
          <ac:grpSpMkLst>
            <pc:docMk/>
            <pc:sldMk cId="1743681011" sldId="275"/>
            <ac:grpSpMk id="28" creationId="{AE3C539C-4697-277B-6972-AA51C6C23CE8}"/>
          </ac:grpSpMkLst>
        </pc:grpChg>
        <pc:grpChg chg="add mod">
          <ac:chgData name="TOGASAKI Haruta" userId="97d39d90-36ae-49c7-8e10-0d6d77786e66" providerId="ADAL" clId="{593FD3F4-6DAC-4ACD-9CF3-34C31EE8382D}" dt="2025-06-30T18:06:39.624" v="23263" actId="1036"/>
          <ac:grpSpMkLst>
            <pc:docMk/>
            <pc:sldMk cId="1743681011" sldId="275"/>
            <ac:grpSpMk id="31" creationId="{AA2DBC6C-847E-35D3-4FA9-4C3D1476ACAD}"/>
          </ac:grpSpMkLst>
        </pc:grpChg>
        <pc:cxnChg chg="add del mod">
          <ac:chgData name="TOGASAKI Haruta" userId="97d39d90-36ae-49c7-8e10-0d6d77786e66" providerId="ADAL" clId="{593FD3F4-6DAC-4ACD-9CF3-34C31EE8382D}" dt="2025-06-20T05:47:07.658" v="6549" actId="478"/>
          <ac:cxnSpMkLst>
            <pc:docMk/>
            <pc:sldMk cId="1743681011" sldId="275"/>
            <ac:cxnSpMk id="6" creationId="{2B02D4EC-49C5-866C-9EB4-9D851864CEF5}"/>
          </ac:cxnSpMkLst>
        </pc:cxnChg>
        <pc:cxnChg chg="add del mod">
          <ac:chgData name="TOGASAKI Haruta" userId="97d39d90-36ae-49c7-8e10-0d6d77786e66" providerId="ADAL" clId="{593FD3F4-6DAC-4ACD-9CF3-34C31EE8382D}" dt="2025-06-20T22:02:48.797" v="8733" actId="478"/>
          <ac:cxnSpMkLst>
            <pc:docMk/>
            <pc:sldMk cId="1743681011" sldId="275"/>
            <ac:cxnSpMk id="7" creationId="{CBA7CEF2-27F3-2F30-90ED-53CEABC139AA}"/>
          </ac:cxnSpMkLst>
        </pc:cxnChg>
      </pc:sldChg>
      <pc:sldChg chg="modSp new del mod">
        <pc:chgData name="TOGASAKI Haruta" userId="97d39d90-36ae-49c7-8e10-0d6d77786e66" providerId="ADAL" clId="{593FD3F4-6DAC-4ACD-9CF3-34C31EE8382D}" dt="2025-06-11T07:24:24.970" v="1463" actId="2696"/>
        <pc:sldMkLst>
          <pc:docMk/>
          <pc:sldMk cId="2754038450" sldId="275"/>
        </pc:sldMkLst>
        <pc:spChg chg="mod">
          <ac:chgData name="TOGASAKI Haruta" userId="97d39d90-36ae-49c7-8e10-0d6d77786e66" providerId="ADAL" clId="{593FD3F4-6DAC-4ACD-9CF3-34C31EE8382D}" dt="2025-06-11T07:23:39.005" v="1462" actId="20577"/>
          <ac:spMkLst>
            <pc:docMk/>
            <pc:sldMk cId="2754038450" sldId="275"/>
            <ac:spMk id="2" creationId="{0496F337-C7FF-1298-0051-D1CE1DF4215B}"/>
          </ac:spMkLst>
        </pc:spChg>
      </pc:sldChg>
      <pc:sldChg chg="addSp modSp add del mod modShow">
        <pc:chgData name="TOGASAKI Haruta" userId="97d39d90-36ae-49c7-8e10-0d6d77786e66" providerId="ADAL" clId="{593FD3F4-6DAC-4ACD-9CF3-34C31EE8382D}" dt="2025-06-14T12:06:39.425" v="4106" actId="47"/>
        <pc:sldMkLst>
          <pc:docMk/>
          <pc:sldMk cId="1239716989" sldId="276"/>
        </pc:sldMkLst>
        <pc:spChg chg="mod">
          <ac:chgData name="TOGASAKI Haruta" userId="97d39d90-36ae-49c7-8e10-0d6d77786e66" providerId="ADAL" clId="{593FD3F4-6DAC-4ACD-9CF3-34C31EE8382D}" dt="2025-06-14T09:51:22.106" v="2846" actId="14100"/>
          <ac:spMkLst>
            <pc:docMk/>
            <pc:sldMk cId="1239716989" sldId="276"/>
            <ac:spMk id="3" creationId="{EBA06C3C-CE0D-81EE-AE92-6BB3A0093253}"/>
          </ac:spMkLst>
        </pc:spChg>
        <pc:spChg chg="add mod">
          <ac:chgData name="TOGASAKI Haruta" userId="97d39d90-36ae-49c7-8e10-0d6d77786e66" providerId="ADAL" clId="{593FD3F4-6DAC-4ACD-9CF3-34C31EE8382D}" dt="2025-06-14T09:52:32.709" v="2850" actId="207"/>
          <ac:spMkLst>
            <pc:docMk/>
            <pc:sldMk cId="1239716989" sldId="276"/>
            <ac:spMk id="5" creationId="{3B9463A6-C6EA-1570-1CDE-0FD850FFEAB8}"/>
          </ac:spMkLst>
        </pc:spChg>
        <pc:spChg chg="mod">
          <ac:chgData name="TOGASAKI Haruta" userId="97d39d90-36ae-49c7-8e10-0d6d77786e66" providerId="ADAL" clId="{593FD3F4-6DAC-4ACD-9CF3-34C31EE8382D}" dt="2025-06-14T09:49:23.366" v="2813"/>
          <ac:spMkLst>
            <pc:docMk/>
            <pc:sldMk cId="1239716989" sldId="276"/>
            <ac:spMk id="11" creationId="{BB844EBD-1D48-28DB-A7BB-F57C26B01031}"/>
          </ac:spMkLst>
        </pc:spChg>
        <pc:spChg chg="mod">
          <ac:chgData name="TOGASAKI Haruta" userId="97d39d90-36ae-49c7-8e10-0d6d77786e66" providerId="ADAL" clId="{593FD3F4-6DAC-4ACD-9CF3-34C31EE8382D}" dt="2025-06-14T10:08:42.348" v="3169"/>
          <ac:spMkLst>
            <pc:docMk/>
            <pc:sldMk cId="1239716989" sldId="276"/>
            <ac:spMk id="12" creationId="{750F795D-6E56-85E8-2284-5F02B8B8E5D6}"/>
          </ac:spMkLst>
        </pc:spChg>
        <pc:spChg chg="mod">
          <ac:chgData name="TOGASAKI Haruta" userId="97d39d90-36ae-49c7-8e10-0d6d77786e66" providerId="ADAL" clId="{593FD3F4-6DAC-4ACD-9CF3-34C31EE8382D}" dt="2025-06-14T09:49:23.366" v="2813"/>
          <ac:spMkLst>
            <pc:docMk/>
            <pc:sldMk cId="1239716989" sldId="276"/>
            <ac:spMk id="13" creationId="{03233143-265D-EC53-9BF8-43284FC77E3D}"/>
          </ac:spMkLst>
        </pc:spChg>
        <pc:spChg chg="mod">
          <ac:chgData name="TOGASAKI Haruta" userId="97d39d90-36ae-49c7-8e10-0d6d77786e66" providerId="ADAL" clId="{593FD3F4-6DAC-4ACD-9CF3-34C31EE8382D}" dt="2025-06-14T09:49:23.366" v="2813"/>
          <ac:spMkLst>
            <pc:docMk/>
            <pc:sldMk cId="1239716989" sldId="276"/>
            <ac:spMk id="14" creationId="{E955B7B8-4410-F15A-CA26-DBCFC20546E2}"/>
          </ac:spMkLst>
        </pc:spChg>
        <pc:spChg chg="mod">
          <ac:chgData name="TOGASAKI Haruta" userId="97d39d90-36ae-49c7-8e10-0d6d77786e66" providerId="ADAL" clId="{593FD3F4-6DAC-4ACD-9CF3-34C31EE8382D}" dt="2025-06-14T09:49:23.366" v="2813"/>
          <ac:spMkLst>
            <pc:docMk/>
            <pc:sldMk cId="1239716989" sldId="276"/>
            <ac:spMk id="15" creationId="{8E521279-AF20-24CD-DDF6-91273CDFDEE5}"/>
          </ac:spMkLst>
        </pc:spChg>
        <pc:spChg chg="mod">
          <ac:chgData name="TOGASAKI Haruta" userId="97d39d90-36ae-49c7-8e10-0d6d77786e66" providerId="ADAL" clId="{593FD3F4-6DAC-4ACD-9CF3-34C31EE8382D}" dt="2025-06-14T09:49:23.366" v="2813"/>
          <ac:spMkLst>
            <pc:docMk/>
            <pc:sldMk cId="1239716989" sldId="276"/>
            <ac:spMk id="16" creationId="{10B85E2E-B2CE-2BDB-30FB-7CC119CEBE05}"/>
          </ac:spMkLst>
        </pc:spChg>
        <pc:spChg chg="mod">
          <ac:chgData name="TOGASAKI Haruta" userId="97d39d90-36ae-49c7-8e10-0d6d77786e66" providerId="ADAL" clId="{593FD3F4-6DAC-4ACD-9CF3-34C31EE8382D}" dt="2025-06-14T09:49:23.366" v="2813"/>
          <ac:spMkLst>
            <pc:docMk/>
            <pc:sldMk cId="1239716989" sldId="276"/>
            <ac:spMk id="17" creationId="{7ED267CF-CAB9-6C83-CA85-132F18ADC9C1}"/>
          </ac:spMkLst>
        </pc:spChg>
        <pc:spChg chg="mod">
          <ac:chgData name="TOGASAKI Haruta" userId="97d39d90-36ae-49c7-8e10-0d6d77786e66" providerId="ADAL" clId="{593FD3F4-6DAC-4ACD-9CF3-34C31EE8382D}" dt="2025-06-14T09:49:23.366" v="2813"/>
          <ac:spMkLst>
            <pc:docMk/>
            <pc:sldMk cId="1239716989" sldId="276"/>
            <ac:spMk id="18" creationId="{F8716E96-6C51-8A42-221B-61D0D6709FFC}"/>
          </ac:spMkLst>
        </pc:spChg>
        <pc:spChg chg="mod">
          <ac:chgData name="TOGASAKI Haruta" userId="97d39d90-36ae-49c7-8e10-0d6d77786e66" providerId="ADAL" clId="{593FD3F4-6DAC-4ACD-9CF3-34C31EE8382D}" dt="2025-06-14T09:49:23.366" v="2813"/>
          <ac:spMkLst>
            <pc:docMk/>
            <pc:sldMk cId="1239716989" sldId="276"/>
            <ac:spMk id="19" creationId="{F3218F69-767E-F27D-55C2-C20A21E23079}"/>
          </ac:spMkLst>
        </pc:spChg>
        <pc:spChg chg="add mod">
          <ac:chgData name="TOGASAKI Haruta" userId="97d39d90-36ae-49c7-8e10-0d6d77786e66" providerId="ADAL" clId="{593FD3F4-6DAC-4ACD-9CF3-34C31EE8382D}" dt="2025-06-14T09:49:23.366" v="2813"/>
          <ac:spMkLst>
            <pc:docMk/>
            <pc:sldMk cId="1239716989" sldId="276"/>
            <ac:spMk id="21" creationId="{824B6476-9830-1E48-2B96-B4F1B04CFA18}"/>
          </ac:spMkLst>
        </pc:spChg>
        <pc:spChg chg="add mod">
          <ac:chgData name="TOGASAKI Haruta" userId="97d39d90-36ae-49c7-8e10-0d6d77786e66" providerId="ADAL" clId="{593FD3F4-6DAC-4ACD-9CF3-34C31EE8382D}" dt="2025-06-14T09:49:23.366" v="2813"/>
          <ac:spMkLst>
            <pc:docMk/>
            <pc:sldMk cId="1239716989" sldId="276"/>
            <ac:spMk id="22" creationId="{7AFA0480-5ED9-DF6D-3800-270BCF1A0682}"/>
          </ac:spMkLst>
        </pc:spChg>
        <pc:spChg chg="add mod">
          <ac:chgData name="TOGASAKI Haruta" userId="97d39d90-36ae-49c7-8e10-0d6d77786e66" providerId="ADAL" clId="{593FD3F4-6DAC-4ACD-9CF3-34C31EE8382D}" dt="2025-06-14T09:49:23.366" v="2813"/>
          <ac:spMkLst>
            <pc:docMk/>
            <pc:sldMk cId="1239716989" sldId="276"/>
            <ac:spMk id="26" creationId="{703C56E1-A69A-BA63-C60A-6414684CCB4A}"/>
          </ac:spMkLst>
        </pc:spChg>
        <pc:spChg chg="add mod">
          <ac:chgData name="TOGASAKI Haruta" userId="97d39d90-36ae-49c7-8e10-0d6d77786e66" providerId="ADAL" clId="{593FD3F4-6DAC-4ACD-9CF3-34C31EE8382D}" dt="2025-06-14T10:08:27.804" v="3164" actId="164"/>
          <ac:spMkLst>
            <pc:docMk/>
            <pc:sldMk cId="1239716989" sldId="276"/>
            <ac:spMk id="32" creationId="{29163647-50E2-E05D-4E60-F1690D2B8DBD}"/>
          </ac:spMkLst>
        </pc:spChg>
        <pc:spChg chg="add mod">
          <ac:chgData name="TOGASAKI Haruta" userId="97d39d90-36ae-49c7-8e10-0d6d77786e66" providerId="ADAL" clId="{593FD3F4-6DAC-4ACD-9CF3-34C31EE8382D}" dt="2025-06-14T10:08:39.747" v="3168"/>
          <ac:spMkLst>
            <pc:docMk/>
            <pc:sldMk cId="1239716989" sldId="276"/>
            <ac:spMk id="33" creationId="{9846D925-0393-CC14-F8F8-DDCD0976D340}"/>
          </ac:spMkLst>
        </pc:spChg>
        <pc:spChg chg="add mod">
          <ac:chgData name="TOGASAKI Haruta" userId="97d39d90-36ae-49c7-8e10-0d6d77786e66" providerId="ADAL" clId="{593FD3F4-6DAC-4ACD-9CF3-34C31EE8382D}" dt="2025-06-14T10:08:27.804" v="3164" actId="164"/>
          <ac:spMkLst>
            <pc:docMk/>
            <pc:sldMk cId="1239716989" sldId="276"/>
            <ac:spMk id="34" creationId="{807DE4BB-E456-E215-C2B9-078F26FBE7A6}"/>
          </ac:spMkLst>
        </pc:spChg>
        <pc:spChg chg="add mod">
          <ac:chgData name="TOGASAKI Haruta" userId="97d39d90-36ae-49c7-8e10-0d6d77786e66" providerId="ADAL" clId="{593FD3F4-6DAC-4ACD-9CF3-34C31EE8382D}" dt="2025-06-14T09:49:23.366" v="2813"/>
          <ac:spMkLst>
            <pc:docMk/>
            <pc:sldMk cId="1239716989" sldId="276"/>
            <ac:spMk id="35" creationId="{F2F663A6-065D-4BD3-54F6-412670CCC801}"/>
          </ac:spMkLst>
        </pc:spChg>
        <pc:spChg chg="add mod">
          <ac:chgData name="TOGASAKI Haruta" userId="97d39d90-36ae-49c7-8e10-0d6d77786e66" providerId="ADAL" clId="{593FD3F4-6DAC-4ACD-9CF3-34C31EE8382D}" dt="2025-06-14T09:53:34.815" v="2899" actId="1038"/>
          <ac:spMkLst>
            <pc:docMk/>
            <pc:sldMk cId="1239716989" sldId="276"/>
            <ac:spMk id="37" creationId="{67A65D91-D487-97C0-739F-8E58CF9B6C6C}"/>
          </ac:spMkLst>
        </pc:spChg>
        <pc:spChg chg="add mod">
          <ac:chgData name="TOGASAKI Haruta" userId="97d39d90-36ae-49c7-8e10-0d6d77786e66" providerId="ADAL" clId="{593FD3F4-6DAC-4ACD-9CF3-34C31EE8382D}" dt="2025-06-14T09:49:23.366" v="2813"/>
          <ac:spMkLst>
            <pc:docMk/>
            <pc:sldMk cId="1239716989" sldId="276"/>
            <ac:spMk id="38" creationId="{0EE8DEEB-78E6-9CFF-2FCF-3400B1201A5C}"/>
          </ac:spMkLst>
        </pc:spChg>
        <pc:spChg chg="add mod">
          <ac:chgData name="TOGASAKI Haruta" userId="97d39d90-36ae-49c7-8e10-0d6d77786e66" providerId="ADAL" clId="{593FD3F4-6DAC-4ACD-9CF3-34C31EE8382D}" dt="2025-06-14T09:49:23.366" v="2813"/>
          <ac:spMkLst>
            <pc:docMk/>
            <pc:sldMk cId="1239716989" sldId="276"/>
            <ac:spMk id="40" creationId="{8E6D5507-07FC-C24C-CEB6-03ADE935ADF4}"/>
          </ac:spMkLst>
        </pc:spChg>
        <pc:spChg chg="mod">
          <ac:chgData name="TOGASAKI Haruta" userId="97d39d90-36ae-49c7-8e10-0d6d77786e66" providerId="ADAL" clId="{593FD3F4-6DAC-4ACD-9CF3-34C31EE8382D}" dt="2025-06-14T09:49:23.366" v="2813"/>
          <ac:spMkLst>
            <pc:docMk/>
            <pc:sldMk cId="1239716989" sldId="276"/>
            <ac:spMk id="42" creationId="{A8D13FEC-EA10-6206-EE4B-19F22A637364}"/>
          </ac:spMkLst>
        </pc:spChg>
        <pc:spChg chg="mod">
          <ac:chgData name="TOGASAKI Haruta" userId="97d39d90-36ae-49c7-8e10-0d6d77786e66" providerId="ADAL" clId="{593FD3F4-6DAC-4ACD-9CF3-34C31EE8382D}" dt="2025-06-14T10:08:45.637" v="3170"/>
          <ac:spMkLst>
            <pc:docMk/>
            <pc:sldMk cId="1239716989" sldId="276"/>
            <ac:spMk id="43" creationId="{74374758-0799-C247-ED9A-D5A442928CFB}"/>
          </ac:spMkLst>
        </pc:spChg>
        <pc:spChg chg="mod">
          <ac:chgData name="TOGASAKI Haruta" userId="97d39d90-36ae-49c7-8e10-0d6d77786e66" providerId="ADAL" clId="{593FD3F4-6DAC-4ACD-9CF3-34C31EE8382D}" dt="2025-06-14T09:49:23.366" v="2813"/>
          <ac:spMkLst>
            <pc:docMk/>
            <pc:sldMk cId="1239716989" sldId="276"/>
            <ac:spMk id="44" creationId="{9D3AAEA7-5059-019F-4877-D0F910DC68E5}"/>
          </ac:spMkLst>
        </pc:spChg>
        <pc:spChg chg="mod">
          <ac:chgData name="TOGASAKI Haruta" userId="97d39d90-36ae-49c7-8e10-0d6d77786e66" providerId="ADAL" clId="{593FD3F4-6DAC-4ACD-9CF3-34C31EE8382D}" dt="2025-06-14T09:49:23.366" v="2813"/>
          <ac:spMkLst>
            <pc:docMk/>
            <pc:sldMk cId="1239716989" sldId="276"/>
            <ac:spMk id="51" creationId="{7ECC081A-4C3D-B2B9-BA49-5A9BECE7F214}"/>
          </ac:spMkLst>
        </pc:spChg>
        <pc:spChg chg="mod">
          <ac:chgData name="TOGASAKI Haruta" userId="97d39d90-36ae-49c7-8e10-0d6d77786e66" providerId="ADAL" clId="{593FD3F4-6DAC-4ACD-9CF3-34C31EE8382D}" dt="2025-06-14T09:49:23.366" v="2813"/>
          <ac:spMkLst>
            <pc:docMk/>
            <pc:sldMk cId="1239716989" sldId="276"/>
            <ac:spMk id="53" creationId="{79391BE5-DB9D-ACFF-5041-736E157D1A62}"/>
          </ac:spMkLst>
        </pc:spChg>
        <pc:spChg chg="add mod">
          <ac:chgData name="TOGASAKI Haruta" userId="97d39d90-36ae-49c7-8e10-0d6d77786e66" providerId="ADAL" clId="{593FD3F4-6DAC-4ACD-9CF3-34C31EE8382D}" dt="2025-06-14T09:49:23.366" v="2813"/>
          <ac:spMkLst>
            <pc:docMk/>
            <pc:sldMk cId="1239716989" sldId="276"/>
            <ac:spMk id="54" creationId="{D020B606-8166-158B-CA48-6A95D2D6B9EC}"/>
          </ac:spMkLst>
        </pc:spChg>
        <pc:spChg chg="add mod">
          <ac:chgData name="TOGASAKI Haruta" userId="97d39d90-36ae-49c7-8e10-0d6d77786e66" providerId="ADAL" clId="{593FD3F4-6DAC-4ACD-9CF3-34C31EE8382D}" dt="2025-06-14T09:49:23.366" v="2813"/>
          <ac:spMkLst>
            <pc:docMk/>
            <pc:sldMk cId="1239716989" sldId="276"/>
            <ac:spMk id="55" creationId="{CEF63D50-F766-2A1A-1F3F-408629B8CBC1}"/>
          </ac:spMkLst>
        </pc:spChg>
        <pc:spChg chg="add mod">
          <ac:chgData name="TOGASAKI Haruta" userId="97d39d90-36ae-49c7-8e10-0d6d77786e66" providerId="ADAL" clId="{593FD3F4-6DAC-4ACD-9CF3-34C31EE8382D}" dt="2025-06-14T09:49:23.366" v="2813"/>
          <ac:spMkLst>
            <pc:docMk/>
            <pc:sldMk cId="1239716989" sldId="276"/>
            <ac:spMk id="56" creationId="{151679AE-827D-3CC2-5320-B71E16E67223}"/>
          </ac:spMkLst>
        </pc:spChg>
        <pc:spChg chg="add mod">
          <ac:chgData name="TOGASAKI Haruta" userId="97d39d90-36ae-49c7-8e10-0d6d77786e66" providerId="ADAL" clId="{593FD3F4-6DAC-4ACD-9CF3-34C31EE8382D}" dt="2025-06-14T10:08:23.526" v="3163" actId="1076"/>
          <ac:spMkLst>
            <pc:docMk/>
            <pc:sldMk cId="1239716989" sldId="276"/>
            <ac:spMk id="57" creationId="{ABD34602-9868-3C89-A706-4FB4E01DC6E7}"/>
          </ac:spMkLst>
        </pc:spChg>
        <pc:grpChg chg="add mod">
          <ac:chgData name="TOGASAKI Haruta" userId="97d39d90-36ae-49c7-8e10-0d6d77786e66" providerId="ADAL" clId="{593FD3F4-6DAC-4ACD-9CF3-34C31EE8382D}" dt="2025-06-14T10:08:32.998" v="3167" actId="114"/>
          <ac:grpSpMkLst>
            <pc:docMk/>
            <pc:sldMk cId="1239716989" sldId="276"/>
            <ac:grpSpMk id="10" creationId="{E663C656-DF99-685A-81DA-692B1D216FE8}"/>
          </ac:grpSpMkLst>
        </pc:grpChg>
        <pc:grpChg chg="add mod">
          <ac:chgData name="TOGASAKI Haruta" userId="97d39d90-36ae-49c7-8e10-0d6d77786e66" providerId="ADAL" clId="{593FD3F4-6DAC-4ACD-9CF3-34C31EE8382D}" dt="2025-06-14T09:49:23.366" v="2813"/>
          <ac:grpSpMkLst>
            <pc:docMk/>
            <pc:sldMk cId="1239716989" sldId="276"/>
            <ac:grpSpMk id="27" creationId="{B191E408-7A36-FBC6-E0C4-F7AA1117F5C9}"/>
          </ac:grpSpMkLst>
        </pc:grpChg>
        <pc:grpChg chg="add mod">
          <ac:chgData name="TOGASAKI Haruta" userId="97d39d90-36ae-49c7-8e10-0d6d77786e66" providerId="ADAL" clId="{593FD3F4-6DAC-4ACD-9CF3-34C31EE8382D}" dt="2025-06-14T10:08:32.998" v="3167" actId="114"/>
          <ac:grpSpMkLst>
            <pc:docMk/>
            <pc:sldMk cId="1239716989" sldId="276"/>
            <ac:grpSpMk id="41" creationId="{414A094D-D30D-C64E-D411-7376AFDAC925}"/>
          </ac:grpSpMkLst>
        </pc:grpChg>
        <pc:grpChg chg="add mod">
          <ac:chgData name="TOGASAKI Haruta" userId="97d39d90-36ae-49c7-8e10-0d6d77786e66" providerId="ADAL" clId="{593FD3F4-6DAC-4ACD-9CF3-34C31EE8382D}" dt="2025-06-14T09:49:23.366" v="2813"/>
          <ac:grpSpMkLst>
            <pc:docMk/>
            <pc:sldMk cId="1239716989" sldId="276"/>
            <ac:grpSpMk id="45" creationId="{53F2FD1B-1890-8F67-BDBF-BC67423BFE32}"/>
          </ac:grpSpMkLst>
        </pc:grpChg>
        <pc:grpChg chg="add mod">
          <ac:chgData name="TOGASAKI Haruta" userId="97d39d90-36ae-49c7-8e10-0d6d77786e66" providerId="ADAL" clId="{593FD3F4-6DAC-4ACD-9CF3-34C31EE8382D}" dt="2025-06-14T10:08:32.998" v="3167" actId="114"/>
          <ac:grpSpMkLst>
            <pc:docMk/>
            <pc:sldMk cId="1239716989" sldId="276"/>
            <ac:grpSpMk id="59" creationId="{8963BAF7-FF89-1FCE-7CEF-07FD71AA56A4}"/>
          </ac:grpSpMkLst>
        </pc:grpChg>
        <pc:picChg chg="add mod">
          <ac:chgData name="TOGASAKI Haruta" userId="97d39d90-36ae-49c7-8e10-0d6d77786e66" providerId="ADAL" clId="{593FD3F4-6DAC-4ACD-9CF3-34C31EE8382D}" dt="2025-06-14T09:49:23.366" v="2813"/>
          <ac:picMkLst>
            <pc:docMk/>
            <pc:sldMk cId="1239716989" sldId="276"/>
            <ac:picMk id="6" creationId="{EB81C794-900F-57E7-E292-ED3A87EAD039}"/>
          </ac:picMkLst>
        </pc:picChg>
        <pc:picChg chg="add mod">
          <ac:chgData name="TOGASAKI Haruta" userId="97d39d90-36ae-49c7-8e10-0d6d77786e66" providerId="ADAL" clId="{593FD3F4-6DAC-4ACD-9CF3-34C31EE8382D}" dt="2025-06-14T09:49:23.366" v="2813"/>
          <ac:picMkLst>
            <pc:docMk/>
            <pc:sldMk cId="1239716989" sldId="276"/>
            <ac:picMk id="7" creationId="{7A06D569-04F7-6993-3312-8C274E17115C}"/>
          </ac:picMkLst>
        </pc:picChg>
        <pc:picChg chg="add mod">
          <ac:chgData name="TOGASAKI Haruta" userId="97d39d90-36ae-49c7-8e10-0d6d77786e66" providerId="ADAL" clId="{593FD3F4-6DAC-4ACD-9CF3-34C31EE8382D}" dt="2025-06-14T09:49:23.366" v="2813"/>
          <ac:picMkLst>
            <pc:docMk/>
            <pc:sldMk cId="1239716989" sldId="276"/>
            <ac:picMk id="8" creationId="{7EEBDA4C-6A0E-D40A-2BC1-0FB4F9497EF8}"/>
          </ac:picMkLst>
        </pc:picChg>
        <pc:picChg chg="add mod">
          <ac:chgData name="TOGASAKI Haruta" userId="97d39d90-36ae-49c7-8e10-0d6d77786e66" providerId="ADAL" clId="{593FD3F4-6DAC-4ACD-9CF3-34C31EE8382D}" dt="2025-06-14T09:49:23.366" v="2813"/>
          <ac:picMkLst>
            <pc:docMk/>
            <pc:sldMk cId="1239716989" sldId="276"/>
            <ac:picMk id="9" creationId="{3F273979-33E4-422D-E3A4-796A465ADC0B}"/>
          </ac:picMkLst>
        </pc:picChg>
        <pc:picChg chg="add mod">
          <ac:chgData name="TOGASAKI Haruta" userId="97d39d90-36ae-49c7-8e10-0d6d77786e66" providerId="ADAL" clId="{593FD3F4-6DAC-4ACD-9CF3-34C31EE8382D}" dt="2025-06-14T09:49:23.366" v="2813"/>
          <ac:picMkLst>
            <pc:docMk/>
            <pc:sldMk cId="1239716989" sldId="276"/>
            <ac:picMk id="20" creationId="{960FFE0A-1D99-3A54-5B50-F91315543469}"/>
          </ac:picMkLst>
        </pc:picChg>
        <pc:picChg chg="add mod">
          <ac:chgData name="TOGASAKI Haruta" userId="97d39d90-36ae-49c7-8e10-0d6d77786e66" providerId="ADAL" clId="{593FD3F4-6DAC-4ACD-9CF3-34C31EE8382D}" dt="2025-06-14T09:49:23.366" v="2813"/>
          <ac:picMkLst>
            <pc:docMk/>
            <pc:sldMk cId="1239716989" sldId="276"/>
            <ac:picMk id="23" creationId="{B7E27330-5C32-DF61-7045-8DF63CFDDA85}"/>
          </ac:picMkLst>
        </pc:picChg>
        <pc:picChg chg="add mod">
          <ac:chgData name="TOGASAKI Haruta" userId="97d39d90-36ae-49c7-8e10-0d6d77786e66" providerId="ADAL" clId="{593FD3F4-6DAC-4ACD-9CF3-34C31EE8382D}" dt="2025-06-14T09:49:23.366" v="2813"/>
          <ac:picMkLst>
            <pc:docMk/>
            <pc:sldMk cId="1239716989" sldId="276"/>
            <ac:picMk id="24" creationId="{AF4A6C70-C691-368F-BFCA-251C68098E7F}"/>
          </ac:picMkLst>
        </pc:picChg>
        <pc:picChg chg="add mod">
          <ac:chgData name="TOGASAKI Haruta" userId="97d39d90-36ae-49c7-8e10-0d6d77786e66" providerId="ADAL" clId="{593FD3F4-6DAC-4ACD-9CF3-34C31EE8382D}" dt="2025-06-14T09:49:23.366" v="2813"/>
          <ac:picMkLst>
            <pc:docMk/>
            <pc:sldMk cId="1239716989" sldId="276"/>
            <ac:picMk id="25" creationId="{C9D8403B-5EDE-7E1A-BBAD-B95506D32C4F}"/>
          </ac:picMkLst>
        </pc:picChg>
        <pc:picChg chg="mod">
          <ac:chgData name="TOGASAKI Haruta" userId="97d39d90-36ae-49c7-8e10-0d6d77786e66" providerId="ADAL" clId="{593FD3F4-6DAC-4ACD-9CF3-34C31EE8382D}" dt="2025-06-14T09:49:23.366" v="2813"/>
          <ac:picMkLst>
            <pc:docMk/>
            <pc:sldMk cId="1239716989" sldId="276"/>
            <ac:picMk id="28" creationId="{3552FD0E-FFC9-5560-6EB4-79E2C70E6410}"/>
          </ac:picMkLst>
        </pc:picChg>
        <pc:picChg chg="mod">
          <ac:chgData name="TOGASAKI Haruta" userId="97d39d90-36ae-49c7-8e10-0d6d77786e66" providerId="ADAL" clId="{593FD3F4-6DAC-4ACD-9CF3-34C31EE8382D}" dt="2025-06-14T09:49:23.366" v="2813"/>
          <ac:picMkLst>
            <pc:docMk/>
            <pc:sldMk cId="1239716989" sldId="276"/>
            <ac:picMk id="29" creationId="{7C953757-BF18-1797-B5B8-22FFB11ECAC8}"/>
          </ac:picMkLst>
        </pc:picChg>
        <pc:picChg chg="mod">
          <ac:chgData name="TOGASAKI Haruta" userId="97d39d90-36ae-49c7-8e10-0d6d77786e66" providerId="ADAL" clId="{593FD3F4-6DAC-4ACD-9CF3-34C31EE8382D}" dt="2025-06-14T09:49:23.366" v="2813"/>
          <ac:picMkLst>
            <pc:docMk/>
            <pc:sldMk cId="1239716989" sldId="276"/>
            <ac:picMk id="30" creationId="{FB16B6B6-5845-5E59-4AE4-59E58A221666}"/>
          </ac:picMkLst>
        </pc:picChg>
        <pc:picChg chg="mod">
          <ac:chgData name="TOGASAKI Haruta" userId="97d39d90-36ae-49c7-8e10-0d6d77786e66" providerId="ADAL" clId="{593FD3F4-6DAC-4ACD-9CF3-34C31EE8382D}" dt="2025-06-14T09:49:23.366" v="2813"/>
          <ac:picMkLst>
            <pc:docMk/>
            <pc:sldMk cId="1239716989" sldId="276"/>
            <ac:picMk id="31" creationId="{3F264E2F-F87F-EE7B-664D-26961448444C}"/>
          </ac:picMkLst>
        </pc:picChg>
        <pc:picChg chg="add mod">
          <ac:chgData name="TOGASAKI Haruta" userId="97d39d90-36ae-49c7-8e10-0d6d77786e66" providerId="ADAL" clId="{593FD3F4-6DAC-4ACD-9CF3-34C31EE8382D}" dt="2025-06-14T09:49:23.366" v="2813"/>
          <ac:picMkLst>
            <pc:docMk/>
            <pc:sldMk cId="1239716989" sldId="276"/>
            <ac:picMk id="36" creationId="{881E3EDA-D8A0-6B75-304D-1CB1DDE93BA9}"/>
          </ac:picMkLst>
        </pc:picChg>
        <pc:picChg chg="add mod">
          <ac:chgData name="TOGASAKI Haruta" userId="97d39d90-36ae-49c7-8e10-0d6d77786e66" providerId="ADAL" clId="{593FD3F4-6DAC-4ACD-9CF3-34C31EE8382D}" dt="2025-06-14T09:49:23.366" v="2813"/>
          <ac:picMkLst>
            <pc:docMk/>
            <pc:sldMk cId="1239716989" sldId="276"/>
            <ac:picMk id="39" creationId="{A42276CB-D1DE-1090-A700-2A436DC245E8}"/>
          </ac:picMkLst>
        </pc:picChg>
        <pc:picChg chg="mod">
          <ac:chgData name="TOGASAKI Haruta" userId="97d39d90-36ae-49c7-8e10-0d6d77786e66" providerId="ADAL" clId="{593FD3F4-6DAC-4ACD-9CF3-34C31EE8382D}" dt="2025-06-14T09:49:23.366" v="2813"/>
          <ac:picMkLst>
            <pc:docMk/>
            <pc:sldMk cId="1239716989" sldId="276"/>
            <ac:picMk id="46" creationId="{679D95F5-13CA-FDED-3520-0339D10B75E8}"/>
          </ac:picMkLst>
        </pc:picChg>
        <pc:picChg chg="mod">
          <ac:chgData name="TOGASAKI Haruta" userId="97d39d90-36ae-49c7-8e10-0d6d77786e66" providerId="ADAL" clId="{593FD3F4-6DAC-4ACD-9CF3-34C31EE8382D}" dt="2025-06-14T09:49:23.366" v="2813"/>
          <ac:picMkLst>
            <pc:docMk/>
            <pc:sldMk cId="1239716989" sldId="276"/>
            <ac:picMk id="47" creationId="{70F7B985-6363-F88B-8421-CD3A0ADFA470}"/>
          </ac:picMkLst>
        </pc:picChg>
        <pc:picChg chg="mod">
          <ac:chgData name="TOGASAKI Haruta" userId="97d39d90-36ae-49c7-8e10-0d6d77786e66" providerId="ADAL" clId="{593FD3F4-6DAC-4ACD-9CF3-34C31EE8382D}" dt="2025-06-14T09:49:23.366" v="2813"/>
          <ac:picMkLst>
            <pc:docMk/>
            <pc:sldMk cId="1239716989" sldId="276"/>
            <ac:picMk id="48" creationId="{2D037F20-C15D-F125-DCCB-80090AAF89F9}"/>
          </ac:picMkLst>
        </pc:picChg>
        <pc:picChg chg="mod">
          <ac:chgData name="TOGASAKI Haruta" userId="97d39d90-36ae-49c7-8e10-0d6d77786e66" providerId="ADAL" clId="{593FD3F4-6DAC-4ACD-9CF3-34C31EE8382D}" dt="2025-06-14T09:49:23.366" v="2813"/>
          <ac:picMkLst>
            <pc:docMk/>
            <pc:sldMk cId="1239716989" sldId="276"/>
            <ac:picMk id="49" creationId="{26DA6D04-EADA-686F-EE76-B4CC1A821E6C}"/>
          </ac:picMkLst>
        </pc:picChg>
        <pc:picChg chg="mod">
          <ac:chgData name="TOGASAKI Haruta" userId="97d39d90-36ae-49c7-8e10-0d6d77786e66" providerId="ADAL" clId="{593FD3F4-6DAC-4ACD-9CF3-34C31EE8382D}" dt="2025-06-14T09:49:23.366" v="2813"/>
          <ac:picMkLst>
            <pc:docMk/>
            <pc:sldMk cId="1239716989" sldId="276"/>
            <ac:picMk id="50" creationId="{DEEA1EAA-7701-D2A8-ABFD-A421A884B564}"/>
          </ac:picMkLst>
        </pc:picChg>
        <pc:picChg chg="mod">
          <ac:chgData name="TOGASAKI Haruta" userId="97d39d90-36ae-49c7-8e10-0d6d77786e66" providerId="ADAL" clId="{593FD3F4-6DAC-4ACD-9CF3-34C31EE8382D}" dt="2025-06-14T09:49:23.366" v="2813"/>
          <ac:picMkLst>
            <pc:docMk/>
            <pc:sldMk cId="1239716989" sldId="276"/>
            <ac:picMk id="52" creationId="{A6281851-AF6A-968F-4D5C-348802F9B4A7}"/>
          </ac:picMkLst>
        </pc:picChg>
        <pc:picChg chg="add mod">
          <ac:chgData name="TOGASAKI Haruta" userId="97d39d90-36ae-49c7-8e10-0d6d77786e66" providerId="ADAL" clId="{593FD3F4-6DAC-4ACD-9CF3-34C31EE8382D}" dt="2025-06-14T09:54:00.386" v="3020" actId="1037"/>
          <ac:picMkLst>
            <pc:docMk/>
            <pc:sldMk cId="1239716989" sldId="276"/>
            <ac:picMk id="58" creationId="{512C4FFD-9A52-2639-F003-A85CDBE0FD05}"/>
          </ac:picMkLst>
        </pc:picChg>
      </pc:sldChg>
      <pc:sldChg chg="addSp delSp modSp add del mod">
        <pc:chgData name="TOGASAKI Haruta" userId="97d39d90-36ae-49c7-8e10-0d6d77786e66" providerId="ADAL" clId="{593FD3F4-6DAC-4ACD-9CF3-34C31EE8382D}" dt="2025-06-14T13:32:32.236" v="4279" actId="2696"/>
        <pc:sldMkLst>
          <pc:docMk/>
          <pc:sldMk cId="959135955" sldId="277"/>
        </pc:sldMkLst>
        <pc:spChg chg="del">
          <ac:chgData name="TOGASAKI Haruta" userId="97d39d90-36ae-49c7-8e10-0d6d77786e66" providerId="ADAL" clId="{593FD3F4-6DAC-4ACD-9CF3-34C31EE8382D}" dt="2025-06-14T13:27:10.933" v="4261" actId="478"/>
          <ac:spMkLst>
            <pc:docMk/>
            <pc:sldMk cId="959135955" sldId="277"/>
            <ac:spMk id="3" creationId="{EBA06C3C-CE0D-81EE-AE92-6BB3A0093253}"/>
          </ac:spMkLst>
        </pc:spChg>
        <pc:spChg chg="add mod">
          <ac:chgData name="TOGASAKI Haruta" userId="97d39d90-36ae-49c7-8e10-0d6d77786e66" providerId="ADAL" clId="{593FD3F4-6DAC-4ACD-9CF3-34C31EE8382D}" dt="2025-06-14T13:27:11.403" v="4262"/>
          <ac:spMkLst>
            <pc:docMk/>
            <pc:sldMk cId="959135955" sldId="277"/>
            <ac:spMk id="5" creationId="{BAD800D5-50ED-472A-E288-28CA7152DDAC}"/>
          </ac:spMkLst>
        </pc:spChg>
        <pc:spChg chg="add mod">
          <ac:chgData name="TOGASAKI Haruta" userId="97d39d90-36ae-49c7-8e10-0d6d77786e66" providerId="ADAL" clId="{593FD3F4-6DAC-4ACD-9CF3-34C31EE8382D}" dt="2025-06-14T13:27:11.403" v="4262"/>
          <ac:spMkLst>
            <pc:docMk/>
            <pc:sldMk cId="959135955" sldId="277"/>
            <ac:spMk id="6" creationId="{560EEC6B-D53C-076B-A8B9-85CF07ED1571}"/>
          </ac:spMkLst>
        </pc:spChg>
        <pc:spChg chg="add mod">
          <ac:chgData name="TOGASAKI Haruta" userId="97d39d90-36ae-49c7-8e10-0d6d77786e66" providerId="ADAL" clId="{593FD3F4-6DAC-4ACD-9CF3-34C31EE8382D}" dt="2025-06-14T13:27:11.403" v="4262"/>
          <ac:spMkLst>
            <pc:docMk/>
            <pc:sldMk cId="959135955" sldId="277"/>
            <ac:spMk id="8" creationId="{64ADC329-4886-EEED-2C70-17C705A0B2A8}"/>
          </ac:spMkLst>
        </pc:spChg>
        <pc:spChg chg="add mod">
          <ac:chgData name="TOGASAKI Haruta" userId="97d39d90-36ae-49c7-8e10-0d6d77786e66" providerId="ADAL" clId="{593FD3F4-6DAC-4ACD-9CF3-34C31EE8382D}" dt="2025-06-14T13:27:11.403" v="4262"/>
          <ac:spMkLst>
            <pc:docMk/>
            <pc:sldMk cId="959135955" sldId="277"/>
            <ac:spMk id="9" creationId="{AE995D58-2731-0A7F-25CB-ABC153302B29}"/>
          </ac:spMkLst>
        </pc:spChg>
        <pc:spChg chg="mod">
          <ac:chgData name="TOGASAKI Haruta" userId="97d39d90-36ae-49c7-8e10-0d6d77786e66" providerId="ADAL" clId="{593FD3F4-6DAC-4ACD-9CF3-34C31EE8382D}" dt="2025-06-14T13:27:11.403" v="4262"/>
          <ac:spMkLst>
            <pc:docMk/>
            <pc:sldMk cId="959135955" sldId="277"/>
            <ac:spMk id="11" creationId="{BADB85F6-A107-EEAC-6FAA-EE06F56E3B4C}"/>
          </ac:spMkLst>
        </pc:spChg>
        <pc:spChg chg="mod">
          <ac:chgData name="TOGASAKI Haruta" userId="97d39d90-36ae-49c7-8e10-0d6d77786e66" providerId="ADAL" clId="{593FD3F4-6DAC-4ACD-9CF3-34C31EE8382D}" dt="2025-06-14T13:27:11.403" v="4262"/>
          <ac:spMkLst>
            <pc:docMk/>
            <pc:sldMk cId="959135955" sldId="277"/>
            <ac:spMk id="12" creationId="{0D1B24CC-48B7-4EC4-A353-C9538C2B5FF2}"/>
          </ac:spMkLst>
        </pc:spChg>
        <pc:spChg chg="mod">
          <ac:chgData name="TOGASAKI Haruta" userId="97d39d90-36ae-49c7-8e10-0d6d77786e66" providerId="ADAL" clId="{593FD3F4-6DAC-4ACD-9CF3-34C31EE8382D}" dt="2025-06-14T13:27:11.403" v="4262"/>
          <ac:spMkLst>
            <pc:docMk/>
            <pc:sldMk cId="959135955" sldId="277"/>
            <ac:spMk id="13" creationId="{08F5899F-8C87-8B90-19B0-20181A47E6A4}"/>
          </ac:spMkLst>
        </pc:spChg>
        <pc:spChg chg="mod">
          <ac:chgData name="TOGASAKI Haruta" userId="97d39d90-36ae-49c7-8e10-0d6d77786e66" providerId="ADAL" clId="{593FD3F4-6DAC-4ACD-9CF3-34C31EE8382D}" dt="2025-06-14T13:27:11.403" v="4262"/>
          <ac:spMkLst>
            <pc:docMk/>
            <pc:sldMk cId="959135955" sldId="277"/>
            <ac:spMk id="14" creationId="{FEC15E0C-9F3A-9D20-0F32-1399FD5A4D72}"/>
          </ac:spMkLst>
        </pc:spChg>
        <pc:spChg chg="mod">
          <ac:chgData name="TOGASAKI Haruta" userId="97d39d90-36ae-49c7-8e10-0d6d77786e66" providerId="ADAL" clId="{593FD3F4-6DAC-4ACD-9CF3-34C31EE8382D}" dt="2025-06-14T13:27:11.403" v="4262"/>
          <ac:spMkLst>
            <pc:docMk/>
            <pc:sldMk cId="959135955" sldId="277"/>
            <ac:spMk id="15" creationId="{D7DEE034-8E4C-C47C-2C29-0205F5D23FDA}"/>
          </ac:spMkLst>
        </pc:spChg>
        <pc:spChg chg="mod">
          <ac:chgData name="TOGASAKI Haruta" userId="97d39d90-36ae-49c7-8e10-0d6d77786e66" providerId="ADAL" clId="{593FD3F4-6DAC-4ACD-9CF3-34C31EE8382D}" dt="2025-06-14T13:27:11.403" v="4262"/>
          <ac:spMkLst>
            <pc:docMk/>
            <pc:sldMk cId="959135955" sldId="277"/>
            <ac:spMk id="16" creationId="{24F31BC1-6E9A-5E0C-CBBB-11726C65EC28}"/>
          </ac:spMkLst>
        </pc:spChg>
        <pc:spChg chg="mod">
          <ac:chgData name="TOGASAKI Haruta" userId="97d39d90-36ae-49c7-8e10-0d6d77786e66" providerId="ADAL" clId="{593FD3F4-6DAC-4ACD-9CF3-34C31EE8382D}" dt="2025-06-14T13:27:11.403" v="4262"/>
          <ac:spMkLst>
            <pc:docMk/>
            <pc:sldMk cId="959135955" sldId="277"/>
            <ac:spMk id="17" creationId="{C97FB6F5-7220-96C7-7DE7-5D13F803C383}"/>
          </ac:spMkLst>
        </pc:spChg>
        <pc:spChg chg="mod">
          <ac:chgData name="TOGASAKI Haruta" userId="97d39d90-36ae-49c7-8e10-0d6d77786e66" providerId="ADAL" clId="{593FD3F4-6DAC-4ACD-9CF3-34C31EE8382D}" dt="2025-06-14T13:27:11.403" v="4262"/>
          <ac:spMkLst>
            <pc:docMk/>
            <pc:sldMk cId="959135955" sldId="277"/>
            <ac:spMk id="18" creationId="{7E29827B-5CCC-A44B-378A-2278C12FB01A}"/>
          </ac:spMkLst>
        </pc:spChg>
        <pc:spChg chg="mod">
          <ac:chgData name="TOGASAKI Haruta" userId="97d39d90-36ae-49c7-8e10-0d6d77786e66" providerId="ADAL" clId="{593FD3F4-6DAC-4ACD-9CF3-34C31EE8382D}" dt="2025-06-14T13:27:11.403" v="4262"/>
          <ac:spMkLst>
            <pc:docMk/>
            <pc:sldMk cId="959135955" sldId="277"/>
            <ac:spMk id="19" creationId="{BE896EC2-849C-9FDB-B7B7-56A1B7D1D6C9}"/>
          </ac:spMkLst>
        </pc:spChg>
        <pc:spChg chg="mod">
          <ac:chgData name="TOGASAKI Haruta" userId="97d39d90-36ae-49c7-8e10-0d6d77786e66" providerId="ADAL" clId="{593FD3F4-6DAC-4ACD-9CF3-34C31EE8382D}" dt="2025-06-14T13:27:11.403" v="4262"/>
          <ac:spMkLst>
            <pc:docMk/>
            <pc:sldMk cId="959135955" sldId="277"/>
            <ac:spMk id="20" creationId="{D4E72861-4BFA-2DCA-A354-5C8A8F060AA4}"/>
          </ac:spMkLst>
        </pc:spChg>
        <pc:spChg chg="mod">
          <ac:chgData name="TOGASAKI Haruta" userId="97d39d90-36ae-49c7-8e10-0d6d77786e66" providerId="ADAL" clId="{593FD3F4-6DAC-4ACD-9CF3-34C31EE8382D}" dt="2025-06-14T13:27:11.403" v="4262"/>
          <ac:spMkLst>
            <pc:docMk/>
            <pc:sldMk cId="959135955" sldId="277"/>
            <ac:spMk id="21" creationId="{B7FD88FC-4100-6360-BCF9-6C30B82798E2}"/>
          </ac:spMkLst>
        </pc:spChg>
        <pc:spChg chg="mod">
          <ac:chgData name="TOGASAKI Haruta" userId="97d39d90-36ae-49c7-8e10-0d6d77786e66" providerId="ADAL" clId="{593FD3F4-6DAC-4ACD-9CF3-34C31EE8382D}" dt="2025-06-14T13:27:11.403" v="4262"/>
          <ac:spMkLst>
            <pc:docMk/>
            <pc:sldMk cId="959135955" sldId="277"/>
            <ac:spMk id="22" creationId="{9B4EBE51-BAD3-3816-4DA5-1C729419FAAC}"/>
          </ac:spMkLst>
        </pc:spChg>
        <pc:spChg chg="mod">
          <ac:chgData name="TOGASAKI Haruta" userId="97d39d90-36ae-49c7-8e10-0d6d77786e66" providerId="ADAL" clId="{593FD3F4-6DAC-4ACD-9CF3-34C31EE8382D}" dt="2025-06-14T13:27:11.403" v="4262"/>
          <ac:spMkLst>
            <pc:docMk/>
            <pc:sldMk cId="959135955" sldId="277"/>
            <ac:spMk id="23" creationId="{8B1899C6-132D-40D1-C334-41FE547999FB}"/>
          </ac:spMkLst>
        </pc:spChg>
        <pc:spChg chg="mod">
          <ac:chgData name="TOGASAKI Haruta" userId="97d39d90-36ae-49c7-8e10-0d6d77786e66" providerId="ADAL" clId="{593FD3F4-6DAC-4ACD-9CF3-34C31EE8382D}" dt="2025-06-14T13:27:11.403" v="4262"/>
          <ac:spMkLst>
            <pc:docMk/>
            <pc:sldMk cId="959135955" sldId="277"/>
            <ac:spMk id="24" creationId="{82FA3C6B-F779-3997-1D80-3F421180FE80}"/>
          </ac:spMkLst>
        </pc:spChg>
        <pc:spChg chg="mod">
          <ac:chgData name="TOGASAKI Haruta" userId="97d39d90-36ae-49c7-8e10-0d6d77786e66" providerId="ADAL" clId="{593FD3F4-6DAC-4ACD-9CF3-34C31EE8382D}" dt="2025-06-14T13:27:11.403" v="4262"/>
          <ac:spMkLst>
            <pc:docMk/>
            <pc:sldMk cId="959135955" sldId="277"/>
            <ac:spMk id="25" creationId="{13F1FA5B-D563-1A7F-B9F6-7936C78E92BA}"/>
          </ac:spMkLst>
        </pc:spChg>
        <pc:spChg chg="mod">
          <ac:chgData name="TOGASAKI Haruta" userId="97d39d90-36ae-49c7-8e10-0d6d77786e66" providerId="ADAL" clId="{593FD3F4-6DAC-4ACD-9CF3-34C31EE8382D}" dt="2025-06-14T13:27:11.403" v="4262"/>
          <ac:spMkLst>
            <pc:docMk/>
            <pc:sldMk cId="959135955" sldId="277"/>
            <ac:spMk id="26" creationId="{CA0C2C18-9664-6A00-F7EB-279BD0F92253}"/>
          </ac:spMkLst>
        </pc:spChg>
        <pc:spChg chg="mod">
          <ac:chgData name="TOGASAKI Haruta" userId="97d39d90-36ae-49c7-8e10-0d6d77786e66" providerId="ADAL" clId="{593FD3F4-6DAC-4ACD-9CF3-34C31EE8382D}" dt="2025-06-14T13:27:11.403" v="4262"/>
          <ac:spMkLst>
            <pc:docMk/>
            <pc:sldMk cId="959135955" sldId="277"/>
            <ac:spMk id="27" creationId="{E1230C24-6FC1-AD77-AA3F-BB902E11DE65}"/>
          </ac:spMkLst>
        </pc:spChg>
        <pc:spChg chg="mod">
          <ac:chgData name="TOGASAKI Haruta" userId="97d39d90-36ae-49c7-8e10-0d6d77786e66" providerId="ADAL" clId="{593FD3F4-6DAC-4ACD-9CF3-34C31EE8382D}" dt="2025-06-14T13:27:11.403" v="4262"/>
          <ac:spMkLst>
            <pc:docMk/>
            <pc:sldMk cId="959135955" sldId="277"/>
            <ac:spMk id="28" creationId="{713AA4F2-2D8F-6EA6-03C9-C6F5CF9DE0D0}"/>
          </ac:spMkLst>
        </pc:spChg>
        <pc:spChg chg="mod">
          <ac:chgData name="TOGASAKI Haruta" userId="97d39d90-36ae-49c7-8e10-0d6d77786e66" providerId="ADAL" clId="{593FD3F4-6DAC-4ACD-9CF3-34C31EE8382D}" dt="2025-06-14T13:27:11.403" v="4262"/>
          <ac:spMkLst>
            <pc:docMk/>
            <pc:sldMk cId="959135955" sldId="277"/>
            <ac:spMk id="29" creationId="{A158A249-8B7A-E59A-E134-1CB8DF1DBF93}"/>
          </ac:spMkLst>
        </pc:spChg>
        <pc:spChg chg="mod">
          <ac:chgData name="TOGASAKI Haruta" userId="97d39d90-36ae-49c7-8e10-0d6d77786e66" providerId="ADAL" clId="{593FD3F4-6DAC-4ACD-9CF3-34C31EE8382D}" dt="2025-06-14T13:27:11.403" v="4262"/>
          <ac:spMkLst>
            <pc:docMk/>
            <pc:sldMk cId="959135955" sldId="277"/>
            <ac:spMk id="30" creationId="{4583EDF8-B7DF-5057-B7EE-1A147D950D9C}"/>
          </ac:spMkLst>
        </pc:spChg>
        <pc:spChg chg="mod">
          <ac:chgData name="TOGASAKI Haruta" userId="97d39d90-36ae-49c7-8e10-0d6d77786e66" providerId="ADAL" clId="{593FD3F4-6DAC-4ACD-9CF3-34C31EE8382D}" dt="2025-06-14T13:27:11.403" v="4262"/>
          <ac:spMkLst>
            <pc:docMk/>
            <pc:sldMk cId="959135955" sldId="277"/>
            <ac:spMk id="31" creationId="{FE3F8D4C-2895-7E19-5E67-D08DFE7634AD}"/>
          </ac:spMkLst>
        </pc:spChg>
        <pc:spChg chg="mod">
          <ac:chgData name="TOGASAKI Haruta" userId="97d39d90-36ae-49c7-8e10-0d6d77786e66" providerId="ADAL" clId="{593FD3F4-6DAC-4ACD-9CF3-34C31EE8382D}" dt="2025-06-14T13:27:11.403" v="4262"/>
          <ac:spMkLst>
            <pc:docMk/>
            <pc:sldMk cId="959135955" sldId="277"/>
            <ac:spMk id="32" creationId="{26507C7C-D192-95CC-AE5F-F4AFDCE93784}"/>
          </ac:spMkLst>
        </pc:spChg>
        <pc:spChg chg="mod">
          <ac:chgData name="TOGASAKI Haruta" userId="97d39d90-36ae-49c7-8e10-0d6d77786e66" providerId="ADAL" clId="{593FD3F4-6DAC-4ACD-9CF3-34C31EE8382D}" dt="2025-06-14T13:27:11.403" v="4262"/>
          <ac:spMkLst>
            <pc:docMk/>
            <pc:sldMk cId="959135955" sldId="277"/>
            <ac:spMk id="33" creationId="{E8C61955-096A-FFD3-4951-FDAAAED7CB1F}"/>
          </ac:spMkLst>
        </pc:spChg>
        <pc:spChg chg="mod">
          <ac:chgData name="TOGASAKI Haruta" userId="97d39d90-36ae-49c7-8e10-0d6d77786e66" providerId="ADAL" clId="{593FD3F4-6DAC-4ACD-9CF3-34C31EE8382D}" dt="2025-06-14T13:27:11.403" v="4262"/>
          <ac:spMkLst>
            <pc:docMk/>
            <pc:sldMk cId="959135955" sldId="277"/>
            <ac:spMk id="34" creationId="{C013380C-27E2-329D-50E6-3253211D7A8A}"/>
          </ac:spMkLst>
        </pc:spChg>
        <pc:spChg chg="mod">
          <ac:chgData name="TOGASAKI Haruta" userId="97d39d90-36ae-49c7-8e10-0d6d77786e66" providerId="ADAL" clId="{593FD3F4-6DAC-4ACD-9CF3-34C31EE8382D}" dt="2025-06-14T13:27:11.403" v="4262"/>
          <ac:spMkLst>
            <pc:docMk/>
            <pc:sldMk cId="959135955" sldId="277"/>
            <ac:spMk id="35" creationId="{41E07397-15D2-AB52-B48B-1BEE28E29747}"/>
          </ac:spMkLst>
        </pc:spChg>
        <pc:spChg chg="mod">
          <ac:chgData name="TOGASAKI Haruta" userId="97d39d90-36ae-49c7-8e10-0d6d77786e66" providerId="ADAL" clId="{593FD3F4-6DAC-4ACD-9CF3-34C31EE8382D}" dt="2025-06-14T13:27:11.403" v="4262"/>
          <ac:spMkLst>
            <pc:docMk/>
            <pc:sldMk cId="959135955" sldId="277"/>
            <ac:spMk id="36" creationId="{D851C440-1DA2-9AE5-982A-EC58146A78F0}"/>
          </ac:spMkLst>
        </pc:spChg>
        <pc:spChg chg="mod">
          <ac:chgData name="TOGASAKI Haruta" userId="97d39d90-36ae-49c7-8e10-0d6d77786e66" providerId="ADAL" clId="{593FD3F4-6DAC-4ACD-9CF3-34C31EE8382D}" dt="2025-06-14T13:27:11.403" v="4262"/>
          <ac:spMkLst>
            <pc:docMk/>
            <pc:sldMk cId="959135955" sldId="277"/>
            <ac:spMk id="37" creationId="{C6D4C0F8-F4AA-5AFD-2DE0-31C6AE93F2FB}"/>
          </ac:spMkLst>
        </pc:spChg>
        <pc:spChg chg="mod">
          <ac:chgData name="TOGASAKI Haruta" userId="97d39d90-36ae-49c7-8e10-0d6d77786e66" providerId="ADAL" clId="{593FD3F4-6DAC-4ACD-9CF3-34C31EE8382D}" dt="2025-06-14T13:27:11.403" v="4262"/>
          <ac:spMkLst>
            <pc:docMk/>
            <pc:sldMk cId="959135955" sldId="277"/>
            <ac:spMk id="38" creationId="{2CCD450C-2B89-CF36-FFA2-0BBCD87C3F60}"/>
          </ac:spMkLst>
        </pc:spChg>
        <pc:spChg chg="mod">
          <ac:chgData name="TOGASAKI Haruta" userId="97d39d90-36ae-49c7-8e10-0d6d77786e66" providerId="ADAL" clId="{593FD3F4-6DAC-4ACD-9CF3-34C31EE8382D}" dt="2025-06-14T13:27:11.403" v="4262"/>
          <ac:spMkLst>
            <pc:docMk/>
            <pc:sldMk cId="959135955" sldId="277"/>
            <ac:spMk id="39" creationId="{17D8DBBE-B447-2762-D517-A6D3869A524E}"/>
          </ac:spMkLst>
        </pc:spChg>
        <pc:spChg chg="mod">
          <ac:chgData name="TOGASAKI Haruta" userId="97d39d90-36ae-49c7-8e10-0d6d77786e66" providerId="ADAL" clId="{593FD3F4-6DAC-4ACD-9CF3-34C31EE8382D}" dt="2025-06-14T13:27:11.403" v="4262"/>
          <ac:spMkLst>
            <pc:docMk/>
            <pc:sldMk cId="959135955" sldId="277"/>
            <ac:spMk id="40" creationId="{DEED0802-DB28-6299-8DB8-7893B38BC110}"/>
          </ac:spMkLst>
        </pc:spChg>
        <pc:spChg chg="mod">
          <ac:chgData name="TOGASAKI Haruta" userId="97d39d90-36ae-49c7-8e10-0d6d77786e66" providerId="ADAL" clId="{593FD3F4-6DAC-4ACD-9CF3-34C31EE8382D}" dt="2025-06-14T13:27:11.403" v="4262"/>
          <ac:spMkLst>
            <pc:docMk/>
            <pc:sldMk cId="959135955" sldId="277"/>
            <ac:spMk id="41" creationId="{394A6F89-7F0E-1EFD-B742-3046521F5A7C}"/>
          </ac:spMkLst>
        </pc:spChg>
        <pc:spChg chg="mod">
          <ac:chgData name="TOGASAKI Haruta" userId="97d39d90-36ae-49c7-8e10-0d6d77786e66" providerId="ADAL" clId="{593FD3F4-6DAC-4ACD-9CF3-34C31EE8382D}" dt="2025-06-14T13:27:11.403" v="4262"/>
          <ac:spMkLst>
            <pc:docMk/>
            <pc:sldMk cId="959135955" sldId="277"/>
            <ac:spMk id="42" creationId="{858FD95C-E3FF-8197-03E2-03356B8D3186}"/>
          </ac:spMkLst>
        </pc:spChg>
        <pc:spChg chg="mod">
          <ac:chgData name="TOGASAKI Haruta" userId="97d39d90-36ae-49c7-8e10-0d6d77786e66" providerId="ADAL" clId="{593FD3F4-6DAC-4ACD-9CF3-34C31EE8382D}" dt="2025-06-14T13:27:11.403" v="4262"/>
          <ac:spMkLst>
            <pc:docMk/>
            <pc:sldMk cId="959135955" sldId="277"/>
            <ac:spMk id="43" creationId="{9376D003-0E2F-2494-EDD9-7293640982C8}"/>
          </ac:spMkLst>
        </pc:spChg>
        <pc:spChg chg="mod">
          <ac:chgData name="TOGASAKI Haruta" userId="97d39d90-36ae-49c7-8e10-0d6d77786e66" providerId="ADAL" clId="{593FD3F4-6DAC-4ACD-9CF3-34C31EE8382D}" dt="2025-06-14T13:27:11.403" v="4262"/>
          <ac:spMkLst>
            <pc:docMk/>
            <pc:sldMk cId="959135955" sldId="277"/>
            <ac:spMk id="44" creationId="{C84AFFE4-72E9-10CB-1072-B7AA50C76808}"/>
          </ac:spMkLst>
        </pc:spChg>
        <pc:spChg chg="mod">
          <ac:chgData name="TOGASAKI Haruta" userId="97d39d90-36ae-49c7-8e10-0d6d77786e66" providerId="ADAL" clId="{593FD3F4-6DAC-4ACD-9CF3-34C31EE8382D}" dt="2025-06-14T13:27:11.403" v="4262"/>
          <ac:spMkLst>
            <pc:docMk/>
            <pc:sldMk cId="959135955" sldId="277"/>
            <ac:spMk id="45" creationId="{286CD3B0-3158-7354-46EB-BB2DE28C9A6E}"/>
          </ac:spMkLst>
        </pc:spChg>
        <pc:spChg chg="mod">
          <ac:chgData name="TOGASAKI Haruta" userId="97d39d90-36ae-49c7-8e10-0d6d77786e66" providerId="ADAL" clId="{593FD3F4-6DAC-4ACD-9CF3-34C31EE8382D}" dt="2025-06-14T13:27:11.403" v="4262"/>
          <ac:spMkLst>
            <pc:docMk/>
            <pc:sldMk cId="959135955" sldId="277"/>
            <ac:spMk id="46" creationId="{B7A6D199-1107-2E0F-0531-395F192650DD}"/>
          </ac:spMkLst>
        </pc:spChg>
        <pc:spChg chg="mod">
          <ac:chgData name="TOGASAKI Haruta" userId="97d39d90-36ae-49c7-8e10-0d6d77786e66" providerId="ADAL" clId="{593FD3F4-6DAC-4ACD-9CF3-34C31EE8382D}" dt="2025-06-14T13:27:11.403" v="4262"/>
          <ac:spMkLst>
            <pc:docMk/>
            <pc:sldMk cId="959135955" sldId="277"/>
            <ac:spMk id="68" creationId="{60E952F6-0641-D6E2-77E0-10AE61B6DFA5}"/>
          </ac:spMkLst>
        </pc:spChg>
        <pc:spChg chg="mod">
          <ac:chgData name="TOGASAKI Haruta" userId="97d39d90-36ae-49c7-8e10-0d6d77786e66" providerId="ADAL" clId="{593FD3F4-6DAC-4ACD-9CF3-34C31EE8382D}" dt="2025-06-14T13:27:11.403" v="4262"/>
          <ac:spMkLst>
            <pc:docMk/>
            <pc:sldMk cId="959135955" sldId="277"/>
            <ac:spMk id="69" creationId="{ECFECECC-D30D-3190-1EF3-2461C1ECB10C}"/>
          </ac:spMkLst>
        </pc:spChg>
        <pc:spChg chg="mod">
          <ac:chgData name="TOGASAKI Haruta" userId="97d39d90-36ae-49c7-8e10-0d6d77786e66" providerId="ADAL" clId="{593FD3F4-6DAC-4ACD-9CF3-34C31EE8382D}" dt="2025-06-14T13:27:11.403" v="4262"/>
          <ac:spMkLst>
            <pc:docMk/>
            <pc:sldMk cId="959135955" sldId="277"/>
            <ac:spMk id="70" creationId="{61866D24-989E-F505-4989-7F1BE97E7015}"/>
          </ac:spMkLst>
        </pc:spChg>
        <pc:spChg chg="mod">
          <ac:chgData name="TOGASAKI Haruta" userId="97d39d90-36ae-49c7-8e10-0d6d77786e66" providerId="ADAL" clId="{593FD3F4-6DAC-4ACD-9CF3-34C31EE8382D}" dt="2025-06-14T13:27:11.403" v="4262"/>
          <ac:spMkLst>
            <pc:docMk/>
            <pc:sldMk cId="959135955" sldId="277"/>
            <ac:spMk id="71" creationId="{71E2861D-CF52-45A8-F2C4-910A33A729BE}"/>
          </ac:spMkLst>
        </pc:spChg>
        <pc:spChg chg="mod">
          <ac:chgData name="TOGASAKI Haruta" userId="97d39d90-36ae-49c7-8e10-0d6d77786e66" providerId="ADAL" clId="{593FD3F4-6DAC-4ACD-9CF3-34C31EE8382D}" dt="2025-06-14T13:27:11.403" v="4262"/>
          <ac:spMkLst>
            <pc:docMk/>
            <pc:sldMk cId="959135955" sldId="277"/>
            <ac:spMk id="72" creationId="{6DD5EFEC-DF4E-4AFB-3B5D-EA1F9F529F1B}"/>
          </ac:spMkLst>
        </pc:spChg>
        <pc:spChg chg="mod">
          <ac:chgData name="TOGASAKI Haruta" userId="97d39d90-36ae-49c7-8e10-0d6d77786e66" providerId="ADAL" clId="{593FD3F4-6DAC-4ACD-9CF3-34C31EE8382D}" dt="2025-06-14T13:27:11.403" v="4262"/>
          <ac:spMkLst>
            <pc:docMk/>
            <pc:sldMk cId="959135955" sldId="277"/>
            <ac:spMk id="73" creationId="{40FC8E82-02CA-200B-4E6C-23EC87B3A09D}"/>
          </ac:spMkLst>
        </pc:spChg>
        <pc:spChg chg="mod">
          <ac:chgData name="TOGASAKI Haruta" userId="97d39d90-36ae-49c7-8e10-0d6d77786e66" providerId="ADAL" clId="{593FD3F4-6DAC-4ACD-9CF3-34C31EE8382D}" dt="2025-06-14T13:27:11.403" v="4262"/>
          <ac:spMkLst>
            <pc:docMk/>
            <pc:sldMk cId="959135955" sldId="277"/>
            <ac:spMk id="84" creationId="{F194B026-0E1D-19A1-ABA3-8FD0C32D1B62}"/>
          </ac:spMkLst>
        </pc:spChg>
        <pc:spChg chg="mod">
          <ac:chgData name="TOGASAKI Haruta" userId="97d39d90-36ae-49c7-8e10-0d6d77786e66" providerId="ADAL" clId="{593FD3F4-6DAC-4ACD-9CF3-34C31EE8382D}" dt="2025-06-14T13:27:11.403" v="4262"/>
          <ac:spMkLst>
            <pc:docMk/>
            <pc:sldMk cId="959135955" sldId="277"/>
            <ac:spMk id="85" creationId="{72D95A81-2A61-5489-FCC7-A6AD6B4163EC}"/>
          </ac:spMkLst>
        </pc:spChg>
        <pc:spChg chg="mod">
          <ac:chgData name="TOGASAKI Haruta" userId="97d39d90-36ae-49c7-8e10-0d6d77786e66" providerId="ADAL" clId="{593FD3F4-6DAC-4ACD-9CF3-34C31EE8382D}" dt="2025-06-14T13:27:11.403" v="4262"/>
          <ac:spMkLst>
            <pc:docMk/>
            <pc:sldMk cId="959135955" sldId="277"/>
            <ac:spMk id="86" creationId="{785E4A54-232B-854C-ED19-1F2E0D3B28AA}"/>
          </ac:spMkLst>
        </pc:spChg>
        <pc:spChg chg="mod">
          <ac:chgData name="TOGASAKI Haruta" userId="97d39d90-36ae-49c7-8e10-0d6d77786e66" providerId="ADAL" clId="{593FD3F4-6DAC-4ACD-9CF3-34C31EE8382D}" dt="2025-06-14T13:27:11.403" v="4262"/>
          <ac:spMkLst>
            <pc:docMk/>
            <pc:sldMk cId="959135955" sldId="277"/>
            <ac:spMk id="87" creationId="{C9042AF0-99C7-C40C-3AE3-F8BE45C523F7}"/>
          </ac:spMkLst>
        </pc:spChg>
        <pc:spChg chg="mod">
          <ac:chgData name="TOGASAKI Haruta" userId="97d39d90-36ae-49c7-8e10-0d6d77786e66" providerId="ADAL" clId="{593FD3F4-6DAC-4ACD-9CF3-34C31EE8382D}" dt="2025-06-14T13:27:11.403" v="4262"/>
          <ac:spMkLst>
            <pc:docMk/>
            <pc:sldMk cId="959135955" sldId="277"/>
            <ac:spMk id="88" creationId="{A71581DF-107B-0FB7-2CDA-5FD0F32F8723}"/>
          </ac:spMkLst>
        </pc:spChg>
        <pc:spChg chg="mod">
          <ac:chgData name="TOGASAKI Haruta" userId="97d39d90-36ae-49c7-8e10-0d6d77786e66" providerId="ADAL" clId="{593FD3F4-6DAC-4ACD-9CF3-34C31EE8382D}" dt="2025-06-14T13:27:11.403" v="4262"/>
          <ac:spMkLst>
            <pc:docMk/>
            <pc:sldMk cId="959135955" sldId="277"/>
            <ac:spMk id="89" creationId="{662F8A5B-EB12-3DC4-F45E-85D134A89FB2}"/>
          </ac:spMkLst>
        </pc:spChg>
        <pc:spChg chg="add mod">
          <ac:chgData name="TOGASAKI Haruta" userId="97d39d90-36ae-49c7-8e10-0d6d77786e66" providerId="ADAL" clId="{593FD3F4-6DAC-4ACD-9CF3-34C31EE8382D}" dt="2025-06-14T13:27:11.403" v="4262"/>
          <ac:spMkLst>
            <pc:docMk/>
            <pc:sldMk cId="959135955" sldId="277"/>
            <ac:spMk id="103" creationId="{A8A61F48-2837-8024-CA6B-598F180452D7}"/>
          </ac:spMkLst>
        </pc:spChg>
        <pc:spChg chg="add mod">
          <ac:chgData name="TOGASAKI Haruta" userId="97d39d90-36ae-49c7-8e10-0d6d77786e66" providerId="ADAL" clId="{593FD3F4-6DAC-4ACD-9CF3-34C31EE8382D}" dt="2025-06-14T13:27:11.403" v="4262"/>
          <ac:spMkLst>
            <pc:docMk/>
            <pc:sldMk cId="959135955" sldId="277"/>
            <ac:spMk id="106" creationId="{2FEC8F1B-824C-87AB-668A-B68107761EA5}"/>
          </ac:spMkLst>
        </pc:spChg>
        <pc:spChg chg="add mod">
          <ac:chgData name="TOGASAKI Haruta" userId="97d39d90-36ae-49c7-8e10-0d6d77786e66" providerId="ADAL" clId="{593FD3F4-6DAC-4ACD-9CF3-34C31EE8382D}" dt="2025-06-14T13:27:11.403" v="4262"/>
          <ac:spMkLst>
            <pc:docMk/>
            <pc:sldMk cId="959135955" sldId="277"/>
            <ac:spMk id="107" creationId="{CD4F6A5A-D0A8-C31E-0FDC-A6E31E3054FF}"/>
          </ac:spMkLst>
        </pc:spChg>
        <pc:spChg chg="add mod">
          <ac:chgData name="TOGASAKI Haruta" userId="97d39d90-36ae-49c7-8e10-0d6d77786e66" providerId="ADAL" clId="{593FD3F4-6DAC-4ACD-9CF3-34C31EE8382D}" dt="2025-06-14T13:27:11.403" v="4262"/>
          <ac:spMkLst>
            <pc:docMk/>
            <pc:sldMk cId="959135955" sldId="277"/>
            <ac:spMk id="108" creationId="{C68CAC44-CC19-2240-45B2-06CCCD8B3E07}"/>
          </ac:spMkLst>
        </pc:spChg>
        <pc:spChg chg="add mod">
          <ac:chgData name="TOGASAKI Haruta" userId="97d39d90-36ae-49c7-8e10-0d6d77786e66" providerId="ADAL" clId="{593FD3F4-6DAC-4ACD-9CF3-34C31EE8382D}" dt="2025-06-14T13:27:11.403" v="4262"/>
          <ac:spMkLst>
            <pc:docMk/>
            <pc:sldMk cId="959135955" sldId="277"/>
            <ac:spMk id="109" creationId="{E4CC8981-5966-B6DC-C962-D706E8008D84}"/>
          </ac:spMkLst>
        </pc:spChg>
        <pc:spChg chg="add mod">
          <ac:chgData name="TOGASAKI Haruta" userId="97d39d90-36ae-49c7-8e10-0d6d77786e66" providerId="ADAL" clId="{593FD3F4-6DAC-4ACD-9CF3-34C31EE8382D}" dt="2025-06-14T13:27:11.403" v="4262"/>
          <ac:spMkLst>
            <pc:docMk/>
            <pc:sldMk cId="959135955" sldId="277"/>
            <ac:spMk id="110" creationId="{B5C5BD36-BB7A-B5AD-8347-162B001FDA06}"/>
          </ac:spMkLst>
        </pc:spChg>
        <pc:spChg chg="add mod">
          <ac:chgData name="TOGASAKI Haruta" userId="97d39d90-36ae-49c7-8e10-0d6d77786e66" providerId="ADAL" clId="{593FD3F4-6DAC-4ACD-9CF3-34C31EE8382D}" dt="2025-06-14T13:27:11.403" v="4262"/>
          <ac:spMkLst>
            <pc:docMk/>
            <pc:sldMk cId="959135955" sldId="277"/>
            <ac:spMk id="111" creationId="{991B1952-9234-8A79-4934-10BE8126E34B}"/>
          </ac:spMkLst>
        </pc:spChg>
        <pc:spChg chg="add mod">
          <ac:chgData name="TOGASAKI Haruta" userId="97d39d90-36ae-49c7-8e10-0d6d77786e66" providerId="ADAL" clId="{593FD3F4-6DAC-4ACD-9CF3-34C31EE8382D}" dt="2025-06-14T13:31:05.180" v="4277"/>
          <ac:spMkLst>
            <pc:docMk/>
            <pc:sldMk cId="959135955" sldId="277"/>
            <ac:spMk id="112" creationId="{3C299DCF-7858-0859-ED2C-FC0B151365A6}"/>
          </ac:spMkLst>
        </pc:spChg>
        <pc:grpChg chg="add mod">
          <ac:chgData name="TOGASAKI Haruta" userId="97d39d90-36ae-49c7-8e10-0d6d77786e66" providerId="ADAL" clId="{593FD3F4-6DAC-4ACD-9CF3-34C31EE8382D}" dt="2025-06-14T13:27:11.403" v="4262"/>
          <ac:grpSpMkLst>
            <pc:docMk/>
            <pc:sldMk cId="959135955" sldId="277"/>
            <ac:grpSpMk id="10" creationId="{C9F49D12-3EF1-8C5D-DC96-2A10384F7CB0}"/>
          </ac:grpSpMkLst>
        </pc:grpChg>
        <pc:grpChg chg="add mod">
          <ac:chgData name="TOGASAKI Haruta" userId="97d39d90-36ae-49c7-8e10-0d6d77786e66" providerId="ADAL" clId="{593FD3F4-6DAC-4ACD-9CF3-34C31EE8382D}" dt="2025-06-14T13:27:11.403" v="4262"/>
          <ac:grpSpMkLst>
            <pc:docMk/>
            <pc:sldMk cId="959135955" sldId="277"/>
            <ac:grpSpMk id="67" creationId="{91AAEAFF-1D9D-3C51-B290-CBFFA8A11082}"/>
          </ac:grpSpMkLst>
        </pc:grpChg>
        <pc:grpChg chg="add mod">
          <ac:chgData name="TOGASAKI Haruta" userId="97d39d90-36ae-49c7-8e10-0d6d77786e66" providerId="ADAL" clId="{593FD3F4-6DAC-4ACD-9CF3-34C31EE8382D}" dt="2025-06-14T13:27:11.403" v="4262"/>
          <ac:grpSpMkLst>
            <pc:docMk/>
            <pc:sldMk cId="959135955" sldId="277"/>
            <ac:grpSpMk id="83" creationId="{3F770496-37A7-5764-3969-18A2DD47F650}"/>
          </ac:grpSpMkLst>
        </pc:grpChg>
        <pc:picChg chg="add mod">
          <ac:chgData name="TOGASAKI Haruta" userId="97d39d90-36ae-49c7-8e10-0d6d77786e66" providerId="ADAL" clId="{593FD3F4-6DAC-4ACD-9CF3-34C31EE8382D}" dt="2025-06-14T13:27:11.403" v="4262"/>
          <ac:picMkLst>
            <pc:docMk/>
            <pc:sldMk cId="959135955" sldId="277"/>
            <ac:picMk id="7" creationId="{BC23C863-F9E0-4601-92B1-3A078206065C}"/>
          </ac:picMkLst>
        </pc:picChg>
        <pc:picChg chg="add mod">
          <ac:chgData name="TOGASAKI Haruta" userId="97d39d90-36ae-49c7-8e10-0d6d77786e66" providerId="ADAL" clId="{593FD3F4-6DAC-4ACD-9CF3-34C31EE8382D}" dt="2025-06-14T13:27:11.403" v="4262"/>
          <ac:picMkLst>
            <pc:docMk/>
            <pc:sldMk cId="959135955" sldId="277"/>
            <ac:picMk id="47" creationId="{E98EE236-BDC6-A236-ECE3-1F04DF39C554}"/>
          </ac:picMkLst>
        </pc:picChg>
        <pc:picChg chg="add mod">
          <ac:chgData name="TOGASAKI Haruta" userId="97d39d90-36ae-49c7-8e10-0d6d77786e66" providerId="ADAL" clId="{593FD3F4-6DAC-4ACD-9CF3-34C31EE8382D}" dt="2025-06-14T13:27:11.403" v="4262"/>
          <ac:picMkLst>
            <pc:docMk/>
            <pc:sldMk cId="959135955" sldId="277"/>
            <ac:picMk id="48" creationId="{29B2FB8A-0BE9-10F7-BB0B-68223929F36D}"/>
          </ac:picMkLst>
        </pc:picChg>
        <pc:picChg chg="add mod">
          <ac:chgData name="TOGASAKI Haruta" userId="97d39d90-36ae-49c7-8e10-0d6d77786e66" providerId="ADAL" clId="{593FD3F4-6DAC-4ACD-9CF3-34C31EE8382D}" dt="2025-06-14T13:27:11.403" v="4262"/>
          <ac:picMkLst>
            <pc:docMk/>
            <pc:sldMk cId="959135955" sldId="277"/>
            <ac:picMk id="49" creationId="{4B934BFE-39B9-B041-EEBE-53CDCA1696EC}"/>
          </ac:picMkLst>
        </pc:picChg>
        <pc:picChg chg="add mod">
          <ac:chgData name="TOGASAKI Haruta" userId="97d39d90-36ae-49c7-8e10-0d6d77786e66" providerId="ADAL" clId="{593FD3F4-6DAC-4ACD-9CF3-34C31EE8382D}" dt="2025-06-14T13:27:11.403" v="4262"/>
          <ac:picMkLst>
            <pc:docMk/>
            <pc:sldMk cId="959135955" sldId="277"/>
            <ac:picMk id="50" creationId="{CF5B0076-D00B-379F-841A-1541E622B8AD}"/>
          </ac:picMkLst>
        </pc:picChg>
        <pc:picChg chg="add mod">
          <ac:chgData name="TOGASAKI Haruta" userId="97d39d90-36ae-49c7-8e10-0d6d77786e66" providerId="ADAL" clId="{593FD3F4-6DAC-4ACD-9CF3-34C31EE8382D}" dt="2025-06-14T13:27:11.403" v="4262"/>
          <ac:picMkLst>
            <pc:docMk/>
            <pc:sldMk cId="959135955" sldId="277"/>
            <ac:picMk id="51" creationId="{78D3ED65-1F80-E233-0732-6B1C6066FB3D}"/>
          </ac:picMkLst>
        </pc:picChg>
        <pc:picChg chg="add mod">
          <ac:chgData name="TOGASAKI Haruta" userId="97d39d90-36ae-49c7-8e10-0d6d77786e66" providerId="ADAL" clId="{593FD3F4-6DAC-4ACD-9CF3-34C31EE8382D}" dt="2025-06-14T13:27:11.403" v="4262"/>
          <ac:picMkLst>
            <pc:docMk/>
            <pc:sldMk cId="959135955" sldId="277"/>
            <ac:picMk id="52" creationId="{899A6ED1-3AFB-3B61-D095-ACD1E5426198}"/>
          </ac:picMkLst>
        </pc:picChg>
        <pc:picChg chg="add mod">
          <ac:chgData name="TOGASAKI Haruta" userId="97d39d90-36ae-49c7-8e10-0d6d77786e66" providerId="ADAL" clId="{593FD3F4-6DAC-4ACD-9CF3-34C31EE8382D}" dt="2025-06-14T13:27:11.403" v="4262"/>
          <ac:picMkLst>
            <pc:docMk/>
            <pc:sldMk cId="959135955" sldId="277"/>
            <ac:picMk id="53" creationId="{EAF33685-2FD0-6B89-C0FB-2D50E1981770}"/>
          </ac:picMkLst>
        </pc:picChg>
        <pc:picChg chg="add mod">
          <ac:chgData name="TOGASAKI Haruta" userId="97d39d90-36ae-49c7-8e10-0d6d77786e66" providerId="ADAL" clId="{593FD3F4-6DAC-4ACD-9CF3-34C31EE8382D}" dt="2025-06-14T13:27:11.403" v="4262"/>
          <ac:picMkLst>
            <pc:docMk/>
            <pc:sldMk cId="959135955" sldId="277"/>
            <ac:picMk id="54" creationId="{25D7AC2F-615E-FA0F-B9CE-53349F088312}"/>
          </ac:picMkLst>
        </pc:picChg>
        <pc:picChg chg="add mod">
          <ac:chgData name="TOGASAKI Haruta" userId="97d39d90-36ae-49c7-8e10-0d6d77786e66" providerId="ADAL" clId="{593FD3F4-6DAC-4ACD-9CF3-34C31EE8382D}" dt="2025-06-14T13:27:11.403" v="4262"/>
          <ac:picMkLst>
            <pc:docMk/>
            <pc:sldMk cId="959135955" sldId="277"/>
            <ac:picMk id="55" creationId="{58489430-ECD4-207B-A38C-A0CEB00B26DA}"/>
          </ac:picMkLst>
        </pc:picChg>
        <pc:picChg chg="add mod">
          <ac:chgData name="TOGASAKI Haruta" userId="97d39d90-36ae-49c7-8e10-0d6d77786e66" providerId="ADAL" clId="{593FD3F4-6DAC-4ACD-9CF3-34C31EE8382D}" dt="2025-06-14T13:27:11.403" v="4262"/>
          <ac:picMkLst>
            <pc:docMk/>
            <pc:sldMk cId="959135955" sldId="277"/>
            <ac:picMk id="56" creationId="{6B393F79-3B0A-DDED-BD1F-8058CF35F30C}"/>
          </ac:picMkLst>
        </pc:picChg>
        <pc:picChg chg="add mod">
          <ac:chgData name="TOGASAKI Haruta" userId="97d39d90-36ae-49c7-8e10-0d6d77786e66" providerId="ADAL" clId="{593FD3F4-6DAC-4ACD-9CF3-34C31EE8382D}" dt="2025-06-14T13:27:11.403" v="4262"/>
          <ac:picMkLst>
            <pc:docMk/>
            <pc:sldMk cId="959135955" sldId="277"/>
            <ac:picMk id="57" creationId="{78C48F94-FE8A-D4FD-7A13-E61391C5B293}"/>
          </ac:picMkLst>
        </pc:picChg>
        <pc:picChg chg="add mod">
          <ac:chgData name="TOGASAKI Haruta" userId="97d39d90-36ae-49c7-8e10-0d6d77786e66" providerId="ADAL" clId="{593FD3F4-6DAC-4ACD-9CF3-34C31EE8382D}" dt="2025-06-14T13:27:11.403" v="4262"/>
          <ac:picMkLst>
            <pc:docMk/>
            <pc:sldMk cId="959135955" sldId="277"/>
            <ac:picMk id="58" creationId="{B42FA73F-3104-22AD-1C6F-3363A64822A3}"/>
          </ac:picMkLst>
        </pc:picChg>
        <pc:picChg chg="add mod">
          <ac:chgData name="TOGASAKI Haruta" userId="97d39d90-36ae-49c7-8e10-0d6d77786e66" providerId="ADAL" clId="{593FD3F4-6DAC-4ACD-9CF3-34C31EE8382D}" dt="2025-06-14T13:27:11.403" v="4262"/>
          <ac:picMkLst>
            <pc:docMk/>
            <pc:sldMk cId="959135955" sldId="277"/>
            <ac:picMk id="59" creationId="{4474C4B7-8E88-A715-FAE4-015C602BE080}"/>
          </ac:picMkLst>
        </pc:picChg>
        <pc:picChg chg="add mod">
          <ac:chgData name="TOGASAKI Haruta" userId="97d39d90-36ae-49c7-8e10-0d6d77786e66" providerId="ADAL" clId="{593FD3F4-6DAC-4ACD-9CF3-34C31EE8382D}" dt="2025-06-14T13:27:11.403" v="4262"/>
          <ac:picMkLst>
            <pc:docMk/>
            <pc:sldMk cId="959135955" sldId="277"/>
            <ac:picMk id="60" creationId="{CF48FCA0-CE75-7C83-316D-143CDC369E09}"/>
          </ac:picMkLst>
        </pc:picChg>
        <pc:picChg chg="add mod">
          <ac:chgData name="TOGASAKI Haruta" userId="97d39d90-36ae-49c7-8e10-0d6d77786e66" providerId="ADAL" clId="{593FD3F4-6DAC-4ACD-9CF3-34C31EE8382D}" dt="2025-06-14T13:27:11.403" v="4262"/>
          <ac:picMkLst>
            <pc:docMk/>
            <pc:sldMk cId="959135955" sldId="277"/>
            <ac:picMk id="61" creationId="{39A2B621-6D42-1151-FDE5-0A683FC5ADB5}"/>
          </ac:picMkLst>
        </pc:picChg>
        <pc:picChg chg="add mod">
          <ac:chgData name="TOGASAKI Haruta" userId="97d39d90-36ae-49c7-8e10-0d6d77786e66" providerId="ADAL" clId="{593FD3F4-6DAC-4ACD-9CF3-34C31EE8382D}" dt="2025-06-14T13:27:11.403" v="4262"/>
          <ac:picMkLst>
            <pc:docMk/>
            <pc:sldMk cId="959135955" sldId="277"/>
            <ac:picMk id="63" creationId="{D149FB28-649E-DD15-A0E6-1E4510E624C8}"/>
          </ac:picMkLst>
        </pc:picChg>
        <pc:picChg chg="add mod">
          <ac:chgData name="TOGASAKI Haruta" userId="97d39d90-36ae-49c7-8e10-0d6d77786e66" providerId="ADAL" clId="{593FD3F4-6DAC-4ACD-9CF3-34C31EE8382D}" dt="2025-06-14T13:27:11.403" v="4262"/>
          <ac:picMkLst>
            <pc:docMk/>
            <pc:sldMk cId="959135955" sldId="277"/>
            <ac:picMk id="64" creationId="{A2906677-182D-C19D-C0FC-59B5D8EC1AE9}"/>
          </ac:picMkLst>
        </pc:picChg>
        <pc:picChg chg="add mod">
          <ac:chgData name="TOGASAKI Haruta" userId="97d39d90-36ae-49c7-8e10-0d6d77786e66" providerId="ADAL" clId="{593FD3F4-6DAC-4ACD-9CF3-34C31EE8382D}" dt="2025-06-14T13:27:11.403" v="4262"/>
          <ac:picMkLst>
            <pc:docMk/>
            <pc:sldMk cId="959135955" sldId="277"/>
            <ac:picMk id="65" creationId="{9E334160-6DCF-39D8-B332-8D19487D0FA2}"/>
          </ac:picMkLst>
        </pc:picChg>
        <pc:picChg chg="add mod">
          <ac:chgData name="TOGASAKI Haruta" userId="97d39d90-36ae-49c7-8e10-0d6d77786e66" providerId="ADAL" clId="{593FD3F4-6DAC-4ACD-9CF3-34C31EE8382D}" dt="2025-06-14T13:27:11.403" v="4262"/>
          <ac:picMkLst>
            <pc:docMk/>
            <pc:sldMk cId="959135955" sldId="277"/>
            <ac:picMk id="74" creationId="{C9E63947-93BA-8AFA-45E9-5B611AAB4527}"/>
          </ac:picMkLst>
        </pc:picChg>
        <pc:picChg chg="add mod">
          <ac:chgData name="TOGASAKI Haruta" userId="97d39d90-36ae-49c7-8e10-0d6d77786e66" providerId="ADAL" clId="{593FD3F4-6DAC-4ACD-9CF3-34C31EE8382D}" dt="2025-06-14T13:27:11.403" v="4262"/>
          <ac:picMkLst>
            <pc:docMk/>
            <pc:sldMk cId="959135955" sldId="277"/>
            <ac:picMk id="75" creationId="{029353A2-2A8E-C541-9B6E-09471EDB456B}"/>
          </ac:picMkLst>
        </pc:picChg>
        <pc:picChg chg="add mod">
          <ac:chgData name="TOGASAKI Haruta" userId="97d39d90-36ae-49c7-8e10-0d6d77786e66" providerId="ADAL" clId="{593FD3F4-6DAC-4ACD-9CF3-34C31EE8382D}" dt="2025-06-14T13:27:11.403" v="4262"/>
          <ac:picMkLst>
            <pc:docMk/>
            <pc:sldMk cId="959135955" sldId="277"/>
            <ac:picMk id="76" creationId="{48DD0BA5-02C5-8C10-B260-7B34F4899EAD}"/>
          </ac:picMkLst>
        </pc:picChg>
        <pc:picChg chg="add mod">
          <ac:chgData name="TOGASAKI Haruta" userId="97d39d90-36ae-49c7-8e10-0d6d77786e66" providerId="ADAL" clId="{593FD3F4-6DAC-4ACD-9CF3-34C31EE8382D}" dt="2025-06-14T13:27:11.403" v="4262"/>
          <ac:picMkLst>
            <pc:docMk/>
            <pc:sldMk cId="959135955" sldId="277"/>
            <ac:picMk id="77" creationId="{B1A7BB5F-AE92-C8B4-AA32-401F777EE2E8}"/>
          </ac:picMkLst>
        </pc:picChg>
        <pc:picChg chg="add mod">
          <ac:chgData name="TOGASAKI Haruta" userId="97d39d90-36ae-49c7-8e10-0d6d77786e66" providerId="ADAL" clId="{593FD3F4-6DAC-4ACD-9CF3-34C31EE8382D}" dt="2025-06-14T13:27:11.403" v="4262"/>
          <ac:picMkLst>
            <pc:docMk/>
            <pc:sldMk cId="959135955" sldId="277"/>
            <ac:picMk id="78" creationId="{C0DDB22A-C371-9787-0068-C7CF7B21392B}"/>
          </ac:picMkLst>
        </pc:picChg>
        <pc:picChg chg="add mod">
          <ac:chgData name="TOGASAKI Haruta" userId="97d39d90-36ae-49c7-8e10-0d6d77786e66" providerId="ADAL" clId="{593FD3F4-6DAC-4ACD-9CF3-34C31EE8382D}" dt="2025-06-14T13:27:11.403" v="4262"/>
          <ac:picMkLst>
            <pc:docMk/>
            <pc:sldMk cId="959135955" sldId="277"/>
            <ac:picMk id="79" creationId="{66DDBC35-0319-37FF-36CA-E048146FBF86}"/>
          </ac:picMkLst>
        </pc:picChg>
        <pc:picChg chg="add mod">
          <ac:chgData name="TOGASAKI Haruta" userId="97d39d90-36ae-49c7-8e10-0d6d77786e66" providerId="ADAL" clId="{593FD3F4-6DAC-4ACD-9CF3-34C31EE8382D}" dt="2025-06-14T13:27:11.403" v="4262"/>
          <ac:picMkLst>
            <pc:docMk/>
            <pc:sldMk cId="959135955" sldId="277"/>
            <ac:picMk id="80" creationId="{186FEF09-CF91-D333-FD27-830240DC0F63}"/>
          </ac:picMkLst>
        </pc:picChg>
        <pc:picChg chg="add mod">
          <ac:chgData name="TOGASAKI Haruta" userId="97d39d90-36ae-49c7-8e10-0d6d77786e66" providerId="ADAL" clId="{593FD3F4-6DAC-4ACD-9CF3-34C31EE8382D}" dt="2025-06-14T13:27:11.403" v="4262"/>
          <ac:picMkLst>
            <pc:docMk/>
            <pc:sldMk cId="959135955" sldId="277"/>
            <ac:picMk id="81" creationId="{F179EA36-B3E0-0D8C-4B8D-721C3E9182E9}"/>
          </ac:picMkLst>
        </pc:picChg>
        <pc:picChg chg="add mod">
          <ac:chgData name="TOGASAKI Haruta" userId="97d39d90-36ae-49c7-8e10-0d6d77786e66" providerId="ADAL" clId="{593FD3F4-6DAC-4ACD-9CF3-34C31EE8382D}" dt="2025-06-14T13:27:11.403" v="4262"/>
          <ac:picMkLst>
            <pc:docMk/>
            <pc:sldMk cId="959135955" sldId="277"/>
            <ac:picMk id="82" creationId="{70D1A355-FC3A-2A73-130B-6FDCED9B9C24}"/>
          </ac:picMkLst>
        </pc:picChg>
        <pc:picChg chg="add mod">
          <ac:chgData name="TOGASAKI Haruta" userId="97d39d90-36ae-49c7-8e10-0d6d77786e66" providerId="ADAL" clId="{593FD3F4-6DAC-4ACD-9CF3-34C31EE8382D}" dt="2025-06-14T13:27:11.403" v="4262"/>
          <ac:picMkLst>
            <pc:docMk/>
            <pc:sldMk cId="959135955" sldId="277"/>
            <ac:picMk id="90" creationId="{7B79B892-7F89-2D22-E55E-7D7F4C5D2E33}"/>
          </ac:picMkLst>
        </pc:picChg>
        <pc:picChg chg="add mod">
          <ac:chgData name="TOGASAKI Haruta" userId="97d39d90-36ae-49c7-8e10-0d6d77786e66" providerId="ADAL" clId="{593FD3F4-6DAC-4ACD-9CF3-34C31EE8382D}" dt="2025-06-14T13:27:11.403" v="4262"/>
          <ac:picMkLst>
            <pc:docMk/>
            <pc:sldMk cId="959135955" sldId="277"/>
            <ac:picMk id="91" creationId="{7B53A0D6-1D50-FED7-267D-A601A7683EF1}"/>
          </ac:picMkLst>
        </pc:picChg>
        <pc:picChg chg="add mod">
          <ac:chgData name="TOGASAKI Haruta" userId="97d39d90-36ae-49c7-8e10-0d6d77786e66" providerId="ADAL" clId="{593FD3F4-6DAC-4ACD-9CF3-34C31EE8382D}" dt="2025-06-14T13:27:11.403" v="4262"/>
          <ac:picMkLst>
            <pc:docMk/>
            <pc:sldMk cId="959135955" sldId="277"/>
            <ac:picMk id="92" creationId="{5287DA1F-223B-AA72-286D-7BB2E5385CBB}"/>
          </ac:picMkLst>
        </pc:picChg>
        <pc:picChg chg="add mod">
          <ac:chgData name="TOGASAKI Haruta" userId="97d39d90-36ae-49c7-8e10-0d6d77786e66" providerId="ADAL" clId="{593FD3F4-6DAC-4ACD-9CF3-34C31EE8382D}" dt="2025-06-14T13:27:11.403" v="4262"/>
          <ac:picMkLst>
            <pc:docMk/>
            <pc:sldMk cId="959135955" sldId="277"/>
            <ac:picMk id="93" creationId="{A290218B-650F-97AE-7D0E-28EE5FC5C8ED}"/>
          </ac:picMkLst>
        </pc:picChg>
        <pc:picChg chg="add mod">
          <ac:chgData name="TOGASAKI Haruta" userId="97d39d90-36ae-49c7-8e10-0d6d77786e66" providerId="ADAL" clId="{593FD3F4-6DAC-4ACD-9CF3-34C31EE8382D}" dt="2025-06-14T13:27:11.403" v="4262"/>
          <ac:picMkLst>
            <pc:docMk/>
            <pc:sldMk cId="959135955" sldId="277"/>
            <ac:picMk id="94" creationId="{03148A3C-F837-3DB9-69BD-1DA87BCDC2C8}"/>
          </ac:picMkLst>
        </pc:picChg>
        <pc:picChg chg="add mod">
          <ac:chgData name="TOGASAKI Haruta" userId="97d39d90-36ae-49c7-8e10-0d6d77786e66" providerId="ADAL" clId="{593FD3F4-6DAC-4ACD-9CF3-34C31EE8382D}" dt="2025-06-14T13:27:11.403" v="4262"/>
          <ac:picMkLst>
            <pc:docMk/>
            <pc:sldMk cId="959135955" sldId="277"/>
            <ac:picMk id="95" creationId="{FF1EC86B-55DE-3B85-67E6-C952EE67A073}"/>
          </ac:picMkLst>
        </pc:picChg>
        <pc:picChg chg="add mod">
          <ac:chgData name="TOGASAKI Haruta" userId="97d39d90-36ae-49c7-8e10-0d6d77786e66" providerId="ADAL" clId="{593FD3F4-6DAC-4ACD-9CF3-34C31EE8382D}" dt="2025-06-14T13:27:11.403" v="4262"/>
          <ac:picMkLst>
            <pc:docMk/>
            <pc:sldMk cId="959135955" sldId="277"/>
            <ac:picMk id="96" creationId="{ADEF1AE7-D219-809E-1311-6CE593BD05E5}"/>
          </ac:picMkLst>
        </pc:picChg>
        <pc:picChg chg="add mod">
          <ac:chgData name="TOGASAKI Haruta" userId="97d39d90-36ae-49c7-8e10-0d6d77786e66" providerId="ADAL" clId="{593FD3F4-6DAC-4ACD-9CF3-34C31EE8382D}" dt="2025-06-14T13:27:11.403" v="4262"/>
          <ac:picMkLst>
            <pc:docMk/>
            <pc:sldMk cId="959135955" sldId="277"/>
            <ac:picMk id="97" creationId="{C3CC0232-1A5C-9A93-3C49-9C9F16FA43C7}"/>
          </ac:picMkLst>
        </pc:picChg>
        <pc:picChg chg="add mod">
          <ac:chgData name="TOGASAKI Haruta" userId="97d39d90-36ae-49c7-8e10-0d6d77786e66" providerId="ADAL" clId="{593FD3F4-6DAC-4ACD-9CF3-34C31EE8382D}" dt="2025-06-14T13:27:11.403" v="4262"/>
          <ac:picMkLst>
            <pc:docMk/>
            <pc:sldMk cId="959135955" sldId="277"/>
            <ac:picMk id="98" creationId="{06BDDACF-9E79-441B-910A-139FBA05EC8D}"/>
          </ac:picMkLst>
        </pc:picChg>
        <pc:cxnChg chg="add mod">
          <ac:chgData name="TOGASAKI Haruta" userId="97d39d90-36ae-49c7-8e10-0d6d77786e66" providerId="ADAL" clId="{593FD3F4-6DAC-4ACD-9CF3-34C31EE8382D}" dt="2025-06-14T13:27:11.403" v="4262"/>
          <ac:cxnSpMkLst>
            <pc:docMk/>
            <pc:sldMk cId="959135955" sldId="277"/>
            <ac:cxnSpMk id="62" creationId="{BEC1A621-77DF-DACC-6280-AC0D52C92036}"/>
          </ac:cxnSpMkLst>
        </pc:cxnChg>
        <pc:cxnChg chg="add mod">
          <ac:chgData name="TOGASAKI Haruta" userId="97d39d90-36ae-49c7-8e10-0d6d77786e66" providerId="ADAL" clId="{593FD3F4-6DAC-4ACD-9CF3-34C31EE8382D}" dt="2025-06-14T13:27:11.403" v="4262"/>
          <ac:cxnSpMkLst>
            <pc:docMk/>
            <pc:sldMk cId="959135955" sldId="277"/>
            <ac:cxnSpMk id="66" creationId="{59098A75-67B2-89EF-0D5A-41F069E1D913}"/>
          </ac:cxnSpMkLst>
        </pc:cxnChg>
        <pc:cxnChg chg="add mod">
          <ac:chgData name="TOGASAKI Haruta" userId="97d39d90-36ae-49c7-8e10-0d6d77786e66" providerId="ADAL" clId="{593FD3F4-6DAC-4ACD-9CF3-34C31EE8382D}" dt="2025-06-14T13:27:11.403" v="4262"/>
          <ac:cxnSpMkLst>
            <pc:docMk/>
            <pc:sldMk cId="959135955" sldId="277"/>
            <ac:cxnSpMk id="99" creationId="{752764EB-C0B1-FF0C-EB80-22E36FB2BA51}"/>
          </ac:cxnSpMkLst>
        </pc:cxnChg>
        <pc:cxnChg chg="add mod">
          <ac:chgData name="TOGASAKI Haruta" userId="97d39d90-36ae-49c7-8e10-0d6d77786e66" providerId="ADAL" clId="{593FD3F4-6DAC-4ACD-9CF3-34C31EE8382D}" dt="2025-06-14T13:27:11.403" v="4262"/>
          <ac:cxnSpMkLst>
            <pc:docMk/>
            <pc:sldMk cId="959135955" sldId="277"/>
            <ac:cxnSpMk id="100" creationId="{05FBE908-7720-3E49-F817-9654760C9C46}"/>
          </ac:cxnSpMkLst>
        </pc:cxnChg>
        <pc:cxnChg chg="add mod">
          <ac:chgData name="TOGASAKI Haruta" userId="97d39d90-36ae-49c7-8e10-0d6d77786e66" providerId="ADAL" clId="{593FD3F4-6DAC-4ACD-9CF3-34C31EE8382D}" dt="2025-06-14T13:27:11.403" v="4262"/>
          <ac:cxnSpMkLst>
            <pc:docMk/>
            <pc:sldMk cId="959135955" sldId="277"/>
            <ac:cxnSpMk id="101" creationId="{2EDDABFC-CAC4-8875-8CB9-4786DA853C60}"/>
          </ac:cxnSpMkLst>
        </pc:cxnChg>
        <pc:cxnChg chg="add mod">
          <ac:chgData name="TOGASAKI Haruta" userId="97d39d90-36ae-49c7-8e10-0d6d77786e66" providerId="ADAL" clId="{593FD3F4-6DAC-4ACD-9CF3-34C31EE8382D}" dt="2025-06-14T13:27:11.403" v="4262"/>
          <ac:cxnSpMkLst>
            <pc:docMk/>
            <pc:sldMk cId="959135955" sldId="277"/>
            <ac:cxnSpMk id="102" creationId="{E2260287-98B1-9B2F-6767-BDE33AE87CB2}"/>
          </ac:cxnSpMkLst>
        </pc:cxnChg>
        <pc:cxnChg chg="add mod">
          <ac:chgData name="TOGASAKI Haruta" userId="97d39d90-36ae-49c7-8e10-0d6d77786e66" providerId="ADAL" clId="{593FD3F4-6DAC-4ACD-9CF3-34C31EE8382D}" dt="2025-06-14T13:27:11.403" v="4262"/>
          <ac:cxnSpMkLst>
            <pc:docMk/>
            <pc:sldMk cId="959135955" sldId="277"/>
            <ac:cxnSpMk id="104" creationId="{BCD6F019-7E7F-4E93-B939-3D9311C10F4B}"/>
          </ac:cxnSpMkLst>
        </pc:cxnChg>
        <pc:cxnChg chg="add mod">
          <ac:chgData name="TOGASAKI Haruta" userId="97d39d90-36ae-49c7-8e10-0d6d77786e66" providerId="ADAL" clId="{593FD3F4-6DAC-4ACD-9CF3-34C31EE8382D}" dt="2025-06-14T13:27:11.403" v="4262"/>
          <ac:cxnSpMkLst>
            <pc:docMk/>
            <pc:sldMk cId="959135955" sldId="277"/>
            <ac:cxnSpMk id="105" creationId="{FD15C081-1AE6-A336-86FC-1305DE09CD0B}"/>
          </ac:cxnSpMkLst>
        </pc:cxnChg>
      </pc:sldChg>
      <pc:sldChg chg="addSp delSp modSp add mod modNotesTx">
        <pc:chgData name="TOGASAKI Haruta" userId="97d39d90-36ae-49c7-8e10-0d6d77786e66" providerId="ADAL" clId="{593FD3F4-6DAC-4ACD-9CF3-34C31EE8382D}" dt="2025-06-30T17:04:18.085" v="20755" actId="20577"/>
        <pc:sldMkLst>
          <pc:docMk/>
          <pc:sldMk cId="261697048" sldId="278"/>
        </pc:sldMkLst>
        <pc:spChg chg="mod">
          <ac:chgData name="TOGASAKI Haruta" userId="97d39d90-36ae-49c7-8e10-0d6d77786e66" providerId="ADAL" clId="{593FD3F4-6DAC-4ACD-9CF3-34C31EE8382D}" dt="2025-06-30T15:22:52.635" v="19128" actId="207"/>
          <ac:spMkLst>
            <pc:docMk/>
            <pc:sldMk cId="261697048" sldId="278"/>
            <ac:spMk id="3" creationId="{EBA06C3C-CE0D-81EE-AE92-6BB3A0093253}"/>
          </ac:spMkLst>
        </pc:spChg>
        <pc:spChg chg="add del mod">
          <ac:chgData name="TOGASAKI Haruta" userId="97d39d90-36ae-49c7-8e10-0d6d77786e66" providerId="ADAL" clId="{593FD3F4-6DAC-4ACD-9CF3-34C31EE8382D}" dt="2025-06-23T14:56:57.646" v="18511" actId="478"/>
          <ac:spMkLst>
            <pc:docMk/>
            <pc:sldMk cId="261697048" sldId="278"/>
            <ac:spMk id="5" creationId="{9F6A8B18-90E3-5F9F-E62A-7A1A693071A0}"/>
          </ac:spMkLst>
        </pc:spChg>
        <pc:spChg chg="add mod">
          <ac:chgData name="TOGASAKI Haruta" userId="97d39d90-36ae-49c7-8e10-0d6d77786e66" providerId="ADAL" clId="{593FD3F4-6DAC-4ACD-9CF3-34C31EE8382D}" dt="2025-06-30T15:22:48.526" v="19127" actId="207"/>
          <ac:spMkLst>
            <pc:docMk/>
            <pc:sldMk cId="261697048" sldId="278"/>
            <ac:spMk id="6" creationId="{1202CB4E-E491-3414-2A68-29DEB0AE4ED7}"/>
          </ac:spMkLst>
        </pc:spChg>
        <pc:spChg chg="mod">
          <ac:chgData name="TOGASAKI Haruta" userId="97d39d90-36ae-49c7-8e10-0d6d77786e66" providerId="ADAL" clId="{593FD3F4-6DAC-4ACD-9CF3-34C31EE8382D}" dt="2025-06-30T15:22:23.438" v="19124" actId="207"/>
          <ac:spMkLst>
            <pc:docMk/>
            <pc:sldMk cId="261697048" sldId="278"/>
            <ac:spMk id="8" creationId="{34F37299-BE56-5C87-5EFE-CC095E94128E}"/>
          </ac:spMkLst>
        </pc:spChg>
        <pc:spChg chg="mod">
          <ac:chgData name="TOGASAKI Haruta" userId="97d39d90-36ae-49c7-8e10-0d6d77786e66" providerId="ADAL" clId="{593FD3F4-6DAC-4ACD-9CF3-34C31EE8382D}" dt="2025-06-30T15:22:23.438" v="19124" actId="207"/>
          <ac:spMkLst>
            <pc:docMk/>
            <pc:sldMk cId="261697048" sldId="278"/>
            <ac:spMk id="32" creationId="{68EDB987-E589-4F43-D101-AB94CF441E88}"/>
          </ac:spMkLst>
        </pc:spChg>
        <pc:spChg chg="mod">
          <ac:chgData name="TOGASAKI Haruta" userId="97d39d90-36ae-49c7-8e10-0d6d77786e66" providerId="ADAL" clId="{593FD3F4-6DAC-4ACD-9CF3-34C31EE8382D}" dt="2025-06-30T15:22:35.812" v="19126" actId="207"/>
          <ac:spMkLst>
            <pc:docMk/>
            <pc:sldMk cId="261697048" sldId="278"/>
            <ac:spMk id="33" creationId="{0764902E-5AFF-65AC-E5DE-BB062DB26A87}"/>
          </ac:spMkLst>
        </pc:spChg>
        <pc:spChg chg="mod">
          <ac:chgData name="TOGASAKI Haruta" userId="97d39d90-36ae-49c7-8e10-0d6d77786e66" providerId="ADAL" clId="{593FD3F4-6DAC-4ACD-9CF3-34C31EE8382D}" dt="2025-06-30T15:22:35.812" v="19126" actId="207"/>
          <ac:spMkLst>
            <pc:docMk/>
            <pc:sldMk cId="261697048" sldId="278"/>
            <ac:spMk id="34" creationId="{4BAA879F-1F49-E89D-11F5-0D0F8546EE02}"/>
          </ac:spMkLst>
        </pc:spChg>
        <pc:spChg chg="mod">
          <ac:chgData name="TOGASAKI Haruta" userId="97d39d90-36ae-49c7-8e10-0d6d77786e66" providerId="ADAL" clId="{593FD3F4-6DAC-4ACD-9CF3-34C31EE8382D}" dt="2025-06-30T15:22:23.438" v="19124" actId="207"/>
          <ac:spMkLst>
            <pc:docMk/>
            <pc:sldMk cId="261697048" sldId="278"/>
            <ac:spMk id="35" creationId="{AF245003-7DE1-1104-1962-1C1D870C81D2}"/>
          </ac:spMkLst>
        </pc:spChg>
        <pc:spChg chg="mod">
          <ac:chgData name="TOGASAKI Haruta" userId="97d39d90-36ae-49c7-8e10-0d6d77786e66" providerId="ADAL" clId="{593FD3F4-6DAC-4ACD-9CF3-34C31EE8382D}" dt="2025-06-30T15:22:35.812" v="19126" actId="207"/>
          <ac:spMkLst>
            <pc:docMk/>
            <pc:sldMk cId="261697048" sldId="278"/>
            <ac:spMk id="36" creationId="{8BD70547-55DC-7872-37D5-A112C1282A97}"/>
          </ac:spMkLst>
        </pc:spChg>
        <pc:spChg chg="mod">
          <ac:chgData name="TOGASAKI Haruta" userId="97d39d90-36ae-49c7-8e10-0d6d77786e66" providerId="ADAL" clId="{593FD3F4-6DAC-4ACD-9CF3-34C31EE8382D}" dt="2025-06-30T15:22:35.812" v="19126" actId="207"/>
          <ac:spMkLst>
            <pc:docMk/>
            <pc:sldMk cId="261697048" sldId="278"/>
            <ac:spMk id="37" creationId="{88CA68C7-E8DE-8017-5FCC-2FDD3DA0C97C}"/>
          </ac:spMkLst>
        </pc:spChg>
        <pc:spChg chg="mod">
          <ac:chgData name="TOGASAKI Haruta" userId="97d39d90-36ae-49c7-8e10-0d6d77786e66" providerId="ADAL" clId="{593FD3F4-6DAC-4ACD-9CF3-34C31EE8382D}" dt="2025-06-30T15:22:23.438" v="19124" actId="207"/>
          <ac:spMkLst>
            <pc:docMk/>
            <pc:sldMk cId="261697048" sldId="278"/>
            <ac:spMk id="38" creationId="{0697763A-B0F0-98D8-CCDA-A4BBCB84D837}"/>
          </ac:spMkLst>
        </pc:spChg>
        <pc:spChg chg="mod">
          <ac:chgData name="TOGASAKI Haruta" userId="97d39d90-36ae-49c7-8e10-0d6d77786e66" providerId="ADAL" clId="{593FD3F4-6DAC-4ACD-9CF3-34C31EE8382D}" dt="2025-06-30T15:22:23.438" v="19124" actId="207"/>
          <ac:spMkLst>
            <pc:docMk/>
            <pc:sldMk cId="261697048" sldId="278"/>
            <ac:spMk id="39" creationId="{B454E685-C37E-B66B-0ADF-9139698E7206}"/>
          </ac:spMkLst>
        </pc:spChg>
        <pc:spChg chg="mod">
          <ac:chgData name="TOGASAKI Haruta" userId="97d39d90-36ae-49c7-8e10-0d6d77786e66" providerId="ADAL" clId="{593FD3F4-6DAC-4ACD-9CF3-34C31EE8382D}" dt="2025-06-30T15:22:23.438" v="19124" actId="207"/>
          <ac:spMkLst>
            <pc:docMk/>
            <pc:sldMk cId="261697048" sldId="278"/>
            <ac:spMk id="40" creationId="{D92A91FE-E384-D8D1-F32B-0654D92AD927}"/>
          </ac:spMkLst>
        </pc:spChg>
        <pc:spChg chg="mod">
          <ac:chgData name="TOGASAKI Haruta" userId="97d39d90-36ae-49c7-8e10-0d6d77786e66" providerId="ADAL" clId="{593FD3F4-6DAC-4ACD-9CF3-34C31EE8382D}" dt="2025-06-30T15:22:23.438" v="19124" actId="207"/>
          <ac:spMkLst>
            <pc:docMk/>
            <pc:sldMk cId="261697048" sldId="278"/>
            <ac:spMk id="41" creationId="{02A3F1A9-EB67-915C-1CD1-C8BBF92BF526}"/>
          </ac:spMkLst>
        </pc:spChg>
        <pc:spChg chg="mod">
          <ac:chgData name="TOGASAKI Haruta" userId="97d39d90-36ae-49c7-8e10-0d6d77786e66" providerId="ADAL" clId="{593FD3F4-6DAC-4ACD-9CF3-34C31EE8382D}" dt="2025-06-30T15:22:23.438" v="19124" actId="207"/>
          <ac:spMkLst>
            <pc:docMk/>
            <pc:sldMk cId="261697048" sldId="278"/>
            <ac:spMk id="42" creationId="{C1C43ADD-FC51-06D7-0435-9348AE1D29BC}"/>
          </ac:spMkLst>
        </pc:spChg>
        <pc:spChg chg="mod">
          <ac:chgData name="TOGASAKI Haruta" userId="97d39d90-36ae-49c7-8e10-0d6d77786e66" providerId="ADAL" clId="{593FD3F4-6DAC-4ACD-9CF3-34C31EE8382D}" dt="2025-06-30T15:22:23.438" v="19124" actId="207"/>
          <ac:spMkLst>
            <pc:docMk/>
            <pc:sldMk cId="261697048" sldId="278"/>
            <ac:spMk id="43" creationId="{3FBB5C41-3EBC-ED21-F9AA-04B875E3BC3A}"/>
          </ac:spMkLst>
        </pc:spChg>
        <pc:spChg chg="mod">
          <ac:chgData name="TOGASAKI Haruta" userId="97d39d90-36ae-49c7-8e10-0d6d77786e66" providerId="ADAL" clId="{593FD3F4-6DAC-4ACD-9CF3-34C31EE8382D}" dt="2025-06-30T15:22:23.438" v="19124" actId="207"/>
          <ac:spMkLst>
            <pc:docMk/>
            <pc:sldMk cId="261697048" sldId="278"/>
            <ac:spMk id="44" creationId="{D1EB18A3-54D5-2736-C0ED-16504E3C995E}"/>
          </ac:spMkLst>
        </pc:spChg>
        <pc:spChg chg="mod">
          <ac:chgData name="TOGASAKI Haruta" userId="97d39d90-36ae-49c7-8e10-0d6d77786e66" providerId="ADAL" clId="{593FD3F4-6DAC-4ACD-9CF3-34C31EE8382D}" dt="2025-06-30T15:22:23.438" v="19124" actId="207"/>
          <ac:spMkLst>
            <pc:docMk/>
            <pc:sldMk cId="261697048" sldId="278"/>
            <ac:spMk id="45" creationId="{12CF9F74-9899-7F16-65B0-D29CCBAF09EC}"/>
          </ac:spMkLst>
        </pc:spChg>
        <pc:spChg chg="mod">
          <ac:chgData name="TOGASAKI Haruta" userId="97d39d90-36ae-49c7-8e10-0d6d77786e66" providerId="ADAL" clId="{593FD3F4-6DAC-4ACD-9CF3-34C31EE8382D}" dt="2025-06-30T15:22:23.438" v="19124" actId="207"/>
          <ac:spMkLst>
            <pc:docMk/>
            <pc:sldMk cId="261697048" sldId="278"/>
            <ac:spMk id="46" creationId="{8BCB3FD5-5458-D542-82BB-02764B1AEED8}"/>
          </ac:spMkLst>
        </pc:spChg>
        <pc:spChg chg="mod">
          <ac:chgData name="TOGASAKI Haruta" userId="97d39d90-36ae-49c7-8e10-0d6d77786e66" providerId="ADAL" clId="{593FD3F4-6DAC-4ACD-9CF3-34C31EE8382D}" dt="2025-06-30T15:22:23.438" v="19124" actId="207"/>
          <ac:spMkLst>
            <pc:docMk/>
            <pc:sldMk cId="261697048" sldId="278"/>
            <ac:spMk id="47" creationId="{9F9CB22A-76B3-7C78-362F-C239E5CF35FE}"/>
          </ac:spMkLst>
        </pc:spChg>
        <pc:spChg chg="mod">
          <ac:chgData name="TOGASAKI Haruta" userId="97d39d90-36ae-49c7-8e10-0d6d77786e66" providerId="ADAL" clId="{593FD3F4-6DAC-4ACD-9CF3-34C31EE8382D}" dt="2025-06-30T15:22:23.438" v="19124" actId="207"/>
          <ac:spMkLst>
            <pc:docMk/>
            <pc:sldMk cId="261697048" sldId="278"/>
            <ac:spMk id="48" creationId="{E4550F67-C493-69A6-57B8-D9B7D8D2784F}"/>
          </ac:spMkLst>
        </pc:spChg>
        <pc:spChg chg="mod">
          <ac:chgData name="TOGASAKI Haruta" userId="97d39d90-36ae-49c7-8e10-0d6d77786e66" providerId="ADAL" clId="{593FD3F4-6DAC-4ACD-9CF3-34C31EE8382D}" dt="2025-06-30T15:22:23.438" v="19124" actId="207"/>
          <ac:spMkLst>
            <pc:docMk/>
            <pc:sldMk cId="261697048" sldId="278"/>
            <ac:spMk id="49" creationId="{F6FAC534-3579-3BC5-F205-73D14689DE51}"/>
          </ac:spMkLst>
        </pc:spChg>
        <pc:spChg chg="mod">
          <ac:chgData name="TOGASAKI Haruta" userId="97d39d90-36ae-49c7-8e10-0d6d77786e66" providerId="ADAL" clId="{593FD3F4-6DAC-4ACD-9CF3-34C31EE8382D}" dt="2025-06-30T15:22:23.438" v="19124" actId="207"/>
          <ac:spMkLst>
            <pc:docMk/>
            <pc:sldMk cId="261697048" sldId="278"/>
            <ac:spMk id="50" creationId="{67E7988A-399D-0A4E-FE32-0BC55661FF49}"/>
          </ac:spMkLst>
        </pc:spChg>
        <pc:spChg chg="mod">
          <ac:chgData name="TOGASAKI Haruta" userId="97d39d90-36ae-49c7-8e10-0d6d77786e66" providerId="ADAL" clId="{593FD3F4-6DAC-4ACD-9CF3-34C31EE8382D}" dt="2025-06-30T15:22:23.438" v="19124" actId="207"/>
          <ac:spMkLst>
            <pc:docMk/>
            <pc:sldMk cId="261697048" sldId="278"/>
            <ac:spMk id="51" creationId="{90E2DB84-BAEE-6706-58FF-643E6FF7823A}"/>
          </ac:spMkLst>
        </pc:spChg>
        <pc:spChg chg="mod">
          <ac:chgData name="TOGASAKI Haruta" userId="97d39d90-36ae-49c7-8e10-0d6d77786e66" providerId="ADAL" clId="{593FD3F4-6DAC-4ACD-9CF3-34C31EE8382D}" dt="2025-06-30T15:22:23.438" v="19124" actId="207"/>
          <ac:spMkLst>
            <pc:docMk/>
            <pc:sldMk cId="261697048" sldId="278"/>
            <ac:spMk id="52" creationId="{4C2E2EE3-A7E9-1654-8AB3-7058A8BD14C3}"/>
          </ac:spMkLst>
        </pc:spChg>
        <pc:spChg chg="mod">
          <ac:chgData name="TOGASAKI Haruta" userId="97d39d90-36ae-49c7-8e10-0d6d77786e66" providerId="ADAL" clId="{593FD3F4-6DAC-4ACD-9CF3-34C31EE8382D}" dt="2025-06-30T15:22:23.438" v="19124" actId="207"/>
          <ac:spMkLst>
            <pc:docMk/>
            <pc:sldMk cId="261697048" sldId="278"/>
            <ac:spMk id="53" creationId="{0069B21D-B0EB-BD79-FF2A-6084A727FE1D}"/>
          </ac:spMkLst>
        </pc:spChg>
        <pc:spChg chg="mod">
          <ac:chgData name="TOGASAKI Haruta" userId="97d39d90-36ae-49c7-8e10-0d6d77786e66" providerId="ADAL" clId="{593FD3F4-6DAC-4ACD-9CF3-34C31EE8382D}" dt="2025-06-30T15:22:23.438" v="19124" actId="207"/>
          <ac:spMkLst>
            <pc:docMk/>
            <pc:sldMk cId="261697048" sldId="278"/>
            <ac:spMk id="54" creationId="{DFF50C3A-C033-C418-5038-E25E75CC6407}"/>
          </ac:spMkLst>
        </pc:spChg>
        <pc:spChg chg="mod">
          <ac:chgData name="TOGASAKI Haruta" userId="97d39d90-36ae-49c7-8e10-0d6d77786e66" providerId="ADAL" clId="{593FD3F4-6DAC-4ACD-9CF3-34C31EE8382D}" dt="2025-06-30T15:22:23.438" v="19124" actId="207"/>
          <ac:spMkLst>
            <pc:docMk/>
            <pc:sldMk cId="261697048" sldId="278"/>
            <ac:spMk id="55" creationId="{C6DB9A7C-2BB0-0FC2-D764-7CECA740FC3D}"/>
          </ac:spMkLst>
        </pc:spChg>
        <pc:spChg chg="mod">
          <ac:chgData name="TOGASAKI Haruta" userId="97d39d90-36ae-49c7-8e10-0d6d77786e66" providerId="ADAL" clId="{593FD3F4-6DAC-4ACD-9CF3-34C31EE8382D}" dt="2025-06-30T15:22:23.438" v="19124" actId="207"/>
          <ac:spMkLst>
            <pc:docMk/>
            <pc:sldMk cId="261697048" sldId="278"/>
            <ac:spMk id="56" creationId="{1EAF4442-70DD-02E6-2A79-5C493BDDFBC5}"/>
          </ac:spMkLst>
        </pc:spChg>
        <pc:spChg chg="mod">
          <ac:chgData name="TOGASAKI Haruta" userId="97d39d90-36ae-49c7-8e10-0d6d77786e66" providerId="ADAL" clId="{593FD3F4-6DAC-4ACD-9CF3-34C31EE8382D}" dt="2025-06-30T15:22:23.438" v="19124" actId="207"/>
          <ac:spMkLst>
            <pc:docMk/>
            <pc:sldMk cId="261697048" sldId="278"/>
            <ac:spMk id="57" creationId="{D562B61F-95FE-1B8A-6DEE-8143B5E316BC}"/>
          </ac:spMkLst>
        </pc:spChg>
        <pc:spChg chg="mod">
          <ac:chgData name="TOGASAKI Haruta" userId="97d39d90-36ae-49c7-8e10-0d6d77786e66" providerId="ADAL" clId="{593FD3F4-6DAC-4ACD-9CF3-34C31EE8382D}" dt="2025-06-30T15:22:23.438" v="19124" actId="207"/>
          <ac:spMkLst>
            <pc:docMk/>
            <pc:sldMk cId="261697048" sldId="278"/>
            <ac:spMk id="58" creationId="{398AD069-E7EC-C404-2538-6AB1E05338E8}"/>
          </ac:spMkLst>
        </pc:spChg>
        <pc:spChg chg="mod">
          <ac:chgData name="TOGASAKI Haruta" userId="97d39d90-36ae-49c7-8e10-0d6d77786e66" providerId="ADAL" clId="{593FD3F4-6DAC-4ACD-9CF3-34C31EE8382D}" dt="2025-06-30T15:22:23.438" v="19124" actId="207"/>
          <ac:spMkLst>
            <pc:docMk/>
            <pc:sldMk cId="261697048" sldId="278"/>
            <ac:spMk id="59" creationId="{E7F2166E-866E-B4C5-9AE1-756381739A7C}"/>
          </ac:spMkLst>
        </pc:spChg>
        <pc:spChg chg="mod">
          <ac:chgData name="TOGASAKI Haruta" userId="97d39d90-36ae-49c7-8e10-0d6d77786e66" providerId="ADAL" clId="{593FD3F4-6DAC-4ACD-9CF3-34C31EE8382D}" dt="2025-06-30T15:22:23.438" v="19124" actId="207"/>
          <ac:spMkLst>
            <pc:docMk/>
            <pc:sldMk cId="261697048" sldId="278"/>
            <ac:spMk id="60" creationId="{5BC6A13F-7292-1F2C-DD35-807E03F11CC1}"/>
          </ac:spMkLst>
        </pc:spChg>
        <pc:spChg chg="mod">
          <ac:chgData name="TOGASAKI Haruta" userId="97d39d90-36ae-49c7-8e10-0d6d77786e66" providerId="ADAL" clId="{593FD3F4-6DAC-4ACD-9CF3-34C31EE8382D}" dt="2025-06-30T15:22:23.438" v="19124" actId="207"/>
          <ac:spMkLst>
            <pc:docMk/>
            <pc:sldMk cId="261697048" sldId="278"/>
            <ac:spMk id="61" creationId="{E55E4AE7-15ED-022C-F584-25A4E77D9061}"/>
          </ac:spMkLst>
        </pc:spChg>
        <pc:spChg chg="mod">
          <ac:chgData name="TOGASAKI Haruta" userId="97d39d90-36ae-49c7-8e10-0d6d77786e66" providerId="ADAL" clId="{593FD3F4-6DAC-4ACD-9CF3-34C31EE8382D}" dt="2025-06-30T15:22:23.438" v="19124" actId="207"/>
          <ac:spMkLst>
            <pc:docMk/>
            <pc:sldMk cId="261697048" sldId="278"/>
            <ac:spMk id="62" creationId="{7F87EB2A-DB70-1410-EC8D-2E2DE76D3456}"/>
          </ac:spMkLst>
        </pc:spChg>
        <pc:spChg chg="mod">
          <ac:chgData name="TOGASAKI Haruta" userId="97d39d90-36ae-49c7-8e10-0d6d77786e66" providerId="ADAL" clId="{593FD3F4-6DAC-4ACD-9CF3-34C31EE8382D}" dt="2025-06-30T15:22:23.438" v="19124" actId="207"/>
          <ac:spMkLst>
            <pc:docMk/>
            <pc:sldMk cId="261697048" sldId="278"/>
            <ac:spMk id="63" creationId="{4ED30322-A573-9B9C-DC68-C50D04820767}"/>
          </ac:spMkLst>
        </pc:spChg>
        <pc:spChg chg="mod">
          <ac:chgData name="TOGASAKI Haruta" userId="97d39d90-36ae-49c7-8e10-0d6d77786e66" providerId="ADAL" clId="{593FD3F4-6DAC-4ACD-9CF3-34C31EE8382D}" dt="2025-06-30T15:22:23.438" v="19124" actId="207"/>
          <ac:spMkLst>
            <pc:docMk/>
            <pc:sldMk cId="261697048" sldId="278"/>
            <ac:spMk id="64" creationId="{F3B4E8E4-13AC-07DD-0CF7-6A5EA0323FF6}"/>
          </ac:spMkLst>
        </pc:spChg>
        <pc:spChg chg="mod">
          <ac:chgData name="TOGASAKI Haruta" userId="97d39d90-36ae-49c7-8e10-0d6d77786e66" providerId="ADAL" clId="{593FD3F4-6DAC-4ACD-9CF3-34C31EE8382D}" dt="2025-06-30T15:22:23.438" v="19124" actId="207"/>
          <ac:spMkLst>
            <pc:docMk/>
            <pc:sldMk cId="261697048" sldId="278"/>
            <ac:spMk id="65" creationId="{AD1FD322-EA71-6A94-217D-DE59821C642D}"/>
          </ac:spMkLst>
        </pc:spChg>
        <pc:spChg chg="mod">
          <ac:chgData name="TOGASAKI Haruta" userId="97d39d90-36ae-49c7-8e10-0d6d77786e66" providerId="ADAL" clId="{593FD3F4-6DAC-4ACD-9CF3-34C31EE8382D}" dt="2025-06-30T15:22:23.438" v="19124" actId="207"/>
          <ac:spMkLst>
            <pc:docMk/>
            <pc:sldMk cId="261697048" sldId="278"/>
            <ac:spMk id="66" creationId="{47F4817A-00B9-6E39-A4C6-ED16AF3FFBE0}"/>
          </ac:spMkLst>
        </pc:spChg>
        <pc:spChg chg="mod">
          <ac:chgData name="TOGASAKI Haruta" userId="97d39d90-36ae-49c7-8e10-0d6d77786e66" providerId="ADAL" clId="{593FD3F4-6DAC-4ACD-9CF3-34C31EE8382D}" dt="2025-06-30T15:22:23.438" v="19124" actId="207"/>
          <ac:spMkLst>
            <pc:docMk/>
            <pc:sldMk cId="261697048" sldId="278"/>
            <ac:spMk id="67" creationId="{7080D487-9B70-7E5C-E014-7F029D354383}"/>
          </ac:spMkLst>
        </pc:spChg>
        <pc:spChg chg="mod">
          <ac:chgData name="TOGASAKI Haruta" userId="97d39d90-36ae-49c7-8e10-0d6d77786e66" providerId="ADAL" clId="{593FD3F4-6DAC-4ACD-9CF3-34C31EE8382D}" dt="2025-06-30T15:22:23.438" v="19124" actId="207"/>
          <ac:spMkLst>
            <pc:docMk/>
            <pc:sldMk cId="261697048" sldId="278"/>
            <ac:spMk id="68" creationId="{E7677D34-C7E8-2B88-965B-B4C11D4EF410}"/>
          </ac:spMkLst>
        </pc:spChg>
        <pc:spChg chg="add mod">
          <ac:chgData name="TOGASAKI Haruta" userId="97d39d90-36ae-49c7-8e10-0d6d77786e66" providerId="ADAL" clId="{593FD3F4-6DAC-4ACD-9CF3-34C31EE8382D}" dt="2025-06-23T14:56:51.477" v="18510" actId="1076"/>
          <ac:spMkLst>
            <pc:docMk/>
            <pc:sldMk cId="261697048" sldId="278"/>
            <ac:spMk id="69" creationId="{B2342A55-34C2-03FA-B3B2-F42313A703AA}"/>
          </ac:spMkLst>
        </pc:spChg>
        <pc:spChg chg="add mod">
          <ac:chgData name="TOGASAKI Haruta" userId="97d39d90-36ae-49c7-8e10-0d6d77786e66" providerId="ADAL" clId="{593FD3F4-6DAC-4ACD-9CF3-34C31EE8382D}" dt="2025-06-23T14:59:02.282" v="18561" actId="1036"/>
          <ac:spMkLst>
            <pc:docMk/>
            <pc:sldMk cId="261697048" sldId="278"/>
            <ac:spMk id="70" creationId="{19439264-B2AF-7077-DD36-683EA93E400B}"/>
          </ac:spMkLst>
        </pc:spChg>
        <pc:grpChg chg="add mod">
          <ac:chgData name="TOGASAKI Haruta" userId="97d39d90-36ae-49c7-8e10-0d6d77786e66" providerId="ADAL" clId="{593FD3F4-6DAC-4ACD-9CF3-34C31EE8382D}" dt="2025-06-30T15:22:23.438" v="19124" actId="207"/>
          <ac:grpSpMkLst>
            <pc:docMk/>
            <pc:sldMk cId="261697048" sldId="278"/>
            <ac:grpSpMk id="7" creationId="{E26084DC-A71C-2655-6FD4-03493E84C620}"/>
          </ac:grpSpMkLst>
        </pc:grpChg>
        <pc:grpChg chg="mod">
          <ac:chgData name="TOGASAKI Haruta" userId="97d39d90-36ae-49c7-8e10-0d6d77786e66" providerId="ADAL" clId="{593FD3F4-6DAC-4ACD-9CF3-34C31EE8382D}" dt="2025-06-30T15:22:23.438" v="19124" actId="207"/>
          <ac:grpSpMkLst>
            <pc:docMk/>
            <pc:sldMk cId="261697048" sldId="278"/>
            <ac:grpSpMk id="9" creationId="{40BBD9D8-0B89-3AB0-071C-F9862E641D19}"/>
          </ac:grpSpMkLst>
        </pc:grpChg>
        <pc:picChg chg="mod">
          <ac:chgData name="TOGASAKI Haruta" userId="97d39d90-36ae-49c7-8e10-0d6d77786e66" providerId="ADAL" clId="{593FD3F4-6DAC-4ACD-9CF3-34C31EE8382D}" dt="2025-06-30T15:22:23.438" v="19124" actId="207"/>
          <ac:picMkLst>
            <pc:docMk/>
            <pc:sldMk cId="261697048" sldId="278"/>
            <ac:picMk id="10" creationId="{A7A9D0C3-DA1F-97CD-D4A0-515DA5760175}"/>
          </ac:picMkLst>
        </pc:picChg>
        <pc:picChg chg="mod">
          <ac:chgData name="TOGASAKI Haruta" userId="97d39d90-36ae-49c7-8e10-0d6d77786e66" providerId="ADAL" clId="{593FD3F4-6DAC-4ACD-9CF3-34C31EE8382D}" dt="2025-06-30T15:22:23.438" v="19124" actId="207"/>
          <ac:picMkLst>
            <pc:docMk/>
            <pc:sldMk cId="261697048" sldId="278"/>
            <ac:picMk id="11" creationId="{623D6043-AB2C-C1AC-C253-177E4B5AD52E}"/>
          </ac:picMkLst>
        </pc:picChg>
        <pc:picChg chg="mod">
          <ac:chgData name="TOGASAKI Haruta" userId="97d39d90-36ae-49c7-8e10-0d6d77786e66" providerId="ADAL" clId="{593FD3F4-6DAC-4ACD-9CF3-34C31EE8382D}" dt="2025-06-30T15:22:23.438" v="19124" actId="207"/>
          <ac:picMkLst>
            <pc:docMk/>
            <pc:sldMk cId="261697048" sldId="278"/>
            <ac:picMk id="12" creationId="{F947B169-06DB-7E86-2955-9BC008375497}"/>
          </ac:picMkLst>
        </pc:picChg>
        <pc:picChg chg="mod">
          <ac:chgData name="TOGASAKI Haruta" userId="97d39d90-36ae-49c7-8e10-0d6d77786e66" providerId="ADAL" clId="{593FD3F4-6DAC-4ACD-9CF3-34C31EE8382D}" dt="2025-06-30T15:22:23.438" v="19124" actId="207"/>
          <ac:picMkLst>
            <pc:docMk/>
            <pc:sldMk cId="261697048" sldId="278"/>
            <ac:picMk id="13" creationId="{5B92AACE-A4FE-9427-C629-D6218AE3B228}"/>
          </ac:picMkLst>
        </pc:picChg>
        <pc:picChg chg="mod">
          <ac:chgData name="TOGASAKI Haruta" userId="97d39d90-36ae-49c7-8e10-0d6d77786e66" providerId="ADAL" clId="{593FD3F4-6DAC-4ACD-9CF3-34C31EE8382D}" dt="2025-06-30T15:22:23.438" v="19124" actId="207"/>
          <ac:picMkLst>
            <pc:docMk/>
            <pc:sldMk cId="261697048" sldId="278"/>
            <ac:picMk id="14" creationId="{98FE04D7-CB14-CB45-7CCF-5B9583C45948}"/>
          </ac:picMkLst>
        </pc:picChg>
        <pc:picChg chg="mod">
          <ac:chgData name="TOGASAKI Haruta" userId="97d39d90-36ae-49c7-8e10-0d6d77786e66" providerId="ADAL" clId="{593FD3F4-6DAC-4ACD-9CF3-34C31EE8382D}" dt="2025-06-30T15:22:23.438" v="19124" actId="207"/>
          <ac:picMkLst>
            <pc:docMk/>
            <pc:sldMk cId="261697048" sldId="278"/>
            <ac:picMk id="15" creationId="{9B0FD2E1-8424-E58B-C80E-AFB1D909193E}"/>
          </ac:picMkLst>
        </pc:picChg>
        <pc:picChg chg="mod">
          <ac:chgData name="TOGASAKI Haruta" userId="97d39d90-36ae-49c7-8e10-0d6d77786e66" providerId="ADAL" clId="{593FD3F4-6DAC-4ACD-9CF3-34C31EE8382D}" dt="2025-06-30T15:22:23.438" v="19124" actId="207"/>
          <ac:picMkLst>
            <pc:docMk/>
            <pc:sldMk cId="261697048" sldId="278"/>
            <ac:picMk id="16" creationId="{79D17EB4-A95E-6EB0-10B6-EF435ED67A6A}"/>
          </ac:picMkLst>
        </pc:picChg>
        <pc:picChg chg="mod">
          <ac:chgData name="TOGASAKI Haruta" userId="97d39d90-36ae-49c7-8e10-0d6d77786e66" providerId="ADAL" clId="{593FD3F4-6DAC-4ACD-9CF3-34C31EE8382D}" dt="2025-06-30T15:22:23.438" v="19124" actId="207"/>
          <ac:picMkLst>
            <pc:docMk/>
            <pc:sldMk cId="261697048" sldId="278"/>
            <ac:picMk id="17" creationId="{8E1BBE12-12D5-5C37-4331-A97BE2EDCBDA}"/>
          </ac:picMkLst>
        </pc:picChg>
        <pc:picChg chg="mod">
          <ac:chgData name="TOGASAKI Haruta" userId="97d39d90-36ae-49c7-8e10-0d6d77786e66" providerId="ADAL" clId="{593FD3F4-6DAC-4ACD-9CF3-34C31EE8382D}" dt="2025-06-30T15:22:23.438" v="19124" actId="207"/>
          <ac:picMkLst>
            <pc:docMk/>
            <pc:sldMk cId="261697048" sldId="278"/>
            <ac:picMk id="18" creationId="{71D0DC01-0E6B-A314-D33C-9244A3FA5A66}"/>
          </ac:picMkLst>
        </pc:picChg>
        <pc:picChg chg="mod">
          <ac:chgData name="TOGASAKI Haruta" userId="97d39d90-36ae-49c7-8e10-0d6d77786e66" providerId="ADAL" clId="{593FD3F4-6DAC-4ACD-9CF3-34C31EE8382D}" dt="2025-06-30T15:22:23.438" v="19124" actId="207"/>
          <ac:picMkLst>
            <pc:docMk/>
            <pc:sldMk cId="261697048" sldId="278"/>
            <ac:picMk id="19" creationId="{D5CE9828-84E1-57BD-00E8-4D13FEE07584}"/>
          </ac:picMkLst>
        </pc:picChg>
        <pc:picChg chg="mod">
          <ac:chgData name="TOGASAKI Haruta" userId="97d39d90-36ae-49c7-8e10-0d6d77786e66" providerId="ADAL" clId="{593FD3F4-6DAC-4ACD-9CF3-34C31EE8382D}" dt="2025-06-30T15:22:23.438" v="19124" actId="207"/>
          <ac:picMkLst>
            <pc:docMk/>
            <pc:sldMk cId="261697048" sldId="278"/>
            <ac:picMk id="20" creationId="{DBFBF759-AF07-132B-C852-41FF9DCF57FA}"/>
          </ac:picMkLst>
        </pc:picChg>
        <pc:picChg chg="mod">
          <ac:chgData name="TOGASAKI Haruta" userId="97d39d90-36ae-49c7-8e10-0d6d77786e66" providerId="ADAL" clId="{593FD3F4-6DAC-4ACD-9CF3-34C31EE8382D}" dt="2025-06-30T15:22:23.438" v="19124" actId="207"/>
          <ac:picMkLst>
            <pc:docMk/>
            <pc:sldMk cId="261697048" sldId="278"/>
            <ac:picMk id="21" creationId="{55DD111B-C13D-4053-CBC9-24E50801DBA1}"/>
          </ac:picMkLst>
        </pc:picChg>
        <pc:picChg chg="mod">
          <ac:chgData name="TOGASAKI Haruta" userId="97d39d90-36ae-49c7-8e10-0d6d77786e66" providerId="ADAL" clId="{593FD3F4-6DAC-4ACD-9CF3-34C31EE8382D}" dt="2025-06-30T15:22:23.438" v="19124" actId="207"/>
          <ac:picMkLst>
            <pc:docMk/>
            <pc:sldMk cId="261697048" sldId="278"/>
            <ac:picMk id="22" creationId="{AA929611-A4C8-F0CD-3454-88A4DF93CEAB}"/>
          </ac:picMkLst>
        </pc:picChg>
        <pc:picChg chg="mod">
          <ac:chgData name="TOGASAKI Haruta" userId="97d39d90-36ae-49c7-8e10-0d6d77786e66" providerId="ADAL" clId="{593FD3F4-6DAC-4ACD-9CF3-34C31EE8382D}" dt="2025-06-30T15:22:23.438" v="19124" actId="207"/>
          <ac:picMkLst>
            <pc:docMk/>
            <pc:sldMk cId="261697048" sldId="278"/>
            <ac:picMk id="23" creationId="{F7670F55-C197-A6B1-02F2-460CEBA00752}"/>
          </ac:picMkLst>
        </pc:picChg>
        <pc:picChg chg="mod">
          <ac:chgData name="TOGASAKI Haruta" userId="97d39d90-36ae-49c7-8e10-0d6d77786e66" providerId="ADAL" clId="{593FD3F4-6DAC-4ACD-9CF3-34C31EE8382D}" dt="2025-06-30T15:22:23.438" v="19124" actId="207"/>
          <ac:picMkLst>
            <pc:docMk/>
            <pc:sldMk cId="261697048" sldId="278"/>
            <ac:picMk id="24" creationId="{26B5CDFE-7D6D-C41E-5E0E-29C8F68C7470}"/>
          </ac:picMkLst>
        </pc:picChg>
        <pc:picChg chg="mod">
          <ac:chgData name="TOGASAKI Haruta" userId="97d39d90-36ae-49c7-8e10-0d6d77786e66" providerId="ADAL" clId="{593FD3F4-6DAC-4ACD-9CF3-34C31EE8382D}" dt="2025-06-30T15:22:23.438" v="19124" actId="207"/>
          <ac:picMkLst>
            <pc:docMk/>
            <pc:sldMk cId="261697048" sldId="278"/>
            <ac:picMk id="26" creationId="{DB37DD15-CBA0-64BE-FBFB-59FC1B9110A9}"/>
          </ac:picMkLst>
        </pc:picChg>
        <pc:picChg chg="mod">
          <ac:chgData name="TOGASAKI Haruta" userId="97d39d90-36ae-49c7-8e10-0d6d77786e66" providerId="ADAL" clId="{593FD3F4-6DAC-4ACD-9CF3-34C31EE8382D}" dt="2025-06-30T15:22:23.438" v="19124" actId="207"/>
          <ac:picMkLst>
            <pc:docMk/>
            <pc:sldMk cId="261697048" sldId="278"/>
            <ac:picMk id="27" creationId="{CB883128-88C9-8BF5-2865-CB5F59FD7F9F}"/>
          </ac:picMkLst>
        </pc:picChg>
        <pc:picChg chg="mod">
          <ac:chgData name="TOGASAKI Haruta" userId="97d39d90-36ae-49c7-8e10-0d6d77786e66" providerId="ADAL" clId="{593FD3F4-6DAC-4ACD-9CF3-34C31EE8382D}" dt="2025-06-30T15:22:23.438" v="19124" actId="207"/>
          <ac:picMkLst>
            <pc:docMk/>
            <pc:sldMk cId="261697048" sldId="278"/>
            <ac:picMk id="28" creationId="{A64459B1-EFD6-E926-79FE-E3D3FA51ADF0}"/>
          </ac:picMkLst>
        </pc:picChg>
        <pc:cxnChg chg="mod">
          <ac:chgData name="TOGASAKI Haruta" userId="97d39d90-36ae-49c7-8e10-0d6d77786e66" providerId="ADAL" clId="{593FD3F4-6DAC-4ACD-9CF3-34C31EE8382D}" dt="2025-06-30T15:22:23.438" v="19124" actId="207"/>
          <ac:cxnSpMkLst>
            <pc:docMk/>
            <pc:sldMk cId="261697048" sldId="278"/>
            <ac:cxnSpMk id="25" creationId="{D85719C9-BDD0-94C6-0134-90AD87075FBC}"/>
          </ac:cxnSpMkLst>
        </pc:cxnChg>
        <pc:cxnChg chg="mod">
          <ac:chgData name="TOGASAKI Haruta" userId="97d39d90-36ae-49c7-8e10-0d6d77786e66" providerId="ADAL" clId="{593FD3F4-6DAC-4ACD-9CF3-34C31EE8382D}" dt="2025-06-30T15:22:23.438" v="19124" actId="207"/>
          <ac:cxnSpMkLst>
            <pc:docMk/>
            <pc:sldMk cId="261697048" sldId="278"/>
            <ac:cxnSpMk id="29" creationId="{4B4FF6CC-4B8B-945C-2D2F-653183746006}"/>
          </ac:cxnSpMkLst>
        </pc:cxnChg>
        <pc:cxnChg chg="mod">
          <ac:chgData name="TOGASAKI Haruta" userId="97d39d90-36ae-49c7-8e10-0d6d77786e66" providerId="ADAL" clId="{593FD3F4-6DAC-4ACD-9CF3-34C31EE8382D}" dt="2025-06-30T15:22:23.438" v="19124" actId="207"/>
          <ac:cxnSpMkLst>
            <pc:docMk/>
            <pc:sldMk cId="261697048" sldId="278"/>
            <ac:cxnSpMk id="30" creationId="{358AB2B3-9876-5904-32B3-9FE21EFF6576}"/>
          </ac:cxnSpMkLst>
        </pc:cxnChg>
        <pc:cxnChg chg="mod">
          <ac:chgData name="TOGASAKI Haruta" userId="97d39d90-36ae-49c7-8e10-0d6d77786e66" providerId="ADAL" clId="{593FD3F4-6DAC-4ACD-9CF3-34C31EE8382D}" dt="2025-06-30T15:22:23.438" v="19124" actId="207"/>
          <ac:cxnSpMkLst>
            <pc:docMk/>
            <pc:sldMk cId="261697048" sldId="278"/>
            <ac:cxnSpMk id="31" creationId="{FE7F09E6-124C-ED2E-F09C-CBFEFBFBF0BC}"/>
          </ac:cxnSpMkLst>
        </pc:cxnChg>
      </pc:sldChg>
      <pc:sldChg chg="addSp delSp modSp add mod modNotesTx">
        <pc:chgData name="TOGASAKI Haruta" userId="97d39d90-36ae-49c7-8e10-0d6d77786e66" providerId="ADAL" clId="{593FD3F4-6DAC-4ACD-9CF3-34C31EE8382D}" dt="2025-06-30T18:14:14.616" v="23367" actId="20577"/>
        <pc:sldMkLst>
          <pc:docMk/>
          <pc:sldMk cId="2730865805" sldId="279"/>
        </pc:sldMkLst>
        <pc:spChg chg="mod">
          <ac:chgData name="TOGASAKI Haruta" userId="97d39d90-36ae-49c7-8e10-0d6d77786e66" providerId="ADAL" clId="{593FD3F4-6DAC-4ACD-9CF3-34C31EE8382D}" dt="2025-06-30T15:58:10.159" v="19140" actId="207"/>
          <ac:spMkLst>
            <pc:docMk/>
            <pc:sldMk cId="2730865805" sldId="279"/>
            <ac:spMk id="3" creationId="{EBA06C3C-CE0D-81EE-AE92-6BB3A0093253}"/>
          </ac:spMkLst>
        </pc:spChg>
        <pc:spChg chg="add del mod">
          <ac:chgData name="TOGASAKI Haruta" userId="97d39d90-36ae-49c7-8e10-0d6d77786e66" providerId="ADAL" clId="{593FD3F4-6DAC-4ACD-9CF3-34C31EE8382D}" dt="2025-06-23T14:57:18.523" v="18517" actId="478"/>
          <ac:spMkLst>
            <pc:docMk/>
            <pc:sldMk cId="2730865805" sldId="279"/>
            <ac:spMk id="5" creationId="{93143E60-929C-537B-D860-B32EA65ADC0D}"/>
          </ac:spMkLst>
        </pc:spChg>
        <pc:spChg chg="del">
          <ac:chgData name="TOGASAKI Haruta" userId="97d39d90-36ae-49c7-8e10-0d6d77786e66" providerId="ADAL" clId="{593FD3F4-6DAC-4ACD-9CF3-34C31EE8382D}" dt="2025-06-30T17:05:01.108" v="20781" actId="478"/>
          <ac:spMkLst>
            <pc:docMk/>
            <pc:sldMk cId="2730865805" sldId="279"/>
            <ac:spMk id="5" creationId="{DD4E2936-EB98-E6DE-97D2-7614F7417AD7}"/>
          </ac:spMkLst>
        </pc:spChg>
        <pc:spChg chg="add mod">
          <ac:chgData name="TOGASAKI Haruta" userId="97d39d90-36ae-49c7-8e10-0d6d77786e66" providerId="ADAL" clId="{593FD3F4-6DAC-4ACD-9CF3-34C31EE8382D}" dt="2025-06-30T15:58:21.125" v="19143" actId="207"/>
          <ac:spMkLst>
            <pc:docMk/>
            <pc:sldMk cId="2730865805" sldId="279"/>
            <ac:spMk id="6" creationId="{DA405742-00D0-9A1E-8925-D0B0DB204350}"/>
          </ac:spMkLst>
        </pc:spChg>
        <pc:spChg chg="add mod">
          <ac:chgData name="TOGASAKI Haruta" userId="97d39d90-36ae-49c7-8e10-0d6d77786e66" providerId="ADAL" clId="{593FD3F4-6DAC-4ACD-9CF3-34C31EE8382D}" dt="2025-06-23T14:57:37.308" v="18522" actId="20577"/>
          <ac:spMkLst>
            <pc:docMk/>
            <pc:sldMk cId="2730865805" sldId="279"/>
            <ac:spMk id="7" creationId="{F25D6BC2-BE25-8CA1-D701-BC3AF4C4F805}"/>
          </ac:spMkLst>
        </pc:spChg>
        <pc:spChg chg="mod">
          <ac:chgData name="TOGASAKI Haruta" userId="97d39d90-36ae-49c7-8e10-0d6d77786e66" providerId="ADAL" clId="{593FD3F4-6DAC-4ACD-9CF3-34C31EE8382D}" dt="2025-06-22T22:14:01.601" v="17305"/>
          <ac:spMkLst>
            <pc:docMk/>
            <pc:sldMk cId="2730865805" sldId="279"/>
            <ac:spMk id="8" creationId="{CC5ACE89-223C-4804-20DE-1B3942371B8B}"/>
          </ac:spMkLst>
        </pc:spChg>
        <pc:spChg chg="del mod">
          <ac:chgData name="TOGASAKI Haruta" userId="97d39d90-36ae-49c7-8e10-0d6d77786e66" providerId="ADAL" clId="{593FD3F4-6DAC-4ACD-9CF3-34C31EE8382D}" dt="2025-06-22T22:14:51.037" v="17310" actId="21"/>
          <ac:spMkLst>
            <pc:docMk/>
            <pc:sldMk cId="2730865805" sldId="279"/>
            <ac:spMk id="32" creationId="{49EC667F-8CDC-9BDE-9AB5-10987292706A}"/>
          </ac:spMkLst>
        </pc:spChg>
        <pc:spChg chg="mod">
          <ac:chgData name="TOGASAKI Haruta" userId="97d39d90-36ae-49c7-8e10-0d6d77786e66" providerId="ADAL" clId="{593FD3F4-6DAC-4ACD-9CF3-34C31EE8382D}" dt="2025-06-22T22:14:01.601" v="17305"/>
          <ac:spMkLst>
            <pc:docMk/>
            <pc:sldMk cId="2730865805" sldId="279"/>
            <ac:spMk id="33" creationId="{6983CABF-8EA3-7B95-D466-F8010BF38CAC}"/>
          </ac:spMkLst>
        </pc:spChg>
        <pc:spChg chg="mod">
          <ac:chgData name="TOGASAKI Haruta" userId="97d39d90-36ae-49c7-8e10-0d6d77786e66" providerId="ADAL" clId="{593FD3F4-6DAC-4ACD-9CF3-34C31EE8382D}" dt="2025-06-22T22:14:01.601" v="17305"/>
          <ac:spMkLst>
            <pc:docMk/>
            <pc:sldMk cId="2730865805" sldId="279"/>
            <ac:spMk id="34" creationId="{BE335B53-AB8F-D926-8FFC-E966619AF848}"/>
          </ac:spMkLst>
        </pc:spChg>
        <pc:spChg chg="mod">
          <ac:chgData name="TOGASAKI Haruta" userId="97d39d90-36ae-49c7-8e10-0d6d77786e66" providerId="ADAL" clId="{593FD3F4-6DAC-4ACD-9CF3-34C31EE8382D}" dt="2025-06-22T22:14:01.601" v="17305"/>
          <ac:spMkLst>
            <pc:docMk/>
            <pc:sldMk cId="2730865805" sldId="279"/>
            <ac:spMk id="35" creationId="{8767068B-E4A3-C18D-9F42-C417C2169B18}"/>
          </ac:spMkLst>
        </pc:spChg>
        <pc:spChg chg="mod">
          <ac:chgData name="TOGASAKI Haruta" userId="97d39d90-36ae-49c7-8e10-0d6d77786e66" providerId="ADAL" clId="{593FD3F4-6DAC-4ACD-9CF3-34C31EE8382D}" dt="2025-06-22T22:14:01.601" v="17305"/>
          <ac:spMkLst>
            <pc:docMk/>
            <pc:sldMk cId="2730865805" sldId="279"/>
            <ac:spMk id="36" creationId="{504F3396-1042-F405-0A6B-E4521FE95B2F}"/>
          </ac:spMkLst>
        </pc:spChg>
        <pc:spChg chg="mod">
          <ac:chgData name="TOGASAKI Haruta" userId="97d39d90-36ae-49c7-8e10-0d6d77786e66" providerId="ADAL" clId="{593FD3F4-6DAC-4ACD-9CF3-34C31EE8382D}" dt="2025-06-22T22:14:01.601" v="17305"/>
          <ac:spMkLst>
            <pc:docMk/>
            <pc:sldMk cId="2730865805" sldId="279"/>
            <ac:spMk id="37" creationId="{5B5AB2DD-EEED-5375-B99C-BBC9A7930DA6}"/>
          </ac:spMkLst>
        </pc:spChg>
        <pc:spChg chg="mod">
          <ac:chgData name="TOGASAKI Haruta" userId="97d39d90-36ae-49c7-8e10-0d6d77786e66" providerId="ADAL" clId="{593FD3F4-6DAC-4ACD-9CF3-34C31EE8382D}" dt="2025-06-22T22:14:01.601" v="17305"/>
          <ac:spMkLst>
            <pc:docMk/>
            <pc:sldMk cId="2730865805" sldId="279"/>
            <ac:spMk id="38" creationId="{9470828C-82BD-A8EE-416F-02DADE6613FA}"/>
          </ac:spMkLst>
        </pc:spChg>
        <pc:spChg chg="mod">
          <ac:chgData name="TOGASAKI Haruta" userId="97d39d90-36ae-49c7-8e10-0d6d77786e66" providerId="ADAL" clId="{593FD3F4-6DAC-4ACD-9CF3-34C31EE8382D}" dt="2025-06-22T22:14:01.601" v="17305"/>
          <ac:spMkLst>
            <pc:docMk/>
            <pc:sldMk cId="2730865805" sldId="279"/>
            <ac:spMk id="39" creationId="{6EA39580-9CDE-24B0-3108-D8E56AFCA9B4}"/>
          </ac:spMkLst>
        </pc:spChg>
        <pc:spChg chg="mod">
          <ac:chgData name="TOGASAKI Haruta" userId="97d39d90-36ae-49c7-8e10-0d6d77786e66" providerId="ADAL" clId="{593FD3F4-6DAC-4ACD-9CF3-34C31EE8382D}" dt="2025-06-22T22:14:01.601" v="17305"/>
          <ac:spMkLst>
            <pc:docMk/>
            <pc:sldMk cId="2730865805" sldId="279"/>
            <ac:spMk id="40" creationId="{97E8997D-6FE1-3C27-0E77-0443E8D8D633}"/>
          </ac:spMkLst>
        </pc:spChg>
        <pc:spChg chg="mod">
          <ac:chgData name="TOGASAKI Haruta" userId="97d39d90-36ae-49c7-8e10-0d6d77786e66" providerId="ADAL" clId="{593FD3F4-6DAC-4ACD-9CF3-34C31EE8382D}" dt="2025-06-22T22:14:01.601" v="17305"/>
          <ac:spMkLst>
            <pc:docMk/>
            <pc:sldMk cId="2730865805" sldId="279"/>
            <ac:spMk id="41" creationId="{FA66BF23-99F8-4687-DBF7-6D8DF49C2276}"/>
          </ac:spMkLst>
        </pc:spChg>
        <pc:spChg chg="mod">
          <ac:chgData name="TOGASAKI Haruta" userId="97d39d90-36ae-49c7-8e10-0d6d77786e66" providerId="ADAL" clId="{593FD3F4-6DAC-4ACD-9CF3-34C31EE8382D}" dt="2025-06-22T22:14:01.601" v="17305"/>
          <ac:spMkLst>
            <pc:docMk/>
            <pc:sldMk cId="2730865805" sldId="279"/>
            <ac:spMk id="42" creationId="{DB555F69-B729-6A72-237E-FEC1D37D7A5E}"/>
          </ac:spMkLst>
        </pc:spChg>
        <pc:spChg chg="mod">
          <ac:chgData name="TOGASAKI Haruta" userId="97d39d90-36ae-49c7-8e10-0d6d77786e66" providerId="ADAL" clId="{593FD3F4-6DAC-4ACD-9CF3-34C31EE8382D}" dt="2025-06-22T22:14:01.601" v="17305"/>
          <ac:spMkLst>
            <pc:docMk/>
            <pc:sldMk cId="2730865805" sldId="279"/>
            <ac:spMk id="43" creationId="{2B9EA66E-C259-C0A9-3BD9-FC68898844FE}"/>
          </ac:spMkLst>
        </pc:spChg>
        <pc:spChg chg="mod">
          <ac:chgData name="TOGASAKI Haruta" userId="97d39d90-36ae-49c7-8e10-0d6d77786e66" providerId="ADAL" clId="{593FD3F4-6DAC-4ACD-9CF3-34C31EE8382D}" dt="2025-06-22T22:14:01.601" v="17305"/>
          <ac:spMkLst>
            <pc:docMk/>
            <pc:sldMk cId="2730865805" sldId="279"/>
            <ac:spMk id="44" creationId="{C20A12F1-5096-80EE-8739-CCA16A55BCA2}"/>
          </ac:spMkLst>
        </pc:spChg>
        <pc:spChg chg="mod">
          <ac:chgData name="TOGASAKI Haruta" userId="97d39d90-36ae-49c7-8e10-0d6d77786e66" providerId="ADAL" clId="{593FD3F4-6DAC-4ACD-9CF3-34C31EE8382D}" dt="2025-06-22T22:14:01.601" v="17305"/>
          <ac:spMkLst>
            <pc:docMk/>
            <pc:sldMk cId="2730865805" sldId="279"/>
            <ac:spMk id="45" creationId="{5E178654-1E3F-5CEF-C44D-5B08831EDFB3}"/>
          </ac:spMkLst>
        </pc:spChg>
        <pc:spChg chg="mod">
          <ac:chgData name="TOGASAKI Haruta" userId="97d39d90-36ae-49c7-8e10-0d6d77786e66" providerId="ADAL" clId="{593FD3F4-6DAC-4ACD-9CF3-34C31EE8382D}" dt="2025-06-22T22:14:01.601" v="17305"/>
          <ac:spMkLst>
            <pc:docMk/>
            <pc:sldMk cId="2730865805" sldId="279"/>
            <ac:spMk id="46" creationId="{B6A954B9-E6CF-B68A-4216-13A76BF4E9CA}"/>
          </ac:spMkLst>
        </pc:spChg>
        <pc:spChg chg="mod">
          <ac:chgData name="TOGASAKI Haruta" userId="97d39d90-36ae-49c7-8e10-0d6d77786e66" providerId="ADAL" clId="{593FD3F4-6DAC-4ACD-9CF3-34C31EE8382D}" dt="2025-06-22T22:14:01.601" v="17305"/>
          <ac:spMkLst>
            <pc:docMk/>
            <pc:sldMk cId="2730865805" sldId="279"/>
            <ac:spMk id="47" creationId="{6CE3839B-256D-0B84-6C76-376EEB3B904A}"/>
          </ac:spMkLst>
        </pc:spChg>
        <pc:spChg chg="mod">
          <ac:chgData name="TOGASAKI Haruta" userId="97d39d90-36ae-49c7-8e10-0d6d77786e66" providerId="ADAL" clId="{593FD3F4-6DAC-4ACD-9CF3-34C31EE8382D}" dt="2025-06-22T22:14:01.601" v="17305"/>
          <ac:spMkLst>
            <pc:docMk/>
            <pc:sldMk cId="2730865805" sldId="279"/>
            <ac:spMk id="48" creationId="{EE799300-9D8F-FF95-2841-05C0C0878DEE}"/>
          </ac:spMkLst>
        </pc:spChg>
        <pc:spChg chg="mod">
          <ac:chgData name="TOGASAKI Haruta" userId="97d39d90-36ae-49c7-8e10-0d6d77786e66" providerId="ADAL" clId="{593FD3F4-6DAC-4ACD-9CF3-34C31EE8382D}" dt="2025-06-22T22:14:01.601" v="17305"/>
          <ac:spMkLst>
            <pc:docMk/>
            <pc:sldMk cId="2730865805" sldId="279"/>
            <ac:spMk id="49" creationId="{7A714505-677B-D2E4-ADB3-C8F043011BB3}"/>
          </ac:spMkLst>
        </pc:spChg>
        <pc:spChg chg="mod">
          <ac:chgData name="TOGASAKI Haruta" userId="97d39d90-36ae-49c7-8e10-0d6d77786e66" providerId="ADAL" clId="{593FD3F4-6DAC-4ACD-9CF3-34C31EE8382D}" dt="2025-06-22T22:14:01.601" v="17305"/>
          <ac:spMkLst>
            <pc:docMk/>
            <pc:sldMk cId="2730865805" sldId="279"/>
            <ac:spMk id="50" creationId="{4958DDE9-CBA3-90D4-761E-01410B1E4E53}"/>
          </ac:spMkLst>
        </pc:spChg>
        <pc:spChg chg="mod">
          <ac:chgData name="TOGASAKI Haruta" userId="97d39d90-36ae-49c7-8e10-0d6d77786e66" providerId="ADAL" clId="{593FD3F4-6DAC-4ACD-9CF3-34C31EE8382D}" dt="2025-06-22T22:14:01.601" v="17305"/>
          <ac:spMkLst>
            <pc:docMk/>
            <pc:sldMk cId="2730865805" sldId="279"/>
            <ac:spMk id="51" creationId="{C0D35AF1-7677-DE26-F1D7-5869B0ED4681}"/>
          </ac:spMkLst>
        </pc:spChg>
        <pc:spChg chg="mod">
          <ac:chgData name="TOGASAKI Haruta" userId="97d39d90-36ae-49c7-8e10-0d6d77786e66" providerId="ADAL" clId="{593FD3F4-6DAC-4ACD-9CF3-34C31EE8382D}" dt="2025-06-22T22:14:01.601" v="17305"/>
          <ac:spMkLst>
            <pc:docMk/>
            <pc:sldMk cId="2730865805" sldId="279"/>
            <ac:spMk id="52" creationId="{498C2676-1EE9-F47E-81D5-24E1B8EEC7AE}"/>
          </ac:spMkLst>
        </pc:spChg>
        <pc:spChg chg="mod">
          <ac:chgData name="TOGASAKI Haruta" userId="97d39d90-36ae-49c7-8e10-0d6d77786e66" providerId="ADAL" clId="{593FD3F4-6DAC-4ACD-9CF3-34C31EE8382D}" dt="2025-06-22T22:14:01.601" v="17305"/>
          <ac:spMkLst>
            <pc:docMk/>
            <pc:sldMk cId="2730865805" sldId="279"/>
            <ac:spMk id="53" creationId="{814055E0-3EDA-4629-9478-1FB459EFA840}"/>
          </ac:spMkLst>
        </pc:spChg>
        <pc:spChg chg="mod">
          <ac:chgData name="TOGASAKI Haruta" userId="97d39d90-36ae-49c7-8e10-0d6d77786e66" providerId="ADAL" clId="{593FD3F4-6DAC-4ACD-9CF3-34C31EE8382D}" dt="2025-06-22T22:14:01.601" v="17305"/>
          <ac:spMkLst>
            <pc:docMk/>
            <pc:sldMk cId="2730865805" sldId="279"/>
            <ac:spMk id="54" creationId="{7D332EC8-A173-2078-E8E8-19747BD38FFA}"/>
          </ac:spMkLst>
        </pc:spChg>
        <pc:spChg chg="mod">
          <ac:chgData name="TOGASAKI Haruta" userId="97d39d90-36ae-49c7-8e10-0d6d77786e66" providerId="ADAL" clId="{593FD3F4-6DAC-4ACD-9CF3-34C31EE8382D}" dt="2025-06-22T22:14:01.601" v="17305"/>
          <ac:spMkLst>
            <pc:docMk/>
            <pc:sldMk cId="2730865805" sldId="279"/>
            <ac:spMk id="55" creationId="{2AF4F228-3CFF-4E20-0A41-D2E14B8A04C2}"/>
          </ac:spMkLst>
        </pc:spChg>
        <pc:spChg chg="mod">
          <ac:chgData name="TOGASAKI Haruta" userId="97d39d90-36ae-49c7-8e10-0d6d77786e66" providerId="ADAL" clId="{593FD3F4-6DAC-4ACD-9CF3-34C31EE8382D}" dt="2025-06-22T22:14:01.601" v="17305"/>
          <ac:spMkLst>
            <pc:docMk/>
            <pc:sldMk cId="2730865805" sldId="279"/>
            <ac:spMk id="56" creationId="{0C1C501A-7281-54A1-F1F3-5BA44D14D3AD}"/>
          </ac:spMkLst>
        </pc:spChg>
        <pc:spChg chg="mod">
          <ac:chgData name="TOGASAKI Haruta" userId="97d39d90-36ae-49c7-8e10-0d6d77786e66" providerId="ADAL" clId="{593FD3F4-6DAC-4ACD-9CF3-34C31EE8382D}" dt="2025-06-22T22:14:01.601" v="17305"/>
          <ac:spMkLst>
            <pc:docMk/>
            <pc:sldMk cId="2730865805" sldId="279"/>
            <ac:spMk id="57" creationId="{15DB4286-4A1E-6CC7-749C-D2B582FB284E}"/>
          </ac:spMkLst>
        </pc:spChg>
        <pc:spChg chg="mod">
          <ac:chgData name="TOGASAKI Haruta" userId="97d39d90-36ae-49c7-8e10-0d6d77786e66" providerId="ADAL" clId="{593FD3F4-6DAC-4ACD-9CF3-34C31EE8382D}" dt="2025-06-22T22:14:01.601" v="17305"/>
          <ac:spMkLst>
            <pc:docMk/>
            <pc:sldMk cId="2730865805" sldId="279"/>
            <ac:spMk id="58" creationId="{F6FC3E15-5E1E-23CE-14EE-AD5A70389705}"/>
          </ac:spMkLst>
        </pc:spChg>
        <pc:spChg chg="mod">
          <ac:chgData name="TOGASAKI Haruta" userId="97d39d90-36ae-49c7-8e10-0d6d77786e66" providerId="ADAL" clId="{593FD3F4-6DAC-4ACD-9CF3-34C31EE8382D}" dt="2025-06-22T22:14:01.601" v="17305"/>
          <ac:spMkLst>
            <pc:docMk/>
            <pc:sldMk cId="2730865805" sldId="279"/>
            <ac:spMk id="59" creationId="{EE5DBCF2-2EB8-FC47-98BF-0970C9178EB8}"/>
          </ac:spMkLst>
        </pc:spChg>
        <pc:spChg chg="mod">
          <ac:chgData name="TOGASAKI Haruta" userId="97d39d90-36ae-49c7-8e10-0d6d77786e66" providerId="ADAL" clId="{593FD3F4-6DAC-4ACD-9CF3-34C31EE8382D}" dt="2025-06-22T22:14:01.601" v="17305"/>
          <ac:spMkLst>
            <pc:docMk/>
            <pc:sldMk cId="2730865805" sldId="279"/>
            <ac:spMk id="60" creationId="{1CD3E06F-EA73-8CA0-BD74-54F4997CBE99}"/>
          </ac:spMkLst>
        </pc:spChg>
        <pc:spChg chg="mod">
          <ac:chgData name="TOGASAKI Haruta" userId="97d39d90-36ae-49c7-8e10-0d6d77786e66" providerId="ADAL" clId="{593FD3F4-6DAC-4ACD-9CF3-34C31EE8382D}" dt="2025-06-22T22:14:01.601" v="17305"/>
          <ac:spMkLst>
            <pc:docMk/>
            <pc:sldMk cId="2730865805" sldId="279"/>
            <ac:spMk id="61" creationId="{FE11620A-BF00-4F0F-F1AE-A7BEB5E5B58B}"/>
          </ac:spMkLst>
        </pc:spChg>
        <pc:spChg chg="mod">
          <ac:chgData name="TOGASAKI Haruta" userId="97d39d90-36ae-49c7-8e10-0d6d77786e66" providerId="ADAL" clId="{593FD3F4-6DAC-4ACD-9CF3-34C31EE8382D}" dt="2025-06-22T22:14:01.601" v="17305"/>
          <ac:spMkLst>
            <pc:docMk/>
            <pc:sldMk cId="2730865805" sldId="279"/>
            <ac:spMk id="62" creationId="{31F85B37-D0BB-B357-5E17-3C8FF7F8AEBB}"/>
          </ac:spMkLst>
        </pc:spChg>
        <pc:spChg chg="mod">
          <ac:chgData name="TOGASAKI Haruta" userId="97d39d90-36ae-49c7-8e10-0d6d77786e66" providerId="ADAL" clId="{593FD3F4-6DAC-4ACD-9CF3-34C31EE8382D}" dt="2025-06-22T22:14:01.601" v="17305"/>
          <ac:spMkLst>
            <pc:docMk/>
            <pc:sldMk cId="2730865805" sldId="279"/>
            <ac:spMk id="63" creationId="{7C2C8621-7CD3-FD55-F62D-FD8F7E44FC93}"/>
          </ac:spMkLst>
        </pc:spChg>
        <pc:spChg chg="mod">
          <ac:chgData name="TOGASAKI Haruta" userId="97d39d90-36ae-49c7-8e10-0d6d77786e66" providerId="ADAL" clId="{593FD3F4-6DAC-4ACD-9CF3-34C31EE8382D}" dt="2025-06-22T22:14:01.601" v="17305"/>
          <ac:spMkLst>
            <pc:docMk/>
            <pc:sldMk cId="2730865805" sldId="279"/>
            <ac:spMk id="64" creationId="{79181421-9066-B5E9-77F1-494557033788}"/>
          </ac:spMkLst>
        </pc:spChg>
        <pc:spChg chg="mod">
          <ac:chgData name="TOGASAKI Haruta" userId="97d39d90-36ae-49c7-8e10-0d6d77786e66" providerId="ADAL" clId="{593FD3F4-6DAC-4ACD-9CF3-34C31EE8382D}" dt="2025-06-22T22:14:01.601" v="17305"/>
          <ac:spMkLst>
            <pc:docMk/>
            <pc:sldMk cId="2730865805" sldId="279"/>
            <ac:spMk id="65" creationId="{F07AFD60-C410-DE04-339C-5CDBA8E43B17}"/>
          </ac:spMkLst>
        </pc:spChg>
        <pc:spChg chg="mod">
          <ac:chgData name="TOGASAKI Haruta" userId="97d39d90-36ae-49c7-8e10-0d6d77786e66" providerId="ADAL" clId="{593FD3F4-6DAC-4ACD-9CF3-34C31EE8382D}" dt="2025-06-22T22:14:01.601" v="17305"/>
          <ac:spMkLst>
            <pc:docMk/>
            <pc:sldMk cId="2730865805" sldId="279"/>
            <ac:spMk id="66" creationId="{947823E0-5816-9FAA-F923-21B284B9FC07}"/>
          </ac:spMkLst>
        </pc:spChg>
        <pc:spChg chg="mod">
          <ac:chgData name="TOGASAKI Haruta" userId="97d39d90-36ae-49c7-8e10-0d6d77786e66" providerId="ADAL" clId="{593FD3F4-6DAC-4ACD-9CF3-34C31EE8382D}" dt="2025-06-22T22:14:01.601" v="17305"/>
          <ac:spMkLst>
            <pc:docMk/>
            <pc:sldMk cId="2730865805" sldId="279"/>
            <ac:spMk id="67" creationId="{5AD09076-7E51-628E-D7B4-B33DA5CFD21E}"/>
          </ac:spMkLst>
        </pc:spChg>
        <pc:spChg chg="mod">
          <ac:chgData name="TOGASAKI Haruta" userId="97d39d90-36ae-49c7-8e10-0d6d77786e66" providerId="ADAL" clId="{593FD3F4-6DAC-4ACD-9CF3-34C31EE8382D}" dt="2025-06-22T22:14:01.601" v="17305"/>
          <ac:spMkLst>
            <pc:docMk/>
            <pc:sldMk cId="2730865805" sldId="279"/>
            <ac:spMk id="68" creationId="{7DA22C8D-26C4-C32A-E488-81B74F81D325}"/>
          </ac:spMkLst>
        </pc:spChg>
        <pc:spChg chg="mod">
          <ac:chgData name="TOGASAKI Haruta" userId="97d39d90-36ae-49c7-8e10-0d6d77786e66" providerId="ADAL" clId="{593FD3F4-6DAC-4ACD-9CF3-34C31EE8382D}" dt="2025-06-22T22:15:19.163" v="17318" actId="1076"/>
          <ac:spMkLst>
            <pc:docMk/>
            <pc:sldMk cId="2730865805" sldId="279"/>
            <ac:spMk id="70" creationId="{D5018C1F-0028-32E6-861C-D19DDFEC62ED}"/>
          </ac:spMkLst>
        </pc:spChg>
        <pc:spChg chg="mod">
          <ac:chgData name="TOGASAKI Haruta" userId="97d39d90-36ae-49c7-8e10-0d6d77786e66" providerId="ADAL" clId="{593FD3F4-6DAC-4ACD-9CF3-34C31EE8382D}" dt="2025-06-22T22:15:19.163" v="17318" actId="1076"/>
          <ac:spMkLst>
            <pc:docMk/>
            <pc:sldMk cId="2730865805" sldId="279"/>
            <ac:spMk id="92" creationId="{8F18445D-F85D-2E50-26CE-449A8E988386}"/>
          </ac:spMkLst>
        </pc:spChg>
        <pc:spChg chg="mod">
          <ac:chgData name="TOGASAKI Haruta" userId="97d39d90-36ae-49c7-8e10-0d6d77786e66" providerId="ADAL" clId="{593FD3F4-6DAC-4ACD-9CF3-34C31EE8382D}" dt="2025-06-22T22:15:19.163" v="17318" actId="1076"/>
          <ac:spMkLst>
            <pc:docMk/>
            <pc:sldMk cId="2730865805" sldId="279"/>
            <ac:spMk id="93" creationId="{39C14DF6-AFA7-51FD-DDEA-E91B580E9EC2}"/>
          </ac:spMkLst>
        </pc:spChg>
        <pc:spChg chg="mod">
          <ac:chgData name="TOGASAKI Haruta" userId="97d39d90-36ae-49c7-8e10-0d6d77786e66" providerId="ADAL" clId="{593FD3F4-6DAC-4ACD-9CF3-34C31EE8382D}" dt="2025-06-22T22:15:19.163" v="17318" actId="1076"/>
          <ac:spMkLst>
            <pc:docMk/>
            <pc:sldMk cId="2730865805" sldId="279"/>
            <ac:spMk id="94" creationId="{B81CAE90-578D-EC7B-A669-CC635C50EBD1}"/>
          </ac:spMkLst>
        </pc:spChg>
        <pc:spChg chg="mod">
          <ac:chgData name="TOGASAKI Haruta" userId="97d39d90-36ae-49c7-8e10-0d6d77786e66" providerId="ADAL" clId="{593FD3F4-6DAC-4ACD-9CF3-34C31EE8382D}" dt="2025-06-22T22:15:19.163" v="17318" actId="1076"/>
          <ac:spMkLst>
            <pc:docMk/>
            <pc:sldMk cId="2730865805" sldId="279"/>
            <ac:spMk id="95" creationId="{6E6627FD-38EB-8C50-AFA4-6DEA41C76E32}"/>
          </ac:spMkLst>
        </pc:spChg>
        <pc:spChg chg="mod">
          <ac:chgData name="TOGASAKI Haruta" userId="97d39d90-36ae-49c7-8e10-0d6d77786e66" providerId="ADAL" clId="{593FD3F4-6DAC-4ACD-9CF3-34C31EE8382D}" dt="2025-06-22T22:15:19.163" v="17318" actId="1076"/>
          <ac:spMkLst>
            <pc:docMk/>
            <pc:sldMk cId="2730865805" sldId="279"/>
            <ac:spMk id="96" creationId="{AC2547A3-49D3-7579-90AF-C05D2DAE8296}"/>
          </ac:spMkLst>
        </pc:spChg>
        <pc:spChg chg="mod">
          <ac:chgData name="TOGASAKI Haruta" userId="97d39d90-36ae-49c7-8e10-0d6d77786e66" providerId="ADAL" clId="{593FD3F4-6DAC-4ACD-9CF3-34C31EE8382D}" dt="2025-06-22T22:15:19.163" v="17318" actId="1076"/>
          <ac:spMkLst>
            <pc:docMk/>
            <pc:sldMk cId="2730865805" sldId="279"/>
            <ac:spMk id="97" creationId="{193DB32C-9242-0EE7-50E8-E04F67E305BD}"/>
          </ac:spMkLst>
        </pc:spChg>
        <pc:spChg chg="mod">
          <ac:chgData name="TOGASAKI Haruta" userId="97d39d90-36ae-49c7-8e10-0d6d77786e66" providerId="ADAL" clId="{593FD3F4-6DAC-4ACD-9CF3-34C31EE8382D}" dt="2025-06-22T22:15:19.163" v="17318" actId="1076"/>
          <ac:spMkLst>
            <pc:docMk/>
            <pc:sldMk cId="2730865805" sldId="279"/>
            <ac:spMk id="98" creationId="{CC7D3405-FC89-4805-622A-D0488733DCA5}"/>
          </ac:spMkLst>
        </pc:spChg>
        <pc:spChg chg="mod">
          <ac:chgData name="TOGASAKI Haruta" userId="97d39d90-36ae-49c7-8e10-0d6d77786e66" providerId="ADAL" clId="{593FD3F4-6DAC-4ACD-9CF3-34C31EE8382D}" dt="2025-06-22T22:15:19.163" v="17318" actId="1076"/>
          <ac:spMkLst>
            <pc:docMk/>
            <pc:sldMk cId="2730865805" sldId="279"/>
            <ac:spMk id="99" creationId="{4736273F-88D6-E647-F7FE-052198984451}"/>
          </ac:spMkLst>
        </pc:spChg>
        <pc:spChg chg="mod">
          <ac:chgData name="TOGASAKI Haruta" userId="97d39d90-36ae-49c7-8e10-0d6d77786e66" providerId="ADAL" clId="{593FD3F4-6DAC-4ACD-9CF3-34C31EE8382D}" dt="2025-06-22T22:15:19.163" v="17318" actId="1076"/>
          <ac:spMkLst>
            <pc:docMk/>
            <pc:sldMk cId="2730865805" sldId="279"/>
            <ac:spMk id="100" creationId="{6EDCE563-58EE-50DD-C0DA-66B71E0E61A3}"/>
          </ac:spMkLst>
        </pc:spChg>
        <pc:spChg chg="mod">
          <ac:chgData name="TOGASAKI Haruta" userId="97d39d90-36ae-49c7-8e10-0d6d77786e66" providerId="ADAL" clId="{593FD3F4-6DAC-4ACD-9CF3-34C31EE8382D}" dt="2025-06-22T22:15:19.163" v="17318" actId="1076"/>
          <ac:spMkLst>
            <pc:docMk/>
            <pc:sldMk cId="2730865805" sldId="279"/>
            <ac:spMk id="101" creationId="{D6CBBAC2-92F5-C89A-2970-FC1BF0B45112}"/>
          </ac:spMkLst>
        </pc:spChg>
        <pc:spChg chg="mod">
          <ac:chgData name="TOGASAKI Haruta" userId="97d39d90-36ae-49c7-8e10-0d6d77786e66" providerId="ADAL" clId="{593FD3F4-6DAC-4ACD-9CF3-34C31EE8382D}" dt="2025-06-22T22:15:19.163" v="17318" actId="1076"/>
          <ac:spMkLst>
            <pc:docMk/>
            <pc:sldMk cId="2730865805" sldId="279"/>
            <ac:spMk id="102" creationId="{06724B25-1824-F8E8-3010-7D9E7671E424}"/>
          </ac:spMkLst>
        </pc:spChg>
        <pc:spChg chg="mod">
          <ac:chgData name="TOGASAKI Haruta" userId="97d39d90-36ae-49c7-8e10-0d6d77786e66" providerId="ADAL" clId="{593FD3F4-6DAC-4ACD-9CF3-34C31EE8382D}" dt="2025-06-22T22:15:19.163" v="17318" actId="1076"/>
          <ac:spMkLst>
            <pc:docMk/>
            <pc:sldMk cId="2730865805" sldId="279"/>
            <ac:spMk id="103" creationId="{AFD3541A-FBD5-2108-F9E3-264AD4E83EE9}"/>
          </ac:spMkLst>
        </pc:spChg>
        <pc:spChg chg="mod">
          <ac:chgData name="TOGASAKI Haruta" userId="97d39d90-36ae-49c7-8e10-0d6d77786e66" providerId="ADAL" clId="{593FD3F4-6DAC-4ACD-9CF3-34C31EE8382D}" dt="2025-06-22T22:15:19.163" v="17318" actId="1076"/>
          <ac:spMkLst>
            <pc:docMk/>
            <pc:sldMk cId="2730865805" sldId="279"/>
            <ac:spMk id="104" creationId="{D023E1BA-0D8E-9E1D-351A-903CFF6E46C1}"/>
          </ac:spMkLst>
        </pc:spChg>
        <pc:spChg chg="mod">
          <ac:chgData name="TOGASAKI Haruta" userId="97d39d90-36ae-49c7-8e10-0d6d77786e66" providerId="ADAL" clId="{593FD3F4-6DAC-4ACD-9CF3-34C31EE8382D}" dt="2025-06-22T22:15:19.163" v="17318" actId="1076"/>
          <ac:spMkLst>
            <pc:docMk/>
            <pc:sldMk cId="2730865805" sldId="279"/>
            <ac:spMk id="105" creationId="{F5D98CDA-B766-8485-BA22-8DC2470D3640}"/>
          </ac:spMkLst>
        </pc:spChg>
        <pc:spChg chg="mod">
          <ac:chgData name="TOGASAKI Haruta" userId="97d39d90-36ae-49c7-8e10-0d6d77786e66" providerId="ADAL" clId="{593FD3F4-6DAC-4ACD-9CF3-34C31EE8382D}" dt="2025-06-22T22:15:19.163" v="17318" actId="1076"/>
          <ac:spMkLst>
            <pc:docMk/>
            <pc:sldMk cId="2730865805" sldId="279"/>
            <ac:spMk id="106" creationId="{E8A9E963-016F-E4E7-5A60-3B5AD8976DF7}"/>
          </ac:spMkLst>
        </pc:spChg>
        <pc:spChg chg="mod">
          <ac:chgData name="TOGASAKI Haruta" userId="97d39d90-36ae-49c7-8e10-0d6d77786e66" providerId="ADAL" clId="{593FD3F4-6DAC-4ACD-9CF3-34C31EE8382D}" dt="2025-06-22T22:15:19.163" v="17318" actId="1076"/>
          <ac:spMkLst>
            <pc:docMk/>
            <pc:sldMk cId="2730865805" sldId="279"/>
            <ac:spMk id="107" creationId="{3DF038B9-0B94-0749-453F-70562B389BBD}"/>
          </ac:spMkLst>
        </pc:spChg>
        <pc:spChg chg="mod">
          <ac:chgData name="TOGASAKI Haruta" userId="97d39d90-36ae-49c7-8e10-0d6d77786e66" providerId="ADAL" clId="{593FD3F4-6DAC-4ACD-9CF3-34C31EE8382D}" dt="2025-06-22T22:15:19.163" v="17318" actId="1076"/>
          <ac:spMkLst>
            <pc:docMk/>
            <pc:sldMk cId="2730865805" sldId="279"/>
            <ac:spMk id="108" creationId="{AED3CD4B-C38F-DA8E-1858-A5823AF5114C}"/>
          </ac:spMkLst>
        </pc:spChg>
        <pc:spChg chg="mod">
          <ac:chgData name="TOGASAKI Haruta" userId="97d39d90-36ae-49c7-8e10-0d6d77786e66" providerId="ADAL" clId="{593FD3F4-6DAC-4ACD-9CF3-34C31EE8382D}" dt="2025-06-22T22:15:19.163" v="17318" actId="1076"/>
          <ac:spMkLst>
            <pc:docMk/>
            <pc:sldMk cId="2730865805" sldId="279"/>
            <ac:spMk id="109" creationId="{C6023DD7-FC17-F41D-393C-3D4AF7FA94DE}"/>
          </ac:spMkLst>
        </pc:spChg>
        <pc:spChg chg="mod">
          <ac:chgData name="TOGASAKI Haruta" userId="97d39d90-36ae-49c7-8e10-0d6d77786e66" providerId="ADAL" clId="{593FD3F4-6DAC-4ACD-9CF3-34C31EE8382D}" dt="2025-06-22T22:15:19.163" v="17318" actId="1076"/>
          <ac:spMkLst>
            <pc:docMk/>
            <pc:sldMk cId="2730865805" sldId="279"/>
            <ac:spMk id="110" creationId="{8AA72B42-BA52-2882-067C-5EE742FC24B9}"/>
          </ac:spMkLst>
        </pc:spChg>
        <pc:spChg chg="mod">
          <ac:chgData name="TOGASAKI Haruta" userId="97d39d90-36ae-49c7-8e10-0d6d77786e66" providerId="ADAL" clId="{593FD3F4-6DAC-4ACD-9CF3-34C31EE8382D}" dt="2025-06-22T22:15:19.163" v="17318" actId="1076"/>
          <ac:spMkLst>
            <pc:docMk/>
            <pc:sldMk cId="2730865805" sldId="279"/>
            <ac:spMk id="111" creationId="{35B5E12B-C443-8E36-E8DD-783D2EBB7B34}"/>
          </ac:spMkLst>
        </pc:spChg>
        <pc:spChg chg="mod">
          <ac:chgData name="TOGASAKI Haruta" userId="97d39d90-36ae-49c7-8e10-0d6d77786e66" providerId="ADAL" clId="{593FD3F4-6DAC-4ACD-9CF3-34C31EE8382D}" dt="2025-06-22T22:15:19.163" v="17318" actId="1076"/>
          <ac:spMkLst>
            <pc:docMk/>
            <pc:sldMk cId="2730865805" sldId="279"/>
            <ac:spMk id="112" creationId="{4589D2E6-D687-18C4-FF1C-DA8F6AC41CC2}"/>
          </ac:spMkLst>
        </pc:spChg>
        <pc:spChg chg="mod">
          <ac:chgData name="TOGASAKI Haruta" userId="97d39d90-36ae-49c7-8e10-0d6d77786e66" providerId="ADAL" clId="{593FD3F4-6DAC-4ACD-9CF3-34C31EE8382D}" dt="2025-06-22T22:15:19.163" v="17318" actId="1076"/>
          <ac:spMkLst>
            <pc:docMk/>
            <pc:sldMk cId="2730865805" sldId="279"/>
            <ac:spMk id="113" creationId="{8F24708A-CFF1-B56C-5903-A4FCB231110D}"/>
          </ac:spMkLst>
        </pc:spChg>
        <pc:spChg chg="mod">
          <ac:chgData name="TOGASAKI Haruta" userId="97d39d90-36ae-49c7-8e10-0d6d77786e66" providerId="ADAL" clId="{593FD3F4-6DAC-4ACD-9CF3-34C31EE8382D}" dt="2025-06-22T22:15:19.163" v="17318" actId="1076"/>
          <ac:spMkLst>
            <pc:docMk/>
            <pc:sldMk cId="2730865805" sldId="279"/>
            <ac:spMk id="114" creationId="{B1F4747E-3823-83A4-0EF8-F884E80BA146}"/>
          </ac:spMkLst>
        </pc:spChg>
        <pc:spChg chg="mod">
          <ac:chgData name="TOGASAKI Haruta" userId="97d39d90-36ae-49c7-8e10-0d6d77786e66" providerId="ADAL" clId="{593FD3F4-6DAC-4ACD-9CF3-34C31EE8382D}" dt="2025-06-22T22:15:19.163" v="17318" actId="1076"/>
          <ac:spMkLst>
            <pc:docMk/>
            <pc:sldMk cId="2730865805" sldId="279"/>
            <ac:spMk id="115" creationId="{6030D6C7-0314-0657-9B03-766BDDEB7FF0}"/>
          </ac:spMkLst>
        </pc:spChg>
        <pc:spChg chg="mod">
          <ac:chgData name="TOGASAKI Haruta" userId="97d39d90-36ae-49c7-8e10-0d6d77786e66" providerId="ADAL" clId="{593FD3F4-6DAC-4ACD-9CF3-34C31EE8382D}" dt="2025-06-22T22:15:19.163" v="17318" actId="1076"/>
          <ac:spMkLst>
            <pc:docMk/>
            <pc:sldMk cId="2730865805" sldId="279"/>
            <ac:spMk id="116" creationId="{BC0F3E87-D157-682A-E4EF-AC0937D71450}"/>
          </ac:spMkLst>
        </pc:spChg>
        <pc:spChg chg="mod">
          <ac:chgData name="TOGASAKI Haruta" userId="97d39d90-36ae-49c7-8e10-0d6d77786e66" providerId="ADAL" clId="{593FD3F4-6DAC-4ACD-9CF3-34C31EE8382D}" dt="2025-06-22T22:15:19.163" v="17318" actId="1076"/>
          <ac:spMkLst>
            <pc:docMk/>
            <pc:sldMk cId="2730865805" sldId="279"/>
            <ac:spMk id="117" creationId="{389D58A8-93DE-1FCD-FE95-F9E4C248405F}"/>
          </ac:spMkLst>
        </pc:spChg>
        <pc:spChg chg="mod">
          <ac:chgData name="TOGASAKI Haruta" userId="97d39d90-36ae-49c7-8e10-0d6d77786e66" providerId="ADAL" clId="{593FD3F4-6DAC-4ACD-9CF3-34C31EE8382D}" dt="2025-06-22T22:15:19.163" v="17318" actId="1076"/>
          <ac:spMkLst>
            <pc:docMk/>
            <pc:sldMk cId="2730865805" sldId="279"/>
            <ac:spMk id="118" creationId="{617B244D-5EB3-8CEC-EC4D-8D4E1B4ED797}"/>
          </ac:spMkLst>
        </pc:spChg>
        <pc:spChg chg="mod">
          <ac:chgData name="TOGASAKI Haruta" userId="97d39d90-36ae-49c7-8e10-0d6d77786e66" providerId="ADAL" clId="{593FD3F4-6DAC-4ACD-9CF3-34C31EE8382D}" dt="2025-06-22T22:15:19.163" v="17318" actId="1076"/>
          <ac:spMkLst>
            <pc:docMk/>
            <pc:sldMk cId="2730865805" sldId="279"/>
            <ac:spMk id="119" creationId="{C194E702-5CBC-D3BD-7199-F975B31EF67F}"/>
          </ac:spMkLst>
        </pc:spChg>
        <pc:spChg chg="mod">
          <ac:chgData name="TOGASAKI Haruta" userId="97d39d90-36ae-49c7-8e10-0d6d77786e66" providerId="ADAL" clId="{593FD3F4-6DAC-4ACD-9CF3-34C31EE8382D}" dt="2025-06-22T22:15:19.163" v="17318" actId="1076"/>
          <ac:spMkLst>
            <pc:docMk/>
            <pc:sldMk cId="2730865805" sldId="279"/>
            <ac:spMk id="120" creationId="{6D621033-7FB5-ABBC-E0C2-FF3E0FFC22B2}"/>
          </ac:spMkLst>
        </pc:spChg>
        <pc:spChg chg="mod">
          <ac:chgData name="TOGASAKI Haruta" userId="97d39d90-36ae-49c7-8e10-0d6d77786e66" providerId="ADAL" clId="{593FD3F4-6DAC-4ACD-9CF3-34C31EE8382D}" dt="2025-06-22T22:15:19.163" v="17318" actId="1076"/>
          <ac:spMkLst>
            <pc:docMk/>
            <pc:sldMk cId="2730865805" sldId="279"/>
            <ac:spMk id="121" creationId="{4C1220FB-6EAD-1657-B270-8F0A7AA85816}"/>
          </ac:spMkLst>
        </pc:spChg>
        <pc:spChg chg="mod">
          <ac:chgData name="TOGASAKI Haruta" userId="97d39d90-36ae-49c7-8e10-0d6d77786e66" providerId="ADAL" clId="{593FD3F4-6DAC-4ACD-9CF3-34C31EE8382D}" dt="2025-06-22T22:15:19.163" v="17318" actId="1076"/>
          <ac:spMkLst>
            <pc:docMk/>
            <pc:sldMk cId="2730865805" sldId="279"/>
            <ac:spMk id="122" creationId="{BC37B87D-94EF-69FD-4FD5-484C26DCF403}"/>
          </ac:spMkLst>
        </pc:spChg>
        <pc:spChg chg="mod">
          <ac:chgData name="TOGASAKI Haruta" userId="97d39d90-36ae-49c7-8e10-0d6d77786e66" providerId="ADAL" clId="{593FD3F4-6DAC-4ACD-9CF3-34C31EE8382D}" dt="2025-06-22T22:15:19.163" v="17318" actId="1076"/>
          <ac:spMkLst>
            <pc:docMk/>
            <pc:sldMk cId="2730865805" sldId="279"/>
            <ac:spMk id="123" creationId="{A7865CC2-5934-FFCD-0F7C-AD581EAE5DE2}"/>
          </ac:spMkLst>
        </pc:spChg>
        <pc:spChg chg="mod">
          <ac:chgData name="TOGASAKI Haruta" userId="97d39d90-36ae-49c7-8e10-0d6d77786e66" providerId="ADAL" clId="{593FD3F4-6DAC-4ACD-9CF3-34C31EE8382D}" dt="2025-06-22T22:15:19.163" v="17318" actId="1076"/>
          <ac:spMkLst>
            <pc:docMk/>
            <pc:sldMk cId="2730865805" sldId="279"/>
            <ac:spMk id="124" creationId="{ABE3A804-0796-D6FA-9EE3-DA5A368044F3}"/>
          </ac:spMkLst>
        </pc:spChg>
        <pc:spChg chg="mod">
          <ac:chgData name="TOGASAKI Haruta" userId="97d39d90-36ae-49c7-8e10-0d6d77786e66" providerId="ADAL" clId="{593FD3F4-6DAC-4ACD-9CF3-34C31EE8382D}" dt="2025-06-22T22:15:19.163" v="17318" actId="1076"/>
          <ac:spMkLst>
            <pc:docMk/>
            <pc:sldMk cId="2730865805" sldId="279"/>
            <ac:spMk id="125" creationId="{249595E6-CEC1-84FD-69DA-982FA354FE6A}"/>
          </ac:spMkLst>
        </pc:spChg>
        <pc:spChg chg="mod">
          <ac:chgData name="TOGASAKI Haruta" userId="97d39d90-36ae-49c7-8e10-0d6d77786e66" providerId="ADAL" clId="{593FD3F4-6DAC-4ACD-9CF3-34C31EE8382D}" dt="2025-06-22T22:15:19.163" v="17318" actId="1076"/>
          <ac:spMkLst>
            <pc:docMk/>
            <pc:sldMk cId="2730865805" sldId="279"/>
            <ac:spMk id="126" creationId="{E7890501-E245-489D-4F49-5BCCB80E491B}"/>
          </ac:spMkLst>
        </pc:spChg>
        <pc:spChg chg="mod">
          <ac:chgData name="TOGASAKI Haruta" userId="97d39d90-36ae-49c7-8e10-0d6d77786e66" providerId="ADAL" clId="{593FD3F4-6DAC-4ACD-9CF3-34C31EE8382D}" dt="2025-06-22T22:15:19.163" v="17318" actId="1076"/>
          <ac:spMkLst>
            <pc:docMk/>
            <pc:sldMk cId="2730865805" sldId="279"/>
            <ac:spMk id="127" creationId="{317C1559-C4FE-AB18-E72A-4D6E61D007CF}"/>
          </ac:spMkLst>
        </pc:spChg>
        <pc:spChg chg="add mod">
          <ac:chgData name="TOGASAKI Haruta" userId="97d39d90-36ae-49c7-8e10-0d6d77786e66" providerId="ADAL" clId="{593FD3F4-6DAC-4ACD-9CF3-34C31EE8382D}" dt="2025-06-30T15:58:53.632" v="19146" actId="207"/>
          <ac:spMkLst>
            <pc:docMk/>
            <pc:sldMk cId="2730865805" sldId="279"/>
            <ac:spMk id="128" creationId="{49EC667F-8CDC-9BDE-9AB5-10987292706A}"/>
          </ac:spMkLst>
        </pc:spChg>
        <pc:spChg chg="mod">
          <ac:chgData name="TOGASAKI Haruta" userId="97d39d90-36ae-49c7-8e10-0d6d77786e66" providerId="ADAL" clId="{593FD3F4-6DAC-4ACD-9CF3-34C31EE8382D}" dt="2025-06-30T15:58:48.563" v="19145" actId="207"/>
          <ac:spMkLst>
            <pc:docMk/>
            <pc:sldMk cId="2730865805" sldId="279"/>
            <ac:spMk id="133" creationId="{D6F93AA1-3B3F-19DC-171E-C3737D0E5978}"/>
          </ac:spMkLst>
        </pc:spChg>
        <pc:spChg chg="mod">
          <ac:chgData name="TOGASAKI Haruta" userId="97d39d90-36ae-49c7-8e10-0d6d77786e66" providerId="ADAL" clId="{593FD3F4-6DAC-4ACD-9CF3-34C31EE8382D}" dt="2025-06-22T22:21:10.880" v="17514" actId="1076"/>
          <ac:spMkLst>
            <pc:docMk/>
            <pc:sldMk cId="2730865805" sldId="279"/>
            <ac:spMk id="155" creationId="{9428E5F6-D41F-4D9F-AC7D-70F06E08F41D}"/>
          </ac:spMkLst>
        </pc:spChg>
        <pc:spChg chg="mod">
          <ac:chgData name="TOGASAKI Haruta" userId="97d39d90-36ae-49c7-8e10-0d6d77786e66" providerId="ADAL" clId="{593FD3F4-6DAC-4ACD-9CF3-34C31EE8382D}" dt="2025-06-22T22:21:10.880" v="17514" actId="1076"/>
          <ac:spMkLst>
            <pc:docMk/>
            <pc:sldMk cId="2730865805" sldId="279"/>
            <ac:spMk id="156" creationId="{02FFA2E0-4DF8-8FE8-E30C-9F9600E35D5E}"/>
          </ac:spMkLst>
        </pc:spChg>
        <pc:spChg chg="mod">
          <ac:chgData name="TOGASAKI Haruta" userId="97d39d90-36ae-49c7-8e10-0d6d77786e66" providerId="ADAL" clId="{593FD3F4-6DAC-4ACD-9CF3-34C31EE8382D}" dt="2025-06-22T22:21:10.880" v="17514" actId="1076"/>
          <ac:spMkLst>
            <pc:docMk/>
            <pc:sldMk cId="2730865805" sldId="279"/>
            <ac:spMk id="157" creationId="{5DC573B9-3805-BCD0-6658-1BA5C585A33F}"/>
          </ac:spMkLst>
        </pc:spChg>
        <pc:spChg chg="mod">
          <ac:chgData name="TOGASAKI Haruta" userId="97d39d90-36ae-49c7-8e10-0d6d77786e66" providerId="ADAL" clId="{593FD3F4-6DAC-4ACD-9CF3-34C31EE8382D}" dt="2025-06-22T22:21:10.880" v="17514" actId="1076"/>
          <ac:spMkLst>
            <pc:docMk/>
            <pc:sldMk cId="2730865805" sldId="279"/>
            <ac:spMk id="158" creationId="{77220C39-0897-98EE-2A4F-7971BED720A5}"/>
          </ac:spMkLst>
        </pc:spChg>
        <pc:spChg chg="mod">
          <ac:chgData name="TOGASAKI Haruta" userId="97d39d90-36ae-49c7-8e10-0d6d77786e66" providerId="ADAL" clId="{593FD3F4-6DAC-4ACD-9CF3-34C31EE8382D}" dt="2025-06-22T22:21:10.880" v="17514" actId="1076"/>
          <ac:spMkLst>
            <pc:docMk/>
            <pc:sldMk cId="2730865805" sldId="279"/>
            <ac:spMk id="159" creationId="{D44E245F-FDEE-A7D1-CA54-0CDCED43D16C}"/>
          </ac:spMkLst>
        </pc:spChg>
        <pc:spChg chg="mod">
          <ac:chgData name="TOGASAKI Haruta" userId="97d39d90-36ae-49c7-8e10-0d6d77786e66" providerId="ADAL" clId="{593FD3F4-6DAC-4ACD-9CF3-34C31EE8382D}" dt="2025-06-22T22:21:10.880" v="17514" actId="1076"/>
          <ac:spMkLst>
            <pc:docMk/>
            <pc:sldMk cId="2730865805" sldId="279"/>
            <ac:spMk id="160" creationId="{BB0ECBBA-D56A-9083-B2E7-E950FF2E1BEB}"/>
          </ac:spMkLst>
        </pc:spChg>
        <pc:spChg chg="mod">
          <ac:chgData name="TOGASAKI Haruta" userId="97d39d90-36ae-49c7-8e10-0d6d77786e66" providerId="ADAL" clId="{593FD3F4-6DAC-4ACD-9CF3-34C31EE8382D}" dt="2025-06-22T22:21:10.880" v="17514" actId="1076"/>
          <ac:spMkLst>
            <pc:docMk/>
            <pc:sldMk cId="2730865805" sldId="279"/>
            <ac:spMk id="161" creationId="{002EBE1A-7473-E3E1-B26C-48D12AEA3A87}"/>
          </ac:spMkLst>
        </pc:spChg>
        <pc:spChg chg="mod">
          <ac:chgData name="TOGASAKI Haruta" userId="97d39d90-36ae-49c7-8e10-0d6d77786e66" providerId="ADAL" clId="{593FD3F4-6DAC-4ACD-9CF3-34C31EE8382D}" dt="2025-06-22T22:21:10.880" v="17514" actId="1076"/>
          <ac:spMkLst>
            <pc:docMk/>
            <pc:sldMk cId="2730865805" sldId="279"/>
            <ac:spMk id="162" creationId="{ECC1ED50-133C-FD47-C570-42F9512D9A32}"/>
          </ac:spMkLst>
        </pc:spChg>
        <pc:spChg chg="mod">
          <ac:chgData name="TOGASAKI Haruta" userId="97d39d90-36ae-49c7-8e10-0d6d77786e66" providerId="ADAL" clId="{593FD3F4-6DAC-4ACD-9CF3-34C31EE8382D}" dt="2025-06-22T22:21:10.880" v="17514" actId="1076"/>
          <ac:spMkLst>
            <pc:docMk/>
            <pc:sldMk cId="2730865805" sldId="279"/>
            <ac:spMk id="163" creationId="{7223D91E-5C32-2E16-2C6B-95312682CD09}"/>
          </ac:spMkLst>
        </pc:spChg>
        <pc:spChg chg="mod">
          <ac:chgData name="TOGASAKI Haruta" userId="97d39d90-36ae-49c7-8e10-0d6d77786e66" providerId="ADAL" clId="{593FD3F4-6DAC-4ACD-9CF3-34C31EE8382D}" dt="2025-06-22T22:21:10.880" v="17514" actId="1076"/>
          <ac:spMkLst>
            <pc:docMk/>
            <pc:sldMk cId="2730865805" sldId="279"/>
            <ac:spMk id="164" creationId="{ABBEF3F7-107E-DC10-E0F6-9A584215D75A}"/>
          </ac:spMkLst>
        </pc:spChg>
        <pc:spChg chg="mod">
          <ac:chgData name="TOGASAKI Haruta" userId="97d39d90-36ae-49c7-8e10-0d6d77786e66" providerId="ADAL" clId="{593FD3F4-6DAC-4ACD-9CF3-34C31EE8382D}" dt="2025-06-22T22:21:10.880" v="17514" actId="1076"/>
          <ac:spMkLst>
            <pc:docMk/>
            <pc:sldMk cId="2730865805" sldId="279"/>
            <ac:spMk id="165" creationId="{7227FA70-AAD0-E8CB-9FF7-11FE0A19F258}"/>
          </ac:spMkLst>
        </pc:spChg>
        <pc:spChg chg="mod">
          <ac:chgData name="TOGASAKI Haruta" userId="97d39d90-36ae-49c7-8e10-0d6d77786e66" providerId="ADAL" clId="{593FD3F4-6DAC-4ACD-9CF3-34C31EE8382D}" dt="2025-06-22T22:21:10.880" v="17514" actId="1076"/>
          <ac:spMkLst>
            <pc:docMk/>
            <pc:sldMk cId="2730865805" sldId="279"/>
            <ac:spMk id="166" creationId="{624A88E0-7F59-A2ED-BDB9-05F48784510D}"/>
          </ac:spMkLst>
        </pc:spChg>
        <pc:spChg chg="mod">
          <ac:chgData name="TOGASAKI Haruta" userId="97d39d90-36ae-49c7-8e10-0d6d77786e66" providerId="ADAL" clId="{593FD3F4-6DAC-4ACD-9CF3-34C31EE8382D}" dt="2025-06-22T22:21:10.880" v="17514" actId="1076"/>
          <ac:spMkLst>
            <pc:docMk/>
            <pc:sldMk cId="2730865805" sldId="279"/>
            <ac:spMk id="167" creationId="{7BE7B8EC-B079-BEA9-7F85-2EFA10BF7C68}"/>
          </ac:spMkLst>
        </pc:spChg>
        <pc:spChg chg="mod">
          <ac:chgData name="TOGASAKI Haruta" userId="97d39d90-36ae-49c7-8e10-0d6d77786e66" providerId="ADAL" clId="{593FD3F4-6DAC-4ACD-9CF3-34C31EE8382D}" dt="2025-06-22T22:21:10.880" v="17514" actId="1076"/>
          <ac:spMkLst>
            <pc:docMk/>
            <pc:sldMk cId="2730865805" sldId="279"/>
            <ac:spMk id="168" creationId="{3B64DC57-48B1-81AD-DF7A-3C14C04EC1E2}"/>
          </ac:spMkLst>
        </pc:spChg>
        <pc:spChg chg="mod">
          <ac:chgData name="TOGASAKI Haruta" userId="97d39d90-36ae-49c7-8e10-0d6d77786e66" providerId="ADAL" clId="{593FD3F4-6DAC-4ACD-9CF3-34C31EE8382D}" dt="2025-06-22T22:21:10.880" v="17514" actId="1076"/>
          <ac:spMkLst>
            <pc:docMk/>
            <pc:sldMk cId="2730865805" sldId="279"/>
            <ac:spMk id="169" creationId="{921C393E-6F2A-DB40-C394-CF0A3C0E05E0}"/>
          </ac:spMkLst>
        </pc:spChg>
        <pc:spChg chg="mod">
          <ac:chgData name="TOGASAKI Haruta" userId="97d39d90-36ae-49c7-8e10-0d6d77786e66" providerId="ADAL" clId="{593FD3F4-6DAC-4ACD-9CF3-34C31EE8382D}" dt="2025-06-22T22:21:10.880" v="17514" actId="1076"/>
          <ac:spMkLst>
            <pc:docMk/>
            <pc:sldMk cId="2730865805" sldId="279"/>
            <ac:spMk id="170" creationId="{160C2C37-E092-5F8A-62B4-FF7AB39CC998}"/>
          </ac:spMkLst>
        </pc:spChg>
        <pc:spChg chg="mod">
          <ac:chgData name="TOGASAKI Haruta" userId="97d39d90-36ae-49c7-8e10-0d6d77786e66" providerId="ADAL" clId="{593FD3F4-6DAC-4ACD-9CF3-34C31EE8382D}" dt="2025-06-22T22:21:10.880" v="17514" actId="1076"/>
          <ac:spMkLst>
            <pc:docMk/>
            <pc:sldMk cId="2730865805" sldId="279"/>
            <ac:spMk id="171" creationId="{C63913CD-ADFF-4305-B99A-6E00463177A5}"/>
          </ac:spMkLst>
        </pc:spChg>
        <pc:spChg chg="mod">
          <ac:chgData name="TOGASAKI Haruta" userId="97d39d90-36ae-49c7-8e10-0d6d77786e66" providerId="ADAL" clId="{593FD3F4-6DAC-4ACD-9CF3-34C31EE8382D}" dt="2025-06-22T22:21:10.880" v="17514" actId="1076"/>
          <ac:spMkLst>
            <pc:docMk/>
            <pc:sldMk cId="2730865805" sldId="279"/>
            <ac:spMk id="172" creationId="{C5EC4501-9342-76F7-9EC5-00D599BC2A82}"/>
          </ac:spMkLst>
        </pc:spChg>
        <pc:spChg chg="mod">
          <ac:chgData name="TOGASAKI Haruta" userId="97d39d90-36ae-49c7-8e10-0d6d77786e66" providerId="ADAL" clId="{593FD3F4-6DAC-4ACD-9CF3-34C31EE8382D}" dt="2025-06-22T22:21:10.880" v="17514" actId="1076"/>
          <ac:spMkLst>
            <pc:docMk/>
            <pc:sldMk cId="2730865805" sldId="279"/>
            <ac:spMk id="173" creationId="{DB6A74CC-D613-2FE8-1A82-D7B2CF1EE4E3}"/>
          </ac:spMkLst>
        </pc:spChg>
        <pc:spChg chg="mod">
          <ac:chgData name="TOGASAKI Haruta" userId="97d39d90-36ae-49c7-8e10-0d6d77786e66" providerId="ADAL" clId="{593FD3F4-6DAC-4ACD-9CF3-34C31EE8382D}" dt="2025-06-22T22:21:10.880" v="17514" actId="1076"/>
          <ac:spMkLst>
            <pc:docMk/>
            <pc:sldMk cId="2730865805" sldId="279"/>
            <ac:spMk id="174" creationId="{D7148568-85A7-800C-0CF9-E2BCF216B220}"/>
          </ac:spMkLst>
        </pc:spChg>
        <pc:spChg chg="mod">
          <ac:chgData name="TOGASAKI Haruta" userId="97d39d90-36ae-49c7-8e10-0d6d77786e66" providerId="ADAL" clId="{593FD3F4-6DAC-4ACD-9CF3-34C31EE8382D}" dt="2025-06-22T22:21:10.880" v="17514" actId="1076"/>
          <ac:spMkLst>
            <pc:docMk/>
            <pc:sldMk cId="2730865805" sldId="279"/>
            <ac:spMk id="175" creationId="{355B1BF5-C64D-2B63-B6BA-4A733C979B20}"/>
          </ac:spMkLst>
        </pc:spChg>
        <pc:spChg chg="mod">
          <ac:chgData name="TOGASAKI Haruta" userId="97d39d90-36ae-49c7-8e10-0d6d77786e66" providerId="ADAL" clId="{593FD3F4-6DAC-4ACD-9CF3-34C31EE8382D}" dt="2025-06-22T22:21:10.880" v="17514" actId="1076"/>
          <ac:spMkLst>
            <pc:docMk/>
            <pc:sldMk cId="2730865805" sldId="279"/>
            <ac:spMk id="176" creationId="{34919EFC-3061-9ACA-07FE-2D20C58097BE}"/>
          </ac:spMkLst>
        </pc:spChg>
        <pc:spChg chg="mod">
          <ac:chgData name="TOGASAKI Haruta" userId="97d39d90-36ae-49c7-8e10-0d6d77786e66" providerId="ADAL" clId="{593FD3F4-6DAC-4ACD-9CF3-34C31EE8382D}" dt="2025-06-22T22:21:10.880" v="17514" actId="1076"/>
          <ac:spMkLst>
            <pc:docMk/>
            <pc:sldMk cId="2730865805" sldId="279"/>
            <ac:spMk id="177" creationId="{DEFC2389-9585-4DFA-6624-3ED36FF24F42}"/>
          </ac:spMkLst>
        </pc:spChg>
        <pc:spChg chg="mod">
          <ac:chgData name="TOGASAKI Haruta" userId="97d39d90-36ae-49c7-8e10-0d6d77786e66" providerId="ADAL" clId="{593FD3F4-6DAC-4ACD-9CF3-34C31EE8382D}" dt="2025-06-22T22:21:10.880" v="17514" actId="1076"/>
          <ac:spMkLst>
            <pc:docMk/>
            <pc:sldMk cId="2730865805" sldId="279"/>
            <ac:spMk id="178" creationId="{C8359E24-335B-989F-465E-5D6399B5AC50}"/>
          </ac:spMkLst>
        </pc:spChg>
        <pc:spChg chg="mod">
          <ac:chgData name="TOGASAKI Haruta" userId="97d39d90-36ae-49c7-8e10-0d6d77786e66" providerId="ADAL" clId="{593FD3F4-6DAC-4ACD-9CF3-34C31EE8382D}" dt="2025-06-22T22:21:10.880" v="17514" actId="1076"/>
          <ac:spMkLst>
            <pc:docMk/>
            <pc:sldMk cId="2730865805" sldId="279"/>
            <ac:spMk id="179" creationId="{D597B19B-164D-09D7-34AF-07A6A9185FC5}"/>
          </ac:spMkLst>
        </pc:spChg>
        <pc:spChg chg="mod">
          <ac:chgData name="TOGASAKI Haruta" userId="97d39d90-36ae-49c7-8e10-0d6d77786e66" providerId="ADAL" clId="{593FD3F4-6DAC-4ACD-9CF3-34C31EE8382D}" dt="2025-06-22T22:21:10.880" v="17514" actId="1076"/>
          <ac:spMkLst>
            <pc:docMk/>
            <pc:sldMk cId="2730865805" sldId="279"/>
            <ac:spMk id="180" creationId="{F285BA47-3502-C21D-46F6-8DF62643E2DB}"/>
          </ac:spMkLst>
        </pc:spChg>
        <pc:spChg chg="mod">
          <ac:chgData name="TOGASAKI Haruta" userId="97d39d90-36ae-49c7-8e10-0d6d77786e66" providerId="ADAL" clId="{593FD3F4-6DAC-4ACD-9CF3-34C31EE8382D}" dt="2025-06-22T22:21:10.880" v="17514" actId="1076"/>
          <ac:spMkLst>
            <pc:docMk/>
            <pc:sldMk cId="2730865805" sldId="279"/>
            <ac:spMk id="181" creationId="{4790E310-6184-AF30-084E-AACB5E66CB11}"/>
          </ac:spMkLst>
        </pc:spChg>
        <pc:spChg chg="mod">
          <ac:chgData name="TOGASAKI Haruta" userId="97d39d90-36ae-49c7-8e10-0d6d77786e66" providerId="ADAL" clId="{593FD3F4-6DAC-4ACD-9CF3-34C31EE8382D}" dt="2025-06-22T22:21:10.880" v="17514" actId="1076"/>
          <ac:spMkLst>
            <pc:docMk/>
            <pc:sldMk cId="2730865805" sldId="279"/>
            <ac:spMk id="182" creationId="{86CCB9EB-69F1-1EF8-B89D-0490F27FA361}"/>
          </ac:spMkLst>
        </pc:spChg>
        <pc:spChg chg="mod">
          <ac:chgData name="TOGASAKI Haruta" userId="97d39d90-36ae-49c7-8e10-0d6d77786e66" providerId="ADAL" clId="{593FD3F4-6DAC-4ACD-9CF3-34C31EE8382D}" dt="2025-06-22T22:21:10.880" v="17514" actId="1076"/>
          <ac:spMkLst>
            <pc:docMk/>
            <pc:sldMk cId="2730865805" sldId="279"/>
            <ac:spMk id="183" creationId="{F55DB5A1-89A8-417F-2CAB-3A80A86579C3}"/>
          </ac:spMkLst>
        </pc:spChg>
        <pc:spChg chg="mod">
          <ac:chgData name="TOGASAKI Haruta" userId="97d39d90-36ae-49c7-8e10-0d6d77786e66" providerId="ADAL" clId="{593FD3F4-6DAC-4ACD-9CF3-34C31EE8382D}" dt="2025-06-22T22:21:10.880" v="17514" actId="1076"/>
          <ac:spMkLst>
            <pc:docMk/>
            <pc:sldMk cId="2730865805" sldId="279"/>
            <ac:spMk id="184" creationId="{0818D215-4253-E49A-6BA4-E208085DBA9E}"/>
          </ac:spMkLst>
        </pc:spChg>
        <pc:spChg chg="mod">
          <ac:chgData name="TOGASAKI Haruta" userId="97d39d90-36ae-49c7-8e10-0d6d77786e66" providerId="ADAL" clId="{593FD3F4-6DAC-4ACD-9CF3-34C31EE8382D}" dt="2025-06-22T22:21:10.880" v="17514" actId="1076"/>
          <ac:spMkLst>
            <pc:docMk/>
            <pc:sldMk cId="2730865805" sldId="279"/>
            <ac:spMk id="185" creationId="{9A8AB4E5-C2C2-9282-6575-500B77B07C14}"/>
          </ac:spMkLst>
        </pc:spChg>
        <pc:spChg chg="mod">
          <ac:chgData name="TOGASAKI Haruta" userId="97d39d90-36ae-49c7-8e10-0d6d77786e66" providerId="ADAL" clId="{593FD3F4-6DAC-4ACD-9CF3-34C31EE8382D}" dt="2025-06-22T22:21:10.880" v="17514" actId="1076"/>
          <ac:spMkLst>
            <pc:docMk/>
            <pc:sldMk cId="2730865805" sldId="279"/>
            <ac:spMk id="186" creationId="{2F680F33-54FA-20E9-E456-E43AEB64F873}"/>
          </ac:spMkLst>
        </pc:spChg>
        <pc:spChg chg="mod">
          <ac:chgData name="TOGASAKI Haruta" userId="97d39d90-36ae-49c7-8e10-0d6d77786e66" providerId="ADAL" clId="{593FD3F4-6DAC-4ACD-9CF3-34C31EE8382D}" dt="2025-06-22T22:21:10.880" v="17514" actId="1076"/>
          <ac:spMkLst>
            <pc:docMk/>
            <pc:sldMk cId="2730865805" sldId="279"/>
            <ac:spMk id="187" creationId="{D3B89E71-9EE5-D33F-703A-56F5E9B1DBB9}"/>
          </ac:spMkLst>
        </pc:spChg>
        <pc:spChg chg="mod">
          <ac:chgData name="TOGASAKI Haruta" userId="97d39d90-36ae-49c7-8e10-0d6d77786e66" providerId="ADAL" clId="{593FD3F4-6DAC-4ACD-9CF3-34C31EE8382D}" dt="2025-06-22T22:21:10.880" v="17514" actId="1076"/>
          <ac:spMkLst>
            <pc:docMk/>
            <pc:sldMk cId="2730865805" sldId="279"/>
            <ac:spMk id="188" creationId="{D0DEB44F-EFF5-2128-13A2-E693019C23F5}"/>
          </ac:spMkLst>
        </pc:spChg>
        <pc:spChg chg="mod">
          <ac:chgData name="TOGASAKI Haruta" userId="97d39d90-36ae-49c7-8e10-0d6d77786e66" providerId="ADAL" clId="{593FD3F4-6DAC-4ACD-9CF3-34C31EE8382D}" dt="2025-06-22T22:21:10.880" v="17514" actId="1076"/>
          <ac:spMkLst>
            <pc:docMk/>
            <pc:sldMk cId="2730865805" sldId="279"/>
            <ac:spMk id="189" creationId="{045AAA01-A6EB-C466-708E-5D8F287B2FD9}"/>
          </ac:spMkLst>
        </pc:spChg>
        <pc:spChg chg="mod">
          <ac:chgData name="TOGASAKI Haruta" userId="97d39d90-36ae-49c7-8e10-0d6d77786e66" providerId="ADAL" clId="{593FD3F4-6DAC-4ACD-9CF3-34C31EE8382D}" dt="2025-06-22T22:21:10.880" v="17514" actId="1076"/>
          <ac:spMkLst>
            <pc:docMk/>
            <pc:sldMk cId="2730865805" sldId="279"/>
            <ac:spMk id="190" creationId="{C0AA77F4-CC2A-4985-EF61-269586B285F7}"/>
          </ac:spMkLst>
        </pc:spChg>
        <pc:spChg chg="add del">
          <ac:chgData name="TOGASAKI Haruta" userId="97d39d90-36ae-49c7-8e10-0d6d77786e66" providerId="ADAL" clId="{593FD3F4-6DAC-4ACD-9CF3-34C31EE8382D}" dt="2025-06-22T22:18:10.441" v="17406" actId="22"/>
          <ac:spMkLst>
            <pc:docMk/>
            <pc:sldMk cId="2730865805" sldId="279"/>
            <ac:spMk id="192" creationId="{371F8E51-6E18-B9B4-3165-4547C3BCA04D}"/>
          </ac:spMkLst>
        </pc:spChg>
        <pc:spChg chg="add mod">
          <ac:chgData name="TOGASAKI Haruta" userId="97d39d90-36ae-49c7-8e10-0d6d77786e66" providerId="ADAL" clId="{593FD3F4-6DAC-4ACD-9CF3-34C31EE8382D}" dt="2025-06-30T17:05:21.905" v="20785" actId="179"/>
          <ac:spMkLst>
            <pc:docMk/>
            <pc:sldMk cId="2730865805" sldId="279"/>
            <ac:spMk id="194" creationId="{C9F65EE7-2EC8-77E8-FE0A-B168E23EF5BA}"/>
          </ac:spMkLst>
        </pc:spChg>
        <pc:grpChg chg="add del mod">
          <ac:chgData name="TOGASAKI Haruta" userId="97d39d90-36ae-49c7-8e10-0d6d77786e66" providerId="ADAL" clId="{593FD3F4-6DAC-4ACD-9CF3-34C31EE8382D}" dt="2025-06-22T22:14:55.460" v="17313" actId="478"/>
          <ac:grpSpMkLst>
            <pc:docMk/>
            <pc:sldMk cId="2730865805" sldId="279"/>
            <ac:grpSpMk id="7" creationId="{2B313B4B-1EC8-F121-067A-2312537A4881}"/>
          </ac:grpSpMkLst>
        </pc:grpChg>
        <pc:grpChg chg="mod">
          <ac:chgData name="TOGASAKI Haruta" userId="97d39d90-36ae-49c7-8e10-0d6d77786e66" providerId="ADAL" clId="{593FD3F4-6DAC-4ACD-9CF3-34C31EE8382D}" dt="2025-06-22T22:14:01.601" v="17305"/>
          <ac:grpSpMkLst>
            <pc:docMk/>
            <pc:sldMk cId="2730865805" sldId="279"/>
            <ac:grpSpMk id="9" creationId="{B41E394A-BB2A-E2EB-F4AC-FF80788676F3}"/>
          </ac:grpSpMkLst>
        </pc:grpChg>
        <pc:grpChg chg="add del mod">
          <ac:chgData name="TOGASAKI Haruta" userId="97d39d90-36ae-49c7-8e10-0d6d77786e66" providerId="ADAL" clId="{593FD3F4-6DAC-4ACD-9CF3-34C31EE8382D}" dt="2025-06-22T22:15:20.921" v="17319" actId="478"/>
          <ac:grpSpMkLst>
            <pc:docMk/>
            <pc:sldMk cId="2730865805" sldId="279"/>
            <ac:grpSpMk id="69" creationId="{6E4F1E6F-ACF3-FE9B-0BB2-CCFDB43685E0}"/>
          </ac:grpSpMkLst>
        </pc:grpChg>
        <pc:grpChg chg="mod">
          <ac:chgData name="TOGASAKI Haruta" userId="97d39d90-36ae-49c7-8e10-0d6d77786e66" providerId="ADAL" clId="{593FD3F4-6DAC-4ACD-9CF3-34C31EE8382D}" dt="2025-06-22T22:15:19.163" v="17318" actId="1076"/>
          <ac:grpSpMkLst>
            <pc:docMk/>
            <pc:sldMk cId="2730865805" sldId="279"/>
            <ac:grpSpMk id="71" creationId="{78F80A55-25CD-B4E1-DFFD-F650EBD64EFB}"/>
          </ac:grpSpMkLst>
        </pc:grpChg>
        <pc:grpChg chg="add mod">
          <ac:chgData name="TOGASAKI Haruta" userId="97d39d90-36ae-49c7-8e10-0d6d77786e66" providerId="ADAL" clId="{593FD3F4-6DAC-4ACD-9CF3-34C31EE8382D}" dt="2025-06-22T22:21:10.880" v="17514" actId="1076"/>
          <ac:grpSpMkLst>
            <pc:docMk/>
            <pc:sldMk cId="2730865805" sldId="279"/>
            <ac:grpSpMk id="129" creationId="{D412D1EA-3588-2EE1-FEA0-CB476EC2178C}"/>
          </ac:grpSpMkLst>
        </pc:grpChg>
        <pc:grpChg chg="mod">
          <ac:chgData name="TOGASAKI Haruta" userId="97d39d90-36ae-49c7-8e10-0d6d77786e66" providerId="ADAL" clId="{593FD3F4-6DAC-4ACD-9CF3-34C31EE8382D}" dt="2025-06-22T22:21:10.880" v="17514" actId="1076"/>
          <ac:grpSpMkLst>
            <pc:docMk/>
            <pc:sldMk cId="2730865805" sldId="279"/>
            <ac:grpSpMk id="132" creationId="{A2179EC8-BB7E-1A4A-7627-07C4F22FB77E}"/>
          </ac:grpSpMkLst>
        </pc:grpChg>
        <pc:grpChg chg="mod">
          <ac:chgData name="TOGASAKI Haruta" userId="97d39d90-36ae-49c7-8e10-0d6d77786e66" providerId="ADAL" clId="{593FD3F4-6DAC-4ACD-9CF3-34C31EE8382D}" dt="2025-06-22T22:21:10.880" v="17514" actId="1076"/>
          <ac:grpSpMkLst>
            <pc:docMk/>
            <pc:sldMk cId="2730865805" sldId="279"/>
            <ac:grpSpMk id="134" creationId="{EC5888F4-552B-928C-5B7E-1B7B579B09CF}"/>
          </ac:grpSpMkLst>
        </pc:grpChg>
        <pc:grpChg chg="add mod">
          <ac:chgData name="TOGASAKI Haruta" userId="97d39d90-36ae-49c7-8e10-0d6d77786e66" providerId="ADAL" clId="{593FD3F4-6DAC-4ACD-9CF3-34C31EE8382D}" dt="2025-06-22T22:21:10.880" v="17514" actId="1076"/>
          <ac:grpSpMkLst>
            <pc:docMk/>
            <pc:sldMk cId="2730865805" sldId="279"/>
            <ac:grpSpMk id="193" creationId="{1CFC2BC8-B050-2F87-6458-DE0C5AC40BB3}"/>
          </ac:grpSpMkLst>
        </pc:grpChg>
        <pc:picChg chg="mod">
          <ac:chgData name="TOGASAKI Haruta" userId="97d39d90-36ae-49c7-8e10-0d6d77786e66" providerId="ADAL" clId="{593FD3F4-6DAC-4ACD-9CF3-34C31EE8382D}" dt="2025-06-22T22:14:01.601" v="17305"/>
          <ac:picMkLst>
            <pc:docMk/>
            <pc:sldMk cId="2730865805" sldId="279"/>
            <ac:picMk id="10" creationId="{A60E632B-B06A-6A23-A04D-68AC670A721E}"/>
          </ac:picMkLst>
        </pc:picChg>
        <pc:picChg chg="mod">
          <ac:chgData name="TOGASAKI Haruta" userId="97d39d90-36ae-49c7-8e10-0d6d77786e66" providerId="ADAL" clId="{593FD3F4-6DAC-4ACD-9CF3-34C31EE8382D}" dt="2025-06-22T22:14:01.601" v="17305"/>
          <ac:picMkLst>
            <pc:docMk/>
            <pc:sldMk cId="2730865805" sldId="279"/>
            <ac:picMk id="11" creationId="{191A1C85-9D82-7DD1-45F4-F0096CD5259F}"/>
          </ac:picMkLst>
        </pc:picChg>
        <pc:picChg chg="mod">
          <ac:chgData name="TOGASAKI Haruta" userId="97d39d90-36ae-49c7-8e10-0d6d77786e66" providerId="ADAL" clId="{593FD3F4-6DAC-4ACD-9CF3-34C31EE8382D}" dt="2025-06-22T22:14:01.601" v="17305"/>
          <ac:picMkLst>
            <pc:docMk/>
            <pc:sldMk cId="2730865805" sldId="279"/>
            <ac:picMk id="12" creationId="{B8B25CF0-6DDA-3036-5FF2-A54C83478C94}"/>
          </ac:picMkLst>
        </pc:picChg>
        <pc:picChg chg="mod">
          <ac:chgData name="TOGASAKI Haruta" userId="97d39d90-36ae-49c7-8e10-0d6d77786e66" providerId="ADAL" clId="{593FD3F4-6DAC-4ACD-9CF3-34C31EE8382D}" dt="2025-06-22T22:14:01.601" v="17305"/>
          <ac:picMkLst>
            <pc:docMk/>
            <pc:sldMk cId="2730865805" sldId="279"/>
            <ac:picMk id="13" creationId="{9A8BF0B0-AFA4-A426-D27A-1C78F9432765}"/>
          </ac:picMkLst>
        </pc:picChg>
        <pc:picChg chg="mod">
          <ac:chgData name="TOGASAKI Haruta" userId="97d39d90-36ae-49c7-8e10-0d6d77786e66" providerId="ADAL" clId="{593FD3F4-6DAC-4ACD-9CF3-34C31EE8382D}" dt="2025-06-22T22:14:01.601" v="17305"/>
          <ac:picMkLst>
            <pc:docMk/>
            <pc:sldMk cId="2730865805" sldId="279"/>
            <ac:picMk id="14" creationId="{537400BE-CB96-D1E2-87B2-4EB74D71AA4E}"/>
          </ac:picMkLst>
        </pc:picChg>
        <pc:picChg chg="mod">
          <ac:chgData name="TOGASAKI Haruta" userId="97d39d90-36ae-49c7-8e10-0d6d77786e66" providerId="ADAL" clId="{593FD3F4-6DAC-4ACD-9CF3-34C31EE8382D}" dt="2025-06-22T22:14:01.601" v="17305"/>
          <ac:picMkLst>
            <pc:docMk/>
            <pc:sldMk cId="2730865805" sldId="279"/>
            <ac:picMk id="15" creationId="{BA239BA4-06EC-A7BB-6844-A484E2136633}"/>
          </ac:picMkLst>
        </pc:picChg>
        <pc:picChg chg="mod">
          <ac:chgData name="TOGASAKI Haruta" userId="97d39d90-36ae-49c7-8e10-0d6d77786e66" providerId="ADAL" clId="{593FD3F4-6DAC-4ACD-9CF3-34C31EE8382D}" dt="2025-06-22T22:14:01.601" v="17305"/>
          <ac:picMkLst>
            <pc:docMk/>
            <pc:sldMk cId="2730865805" sldId="279"/>
            <ac:picMk id="16" creationId="{72D25436-214A-DFFB-DFF2-3F34DC053887}"/>
          </ac:picMkLst>
        </pc:picChg>
        <pc:picChg chg="mod">
          <ac:chgData name="TOGASAKI Haruta" userId="97d39d90-36ae-49c7-8e10-0d6d77786e66" providerId="ADAL" clId="{593FD3F4-6DAC-4ACD-9CF3-34C31EE8382D}" dt="2025-06-22T22:14:01.601" v="17305"/>
          <ac:picMkLst>
            <pc:docMk/>
            <pc:sldMk cId="2730865805" sldId="279"/>
            <ac:picMk id="17" creationId="{33A302E4-18E6-B049-7A77-8786B105C5FB}"/>
          </ac:picMkLst>
        </pc:picChg>
        <pc:picChg chg="mod">
          <ac:chgData name="TOGASAKI Haruta" userId="97d39d90-36ae-49c7-8e10-0d6d77786e66" providerId="ADAL" clId="{593FD3F4-6DAC-4ACD-9CF3-34C31EE8382D}" dt="2025-06-22T22:14:01.601" v="17305"/>
          <ac:picMkLst>
            <pc:docMk/>
            <pc:sldMk cId="2730865805" sldId="279"/>
            <ac:picMk id="18" creationId="{A6A6AD95-F9CF-B09B-D755-4EBB7892DFB6}"/>
          </ac:picMkLst>
        </pc:picChg>
        <pc:picChg chg="mod">
          <ac:chgData name="TOGASAKI Haruta" userId="97d39d90-36ae-49c7-8e10-0d6d77786e66" providerId="ADAL" clId="{593FD3F4-6DAC-4ACD-9CF3-34C31EE8382D}" dt="2025-06-22T22:14:01.601" v="17305"/>
          <ac:picMkLst>
            <pc:docMk/>
            <pc:sldMk cId="2730865805" sldId="279"/>
            <ac:picMk id="19" creationId="{318510B3-28B2-8C7B-4827-ED97E937DB4C}"/>
          </ac:picMkLst>
        </pc:picChg>
        <pc:picChg chg="mod">
          <ac:chgData name="TOGASAKI Haruta" userId="97d39d90-36ae-49c7-8e10-0d6d77786e66" providerId="ADAL" clId="{593FD3F4-6DAC-4ACD-9CF3-34C31EE8382D}" dt="2025-06-22T22:14:01.601" v="17305"/>
          <ac:picMkLst>
            <pc:docMk/>
            <pc:sldMk cId="2730865805" sldId="279"/>
            <ac:picMk id="20" creationId="{29890654-EF71-1B1B-0619-F37B14DE3FA3}"/>
          </ac:picMkLst>
        </pc:picChg>
        <pc:picChg chg="mod">
          <ac:chgData name="TOGASAKI Haruta" userId="97d39d90-36ae-49c7-8e10-0d6d77786e66" providerId="ADAL" clId="{593FD3F4-6DAC-4ACD-9CF3-34C31EE8382D}" dt="2025-06-22T22:14:01.601" v="17305"/>
          <ac:picMkLst>
            <pc:docMk/>
            <pc:sldMk cId="2730865805" sldId="279"/>
            <ac:picMk id="21" creationId="{9EC43052-8B8E-DEE4-9393-0998DFBC6367}"/>
          </ac:picMkLst>
        </pc:picChg>
        <pc:picChg chg="mod">
          <ac:chgData name="TOGASAKI Haruta" userId="97d39d90-36ae-49c7-8e10-0d6d77786e66" providerId="ADAL" clId="{593FD3F4-6DAC-4ACD-9CF3-34C31EE8382D}" dt="2025-06-22T22:14:01.601" v="17305"/>
          <ac:picMkLst>
            <pc:docMk/>
            <pc:sldMk cId="2730865805" sldId="279"/>
            <ac:picMk id="22" creationId="{78B3D679-588A-FC7F-475D-E83BCDEC389E}"/>
          </ac:picMkLst>
        </pc:picChg>
        <pc:picChg chg="mod">
          <ac:chgData name="TOGASAKI Haruta" userId="97d39d90-36ae-49c7-8e10-0d6d77786e66" providerId="ADAL" clId="{593FD3F4-6DAC-4ACD-9CF3-34C31EE8382D}" dt="2025-06-22T22:14:01.601" v="17305"/>
          <ac:picMkLst>
            <pc:docMk/>
            <pc:sldMk cId="2730865805" sldId="279"/>
            <ac:picMk id="23" creationId="{73BD357D-0744-3E6E-BE23-F182FE6043AF}"/>
          </ac:picMkLst>
        </pc:picChg>
        <pc:picChg chg="mod">
          <ac:chgData name="TOGASAKI Haruta" userId="97d39d90-36ae-49c7-8e10-0d6d77786e66" providerId="ADAL" clId="{593FD3F4-6DAC-4ACD-9CF3-34C31EE8382D}" dt="2025-06-22T22:14:01.601" v="17305"/>
          <ac:picMkLst>
            <pc:docMk/>
            <pc:sldMk cId="2730865805" sldId="279"/>
            <ac:picMk id="24" creationId="{1B8262D8-38FA-05DC-B075-914517F7EA8E}"/>
          </ac:picMkLst>
        </pc:picChg>
        <pc:picChg chg="mod">
          <ac:chgData name="TOGASAKI Haruta" userId="97d39d90-36ae-49c7-8e10-0d6d77786e66" providerId="ADAL" clId="{593FD3F4-6DAC-4ACD-9CF3-34C31EE8382D}" dt="2025-06-22T22:14:01.601" v="17305"/>
          <ac:picMkLst>
            <pc:docMk/>
            <pc:sldMk cId="2730865805" sldId="279"/>
            <ac:picMk id="26" creationId="{4F19399B-D13E-31A9-8E7A-5BC5F5D34CD0}"/>
          </ac:picMkLst>
        </pc:picChg>
        <pc:picChg chg="mod">
          <ac:chgData name="TOGASAKI Haruta" userId="97d39d90-36ae-49c7-8e10-0d6d77786e66" providerId="ADAL" clId="{593FD3F4-6DAC-4ACD-9CF3-34C31EE8382D}" dt="2025-06-22T22:14:01.601" v="17305"/>
          <ac:picMkLst>
            <pc:docMk/>
            <pc:sldMk cId="2730865805" sldId="279"/>
            <ac:picMk id="27" creationId="{2F94CD80-3930-4E10-F0A1-5F6AB15B79B9}"/>
          </ac:picMkLst>
        </pc:picChg>
        <pc:picChg chg="mod">
          <ac:chgData name="TOGASAKI Haruta" userId="97d39d90-36ae-49c7-8e10-0d6d77786e66" providerId="ADAL" clId="{593FD3F4-6DAC-4ACD-9CF3-34C31EE8382D}" dt="2025-06-22T22:14:01.601" v="17305"/>
          <ac:picMkLst>
            <pc:docMk/>
            <pc:sldMk cId="2730865805" sldId="279"/>
            <ac:picMk id="28" creationId="{1C08B60E-36C3-2883-4C54-296DB4940D86}"/>
          </ac:picMkLst>
        </pc:picChg>
        <pc:picChg chg="mod">
          <ac:chgData name="TOGASAKI Haruta" userId="97d39d90-36ae-49c7-8e10-0d6d77786e66" providerId="ADAL" clId="{593FD3F4-6DAC-4ACD-9CF3-34C31EE8382D}" dt="2025-06-22T22:15:19.163" v="17318" actId="1076"/>
          <ac:picMkLst>
            <pc:docMk/>
            <pc:sldMk cId="2730865805" sldId="279"/>
            <ac:picMk id="72" creationId="{0DA1A83E-0AFA-23BE-D93E-583C13084B5E}"/>
          </ac:picMkLst>
        </pc:picChg>
        <pc:picChg chg="mod">
          <ac:chgData name="TOGASAKI Haruta" userId="97d39d90-36ae-49c7-8e10-0d6d77786e66" providerId="ADAL" clId="{593FD3F4-6DAC-4ACD-9CF3-34C31EE8382D}" dt="2025-06-22T22:15:19.163" v="17318" actId="1076"/>
          <ac:picMkLst>
            <pc:docMk/>
            <pc:sldMk cId="2730865805" sldId="279"/>
            <ac:picMk id="73" creationId="{11A765A4-2A70-3BA6-1F9A-1E1E9EA3ED80}"/>
          </ac:picMkLst>
        </pc:picChg>
        <pc:picChg chg="mod">
          <ac:chgData name="TOGASAKI Haruta" userId="97d39d90-36ae-49c7-8e10-0d6d77786e66" providerId="ADAL" clId="{593FD3F4-6DAC-4ACD-9CF3-34C31EE8382D}" dt="2025-06-22T22:15:19.163" v="17318" actId="1076"/>
          <ac:picMkLst>
            <pc:docMk/>
            <pc:sldMk cId="2730865805" sldId="279"/>
            <ac:picMk id="74" creationId="{86C01269-0D20-0254-F43E-DF7DFDE409AE}"/>
          </ac:picMkLst>
        </pc:picChg>
        <pc:picChg chg="mod">
          <ac:chgData name="TOGASAKI Haruta" userId="97d39d90-36ae-49c7-8e10-0d6d77786e66" providerId="ADAL" clId="{593FD3F4-6DAC-4ACD-9CF3-34C31EE8382D}" dt="2025-06-22T22:15:19.163" v="17318" actId="1076"/>
          <ac:picMkLst>
            <pc:docMk/>
            <pc:sldMk cId="2730865805" sldId="279"/>
            <ac:picMk id="75" creationId="{1A107DAA-DEF2-291F-1045-B5F7D9F91AAF}"/>
          </ac:picMkLst>
        </pc:picChg>
        <pc:picChg chg="mod">
          <ac:chgData name="TOGASAKI Haruta" userId="97d39d90-36ae-49c7-8e10-0d6d77786e66" providerId="ADAL" clId="{593FD3F4-6DAC-4ACD-9CF3-34C31EE8382D}" dt="2025-06-22T22:15:19.163" v="17318" actId="1076"/>
          <ac:picMkLst>
            <pc:docMk/>
            <pc:sldMk cId="2730865805" sldId="279"/>
            <ac:picMk id="76" creationId="{C6415290-E85F-0BED-7848-4263D7D7ECED}"/>
          </ac:picMkLst>
        </pc:picChg>
        <pc:picChg chg="mod">
          <ac:chgData name="TOGASAKI Haruta" userId="97d39d90-36ae-49c7-8e10-0d6d77786e66" providerId="ADAL" clId="{593FD3F4-6DAC-4ACD-9CF3-34C31EE8382D}" dt="2025-06-22T22:15:19.163" v="17318" actId="1076"/>
          <ac:picMkLst>
            <pc:docMk/>
            <pc:sldMk cId="2730865805" sldId="279"/>
            <ac:picMk id="77" creationId="{CE81BAB6-B69A-BC14-5AE6-9D60CDCE9D5C}"/>
          </ac:picMkLst>
        </pc:picChg>
        <pc:picChg chg="mod">
          <ac:chgData name="TOGASAKI Haruta" userId="97d39d90-36ae-49c7-8e10-0d6d77786e66" providerId="ADAL" clId="{593FD3F4-6DAC-4ACD-9CF3-34C31EE8382D}" dt="2025-06-22T22:15:19.163" v="17318" actId="1076"/>
          <ac:picMkLst>
            <pc:docMk/>
            <pc:sldMk cId="2730865805" sldId="279"/>
            <ac:picMk id="78" creationId="{1D9F8A95-F417-D28E-4EF1-0BEA8C583E82}"/>
          </ac:picMkLst>
        </pc:picChg>
        <pc:picChg chg="mod">
          <ac:chgData name="TOGASAKI Haruta" userId="97d39d90-36ae-49c7-8e10-0d6d77786e66" providerId="ADAL" clId="{593FD3F4-6DAC-4ACD-9CF3-34C31EE8382D}" dt="2025-06-22T22:15:19.163" v="17318" actId="1076"/>
          <ac:picMkLst>
            <pc:docMk/>
            <pc:sldMk cId="2730865805" sldId="279"/>
            <ac:picMk id="79" creationId="{4FAB0158-66A7-AC76-DB46-3D7CDC9637C8}"/>
          </ac:picMkLst>
        </pc:picChg>
        <pc:picChg chg="mod">
          <ac:chgData name="TOGASAKI Haruta" userId="97d39d90-36ae-49c7-8e10-0d6d77786e66" providerId="ADAL" clId="{593FD3F4-6DAC-4ACD-9CF3-34C31EE8382D}" dt="2025-06-22T22:15:19.163" v="17318" actId="1076"/>
          <ac:picMkLst>
            <pc:docMk/>
            <pc:sldMk cId="2730865805" sldId="279"/>
            <ac:picMk id="80" creationId="{11E7B9AE-91C9-9094-F77E-F8A1C92B7328}"/>
          </ac:picMkLst>
        </pc:picChg>
        <pc:picChg chg="mod">
          <ac:chgData name="TOGASAKI Haruta" userId="97d39d90-36ae-49c7-8e10-0d6d77786e66" providerId="ADAL" clId="{593FD3F4-6DAC-4ACD-9CF3-34C31EE8382D}" dt="2025-06-22T22:15:19.163" v="17318" actId="1076"/>
          <ac:picMkLst>
            <pc:docMk/>
            <pc:sldMk cId="2730865805" sldId="279"/>
            <ac:picMk id="81" creationId="{84372892-3359-80F1-DD3A-E31EE84019A8}"/>
          </ac:picMkLst>
        </pc:picChg>
        <pc:picChg chg="mod">
          <ac:chgData name="TOGASAKI Haruta" userId="97d39d90-36ae-49c7-8e10-0d6d77786e66" providerId="ADAL" clId="{593FD3F4-6DAC-4ACD-9CF3-34C31EE8382D}" dt="2025-06-22T22:15:19.163" v="17318" actId="1076"/>
          <ac:picMkLst>
            <pc:docMk/>
            <pc:sldMk cId="2730865805" sldId="279"/>
            <ac:picMk id="82" creationId="{18154902-152A-E6E6-50B6-30D9D00B827D}"/>
          </ac:picMkLst>
        </pc:picChg>
        <pc:picChg chg="mod">
          <ac:chgData name="TOGASAKI Haruta" userId="97d39d90-36ae-49c7-8e10-0d6d77786e66" providerId="ADAL" clId="{593FD3F4-6DAC-4ACD-9CF3-34C31EE8382D}" dt="2025-06-22T22:15:19.163" v="17318" actId="1076"/>
          <ac:picMkLst>
            <pc:docMk/>
            <pc:sldMk cId="2730865805" sldId="279"/>
            <ac:picMk id="83" creationId="{622C5BC3-2865-E2A9-A21A-7EAB5652F6DC}"/>
          </ac:picMkLst>
        </pc:picChg>
        <pc:picChg chg="mod">
          <ac:chgData name="TOGASAKI Haruta" userId="97d39d90-36ae-49c7-8e10-0d6d77786e66" providerId="ADAL" clId="{593FD3F4-6DAC-4ACD-9CF3-34C31EE8382D}" dt="2025-06-22T22:15:19.163" v="17318" actId="1076"/>
          <ac:picMkLst>
            <pc:docMk/>
            <pc:sldMk cId="2730865805" sldId="279"/>
            <ac:picMk id="84" creationId="{44A328D3-4A65-AAB1-5736-D413FFF3516E}"/>
          </ac:picMkLst>
        </pc:picChg>
        <pc:picChg chg="mod">
          <ac:chgData name="TOGASAKI Haruta" userId="97d39d90-36ae-49c7-8e10-0d6d77786e66" providerId="ADAL" clId="{593FD3F4-6DAC-4ACD-9CF3-34C31EE8382D}" dt="2025-06-22T22:15:19.163" v="17318" actId="1076"/>
          <ac:picMkLst>
            <pc:docMk/>
            <pc:sldMk cId="2730865805" sldId="279"/>
            <ac:picMk id="85" creationId="{B7C2E977-0ABE-967F-A34E-F3BDF4AEB738}"/>
          </ac:picMkLst>
        </pc:picChg>
        <pc:picChg chg="mod">
          <ac:chgData name="TOGASAKI Haruta" userId="97d39d90-36ae-49c7-8e10-0d6d77786e66" providerId="ADAL" clId="{593FD3F4-6DAC-4ACD-9CF3-34C31EE8382D}" dt="2025-06-22T22:15:19.163" v="17318" actId="1076"/>
          <ac:picMkLst>
            <pc:docMk/>
            <pc:sldMk cId="2730865805" sldId="279"/>
            <ac:picMk id="86" creationId="{C5F9EAC2-66F7-FF72-AB4F-4CCFE80A2F52}"/>
          </ac:picMkLst>
        </pc:picChg>
        <pc:picChg chg="mod">
          <ac:chgData name="TOGASAKI Haruta" userId="97d39d90-36ae-49c7-8e10-0d6d77786e66" providerId="ADAL" clId="{593FD3F4-6DAC-4ACD-9CF3-34C31EE8382D}" dt="2025-06-22T22:15:19.163" v="17318" actId="1076"/>
          <ac:picMkLst>
            <pc:docMk/>
            <pc:sldMk cId="2730865805" sldId="279"/>
            <ac:picMk id="87" creationId="{58B078A3-93B8-1DD1-242C-88F3E473ABDF}"/>
          </ac:picMkLst>
        </pc:picChg>
        <pc:picChg chg="mod">
          <ac:chgData name="TOGASAKI Haruta" userId="97d39d90-36ae-49c7-8e10-0d6d77786e66" providerId="ADAL" clId="{593FD3F4-6DAC-4ACD-9CF3-34C31EE8382D}" dt="2025-06-22T22:15:19.163" v="17318" actId="1076"/>
          <ac:picMkLst>
            <pc:docMk/>
            <pc:sldMk cId="2730865805" sldId="279"/>
            <ac:picMk id="88" creationId="{8AFF1CBD-3E7C-1DB9-1B74-DB3F81ACAB32}"/>
          </ac:picMkLst>
        </pc:picChg>
        <pc:picChg chg="mod">
          <ac:chgData name="TOGASAKI Haruta" userId="97d39d90-36ae-49c7-8e10-0d6d77786e66" providerId="ADAL" clId="{593FD3F4-6DAC-4ACD-9CF3-34C31EE8382D}" dt="2025-06-22T22:15:19.163" v="17318" actId="1076"/>
          <ac:picMkLst>
            <pc:docMk/>
            <pc:sldMk cId="2730865805" sldId="279"/>
            <ac:picMk id="89" creationId="{DEC70D57-BE8F-2313-DF2A-CC748AF6456F}"/>
          </ac:picMkLst>
        </pc:picChg>
        <pc:picChg chg="mod">
          <ac:chgData name="TOGASAKI Haruta" userId="97d39d90-36ae-49c7-8e10-0d6d77786e66" providerId="ADAL" clId="{593FD3F4-6DAC-4ACD-9CF3-34C31EE8382D}" dt="2025-06-22T22:21:10.880" v="17514" actId="1076"/>
          <ac:picMkLst>
            <pc:docMk/>
            <pc:sldMk cId="2730865805" sldId="279"/>
            <ac:picMk id="135" creationId="{D4E05A22-5A51-4148-3C58-241D7001358C}"/>
          </ac:picMkLst>
        </pc:picChg>
        <pc:picChg chg="mod">
          <ac:chgData name="TOGASAKI Haruta" userId="97d39d90-36ae-49c7-8e10-0d6d77786e66" providerId="ADAL" clId="{593FD3F4-6DAC-4ACD-9CF3-34C31EE8382D}" dt="2025-06-22T22:21:10.880" v="17514" actId="1076"/>
          <ac:picMkLst>
            <pc:docMk/>
            <pc:sldMk cId="2730865805" sldId="279"/>
            <ac:picMk id="136" creationId="{7720346C-DB0B-9054-5844-1FC8B832EB5F}"/>
          </ac:picMkLst>
        </pc:picChg>
        <pc:picChg chg="mod">
          <ac:chgData name="TOGASAKI Haruta" userId="97d39d90-36ae-49c7-8e10-0d6d77786e66" providerId="ADAL" clId="{593FD3F4-6DAC-4ACD-9CF3-34C31EE8382D}" dt="2025-06-22T22:21:10.880" v="17514" actId="1076"/>
          <ac:picMkLst>
            <pc:docMk/>
            <pc:sldMk cId="2730865805" sldId="279"/>
            <ac:picMk id="137" creationId="{780AB8BA-C93B-709C-B064-1FC22ABDDF7D}"/>
          </ac:picMkLst>
        </pc:picChg>
        <pc:picChg chg="mod">
          <ac:chgData name="TOGASAKI Haruta" userId="97d39d90-36ae-49c7-8e10-0d6d77786e66" providerId="ADAL" clId="{593FD3F4-6DAC-4ACD-9CF3-34C31EE8382D}" dt="2025-06-22T22:21:10.880" v="17514" actId="1076"/>
          <ac:picMkLst>
            <pc:docMk/>
            <pc:sldMk cId="2730865805" sldId="279"/>
            <ac:picMk id="138" creationId="{F24FE60E-2E40-BD80-FACB-AA9701F6C448}"/>
          </ac:picMkLst>
        </pc:picChg>
        <pc:picChg chg="mod">
          <ac:chgData name="TOGASAKI Haruta" userId="97d39d90-36ae-49c7-8e10-0d6d77786e66" providerId="ADAL" clId="{593FD3F4-6DAC-4ACD-9CF3-34C31EE8382D}" dt="2025-06-22T22:21:10.880" v="17514" actId="1076"/>
          <ac:picMkLst>
            <pc:docMk/>
            <pc:sldMk cId="2730865805" sldId="279"/>
            <ac:picMk id="139" creationId="{2E8F06DD-D45F-C445-EB9D-2BA14E39D37E}"/>
          </ac:picMkLst>
        </pc:picChg>
        <pc:picChg chg="mod">
          <ac:chgData name="TOGASAKI Haruta" userId="97d39d90-36ae-49c7-8e10-0d6d77786e66" providerId="ADAL" clId="{593FD3F4-6DAC-4ACD-9CF3-34C31EE8382D}" dt="2025-06-22T22:21:10.880" v="17514" actId="1076"/>
          <ac:picMkLst>
            <pc:docMk/>
            <pc:sldMk cId="2730865805" sldId="279"/>
            <ac:picMk id="140" creationId="{B7C1E764-0CE0-5C35-D306-0B129F9D48E5}"/>
          </ac:picMkLst>
        </pc:picChg>
        <pc:picChg chg="mod">
          <ac:chgData name="TOGASAKI Haruta" userId="97d39d90-36ae-49c7-8e10-0d6d77786e66" providerId="ADAL" clId="{593FD3F4-6DAC-4ACD-9CF3-34C31EE8382D}" dt="2025-06-22T22:21:10.880" v="17514" actId="1076"/>
          <ac:picMkLst>
            <pc:docMk/>
            <pc:sldMk cId="2730865805" sldId="279"/>
            <ac:picMk id="141" creationId="{B667D1B6-1CBA-3890-DCD6-1B5F1041E534}"/>
          </ac:picMkLst>
        </pc:picChg>
        <pc:picChg chg="mod">
          <ac:chgData name="TOGASAKI Haruta" userId="97d39d90-36ae-49c7-8e10-0d6d77786e66" providerId="ADAL" clId="{593FD3F4-6DAC-4ACD-9CF3-34C31EE8382D}" dt="2025-06-22T22:21:10.880" v="17514" actId="1076"/>
          <ac:picMkLst>
            <pc:docMk/>
            <pc:sldMk cId="2730865805" sldId="279"/>
            <ac:picMk id="142" creationId="{E68726F2-6C78-EFEC-817A-61661CF0EDA5}"/>
          </ac:picMkLst>
        </pc:picChg>
        <pc:picChg chg="mod">
          <ac:chgData name="TOGASAKI Haruta" userId="97d39d90-36ae-49c7-8e10-0d6d77786e66" providerId="ADAL" clId="{593FD3F4-6DAC-4ACD-9CF3-34C31EE8382D}" dt="2025-06-22T22:21:10.880" v="17514" actId="1076"/>
          <ac:picMkLst>
            <pc:docMk/>
            <pc:sldMk cId="2730865805" sldId="279"/>
            <ac:picMk id="143" creationId="{FBD24A97-B018-C1DB-CE3B-C87F42A0A707}"/>
          </ac:picMkLst>
        </pc:picChg>
        <pc:picChg chg="mod">
          <ac:chgData name="TOGASAKI Haruta" userId="97d39d90-36ae-49c7-8e10-0d6d77786e66" providerId="ADAL" clId="{593FD3F4-6DAC-4ACD-9CF3-34C31EE8382D}" dt="2025-06-22T22:21:10.880" v="17514" actId="1076"/>
          <ac:picMkLst>
            <pc:docMk/>
            <pc:sldMk cId="2730865805" sldId="279"/>
            <ac:picMk id="144" creationId="{C77FF478-BFF1-FB5E-9EC6-60E7FFE0D87E}"/>
          </ac:picMkLst>
        </pc:picChg>
        <pc:picChg chg="mod">
          <ac:chgData name="TOGASAKI Haruta" userId="97d39d90-36ae-49c7-8e10-0d6d77786e66" providerId="ADAL" clId="{593FD3F4-6DAC-4ACD-9CF3-34C31EE8382D}" dt="2025-06-22T22:21:10.880" v="17514" actId="1076"/>
          <ac:picMkLst>
            <pc:docMk/>
            <pc:sldMk cId="2730865805" sldId="279"/>
            <ac:picMk id="145" creationId="{310D9214-3728-E9BD-04F4-4763EE8FD1D2}"/>
          </ac:picMkLst>
        </pc:picChg>
        <pc:picChg chg="mod">
          <ac:chgData name="TOGASAKI Haruta" userId="97d39d90-36ae-49c7-8e10-0d6d77786e66" providerId="ADAL" clId="{593FD3F4-6DAC-4ACD-9CF3-34C31EE8382D}" dt="2025-06-22T22:21:10.880" v="17514" actId="1076"/>
          <ac:picMkLst>
            <pc:docMk/>
            <pc:sldMk cId="2730865805" sldId="279"/>
            <ac:picMk id="146" creationId="{54C3C0DF-67BE-22B9-DCD9-5DB01A497E97}"/>
          </ac:picMkLst>
        </pc:picChg>
        <pc:picChg chg="mod">
          <ac:chgData name="TOGASAKI Haruta" userId="97d39d90-36ae-49c7-8e10-0d6d77786e66" providerId="ADAL" clId="{593FD3F4-6DAC-4ACD-9CF3-34C31EE8382D}" dt="2025-06-22T22:21:10.880" v="17514" actId="1076"/>
          <ac:picMkLst>
            <pc:docMk/>
            <pc:sldMk cId="2730865805" sldId="279"/>
            <ac:picMk id="147" creationId="{EC615197-12F5-BEE9-298B-07C031C08F8A}"/>
          </ac:picMkLst>
        </pc:picChg>
        <pc:picChg chg="mod">
          <ac:chgData name="TOGASAKI Haruta" userId="97d39d90-36ae-49c7-8e10-0d6d77786e66" providerId="ADAL" clId="{593FD3F4-6DAC-4ACD-9CF3-34C31EE8382D}" dt="2025-06-22T22:21:10.880" v="17514" actId="1076"/>
          <ac:picMkLst>
            <pc:docMk/>
            <pc:sldMk cId="2730865805" sldId="279"/>
            <ac:picMk id="148" creationId="{49528F38-96BA-4D62-6AFD-75E5F4B909EB}"/>
          </ac:picMkLst>
        </pc:picChg>
        <pc:picChg chg="mod">
          <ac:chgData name="TOGASAKI Haruta" userId="97d39d90-36ae-49c7-8e10-0d6d77786e66" providerId="ADAL" clId="{593FD3F4-6DAC-4ACD-9CF3-34C31EE8382D}" dt="2025-06-22T22:21:10.880" v="17514" actId="1076"/>
          <ac:picMkLst>
            <pc:docMk/>
            <pc:sldMk cId="2730865805" sldId="279"/>
            <ac:picMk id="149" creationId="{B159C3AF-C104-18A3-A50B-506D628BB466}"/>
          </ac:picMkLst>
        </pc:picChg>
        <pc:picChg chg="mod">
          <ac:chgData name="TOGASAKI Haruta" userId="97d39d90-36ae-49c7-8e10-0d6d77786e66" providerId="ADAL" clId="{593FD3F4-6DAC-4ACD-9CF3-34C31EE8382D}" dt="2025-06-22T22:21:10.880" v="17514" actId="1076"/>
          <ac:picMkLst>
            <pc:docMk/>
            <pc:sldMk cId="2730865805" sldId="279"/>
            <ac:picMk id="150" creationId="{F65DCD56-D294-780B-CAD2-0076EFDC8676}"/>
          </ac:picMkLst>
        </pc:picChg>
        <pc:picChg chg="mod">
          <ac:chgData name="TOGASAKI Haruta" userId="97d39d90-36ae-49c7-8e10-0d6d77786e66" providerId="ADAL" clId="{593FD3F4-6DAC-4ACD-9CF3-34C31EE8382D}" dt="2025-06-22T22:21:10.880" v="17514" actId="1076"/>
          <ac:picMkLst>
            <pc:docMk/>
            <pc:sldMk cId="2730865805" sldId="279"/>
            <ac:picMk id="151" creationId="{51EC89DD-17FA-5AC5-17A2-EB311EFEC6B0}"/>
          </ac:picMkLst>
        </pc:picChg>
        <pc:picChg chg="mod">
          <ac:chgData name="TOGASAKI Haruta" userId="97d39d90-36ae-49c7-8e10-0d6d77786e66" providerId="ADAL" clId="{593FD3F4-6DAC-4ACD-9CF3-34C31EE8382D}" dt="2025-06-22T22:21:10.880" v="17514" actId="1076"/>
          <ac:picMkLst>
            <pc:docMk/>
            <pc:sldMk cId="2730865805" sldId="279"/>
            <ac:picMk id="152" creationId="{580EC9F9-6065-3017-ACB0-244703F9858D}"/>
          </ac:picMkLst>
        </pc:picChg>
        <pc:cxnChg chg="mod">
          <ac:chgData name="TOGASAKI Haruta" userId="97d39d90-36ae-49c7-8e10-0d6d77786e66" providerId="ADAL" clId="{593FD3F4-6DAC-4ACD-9CF3-34C31EE8382D}" dt="2025-06-22T22:14:01.601" v="17305"/>
          <ac:cxnSpMkLst>
            <pc:docMk/>
            <pc:sldMk cId="2730865805" sldId="279"/>
            <ac:cxnSpMk id="25" creationId="{84F273BE-7B34-E5C3-EF16-133E020B47B9}"/>
          </ac:cxnSpMkLst>
        </pc:cxnChg>
        <pc:cxnChg chg="mod">
          <ac:chgData name="TOGASAKI Haruta" userId="97d39d90-36ae-49c7-8e10-0d6d77786e66" providerId="ADAL" clId="{593FD3F4-6DAC-4ACD-9CF3-34C31EE8382D}" dt="2025-06-22T22:14:01.601" v="17305"/>
          <ac:cxnSpMkLst>
            <pc:docMk/>
            <pc:sldMk cId="2730865805" sldId="279"/>
            <ac:cxnSpMk id="29" creationId="{F17E04AC-542A-DA98-DBDB-52CF8C0D6E9C}"/>
          </ac:cxnSpMkLst>
        </pc:cxnChg>
        <pc:cxnChg chg="mod">
          <ac:chgData name="TOGASAKI Haruta" userId="97d39d90-36ae-49c7-8e10-0d6d77786e66" providerId="ADAL" clId="{593FD3F4-6DAC-4ACD-9CF3-34C31EE8382D}" dt="2025-06-22T22:14:01.601" v="17305"/>
          <ac:cxnSpMkLst>
            <pc:docMk/>
            <pc:sldMk cId="2730865805" sldId="279"/>
            <ac:cxnSpMk id="30" creationId="{7C46D471-9B72-7E2B-C884-FD63787AE0B0}"/>
          </ac:cxnSpMkLst>
        </pc:cxnChg>
        <pc:cxnChg chg="mod">
          <ac:chgData name="TOGASAKI Haruta" userId="97d39d90-36ae-49c7-8e10-0d6d77786e66" providerId="ADAL" clId="{593FD3F4-6DAC-4ACD-9CF3-34C31EE8382D}" dt="2025-06-22T22:14:01.601" v="17305"/>
          <ac:cxnSpMkLst>
            <pc:docMk/>
            <pc:sldMk cId="2730865805" sldId="279"/>
            <ac:cxnSpMk id="31" creationId="{202815BD-F081-2EB7-6F19-03DBD2C312EE}"/>
          </ac:cxnSpMkLst>
        </pc:cxnChg>
        <pc:cxnChg chg="mod">
          <ac:chgData name="TOGASAKI Haruta" userId="97d39d90-36ae-49c7-8e10-0d6d77786e66" providerId="ADAL" clId="{593FD3F4-6DAC-4ACD-9CF3-34C31EE8382D}" dt="2025-06-22T22:15:19.163" v="17318" actId="1076"/>
          <ac:cxnSpMkLst>
            <pc:docMk/>
            <pc:sldMk cId="2730865805" sldId="279"/>
            <ac:cxnSpMk id="90" creationId="{94F13EB1-6465-2F65-2D30-481AD3994EB5}"/>
          </ac:cxnSpMkLst>
        </pc:cxnChg>
        <pc:cxnChg chg="mod">
          <ac:chgData name="TOGASAKI Haruta" userId="97d39d90-36ae-49c7-8e10-0d6d77786e66" providerId="ADAL" clId="{593FD3F4-6DAC-4ACD-9CF3-34C31EE8382D}" dt="2025-06-22T22:15:19.163" v="17318" actId="1076"/>
          <ac:cxnSpMkLst>
            <pc:docMk/>
            <pc:sldMk cId="2730865805" sldId="279"/>
            <ac:cxnSpMk id="91" creationId="{5DA1FA3E-8222-7DC3-F257-AE79BF7AE81E}"/>
          </ac:cxnSpMkLst>
        </pc:cxnChg>
        <pc:cxnChg chg="mod ord">
          <ac:chgData name="TOGASAKI Haruta" userId="97d39d90-36ae-49c7-8e10-0d6d77786e66" providerId="ADAL" clId="{593FD3F4-6DAC-4ACD-9CF3-34C31EE8382D}" dt="2025-06-22T22:21:10.880" v="17514" actId="1076"/>
          <ac:cxnSpMkLst>
            <pc:docMk/>
            <pc:sldMk cId="2730865805" sldId="279"/>
            <ac:cxnSpMk id="130" creationId="{CF544C33-75EA-34EC-49B8-775193F27CA3}"/>
          </ac:cxnSpMkLst>
        </pc:cxnChg>
        <pc:cxnChg chg="mod">
          <ac:chgData name="TOGASAKI Haruta" userId="97d39d90-36ae-49c7-8e10-0d6d77786e66" providerId="ADAL" clId="{593FD3F4-6DAC-4ACD-9CF3-34C31EE8382D}" dt="2025-06-22T22:21:10.880" v="17514" actId="1076"/>
          <ac:cxnSpMkLst>
            <pc:docMk/>
            <pc:sldMk cId="2730865805" sldId="279"/>
            <ac:cxnSpMk id="131" creationId="{003C4E6B-7604-646E-7D02-4D31F5E51B09}"/>
          </ac:cxnSpMkLst>
        </pc:cxnChg>
        <pc:cxnChg chg="mod">
          <ac:chgData name="TOGASAKI Haruta" userId="97d39d90-36ae-49c7-8e10-0d6d77786e66" providerId="ADAL" clId="{593FD3F4-6DAC-4ACD-9CF3-34C31EE8382D}" dt="2025-06-22T22:21:10.880" v="17514" actId="1076"/>
          <ac:cxnSpMkLst>
            <pc:docMk/>
            <pc:sldMk cId="2730865805" sldId="279"/>
            <ac:cxnSpMk id="153" creationId="{2777D5B4-12B2-CBF4-03D7-D664DE88428F}"/>
          </ac:cxnSpMkLst>
        </pc:cxnChg>
        <pc:cxnChg chg="mod">
          <ac:chgData name="TOGASAKI Haruta" userId="97d39d90-36ae-49c7-8e10-0d6d77786e66" providerId="ADAL" clId="{593FD3F4-6DAC-4ACD-9CF3-34C31EE8382D}" dt="2025-06-22T22:21:10.880" v="17514" actId="1076"/>
          <ac:cxnSpMkLst>
            <pc:docMk/>
            <pc:sldMk cId="2730865805" sldId="279"/>
            <ac:cxnSpMk id="154" creationId="{F803D3FF-301B-5C02-920E-C868AAA85676}"/>
          </ac:cxnSpMkLst>
        </pc:cxnChg>
      </pc:sldChg>
      <pc:sldChg chg="add del">
        <pc:chgData name="TOGASAKI Haruta" userId="97d39d90-36ae-49c7-8e10-0d6d77786e66" providerId="ADAL" clId="{593FD3F4-6DAC-4ACD-9CF3-34C31EE8382D}" dt="2025-06-22T22:28:19.440" v="17614" actId="2696"/>
        <pc:sldMkLst>
          <pc:docMk/>
          <pc:sldMk cId="95907068" sldId="280"/>
        </pc:sldMkLst>
      </pc:sldChg>
      <pc:sldChg chg="del">
        <pc:chgData name="TOGASAKI Haruta" userId="97d39d90-36ae-49c7-8e10-0d6d77786e66" providerId="ADAL" clId="{593FD3F4-6DAC-4ACD-9CF3-34C31EE8382D}" dt="2025-06-09T00:41:07.430" v="677" actId="47"/>
        <pc:sldMkLst>
          <pc:docMk/>
          <pc:sldMk cId="2223842884" sldId="281"/>
        </pc:sldMkLst>
      </pc:sldChg>
      <pc:sldChg chg="addSp delSp modSp add mod ord delAnim modAnim modNotesTx">
        <pc:chgData name="TOGASAKI Haruta" userId="97d39d90-36ae-49c7-8e10-0d6d77786e66" providerId="ADAL" clId="{593FD3F4-6DAC-4ACD-9CF3-34C31EE8382D}" dt="2025-06-30T18:21:23.026" v="23491" actId="20577"/>
        <pc:sldMkLst>
          <pc:docMk/>
          <pc:sldMk cId="3444982108" sldId="281"/>
        </pc:sldMkLst>
        <pc:spChg chg="mod">
          <ac:chgData name="TOGASAKI Haruta" userId="97d39d90-36ae-49c7-8e10-0d6d77786e66" providerId="ADAL" clId="{593FD3F4-6DAC-4ACD-9CF3-34C31EE8382D}" dt="2025-06-11T07:43:07.057" v="1566" actId="20577"/>
          <ac:spMkLst>
            <pc:docMk/>
            <pc:sldMk cId="3444982108" sldId="281"/>
            <ac:spMk id="2" creationId="{078BFC4D-67E4-3310-17EE-D4802E0378F9}"/>
          </ac:spMkLst>
        </pc:spChg>
        <pc:spChg chg="del">
          <ac:chgData name="TOGASAKI Haruta" userId="97d39d90-36ae-49c7-8e10-0d6d77786e66" providerId="ADAL" clId="{593FD3F4-6DAC-4ACD-9CF3-34C31EE8382D}" dt="2025-06-22T22:33:43.439" v="17679" actId="478"/>
          <ac:spMkLst>
            <pc:docMk/>
            <pc:sldMk cId="3444982108" sldId="281"/>
            <ac:spMk id="3" creationId="{BD9CBC2B-88EB-E8DF-6F7C-E88473A9F0C2}"/>
          </ac:spMkLst>
        </pc:spChg>
        <pc:spChg chg="add mod">
          <ac:chgData name="TOGASAKI Haruta" userId="97d39d90-36ae-49c7-8e10-0d6d77786e66" providerId="ADAL" clId="{593FD3F4-6DAC-4ACD-9CF3-34C31EE8382D}" dt="2025-06-23T15:40:40.010" v="18756" actId="1035"/>
          <ac:spMkLst>
            <pc:docMk/>
            <pc:sldMk cId="3444982108" sldId="281"/>
            <ac:spMk id="5" creationId="{F4F23AD7-70DF-4584-2D09-F0E48D27B33F}"/>
          </ac:spMkLst>
        </pc:spChg>
        <pc:spChg chg="add del mod">
          <ac:chgData name="TOGASAKI Haruta" userId="97d39d90-36ae-49c7-8e10-0d6d77786e66" providerId="ADAL" clId="{593FD3F4-6DAC-4ACD-9CF3-34C31EE8382D}" dt="2025-06-22T22:37:23.420" v="17725" actId="478"/>
          <ac:spMkLst>
            <pc:docMk/>
            <pc:sldMk cId="3444982108" sldId="281"/>
            <ac:spMk id="6" creationId="{04465E67-420F-381D-FB32-785BB1DEC188}"/>
          </ac:spMkLst>
        </pc:spChg>
        <pc:spChg chg="mod">
          <ac:chgData name="TOGASAKI Haruta" userId="97d39d90-36ae-49c7-8e10-0d6d77786e66" providerId="ADAL" clId="{593FD3F4-6DAC-4ACD-9CF3-34C31EE8382D}" dt="2025-06-30T17:55:41.129" v="22776" actId="14100"/>
          <ac:spMkLst>
            <pc:docMk/>
            <pc:sldMk cId="3444982108" sldId="281"/>
            <ac:spMk id="6" creationId="{B967E9D2-878C-6A35-13EE-743C29962A00}"/>
          </ac:spMkLst>
        </pc:spChg>
        <pc:spChg chg="add del mod">
          <ac:chgData name="TOGASAKI Haruta" userId="97d39d90-36ae-49c7-8e10-0d6d77786e66" providerId="ADAL" clId="{593FD3F4-6DAC-4ACD-9CF3-34C31EE8382D}" dt="2025-06-22T22:37:22.353" v="17724" actId="478"/>
          <ac:spMkLst>
            <pc:docMk/>
            <pc:sldMk cId="3444982108" sldId="281"/>
            <ac:spMk id="7" creationId="{4B4982A5-4BB3-2E7F-252D-206A37076B2E}"/>
          </ac:spMkLst>
        </pc:spChg>
        <pc:spChg chg="mod">
          <ac:chgData name="TOGASAKI Haruta" userId="97d39d90-36ae-49c7-8e10-0d6d77786e66" providerId="ADAL" clId="{593FD3F4-6DAC-4ACD-9CF3-34C31EE8382D}" dt="2025-06-23T15:33:53.828" v="18737" actId="14100"/>
          <ac:spMkLst>
            <pc:docMk/>
            <pc:sldMk cId="3444982108" sldId="281"/>
            <ac:spMk id="7" creationId="{EC73E42B-8627-6FFB-FBE8-F780B0747B0C}"/>
          </ac:spMkLst>
        </pc:spChg>
        <pc:spChg chg="add del mod">
          <ac:chgData name="TOGASAKI Haruta" userId="97d39d90-36ae-49c7-8e10-0d6d77786e66" providerId="ADAL" clId="{593FD3F4-6DAC-4ACD-9CF3-34C31EE8382D}" dt="2025-06-22T22:41:32.105" v="17754" actId="478"/>
          <ac:spMkLst>
            <pc:docMk/>
            <pc:sldMk cId="3444982108" sldId="281"/>
            <ac:spMk id="8" creationId="{BEDA648C-8CAE-8F8E-5165-2EA2145D5E80}"/>
          </ac:spMkLst>
        </pc:spChg>
        <pc:spChg chg="mod">
          <ac:chgData name="TOGASAKI Haruta" userId="97d39d90-36ae-49c7-8e10-0d6d77786e66" providerId="ADAL" clId="{593FD3F4-6DAC-4ACD-9CF3-34C31EE8382D}" dt="2025-06-23T15:33:38.024" v="18735" actId="14100"/>
          <ac:spMkLst>
            <pc:docMk/>
            <pc:sldMk cId="3444982108" sldId="281"/>
            <ac:spMk id="9" creationId="{60D9F378-DF72-D7DE-2AFB-B9CA3317A2A9}"/>
          </ac:spMkLst>
        </pc:spChg>
        <pc:spChg chg="add del mod">
          <ac:chgData name="TOGASAKI Haruta" userId="97d39d90-36ae-49c7-8e10-0d6d77786e66" providerId="ADAL" clId="{593FD3F4-6DAC-4ACD-9CF3-34C31EE8382D}" dt="2025-06-30T17:55:32.467" v="22775" actId="14100"/>
          <ac:spMkLst>
            <pc:docMk/>
            <pc:sldMk cId="3444982108" sldId="281"/>
            <ac:spMk id="10" creationId="{E2ACDC21-44D0-A320-E67A-7B84B2FF99AA}"/>
          </ac:spMkLst>
        </pc:spChg>
        <pc:grpChg chg="add mod">
          <ac:chgData name="TOGASAKI Haruta" userId="97d39d90-36ae-49c7-8e10-0d6d77786e66" providerId="ADAL" clId="{593FD3F4-6DAC-4ACD-9CF3-34C31EE8382D}" dt="2025-06-23T15:40:40.010" v="18756" actId="1035"/>
          <ac:grpSpMkLst>
            <pc:docMk/>
            <pc:sldMk cId="3444982108" sldId="281"/>
            <ac:grpSpMk id="3" creationId="{76730A80-8173-301D-13A1-047BF4CF78DE}"/>
          </ac:grpSpMkLst>
        </pc:grpChg>
        <pc:grpChg chg="add del mod">
          <ac:chgData name="TOGASAKI Haruta" userId="97d39d90-36ae-49c7-8e10-0d6d77786e66" providerId="ADAL" clId="{593FD3F4-6DAC-4ACD-9CF3-34C31EE8382D}" dt="2025-06-23T15:33:02.993" v="18727" actId="478"/>
          <ac:grpSpMkLst>
            <pc:docMk/>
            <pc:sldMk cId="3444982108" sldId="281"/>
            <ac:grpSpMk id="8" creationId="{1BEF8AB0-C869-EBD0-C835-C37084CFFEDE}"/>
          </ac:grpSpMkLst>
        </pc:grpChg>
      </pc:sldChg>
      <pc:sldChg chg="addSp delSp modSp add mod delAnim modAnim modNotesTx">
        <pc:chgData name="TOGASAKI Haruta" userId="97d39d90-36ae-49c7-8e10-0d6d77786e66" providerId="ADAL" clId="{593FD3F4-6DAC-4ACD-9CF3-34C31EE8382D}" dt="2025-06-30T17:15:24.258" v="21779" actId="20577"/>
        <pc:sldMkLst>
          <pc:docMk/>
          <pc:sldMk cId="1456670359" sldId="282"/>
        </pc:sldMkLst>
        <pc:spChg chg="mod ord">
          <ac:chgData name="TOGASAKI Haruta" userId="97d39d90-36ae-49c7-8e10-0d6d77786e66" providerId="ADAL" clId="{593FD3F4-6DAC-4ACD-9CF3-34C31EE8382D}" dt="2025-06-22T14:50:23.494" v="13104" actId="1076"/>
          <ac:spMkLst>
            <pc:docMk/>
            <pc:sldMk cId="1456670359" sldId="282"/>
            <ac:spMk id="2" creationId="{917F2E5F-76DE-4638-2C11-140B10BB8ECC}"/>
          </ac:spMkLst>
        </pc:spChg>
        <pc:spChg chg="mod">
          <ac:chgData name="TOGASAKI Haruta" userId="97d39d90-36ae-49c7-8e10-0d6d77786e66" providerId="ADAL" clId="{593FD3F4-6DAC-4ACD-9CF3-34C31EE8382D}" dt="2025-06-22T15:44:44.387" v="13687" actId="20577"/>
          <ac:spMkLst>
            <pc:docMk/>
            <pc:sldMk cId="1456670359" sldId="282"/>
            <ac:spMk id="3" creationId="{D7DB71E0-C171-65ED-4A4A-02E0740392D2}"/>
          </ac:spMkLst>
        </pc:spChg>
        <pc:spChg chg="mod">
          <ac:chgData name="TOGASAKI Haruta" userId="97d39d90-36ae-49c7-8e10-0d6d77786e66" providerId="ADAL" clId="{593FD3F4-6DAC-4ACD-9CF3-34C31EE8382D}" dt="2025-06-22T11:38:13.156" v="11361" actId="947"/>
          <ac:spMkLst>
            <pc:docMk/>
            <pc:sldMk cId="1456670359" sldId="282"/>
            <ac:spMk id="4" creationId="{30DB6C69-D3C9-5E96-E720-CA86594B613D}"/>
          </ac:spMkLst>
        </pc:spChg>
        <pc:spChg chg="add">
          <ac:chgData name="TOGASAKI Haruta" userId="97d39d90-36ae-49c7-8e10-0d6d77786e66" providerId="ADAL" clId="{593FD3F4-6DAC-4ACD-9CF3-34C31EE8382D}" dt="2025-06-22T15:43:05.355" v="13667"/>
          <ac:spMkLst>
            <pc:docMk/>
            <pc:sldMk cId="1456670359" sldId="282"/>
            <ac:spMk id="5" creationId="{0FE5F09C-CC0C-73F0-95F9-A2B641A3F5C0}"/>
          </ac:spMkLst>
        </pc:spChg>
        <pc:spChg chg="add mod">
          <ac:chgData name="TOGASAKI Haruta" userId="97d39d90-36ae-49c7-8e10-0d6d77786e66" providerId="ADAL" clId="{593FD3F4-6DAC-4ACD-9CF3-34C31EE8382D}" dt="2025-06-23T15:17:34.484" v="18642" actId="14100"/>
          <ac:spMkLst>
            <pc:docMk/>
            <pc:sldMk cId="1456670359" sldId="282"/>
            <ac:spMk id="6" creationId="{768C33A4-1349-63C2-BB84-CEAC411408E0}"/>
          </ac:spMkLst>
        </pc:spChg>
        <pc:spChg chg="add mod">
          <ac:chgData name="TOGASAKI Haruta" userId="97d39d90-36ae-49c7-8e10-0d6d77786e66" providerId="ADAL" clId="{593FD3F4-6DAC-4ACD-9CF3-34C31EE8382D}" dt="2025-06-23T15:17:59.147" v="18652" actId="1035"/>
          <ac:spMkLst>
            <pc:docMk/>
            <pc:sldMk cId="1456670359" sldId="282"/>
            <ac:spMk id="8" creationId="{EF360FDD-7FB2-0B86-7625-1C0E4970F645}"/>
          </ac:spMkLst>
        </pc:spChg>
        <pc:spChg chg="add mod">
          <ac:chgData name="TOGASAKI Haruta" userId="97d39d90-36ae-49c7-8e10-0d6d77786e66" providerId="ADAL" clId="{593FD3F4-6DAC-4ACD-9CF3-34C31EE8382D}" dt="2025-06-23T15:18:11.337" v="18654" actId="58"/>
          <ac:spMkLst>
            <pc:docMk/>
            <pc:sldMk cId="1456670359" sldId="282"/>
            <ac:spMk id="9" creationId="{631BF9EA-B423-FC56-A301-3867EBD78773}"/>
          </ac:spMkLst>
        </pc:spChg>
        <pc:spChg chg="add mod ord">
          <ac:chgData name="TOGASAKI Haruta" userId="97d39d90-36ae-49c7-8e10-0d6d77786e66" providerId="ADAL" clId="{593FD3F4-6DAC-4ACD-9CF3-34C31EE8382D}" dt="2025-06-22T14:12:41.306" v="12966" actId="166"/>
          <ac:spMkLst>
            <pc:docMk/>
            <pc:sldMk cId="1456670359" sldId="282"/>
            <ac:spMk id="13" creationId="{22A473E9-3F99-23F7-0252-16FDB80E88C7}"/>
          </ac:spMkLst>
        </pc:spChg>
        <pc:spChg chg="add mod">
          <ac:chgData name="TOGASAKI Haruta" userId="97d39d90-36ae-49c7-8e10-0d6d77786e66" providerId="ADAL" clId="{593FD3F4-6DAC-4ACD-9CF3-34C31EE8382D}" dt="2025-06-22T18:35:45.851" v="15815" actId="20577"/>
          <ac:spMkLst>
            <pc:docMk/>
            <pc:sldMk cId="1456670359" sldId="282"/>
            <ac:spMk id="14" creationId="{7E46A744-BA5D-47F0-1CED-FE73FB725EAD}"/>
          </ac:spMkLst>
        </pc:spChg>
        <pc:spChg chg="add mod">
          <ac:chgData name="TOGASAKI Haruta" userId="97d39d90-36ae-49c7-8e10-0d6d77786e66" providerId="ADAL" clId="{593FD3F4-6DAC-4ACD-9CF3-34C31EE8382D}" dt="2025-06-22T14:05:38.640" v="12819"/>
          <ac:spMkLst>
            <pc:docMk/>
            <pc:sldMk cId="1456670359" sldId="282"/>
            <ac:spMk id="16" creationId="{BB76EFA0-A192-37CE-11D6-E7B89AF86A96}"/>
          </ac:spMkLst>
        </pc:spChg>
        <pc:spChg chg="add del mod">
          <ac:chgData name="TOGASAKI Haruta" userId="97d39d90-36ae-49c7-8e10-0d6d77786e66" providerId="ADAL" clId="{593FD3F4-6DAC-4ACD-9CF3-34C31EE8382D}" dt="2025-06-22T14:08:54.383" v="12876" actId="478"/>
          <ac:spMkLst>
            <pc:docMk/>
            <pc:sldMk cId="1456670359" sldId="282"/>
            <ac:spMk id="17" creationId="{1105EF30-A941-EB26-6511-23F6A338D33E}"/>
          </ac:spMkLst>
        </pc:spChg>
        <pc:spChg chg="add mod ord">
          <ac:chgData name="TOGASAKI Haruta" userId="97d39d90-36ae-49c7-8e10-0d6d77786e66" providerId="ADAL" clId="{593FD3F4-6DAC-4ACD-9CF3-34C31EE8382D}" dt="2025-06-22T14:10:05.466" v="12910" actId="166"/>
          <ac:spMkLst>
            <pc:docMk/>
            <pc:sldMk cId="1456670359" sldId="282"/>
            <ac:spMk id="18" creationId="{BB576DC9-D19D-DA52-290E-B841D1BF22F4}"/>
          </ac:spMkLst>
        </pc:spChg>
        <pc:spChg chg="add mod">
          <ac:chgData name="TOGASAKI Haruta" userId="97d39d90-36ae-49c7-8e10-0d6d77786e66" providerId="ADAL" clId="{593FD3F4-6DAC-4ACD-9CF3-34C31EE8382D}" dt="2025-06-22T14:23:21.012" v="13037" actId="164"/>
          <ac:spMkLst>
            <pc:docMk/>
            <pc:sldMk cId="1456670359" sldId="282"/>
            <ac:spMk id="20" creationId="{CB60B981-2CCC-39A0-2493-5BBD719226D4}"/>
          </ac:spMkLst>
        </pc:spChg>
        <pc:spChg chg="add mod ord">
          <ac:chgData name="TOGASAKI Haruta" userId="97d39d90-36ae-49c7-8e10-0d6d77786e66" providerId="ADAL" clId="{593FD3F4-6DAC-4ACD-9CF3-34C31EE8382D}" dt="2025-06-22T14:23:21.012" v="13037" actId="164"/>
          <ac:spMkLst>
            <pc:docMk/>
            <pc:sldMk cId="1456670359" sldId="282"/>
            <ac:spMk id="21" creationId="{9EEFE567-FE32-0879-63A6-5470AEA4ECDF}"/>
          </ac:spMkLst>
        </pc:spChg>
        <pc:spChg chg="add mod">
          <ac:chgData name="TOGASAKI Haruta" userId="97d39d90-36ae-49c7-8e10-0d6d77786e66" providerId="ADAL" clId="{593FD3F4-6DAC-4ACD-9CF3-34C31EE8382D}" dt="2025-06-22T14:23:43.847" v="13045"/>
          <ac:spMkLst>
            <pc:docMk/>
            <pc:sldMk cId="1456670359" sldId="282"/>
            <ac:spMk id="23" creationId="{F1FBB053-6654-6931-D23A-1FE74904E2D9}"/>
          </ac:spMkLst>
        </pc:spChg>
        <pc:spChg chg="add del">
          <ac:chgData name="TOGASAKI Haruta" userId="97d39d90-36ae-49c7-8e10-0d6d77786e66" providerId="ADAL" clId="{593FD3F4-6DAC-4ACD-9CF3-34C31EE8382D}" dt="2025-06-22T14:23:49.202" v="13051" actId="22"/>
          <ac:spMkLst>
            <pc:docMk/>
            <pc:sldMk cId="1456670359" sldId="282"/>
            <ac:spMk id="25" creationId="{3D514FAD-1F79-39EF-685A-1A8D7B31CED9}"/>
          </ac:spMkLst>
        </pc:spChg>
        <pc:spChg chg="add del mod">
          <ac:chgData name="TOGASAKI Haruta" userId="97d39d90-36ae-49c7-8e10-0d6d77786e66" providerId="ADAL" clId="{593FD3F4-6DAC-4ACD-9CF3-34C31EE8382D}" dt="2025-06-22T15:10:28.249" v="13219" actId="21"/>
          <ac:spMkLst>
            <pc:docMk/>
            <pc:sldMk cId="1456670359" sldId="282"/>
            <ac:spMk id="27" creationId="{A5212848-F981-EA8C-E5E5-922C9A5F69BF}"/>
          </ac:spMkLst>
        </pc:spChg>
        <pc:spChg chg="add del mod">
          <ac:chgData name="TOGASAKI Haruta" userId="97d39d90-36ae-49c7-8e10-0d6d77786e66" providerId="ADAL" clId="{593FD3F4-6DAC-4ACD-9CF3-34C31EE8382D}" dt="2025-06-22T14:51:43.525" v="13116" actId="478"/>
          <ac:spMkLst>
            <pc:docMk/>
            <pc:sldMk cId="1456670359" sldId="282"/>
            <ac:spMk id="30" creationId="{C16B0395-9BF7-6388-1440-4D3704CD3DAB}"/>
          </ac:spMkLst>
        </pc:spChg>
        <pc:spChg chg="mod">
          <ac:chgData name="TOGASAKI Haruta" userId="97d39d90-36ae-49c7-8e10-0d6d77786e66" providerId="ADAL" clId="{593FD3F4-6DAC-4ACD-9CF3-34C31EE8382D}" dt="2025-06-22T14:50:21.584" v="13102"/>
          <ac:spMkLst>
            <pc:docMk/>
            <pc:sldMk cId="1456670359" sldId="282"/>
            <ac:spMk id="31" creationId="{A5E9EC0A-652E-1344-6457-7267F3CB6C17}"/>
          </ac:spMkLst>
        </pc:spChg>
        <pc:spChg chg="mod">
          <ac:chgData name="TOGASAKI Haruta" userId="97d39d90-36ae-49c7-8e10-0d6d77786e66" providerId="ADAL" clId="{593FD3F4-6DAC-4ACD-9CF3-34C31EE8382D}" dt="2025-06-22T14:50:21.584" v="13102"/>
          <ac:spMkLst>
            <pc:docMk/>
            <pc:sldMk cId="1456670359" sldId="282"/>
            <ac:spMk id="32" creationId="{0C928688-6674-97C9-AD53-FFEE5384C161}"/>
          </ac:spMkLst>
        </pc:spChg>
        <pc:spChg chg="mod">
          <ac:chgData name="TOGASAKI Haruta" userId="97d39d90-36ae-49c7-8e10-0d6d77786e66" providerId="ADAL" clId="{593FD3F4-6DAC-4ACD-9CF3-34C31EE8382D}" dt="2025-06-22T14:50:21.584" v="13102"/>
          <ac:spMkLst>
            <pc:docMk/>
            <pc:sldMk cId="1456670359" sldId="282"/>
            <ac:spMk id="33" creationId="{CFACAB8F-FF08-DC6B-A4D4-36EF9EE12D78}"/>
          </ac:spMkLst>
        </pc:spChg>
        <pc:spChg chg="mod">
          <ac:chgData name="TOGASAKI Haruta" userId="97d39d90-36ae-49c7-8e10-0d6d77786e66" providerId="ADAL" clId="{593FD3F4-6DAC-4ACD-9CF3-34C31EE8382D}" dt="2025-06-22T14:50:21.584" v="13102"/>
          <ac:spMkLst>
            <pc:docMk/>
            <pc:sldMk cId="1456670359" sldId="282"/>
            <ac:spMk id="34" creationId="{D3926010-192E-06C2-CE2F-4DA1A6EDCBB0}"/>
          </ac:spMkLst>
        </pc:spChg>
        <pc:spChg chg="mod">
          <ac:chgData name="TOGASAKI Haruta" userId="97d39d90-36ae-49c7-8e10-0d6d77786e66" providerId="ADAL" clId="{593FD3F4-6DAC-4ACD-9CF3-34C31EE8382D}" dt="2025-06-22T14:50:21.584" v="13102"/>
          <ac:spMkLst>
            <pc:docMk/>
            <pc:sldMk cId="1456670359" sldId="282"/>
            <ac:spMk id="35" creationId="{D0E54762-5C42-1031-0117-B1D13442423E}"/>
          </ac:spMkLst>
        </pc:spChg>
        <pc:spChg chg="mod">
          <ac:chgData name="TOGASAKI Haruta" userId="97d39d90-36ae-49c7-8e10-0d6d77786e66" providerId="ADAL" clId="{593FD3F4-6DAC-4ACD-9CF3-34C31EE8382D}" dt="2025-06-22T14:50:21.584" v="13102"/>
          <ac:spMkLst>
            <pc:docMk/>
            <pc:sldMk cId="1456670359" sldId="282"/>
            <ac:spMk id="36" creationId="{B9232FE4-C701-23E5-05F4-8B4C310C95D4}"/>
          </ac:spMkLst>
        </pc:spChg>
        <pc:spChg chg="mod">
          <ac:chgData name="TOGASAKI Haruta" userId="97d39d90-36ae-49c7-8e10-0d6d77786e66" providerId="ADAL" clId="{593FD3F4-6DAC-4ACD-9CF3-34C31EE8382D}" dt="2025-06-22T14:50:21.584" v="13102"/>
          <ac:spMkLst>
            <pc:docMk/>
            <pc:sldMk cId="1456670359" sldId="282"/>
            <ac:spMk id="37" creationId="{6FC23BFF-7F10-5921-4116-515DB3223BEB}"/>
          </ac:spMkLst>
        </pc:spChg>
        <pc:spChg chg="mod">
          <ac:chgData name="TOGASAKI Haruta" userId="97d39d90-36ae-49c7-8e10-0d6d77786e66" providerId="ADAL" clId="{593FD3F4-6DAC-4ACD-9CF3-34C31EE8382D}" dt="2025-06-22T14:50:21.584" v="13102"/>
          <ac:spMkLst>
            <pc:docMk/>
            <pc:sldMk cId="1456670359" sldId="282"/>
            <ac:spMk id="38" creationId="{36E3ACEC-5F2C-C345-045E-3F1C67C59CC3}"/>
          </ac:spMkLst>
        </pc:spChg>
        <pc:spChg chg="mod">
          <ac:chgData name="TOGASAKI Haruta" userId="97d39d90-36ae-49c7-8e10-0d6d77786e66" providerId="ADAL" clId="{593FD3F4-6DAC-4ACD-9CF3-34C31EE8382D}" dt="2025-06-22T14:50:21.584" v="13102"/>
          <ac:spMkLst>
            <pc:docMk/>
            <pc:sldMk cId="1456670359" sldId="282"/>
            <ac:spMk id="39" creationId="{8D03F638-9DBC-A777-AC81-0A68B5537BAD}"/>
          </ac:spMkLst>
        </pc:spChg>
        <pc:spChg chg="mod">
          <ac:chgData name="TOGASAKI Haruta" userId="97d39d90-36ae-49c7-8e10-0d6d77786e66" providerId="ADAL" clId="{593FD3F4-6DAC-4ACD-9CF3-34C31EE8382D}" dt="2025-06-22T14:50:21.584" v="13102"/>
          <ac:spMkLst>
            <pc:docMk/>
            <pc:sldMk cId="1456670359" sldId="282"/>
            <ac:spMk id="40" creationId="{EAB85EDD-18DE-FF79-07F9-E3D3BCA6AF48}"/>
          </ac:spMkLst>
        </pc:spChg>
        <pc:spChg chg="mod">
          <ac:chgData name="TOGASAKI Haruta" userId="97d39d90-36ae-49c7-8e10-0d6d77786e66" providerId="ADAL" clId="{593FD3F4-6DAC-4ACD-9CF3-34C31EE8382D}" dt="2025-06-22T14:50:21.584" v="13102"/>
          <ac:spMkLst>
            <pc:docMk/>
            <pc:sldMk cId="1456670359" sldId="282"/>
            <ac:spMk id="41" creationId="{519B2429-1470-E377-4442-DE34711D024D}"/>
          </ac:spMkLst>
        </pc:spChg>
        <pc:spChg chg="mod">
          <ac:chgData name="TOGASAKI Haruta" userId="97d39d90-36ae-49c7-8e10-0d6d77786e66" providerId="ADAL" clId="{593FD3F4-6DAC-4ACD-9CF3-34C31EE8382D}" dt="2025-06-22T14:50:21.584" v="13102"/>
          <ac:spMkLst>
            <pc:docMk/>
            <pc:sldMk cId="1456670359" sldId="282"/>
            <ac:spMk id="42" creationId="{0FFDE4D1-9B33-0D20-C235-0278393AB710}"/>
          </ac:spMkLst>
        </pc:spChg>
        <pc:spChg chg="mod">
          <ac:chgData name="TOGASAKI Haruta" userId="97d39d90-36ae-49c7-8e10-0d6d77786e66" providerId="ADAL" clId="{593FD3F4-6DAC-4ACD-9CF3-34C31EE8382D}" dt="2025-06-22T14:50:21.584" v="13102"/>
          <ac:spMkLst>
            <pc:docMk/>
            <pc:sldMk cId="1456670359" sldId="282"/>
            <ac:spMk id="43" creationId="{164841F7-09D6-3F2A-D723-DD321064F4EE}"/>
          </ac:spMkLst>
        </pc:spChg>
        <pc:spChg chg="mod">
          <ac:chgData name="TOGASAKI Haruta" userId="97d39d90-36ae-49c7-8e10-0d6d77786e66" providerId="ADAL" clId="{593FD3F4-6DAC-4ACD-9CF3-34C31EE8382D}" dt="2025-06-22T14:50:21.584" v="13102"/>
          <ac:spMkLst>
            <pc:docMk/>
            <pc:sldMk cId="1456670359" sldId="282"/>
            <ac:spMk id="44" creationId="{3F71678E-57FF-F862-BF4C-D54C2F8AC1C5}"/>
          </ac:spMkLst>
        </pc:spChg>
        <pc:spChg chg="mod">
          <ac:chgData name="TOGASAKI Haruta" userId="97d39d90-36ae-49c7-8e10-0d6d77786e66" providerId="ADAL" clId="{593FD3F4-6DAC-4ACD-9CF3-34C31EE8382D}" dt="2025-06-22T14:50:21.584" v="13102"/>
          <ac:spMkLst>
            <pc:docMk/>
            <pc:sldMk cId="1456670359" sldId="282"/>
            <ac:spMk id="45" creationId="{4817D520-C261-8A9E-8C8C-6CB04CE04051}"/>
          </ac:spMkLst>
        </pc:spChg>
        <pc:spChg chg="mod">
          <ac:chgData name="TOGASAKI Haruta" userId="97d39d90-36ae-49c7-8e10-0d6d77786e66" providerId="ADAL" clId="{593FD3F4-6DAC-4ACD-9CF3-34C31EE8382D}" dt="2025-06-22T14:50:21.584" v="13102"/>
          <ac:spMkLst>
            <pc:docMk/>
            <pc:sldMk cId="1456670359" sldId="282"/>
            <ac:spMk id="46" creationId="{9ABA5611-D44B-89EC-535F-34A6B2DBB25E}"/>
          </ac:spMkLst>
        </pc:spChg>
        <pc:spChg chg="mod">
          <ac:chgData name="TOGASAKI Haruta" userId="97d39d90-36ae-49c7-8e10-0d6d77786e66" providerId="ADAL" clId="{593FD3F4-6DAC-4ACD-9CF3-34C31EE8382D}" dt="2025-06-22T14:50:21.584" v="13102"/>
          <ac:spMkLst>
            <pc:docMk/>
            <pc:sldMk cId="1456670359" sldId="282"/>
            <ac:spMk id="47" creationId="{44ADC201-D83C-4821-1104-D2D8C90822B8}"/>
          </ac:spMkLst>
        </pc:spChg>
        <pc:spChg chg="mod">
          <ac:chgData name="TOGASAKI Haruta" userId="97d39d90-36ae-49c7-8e10-0d6d77786e66" providerId="ADAL" clId="{593FD3F4-6DAC-4ACD-9CF3-34C31EE8382D}" dt="2025-06-22T14:50:21.584" v="13102"/>
          <ac:spMkLst>
            <pc:docMk/>
            <pc:sldMk cId="1456670359" sldId="282"/>
            <ac:spMk id="48" creationId="{2174562F-1A1E-A47D-FC23-9901FAD6EBB6}"/>
          </ac:spMkLst>
        </pc:spChg>
        <pc:spChg chg="mod">
          <ac:chgData name="TOGASAKI Haruta" userId="97d39d90-36ae-49c7-8e10-0d6d77786e66" providerId="ADAL" clId="{593FD3F4-6DAC-4ACD-9CF3-34C31EE8382D}" dt="2025-06-22T14:50:21.584" v="13102"/>
          <ac:spMkLst>
            <pc:docMk/>
            <pc:sldMk cId="1456670359" sldId="282"/>
            <ac:spMk id="49" creationId="{6136D84D-7C03-637E-B303-109263419DB1}"/>
          </ac:spMkLst>
        </pc:spChg>
        <pc:spChg chg="mod">
          <ac:chgData name="TOGASAKI Haruta" userId="97d39d90-36ae-49c7-8e10-0d6d77786e66" providerId="ADAL" clId="{593FD3F4-6DAC-4ACD-9CF3-34C31EE8382D}" dt="2025-06-22T14:50:21.584" v="13102"/>
          <ac:spMkLst>
            <pc:docMk/>
            <pc:sldMk cId="1456670359" sldId="282"/>
            <ac:spMk id="50" creationId="{255BC8AC-024E-293D-A1D9-8EC9A71C6FCC}"/>
          </ac:spMkLst>
        </pc:spChg>
        <pc:spChg chg="mod">
          <ac:chgData name="TOGASAKI Haruta" userId="97d39d90-36ae-49c7-8e10-0d6d77786e66" providerId="ADAL" clId="{593FD3F4-6DAC-4ACD-9CF3-34C31EE8382D}" dt="2025-06-22T14:50:21.584" v="13102"/>
          <ac:spMkLst>
            <pc:docMk/>
            <pc:sldMk cId="1456670359" sldId="282"/>
            <ac:spMk id="51" creationId="{00409021-35B0-FEA5-1CD3-2050E421DA5C}"/>
          </ac:spMkLst>
        </pc:spChg>
        <pc:spChg chg="mod">
          <ac:chgData name="TOGASAKI Haruta" userId="97d39d90-36ae-49c7-8e10-0d6d77786e66" providerId="ADAL" clId="{593FD3F4-6DAC-4ACD-9CF3-34C31EE8382D}" dt="2025-06-22T14:50:21.584" v="13102"/>
          <ac:spMkLst>
            <pc:docMk/>
            <pc:sldMk cId="1456670359" sldId="282"/>
            <ac:spMk id="52" creationId="{1C252EB0-5DE8-F646-3F7C-4FB3E6010C00}"/>
          </ac:spMkLst>
        </pc:spChg>
        <pc:spChg chg="mod">
          <ac:chgData name="TOGASAKI Haruta" userId="97d39d90-36ae-49c7-8e10-0d6d77786e66" providerId="ADAL" clId="{593FD3F4-6DAC-4ACD-9CF3-34C31EE8382D}" dt="2025-06-22T14:50:21.584" v="13102"/>
          <ac:spMkLst>
            <pc:docMk/>
            <pc:sldMk cId="1456670359" sldId="282"/>
            <ac:spMk id="53" creationId="{526D57CB-A365-926E-C70C-94514777F057}"/>
          </ac:spMkLst>
        </pc:spChg>
        <pc:spChg chg="mod">
          <ac:chgData name="TOGASAKI Haruta" userId="97d39d90-36ae-49c7-8e10-0d6d77786e66" providerId="ADAL" clId="{593FD3F4-6DAC-4ACD-9CF3-34C31EE8382D}" dt="2025-06-22T14:50:21.584" v="13102"/>
          <ac:spMkLst>
            <pc:docMk/>
            <pc:sldMk cId="1456670359" sldId="282"/>
            <ac:spMk id="54" creationId="{09CB20C8-D688-1888-5253-4E9427A90250}"/>
          </ac:spMkLst>
        </pc:spChg>
        <pc:spChg chg="mod">
          <ac:chgData name="TOGASAKI Haruta" userId="97d39d90-36ae-49c7-8e10-0d6d77786e66" providerId="ADAL" clId="{593FD3F4-6DAC-4ACD-9CF3-34C31EE8382D}" dt="2025-06-22T14:50:21.584" v="13102"/>
          <ac:spMkLst>
            <pc:docMk/>
            <pc:sldMk cId="1456670359" sldId="282"/>
            <ac:spMk id="55" creationId="{9C5A0D3F-9F83-ABB2-CAA0-8A6862869762}"/>
          </ac:spMkLst>
        </pc:spChg>
        <pc:spChg chg="mod">
          <ac:chgData name="TOGASAKI Haruta" userId="97d39d90-36ae-49c7-8e10-0d6d77786e66" providerId="ADAL" clId="{593FD3F4-6DAC-4ACD-9CF3-34C31EE8382D}" dt="2025-06-22T14:50:21.584" v="13102"/>
          <ac:spMkLst>
            <pc:docMk/>
            <pc:sldMk cId="1456670359" sldId="282"/>
            <ac:spMk id="56" creationId="{07CEF960-2191-887C-836A-8CBF8CC9FCD5}"/>
          </ac:spMkLst>
        </pc:spChg>
        <pc:spChg chg="mod">
          <ac:chgData name="TOGASAKI Haruta" userId="97d39d90-36ae-49c7-8e10-0d6d77786e66" providerId="ADAL" clId="{593FD3F4-6DAC-4ACD-9CF3-34C31EE8382D}" dt="2025-06-22T14:50:21.584" v="13102"/>
          <ac:spMkLst>
            <pc:docMk/>
            <pc:sldMk cId="1456670359" sldId="282"/>
            <ac:spMk id="57" creationId="{73177BB6-1E10-D920-6ED2-5908ED2134F9}"/>
          </ac:spMkLst>
        </pc:spChg>
        <pc:spChg chg="mod">
          <ac:chgData name="TOGASAKI Haruta" userId="97d39d90-36ae-49c7-8e10-0d6d77786e66" providerId="ADAL" clId="{593FD3F4-6DAC-4ACD-9CF3-34C31EE8382D}" dt="2025-06-22T14:50:21.584" v="13102"/>
          <ac:spMkLst>
            <pc:docMk/>
            <pc:sldMk cId="1456670359" sldId="282"/>
            <ac:spMk id="58" creationId="{FE9BA6B4-CE4A-FC1C-C57A-4AD26310BCA1}"/>
          </ac:spMkLst>
        </pc:spChg>
        <pc:spChg chg="mod">
          <ac:chgData name="TOGASAKI Haruta" userId="97d39d90-36ae-49c7-8e10-0d6d77786e66" providerId="ADAL" clId="{593FD3F4-6DAC-4ACD-9CF3-34C31EE8382D}" dt="2025-06-22T14:50:21.584" v="13102"/>
          <ac:spMkLst>
            <pc:docMk/>
            <pc:sldMk cId="1456670359" sldId="282"/>
            <ac:spMk id="59" creationId="{C9D6B767-1796-7BFF-B257-F3432CDCB46A}"/>
          </ac:spMkLst>
        </pc:spChg>
        <pc:spChg chg="mod">
          <ac:chgData name="TOGASAKI Haruta" userId="97d39d90-36ae-49c7-8e10-0d6d77786e66" providerId="ADAL" clId="{593FD3F4-6DAC-4ACD-9CF3-34C31EE8382D}" dt="2025-06-22T14:50:21.584" v="13102"/>
          <ac:spMkLst>
            <pc:docMk/>
            <pc:sldMk cId="1456670359" sldId="282"/>
            <ac:spMk id="60" creationId="{411F6A33-AEE4-4D49-3997-5992F62E9EBB}"/>
          </ac:spMkLst>
        </pc:spChg>
        <pc:spChg chg="mod">
          <ac:chgData name="TOGASAKI Haruta" userId="97d39d90-36ae-49c7-8e10-0d6d77786e66" providerId="ADAL" clId="{593FD3F4-6DAC-4ACD-9CF3-34C31EE8382D}" dt="2025-06-22T14:50:21.584" v="13102"/>
          <ac:spMkLst>
            <pc:docMk/>
            <pc:sldMk cId="1456670359" sldId="282"/>
            <ac:spMk id="61" creationId="{5BD4D2EC-766E-2F07-842C-683552DAD4FB}"/>
          </ac:spMkLst>
        </pc:spChg>
        <pc:spChg chg="mod">
          <ac:chgData name="TOGASAKI Haruta" userId="97d39d90-36ae-49c7-8e10-0d6d77786e66" providerId="ADAL" clId="{593FD3F4-6DAC-4ACD-9CF3-34C31EE8382D}" dt="2025-06-22T14:50:21.584" v="13102"/>
          <ac:spMkLst>
            <pc:docMk/>
            <pc:sldMk cId="1456670359" sldId="282"/>
            <ac:spMk id="62" creationId="{476FDC2A-E6FD-8591-C99E-B6720498021D}"/>
          </ac:spMkLst>
        </pc:spChg>
        <pc:spChg chg="mod">
          <ac:chgData name="TOGASAKI Haruta" userId="97d39d90-36ae-49c7-8e10-0d6d77786e66" providerId="ADAL" clId="{593FD3F4-6DAC-4ACD-9CF3-34C31EE8382D}" dt="2025-06-22T14:50:21.584" v="13102"/>
          <ac:spMkLst>
            <pc:docMk/>
            <pc:sldMk cId="1456670359" sldId="282"/>
            <ac:spMk id="63" creationId="{85303542-FA2F-5A05-B1B4-79ACB2A7FA09}"/>
          </ac:spMkLst>
        </pc:spChg>
        <pc:spChg chg="mod">
          <ac:chgData name="TOGASAKI Haruta" userId="97d39d90-36ae-49c7-8e10-0d6d77786e66" providerId="ADAL" clId="{593FD3F4-6DAC-4ACD-9CF3-34C31EE8382D}" dt="2025-06-22T14:50:21.584" v="13102"/>
          <ac:spMkLst>
            <pc:docMk/>
            <pc:sldMk cId="1456670359" sldId="282"/>
            <ac:spMk id="64" creationId="{BD52411E-BB98-97E6-C630-2CFC6495A6BB}"/>
          </ac:spMkLst>
        </pc:spChg>
        <pc:spChg chg="mod">
          <ac:chgData name="TOGASAKI Haruta" userId="97d39d90-36ae-49c7-8e10-0d6d77786e66" providerId="ADAL" clId="{593FD3F4-6DAC-4ACD-9CF3-34C31EE8382D}" dt="2025-06-22T14:50:21.584" v="13102"/>
          <ac:spMkLst>
            <pc:docMk/>
            <pc:sldMk cId="1456670359" sldId="282"/>
            <ac:spMk id="65" creationId="{6E7BE6F0-631A-9FC6-1313-0E2C8FC0BEFA}"/>
          </ac:spMkLst>
        </pc:spChg>
        <pc:spChg chg="mod">
          <ac:chgData name="TOGASAKI Haruta" userId="97d39d90-36ae-49c7-8e10-0d6d77786e66" providerId="ADAL" clId="{593FD3F4-6DAC-4ACD-9CF3-34C31EE8382D}" dt="2025-06-22T14:50:21.584" v="13102"/>
          <ac:spMkLst>
            <pc:docMk/>
            <pc:sldMk cId="1456670359" sldId="282"/>
            <ac:spMk id="66" creationId="{6829DC87-4DAF-EE9E-0751-B3931463F259}"/>
          </ac:spMkLst>
        </pc:spChg>
        <pc:spChg chg="mod">
          <ac:chgData name="TOGASAKI Haruta" userId="97d39d90-36ae-49c7-8e10-0d6d77786e66" providerId="ADAL" clId="{593FD3F4-6DAC-4ACD-9CF3-34C31EE8382D}" dt="2025-06-22T14:50:21.584" v="13102"/>
          <ac:spMkLst>
            <pc:docMk/>
            <pc:sldMk cId="1456670359" sldId="282"/>
            <ac:spMk id="67" creationId="{A8ACFE17-D2D2-69E0-1DEB-DFD114CB7EE5}"/>
          </ac:spMkLst>
        </pc:spChg>
        <pc:spChg chg="mod">
          <ac:chgData name="TOGASAKI Haruta" userId="97d39d90-36ae-49c7-8e10-0d6d77786e66" providerId="ADAL" clId="{593FD3F4-6DAC-4ACD-9CF3-34C31EE8382D}" dt="2025-06-22T14:50:21.584" v="13102"/>
          <ac:spMkLst>
            <pc:docMk/>
            <pc:sldMk cId="1456670359" sldId="282"/>
            <ac:spMk id="68" creationId="{2F749BA0-418C-EA00-0466-695D8C19EC1E}"/>
          </ac:spMkLst>
        </pc:spChg>
        <pc:spChg chg="mod">
          <ac:chgData name="TOGASAKI Haruta" userId="97d39d90-36ae-49c7-8e10-0d6d77786e66" providerId="ADAL" clId="{593FD3F4-6DAC-4ACD-9CF3-34C31EE8382D}" dt="2025-06-22T14:50:21.584" v="13102"/>
          <ac:spMkLst>
            <pc:docMk/>
            <pc:sldMk cId="1456670359" sldId="282"/>
            <ac:spMk id="69" creationId="{9623B1E3-0100-4B1B-604C-2044FA77F9BA}"/>
          </ac:spMkLst>
        </pc:spChg>
        <pc:grpChg chg="add mod">
          <ac:chgData name="TOGASAKI Haruta" userId="97d39d90-36ae-49c7-8e10-0d6d77786e66" providerId="ADAL" clId="{593FD3F4-6DAC-4ACD-9CF3-34C31EE8382D}" dt="2025-06-22T14:23:21.012" v="13037" actId="164"/>
          <ac:grpSpMkLst>
            <pc:docMk/>
            <pc:sldMk cId="1456670359" sldId="282"/>
            <ac:grpSpMk id="22" creationId="{C79FAF61-7EE1-630F-B4B0-C3DCC22F3D6C}"/>
          </ac:grpSpMkLst>
        </pc:grpChg>
        <pc:grpChg chg="add mod">
          <ac:chgData name="TOGASAKI Haruta" userId="97d39d90-36ae-49c7-8e10-0d6d77786e66" providerId="ADAL" clId="{593FD3F4-6DAC-4ACD-9CF3-34C31EE8382D}" dt="2025-06-22T14:51:46.944" v="13125" actId="1076"/>
          <ac:grpSpMkLst>
            <pc:docMk/>
            <pc:sldMk cId="1456670359" sldId="282"/>
            <ac:grpSpMk id="29" creationId="{96A98BD7-0ADD-2E50-AAF9-133D2BD55481}"/>
          </ac:grpSpMkLst>
        </pc:grpChg>
        <pc:graphicFrameChg chg="add mod">
          <ac:chgData name="TOGASAKI Haruta" userId="97d39d90-36ae-49c7-8e10-0d6d77786e66" providerId="ADAL" clId="{593FD3F4-6DAC-4ACD-9CF3-34C31EE8382D}" dt="2025-06-22T10:53:01.711" v="10484"/>
          <ac:graphicFrameMkLst>
            <pc:docMk/>
            <pc:sldMk cId="1456670359" sldId="282"/>
            <ac:graphicFrameMk id="5" creationId="{5C362073-BEF6-4437-9B29-B11612FA6807}"/>
          </ac:graphicFrameMkLst>
        </pc:graphicFrameChg>
        <pc:graphicFrameChg chg="add del mod">
          <ac:chgData name="TOGASAKI Haruta" userId="97d39d90-36ae-49c7-8e10-0d6d77786e66" providerId="ADAL" clId="{593FD3F4-6DAC-4ACD-9CF3-34C31EE8382D}" dt="2025-06-22T11:01:36.345" v="10521" actId="478"/>
          <ac:graphicFrameMkLst>
            <pc:docMk/>
            <pc:sldMk cId="1456670359" sldId="282"/>
            <ac:graphicFrameMk id="6" creationId="{5C362073-BEF6-4437-9B29-B11612FA6807}"/>
          </ac:graphicFrameMkLst>
        </pc:graphicFrameChg>
        <pc:graphicFrameChg chg="add del mod">
          <ac:chgData name="TOGASAKI Haruta" userId="97d39d90-36ae-49c7-8e10-0d6d77786e66" providerId="ADAL" clId="{593FD3F4-6DAC-4ACD-9CF3-34C31EE8382D}" dt="2025-06-22T11:03:09.528" v="10540" actId="478"/>
          <ac:graphicFrameMkLst>
            <pc:docMk/>
            <pc:sldMk cId="1456670359" sldId="282"/>
            <ac:graphicFrameMk id="7" creationId="{399972B6-D42D-997C-837F-7C3CEF673719}"/>
          </ac:graphicFrameMkLst>
        </pc:graphicFrameChg>
        <pc:graphicFrameChg chg="add mod">
          <ac:chgData name="TOGASAKI Haruta" userId="97d39d90-36ae-49c7-8e10-0d6d77786e66" providerId="ADAL" clId="{593FD3F4-6DAC-4ACD-9CF3-34C31EE8382D}" dt="2025-06-22T11:03:24.042" v="10545"/>
          <ac:graphicFrameMkLst>
            <pc:docMk/>
            <pc:sldMk cId="1456670359" sldId="282"/>
            <ac:graphicFrameMk id="8" creationId="{5C362073-BEF6-4437-9B29-B11612FA6807}"/>
          </ac:graphicFrameMkLst>
        </pc:graphicFrameChg>
        <pc:graphicFrameChg chg="add del mod">
          <ac:chgData name="TOGASAKI Haruta" userId="97d39d90-36ae-49c7-8e10-0d6d77786e66" providerId="ADAL" clId="{593FD3F4-6DAC-4ACD-9CF3-34C31EE8382D}" dt="2025-06-22T11:07:38.947" v="10566" actId="478"/>
          <ac:graphicFrameMkLst>
            <pc:docMk/>
            <pc:sldMk cId="1456670359" sldId="282"/>
            <ac:graphicFrameMk id="9" creationId="{5C362073-BEF6-4437-9B29-B11612FA6807}"/>
          </ac:graphicFrameMkLst>
        </pc:graphicFrameChg>
        <pc:graphicFrameChg chg="add mod">
          <ac:chgData name="TOGASAKI Haruta" userId="97d39d90-36ae-49c7-8e10-0d6d77786e66" providerId="ADAL" clId="{593FD3F4-6DAC-4ACD-9CF3-34C31EE8382D}" dt="2025-06-22T11:07:46.681" v="10573"/>
          <ac:graphicFrameMkLst>
            <pc:docMk/>
            <pc:sldMk cId="1456670359" sldId="282"/>
            <ac:graphicFrameMk id="10" creationId="{5C362073-BEF6-4437-9B29-B11612FA6807}"/>
          </ac:graphicFrameMkLst>
        </pc:graphicFrameChg>
        <pc:graphicFrameChg chg="add mod">
          <ac:chgData name="TOGASAKI Haruta" userId="97d39d90-36ae-49c7-8e10-0d6d77786e66" providerId="ADAL" clId="{593FD3F4-6DAC-4ACD-9CF3-34C31EE8382D}" dt="2025-06-22T14:23:21.012" v="13037" actId="164"/>
          <ac:graphicFrameMkLst>
            <pc:docMk/>
            <pc:sldMk cId="1456670359" sldId="282"/>
            <ac:graphicFrameMk id="11" creationId="{5C362073-BEF6-4437-9B29-B11612FA6807}"/>
          </ac:graphicFrameMkLst>
        </pc:graphicFrameChg>
        <pc:graphicFrameChg chg="add mod">
          <ac:chgData name="TOGASAKI Haruta" userId="97d39d90-36ae-49c7-8e10-0d6d77786e66" providerId="ADAL" clId="{593FD3F4-6DAC-4ACD-9CF3-34C31EE8382D}" dt="2025-06-22T14:05:35.169" v="12818"/>
          <ac:graphicFrameMkLst>
            <pc:docMk/>
            <pc:sldMk cId="1456670359" sldId="282"/>
            <ac:graphicFrameMk id="15" creationId="{AEEAD468-2EB2-8AD9-9E3A-5D618809D914}"/>
          </ac:graphicFrameMkLst>
        </pc:graphicFrameChg>
        <pc:graphicFrameChg chg="add mod">
          <ac:chgData name="TOGASAKI Haruta" userId="97d39d90-36ae-49c7-8e10-0d6d77786e66" providerId="ADAL" clId="{593FD3F4-6DAC-4ACD-9CF3-34C31EE8382D}" dt="2025-06-22T14:52:22.020" v="13127"/>
          <ac:graphicFrameMkLst>
            <pc:docMk/>
            <pc:sldMk cId="1456670359" sldId="282"/>
            <ac:graphicFrameMk id="76" creationId="{D0365D04-1BF0-E65F-291D-5240A81C9E40}"/>
          </ac:graphicFrameMkLst>
        </pc:graphicFrameChg>
        <pc:graphicFrameChg chg="add mod">
          <ac:chgData name="TOGASAKI Haruta" userId="97d39d90-36ae-49c7-8e10-0d6d77786e66" providerId="ADAL" clId="{593FD3F4-6DAC-4ACD-9CF3-34C31EE8382D}" dt="2025-06-22T14:52:57.508" v="13134"/>
          <ac:graphicFrameMkLst>
            <pc:docMk/>
            <pc:sldMk cId="1456670359" sldId="282"/>
            <ac:graphicFrameMk id="78" creationId="{6F1FB9BA-ED01-42ED-AB89-27E2DED2EA89}"/>
          </ac:graphicFrameMkLst>
        </pc:graphicFrameChg>
        <pc:picChg chg="del mod">
          <ac:chgData name="TOGASAKI Haruta" userId="97d39d90-36ae-49c7-8e10-0d6d77786e66" providerId="ADAL" clId="{593FD3F4-6DAC-4ACD-9CF3-34C31EE8382D}" dt="2025-06-22T11:10:09.806" v="10605" actId="478"/>
          <ac:picMkLst>
            <pc:docMk/>
            <pc:sldMk cId="1456670359" sldId="282"/>
            <ac:picMk id="12" creationId="{8E9D8AEC-7381-457E-17EB-F72FE5A9493D}"/>
          </ac:picMkLst>
        </pc:picChg>
        <pc:picChg chg="del mod">
          <ac:chgData name="TOGASAKI Haruta" userId="97d39d90-36ae-49c7-8e10-0d6d77786e66" providerId="ADAL" clId="{593FD3F4-6DAC-4ACD-9CF3-34C31EE8382D}" dt="2025-06-22T14:50:16.686" v="13101" actId="478"/>
          <ac:picMkLst>
            <pc:docMk/>
            <pc:sldMk cId="1456670359" sldId="282"/>
            <ac:picMk id="28" creationId="{594F6F6C-58B0-21B3-3318-B25AB2DB3B41}"/>
          </ac:picMkLst>
        </pc:picChg>
        <pc:picChg chg="del mod">
          <ac:chgData name="TOGASAKI Haruta" userId="97d39d90-36ae-49c7-8e10-0d6d77786e66" providerId="ADAL" clId="{593FD3F4-6DAC-4ACD-9CF3-34C31EE8382D}" dt="2025-06-22T14:52:47.539" v="13132" actId="478"/>
          <ac:picMkLst>
            <pc:docMk/>
            <pc:sldMk cId="1456670359" sldId="282"/>
            <ac:picMk id="77" creationId="{39C25C77-BEC1-A49F-5EDD-970A4A3AB00C}"/>
          </ac:picMkLst>
        </pc:picChg>
        <pc:picChg chg="mod">
          <ac:chgData name="TOGASAKI Haruta" userId="97d39d90-36ae-49c7-8e10-0d6d77786e66" providerId="ADAL" clId="{593FD3F4-6DAC-4ACD-9CF3-34C31EE8382D}" dt="2025-06-22T14:53:35.385" v="13138" actId="14100"/>
          <ac:picMkLst>
            <pc:docMk/>
            <pc:sldMk cId="1456670359" sldId="282"/>
            <ac:picMk id="80" creationId="{0E4C7364-FA3C-53EE-0FD4-B513F6631EC6}"/>
          </ac:picMkLst>
        </pc:picChg>
        <pc:cxnChg chg="add del mod">
          <ac:chgData name="TOGASAKI Haruta" userId="97d39d90-36ae-49c7-8e10-0d6d77786e66" providerId="ADAL" clId="{593FD3F4-6DAC-4ACD-9CF3-34C31EE8382D}" dt="2025-06-22T14:51:45.810" v="13122" actId="11529"/>
          <ac:cxnSpMkLst>
            <pc:docMk/>
            <pc:sldMk cId="1456670359" sldId="282"/>
            <ac:cxnSpMk id="71" creationId="{9D00E836-FB26-96D6-035F-883B87374EAE}"/>
          </ac:cxnSpMkLst>
        </pc:cxnChg>
        <pc:cxnChg chg="add mod">
          <ac:chgData name="TOGASAKI Haruta" userId="97d39d90-36ae-49c7-8e10-0d6d77786e66" providerId="ADAL" clId="{593FD3F4-6DAC-4ACD-9CF3-34C31EE8382D}" dt="2025-06-22T14:51:44.239" v="13118" actId="1076"/>
          <ac:cxnSpMkLst>
            <pc:docMk/>
            <pc:sldMk cId="1456670359" sldId="282"/>
            <ac:cxnSpMk id="74" creationId="{1FCCCAC3-25A5-5235-7218-97D559C13FA9}"/>
          </ac:cxnSpMkLst>
        </pc:cxnChg>
      </pc:sldChg>
      <pc:sldChg chg="add del">
        <pc:chgData name="TOGASAKI Haruta" userId="97d39d90-36ae-49c7-8e10-0d6d77786e66" providerId="ADAL" clId="{593FD3F4-6DAC-4ACD-9CF3-34C31EE8382D}" dt="2025-06-11T07:43:30.028" v="1570"/>
        <pc:sldMkLst>
          <pc:docMk/>
          <pc:sldMk cId="1773010010" sldId="282"/>
        </pc:sldMkLst>
      </pc:sldChg>
      <pc:sldChg chg="add del">
        <pc:chgData name="TOGASAKI Haruta" userId="97d39d90-36ae-49c7-8e10-0d6d77786e66" providerId="ADAL" clId="{593FD3F4-6DAC-4ACD-9CF3-34C31EE8382D}" dt="2025-06-11T07:43:29.818" v="1569"/>
        <pc:sldMkLst>
          <pc:docMk/>
          <pc:sldMk cId="2267036807" sldId="283"/>
        </pc:sldMkLst>
      </pc:sldChg>
      <pc:sldChg chg="addSp delSp modSp add mod delAnim modAnim modNotesTx">
        <pc:chgData name="TOGASAKI Haruta" userId="97d39d90-36ae-49c7-8e10-0d6d77786e66" providerId="ADAL" clId="{593FD3F4-6DAC-4ACD-9CF3-34C31EE8382D}" dt="2025-06-30T17:28:43.170" v="21903" actId="20577"/>
        <pc:sldMkLst>
          <pc:docMk/>
          <pc:sldMk cId="3561086329" sldId="283"/>
        </pc:sldMkLst>
        <pc:spChg chg="add mod">
          <ac:chgData name="TOGASAKI Haruta" userId="97d39d90-36ae-49c7-8e10-0d6d77786e66" providerId="ADAL" clId="{593FD3F4-6DAC-4ACD-9CF3-34C31EE8382D}" dt="2025-06-22T18:35:39.684" v="15814" actId="20577"/>
          <ac:spMkLst>
            <pc:docMk/>
            <pc:sldMk cId="3561086329" sldId="283"/>
            <ac:spMk id="3" creationId="{52D75A68-C184-36CC-AA42-057B133A4E73}"/>
          </ac:spMkLst>
        </pc:spChg>
        <pc:spChg chg="del">
          <ac:chgData name="TOGASAKI Haruta" userId="97d39d90-36ae-49c7-8e10-0d6d77786e66" providerId="ADAL" clId="{593FD3F4-6DAC-4ACD-9CF3-34C31EE8382D}" dt="2025-06-22T14:42:33.578" v="13061" actId="478"/>
          <ac:spMkLst>
            <pc:docMk/>
            <pc:sldMk cId="3561086329" sldId="283"/>
            <ac:spMk id="3" creationId="{D7DB71E0-C171-65ED-4A4A-02E0740392D2}"/>
          </ac:spMkLst>
        </pc:spChg>
        <pc:spChg chg="add del mod">
          <ac:chgData name="TOGASAKI Haruta" userId="97d39d90-36ae-49c7-8e10-0d6d77786e66" providerId="ADAL" clId="{593FD3F4-6DAC-4ACD-9CF3-34C31EE8382D}" dt="2025-06-22T14:43:27.369" v="13069" actId="478"/>
          <ac:spMkLst>
            <pc:docMk/>
            <pc:sldMk cId="3561086329" sldId="283"/>
            <ac:spMk id="5" creationId="{8E203A36-773E-8FC0-7210-248D832F5CEA}"/>
          </ac:spMkLst>
        </pc:spChg>
        <pc:spChg chg="add mod">
          <ac:chgData name="TOGASAKI Haruta" userId="97d39d90-36ae-49c7-8e10-0d6d77786e66" providerId="ADAL" clId="{593FD3F4-6DAC-4ACD-9CF3-34C31EE8382D}" dt="2025-06-23T15:19:12.760" v="18663" actId="14100"/>
          <ac:spMkLst>
            <pc:docMk/>
            <pc:sldMk cId="3561086329" sldId="283"/>
            <ac:spMk id="5" creationId="{C9C7654F-245F-1E5D-6D52-81D9C22F35BC}"/>
          </ac:spMkLst>
        </pc:spChg>
        <pc:spChg chg="add del mod">
          <ac:chgData name="TOGASAKI Haruta" userId="97d39d90-36ae-49c7-8e10-0d6d77786e66" providerId="ADAL" clId="{593FD3F4-6DAC-4ACD-9CF3-34C31EE8382D}" dt="2025-06-22T14:43:27.369" v="13069" actId="478"/>
          <ac:spMkLst>
            <pc:docMk/>
            <pc:sldMk cId="3561086329" sldId="283"/>
            <ac:spMk id="6" creationId="{A371DDE4-1186-A38B-A051-1E54AD496B11}"/>
          </ac:spMkLst>
        </pc:spChg>
        <pc:spChg chg="add mod">
          <ac:chgData name="TOGASAKI Haruta" userId="97d39d90-36ae-49c7-8e10-0d6d77786e66" providerId="ADAL" clId="{593FD3F4-6DAC-4ACD-9CF3-34C31EE8382D}" dt="2025-06-22T15:40:55.969" v="13656" actId="1037"/>
          <ac:spMkLst>
            <pc:docMk/>
            <pc:sldMk cId="3561086329" sldId="283"/>
            <ac:spMk id="7" creationId="{36558783-A7FA-A6F1-9F9B-BA45E51344BA}"/>
          </ac:spMkLst>
        </pc:spChg>
        <pc:spChg chg="add del mod">
          <ac:chgData name="TOGASAKI Haruta" userId="97d39d90-36ae-49c7-8e10-0d6d77786e66" providerId="ADAL" clId="{593FD3F4-6DAC-4ACD-9CF3-34C31EE8382D}" dt="2025-06-22T14:43:27.369" v="13069" actId="478"/>
          <ac:spMkLst>
            <pc:docMk/>
            <pc:sldMk cId="3561086329" sldId="283"/>
            <ac:spMk id="7" creationId="{C07DC79B-235D-3212-3C37-412704A2C4BF}"/>
          </ac:spMkLst>
        </pc:spChg>
        <pc:spChg chg="add mod">
          <ac:chgData name="TOGASAKI Haruta" userId="97d39d90-36ae-49c7-8e10-0d6d77786e66" providerId="ADAL" clId="{593FD3F4-6DAC-4ACD-9CF3-34C31EE8382D}" dt="2025-06-22T15:40:52.829" v="13655" actId="1037"/>
          <ac:spMkLst>
            <pc:docMk/>
            <pc:sldMk cId="3561086329" sldId="283"/>
            <ac:spMk id="8" creationId="{9507725D-C9BD-1A9E-C9B5-DEDDA8D8417C}"/>
          </ac:spMkLst>
        </pc:spChg>
        <pc:spChg chg="add del mod">
          <ac:chgData name="TOGASAKI Haruta" userId="97d39d90-36ae-49c7-8e10-0d6d77786e66" providerId="ADAL" clId="{593FD3F4-6DAC-4ACD-9CF3-34C31EE8382D}" dt="2025-06-22T14:43:27.369" v="13069" actId="478"/>
          <ac:spMkLst>
            <pc:docMk/>
            <pc:sldMk cId="3561086329" sldId="283"/>
            <ac:spMk id="8" creationId="{AB275C35-B6F2-6639-0D57-EFC970997B42}"/>
          </ac:spMkLst>
        </pc:spChg>
        <pc:spChg chg="add del mod">
          <ac:chgData name="TOGASAKI Haruta" userId="97d39d90-36ae-49c7-8e10-0d6d77786e66" providerId="ADAL" clId="{593FD3F4-6DAC-4ACD-9CF3-34C31EE8382D}" dt="2025-06-22T14:43:27.369" v="13069" actId="478"/>
          <ac:spMkLst>
            <pc:docMk/>
            <pc:sldMk cId="3561086329" sldId="283"/>
            <ac:spMk id="9" creationId="{4E759B79-7900-1539-494B-80E20F78BE51}"/>
          </ac:spMkLst>
        </pc:spChg>
        <pc:spChg chg="add mod">
          <ac:chgData name="TOGASAKI Haruta" userId="97d39d90-36ae-49c7-8e10-0d6d77786e66" providerId="ADAL" clId="{593FD3F4-6DAC-4ACD-9CF3-34C31EE8382D}" dt="2025-06-22T15:40:49.739" v="13651" actId="1037"/>
          <ac:spMkLst>
            <pc:docMk/>
            <pc:sldMk cId="3561086329" sldId="283"/>
            <ac:spMk id="9" creationId="{654348CD-6330-1DCB-92A5-5473F0E9C704}"/>
          </ac:spMkLst>
        </pc:spChg>
        <pc:spChg chg="add mod">
          <ac:chgData name="TOGASAKI Haruta" userId="97d39d90-36ae-49c7-8e10-0d6d77786e66" providerId="ADAL" clId="{593FD3F4-6DAC-4ACD-9CF3-34C31EE8382D}" dt="2025-06-22T15:40:45.116" v="13645" actId="1037"/>
          <ac:spMkLst>
            <pc:docMk/>
            <pc:sldMk cId="3561086329" sldId="283"/>
            <ac:spMk id="10" creationId="{4E8B9800-1F35-0AF3-BE6E-11014B927527}"/>
          </ac:spMkLst>
        </pc:spChg>
        <pc:spChg chg="add del mod">
          <ac:chgData name="TOGASAKI Haruta" userId="97d39d90-36ae-49c7-8e10-0d6d77786e66" providerId="ADAL" clId="{593FD3F4-6DAC-4ACD-9CF3-34C31EE8382D}" dt="2025-06-22T14:43:27.369" v="13069" actId="478"/>
          <ac:spMkLst>
            <pc:docMk/>
            <pc:sldMk cId="3561086329" sldId="283"/>
            <ac:spMk id="10" creationId="{9C81ADBC-8625-307D-F681-AD238EF7A810}"/>
          </ac:spMkLst>
        </pc:spChg>
        <pc:spChg chg="add mod">
          <ac:chgData name="TOGASAKI Haruta" userId="97d39d90-36ae-49c7-8e10-0d6d77786e66" providerId="ADAL" clId="{593FD3F4-6DAC-4ACD-9CF3-34C31EE8382D}" dt="2025-06-22T15:41:11.004" v="13658" actId="571"/>
          <ac:spMkLst>
            <pc:docMk/>
            <pc:sldMk cId="3561086329" sldId="283"/>
            <ac:spMk id="11" creationId="{256B4B5C-8395-8AD0-4DAB-3D1E3EF702B7}"/>
          </ac:spMkLst>
        </pc:spChg>
        <pc:spChg chg="add mod">
          <ac:chgData name="TOGASAKI Haruta" userId="97d39d90-36ae-49c7-8e10-0d6d77786e66" providerId="ADAL" clId="{593FD3F4-6DAC-4ACD-9CF3-34C31EE8382D}" dt="2025-06-23T15:18:49.812" v="18656" actId="1076"/>
          <ac:spMkLst>
            <pc:docMk/>
            <pc:sldMk cId="3561086329" sldId="283"/>
            <ac:spMk id="11" creationId="{7AD5C6EC-9507-2740-9474-62F3942D8B83}"/>
          </ac:spMkLst>
        </pc:spChg>
        <pc:spChg chg="add del mod">
          <ac:chgData name="TOGASAKI Haruta" userId="97d39d90-36ae-49c7-8e10-0d6d77786e66" providerId="ADAL" clId="{593FD3F4-6DAC-4ACD-9CF3-34C31EE8382D}" dt="2025-06-22T14:43:27.369" v="13069" actId="478"/>
          <ac:spMkLst>
            <pc:docMk/>
            <pc:sldMk cId="3561086329" sldId="283"/>
            <ac:spMk id="11" creationId="{9E0B649F-AAF0-9AA8-08CF-5597B6208735}"/>
          </ac:spMkLst>
        </pc:spChg>
        <pc:spChg chg="add mod">
          <ac:chgData name="TOGASAKI Haruta" userId="97d39d90-36ae-49c7-8e10-0d6d77786e66" providerId="ADAL" clId="{593FD3F4-6DAC-4ACD-9CF3-34C31EE8382D}" dt="2025-06-22T15:41:11.004" v="13658" actId="571"/>
          <ac:spMkLst>
            <pc:docMk/>
            <pc:sldMk cId="3561086329" sldId="283"/>
            <ac:spMk id="12" creationId="{1947E06A-40BF-50A7-CD46-76EBC5142C66}"/>
          </ac:spMkLst>
        </pc:spChg>
        <pc:spChg chg="add del mod">
          <ac:chgData name="TOGASAKI Haruta" userId="97d39d90-36ae-49c7-8e10-0d6d77786e66" providerId="ADAL" clId="{593FD3F4-6DAC-4ACD-9CF3-34C31EE8382D}" dt="2025-06-22T14:43:27.369" v="13069" actId="478"/>
          <ac:spMkLst>
            <pc:docMk/>
            <pc:sldMk cId="3561086329" sldId="283"/>
            <ac:spMk id="12" creationId="{89979ADA-F09D-5F9D-06F8-1157A3129820}"/>
          </ac:spMkLst>
        </pc:spChg>
        <pc:spChg chg="add mod">
          <ac:chgData name="TOGASAKI Haruta" userId="97d39d90-36ae-49c7-8e10-0d6d77786e66" providerId="ADAL" clId="{593FD3F4-6DAC-4ACD-9CF3-34C31EE8382D}" dt="2025-06-23T15:19:04.655" v="18657" actId="1076"/>
          <ac:spMkLst>
            <pc:docMk/>
            <pc:sldMk cId="3561086329" sldId="283"/>
            <ac:spMk id="12" creationId="{89D7E728-576E-EAD4-7654-E686427EAE21}"/>
          </ac:spMkLst>
        </pc:spChg>
        <pc:spChg chg="add del mod">
          <ac:chgData name="TOGASAKI Haruta" userId="97d39d90-36ae-49c7-8e10-0d6d77786e66" providerId="ADAL" clId="{593FD3F4-6DAC-4ACD-9CF3-34C31EE8382D}" dt="2025-06-22T14:43:27.369" v="13069" actId="478"/>
          <ac:spMkLst>
            <pc:docMk/>
            <pc:sldMk cId="3561086329" sldId="283"/>
            <ac:spMk id="13" creationId="{72BDAAB0-D646-92A3-B0DF-6DAA316809AE}"/>
          </ac:spMkLst>
        </pc:spChg>
        <pc:spChg chg="add mod">
          <ac:chgData name="TOGASAKI Haruta" userId="97d39d90-36ae-49c7-8e10-0d6d77786e66" providerId="ADAL" clId="{593FD3F4-6DAC-4ACD-9CF3-34C31EE8382D}" dt="2025-06-22T15:41:11.004" v="13658" actId="571"/>
          <ac:spMkLst>
            <pc:docMk/>
            <pc:sldMk cId="3561086329" sldId="283"/>
            <ac:spMk id="13" creationId="{7DE0D77D-58B8-1DFF-226C-B27F9D5EEB34}"/>
          </ac:spMkLst>
        </pc:spChg>
        <pc:spChg chg="add mod">
          <ac:chgData name="TOGASAKI Haruta" userId="97d39d90-36ae-49c7-8e10-0d6d77786e66" providerId="ADAL" clId="{593FD3F4-6DAC-4ACD-9CF3-34C31EE8382D}" dt="2025-06-22T15:41:11.004" v="13658" actId="571"/>
          <ac:spMkLst>
            <pc:docMk/>
            <pc:sldMk cId="3561086329" sldId="283"/>
            <ac:spMk id="14" creationId="{665D8F80-E02F-AD28-7D78-6DA3090A4311}"/>
          </ac:spMkLst>
        </pc:spChg>
        <pc:spChg chg="add mod">
          <ac:chgData name="TOGASAKI Haruta" userId="97d39d90-36ae-49c7-8e10-0d6d77786e66" providerId="ADAL" clId="{593FD3F4-6DAC-4ACD-9CF3-34C31EE8382D}" dt="2025-06-22T15:41:11.004" v="13658" actId="571"/>
          <ac:spMkLst>
            <pc:docMk/>
            <pc:sldMk cId="3561086329" sldId="283"/>
            <ac:spMk id="15" creationId="{1B39822C-B148-3351-E5A6-E6F0730308EC}"/>
          </ac:spMkLst>
        </pc:spChg>
        <pc:spChg chg="mod">
          <ac:chgData name="TOGASAKI Haruta" userId="97d39d90-36ae-49c7-8e10-0d6d77786e66" providerId="ADAL" clId="{593FD3F4-6DAC-4ACD-9CF3-34C31EE8382D}" dt="2025-06-22T14:42:34.116" v="13062"/>
          <ac:spMkLst>
            <pc:docMk/>
            <pc:sldMk cId="3561086329" sldId="283"/>
            <ac:spMk id="15" creationId="{C0002CCC-B206-998C-359F-7636DF50766A}"/>
          </ac:spMkLst>
        </pc:spChg>
        <pc:spChg chg="mod">
          <ac:chgData name="TOGASAKI Haruta" userId="97d39d90-36ae-49c7-8e10-0d6d77786e66" providerId="ADAL" clId="{593FD3F4-6DAC-4ACD-9CF3-34C31EE8382D}" dt="2025-06-22T14:42:34.116" v="13062"/>
          <ac:spMkLst>
            <pc:docMk/>
            <pc:sldMk cId="3561086329" sldId="283"/>
            <ac:spMk id="16" creationId="{BB2DF02D-C873-8B59-4800-AE921F090358}"/>
          </ac:spMkLst>
        </pc:spChg>
        <pc:spChg chg="mod">
          <ac:chgData name="TOGASAKI Haruta" userId="97d39d90-36ae-49c7-8e10-0d6d77786e66" providerId="ADAL" clId="{593FD3F4-6DAC-4ACD-9CF3-34C31EE8382D}" dt="2025-06-22T14:42:34.116" v="13062"/>
          <ac:spMkLst>
            <pc:docMk/>
            <pc:sldMk cId="3561086329" sldId="283"/>
            <ac:spMk id="17" creationId="{3A77F60A-4D89-542D-C0D7-D113871F917F}"/>
          </ac:spMkLst>
        </pc:spChg>
        <pc:spChg chg="add del mod">
          <ac:chgData name="TOGASAKI Haruta" userId="97d39d90-36ae-49c7-8e10-0d6d77786e66" providerId="ADAL" clId="{593FD3F4-6DAC-4ACD-9CF3-34C31EE8382D}" dt="2025-06-22T14:43:27.369" v="13069" actId="478"/>
          <ac:spMkLst>
            <pc:docMk/>
            <pc:sldMk cId="3561086329" sldId="283"/>
            <ac:spMk id="18" creationId="{50033F69-D1B0-1A18-C898-F387781FA602}"/>
          </ac:spMkLst>
        </pc:spChg>
        <pc:spChg chg="add del mod">
          <ac:chgData name="TOGASAKI Haruta" userId="97d39d90-36ae-49c7-8e10-0d6d77786e66" providerId="ADAL" clId="{593FD3F4-6DAC-4ACD-9CF3-34C31EE8382D}" dt="2025-06-22T14:43:27.369" v="13069" actId="478"/>
          <ac:spMkLst>
            <pc:docMk/>
            <pc:sldMk cId="3561086329" sldId="283"/>
            <ac:spMk id="19" creationId="{691CC254-7922-19AF-A8EB-75FA47F121AB}"/>
          </ac:spMkLst>
        </pc:spChg>
        <pc:spChg chg="add del mod">
          <ac:chgData name="TOGASAKI Haruta" userId="97d39d90-36ae-49c7-8e10-0d6d77786e66" providerId="ADAL" clId="{593FD3F4-6DAC-4ACD-9CF3-34C31EE8382D}" dt="2025-06-22T14:42:39.312" v="13064" actId="478"/>
          <ac:spMkLst>
            <pc:docMk/>
            <pc:sldMk cId="3561086329" sldId="283"/>
            <ac:spMk id="20" creationId="{6619B628-4D28-D9C4-3F4C-0FE8DD8B7CB2}"/>
          </ac:spMkLst>
        </pc:spChg>
        <pc:spChg chg="add del mod">
          <ac:chgData name="TOGASAKI Haruta" userId="97d39d90-36ae-49c7-8e10-0d6d77786e66" providerId="ADAL" clId="{593FD3F4-6DAC-4ACD-9CF3-34C31EE8382D}" dt="2025-06-22T14:42:37.559" v="13063" actId="478"/>
          <ac:spMkLst>
            <pc:docMk/>
            <pc:sldMk cId="3561086329" sldId="283"/>
            <ac:spMk id="21" creationId="{78EEF473-808F-3F0E-4EE7-22B0ED04ABC0}"/>
          </ac:spMkLst>
        </pc:spChg>
        <pc:spChg chg="add del mod">
          <ac:chgData name="TOGASAKI Haruta" userId="97d39d90-36ae-49c7-8e10-0d6d77786e66" providerId="ADAL" clId="{593FD3F4-6DAC-4ACD-9CF3-34C31EE8382D}" dt="2025-06-22T14:43:27.369" v="13069" actId="478"/>
          <ac:spMkLst>
            <pc:docMk/>
            <pc:sldMk cId="3561086329" sldId="283"/>
            <ac:spMk id="22" creationId="{C42C8C56-3518-3830-0DC1-1939F0202625}"/>
          </ac:spMkLst>
        </pc:spChg>
        <pc:spChg chg="add del mod">
          <ac:chgData name="TOGASAKI Haruta" userId="97d39d90-36ae-49c7-8e10-0d6d77786e66" providerId="ADAL" clId="{593FD3F4-6DAC-4ACD-9CF3-34C31EE8382D}" dt="2025-06-22T14:43:27.369" v="13069" actId="478"/>
          <ac:spMkLst>
            <pc:docMk/>
            <pc:sldMk cId="3561086329" sldId="283"/>
            <ac:spMk id="23" creationId="{F7491B61-964D-0F8F-C0D8-7A020A6610DA}"/>
          </ac:spMkLst>
        </pc:spChg>
        <pc:spChg chg="add del mod">
          <ac:chgData name="TOGASAKI Haruta" userId="97d39d90-36ae-49c7-8e10-0d6d77786e66" providerId="ADAL" clId="{593FD3F4-6DAC-4ACD-9CF3-34C31EE8382D}" dt="2025-06-22T14:43:27.369" v="13069" actId="478"/>
          <ac:spMkLst>
            <pc:docMk/>
            <pc:sldMk cId="3561086329" sldId="283"/>
            <ac:spMk id="24" creationId="{79910307-FF67-44A9-434F-C366A429E82C}"/>
          </ac:spMkLst>
        </pc:spChg>
        <pc:spChg chg="add del mod">
          <ac:chgData name="TOGASAKI Haruta" userId="97d39d90-36ae-49c7-8e10-0d6d77786e66" providerId="ADAL" clId="{593FD3F4-6DAC-4ACD-9CF3-34C31EE8382D}" dt="2025-06-22T14:43:27.369" v="13069" actId="478"/>
          <ac:spMkLst>
            <pc:docMk/>
            <pc:sldMk cId="3561086329" sldId="283"/>
            <ac:spMk id="25" creationId="{6A9AACBA-B124-D685-1ED5-823573818026}"/>
          </ac:spMkLst>
        </pc:spChg>
        <pc:spChg chg="add mod">
          <ac:chgData name="TOGASAKI Haruta" userId="97d39d90-36ae-49c7-8e10-0d6d77786e66" providerId="ADAL" clId="{593FD3F4-6DAC-4ACD-9CF3-34C31EE8382D}" dt="2025-06-30T16:19:32.339" v="19190" actId="207"/>
          <ac:spMkLst>
            <pc:docMk/>
            <pc:sldMk cId="3561086329" sldId="283"/>
            <ac:spMk id="27" creationId="{A5212848-F981-EA8C-E5E5-922C9A5F69BF}"/>
          </ac:spMkLst>
        </pc:spChg>
        <pc:spChg chg="add del mod">
          <ac:chgData name="TOGASAKI Haruta" userId="97d39d90-36ae-49c7-8e10-0d6d77786e66" providerId="ADAL" clId="{593FD3F4-6DAC-4ACD-9CF3-34C31EE8382D}" dt="2025-06-22T14:43:27.369" v="13069" actId="478"/>
          <ac:spMkLst>
            <pc:docMk/>
            <pc:sldMk cId="3561086329" sldId="283"/>
            <ac:spMk id="28" creationId="{8B6D2AF8-9D37-D03C-8854-429A880CF03A}"/>
          </ac:spMkLst>
        </pc:spChg>
        <pc:spChg chg="add del mod">
          <ac:chgData name="TOGASAKI Haruta" userId="97d39d90-36ae-49c7-8e10-0d6d77786e66" providerId="ADAL" clId="{593FD3F4-6DAC-4ACD-9CF3-34C31EE8382D}" dt="2025-06-22T15:10:30.942" v="13220" actId="478"/>
          <ac:spMkLst>
            <pc:docMk/>
            <pc:sldMk cId="3561086329" sldId="283"/>
            <ac:spMk id="38" creationId="{C16D203D-D099-B1E6-6525-80DDCB12E94A}"/>
          </ac:spMkLst>
        </pc:spChg>
        <pc:grpChg chg="add del mod">
          <ac:chgData name="TOGASAKI Haruta" userId="97d39d90-36ae-49c7-8e10-0d6d77786e66" providerId="ADAL" clId="{593FD3F4-6DAC-4ACD-9CF3-34C31EE8382D}" dt="2025-06-22T14:43:27.369" v="13069" actId="478"/>
          <ac:grpSpMkLst>
            <pc:docMk/>
            <pc:sldMk cId="3561086329" sldId="283"/>
            <ac:grpSpMk id="14" creationId="{1E4E2435-6F49-A3EA-7DCA-41F05E26AA33}"/>
          </ac:grpSpMkLst>
        </pc:grpChg>
        <pc:grpChg chg="add del mod">
          <ac:chgData name="TOGASAKI Haruta" userId="97d39d90-36ae-49c7-8e10-0d6d77786e66" providerId="ADAL" clId="{593FD3F4-6DAC-4ACD-9CF3-34C31EE8382D}" dt="2025-06-22T14:43:27.369" v="13069" actId="478"/>
          <ac:grpSpMkLst>
            <pc:docMk/>
            <pc:sldMk cId="3561086329" sldId="283"/>
            <ac:grpSpMk id="29" creationId="{0BF56C1E-1D88-0C5B-0CA1-1B934C44BBAC}"/>
          </ac:grpSpMkLst>
        </pc:grpChg>
        <pc:grpChg chg="add del mod">
          <ac:chgData name="TOGASAKI Haruta" userId="97d39d90-36ae-49c7-8e10-0d6d77786e66" providerId="ADAL" clId="{593FD3F4-6DAC-4ACD-9CF3-34C31EE8382D}" dt="2025-06-22T14:43:27.369" v="13069" actId="478"/>
          <ac:grpSpMkLst>
            <pc:docMk/>
            <pc:sldMk cId="3561086329" sldId="283"/>
            <ac:grpSpMk id="33" creationId="{42D55EF1-6C1B-4E7A-3B6D-DD9CF7BFE87C}"/>
          </ac:grpSpMkLst>
        </pc:grpChg>
        <pc:graphicFrameChg chg="add mod">
          <ac:chgData name="TOGASAKI Haruta" userId="97d39d90-36ae-49c7-8e10-0d6d77786e66" providerId="ADAL" clId="{593FD3F4-6DAC-4ACD-9CF3-34C31EE8382D}" dt="2025-06-22T15:19:44.406" v="13322"/>
          <ac:graphicFrameMkLst>
            <pc:docMk/>
            <pc:sldMk cId="3561086329" sldId="283"/>
            <ac:graphicFrameMk id="5" creationId="{32F369AF-194B-471F-84D6-7B711B02AF2E}"/>
          </ac:graphicFrameMkLst>
        </pc:graphicFrameChg>
        <pc:graphicFrameChg chg="add mod">
          <ac:chgData name="TOGASAKI Haruta" userId="97d39d90-36ae-49c7-8e10-0d6d77786e66" providerId="ADAL" clId="{593FD3F4-6DAC-4ACD-9CF3-34C31EE8382D}" dt="2025-06-22T15:40:34.326" v="13634" actId="14100"/>
          <ac:graphicFrameMkLst>
            <pc:docMk/>
            <pc:sldMk cId="3561086329" sldId="283"/>
            <ac:graphicFrameMk id="6" creationId="{32F369AF-194B-471F-84D6-7B711B02AF2E}"/>
          </ac:graphicFrameMkLst>
        </pc:graphicFrameChg>
        <pc:cxnChg chg="add del mod">
          <ac:chgData name="TOGASAKI Haruta" userId="97d39d90-36ae-49c7-8e10-0d6d77786e66" providerId="ADAL" clId="{593FD3F4-6DAC-4ACD-9CF3-34C31EE8382D}" dt="2025-06-22T14:43:27.369" v="13069" actId="478"/>
          <ac:cxnSpMkLst>
            <pc:docMk/>
            <pc:sldMk cId="3561086329" sldId="283"/>
            <ac:cxnSpMk id="26" creationId="{16BABED2-FD72-7ABD-36EA-A2EDC63D69F6}"/>
          </ac:cxnSpMkLst>
        </pc:cxnChg>
        <pc:cxnChg chg="add del mod">
          <ac:chgData name="TOGASAKI Haruta" userId="97d39d90-36ae-49c7-8e10-0d6d77786e66" providerId="ADAL" clId="{593FD3F4-6DAC-4ACD-9CF3-34C31EE8382D}" dt="2025-06-22T14:43:27.369" v="13069" actId="478"/>
          <ac:cxnSpMkLst>
            <pc:docMk/>
            <pc:sldMk cId="3561086329" sldId="283"/>
            <ac:cxnSpMk id="27" creationId="{97AFA72F-2812-85E8-C633-BA3E56417D66}"/>
          </ac:cxnSpMkLst>
        </pc:cxnChg>
        <pc:cxnChg chg="mod">
          <ac:chgData name="TOGASAKI Haruta" userId="97d39d90-36ae-49c7-8e10-0d6d77786e66" providerId="ADAL" clId="{593FD3F4-6DAC-4ACD-9CF3-34C31EE8382D}" dt="2025-06-22T14:42:34.116" v="13062"/>
          <ac:cxnSpMkLst>
            <pc:docMk/>
            <pc:sldMk cId="3561086329" sldId="283"/>
            <ac:cxnSpMk id="30" creationId="{1A1E539B-B94C-6073-EAD6-D4617ECC777F}"/>
          </ac:cxnSpMkLst>
        </pc:cxnChg>
        <pc:cxnChg chg="mod">
          <ac:chgData name="TOGASAKI Haruta" userId="97d39d90-36ae-49c7-8e10-0d6d77786e66" providerId="ADAL" clId="{593FD3F4-6DAC-4ACD-9CF3-34C31EE8382D}" dt="2025-06-22T14:42:34.116" v="13062"/>
          <ac:cxnSpMkLst>
            <pc:docMk/>
            <pc:sldMk cId="3561086329" sldId="283"/>
            <ac:cxnSpMk id="31" creationId="{19CCF482-8820-600F-E2A0-9F3CCC6F3D76}"/>
          </ac:cxnSpMkLst>
        </pc:cxnChg>
        <pc:cxnChg chg="mod">
          <ac:chgData name="TOGASAKI Haruta" userId="97d39d90-36ae-49c7-8e10-0d6d77786e66" providerId="ADAL" clId="{593FD3F4-6DAC-4ACD-9CF3-34C31EE8382D}" dt="2025-06-22T14:42:34.116" v="13062"/>
          <ac:cxnSpMkLst>
            <pc:docMk/>
            <pc:sldMk cId="3561086329" sldId="283"/>
            <ac:cxnSpMk id="32" creationId="{D487CC71-9FAD-7D11-2AE3-C20152160315}"/>
          </ac:cxnSpMkLst>
        </pc:cxnChg>
        <pc:cxnChg chg="mod">
          <ac:chgData name="TOGASAKI Haruta" userId="97d39d90-36ae-49c7-8e10-0d6d77786e66" providerId="ADAL" clId="{593FD3F4-6DAC-4ACD-9CF3-34C31EE8382D}" dt="2025-06-22T14:42:34.116" v="13062"/>
          <ac:cxnSpMkLst>
            <pc:docMk/>
            <pc:sldMk cId="3561086329" sldId="283"/>
            <ac:cxnSpMk id="34" creationId="{30D816F3-8EDD-0D0C-04D4-960D5EF5776C}"/>
          </ac:cxnSpMkLst>
        </pc:cxnChg>
        <pc:cxnChg chg="mod">
          <ac:chgData name="TOGASAKI Haruta" userId="97d39d90-36ae-49c7-8e10-0d6d77786e66" providerId="ADAL" clId="{593FD3F4-6DAC-4ACD-9CF3-34C31EE8382D}" dt="2025-06-22T14:42:34.116" v="13062"/>
          <ac:cxnSpMkLst>
            <pc:docMk/>
            <pc:sldMk cId="3561086329" sldId="283"/>
            <ac:cxnSpMk id="35" creationId="{6FBEC66C-0B36-E9D9-4431-2E8841247191}"/>
          </ac:cxnSpMkLst>
        </pc:cxnChg>
        <pc:cxnChg chg="mod">
          <ac:chgData name="TOGASAKI Haruta" userId="97d39d90-36ae-49c7-8e10-0d6d77786e66" providerId="ADAL" clId="{593FD3F4-6DAC-4ACD-9CF3-34C31EE8382D}" dt="2025-06-22T14:42:34.116" v="13062"/>
          <ac:cxnSpMkLst>
            <pc:docMk/>
            <pc:sldMk cId="3561086329" sldId="283"/>
            <ac:cxnSpMk id="36" creationId="{2F64ADED-23E1-867C-6C19-09DCD078C194}"/>
          </ac:cxnSpMkLst>
        </pc:cxnChg>
      </pc:sldChg>
      <pc:sldChg chg="addSp delSp modSp add mod addAnim delAnim modAnim modNotesTx">
        <pc:chgData name="TOGASAKI Haruta" userId="97d39d90-36ae-49c7-8e10-0d6d77786e66" providerId="ADAL" clId="{593FD3F4-6DAC-4ACD-9CF3-34C31EE8382D}" dt="2025-06-30T18:20:49.018" v="23469" actId="20577"/>
        <pc:sldMkLst>
          <pc:docMk/>
          <pc:sldMk cId="1800713247" sldId="284"/>
        </pc:sldMkLst>
        <pc:spChg chg="del mod ord">
          <ac:chgData name="TOGASAKI Haruta" userId="97d39d90-36ae-49c7-8e10-0d6d77786e66" providerId="ADAL" clId="{593FD3F4-6DAC-4ACD-9CF3-34C31EE8382D}" dt="2025-06-22T16:58:17.250" v="14981" actId="478"/>
          <ac:spMkLst>
            <pc:docMk/>
            <pc:sldMk cId="1800713247" sldId="284"/>
            <ac:spMk id="3" creationId="{D7DB71E0-C171-65ED-4A4A-02E0740392D2}"/>
          </ac:spMkLst>
        </pc:spChg>
        <pc:spChg chg="add mod">
          <ac:chgData name="TOGASAKI Haruta" userId="97d39d90-36ae-49c7-8e10-0d6d77786e66" providerId="ADAL" clId="{593FD3F4-6DAC-4ACD-9CF3-34C31EE8382D}" dt="2025-06-22T16:05:46.632" v="13945" actId="1035"/>
          <ac:spMkLst>
            <pc:docMk/>
            <pc:sldMk cId="1800713247" sldId="284"/>
            <ac:spMk id="8" creationId="{6578F9A0-ED37-E3B4-85FC-37272F64BECE}"/>
          </ac:spMkLst>
        </pc:spChg>
        <pc:spChg chg="add mod">
          <ac:chgData name="TOGASAKI Haruta" userId="97d39d90-36ae-49c7-8e10-0d6d77786e66" providerId="ADAL" clId="{593FD3F4-6DAC-4ACD-9CF3-34C31EE8382D}" dt="2025-06-22T16:05:46.632" v="13945" actId="1035"/>
          <ac:spMkLst>
            <pc:docMk/>
            <pc:sldMk cId="1800713247" sldId="284"/>
            <ac:spMk id="9" creationId="{908B4DFC-60E0-00F5-95CD-36A2D69A4E68}"/>
          </ac:spMkLst>
        </pc:spChg>
        <pc:spChg chg="add mod">
          <ac:chgData name="TOGASAKI Haruta" userId="97d39d90-36ae-49c7-8e10-0d6d77786e66" providerId="ADAL" clId="{593FD3F4-6DAC-4ACD-9CF3-34C31EE8382D}" dt="2025-06-22T16:17:49.304" v="14270" actId="20577"/>
          <ac:spMkLst>
            <pc:docMk/>
            <pc:sldMk cId="1800713247" sldId="284"/>
            <ac:spMk id="10" creationId="{AA4FAFA6-C617-C6B3-C0EA-CD56E8C53325}"/>
          </ac:spMkLst>
        </pc:spChg>
        <pc:spChg chg="add del mod">
          <ac:chgData name="TOGASAKI Haruta" userId="97d39d90-36ae-49c7-8e10-0d6d77786e66" providerId="ADAL" clId="{593FD3F4-6DAC-4ACD-9CF3-34C31EE8382D}" dt="2025-06-22T16:08:39.027" v="13976" actId="478"/>
          <ac:spMkLst>
            <pc:docMk/>
            <pc:sldMk cId="1800713247" sldId="284"/>
            <ac:spMk id="11" creationId="{FF1C973A-3471-4E9F-80A9-BECB65A45EB8}"/>
          </ac:spMkLst>
        </pc:spChg>
        <pc:spChg chg="add mod">
          <ac:chgData name="TOGASAKI Haruta" userId="97d39d90-36ae-49c7-8e10-0d6d77786e66" providerId="ADAL" clId="{593FD3F4-6DAC-4ACD-9CF3-34C31EE8382D}" dt="2025-06-22T15:57:38.087" v="13886" actId="403"/>
          <ac:spMkLst>
            <pc:docMk/>
            <pc:sldMk cId="1800713247" sldId="284"/>
            <ac:spMk id="12" creationId="{1BD1E0C8-8D49-0213-7BB7-E45CABC72D2D}"/>
          </ac:spMkLst>
        </pc:spChg>
        <pc:spChg chg="add mod">
          <ac:chgData name="TOGASAKI Haruta" userId="97d39d90-36ae-49c7-8e10-0d6d77786e66" providerId="ADAL" clId="{593FD3F4-6DAC-4ACD-9CF3-34C31EE8382D}" dt="2025-06-22T15:57:40.970" v="13887" actId="403"/>
          <ac:spMkLst>
            <pc:docMk/>
            <pc:sldMk cId="1800713247" sldId="284"/>
            <ac:spMk id="13" creationId="{AC25E5F2-C289-433A-2862-45E45BFF042A}"/>
          </ac:spMkLst>
        </pc:spChg>
        <pc:spChg chg="add mod">
          <ac:chgData name="TOGASAKI Haruta" userId="97d39d90-36ae-49c7-8e10-0d6d77786e66" providerId="ADAL" clId="{593FD3F4-6DAC-4ACD-9CF3-34C31EE8382D}" dt="2025-06-22T18:35:16.759" v="15810"/>
          <ac:spMkLst>
            <pc:docMk/>
            <pc:sldMk cId="1800713247" sldId="284"/>
            <ac:spMk id="20" creationId="{7EE05C1A-6D89-714E-CAB7-3089B83F226F}"/>
          </ac:spMkLst>
        </pc:spChg>
        <pc:spChg chg="add mod">
          <ac:chgData name="TOGASAKI Haruta" userId="97d39d90-36ae-49c7-8e10-0d6d77786e66" providerId="ADAL" clId="{593FD3F4-6DAC-4ACD-9CF3-34C31EE8382D}" dt="2025-06-22T16:29:35.556" v="14589" actId="207"/>
          <ac:spMkLst>
            <pc:docMk/>
            <pc:sldMk cId="1800713247" sldId="284"/>
            <ac:spMk id="21" creationId="{8F10D332-102F-9A46-43C2-99E757F0927F}"/>
          </ac:spMkLst>
        </pc:spChg>
        <pc:spChg chg="add mod ord">
          <ac:chgData name="TOGASAKI Haruta" userId="97d39d90-36ae-49c7-8e10-0d6d77786e66" providerId="ADAL" clId="{593FD3F4-6DAC-4ACD-9CF3-34C31EE8382D}" dt="2025-06-22T18:06:54.578" v="15465" actId="1076"/>
          <ac:spMkLst>
            <pc:docMk/>
            <pc:sldMk cId="1800713247" sldId="284"/>
            <ac:spMk id="22" creationId="{1FAC655B-27E2-C33D-78A4-E60EEE01D226}"/>
          </ac:spMkLst>
        </pc:spChg>
        <pc:spChg chg="mod">
          <ac:chgData name="TOGASAKI Haruta" userId="97d39d90-36ae-49c7-8e10-0d6d77786e66" providerId="ADAL" clId="{593FD3F4-6DAC-4ACD-9CF3-34C31EE8382D}" dt="2025-06-22T16:11:42.150" v="14058"/>
          <ac:spMkLst>
            <pc:docMk/>
            <pc:sldMk cId="1800713247" sldId="284"/>
            <ac:spMk id="24" creationId="{9DEA7DA7-8B05-C5B9-1098-E23803F2E406}"/>
          </ac:spMkLst>
        </pc:spChg>
        <pc:spChg chg="mod">
          <ac:chgData name="TOGASAKI Haruta" userId="97d39d90-36ae-49c7-8e10-0d6d77786e66" providerId="ADAL" clId="{593FD3F4-6DAC-4ACD-9CF3-34C31EE8382D}" dt="2025-06-22T16:11:42.150" v="14058"/>
          <ac:spMkLst>
            <pc:docMk/>
            <pc:sldMk cId="1800713247" sldId="284"/>
            <ac:spMk id="25" creationId="{67B32A53-D4FC-8A13-DDFE-FCB7F645DCE3}"/>
          </ac:spMkLst>
        </pc:spChg>
        <pc:spChg chg="mod">
          <ac:chgData name="TOGASAKI Haruta" userId="97d39d90-36ae-49c7-8e10-0d6d77786e66" providerId="ADAL" clId="{593FD3F4-6DAC-4ACD-9CF3-34C31EE8382D}" dt="2025-06-22T16:11:42.150" v="14058"/>
          <ac:spMkLst>
            <pc:docMk/>
            <pc:sldMk cId="1800713247" sldId="284"/>
            <ac:spMk id="26" creationId="{3C9EAF17-A6D7-8ADB-AB3F-AF5F326C5786}"/>
          </ac:spMkLst>
        </pc:spChg>
        <pc:spChg chg="add mod">
          <ac:chgData name="TOGASAKI Haruta" userId="97d39d90-36ae-49c7-8e10-0d6d77786e66" providerId="ADAL" clId="{593FD3F4-6DAC-4ACD-9CF3-34C31EE8382D}" dt="2025-06-22T16:26:28.923" v="14550" actId="1076"/>
          <ac:spMkLst>
            <pc:docMk/>
            <pc:sldMk cId="1800713247" sldId="284"/>
            <ac:spMk id="43" creationId="{0C022D9C-2770-C9D5-789A-EF0650859384}"/>
          </ac:spMkLst>
        </pc:spChg>
        <pc:spChg chg="add mod">
          <ac:chgData name="TOGASAKI Haruta" userId="97d39d90-36ae-49c7-8e10-0d6d77786e66" providerId="ADAL" clId="{593FD3F4-6DAC-4ACD-9CF3-34C31EE8382D}" dt="2025-06-22T17:41:42.893" v="15164" actId="208"/>
          <ac:spMkLst>
            <pc:docMk/>
            <pc:sldMk cId="1800713247" sldId="284"/>
            <ac:spMk id="44" creationId="{38CA96B5-5990-7C43-96E6-3BD1B9F2DDC8}"/>
          </ac:spMkLst>
        </pc:spChg>
        <pc:spChg chg="add mod">
          <ac:chgData name="TOGASAKI Haruta" userId="97d39d90-36ae-49c7-8e10-0d6d77786e66" providerId="ADAL" clId="{593FD3F4-6DAC-4ACD-9CF3-34C31EE8382D}" dt="2025-06-22T16:27:45.013" v="14570" actId="14100"/>
          <ac:spMkLst>
            <pc:docMk/>
            <pc:sldMk cId="1800713247" sldId="284"/>
            <ac:spMk id="46" creationId="{BA9B57A9-9350-BA66-3741-2BD17866BDC3}"/>
          </ac:spMkLst>
        </pc:spChg>
        <pc:spChg chg="add del mod">
          <ac:chgData name="TOGASAKI Haruta" userId="97d39d90-36ae-49c7-8e10-0d6d77786e66" providerId="ADAL" clId="{593FD3F4-6DAC-4ACD-9CF3-34C31EE8382D}" dt="2025-06-22T16:23:07.316" v="14421" actId="478"/>
          <ac:spMkLst>
            <pc:docMk/>
            <pc:sldMk cId="1800713247" sldId="284"/>
            <ac:spMk id="47" creationId="{3DF564C2-9B67-A5BF-A660-E513E4FCDA54}"/>
          </ac:spMkLst>
        </pc:spChg>
        <pc:spChg chg="add mod">
          <ac:chgData name="TOGASAKI Haruta" userId="97d39d90-36ae-49c7-8e10-0d6d77786e66" providerId="ADAL" clId="{593FD3F4-6DAC-4ACD-9CF3-34C31EE8382D}" dt="2025-06-22T16:27:51.436" v="14574" actId="113"/>
          <ac:spMkLst>
            <pc:docMk/>
            <pc:sldMk cId="1800713247" sldId="284"/>
            <ac:spMk id="48" creationId="{7A8E9638-CAA6-E18C-1702-F0C5B3A0720E}"/>
          </ac:spMkLst>
        </pc:spChg>
        <pc:spChg chg="add mod">
          <ac:chgData name="TOGASAKI Haruta" userId="97d39d90-36ae-49c7-8e10-0d6d77786e66" providerId="ADAL" clId="{593FD3F4-6DAC-4ACD-9CF3-34C31EE8382D}" dt="2025-06-22T16:23:09.257" v="14422"/>
          <ac:spMkLst>
            <pc:docMk/>
            <pc:sldMk cId="1800713247" sldId="284"/>
            <ac:spMk id="49" creationId="{7EEDC0E7-1B3D-6AE8-C2CE-C29871805C2C}"/>
          </ac:spMkLst>
        </pc:spChg>
        <pc:spChg chg="add mod">
          <ac:chgData name="TOGASAKI Haruta" userId="97d39d90-36ae-49c7-8e10-0d6d77786e66" providerId="ADAL" clId="{593FD3F4-6DAC-4ACD-9CF3-34C31EE8382D}" dt="2025-06-22T18:03:47.623" v="15453" actId="20577"/>
          <ac:spMkLst>
            <pc:docMk/>
            <pc:sldMk cId="1800713247" sldId="284"/>
            <ac:spMk id="50" creationId="{40C5AAE7-D533-8B91-37FA-1A3742E50917}"/>
          </ac:spMkLst>
        </pc:spChg>
        <pc:spChg chg="add del mod">
          <ac:chgData name="TOGASAKI Haruta" userId="97d39d90-36ae-49c7-8e10-0d6d77786e66" providerId="ADAL" clId="{593FD3F4-6DAC-4ACD-9CF3-34C31EE8382D}" dt="2025-06-22T16:26:59.319" v="14556" actId="478"/>
          <ac:spMkLst>
            <pc:docMk/>
            <pc:sldMk cId="1800713247" sldId="284"/>
            <ac:spMk id="53" creationId="{60CEA6FF-6930-F336-7609-41066E06472C}"/>
          </ac:spMkLst>
        </pc:spChg>
        <pc:spChg chg="add mod">
          <ac:chgData name="TOGASAKI Haruta" userId="97d39d90-36ae-49c7-8e10-0d6d77786e66" providerId="ADAL" clId="{593FD3F4-6DAC-4ACD-9CF3-34C31EE8382D}" dt="2025-06-22T16:27:13.593" v="14561"/>
          <ac:spMkLst>
            <pc:docMk/>
            <pc:sldMk cId="1800713247" sldId="284"/>
            <ac:spMk id="54" creationId="{CAA04AEC-01BB-676B-6DAC-8FD33522A5D2}"/>
          </ac:spMkLst>
        </pc:spChg>
        <pc:spChg chg="add del mod">
          <ac:chgData name="TOGASAKI Haruta" userId="97d39d90-36ae-49c7-8e10-0d6d77786e66" providerId="ADAL" clId="{593FD3F4-6DAC-4ACD-9CF3-34C31EE8382D}" dt="2025-06-22T16:29:24.326" v="14585" actId="478"/>
          <ac:spMkLst>
            <pc:docMk/>
            <pc:sldMk cId="1800713247" sldId="284"/>
            <ac:spMk id="56" creationId="{AA228808-99ED-E835-8E9C-3E9649CBD468}"/>
          </ac:spMkLst>
        </pc:spChg>
        <pc:spChg chg="add mod">
          <ac:chgData name="TOGASAKI Haruta" userId="97d39d90-36ae-49c7-8e10-0d6d77786e66" providerId="ADAL" clId="{593FD3F4-6DAC-4ACD-9CF3-34C31EE8382D}" dt="2025-06-22T16:32:31.520" v="14620"/>
          <ac:spMkLst>
            <pc:docMk/>
            <pc:sldMk cId="1800713247" sldId="284"/>
            <ac:spMk id="57" creationId="{0ED7D8BE-BB97-88DF-BC3E-D1BEFE32CEE0}"/>
          </ac:spMkLst>
        </pc:spChg>
        <pc:spChg chg="add mod">
          <ac:chgData name="TOGASAKI Haruta" userId="97d39d90-36ae-49c7-8e10-0d6d77786e66" providerId="ADAL" clId="{593FD3F4-6DAC-4ACD-9CF3-34C31EE8382D}" dt="2025-06-22T16:33:42.119" v="14650" actId="1076"/>
          <ac:spMkLst>
            <pc:docMk/>
            <pc:sldMk cId="1800713247" sldId="284"/>
            <ac:spMk id="58" creationId="{51FCEC0A-B478-5CFB-C593-7F264FAFF103}"/>
          </ac:spMkLst>
        </pc:spChg>
        <pc:spChg chg="add mod">
          <ac:chgData name="TOGASAKI Haruta" userId="97d39d90-36ae-49c7-8e10-0d6d77786e66" providerId="ADAL" clId="{593FD3F4-6DAC-4ACD-9CF3-34C31EE8382D}" dt="2025-06-22T16:50:26.618" v="14833" actId="1038"/>
          <ac:spMkLst>
            <pc:docMk/>
            <pc:sldMk cId="1800713247" sldId="284"/>
            <ac:spMk id="59" creationId="{CF2EC572-F998-C66C-FFBF-8F06A57C40D1}"/>
          </ac:spMkLst>
        </pc:spChg>
        <pc:spChg chg="add mod ord modVis">
          <ac:chgData name="TOGASAKI Haruta" userId="97d39d90-36ae-49c7-8e10-0d6d77786e66" providerId="ADAL" clId="{593FD3F4-6DAC-4ACD-9CF3-34C31EE8382D}" dt="2025-06-30T17:31:05.774" v="22038" actId="14429"/>
          <ac:spMkLst>
            <pc:docMk/>
            <pc:sldMk cId="1800713247" sldId="284"/>
            <ac:spMk id="60" creationId="{12530AE3-2804-3400-196C-4559D3550400}"/>
          </ac:spMkLst>
        </pc:spChg>
        <pc:spChg chg="add del mod ord modVis">
          <ac:chgData name="TOGASAKI Haruta" userId="97d39d90-36ae-49c7-8e10-0d6d77786e66" providerId="ADAL" clId="{593FD3F4-6DAC-4ACD-9CF3-34C31EE8382D}" dt="2025-06-30T17:31:07.052" v="22039" actId="14429"/>
          <ac:spMkLst>
            <pc:docMk/>
            <pc:sldMk cId="1800713247" sldId="284"/>
            <ac:spMk id="61" creationId="{64A141F2-7349-36A3-CE65-E140C458301A}"/>
          </ac:spMkLst>
        </pc:spChg>
        <pc:spChg chg="add del mod">
          <ac:chgData name="TOGASAKI Haruta" userId="97d39d90-36ae-49c7-8e10-0d6d77786e66" providerId="ADAL" clId="{593FD3F4-6DAC-4ACD-9CF3-34C31EE8382D}" dt="2025-06-22T17:57:51.288" v="15351" actId="478"/>
          <ac:spMkLst>
            <pc:docMk/>
            <pc:sldMk cId="1800713247" sldId="284"/>
            <ac:spMk id="62" creationId="{7263B9E2-D2E0-ECC2-C1EA-44FF04AEDF62}"/>
          </ac:spMkLst>
        </pc:spChg>
        <pc:spChg chg="add">
          <ac:chgData name="TOGASAKI Haruta" userId="97d39d90-36ae-49c7-8e10-0d6d77786e66" providerId="ADAL" clId="{593FD3F4-6DAC-4ACD-9CF3-34C31EE8382D}" dt="2025-06-22T17:02:43.362" v="15032"/>
          <ac:spMkLst>
            <pc:docMk/>
            <pc:sldMk cId="1800713247" sldId="284"/>
            <ac:spMk id="63" creationId="{CF25C560-A39D-F261-055B-76C506713B21}"/>
          </ac:spMkLst>
        </pc:spChg>
        <pc:spChg chg="add mod ord modVis">
          <ac:chgData name="TOGASAKI Haruta" userId="97d39d90-36ae-49c7-8e10-0d6d77786e66" providerId="ADAL" clId="{593FD3F4-6DAC-4ACD-9CF3-34C31EE8382D}" dt="2025-06-30T17:31:04.571" v="22036" actId="14429"/>
          <ac:spMkLst>
            <pc:docMk/>
            <pc:sldMk cId="1800713247" sldId="284"/>
            <ac:spMk id="64" creationId="{C0BBFD11-ACEB-790B-0797-C78D0E77E26B}"/>
          </ac:spMkLst>
        </pc:spChg>
        <pc:spChg chg="add mod ord modVis">
          <ac:chgData name="TOGASAKI Haruta" userId="97d39d90-36ae-49c7-8e10-0d6d77786e66" providerId="ADAL" clId="{593FD3F4-6DAC-4ACD-9CF3-34C31EE8382D}" dt="2025-06-30T17:31:05.076" v="22037" actId="14429"/>
          <ac:spMkLst>
            <pc:docMk/>
            <pc:sldMk cId="1800713247" sldId="284"/>
            <ac:spMk id="65" creationId="{E645EB81-FBF4-240B-D4C1-0EBBF8431E3A}"/>
          </ac:spMkLst>
        </pc:spChg>
        <pc:grpChg chg="add del mod">
          <ac:chgData name="TOGASAKI Haruta" userId="97d39d90-36ae-49c7-8e10-0d6d77786e66" providerId="ADAL" clId="{593FD3F4-6DAC-4ACD-9CF3-34C31EE8382D}" dt="2025-06-22T16:01:01.547" v="13888" actId="478"/>
          <ac:grpSpMkLst>
            <pc:docMk/>
            <pc:sldMk cId="1800713247" sldId="284"/>
            <ac:grpSpMk id="7" creationId="{0B06633B-237B-F9D1-4528-F6B6D5FB3D14}"/>
          </ac:grpSpMkLst>
        </pc:grpChg>
        <pc:grpChg chg="add mod ord">
          <ac:chgData name="TOGASAKI Haruta" userId="97d39d90-36ae-49c7-8e10-0d6d77786e66" providerId="ADAL" clId="{593FD3F4-6DAC-4ACD-9CF3-34C31EE8382D}" dt="2025-06-22T16:09:54.505" v="14043" actId="14100"/>
          <ac:grpSpMkLst>
            <pc:docMk/>
            <pc:sldMk cId="1800713247" sldId="284"/>
            <ac:grpSpMk id="18" creationId="{3567B84C-1460-2C3A-F63E-AB0000F3A8AC}"/>
          </ac:grpSpMkLst>
        </pc:grpChg>
        <pc:grpChg chg="add mod">
          <ac:chgData name="TOGASAKI Haruta" userId="97d39d90-36ae-49c7-8e10-0d6d77786e66" providerId="ADAL" clId="{593FD3F4-6DAC-4ACD-9CF3-34C31EE8382D}" dt="2025-06-22T16:28:53.425" v="14580" actId="164"/>
          <ac:grpSpMkLst>
            <pc:docMk/>
            <pc:sldMk cId="1800713247" sldId="284"/>
            <ac:grpSpMk id="23" creationId="{69220CA9-7FC2-0A26-EB1A-C9A9DEDA7A7E}"/>
          </ac:grpSpMkLst>
        </pc:grpChg>
        <pc:grpChg chg="add mod">
          <ac:chgData name="TOGASAKI Haruta" userId="97d39d90-36ae-49c7-8e10-0d6d77786e66" providerId="ADAL" clId="{593FD3F4-6DAC-4ACD-9CF3-34C31EE8382D}" dt="2025-06-22T16:12:25.567" v="14066" actId="1076"/>
          <ac:grpSpMkLst>
            <pc:docMk/>
            <pc:sldMk cId="1800713247" sldId="284"/>
            <ac:grpSpMk id="35" creationId="{D52F8BE9-F398-6FEE-B8F6-B6264527675C}"/>
          </ac:grpSpMkLst>
        </pc:grpChg>
        <pc:grpChg chg="add mod">
          <ac:chgData name="TOGASAKI Haruta" userId="97d39d90-36ae-49c7-8e10-0d6d77786e66" providerId="ADAL" clId="{593FD3F4-6DAC-4ACD-9CF3-34C31EE8382D}" dt="2025-06-22T16:26:22.434" v="14549" actId="14100"/>
          <ac:grpSpMkLst>
            <pc:docMk/>
            <pc:sldMk cId="1800713247" sldId="284"/>
            <ac:grpSpMk id="39" creationId="{B516282C-7958-DFB0-63AE-1E44D79C3CC1}"/>
          </ac:grpSpMkLst>
        </pc:grpChg>
        <pc:grpChg chg="add mod">
          <ac:chgData name="TOGASAKI Haruta" userId="97d39d90-36ae-49c7-8e10-0d6d77786e66" providerId="ADAL" clId="{593FD3F4-6DAC-4ACD-9CF3-34C31EE8382D}" dt="2025-06-22T16:28:53.425" v="14580" actId="164"/>
          <ac:grpSpMkLst>
            <pc:docMk/>
            <pc:sldMk cId="1800713247" sldId="284"/>
            <ac:grpSpMk id="55" creationId="{9F0E4757-BFB9-B7BC-CB9B-9A4125A19376}"/>
          </ac:grpSpMkLst>
        </pc:grpChg>
        <pc:picChg chg="add mod modCrop">
          <ac:chgData name="TOGASAKI Haruta" userId="97d39d90-36ae-49c7-8e10-0d6d77786e66" providerId="ADAL" clId="{593FD3F4-6DAC-4ACD-9CF3-34C31EE8382D}" dt="2025-06-22T15:52:48.221" v="13723" actId="164"/>
          <ac:picMkLst>
            <pc:docMk/>
            <pc:sldMk cId="1800713247" sldId="284"/>
            <ac:picMk id="5" creationId="{D4BB286E-9AF7-6916-A2C9-FBE9E368C1B5}"/>
          </ac:picMkLst>
        </pc:picChg>
        <pc:picChg chg="add mod modCrop">
          <ac:chgData name="TOGASAKI Haruta" userId="97d39d90-36ae-49c7-8e10-0d6d77786e66" providerId="ADAL" clId="{593FD3F4-6DAC-4ACD-9CF3-34C31EE8382D}" dt="2025-06-22T15:52:48.221" v="13723" actId="164"/>
          <ac:picMkLst>
            <pc:docMk/>
            <pc:sldMk cId="1800713247" sldId="284"/>
            <ac:picMk id="6" creationId="{BDA2E4A7-C481-66AF-20B1-01EEC9AD21B3}"/>
          </ac:picMkLst>
        </pc:picChg>
        <pc:picChg chg="add del mod modCrop">
          <ac:chgData name="TOGASAKI Haruta" userId="97d39d90-36ae-49c7-8e10-0d6d77786e66" providerId="ADAL" clId="{593FD3F4-6DAC-4ACD-9CF3-34C31EE8382D}" dt="2025-06-22T16:02:27.595" v="13919" actId="478"/>
          <ac:picMkLst>
            <pc:docMk/>
            <pc:sldMk cId="1800713247" sldId="284"/>
            <ac:picMk id="14" creationId="{2C29AC32-78D9-05FA-9036-70B8B39ADE00}"/>
          </ac:picMkLst>
        </pc:picChg>
        <pc:picChg chg="add del mod modCrop">
          <ac:chgData name="TOGASAKI Haruta" userId="97d39d90-36ae-49c7-8e10-0d6d77786e66" providerId="ADAL" clId="{593FD3F4-6DAC-4ACD-9CF3-34C31EE8382D}" dt="2025-06-22T16:02:29.065" v="13920" actId="478"/>
          <ac:picMkLst>
            <pc:docMk/>
            <pc:sldMk cId="1800713247" sldId="284"/>
            <ac:picMk id="15" creationId="{14FD48A6-E652-7676-A9B1-87AB5A306344}"/>
          </ac:picMkLst>
        </pc:picChg>
        <pc:picChg chg="add mod">
          <ac:chgData name="TOGASAKI Haruta" userId="97d39d90-36ae-49c7-8e10-0d6d77786e66" providerId="ADAL" clId="{593FD3F4-6DAC-4ACD-9CF3-34C31EE8382D}" dt="2025-06-22T16:01:42.231" v="13897" actId="164"/>
          <ac:picMkLst>
            <pc:docMk/>
            <pc:sldMk cId="1800713247" sldId="284"/>
            <ac:picMk id="16" creationId="{96B97A5E-7F9B-2318-07FA-BCB5B79B528E}"/>
          </ac:picMkLst>
        </pc:picChg>
        <pc:picChg chg="add mod modCrop">
          <ac:chgData name="TOGASAKI Haruta" userId="97d39d90-36ae-49c7-8e10-0d6d77786e66" providerId="ADAL" clId="{593FD3F4-6DAC-4ACD-9CF3-34C31EE8382D}" dt="2025-06-22T16:09:33.345" v="14019" actId="1038"/>
          <ac:picMkLst>
            <pc:docMk/>
            <pc:sldMk cId="1800713247" sldId="284"/>
            <ac:picMk id="17" creationId="{F45669EE-2365-63FE-C45A-E2EBD4303D92}"/>
          </ac:picMkLst>
        </pc:picChg>
        <pc:cxnChg chg="add mod">
          <ac:chgData name="TOGASAKI Haruta" userId="97d39d90-36ae-49c7-8e10-0d6d77786e66" providerId="ADAL" clId="{593FD3F4-6DAC-4ACD-9CF3-34C31EE8382D}" dt="2025-06-22T16:28:53.425" v="14580" actId="164"/>
          <ac:cxnSpMkLst>
            <pc:docMk/>
            <pc:sldMk cId="1800713247" sldId="284"/>
            <ac:cxnSpMk id="27" creationId="{BD5C9BB3-02DB-A1F3-0370-81566D76E742}"/>
          </ac:cxnSpMkLst>
        </pc:cxnChg>
        <pc:cxnChg chg="add mod">
          <ac:chgData name="TOGASAKI Haruta" userId="97d39d90-36ae-49c7-8e10-0d6d77786e66" providerId="ADAL" clId="{593FD3F4-6DAC-4ACD-9CF3-34C31EE8382D}" dt="2025-06-22T16:28:53.425" v="14580" actId="164"/>
          <ac:cxnSpMkLst>
            <pc:docMk/>
            <pc:sldMk cId="1800713247" sldId="284"/>
            <ac:cxnSpMk id="28" creationId="{55B83979-7188-78AF-580C-AE78EC2CB16C}"/>
          </ac:cxnSpMkLst>
        </pc:cxnChg>
        <pc:cxnChg chg="mod">
          <ac:chgData name="TOGASAKI Haruta" userId="97d39d90-36ae-49c7-8e10-0d6d77786e66" providerId="ADAL" clId="{593FD3F4-6DAC-4ACD-9CF3-34C31EE8382D}" dt="2025-06-22T17:41:39.002" v="15163" actId="208"/>
          <ac:cxnSpMkLst>
            <pc:docMk/>
            <pc:sldMk cId="1800713247" sldId="284"/>
            <ac:cxnSpMk id="36" creationId="{57639A29-2988-B2E6-6D5A-369BE39BBF5D}"/>
          </ac:cxnSpMkLst>
        </pc:cxnChg>
        <pc:cxnChg chg="mod">
          <ac:chgData name="TOGASAKI Haruta" userId="97d39d90-36ae-49c7-8e10-0d6d77786e66" providerId="ADAL" clId="{593FD3F4-6DAC-4ACD-9CF3-34C31EE8382D}" dt="2025-06-22T17:41:39.002" v="15163" actId="208"/>
          <ac:cxnSpMkLst>
            <pc:docMk/>
            <pc:sldMk cId="1800713247" sldId="284"/>
            <ac:cxnSpMk id="37" creationId="{F3D4018A-48A7-18DC-9EA5-6F25EA3E0761}"/>
          </ac:cxnSpMkLst>
        </pc:cxnChg>
        <pc:cxnChg chg="mod">
          <ac:chgData name="TOGASAKI Haruta" userId="97d39d90-36ae-49c7-8e10-0d6d77786e66" providerId="ADAL" clId="{593FD3F4-6DAC-4ACD-9CF3-34C31EE8382D}" dt="2025-06-22T17:41:39.002" v="15163" actId="208"/>
          <ac:cxnSpMkLst>
            <pc:docMk/>
            <pc:sldMk cId="1800713247" sldId="284"/>
            <ac:cxnSpMk id="38" creationId="{35E3EE5E-2297-A891-D7DE-3FF06CDA347D}"/>
          </ac:cxnSpMkLst>
        </pc:cxnChg>
        <pc:cxnChg chg="mod">
          <ac:chgData name="TOGASAKI Haruta" userId="97d39d90-36ae-49c7-8e10-0d6d77786e66" providerId="ADAL" clId="{593FD3F4-6DAC-4ACD-9CF3-34C31EE8382D}" dt="2025-06-22T16:12:31.982" v="14067"/>
          <ac:cxnSpMkLst>
            <pc:docMk/>
            <pc:sldMk cId="1800713247" sldId="284"/>
            <ac:cxnSpMk id="40" creationId="{4B7ACE49-78E3-33D8-5006-C88E3B7EF5F7}"/>
          </ac:cxnSpMkLst>
        </pc:cxnChg>
        <pc:cxnChg chg="mod">
          <ac:chgData name="TOGASAKI Haruta" userId="97d39d90-36ae-49c7-8e10-0d6d77786e66" providerId="ADAL" clId="{593FD3F4-6DAC-4ACD-9CF3-34C31EE8382D}" dt="2025-06-22T16:12:31.982" v="14067"/>
          <ac:cxnSpMkLst>
            <pc:docMk/>
            <pc:sldMk cId="1800713247" sldId="284"/>
            <ac:cxnSpMk id="41" creationId="{0A71C13C-E928-A109-475C-29F856242077}"/>
          </ac:cxnSpMkLst>
        </pc:cxnChg>
        <pc:cxnChg chg="mod">
          <ac:chgData name="TOGASAKI Haruta" userId="97d39d90-36ae-49c7-8e10-0d6d77786e66" providerId="ADAL" clId="{593FD3F4-6DAC-4ACD-9CF3-34C31EE8382D}" dt="2025-06-22T16:12:48.953" v="14071" actId="1037"/>
          <ac:cxnSpMkLst>
            <pc:docMk/>
            <pc:sldMk cId="1800713247" sldId="284"/>
            <ac:cxnSpMk id="42" creationId="{E030BC38-6831-1A60-B1D2-27092C1BEFAB}"/>
          </ac:cxnSpMkLst>
        </pc:cxnChg>
      </pc:sldChg>
      <pc:sldChg chg="add del">
        <pc:chgData name="TOGASAKI Haruta" userId="97d39d90-36ae-49c7-8e10-0d6d77786e66" providerId="ADAL" clId="{593FD3F4-6DAC-4ACD-9CF3-34C31EE8382D}" dt="2025-06-22T18:07:00.181" v="15467" actId="2696"/>
        <pc:sldMkLst>
          <pc:docMk/>
          <pc:sldMk cId="4127811834" sldId="285"/>
        </pc:sldMkLst>
      </pc:sldChg>
      <pc:sldChg chg="add del">
        <pc:chgData name="TOGASAKI Haruta" userId="97d39d90-36ae-49c7-8e10-0d6d77786e66" providerId="ADAL" clId="{593FD3F4-6DAC-4ACD-9CF3-34C31EE8382D}" dt="2025-06-22T20:12:07.743" v="16056" actId="2696"/>
        <pc:sldMkLst>
          <pc:docMk/>
          <pc:sldMk cId="805363791" sldId="286"/>
        </pc:sldMkLst>
      </pc:sldChg>
      <pc:sldChg chg="addSp delSp modSp add mod modNotesTx">
        <pc:chgData name="TOGASAKI Haruta" userId="97d39d90-36ae-49c7-8e10-0d6d77786e66" providerId="ADAL" clId="{593FD3F4-6DAC-4ACD-9CF3-34C31EE8382D}" dt="2025-06-30T18:14:42.429" v="23393" actId="20577"/>
        <pc:sldMkLst>
          <pc:docMk/>
          <pc:sldMk cId="1098707011" sldId="287"/>
        </pc:sldMkLst>
        <pc:spChg chg="add mod ord topLvl">
          <ac:chgData name="TOGASAKI Haruta" userId="97d39d90-36ae-49c7-8e10-0d6d77786e66" providerId="ADAL" clId="{593FD3F4-6DAC-4ACD-9CF3-34C31EE8382D}" dt="2025-06-22T09:39:08.593" v="9509" actId="164"/>
          <ac:spMkLst>
            <pc:docMk/>
            <pc:sldMk cId="1098707011" sldId="287"/>
            <ac:spMk id="3" creationId="{CCF66A53-CBDD-C362-85B5-F215CAABD2D2}"/>
          </ac:spMkLst>
        </pc:spChg>
        <pc:spChg chg="mod ord">
          <ac:chgData name="TOGASAKI Haruta" userId="97d39d90-36ae-49c7-8e10-0d6d77786e66" providerId="ADAL" clId="{593FD3F4-6DAC-4ACD-9CF3-34C31EE8382D}" dt="2025-06-23T15:03:26.782" v="18580" actId="166"/>
          <ac:spMkLst>
            <pc:docMk/>
            <pc:sldMk cId="1098707011" sldId="287"/>
            <ac:spMk id="4" creationId="{5B28026D-C6C8-BDEC-4720-DAF907488276}"/>
          </ac:spMkLst>
        </pc:spChg>
        <pc:spChg chg="del mod">
          <ac:chgData name="TOGASAKI Haruta" userId="97d39d90-36ae-49c7-8e10-0d6d77786e66" providerId="ADAL" clId="{593FD3F4-6DAC-4ACD-9CF3-34C31EE8382D}" dt="2025-06-22T10:12:29.929" v="10145" actId="478"/>
          <ac:spMkLst>
            <pc:docMk/>
            <pc:sldMk cId="1098707011" sldId="287"/>
            <ac:spMk id="6" creationId="{E8855EDB-5BC3-5F37-3212-0FA7211DC4A7}"/>
          </ac:spMkLst>
        </pc:spChg>
        <pc:spChg chg="add mod ord topLvl">
          <ac:chgData name="TOGASAKI Haruta" userId="97d39d90-36ae-49c7-8e10-0d6d77786e66" providerId="ADAL" clId="{593FD3F4-6DAC-4ACD-9CF3-34C31EE8382D}" dt="2025-06-22T09:39:08.593" v="9509" actId="164"/>
          <ac:spMkLst>
            <pc:docMk/>
            <pc:sldMk cId="1098707011" sldId="287"/>
            <ac:spMk id="7" creationId="{5A1E06EC-9B62-2A47-6DA2-2B52B30BBEF4}"/>
          </ac:spMkLst>
        </pc:spChg>
        <pc:spChg chg="add mod ord topLvl">
          <ac:chgData name="TOGASAKI Haruta" userId="97d39d90-36ae-49c7-8e10-0d6d77786e66" providerId="ADAL" clId="{593FD3F4-6DAC-4ACD-9CF3-34C31EE8382D}" dt="2025-06-22T09:39:08.593" v="9509" actId="164"/>
          <ac:spMkLst>
            <pc:docMk/>
            <pc:sldMk cId="1098707011" sldId="287"/>
            <ac:spMk id="8" creationId="{59B99793-D369-717A-9CA8-5CEA57993F7D}"/>
          </ac:spMkLst>
        </pc:spChg>
        <pc:spChg chg="add mod ord topLvl">
          <ac:chgData name="TOGASAKI Haruta" userId="97d39d90-36ae-49c7-8e10-0d6d77786e66" providerId="ADAL" clId="{593FD3F4-6DAC-4ACD-9CF3-34C31EE8382D}" dt="2025-06-22T09:39:08.593" v="9509" actId="164"/>
          <ac:spMkLst>
            <pc:docMk/>
            <pc:sldMk cId="1098707011" sldId="287"/>
            <ac:spMk id="11" creationId="{717874DB-21E1-D8E2-A37F-CFD6E99E3C31}"/>
          </ac:spMkLst>
        </pc:spChg>
        <pc:spChg chg="add del mod">
          <ac:chgData name="TOGASAKI Haruta" userId="97d39d90-36ae-49c7-8e10-0d6d77786e66" providerId="ADAL" clId="{593FD3F4-6DAC-4ACD-9CF3-34C31EE8382D}" dt="2025-06-18T02:16:15.368" v="5668" actId="478"/>
          <ac:spMkLst>
            <pc:docMk/>
            <pc:sldMk cId="1098707011" sldId="287"/>
            <ac:spMk id="28" creationId="{E85CFCCB-0D6E-2252-8D5A-5CAFB53D2AF9}"/>
          </ac:spMkLst>
        </pc:spChg>
        <pc:spChg chg="add mod topLvl">
          <ac:chgData name="TOGASAKI Haruta" userId="97d39d90-36ae-49c7-8e10-0d6d77786e66" providerId="ADAL" clId="{593FD3F4-6DAC-4ACD-9CF3-34C31EE8382D}" dt="2025-06-22T09:39:29.300" v="9516" actId="403"/>
          <ac:spMkLst>
            <pc:docMk/>
            <pc:sldMk cId="1098707011" sldId="287"/>
            <ac:spMk id="29" creationId="{2ED5130A-6294-5193-1235-3971E20361D4}"/>
          </ac:spMkLst>
        </pc:spChg>
        <pc:spChg chg="add mod topLvl">
          <ac:chgData name="TOGASAKI Haruta" userId="97d39d90-36ae-49c7-8e10-0d6d77786e66" providerId="ADAL" clId="{593FD3F4-6DAC-4ACD-9CF3-34C31EE8382D}" dt="2025-06-22T09:39:28.926" v="9515" actId="403"/>
          <ac:spMkLst>
            <pc:docMk/>
            <pc:sldMk cId="1098707011" sldId="287"/>
            <ac:spMk id="30" creationId="{487EC22A-5A3F-DA7C-6DBA-1D6041D73CF9}"/>
          </ac:spMkLst>
        </pc:spChg>
        <pc:spChg chg="add mod topLvl">
          <ac:chgData name="TOGASAKI Haruta" userId="97d39d90-36ae-49c7-8e10-0d6d77786e66" providerId="ADAL" clId="{593FD3F4-6DAC-4ACD-9CF3-34C31EE8382D}" dt="2025-06-22T09:39:28.639" v="9514" actId="403"/>
          <ac:spMkLst>
            <pc:docMk/>
            <pc:sldMk cId="1098707011" sldId="287"/>
            <ac:spMk id="31" creationId="{4D7F97AC-F087-F83C-C8CE-87F7A10041D6}"/>
          </ac:spMkLst>
        </pc:spChg>
        <pc:spChg chg="add mod ord topLvl">
          <ac:chgData name="TOGASAKI Haruta" userId="97d39d90-36ae-49c7-8e10-0d6d77786e66" providerId="ADAL" clId="{593FD3F4-6DAC-4ACD-9CF3-34C31EE8382D}" dt="2025-06-22T09:39:08.593" v="9509" actId="164"/>
          <ac:spMkLst>
            <pc:docMk/>
            <pc:sldMk cId="1098707011" sldId="287"/>
            <ac:spMk id="32" creationId="{E207D91D-FE7C-8BF0-EA1E-A6CD93339589}"/>
          </ac:spMkLst>
        </pc:spChg>
        <pc:spChg chg="add mod ord">
          <ac:chgData name="TOGASAKI Haruta" userId="97d39d90-36ae-49c7-8e10-0d6d77786e66" providerId="ADAL" clId="{593FD3F4-6DAC-4ACD-9CF3-34C31EE8382D}" dt="2025-06-22T09:37:31.970" v="9474" actId="167"/>
          <ac:spMkLst>
            <pc:docMk/>
            <pc:sldMk cId="1098707011" sldId="287"/>
            <ac:spMk id="63" creationId="{18B5D53C-7D78-F573-71F4-B36F80A7376D}"/>
          </ac:spMkLst>
        </pc:spChg>
        <pc:spChg chg="add del">
          <ac:chgData name="TOGASAKI Haruta" userId="97d39d90-36ae-49c7-8e10-0d6d77786e66" providerId="ADAL" clId="{593FD3F4-6DAC-4ACD-9CF3-34C31EE8382D}" dt="2025-06-22T09:31:01.790" v="9395" actId="22"/>
          <ac:spMkLst>
            <pc:docMk/>
            <pc:sldMk cId="1098707011" sldId="287"/>
            <ac:spMk id="66" creationId="{C8A6E164-2BD5-AF21-A3E1-2564DE0E5B5A}"/>
          </ac:spMkLst>
        </pc:spChg>
        <pc:spChg chg="add mod ord">
          <ac:chgData name="TOGASAKI Haruta" userId="97d39d90-36ae-49c7-8e10-0d6d77786e66" providerId="ADAL" clId="{593FD3F4-6DAC-4ACD-9CF3-34C31EE8382D}" dt="2025-06-22T09:39:31.062" v="9517" actId="113"/>
          <ac:spMkLst>
            <pc:docMk/>
            <pc:sldMk cId="1098707011" sldId="287"/>
            <ac:spMk id="68" creationId="{37026412-B9E7-63BC-B0EB-344F0F64D742}"/>
          </ac:spMkLst>
        </pc:spChg>
        <pc:spChg chg="add del mod">
          <ac:chgData name="TOGASAKI Haruta" userId="97d39d90-36ae-49c7-8e10-0d6d77786e66" providerId="ADAL" clId="{593FD3F4-6DAC-4ACD-9CF3-34C31EE8382D}" dt="2025-06-22T09:32:28.789" v="9422" actId="478"/>
          <ac:spMkLst>
            <pc:docMk/>
            <pc:sldMk cId="1098707011" sldId="287"/>
            <ac:spMk id="69" creationId="{AEDE18C0-9B0F-EBAC-83BE-0ECE6EDE3178}"/>
          </ac:spMkLst>
        </pc:spChg>
        <pc:spChg chg="add mod ord">
          <ac:chgData name="TOGASAKI Haruta" userId="97d39d90-36ae-49c7-8e10-0d6d77786e66" providerId="ADAL" clId="{593FD3F4-6DAC-4ACD-9CF3-34C31EE8382D}" dt="2025-06-22T09:39:32.161" v="9518" actId="113"/>
          <ac:spMkLst>
            <pc:docMk/>
            <pc:sldMk cId="1098707011" sldId="287"/>
            <ac:spMk id="70" creationId="{1D1EF3D9-E655-DCDF-A9A8-7D727B41F44C}"/>
          </ac:spMkLst>
        </pc:spChg>
        <pc:spChg chg="add mod ord">
          <ac:chgData name="TOGASAKI Haruta" userId="97d39d90-36ae-49c7-8e10-0d6d77786e66" providerId="ADAL" clId="{593FD3F4-6DAC-4ACD-9CF3-34C31EE8382D}" dt="2025-06-22T10:09:38.833" v="10083" actId="20577"/>
          <ac:spMkLst>
            <pc:docMk/>
            <pc:sldMk cId="1098707011" sldId="287"/>
            <ac:spMk id="71" creationId="{5EC878C5-AB81-B4B7-88C3-0EEC1C3E807A}"/>
          </ac:spMkLst>
        </pc:spChg>
        <pc:spChg chg="add mod ord">
          <ac:chgData name="TOGASAKI Haruta" userId="97d39d90-36ae-49c7-8e10-0d6d77786e66" providerId="ADAL" clId="{593FD3F4-6DAC-4ACD-9CF3-34C31EE8382D}" dt="2025-06-22T09:39:34.186" v="9520" actId="113"/>
          <ac:spMkLst>
            <pc:docMk/>
            <pc:sldMk cId="1098707011" sldId="287"/>
            <ac:spMk id="72" creationId="{01FFBB32-8EE9-6864-4372-3A191AECDF15}"/>
          </ac:spMkLst>
        </pc:spChg>
        <pc:spChg chg="add del mod ord">
          <ac:chgData name="TOGASAKI Haruta" userId="97d39d90-36ae-49c7-8e10-0d6d77786e66" providerId="ADAL" clId="{593FD3F4-6DAC-4ACD-9CF3-34C31EE8382D}" dt="2025-06-22T10:21:02.504" v="10224"/>
          <ac:spMkLst>
            <pc:docMk/>
            <pc:sldMk cId="1098707011" sldId="287"/>
            <ac:spMk id="75" creationId="{2DE1A4F3-666A-F463-F779-FA90BBE1782A}"/>
          </ac:spMkLst>
        </pc:spChg>
        <pc:spChg chg="add del mod ord">
          <ac:chgData name="TOGASAKI Haruta" userId="97d39d90-36ae-49c7-8e10-0d6d77786e66" providerId="ADAL" clId="{593FD3F4-6DAC-4ACD-9CF3-34C31EE8382D}" dt="2025-06-22T10:21:02.504" v="10224"/>
          <ac:spMkLst>
            <pc:docMk/>
            <pc:sldMk cId="1098707011" sldId="287"/>
            <ac:spMk id="76" creationId="{BACD615A-41EA-E15B-6CD0-23D517A54E88}"/>
          </ac:spMkLst>
        </pc:spChg>
        <pc:spChg chg="mod">
          <ac:chgData name="TOGASAKI Haruta" userId="97d39d90-36ae-49c7-8e10-0d6d77786e66" providerId="ADAL" clId="{593FD3F4-6DAC-4ACD-9CF3-34C31EE8382D}" dt="2025-06-22T10:19:59.184" v="10205"/>
          <ac:spMkLst>
            <pc:docMk/>
            <pc:sldMk cId="1098707011" sldId="287"/>
            <ac:spMk id="77" creationId="{5E81DEFC-A22F-E223-9238-57CB135ECEBA}"/>
          </ac:spMkLst>
        </pc:spChg>
        <pc:spChg chg="mod">
          <ac:chgData name="TOGASAKI Haruta" userId="97d39d90-36ae-49c7-8e10-0d6d77786e66" providerId="ADAL" clId="{593FD3F4-6DAC-4ACD-9CF3-34C31EE8382D}" dt="2025-06-22T10:20:43.319" v="10217"/>
          <ac:spMkLst>
            <pc:docMk/>
            <pc:sldMk cId="1098707011" sldId="287"/>
            <ac:spMk id="78" creationId="{FEA6FA45-2A11-E7A6-D4FE-775F0E7B6429}"/>
          </ac:spMkLst>
        </pc:spChg>
        <pc:spChg chg="mod">
          <ac:chgData name="TOGASAKI Haruta" userId="97d39d90-36ae-49c7-8e10-0d6d77786e66" providerId="ADAL" clId="{593FD3F4-6DAC-4ACD-9CF3-34C31EE8382D}" dt="2025-06-23T15:03:38.955" v="18582" actId="14100"/>
          <ac:spMkLst>
            <pc:docMk/>
            <pc:sldMk cId="1098707011" sldId="287"/>
            <ac:spMk id="79" creationId="{617C7F22-4922-3D2A-F565-3D88F3B550AE}"/>
          </ac:spMkLst>
        </pc:spChg>
        <pc:grpChg chg="add del mod ord">
          <ac:chgData name="TOGASAKI Haruta" userId="97d39d90-36ae-49c7-8e10-0d6d77786e66" providerId="ADAL" clId="{593FD3F4-6DAC-4ACD-9CF3-34C31EE8382D}" dt="2025-06-22T09:36:51.463" v="9447" actId="165"/>
          <ac:grpSpMkLst>
            <pc:docMk/>
            <pc:sldMk cId="1098707011" sldId="287"/>
            <ac:grpSpMk id="64" creationId="{6B9EC14C-F983-F644-EED0-AA2C079EB238}"/>
          </ac:grpSpMkLst>
        </pc:grpChg>
        <pc:grpChg chg="add mod">
          <ac:chgData name="TOGASAKI Haruta" userId="97d39d90-36ae-49c7-8e10-0d6d77786e66" providerId="ADAL" clId="{593FD3F4-6DAC-4ACD-9CF3-34C31EE8382D}" dt="2025-06-22T09:40:01.530" v="9525" actId="1035"/>
          <ac:grpSpMkLst>
            <pc:docMk/>
            <pc:sldMk cId="1098707011" sldId="287"/>
            <ac:grpSpMk id="73" creationId="{C59BDDCE-AA88-596D-B354-F27DF243FAE5}"/>
          </ac:grpSpMkLst>
        </pc:grpChg>
        <pc:picChg chg="mod">
          <ac:chgData name="TOGASAKI Haruta" userId="97d39d90-36ae-49c7-8e10-0d6d77786e66" providerId="ADAL" clId="{593FD3F4-6DAC-4ACD-9CF3-34C31EE8382D}" dt="2025-06-22T10:21:35.290" v="10242" actId="1037"/>
          <ac:picMkLst>
            <pc:docMk/>
            <pc:sldMk cId="1098707011" sldId="287"/>
            <ac:picMk id="5" creationId="{6EF4C4EF-8B63-2C93-2164-6884F0C21424}"/>
          </ac:picMkLst>
        </pc:picChg>
        <pc:picChg chg="del">
          <ac:chgData name="TOGASAKI Haruta" userId="97d39d90-36ae-49c7-8e10-0d6d77786e66" providerId="ADAL" clId="{593FD3F4-6DAC-4ACD-9CF3-34C31EE8382D}" dt="2025-06-11T07:51:57.517" v="1785" actId="478"/>
          <ac:picMkLst>
            <pc:docMk/>
            <pc:sldMk cId="1098707011" sldId="287"/>
            <ac:picMk id="7" creationId="{24DEB506-DE4F-0363-B67B-D26F1B8B9A1F}"/>
          </ac:picMkLst>
        </pc:picChg>
        <pc:picChg chg="del">
          <ac:chgData name="TOGASAKI Haruta" userId="97d39d90-36ae-49c7-8e10-0d6d77786e66" providerId="ADAL" clId="{593FD3F4-6DAC-4ACD-9CF3-34C31EE8382D}" dt="2025-06-11T07:51:58.987" v="1786" actId="478"/>
          <ac:picMkLst>
            <pc:docMk/>
            <pc:sldMk cId="1098707011" sldId="287"/>
            <ac:picMk id="8" creationId="{795AD34D-84F8-B05B-A92D-12E14DB54A87}"/>
          </ac:picMkLst>
        </pc:picChg>
        <pc:picChg chg="mod">
          <ac:chgData name="TOGASAKI Haruta" userId="97d39d90-36ae-49c7-8e10-0d6d77786e66" providerId="ADAL" clId="{593FD3F4-6DAC-4ACD-9CF3-34C31EE8382D}" dt="2025-06-23T15:03:14.091" v="18573" actId="1038"/>
          <ac:picMkLst>
            <pc:docMk/>
            <pc:sldMk cId="1098707011" sldId="287"/>
            <ac:picMk id="10" creationId="{D88B79E8-DEF6-9F2B-A3A4-1F9BB1237BB2}"/>
          </ac:picMkLst>
        </pc:picChg>
        <pc:picChg chg="add mod">
          <ac:chgData name="TOGASAKI Haruta" userId="97d39d90-36ae-49c7-8e10-0d6d77786e66" providerId="ADAL" clId="{593FD3F4-6DAC-4ACD-9CF3-34C31EE8382D}" dt="2025-06-23T15:03:24.004" v="18579" actId="1038"/>
          <ac:picMkLst>
            <pc:docMk/>
            <pc:sldMk cId="1098707011" sldId="287"/>
            <ac:picMk id="74" creationId="{F68F166A-59F0-E7F2-DA10-D7EEFD36CB60}"/>
          </ac:picMkLst>
        </pc:picChg>
        <pc:picChg chg="add mod">
          <ac:chgData name="TOGASAKI Haruta" userId="97d39d90-36ae-49c7-8e10-0d6d77786e66" providerId="ADAL" clId="{593FD3F4-6DAC-4ACD-9CF3-34C31EE8382D}" dt="2025-06-22T13:52:00.078" v="12643" actId="1035"/>
          <ac:picMkLst>
            <pc:docMk/>
            <pc:sldMk cId="1098707011" sldId="287"/>
            <ac:picMk id="80" creationId="{3F98A35B-0937-926C-5FDD-D7005A290985}"/>
          </ac:picMkLst>
        </pc:picChg>
        <pc:cxnChg chg="add mod ord topLvl">
          <ac:chgData name="TOGASAKI Haruta" userId="97d39d90-36ae-49c7-8e10-0d6d77786e66" providerId="ADAL" clId="{593FD3F4-6DAC-4ACD-9CF3-34C31EE8382D}" dt="2025-06-22T09:39:08.593" v="9509" actId="164"/>
          <ac:cxnSpMkLst>
            <pc:docMk/>
            <pc:sldMk cId="1098707011" sldId="287"/>
            <ac:cxnSpMk id="13" creationId="{4F50BA83-A3AB-F91F-20E7-5499BC0100E8}"/>
          </ac:cxnSpMkLst>
        </pc:cxnChg>
        <pc:cxnChg chg="add mod ord topLvl">
          <ac:chgData name="TOGASAKI Haruta" userId="97d39d90-36ae-49c7-8e10-0d6d77786e66" providerId="ADAL" clId="{593FD3F4-6DAC-4ACD-9CF3-34C31EE8382D}" dt="2025-06-22T09:39:08.593" v="9509" actId="164"/>
          <ac:cxnSpMkLst>
            <pc:docMk/>
            <pc:sldMk cId="1098707011" sldId="287"/>
            <ac:cxnSpMk id="15" creationId="{D6B717DD-05C2-DE9E-21C2-305EBA2A0977}"/>
          </ac:cxnSpMkLst>
        </pc:cxnChg>
        <pc:cxnChg chg="add mod ord topLvl">
          <ac:chgData name="TOGASAKI Haruta" userId="97d39d90-36ae-49c7-8e10-0d6d77786e66" providerId="ADAL" clId="{593FD3F4-6DAC-4ACD-9CF3-34C31EE8382D}" dt="2025-06-22T09:39:08.593" v="9509" actId="164"/>
          <ac:cxnSpMkLst>
            <pc:docMk/>
            <pc:sldMk cId="1098707011" sldId="287"/>
            <ac:cxnSpMk id="16" creationId="{16C906A2-C0CC-70D4-9E93-02A71E995713}"/>
          </ac:cxnSpMkLst>
        </pc:cxnChg>
        <pc:cxnChg chg="add del mod ord topLvl">
          <ac:chgData name="TOGASAKI Haruta" userId="97d39d90-36ae-49c7-8e10-0d6d77786e66" providerId="ADAL" clId="{593FD3F4-6DAC-4ACD-9CF3-34C31EE8382D}" dt="2025-06-22T09:39:08.593" v="9509" actId="164"/>
          <ac:cxnSpMkLst>
            <pc:docMk/>
            <pc:sldMk cId="1098707011" sldId="287"/>
            <ac:cxnSpMk id="23" creationId="{40009D49-73D2-1FE5-78F1-9AC1B4ED617B}"/>
          </ac:cxnSpMkLst>
        </pc:cxnChg>
        <pc:cxnChg chg="add mod ord topLvl">
          <ac:chgData name="TOGASAKI Haruta" userId="97d39d90-36ae-49c7-8e10-0d6d77786e66" providerId="ADAL" clId="{593FD3F4-6DAC-4ACD-9CF3-34C31EE8382D}" dt="2025-06-22T09:39:08.593" v="9509" actId="164"/>
          <ac:cxnSpMkLst>
            <pc:docMk/>
            <pc:sldMk cId="1098707011" sldId="287"/>
            <ac:cxnSpMk id="26" creationId="{95DB2359-D897-3EA1-1871-1249BF413A7E}"/>
          </ac:cxnSpMkLst>
        </pc:cxnChg>
        <pc:cxnChg chg="add del mod">
          <ac:chgData name="TOGASAKI Haruta" userId="97d39d90-36ae-49c7-8e10-0d6d77786e66" providerId="ADAL" clId="{593FD3F4-6DAC-4ACD-9CF3-34C31EE8382D}" dt="2025-06-18T02:11:27.897" v="5592" actId="478"/>
          <ac:cxnSpMkLst>
            <pc:docMk/>
            <pc:sldMk cId="1098707011" sldId="287"/>
            <ac:cxnSpMk id="35" creationId="{FAF0AF82-6442-A3DC-9FB8-1A639C61BBBD}"/>
          </ac:cxnSpMkLst>
        </pc:cxnChg>
        <pc:cxnChg chg="add del mod ord topLvl">
          <ac:chgData name="TOGASAKI Haruta" userId="97d39d90-36ae-49c7-8e10-0d6d77786e66" providerId="ADAL" clId="{593FD3F4-6DAC-4ACD-9CF3-34C31EE8382D}" dt="2025-06-22T09:39:08.593" v="9509" actId="164"/>
          <ac:cxnSpMkLst>
            <pc:docMk/>
            <pc:sldMk cId="1098707011" sldId="287"/>
            <ac:cxnSpMk id="38" creationId="{82ECCF7A-5EF7-3257-2581-5DD7CD571140}"/>
          </ac:cxnSpMkLst>
        </pc:cxnChg>
        <pc:cxnChg chg="add del mod">
          <ac:chgData name="TOGASAKI Haruta" userId="97d39d90-36ae-49c7-8e10-0d6d77786e66" providerId="ADAL" clId="{593FD3F4-6DAC-4ACD-9CF3-34C31EE8382D}" dt="2025-06-18T02:07:44.327" v="5444" actId="478"/>
          <ac:cxnSpMkLst>
            <pc:docMk/>
            <pc:sldMk cId="1098707011" sldId="287"/>
            <ac:cxnSpMk id="39" creationId="{B088AAB5-72D4-F127-7D09-29291D23F931}"/>
          </ac:cxnSpMkLst>
        </pc:cxnChg>
        <pc:cxnChg chg="add mod ord topLvl">
          <ac:chgData name="TOGASAKI Haruta" userId="97d39d90-36ae-49c7-8e10-0d6d77786e66" providerId="ADAL" clId="{593FD3F4-6DAC-4ACD-9CF3-34C31EE8382D}" dt="2025-06-22T09:39:08.593" v="9509" actId="164"/>
          <ac:cxnSpMkLst>
            <pc:docMk/>
            <pc:sldMk cId="1098707011" sldId="287"/>
            <ac:cxnSpMk id="41" creationId="{5C617837-9054-AFD5-1289-72AB029E21D1}"/>
          </ac:cxnSpMkLst>
        </pc:cxnChg>
        <pc:cxnChg chg="add mod ord topLvl">
          <ac:chgData name="TOGASAKI Haruta" userId="97d39d90-36ae-49c7-8e10-0d6d77786e66" providerId="ADAL" clId="{593FD3F4-6DAC-4ACD-9CF3-34C31EE8382D}" dt="2025-06-22T09:39:08.593" v="9509" actId="164"/>
          <ac:cxnSpMkLst>
            <pc:docMk/>
            <pc:sldMk cId="1098707011" sldId="287"/>
            <ac:cxnSpMk id="42" creationId="{C2686E51-90FB-AEE2-E6D7-9565F7F9E500}"/>
          </ac:cxnSpMkLst>
        </pc:cxnChg>
        <pc:cxnChg chg="add mod">
          <ac:chgData name="TOGASAKI Haruta" userId="97d39d90-36ae-49c7-8e10-0d6d77786e66" providerId="ADAL" clId="{593FD3F4-6DAC-4ACD-9CF3-34C31EE8382D}" dt="2025-06-18T02:13:41.317" v="5639" actId="1076"/>
          <ac:cxnSpMkLst>
            <pc:docMk/>
            <pc:sldMk cId="1098707011" sldId="287"/>
            <ac:cxnSpMk id="56" creationId="{ECE35DD1-F794-C0B4-0E90-5B14F844B4EA}"/>
          </ac:cxnSpMkLst>
        </pc:cxnChg>
        <pc:cxnChg chg="add mod ord topLvl">
          <ac:chgData name="TOGASAKI Haruta" userId="97d39d90-36ae-49c7-8e10-0d6d77786e66" providerId="ADAL" clId="{593FD3F4-6DAC-4ACD-9CF3-34C31EE8382D}" dt="2025-06-22T09:39:08.593" v="9509" actId="164"/>
          <ac:cxnSpMkLst>
            <pc:docMk/>
            <pc:sldMk cId="1098707011" sldId="287"/>
            <ac:cxnSpMk id="62" creationId="{9C0D81FE-2B1B-681C-AA47-CF8FAA62357F}"/>
          </ac:cxnSpMkLst>
        </pc:cxnChg>
      </pc:sldChg>
      <pc:sldChg chg="addSp modSp add mod ord">
        <pc:chgData name="TOGASAKI Haruta" userId="97d39d90-36ae-49c7-8e10-0d6d77786e66" providerId="ADAL" clId="{593FD3F4-6DAC-4ACD-9CF3-34C31EE8382D}" dt="2025-06-20T17:37:22.982" v="6894" actId="113"/>
        <pc:sldMkLst>
          <pc:docMk/>
          <pc:sldMk cId="743491709" sldId="288"/>
        </pc:sldMkLst>
        <pc:spChg chg="mod">
          <ac:chgData name="TOGASAKI Haruta" userId="97d39d90-36ae-49c7-8e10-0d6d77786e66" providerId="ADAL" clId="{593FD3F4-6DAC-4ACD-9CF3-34C31EE8382D}" dt="2025-06-14T07:36:08.548" v="2119" actId="20577"/>
          <ac:spMkLst>
            <pc:docMk/>
            <pc:sldMk cId="743491709" sldId="288"/>
            <ac:spMk id="2" creationId="{F48B0867-A646-945C-4214-25D32B90E58A}"/>
          </ac:spMkLst>
        </pc:spChg>
        <pc:spChg chg="mod">
          <ac:chgData name="TOGASAKI Haruta" userId="97d39d90-36ae-49c7-8e10-0d6d77786e66" providerId="ADAL" clId="{593FD3F4-6DAC-4ACD-9CF3-34C31EE8382D}" dt="2025-06-20T17:37:22.982" v="6894" actId="113"/>
          <ac:spMkLst>
            <pc:docMk/>
            <pc:sldMk cId="743491709" sldId="288"/>
            <ac:spMk id="3" creationId="{272362A3-7B8A-901A-B4A6-F0A12495ABDE}"/>
          </ac:spMkLst>
        </pc:spChg>
        <pc:picChg chg="add mod">
          <ac:chgData name="TOGASAKI Haruta" userId="97d39d90-36ae-49c7-8e10-0d6d77786e66" providerId="ADAL" clId="{593FD3F4-6DAC-4ACD-9CF3-34C31EE8382D}" dt="2025-06-14T07:55:38.588" v="2308" actId="1440"/>
          <ac:picMkLst>
            <pc:docMk/>
            <pc:sldMk cId="743491709" sldId="288"/>
            <ac:picMk id="1026" creationId="{5F94DE15-18E0-3BA6-6FFE-FBEE9878894B}"/>
          </ac:picMkLst>
        </pc:picChg>
      </pc:sldChg>
      <pc:sldChg chg="new del">
        <pc:chgData name="TOGASAKI Haruta" userId="97d39d90-36ae-49c7-8e10-0d6d77786e66" providerId="ADAL" clId="{593FD3F4-6DAC-4ACD-9CF3-34C31EE8382D}" dt="2025-06-14T07:35:56.525" v="2088" actId="680"/>
        <pc:sldMkLst>
          <pc:docMk/>
          <pc:sldMk cId="3008451109" sldId="288"/>
        </pc:sldMkLst>
      </pc:sldChg>
      <pc:sldChg chg="addSp delSp modSp add del mod ord">
        <pc:chgData name="TOGASAKI Haruta" userId="97d39d90-36ae-49c7-8e10-0d6d77786e66" providerId="ADAL" clId="{593FD3F4-6DAC-4ACD-9CF3-34C31EE8382D}" dt="2025-06-22T14:35:28.667" v="13059" actId="47"/>
        <pc:sldMkLst>
          <pc:docMk/>
          <pc:sldMk cId="2735305759" sldId="289"/>
        </pc:sldMkLst>
        <pc:spChg chg="mod">
          <ac:chgData name="TOGASAKI Haruta" userId="97d39d90-36ae-49c7-8e10-0d6d77786e66" providerId="ADAL" clId="{593FD3F4-6DAC-4ACD-9CF3-34C31EE8382D}" dt="2025-06-14T09:55:42.284" v="3053" actId="20577"/>
          <ac:spMkLst>
            <pc:docMk/>
            <pc:sldMk cId="2735305759" sldId="289"/>
            <ac:spMk id="3" creationId="{EBA06C3C-CE0D-81EE-AE92-6BB3A0093253}"/>
          </ac:spMkLst>
        </pc:spChg>
        <pc:spChg chg="mod">
          <ac:chgData name="TOGASAKI Haruta" userId="97d39d90-36ae-49c7-8e10-0d6d77786e66" providerId="ADAL" clId="{593FD3F4-6DAC-4ACD-9CF3-34C31EE8382D}" dt="2025-06-14T09:55:07.719" v="3043" actId="207"/>
          <ac:spMkLst>
            <pc:docMk/>
            <pc:sldMk cId="2735305759" sldId="289"/>
            <ac:spMk id="5" creationId="{3B9463A6-C6EA-1570-1CDE-0FD850FFEAB8}"/>
          </ac:spMkLst>
        </pc:spChg>
        <pc:spChg chg="mod">
          <ac:chgData name="TOGASAKI Haruta" userId="97d39d90-36ae-49c7-8e10-0d6d77786e66" providerId="ADAL" clId="{593FD3F4-6DAC-4ACD-9CF3-34C31EE8382D}" dt="2025-06-14T10:07:14.011" v="3146" actId="20577"/>
          <ac:spMkLst>
            <pc:docMk/>
            <pc:sldMk cId="2735305759" sldId="289"/>
            <ac:spMk id="11" creationId="{BB844EBD-1D48-28DB-A7BB-F57C26B01031}"/>
          </ac:spMkLst>
        </pc:spChg>
        <pc:spChg chg="mod">
          <ac:chgData name="TOGASAKI Haruta" userId="97d39d90-36ae-49c7-8e10-0d6d77786e66" providerId="ADAL" clId="{593FD3F4-6DAC-4ACD-9CF3-34C31EE8382D}" dt="2025-06-14T10:07:21.455" v="3150" actId="20577"/>
          <ac:spMkLst>
            <pc:docMk/>
            <pc:sldMk cId="2735305759" sldId="289"/>
            <ac:spMk id="13" creationId="{03233143-265D-EC53-9BF8-43284FC77E3D}"/>
          </ac:spMkLst>
        </pc:spChg>
        <pc:spChg chg="mod">
          <ac:chgData name="TOGASAKI Haruta" userId="97d39d90-36ae-49c7-8e10-0d6d77786e66" providerId="ADAL" clId="{593FD3F4-6DAC-4ACD-9CF3-34C31EE8382D}" dt="2025-06-14T10:07:18.912" v="3148" actId="20577"/>
          <ac:spMkLst>
            <pc:docMk/>
            <pc:sldMk cId="2735305759" sldId="289"/>
            <ac:spMk id="17" creationId="{7ED267CF-CAB9-6C83-CA85-132F18ADC9C1}"/>
          </ac:spMkLst>
        </pc:spChg>
        <pc:spChg chg="mod">
          <ac:chgData name="TOGASAKI Haruta" userId="97d39d90-36ae-49c7-8e10-0d6d77786e66" providerId="ADAL" clId="{593FD3F4-6DAC-4ACD-9CF3-34C31EE8382D}" dt="2025-06-14T10:07:26.542" v="3154" actId="20577"/>
          <ac:spMkLst>
            <pc:docMk/>
            <pc:sldMk cId="2735305759" sldId="289"/>
            <ac:spMk id="19" creationId="{F3218F69-767E-F27D-55C2-C20A21E23079}"/>
          </ac:spMkLst>
        </pc:spChg>
        <pc:spChg chg="mod">
          <ac:chgData name="TOGASAKI Haruta" userId="97d39d90-36ae-49c7-8e10-0d6d77786e66" providerId="ADAL" clId="{593FD3F4-6DAC-4ACD-9CF3-34C31EE8382D}" dt="2025-06-14T10:55:30.888" v="3739" actId="1076"/>
          <ac:spMkLst>
            <pc:docMk/>
            <pc:sldMk cId="2735305759" sldId="289"/>
            <ac:spMk id="26" creationId="{703C56E1-A69A-BA63-C60A-6414684CCB4A}"/>
          </ac:spMkLst>
        </pc:spChg>
        <pc:spChg chg="mod">
          <ac:chgData name="TOGASAKI Haruta" userId="97d39d90-36ae-49c7-8e10-0d6d77786e66" providerId="ADAL" clId="{593FD3F4-6DAC-4ACD-9CF3-34C31EE8382D}" dt="2025-06-14T10:06:37.736" v="3143" actId="164"/>
          <ac:spMkLst>
            <pc:docMk/>
            <pc:sldMk cId="2735305759" sldId="289"/>
            <ac:spMk id="32" creationId="{29163647-50E2-E05D-4E60-F1690D2B8DBD}"/>
          </ac:spMkLst>
        </pc:spChg>
        <pc:spChg chg="mod">
          <ac:chgData name="TOGASAKI Haruta" userId="97d39d90-36ae-49c7-8e10-0d6d77786e66" providerId="ADAL" clId="{593FD3F4-6DAC-4ACD-9CF3-34C31EE8382D}" dt="2025-06-14T10:07:45.554" v="3158" actId="16959"/>
          <ac:spMkLst>
            <pc:docMk/>
            <pc:sldMk cId="2735305759" sldId="289"/>
            <ac:spMk id="33" creationId="{9846D925-0393-CC14-F8F8-DDCD0976D340}"/>
          </ac:spMkLst>
        </pc:spChg>
        <pc:spChg chg="mod">
          <ac:chgData name="TOGASAKI Haruta" userId="97d39d90-36ae-49c7-8e10-0d6d77786e66" providerId="ADAL" clId="{593FD3F4-6DAC-4ACD-9CF3-34C31EE8382D}" dt="2025-06-14T10:06:37.736" v="3143" actId="164"/>
          <ac:spMkLst>
            <pc:docMk/>
            <pc:sldMk cId="2735305759" sldId="289"/>
            <ac:spMk id="34" creationId="{807DE4BB-E456-E215-C2B9-078F26FBE7A6}"/>
          </ac:spMkLst>
        </pc:spChg>
        <pc:spChg chg="mod">
          <ac:chgData name="TOGASAKI Haruta" userId="97d39d90-36ae-49c7-8e10-0d6d77786e66" providerId="ADAL" clId="{593FD3F4-6DAC-4ACD-9CF3-34C31EE8382D}" dt="2025-06-14T10:08:07.839" v="3159" actId="207"/>
          <ac:spMkLst>
            <pc:docMk/>
            <pc:sldMk cId="2735305759" sldId="289"/>
            <ac:spMk id="37" creationId="{67A65D91-D487-97C0-739F-8E58CF9B6C6C}"/>
          </ac:spMkLst>
        </pc:spChg>
        <pc:spChg chg="mod">
          <ac:chgData name="TOGASAKI Haruta" userId="97d39d90-36ae-49c7-8e10-0d6d77786e66" providerId="ADAL" clId="{593FD3F4-6DAC-4ACD-9CF3-34C31EE8382D}" dt="2025-06-14T10:01:45.586" v="3138" actId="114"/>
          <ac:spMkLst>
            <pc:docMk/>
            <pc:sldMk cId="2735305759" sldId="289"/>
            <ac:spMk id="42" creationId="{A8D13FEC-EA10-6206-EE4B-19F22A637364}"/>
          </ac:spMkLst>
        </pc:spChg>
        <pc:spChg chg="mod">
          <ac:chgData name="TOGASAKI Haruta" userId="97d39d90-36ae-49c7-8e10-0d6d77786e66" providerId="ADAL" clId="{593FD3F4-6DAC-4ACD-9CF3-34C31EE8382D}" dt="2025-06-14T10:07:39.382" v="3157" actId="16959"/>
          <ac:spMkLst>
            <pc:docMk/>
            <pc:sldMk cId="2735305759" sldId="289"/>
            <ac:spMk id="43" creationId="{74374758-0799-C247-ED9A-D5A442928CFB}"/>
          </ac:spMkLst>
        </pc:spChg>
        <pc:spChg chg="mod">
          <ac:chgData name="TOGASAKI Haruta" userId="97d39d90-36ae-49c7-8e10-0d6d77786e66" providerId="ADAL" clId="{593FD3F4-6DAC-4ACD-9CF3-34C31EE8382D}" dt="2025-06-14T10:07:32.547" v="3156" actId="20577"/>
          <ac:spMkLst>
            <pc:docMk/>
            <pc:sldMk cId="2735305759" sldId="289"/>
            <ac:spMk id="44" creationId="{9D3AAEA7-5059-019F-4877-D0F910DC68E5}"/>
          </ac:spMkLst>
        </pc:spChg>
        <pc:spChg chg="mod">
          <ac:chgData name="TOGASAKI Haruta" userId="97d39d90-36ae-49c7-8e10-0d6d77786e66" providerId="ADAL" clId="{593FD3F4-6DAC-4ACD-9CF3-34C31EE8382D}" dt="2025-06-14T10:10:40.997" v="3260" actId="20577"/>
          <ac:spMkLst>
            <pc:docMk/>
            <pc:sldMk cId="2735305759" sldId="289"/>
            <ac:spMk id="57" creationId="{ABD34602-9868-3C89-A706-4FB4E01DC6E7}"/>
          </ac:spMkLst>
        </pc:spChg>
        <pc:grpChg chg="mod">
          <ac:chgData name="TOGASAKI Haruta" userId="97d39d90-36ae-49c7-8e10-0d6d77786e66" providerId="ADAL" clId="{593FD3F4-6DAC-4ACD-9CF3-34C31EE8382D}" dt="2025-06-14T10:01:54.836" v="3142" actId="114"/>
          <ac:grpSpMkLst>
            <pc:docMk/>
            <pc:sldMk cId="2735305759" sldId="289"/>
            <ac:grpSpMk id="41" creationId="{414A094D-D30D-C64E-D411-7376AFDAC925}"/>
          </ac:grpSpMkLst>
        </pc:grpChg>
        <pc:grpChg chg="add mod">
          <ac:chgData name="TOGASAKI Haruta" userId="97d39d90-36ae-49c7-8e10-0d6d77786e66" providerId="ADAL" clId="{593FD3F4-6DAC-4ACD-9CF3-34C31EE8382D}" dt="2025-06-14T10:06:39.819" v="3144" actId="113"/>
          <ac:grpSpMkLst>
            <pc:docMk/>
            <pc:sldMk cId="2735305759" sldId="289"/>
            <ac:grpSpMk id="60" creationId="{AED77ACC-B6FF-752F-5A18-8CBB47A9264F}"/>
          </ac:grpSpMkLst>
        </pc:grpChg>
        <pc:picChg chg="del">
          <ac:chgData name="TOGASAKI Haruta" userId="97d39d90-36ae-49c7-8e10-0d6d77786e66" providerId="ADAL" clId="{593FD3F4-6DAC-4ACD-9CF3-34C31EE8382D}" dt="2025-06-14T10:00:15.124" v="3114" actId="478"/>
          <ac:picMkLst>
            <pc:docMk/>
            <pc:sldMk cId="2735305759" sldId="289"/>
            <ac:picMk id="58" creationId="{512C4FFD-9A52-2639-F003-A85CDBE0FD05}"/>
          </ac:picMkLst>
        </pc:picChg>
        <pc:picChg chg="add del mod">
          <ac:chgData name="TOGASAKI Haruta" userId="97d39d90-36ae-49c7-8e10-0d6d77786e66" providerId="ADAL" clId="{593FD3F4-6DAC-4ACD-9CF3-34C31EE8382D}" dt="2025-06-14T10:08:14.329" v="3161" actId="478"/>
          <ac:picMkLst>
            <pc:docMk/>
            <pc:sldMk cId="2735305759" sldId="289"/>
            <ac:picMk id="59" creationId="{D32BB488-B3B5-6BE3-8AE6-964630A4761E}"/>
          </ac:picMkLst>
        </pc:picChg>
      </pc:sldChg>
      <pc:sldChg chg="addSp delSp modSp add mod modNotesTx">
        <pc:chgData name="TOGASAKI Haruta" userId="97d39d90-36ae-49c7-8e10-0d6d77786e66" providerId="ADAL" clId="{593FD3F4-6DAC-4ACD-9CF3-34C31EE8382D}" dt="2025-06-30T16:52:38.516" v="19629" actId="20577"/>
        <pc:sldMkLst>
          <pc:docMk/>
          <pc:sldMk cId="2281614442" sldId="290"/>
        </pc:sldMkLst>
        <pc:spChg chg="mod">
          <ac:chgData name="TOGASAKI Haruta" userId="97d39d90-36ae-49c7-8e10-0d6d77786e66" providerId="ADAL" clId="{593FD3F4-6DAC-4ACD-9CF3-34C31EE8382D}" dt="2025-06-14T13:25:03.817" v="4241" actId="20577"/>
          <ac:spMkLst>
            <pc:docMk/>
            <pc:sldMk cId="2281614442" sldId="290"/>
            <ac:spMk id="3" creationId="{EBA06C3C-CE0D-81EE-AE92-6BB3A0093253}"/>
          </ac:spMkLst>
        </pc:spChg>
        <pc:spChg chg="add mod ord">
          <ac:chgData name="TOGASAKI Haruta" userId="97d39d90-36ae-49c7-8e10-0d6d77786e66" providerId="ADAL" clId="{593FD3F4-6DAC-4ACD-9CF3-34C31EE8382D}" dt="2025-06-20T20:56:13.796" v="8282" actId="1076"/>
          <ac:spMkLst>
            <pc:docMk/>
            <pc:sldMk cId="2281614442" sldId="290"/>
            <ac:spMk id="5" creationId="{B71BAB90-E4F6-9C8D-C52B-4452B20D905E}"/>
          </ac:spMkLst>
        </pc:spChg>
        <pc:spChg chg="add mod">
          <ac:chgData name="TOGASAKI Haruta" userId="97d39d90-36ae-49c7-8e10-0d6d77786e66" providerId="ADAL" clId="{593FD3F4-6DAC-4ACD-9CF3-34C31EE8382D}" dt="2025-06-20T20:56:13.796" v="8282" actId="1076"/>
          <ac:spMkLst>
            <pc:docMk/>
            <pc:sldMk cId="2281614442" sldId="290"/>
            <ac:spMk id="6" creationId="{A6E64E8D-1A95-473A-39E2-58BC85393B25}"/>
          </ac:spMkLst>
        </pc:spChg>
        <pc:spChg chg="add del mod">
          <ac:chgData name="TOGASAKI Haruta" userId="97d39d90-36ae-49c7-8e10-0d6d77786e66" providerId="ADAL" clId="{593FD3F4-6DAC-4ACD-9CF3-34C31EE8382D}" dt="2025-06-20T20:56:37.581" v="8287" actId="478"/>
          <ac:spMkLst>
            <pc:docMk/>
            <pc:sldMk cId="2281614442" sldId="290"/>
            <ac:spMk id="7" creationId="{C15D9908-7DA7-D743-0132-B60EB61C73FB}"/>
          </ac:spMkLst>
        </pc:spChg>
        <pc:spChg chg="add mod">
          <ac:chgData name="TOGASAKI Haruta" userId="97d39d90-36ae-49c7-8e10-0d6d77786e66" providerId="ADAL" clId="{593FD3F4-6DAC-4ACD-9CF3-34C31EE8382D}" dt="2025-06-20T20:56:13.796" v="8282" actId="1076"/>
          <ac:spMkLst>
            <pc:docMk/>
            <pc:sldMk cId="2281614442" sldId="290"/>
            <ac:spMk id="8" creationId="{479CC90E-F9D2-0624-9B38-AC41A58706AF}"/>
          </ac:spMkLst>
        </pc:spChg>
        <pc:spChg chg="add mod">
          <ac:chgData name="TOGASAKI Haruta" userId="97d39d90-36ae-49c7-8e10-0d6d77786e66" providerId="ADAL" clId="{593FD3F4-6DAC-4ACD-9CF3-34C31EE8382D}" dt="2025-06-20T20:56:13.796" v="8282" actId="1076"/>
          <ac:spMkLst>
            <pc:docMk/>
            <pc:sldMk cId="2281614442" sldId="290"/>
            <ac:spMk id="9" creationId="{38927782-4A35-290F-E0FF-D7B19C3DA59F}"/>
          </ac:spMkLst>
        </pc:spChg>
        <pc:spChg chg="add del mod">
          <ac:chgData name="TOGASAKI Haruta" userId="97d39d90-36ae-49c7-8e10-0d6d77786e66" providerId="ADAL" clId="{593FD3F4-6DAC-4ACD-9CF3-34C31EE8382D}" dt="2025-06-20T20:56:37.581" v="8287" actId="478"/>
          <ac:spMkLst>
            <pc:docMk/>
            <pc:sldMk cId="2281614442" sldId="290"/>
            <ac:spMk id="10" creationId="{F1D36E67-F37D-33DE-9570-D819F52F008A}"/>
          </ac:spMkLst>
        </pc:spChg>
        <pc:spChg chg="add mod">
          <ac:chgData name="TOGASAKI Haruta" userId="97d39d90-36ae-49c7-8e10-0d6d77786e66" providerId="ADAL" clId="{593FD3F4-6DAC-4ACD-9CF3-34C31EE8382D}" dt="2025-06-20T20:57:18.758" v="8290" actId="1076"/>
          <ac:spMkLst>
            <pc:docMk/>
            <pc:sldMk cId="2281614442" sldId="290"/>
            <ac:spMk id="11" creationId="{6A4DAD74-9DAA-7BC8-7043-66772F5BC7E1}"/>
          </ac:spMkLst>
        </pc:spChg>
        <pc:spChg chg="add mod">
          <ac:chgData name="TOGASAKI Haruta" userId="97d39d90-36ae-49c7-8e10-0d6d77786e66" providerId="ADAL" clId="{593FD3F4-6DAC-4ACD-9CF3-34C31EE8382D}" dt="2025-06-20T20:56:38.469" v="8288"/>
          <ac:spMkLst>
            <pc:docMk/>
            <pc:sldMk cId="2281614442" sldId="290"/>
            <ac:spMk id="12" creationId="{D9BDBDAD-8C4D-AD4B-8A6B-AF3E4360BCAD}"/>
          </ac:spMkLst>
        </pc:spChg>
        <pc:spChg chg="add mod">
          <ac:chgData name="TOGASAKI Haruta" userId="97d39d90-36ae-49c7-8e10-0d6d77786e66" providerId="ADAL" clId="{593FD3F4-6DAC-4ACD-9CF3-34C31EE8382D}" dt="2025-06-18T02:21:16.855" v="5699" actId="6549"/>
          <ac:spMkLst>
            <pc:docMk/>
            <pc:sldMk cId="2281614442" sldId="290"/>
            <ac:spMk id="13" creationId="{AA4457A1-4412-532F-9EFC-39469590F6E3}"/>
          </ac:spMkLst>
        </pc:spChg>
        <pc:spChg chg="add del mod">
          <ac:chgData name="TOGASAKI Haruta" userId="97d39d90-36ae-49c7-8e10-0d6d77786e66" providerId="ADAL" clId="{593FD3F4-6DAC-4ACD-9CF3-34C31EE8382D}" dt="2025-06-20T20:57:02.721" v="8289" actId="14100"/>
          <ac:spMkLst>
            <pc:docMk/>
            <pc:sldMk cId="2281614442" sldId="290"/>
            <ac:spMk id="14" creationId="{846A96AB-E09F-D93E-0A97-CCDBD7E05991}"/>
          </ac:spMkLst>
        </pc:spChg>
        <pc:spChg chg="add del mod">
          <ac:chgData name="TOGASAKI Haruta" userId="97d39d90-36ae-49c7-8e10-0d6d77786e66" providerId="ADAL" clId="{593FD3F4-6DAC-4ACD-9CF3-34C31EE8382D}" dt="2025-06-20T20:55:36.464" v="8253" actId="478"/>
          <ac:spMkLst>
            <pc:docMk/>
            <pc:sldMk cId="2281614442" sldId="290"/>
            <ac:spMk id="15" creationId="{E3061D47-0A54-C573-C2CF-89F04E30AFDD}"/>
          </ac:spMkLst>
        </pc:spChg>
        <pc:spChg chg="add del mod">
          <ac:chgData name="TOGASAKI Haruta" userId="97d39d90-36ae-49c7-8e10-0d6d77786e66" providerId="ADAL" clId="{593FD3F4-6DAC-4ACD-9CF3-34C31EE8382D}" dt="2025-06-20T20:55:36.464" v="8253" actId="478"/>
          <ac:spMkLst>
            <pc:docMk/>
            <pc:sldMk cId="2281614442" sldId="290"/>
            <ac:spMk id="16" creationId="{72D79519-8E8C-9EDE-019D-845FA90D7DDD}"/>
          </ac:spMkLst>
        </pc:spChg>
        <pc:spChg chg="add mod">
          <ac:chgData name="TOGASAKI Haruta" userId="97d39d90-36ae-49c7-8e10-0d6d77786e66" providerId="ADAL" clId="{593FD3F4-6DAC-4ACD-9CF3-34C31EE8382D}" dt="2025-06-20T20:56:38.469" v="8288"/>
          <ac:spMkLst>
            <pc:docMk/>
            <pc:sldMk cId="2281614442" sldId="290"/>
            <ac:spMk id="17" creationId="{DCBF51B4-EE70-7035-01F1-80FD4283D21A}"/>
          </ac:spMkLst>
        </pc:spChg>
        <pc:spChg chg="del mod">
          <ac:chgData name="TOGASAKI Haruta" userId="97d39d90-36ae-49c7-8e10-0d6d77786e66" providerId="ADAL" clId="{593FD3F4-6DAC-4ACD-9CF3-34C31EE8382D}" dt="2025-06-14T13:25:32.244" v="4243" actId="478"/>
          <ac:spMkLst>
            <pc:docMk/>
            <pc:sldMk cId="2281614442" sldId="290"/>
            <ac:spMk id="28" creationId="{2B93DD57-73F7-9509-2267-646A7FF4A78C}"/>
          </ac:spMkLst>
        </pc:spChg>
        <pc:spChg chg="mod">
          <ac:chgData name="TOGASAKI Haruta" userId="97d39d90-36ae-49c7-8e10-0d6d77786e66" providerId="ADAL" clId="{593FD3F4-6DAC-4ACD-9CF3-34C31EE8382D}" dt="2025-06-14T13:24:13.819" v="4200" actId="20577"/>
          <ac:spMkLst>
            <pc:docMk/>
            <pc:sldMk cId="2281614442" sldId="290"/>
            <ac:spMk id="128" creationId="{8C3D8F74-880A-5184-9C73-60CD2CD0E294}"/>
          </ac:spMkLst>
        </pc:spChg>
        <pc:spChg chg="mod">
          <ac:chgData name="TOGASAKI Haruta" userId="97d39d90-36ae-49c7-8e10-0d6d77786e66" providerId="ADAL" clId="{593FD3F4-6DAC-4ACD-9CF3-34C31EE8382D}" dt="2025-06-20T20:56:13.796" v="8282" actId="1076"/>
          <ac:spMkLst>
            <pc:docMk/>
            <pc:sldMk cId="2281614442" sldId="290"/>
            <ac:spMk id="2070" creationId="{333961DC-5A09-E725-4474-D3FF7062B8AE}"/>
          </ac:spMkLst>
        </pc:spChg>
        <pc:spChg chg="mod">
          <ac:chgData name="TOGASAKI Haruta" userId="97d39d90-36ae-49c7-8e10-0d6d77786e66" providerId="ADAL" clId="{593FD3F4-6DAC-4ACD-9CF3-34C31EE8382D}" dt="2025-06-20T20:56:13.796" v="8282" actId="1076"/>
          <ac:spMkLst>
            <pc:docMk/>
            <pc:sldMk cId="2281614442" sldId="290"/>
            <ac:spMk id="2071" creationId="{7CEA6778-29FD-F568-5CEB-4B932379054A}"/>
          </ac:spMkLst>
        </pc:spChg>
        <pc:spChg chg="mod">
          <ac:chgData name="TOGASAKI Haruta" userId="97d39d90-36ae-49c7-8e10-0d6d77786e66" providerId="ADAL" clId="{593FD3F4-6DAC-4ACD-9CF3-34C31EE8382D}" dt="2025-06-20T20:56:13.796" v="8282" actId="1076"/>
          <ac:spMkLst>
            <pc:docMk/>
            <pc:sldMk cId="2281614442" sldId="290"/>
            <ac:spMk id="2072" creationId="{25ED0E0B-3C91-F6B3-E35D-5FF2FDDF4C1C}"/>
          </ac:spMkLst>
        </pc:spChg>
        <pc:spChg chg="mod">
          <ac:chgData name="TOGASAKI Haruta" userId="97d39d90-36ae-49c7-8e10-0d6d77786e66" providerId="ADAL" clId="{593FD3F4-6DAC-4ACD-9CF3-34C31EE8382D}" dt="2025-06-20T20:56:13.796" v="8282" actId="1076"/>
          <ac:spMkLst>
            <pc:docMk/>
            <pc:sldMk cId="2281614442" sldId="290"/>
            <ac:spMk id="2073" creationId="{E0A4FC60-22EE-31D6-420B-0778D3578BCB}"/>
          </ac:spMkLst>
        </pc:spChg>
        <pc:spChg chg="mod">
          <ac:chgData name="TOGASAKI Haruta" userId="97d39d90-36ae-49c7-8e10-0d6d77786e66" providerId="ADAL" clId="{593FD3F4-6DAC-4ACD-9CF3-34C31EE8382D}" dt="2025-06-20T20:56:13.796" v="8282" actId="1076"/>
          <ac:spMkLst>
            <pc:docMk/>
            <pc:sldMk cId="2281614442" sldId="290"/>
            <ac:spMk id="2074" creationId="{64A79008-0663-AA37-5B8D-B535A3FE76DD}"/>
          </ac:spMkLst>
        </pc:spChg>
        <pc:spChg chg="mod">
          <ac:chgData name="TOGASAKI Haruta" userId="97d39d90-36ae-49c7-8e10-0d6d77786e66" providerId="ADAL" clId="{593FD3F4-6DAC-4ACD-9CF3-34C31EE8382D}" dt="2025-06-20T20:56:13.796" v="8282" actId="1076"/>
          <ac:spMkLst>
            <pc:docMk/>
            <pc:sldMk cId="2281614442" sldId="290"/>
            <ac:spMk id="2075" creationId="{FDD5F2FD-AAE6-B1D2-105B-42985E9F97E7}"/>
          </ac:spMkLst>
        </pc:spChg>
        <pc:spChg chg="mod">
          <ac:chgData name="TOGASAKI Haruta" userId="97d39d90-36ae-49c7-8e10-0d6d77786e66" providerId="ADAL" clId="{593FD3F4-6DAC-4ACD-9CF3-34C31EE8382D}" dt="2025-06-20T20:56:13.796" v="8282" actId="1076"/>
          <ac:spMkLst>
            <pc:docMk/>
            <pc:sldMk cId="2281614442" sldId="290"/>
            <ac:spMk id="2076" creationId="{161872B0-ECEF-BB44-E81D-56B82D665036}"/>
          </ac:spMkLst>
        </pc:spChg>
        <pc:spChg chg="mod">
          <ac:chgData name="TOGASAKI Haruta" userId="97d39d90-36ae-49c7-8e10-0d6d77786e66" providerId="ADAL" clId="{593FD3F4-6DAC-4ACD-9CF3-34C31EE8382D}" dt="2025-06-20T20:56:13.796" v="8282" actId="1076"/>
          <ac:spMkLst>
            <pc:docMk/>
            <pc:sldMk cId="2281614442" sldId="290"/>
            <ac:spMk id="2077" creationId="{13FA5129-F15E-1B6B-BCAB-700D5D46B51C}"/>
          </ac:spMkLst>
        </pc:spChg>
        <pc:spChg chg="mod">
          <ac:chgData name="TOGASAKI Haruta" userId="97d39d90-36ae-49c7-8e10-0d6d77786e66" providerId="ADAL" clId="{593FD3F4-6DAC-4ACD-9CF3-34C31EE8382D}" dt="2025-06-20T20:56:13.796" v="8282" actId="1076"/>
          <ac:spMkLst>
            <pc:docMk/>
            <pc:sldMk cId="2281614442" sldId="290"/>
            <ac:spMk id="2078" creationId="{0DD659AB-5DE8-B7A7-D260-3BC2DB16A1D7}"/>
          </ac:spMkLst>
        </pc:spChg>
        <pc:spChg chg="mod">
          <ac:chgData name="TOGASAKI Haruta" userId="97d39d90-36ae-49c7-8e10-0d6d77786e66" providerId="ADAL" clId="{593FD3F4-6DAC-4ACD-9CF3-34C31EE8382D}" dt="2025-06-20T20:56:13.796" v="8282" actId="1076"/>
          <ac:spMkLst>
            <pc:docMk/>
            <pc:sldMk cId="2281614442" sldId="290"/>
            <ac:spMk id="2080" creationId="{DF63BDA0-7FFF-3613-1F77-400C154BFC6C}"/>
          </ac:spMkLst>
        </pc:spChg>
        <pc:spChg chg="mod">
          <ac:chgData name="TOGASAKI Haruta" userId="97d39d90-36ae-49c7-8e10-0d6d77786e66" providerId="ADAL" clId="{593FD3F4-6DAC-4ACD-9CF3-34C31EE8382D}" dt="2025-06-20T20:56:13.796" v="8282" actId="1076"/>
          <ac:spMkLst>
            <pc:docMk/>
            <pc:sldMk cId="2281614442" sldId="290"/>
            <ac:spMk id="2081" creationId="{6256FE6C-0C85-0216-1F40-51D63C960F21}"/>
          </ac:spMkLst>
        </pc:spChg>
        <pc:spChg chg="mod">
          <ac:chgData name="TOGASAKI Haruta" userId="97d39d90-36ae-49c7-8e10-0d6d77786e66" providerId="ADAL" clId="{593FD3F4-6DAC-4ACD-9CF3-34C31EE8382D}" dt="2025-06-20T20:56:13.796" v="8282" actId="1076"/>
          <ac:spMkLst>
            <pc:docMk/>
            <pc:sldMk cId="2281614442" sldId="290"/>
            <ac:spMk id="2082" creationId="{6690A919-6274-3DA7-0615-FB7F2B9D9D43}"/>
          </ac:spMkLst>
        </pc:spChg>
        <pc:spChg chg="mod">
          <ac:chgData name="TOGASAKI Haruta" userId="97d39d90-36ae-49c7-8e10-0d6d77786e66" providerId="ADAL" clId="{593FD3F4-6DAC-4ACD-9CF3-34C31EE8382D}" dt="2025-06-20T20:56:13.796" v="8282" actId="1076"/>
          <ac:spMkLst>
            <pc:docMk/>
            <pc:sldMk cId="2281614442" sldId="290"/>
            <ac:spMk id="2083" creationId="{712C9F20-3A3B-347F-9F31-B227399C03EF}"/>
          </ac:spMkLst>
        </pc:spChg>
        <pc:spChg chg="mod">
          <ac:chgData name="TOGASAKI Haruta" userId="97d39d90-36ae-49c7-8e10-0d6d77786e66" providerId="ADAL" clId="{593FD3F4-6DAC-4ACD-9CF3-34C31EE8382D}" dt="2025-06-20T20:56:13.796" v="8282" actId="1076"/>
          <ac:spMkLst>
            <pc:docMk/>
            <pc:sldMk cId="2281614442" sldId="290"/>
            <ac:spMk id="2084" creationId="{32F616B6-6CD4-D629-C788-F1560484D54B}"/>
          </ac:spMkLst>
        </pc:spChg>
        <pc:spChg chg="mod">
          <ac:chgData name="TOGASAKI Haruta" userId="97d39d90-36ae-49c7-8e10-0d6d77786e66" providerId="ADAL" clId="{593FD3F4-6DAC-4ACD-9CF3-34C31EE8382D}" dt="2025-06-20T20:56:13.796" v="8282" actId="1076"/>
          <ac:spMkLst>
            <pc:docMk/>
            <pc:sldMk cId="2281614442" sldId="290"/>
            <ac:spMk id="2085" creationId="{E8C46693-1C2A-E09B-61D7-9BE5EC51BE66}"/>
          </ac:spMkLst>
        </pc:spChg>
        <pc:spChg chg="mod">
          <ac:chgData name="TOGASAKI Haruta" userId="97d39d90-36ae-49c7-8e10-0d6d77786e66" providerId="ADAL" clId="{593FD3F4-6DAC-4ACD-9CF3-34C31EE8382D}" dt="2025-06-20T20:56:13.796" v="8282" actId="1076"/>
          <ac:spMkLst>
            <pc:docMk/>
            <pc:sldMk cId="2281614442" sldId="290"/>
            <ac:spMk id="2086" creationId="{EB2F1430-1555-B0B7-CF43-379DCBB9CA3E}"/>
          </ac:spMkLst>
        </pc:spChg>
        <pc:spChg chg="mod">
          <ac:chgData name="TOGASAKI Haruta" userId="97d39d90-36ae-49c7-8e10-0d6d77786e66" providerId="ADAL" clId="{593FD3F4-6DAC-4ACD-9CF3-34C31EE8382D}" dt="2025-06-20T20:56:13.796" v="8282" actId="1076"/>
          <ac:spMkLst>
            <pc:docMk/>
            <pc:sldMk cId="2281614442" sldId="290"/>
            <ac:spMk id="2087" creationId="{5BA28C1D-C802-5393-2D0E-ACD05BF166A2}"/>
          </ac:spMkLst>
        </pc:spChg>
        <pc:spChg chg="mod">
          <ac:chgData name="TOGASAKI Haruta" userId="97d39d90-36ae-49c7-8e10-0d6d77786e66" providerId="ADAL" clId="{593FD3F4-6DAC-4ACD-9CF3-34C31EE8382D}" dt="2025-06-20T20:56:13.796" v="8282" actId="1076"/>
          <ac:spMkLst>
            <pc:docMk/>
            <pc:sldMk cId="2281614442" sldId="290"/>
            <ac:spMk id="2088" creationId="{F7540FED-03F7-BAD7-05CE-4DCB666FF8C2}"/>
          </ac:spMkLst>
        </pc:spChg>
        <pc:spChg chg="mod">
          <ac:chgData name="TOGASAKI Haruta" userId="97d39d90-36ae-49c7-8e10-0d6d77786e66" providerId="ADAL" clId="{593FD3F4-6DAC-4ACD-9CF3-34C31EE8382D}" dt="2025-06-20T20:56:13.796" v="8282" actId="1076"/>
          <ac:spMkLst>
            <pc:docMk/>
            <pc:sldMk cId="2281614442" sldId="290"/>
            <ac:spMk id="2090" creationId="{8EB9B4B1-8855-D0B1-E12D-6AE8A3D09621}"/>
          </ac:spMkLst>
        </pc:spChg>
        <pc:spChg chg="mod">
          <ac:chgData name="TOGASAKI Haruta" userId="97d39d90-36ae-49c7-8e10-0d6d77786e66" providerId="ADAL" clId="{593FD3F4-6DAC-4ACD-9CF3-34C31EE8382D}" dt="2025-06-20T20:56:13.796" v="8282" actId="1076"/>
          <ac:spMkLst>
            <pc:docMk/>
            <pc:sldMk cId="2281614442" sldId="290"/>
            <ac:spMk id="2091" creationId="{8A028D5E-0F96-FE9B-D4A3-00AE6A82AFA8}"/>
          </ac:spMkLst>
        </pc:spChg>
        <pc:spChg chg="mod">
          <ac:chgData name="TOGASAKI Haruta" userId="97d39d90-36ae-49c7-8e10-0d6d77786e66" providerId="ADAL" clId="{593FD3F4-6DAC-4ACD-9CF3-34C31EE8382D}" dt="2025-06-20T20:56:13.796" v="8282" actId="1076"/>
          <ac:spMkLst>
            <pc:docMk/>
            <pc:sldMk cId="2281614442" sldId="290"/>
            <ac:spMk id="2092" creationId="{A85430D3-268F-F763-1B01-5EA062EF25F5}"/>
          </ac:spMkLst>
        </pc:spChg>
        <pc:spChg chg="mod">
          <ac:chgData name="TOGASAKI Haruta" userId="97d39d90-36ae-49c7-8e10-0d6d77786e66" providerId="ADAL" clId="{593FD3F4-6DAC-4ACD-9CF3-34C31EE8382D}" dt="2025-06-20T20:56:13.796" v="8282" actId="1076"/>
          <ac:spMkLst>
            <pc:docMk/>
            <pc:sldMk cId="2281614442" sldId="290"/>
            <ac:spMk id="2093" creationId="{FF7E5C0A-ADD3-11AB-E2B8-68C5DEB2BF68}"/>
          </ac:spMkLst>
        </pc:spChg>
        <pc:spChg chg="mod">
          <ac:chgData name="TOGASAKI Haruta" userId="97d39d90-36ae-49c7-8e10-0d6d77786e66" providerId="ADAL" clId="{593FD3F4-6DAC-4ACD-9CF3-34C31EE8382D}" dt="2025-06-20T20:56:13.796" v="8282" actId="1076"/>
          <ac:spMkLst>
            <pc:docMk/>
            <pc:sldMk cId="2281614442" sldId="290"/>
            <ac:spMk id="2094" creationId="{A954D5F4-07BF-73B3-DED2-F8049CEE2181}"/>
          </ac:spMkLst>
        </pc:spChg>
        <pc:spChg chg="mod">
          <ac:chgData name="TOGASAKI Haruta" userId="97d39d90-36ae-49c7-8e10-0d6d77786e66" providerId="ADAL" clId="{593FD3F4-6DAC-4ACD-9CF3-34C31EE8382D}" dt="2025-06-20T20:56:13.796" v="8282" actId="1076"/>
          <ac:spMkLst>
            <pc:docMk/>
            <pc:sldMk cId="2281614442" sldId="290"/>
            <ac:spMk id="2095" creationId="{1BF60F87-921C-C7E4-E235-1221B9857AA2}"/>
          </ac:spMkLst>
        </pc:spChg>
        <pc:spChg chg="mod">
          <ac:chgData name="TOGASAKI Haruta" userId="97d39d90-36ae-49c7-8e10-0d6d77786e66" providerId="ADAL" clId="{593FD3F4-6DAC-4ACD-9CF3-34C31EE8382D}" dt="2025-06-20T20:56:13.796" v="8282" actId="1076"/>
          <ac:spMkLst>
            <pc:docMk/>
            <pc:sldMk cId="2281614442" sldId="290"/>
            <ac:spMk id="2096" creationId="{255B6611-A069-5925-DD04-E1B280095227}"/>
          </ac:spMkLst>
        </pc:spChg>
        <pc:spChg chg="mod">
          <ac:chgData name="TOGASAKI Haruta" userId="97d39d90-36ae-49c7-8e10-0d6d77786e66" providerId="ADAL" clId="{593FD3F4-6DAC-4ACD-9CF3-34C31EE8382D}" dt="2025-06-20T20:56:13.796" v="8282" actId="1076"/>
          <ac:spMkLst>
            <pc:docMk/>
            <pc:sldMk cId="2281614442" sldId="290"/>
            <ac:spMk id="2097" creationId="{C99C7EF3-1DB4-3857-AE88-C362C5670EF4}"/>
          </ac:spMkLst>
        </pc:spChg>
        <pc:spChg chg="mod">
          <ac:chgData name="TOGASAKI Haruta" userId="97d39d90-36ae-49c7-8e10-0d6d77786e66" providerId="ADAL" clId="{593FD3F4-6DAC-4ACD-9CF3-34C31EE8382D}" dt="2025-06-20T20:56:13.796" v="8282" actId="1076"/>
          <ac:spMkLst>
            <pc:docMk/>
            <pc:sldMk cId="2281614442" sldId="290"/>
            <ac:spMk id="2098" creationId="{1DA3FDC2-9DDF-DD1B-CF57-62DB411328CE}"/>
          </ac:spMkLst>
        </pc:spChg>
        <pc:spChg chg="mod">
          <ac:chgData name="TOGASAKI Haruta" userId="97d39d90-36ae-49c7-8e10-0d6d77786e66" providerId="ADAL" clId="{593FD3F4-6DAC-4ACD-9CF3-34C31EE8382D}" dt="2025-06-20T20:56:13.796" v="8282" actId="1076"/>
          <ac:spMkLst>
            <pc:docMk/>
            <pc:sldMk cId="2281614442" sldId="290"/>
            <ac:spMk id="2100" creationId="{2FB75B14-7F6B-582A-7E55-8BC08E2C016E}"/>
          </ac:spMkLst>
        </pc:spChg>
        <pc:spChg chg="mod">
          <ac:chgData name="TOGASAKI Haruta" userId="97d39d90-36ae-49c7-8e10-0d6d77786e66" providerId="ADAL" clId="{593FD3F4-6DAC-4ACD-9CF3-34C31EE8382D}" dt="2025-06-20T20:56:13.796" v="8282" actId="1076"/>
          <ac:spMkLst>
            <pc:docMk/>
            <pc:sldMk cId="2281614442" sldId="290"/>
            <ac:spMk id="2101" creationId="{8F64680A-9656-7FFD-A3EC-E5F2F6D50F81}"/>
          </ac:spMkLst>
        </pc:spChg>
        <pc:spChg chg="mod">
          <ac:chgData name="TOGASAKI Haruta" userId="97d39d90-36ae-49c7-8e10-0d6d77786e66" providerId="ADAL" clId="{593FD3F4-6DAC-4ACD-9CF3-34C31EE8382D}" dt="2025-06-20T20:56:13.796" v="8282" actId="1076"/>
          <ac:spMkLst>
            <pc:docMk/>
            <pc:sldMk cId="2281614442" sldId="290"/>
            <ac:spMk id="2102" creationId="{955D1141-CD3A-516E-0DAA-0B89DEEF3714}"/>
          </ac:spMkLst>
        </pc:spChg>
        <pc:spChg chg="mod">
          <ac:chgData name="TOGASAKI Haruta" userId="97d39d90-36ae-49c7-8e10-0d6d77786e66" providerId="ADAL" clId="{593FD3F4-6DAC-4ACD-9CF3-34C31EE8382D}" dt="2025-06-20T20:56:13.796" v="8282" actId="1076"/>
          <ac:spMkLst>
            <pc:docMk/>
            <pc:sldMk cId="2281614442" sldId="290"/>
            <ac:spMk id="2103" creationId="{96550DEB-B0EF-37F4-52EA-07CA9D96D69E}"/>
          </ac:spMkLst>
        </pc:spChg>
        <pc:spChg chg="mod">
          <ac:chgData name="TOGASAKI Haruta" userId="97d39d90-36ae-49c7-8e10-0d6d77786e66" providerId="ADAL" clId="{593FD3F4-6DAC-4ACD-9CF3-34C31EE8382D}" dt="2025-06-20T20:56:13.796" v="8282" actId="1076"/>
          <ac:spMkLst>
            <pc:docMk/>
            <pc:sldMk cId="2281614442" sldId="290"/>
            <ac:spMk id="2104" creationId="{145C0154-BC53-B923-B94F-B7FEF2CD10A8}"/>
          </ac:spMkLst>
        </pc:spChg>
        <pc:spChg chg="mod">
          <ac:chgData name="TOGASAKI Haruta" userId="97d39d90-36ae-49c7-8e10-0d6d77786e66" providerId="ADAL" clId="{593FD3F4-6DAC-4ACD-9CF3-34C31EE8382D}" dt="2025-06-20T20:56:13.796" v="8282" actId="1076"/>
          <ac:spMkLst>
            <pc:docMk/>
            <pc:sldMk cId="2281614442" sldId="290"/>
            <ac:spMk id="2105" creationId="{1C1714F1-C92B-2421-5115-0FD5D658FC9A}"/>
          </ac:spMkLst>
        </pc:spChg>
        <pc:spChg chg="mod">
          <ac:chgData name="TOGASAKI Haruta" userId="97d39d90-36ae-49c7-8e10-0d6d77786e66" providerId="ADAL" clId="{593FD3F4-6DAC-4ACD-9CF3-34C31EE8382D}" dt="2025-06-20T20:56:13.796" v="8282" actId="1076"/>
          <ac:spMkLst>
            <pc:docMk/>
            <pc:sldMk cId="2281614442" sldId="290"/>
            <ac:spMk id="2106" creationId="{773FFBF7-1F96-1CB1-AECF-83BF90D23556}"/>
          </ac:spMkLst>
        </pc:spChg>
        <pc:spChg chg="mod">
          <ac:chgData name="TOGASAKI Haruta" userId="97d39d90-36ae-49c7-8e10-0d6d77786e66" providerId="ADAL" clId="{593FD3F4-6DAC-4ACD-9CF3-34C31EE8382D}" dt="2025-06-20T20:56:13.796" v="8282" actId="1076"/>
          <ac:spMkLst>
            <pc:docMk/>
            <pc:sldMk cId="2281614442" sldId="290"/>
            <ac:spMk id="2107" creationId="{F4B4FD17-57C6-8DE1-CB48-B80082078F65}"/>
          </ac:spMkLst>
        </pc:spChg>
        <pc:spChg chg="mod">
          <ac:chgData name="TOGASAKI Haruta" userId="97d39d90-36ae-49c7-8e10-0d6d77786e66" providerId="ADAL" clId="{593FD3F4-6DAC-4ACD-9CF3-34C31EE8382D}" dt="2025-06-20T20:56:13.796" v="8282" actId="1076"/>
          <ac:spMkLst>
            <pc:docMk/>
            <pc:sldMk cId="2281614442" sldId="290"/>
            <ac:spMk id="2108" creationId="{2F19FB8B-515D-C152-8EAE-D86B54C6290C}"/>
          </ac:spMkLst>
        </pc:spChg>
        <pc:spChg chg="mod">
          <ac:chgData name="TOGASAKI Haruta" userId="97d39d90-36ae-49c7-8e10-0d6d77786e66" providerId="ADAL" clId="{593FD3F4-6DAC-4ACD-9CF3-34C31EE8382D}" dt="2025-06-20T20:56:13.796" v="8282" actId="1076"/>
          <ac:spMkLst>
            <pc:docMk/>
            <pc:sldMk cId="2281614442" sldId="290"/>
            <ac:spMk id="2151" creationId="{6D6A6D87-3CA1-6D42-0218-284C1401F45E}"/>
          </ac:spMkLst>
        </pc:spChg>
        <pc:spChg chg="mod">
          <ac:chgData name="TOGASAKI Haruta" userId="97d39d90-36ae-49c7-8e10-0d6d77786e66" providerId="ADAL" clId="{593FD3F4-6DAC-4ACD-9CF3-34C31EE8382D}" dt="2025-06-20T20:56:13.796" v="8282" actId="1076"/>
          <ac:spMkLst>
            <pc:docMk/>
            <pc:sldMk cId="2281614442" sldId="290"/>
            <ac:spMk id="2152" creationId="{8DEE8467-399D-D770-625E-D6FF3F0A450C}"/>
          </ac:spMkLst>
        </pc:spChg>
        <pc:spChg chg="mod">
          <ac:chgData name="TOGASAKI Haruta" userId="97d39d90-36ae-49c7-8e10-0d6d77786e66" providerId="ADAL" clId="{593FD3F4-6DAC-4ACD-9CF3-34C31EE8382D}" dt="2025-06-20T20:56:13.796" v="8282" actId="1076"/>
          <ac:spMkLst>
            <pc:docMk/>
            <pc:sldMk cId="2281614442" sldId="290"/>
            <ac:spMk id="2153" creationId="{93A47F56-7064-073D-29AD-BD4502856D83}"/>
          </ac:spMkLst>
        </pc:spChg>
        <pc:spChg chg="mod">
          <ac:chgData name="TOGASAKI Haruta" userId="97d39d90-36ae-49c7-8e10-0d6d77786e66" providerId="ADAL" clId="{593FD3F4-6DAC-4ACD-9CF3-34C31EE8382D}" dt="2025-06-20T20:56:13.796" v="8282" actId="1076"/>
          <ac:spMkLst>
            <pc:docMk/>
            <pc:sldMk cId="2281614442" sldId="290"/>
            <ac:spMk id="2154" creationId="{C1BFE8B6-8CEB-8F87-D090-D83B504BB05D}"/>
          </ac:spMkLst>
        </pc:spChg>
        <pc:spChg chg="mod">
          <ac:chgData name="TOGASAKI Haruta" userId="97d39d90-36ae-49c7-8e10-0d6d77786e66" providerId="ADAL" clId="{593FD3F4-6DAC-4ACD-9CF3-34C31EE8382D}" dt="2025-06-20T20:56:13.796" v="8282" actId="1076"/>
          <ac:spMkLst>
            <pc:docMk/>
            <pc:sldMk cId="2281614442" sldId="290"/>
            <ac:spMk id="2155" creationId="{68C9E81C-7BBB-7A71-C999-3B8587D4C4C7}"/>
          </ac:spMkLst>
        </pc:spChg>
        <pc:spChg chg="mod">
          <ac:chgData name="TOGASAKI Haruta" userId="97d39d90-36ae-49c7-8e10-0d6d77786e66" providerId="ADAL" clId="{593FD3F4-6DAC-4ACD-9CF3-34C31EE8382D}" dt="2025-06-20T20:56:13.796" v="8282" actId="1076"/>
          <ac:spMkLst>
            <pc:docMk/>
            <pc:sldMk cId="2281614442" sldId="290"/>
            <ac:spMk id="2156" creationId="{13D48E99-AD27-3DD3-0214-65DF16530403}"/>
          </ac:spMkLst>
        </pc:spChg>
        <pc:spChg chg="mod">
          <ac:chgData name="TOGASAKI Haruta" userId="97d39d90-36ae-49c7-8e10-0d6d77786e66" providerId="ADAL" clId="{593FD3F4-6DAC-4ACD-9CF3-34C31EE8382D}" dt="2025-06-20T20:56:13.796" v="8282" actId="1076"/>
          <ac:spMkLst>
            <pc:docMk/>
            <pc:sldMk cId="2281614442" sldId="290"/>
            <ac:spMk id="2179" creationId="{BA7D262A-47EF-8F00-363A-D8CBA449E970}"/>
          </ac:spMkLst>
        </pc:spChg>
        <pc:spChg chg="mod">
          <ac:chgData name="TOGASAKI Haruta" userId="97d39d90-36ae-49c7-8e10-0d6d77786e66" providerId="ADAL" clId="{593FD3F4-6DAC-4ACD-9CF3-34C31EE8382D}" dt="2025-06-20T20:56:13.796" v="8282" actId="1076"/>
          <ac:spMkLst>
            <pc:docMk/>
            <pc:sldMk cId="2281614442" sldId="290"/>
            <ac:spMk id="2180" creationId="{CF34C813-ED45-553C-5B21-77D0E7D89DE2}"/>
          </ac:spMkLst>
        </pc:spChg>
        <pc:spChg chg="mod">
          <ac:chgData name="TOGASAKI Haruta" userId="97d39d90-36ae-49c7-8e10-0d6d77786e66" providerId="ADAL" clId="{593FD3F4-6DAC-4ACD-9CF3-34C31EE8382D}" dt="2025-06-20T20:56:13.796" v="8282" actId="1076"/>
          <ac:spMkLst>
            <pc:docMk/>
            <pc:sldMk cId="2281614442" sldId="290"/>
            <ac:spMk id="2181" creationId="{CA273546-5891-3E41-CA9D-6B3D4B398514}"/>
          </ac:spMkLst>
        </pc:spChg>
        <pc:spChg chg="mod">
          <ac:chgData name="TOGASAKI Haruta" userId="97d39d90-36ae-49c7-8e10-0d6d77786e66" providerId="ADAL" clId="{593FD3F4-6DAC-4ACD-9CF3-34C31EE8382D}" dt="2025-06-20T20:56:13.796" v="8282" actId="1076"/>
          <ac:spMkLst>
            <pc:docMk/>
            <pc:sldMk cId="2281614442" sldId="290"/>
            <ac:spMk id="2182" creationId="{E211C9AE-3627-1ACD-6620-234CDDC9CF9B}"/>
          </ac:spMkLst>
        </pc:spChg>
        <pc:spChg chg="mod">
          <ac:chgData name="TOGASAKI Haruta" userId="97d39d90-36ae-49c7-8e10-0d6d77786e66" providerId="ADAL" clId="{593FD3F4-6DAC-4ACD-9CF3-34C31EE8382D}" dt="2025-06-20T20:56:13.796" v="8282" actId="1076"/>
          <ac:spMkLst>
            <pc:docMk/>
            <pc:sldMk cId="2281614442" sldId="290"/>
            <ac:spMk id="2183" creationId="{C8531B4A-73C0-7833-CC60-1D2FDA6F4D9F}"/>
          </ac:spMkLst>
        </pc:spChg>
        <pc:spChg chg="mod">
          <ac:chgData name="TOGASAKI Haruta" userId="97d39d90-36ae-49c7-8e10-0d6d77786e66" providerId="ADAL" clId="{593FD3F4-6DAC-4ACD-9CF3-34C31EE8382D}" dt="2025-06-20T20:56:13.796" v="8282" actId="1076"/>
          <ac:spMkLst>
            <pc:docMk/>
            <pc:sldMk cId="2281614442" sldId="290"/>
            <ac:spMk id="2184" creationId="{9ADBBDED-187F-2173-BC10-A4B38DE1CF49}"/>
          </ac:spMkLst>
        </pc:spChg>
        <pc:spChg chg="mod">
          <ac:chgData name="TOGASAKI Haruta" userId="97d39d90-36ae-49c7-8e10-0d6d77786e66" providerId="ADAL" clId="{593FD3F4-6DAC-4ACD-9CF3-34C31EE8382D}" dt="2025-06-20T20:56:13.796" v="8282" actId="1076"/>
          <ac:spMkLst>
            <pc:docMk/>
            <pc:sldMk cId="2281614442" sldId="290"/>
            <ac:spMk id="2201" creationId="{B908FDC5-0977-846F-4F5A-7CD4BA6453A1}"/>
          </ac:spMkLst>
        </pc:spChg>
        <pc:spChg chg="mod">
          <ac:chgData name="TOGASAKI Haruta" userId="97d39d90-36ae-49c7-8e10-0d6d77786e66" providerId="ADAL" clId="{593FD3F4-6DAC-4ACD-9CF3-34C31EE8382D}" dt="2025-06-20T20:56:13.796" v="8282" actId="1076"/>
          <ac:spMkLst>
            <pc:docMk/>
            <pc:sldMk cId="2281614442" sldId="290"/>
            <ac:spMk id="2209" creationId="{778FE503-4077-2218-DF98-796A85BA80C4}"/>
          </ac:spMkLst>
        </pc:spChg>
        <pc:spChg chg="mod">
          <ac:chgData name="TOGASAKI Haruta" userId="97d39d90-36ae-49c7-8e10-0d6d77786e66" providerId="ADAL" clId="{593FD3F4-6DAC-4ACD-9CF3-34C31EE8382D}" dt="2025-06-20T20:56:13.796" v="8282" actId="1076"/>
          <ac:spMkLst>
            <pc:docMk/>
            <pc:sldMk cId="2281614442" sldId="290"/>
            <ac:spMk id="2212" creationId="{E9B1FD35-E80F-7077-2FA1-4386C17FDEFF}"/>
          </ac:spMkLst>
        </pc:spChg>
        <pc:grpChg chg="mod">
          <ac:chgData name="TOGASAKI Haruta" userId="97d39d90-36ae-49c7-8e10-0d6d77786e66" providerId="ADAL" clId="{593FD3F4-6DAC-4ACD-9CF3-34C31EE8382D}" dt="2025-06-20T20:56:13.796" v="8282" actId="1076"/>
          <ac:grpSpMkLst>
            <pc:docMk/>
            <pc:sldMk cId="2281614442" sldId="290"/>
            <ac:grpSpMk id="2194" creationId="{40148FB3-BE46-DF07-1CE8-F42EDFE91BFC}"/>
          </ac:grpSpMkLst>
        </pc:grpChg>
        <pc:grpChg chg="mod">
          <ac:chgData name="TOGASAKI Haruta" userId="97d39d90-36ae-49c7-8e10-0d6d77786e66" providerId="ADAL" clId="{593FD3F4-6DAC-4ACD-9CF3-34C31EE8382D}" dt="2025-06-20T20:56:13.796" v="8282" actId="1076"/>
          <ac:grpSpMkLst>
            <pc:docMk/>
            <pc:sldMk cId="2281614442" sldId="290"/>
            <ac:grpSpMk id="2195" creationId="{8E931287-0E83-BF4F-DA3E-2379E9893030}"/>
          </ac:grpSpMkLst>
        </pc:grpChg>
        <pc:grpChg chg="mod">
          <ac:chgData name="TOGASAKI Haruta" userId="97d39d90-36ae-49c7-8e10-0d6d77786e66" providerId="ADAL" clId="{593FD3F4-6DAC-4ACD-9CF3-34C31EE8382D}" dt="2025-06-20T20:56:13.796" v="8282" actId="1076"/>
          <ac:grpSpMkLst>
            <pc:docMk/>
            <pc:sldMk cId="2281614442" sldId="290"/>
            <ac:grpSpMk id="2196" creationId="{8C1B4A22-F02F-AEC8-09EB-5C71384FE699}"/>
          </ac:grpSpMkLst>
        </pc:grpChg>
        <pc:picChg chg="mod">
          <ac:chgData name="TOGASAKI Haruta" userId="97d39d90-36ae-49c7-8e10-0d6d77786e66" providerId="ADAL" clId="{593FD3F4-6DAC-4ACD-9CF3-34C31EE8382D}" dt="2025-06-20T20:56:13.796" v="8282" actId="1076"/>
          <ac:picMkLst>
            <pc:docMk/>
            <pc:sldMk cId="2281614442" sldId="290"/>
            <ac:picMk id="2114" creationId="{FA1898BE-3BEA-49E1-098F-540851198387}"/>
          </ac:picMkLst>
        </pc:picChg>
        <pc:picChg chg="mod">
          <ac:chgData name="TOGASAKI Haruta" userId="97d39d90-36ae-49c7-8e10-0d6d77786e66" providerId="ADAL" clId="{593FD3F4-6DAC-4ACD-9CF3-34C31EE8382D}" dt="2025-06-20T20:56:13.796" v="8282" actId="1076"/>
          <ac:picMkLst>
            <pc:docMk/>
            <pc:sldMk cId="2281614442" sldId="290"/>
            <ac:picMk id="2115" creationId="{586C6A41-FF03-C8BD-AFB0-051F3017F417}"/>
          </ac:picMkLst>
        </pc:picChg>
        <pc:picChg chg="mod">
          <ac:chgData name="TOGASAKI Haruta" userId="97d39d90-36ae-49c7-8e10-0d6d77786e66" providerId="ADAL" clId="{593FD3F4-6DAC-4ACD-9CF3-34C31EE8382D}" dt="2025-06-20T20:56:13.796" v="8282" actId="1076"/>
          <ac:picMkLst>
            <pc:docMk/>
            <pc:sldMk cId="2281614442" sldId="290"/>
            <ac:picMk id="2116" creationId="{B7824787-682D-0D8A-11BE-CD50C194E9EF}"/>
          </ac:picMkLst>
        </pc:picChg>
        <pc:picChg chg="mod">
          <ac:chgData name="TOGASAKI Haruta" userId="97d39d90-36ae-49c7-8e10-0d6d77786e66" providerId="ADAL" clId="{593FD3F4-6DAC-4ACD-9CF3-34C31EE8382D}" dt="2025-06-20T20:56:13.796" v="8282" actId="1076"/>
          <ac:picMkLst>
            <pc:docMk/>
            <pc:sldMk cId="2281614442" sldId="290"/>
            <ac:picMk id="2130" creationId="{E4B22E9B-61AF-5FB5-E269-9145983448FC}"/>
          </ac:picMkLst>
        </pc:picChg>
        <pc:picChg chg="mod">
          <ac:chgData name="TOGASAKI Haruta" userId="97d39d90-36ae-49c7-8e10-0d6d77786e66" providerId="ADAL" clId="{593FD3F4-6DAC-4ACD-9CF3-34C31EE8382D}" dt="2025-06-20T20:56:13.796" v="8282" actId="1076"/>
          <ac:picMkLst>
            <pc:docMk/>
            <pc:sldMk cId="2281614442" sldId="290"/>
            <ac:picMk id="2131" creationId="{B9CAB281-2B50-FFA1-8910-6D6AA53093A2}"/>
          </ac:picMkLst>
        </pc:picChg>
        <pc:picChg chg="mod">
          <ac:chgData name="TOGASAKI Haruta" userId="97d39d90-36ae-49c7-8e10-0d6d77786e66" providerId="ADAL" clId="{593FD3F4-6DAC-4ACD-9CF3-34C31EE8382D}" dt="2025-06-20T20:56:13.796" v="8282" actId="1076"/>
          <ac:picMkLst>
            <pc:docMk/>
            <pc:sldMk cId="2281614442" sldId="290"/>
            <ac:picMk id="2132" creationId="{D2E84A9D-CA72-6C01-4E1E-CEB58FB284AD}"/>
          </ac:picMkLst>
        </pc:picChg>
        <pc:picChg chg="mod">
          <ac:chgData name="TOGASAKI Haruta" userId="97d39d90-36ae-49c7-8e10-0d6d77786e66" providerId="ADAL" clId="{593FD3F4-6DAC-4ACD-9CF3-34C31EE8382D}" dt="2025-06-20T20:56:13.796" v="8282" actId="1076"/>
          <ac:picMkLst>
            <pc:docMk/>
            <pc:sldMk cId="2281614442" sldId="290"/>
            <ac:picMk id="2133" creationId="{8DBE8EAA-47D5-FDCD-B23C-5CECFE24FCAF}"/>
          </ac:picMkLst>
        </pc:picChg>
        <pc:picChg chg="mod">
          <ac:chgData name="TOGASAKI Haruta" userId="97d39d90-36ae-49c7-8e10-0d6d77786e66" providerId="ADAL" clId="{593FD3F4-6DAC-4ACD-9CF3-34C31EE8382D}" dt="2025-06-20T20:56:13.796" v="8282" actId="1076"/>
          <ac:picMkLst>
            <pc:docMk/>
            <pc:sldMk cId="2281614442" sldId="290"/>
            <ac:picMk id="2134" creationId="{7DC629FF-09C6-AF14-6DFE-D64A83DA4A8D}"/>
          </ac:picMkLst>
        </pc:picChg>
        <pc:picChg chg="mod">
          <ac:chgData name="TOGASAKI Haruta" userId="97d39d90-36ae-49c7-8e10-0d6d77786e66" providerId="ADAL" clId="{593FD3F4-6DAC-4ACD-9CF3-34C31EE8382D}" dt="2025-06-20T20:56:13.796" v="8282" actId="1076"/>
          <ac:picMkLst>
            <pc:docMk/>
            <pc:sldMk cId="2281614442" sldId="290"/>
            <ac:picMk id="2135" creationId="{091297F3-D15C-3B49-661B-079F19D21755}"/>
          </ac:picMkLst>
        </pc:picChg>
        <pc:picChg chg="mod">
          <ac:chgData name="TOGASAKI Haruta" userId="97d39d90-36ae-49c7-8e10-0d6d77786e66" providerId="ADAL" clId="{593FD3F4-6DAC-4ACD-9CF3-34C31EE8382D}" dt="2025-06-20T20:56:13.796" v="8282" actId="1076"/>
          <ac:picMkLst>
            <pc:docMk/>
            <pc:sldMk cId="2281614442" sldId="290"/>
            <ac:picMk id="2136" creationId="{CF922EC7-365F-D47F-4701-EFAC155EDE94}"/>
          </ac:picMkLst>
        </pc:picChg>
        <pc:picChg chg="mod">
          <ac:chgData name="TOGASAKI Haruta" userId="97d39d90-36ae-49c7-8e10-0d6d77786e66" providerId="ADAL" clId="{593FD3F4-6DAC-4ACD-9CF3-34C31EE8382D}" dt="2025-06-20T20:56:13.796" v="8282" actId="1076"/>
          <ac:picMkLst>
            <pc:docMk/>
            <pc:sldMk cId="2281614442" sldId="290"/>
            <ac:picMk id="2137" creationId="{775A0C02-FF48-6250-3686-09CA9C36D66A}"/>
          </ac:picMkLst>
        </pc:picChg>
        <pc:picChg chg="mod">
          <ac:chgData name="TOGASAKI Haruta" userId="97d39d90-36ae-49c7-8e10-0d6d77786e66" providerId="ADAL" clId="{593FD3F4-6DAC-4ACD-9CF3-34C31EE8382D}" dt="2025-06-20T20:56:13.796" v="8282" actId="1076"/>
          <ac:picMkLst>
            <pc:docMk/>
            <pc:sldMk cId="2281614442" sldId="290"/>
            <ac:picMk id="2138" creationId="{2758356C-4E98-1F56-CDE6-B5AFB8C86830}"/>
          </ac:picMkLst>
        </pc:picChg>
        <pc:picChg chg="mod">
          <ac:chgData name="TOGASAKI Haruta" userId="97d39d90-36ae-49c7-8e10-0d6d77786e66" providerId="ADAL" clId="{593FD3F4-6DAC-4ACD-9CF3-34C31EE8382D}" dt="2025-06-20T20:56:13.796" v="8282" actId="1076"/>
          <ac:picMkLst>
            <pc:docMk/>
            <pc:sldMk cId="2281614442" sldId="290"/>
            <ac:picMk id="2139" creationId="{A8976E02-D114-2983-722F-CEB57780870E}"/>
          </ac:picMkLst>
        </pc:picChg>
        <pc:picChg chg="mod">
          <ac:chgData name="TOGASAKI Haruta" userId="97d39d90-36ae-49c7-8e10-0d6d77786e66" providerId="ADAL" clId="{593FD3F4-6DAC-4ACD-9CF3-34C31EE8382D}" dt="2025-06-20T20:56:13.796" v="8282" actId="1076"/>
          <ac:picMkLst>
            <pc:docMk/>
            <pc:sldMk cId="2281614442" sldId="290"/>
            <ac:picMk id="2140" creationId="{A9C3456C-BDB0-45D1-B1BF-8766388DC014}"/>
          </ac:picMkLst>
        </pc:picChg>
        <pc:picChg chg="mod">
          <ac:chgData name="TOGASAKI Haruta" userId="97d39d90-36ae-49c7-8e10-0d6d77786e66" providerId="ADAL" clId="{593FD3F4-6DAC-4ACD-9CF3-34C31EE8382D}" dt="2025-06-20T20:56:13.796" v="8282" actId="1076"/>
          <ac:picMkLst>
            <pc:docMk/>
            <pc:sldMk cId="2281614442" sldId="290"/>
            <ac:picMk id="2141" creationId="{7E8C7664-CBCE-A2CF-D3E3-1ECFBCD27C79}"/>
          </ac:picMkLst>
        </pc:picChg>
        <pc:picChg chg="mod">
          <ac:chgData name="TOGASAKI Haruta" userId="97d39d90-36ae-49c7-8e10-0d6d77786e66" providerId="ADAL" clId="{593FD3F4-6DAC-4ACD-9CF3-34C31EE8382D}" dt="2025-06-20T20:56:13.796" v="8282" actId="1076"/>
          <ac:picMkLst>
            <pc:docMk/>
            <pc:sldMk cId="2281614442" sldId="290"/>
            <ac:picMk id="2145" creationId="{59F4F8E2-000C-47E8-4B79-4868C05386C5}"/>
          </ac:picMkLst>
        </pc:picChg>
        <pc:picChg chg="mod">
          <ac:chgData name="TOGASAKI Haruta" userId="97d39d90-36ae-49c7-8e10-0d6d77786e66" providerId="ADAL" clId="{593FD3F4-6DAC-4ACD-9CF3-34C31EE8382D}" dt="2025-06-20T20:56:13.796" v="8282" actId="1076"/>
          <ac:picMkLst>
            <pc:docMk/>
            <pc:sldMk cId="2281614442" sldId="290"/>
            <ac:picMk id="2147" creationId="{6E955B35-BFE8-84AF-90D8-C9C1E2123611}"/>
          </ac:picMkLst>
        </pc:picChg>
        <pc:picChg chg="mod">
          <ac:chgData name="TOGASAKI Haruta" userId="97d39d90-36ae-49c7-8e10-0d6d77786e66" providerId="ADAL" clId="{593FD3F4-6DAC-4ACD-9CF3-34C31EE8382D}" dt="2025-06-20T20:56:13.796" v="8282" actId="1076"/>
          <ac:picMkLst>
            <pc:docMk/>
            <pc:sldMk cId="2281614442" sldId="290"/>
            <ac:picMk id="2148" creationId="{216243D2-5AB2-CD2B-B9A1-E8F560F168BF}"/>
          </ac:picMkLst>
        </pc:picChg>
        <pc:picChg chg="mod">
          <ac:chgData name="TOGASAKI Haruta" userId="97d39d90-36ae-49c7-8e10-0d6d77786e66" providerId="ADAL" clId="{593FD3F4-6DAC-4ACD-9CF3-34C31EE8382D}" dt="2025-06-20T20:56:13.796" v="8282" actId="1076"/>
          <ac:picMkLst>
            <pc:docMk/>
            <pc:sldMk cId="2281614442" sldId="290"/>
            <ac:picMk id="2157" creationId="{7A60477B-73F5-DDE3-B2D5-906E23479062}"/>
          </ac:picMkLst>
        </pc:picChg>
        <pc:picChg chg="mod">
          <ac:chgData name="TOGASAKI Haruta" userId="97d39d90-36ae-49c7-8e10-0d6d77786e66" providerId="ADAL" clId="{593FD3F4-6DAC-4ACD-9CF3-34C31EE8382D}" dt="2025-06-20T20:56:13.796" v="8282" actId="1076"/>
          <ac:picMkLst>
            <pc:docMk/>
            <pc:sldMk cId="2281614442" sldId="290"/>
            <ac:picMk id="2158" creationId="{46C72599-8030-302B-A1F1-C0CDAF338B1D}"/>
          </ac:picMkLst>
        </pc:picChg>
        <pc:picChg chg="mod">
          <ac:chgData name="TOGASAKI Haruta" userId="97d39d90-36ae-49c7-8e10-0d6d77786e66" providerId="ADAL" clId="{593FD3F4-6DAC-4ACD-9CF3-34C31EE8382D}" dt="2025-06-20T20:56:13.796" v="8282" actId="1076"/>
          <ac:picMkLst>
            <pc:docMk/>
            <pc:sldMk cId="2281614442" sldId="290"/>
            <ac:picMk id="2159" creationId="{102A5C4A-EBE0-1A91-FF6C-AA2A3EE53DD0}"/>
          </ac:picMkLst>
        </pc:picChg>
        <pc:picChg chg="mod">
          <ac:chgData name="TOGASAKI Haruta" userId="97d39d90-36ae-49c7-8e10-0d6d77786e66" providerId="ADAL" clId="{593FD3F4-6DAC-4ACD-9CF3-34C31EE8382D}" dt="2025-06-20T20:56:13.796" v="8282" actId="1076"/>
          <ac:picMkLst>
            <pc:docMk/>
            <pc:sldMk cId="2281614442" sldId="290"/>
            <ac:picMk id="2160" creationId="{427DDF76-AA6C-E6AC-3D16-C7EBC62CF17F}"/>
          </ac:picMkLst>
        </pc:picChg>
        <pc:picChg chg="mod">
          <ac:chgData name="TOGASAKI Haruta" userId="97d39d90-36ae-49c7-8e10-0d6d77786e66" providerId="ADAL" clId="{593FD3F4-6DAC-4ACD-9CF3-34C31EE8382D}" dt="2025-06-20T20:56:13.796" v="8282" actId="1076"/>
          <ac:picMkLst>
            <pc:docMk/>
            <pc:sldMk cId="2281614442" sldId="290"/>
            <ac:picMk id="2161" creationId="{F07472CD-8D7E-7251-F6BC-6DBBADE2AC29}"/>
          </ac:picMkLst>
        </pc:picChg>
        <pc:picChg chg="mod">
          <ac:chgData name="TOGASAKI Haruta" userId="97d39d90-36ae-49c7-8e10-0d6d77786e66" providerId="ADAL" clId="{593FD3F4-6DAC-4ACD-9CF3-34C31EE8382D}" dt="2025-06-20T20:56:13.796" v="8282" actId="1076"/>
          <ac:picMkLst>
            <pc:docMk/>
            <pc:sldMk cId="2281614442" sldId="290"/>
            <ac:picMk id="2162" creationId="{65B13B62-62F3-A577-F540-057A9880B4C7}"/>
          </ac:picMkLst>
        </pc:picChg>
        <pc:picChg chg="mod">
          <ac:chgData name="TOGASAKI Haruta" userId="97d39d90-36ae-49c7-8e10-0d6d77786e66" providerId="ADAL" clId="{593FD3F4-6DAC-4ACD-9CF3-34C31EE8382D}" dt="2025-06-20T20:56:13.796" v="8282" actId="1076"/>
          <ac:picMkLst>
            <pc:docMk/>
            <pc:sldMk cId="2281614442" sldId="290"/>
            <ac:picMk id="2163" creationId="{B2A14693-B2F3-EF03-BD1E-860847A17F2C}"/>
          </ac:picMkLst>
        </pc:picChg>
        <pc:picChg chg="mod">
          <ac:chgData name="TOGASAKI Haruta" userId="97d39d90-36ae-49c7-8e10-0d6d77786e66" providerId="ADAL" clId="{593FD3F4-6DAC-4ACD-9CF3-34C31EE8382D}" dt="2025-06-20T20:56:13.796" v="8282" actId="1076"/>
          <ac:picMkLst>
            <pc:docMk/>
            <pc:sldMk cId="2281614442" sldId="290"/>
            <ac:picMk id="2164" creationId="{31A3387D-B1E0-E9E3-B9CC-FA071BF8BD4C}"/>
          </ac:picMkLst>
        </pc:picChg>
        <pc:picChg chg="mod">
          <ac:chgData name="TOGASAKI Haruta" userId="97d39d90-36ae-49c7-8e10-0d6d77786e66" providerId="ADAL" clId="{593FD3F4-6DAC-4ACD-9CF3-34C31EE8382D}" dt="2025-06-20T20:56:13.796" v="8282" actId="1076"/>
          <ac:picMkLst>
            <pc:docMk/>
            <pc:sldMk cId="2281614442" sldId="290"/>
            <ac:picMk id="2165" creationId="{17C9271A-DB40-62C5-EE87-00A1072FBD1A}"/>
          </ac:picMkLst>
        </pc:picChg>
        <pc:picChg chg="mod">
          <ac:chgData name="TOGASAKI Haruta" userId="97d39d90-36ae-49c7-8e10-0d6d77786e66" providerId="ADAL" clId="{593FD3F4-6DAC-4ACD-9CF3-34C31EE8382D}" dt="2025-06-20T20:56:13.796" v="8282" actId="1076"/>
          <ac:picMkLst>
            <pc:docMk/>
            <pc:sldMk cId="2281614442" sldId="290"/>
            <ac:picMk id="2166" creationId="{0CB2D403-6DEA-6E19-D63F-D02C5DB97A17}"/>
          </ac:picMkLst>
        </pc:picChg>
        <pc:picChg chg="mod">
          <ac:chgData name="TOGASAKI Haruta" userId="97d39d90-36ae-49c7-8e10-0d6d77786e66" providerId="ADAL" clId="{593FD3F4-6DAC-4ACD-9CF3-34C31EE8382D}" dt="2025-06-20T20:56:13.796" v="8282" actId="1076"/>
          <ac:picMkLst>
            <pc:docMk/>
            <pc:sldMk cId="2281614442" sldId="290"/>
            <ac:picMk id="2185" creationId="{B07C351F-7F94-F94C-9DFC-EF4DCF8EA1FA}"/>
          </ac:picMkLst>
        </pc:picChg>
        <pc:picChg chg="mod">
          <ac:chgData name="TOGASAKI Haruta" userId="97d39d90-36ae-49c7-8e10-0d6d77786e66" providerId="ADAL" clId="{593FD3F4-6DAC-4ACD-9CF3-34C31EE8382D}" dt="2025-06-20T20:56:13.796" v="8282" actId="1076"/>
          <ac:picMkLst>
            <pc:docMk/>
            <pc:sldMk cId="2281614442" sldId="290"/>
            <ac:picMk id="2186" creationId="{758C7F7C-5954-8AF4-E062-E156FC3976D3}"/>
          </ac:picMkLst>
        </pc:picChg>
        <pc:picChg chg="mod">
          <ac:chgData name="TOGASAKI Haruta" userId="97d39d90-36ae-49c7-8e10-0d6d77786e66" providerId="ADAL" clId="{593FD3F4-6DAC-4ACD-9CF3-34C31EE8382D}" dt="2025-06-20T20:56:13.796" v="8282" actId="1076"/>
          <ac:picMkLst>
            <pc:docMk/>
            <pc:sldMk cId="2281614442" sldId="290"/>
            <ac:picMk id="2187" creationId="{936AD249-F27C-985E-DD2D-E20B1FE8FE2D}"/>
          </ac:picMkLst>
        </pc:picChg>
        <pc:picChg chg="mod">
          <ac:chgData name="TOGASAKI Haruta" userId="97d39d90-36ae-49c7-8e10-0d6d77786e66" providerId="ADAL" clId="{593FD3F4-6DAC-4ACD-9CF3-34C31EE8382D}" dt="2025-06-20T20:56:13.796" v="8282" actId="1076"/>
          <ac:picMkLst>
            <pc:docMk/>
            <pc:sldMk cId="2281614442" sldId="290"/>
            <ac:picMk id="2188" creationId="{637E3D57-5739-E381-6CA6-D3EAFD9FB02E}"/>
          </ac:picMkLst>
        </pc:picChg>
        <pc:picChg chg="mod">
          <ac:chgData name="TOGASAKI Haruta" userId="97d39d90-36ae-49c7-8e10-0d6d77786e66" providerId="ADAL" clId="{593FD3F4-6DAC-4ACD-9CF3-34C31EE8382D}" dt="2025-06-20T20:56:13.796" v="8282" actId="1076"/>
          <ac:picMkLst>
            <pc:docMk/>
            <pc:sldMk cId="2281614442" sldId="290"/>
            <ac:picMk id="2189" creationId="{3653D8D5-B66D-B9E1-6381-8639FE55A044}"/>
          </ac:picMkLst>
        </pc:picChg>
        <pc:picChg chg="mod">
          <ac:chgData name="TOGASAKI Haruta" userId="97d39d90-36ae-49c7-8e10-0d6d77786e66" providerId="ADAL" clId="{593FD3F4-6DAC-4ACD-9CF3-34C31EE8382D}" dt="2025-06-20T20:56:13.796" v="8282" actId="1076"/>
          <ac:picMkLst>
            <pc:docMk/>
            <pc:sldMk cId="2281614442" sldId="290"/>
            <ac:picMk id="2190" creationId="{AAD194C0-DEB3-5BFE-399D-2DF5698F4ED5}"/>
          </ac:picMkLst>
        </pc:picChg>
        <pc:picChg chg="mod">
          <ac:chgData name="TOGASAKI Haruta" userId="97d39d90-36ae-49c7-8e10-0d6d77786e66" providerId="ADAL" clId="{593FD3F4-6DAC-4ACD-9CF3-34C31EE8382D}" dt="2025-06-20T20:56:13.796" v="8282" actId="1076"/>
          <ac:picMkLst>
            <pc:docMk/>
            <pc:sldMk cId="2281614442" sldId="290"/>
            <ac:picMk id="2191" creationId="{A6CDDEB0-8EC3-C9FA-1D88-7C47D0D59461}"/>
          </ac:picMkLst>
        </pc:picChg>
        <pc:picChg chg="mod">
          <ac:chgData name="TOGASAKI Haruta" userId="97d39d90-36ae-49c7-8e10-0d6d77786e66" providerId="ADAL" clId="{593FD3F4-6DAC-4ACD-9CF3-34C31EE8382D}" dt="2025-06-20T20:56:13.796" v="8282" actId="1076"/>
          <ac:picMkLst>
            <pc:docMk/>
            <pc:sldMk cId="2281614442" sldId="290"/>
            <ac:picMk id="2192" creationId="{83F70F3F-1BDF-55AB-284D-DD0C5A94161B}"/>
          </ac:picMkLst>
        </pc:picChg>
        <pc:picChg chg="mod">
          <ac:chgData name="TOGASAKI Haruta" userId="97d39d90-36ae-49c7-8e10-0d6d77786e66" providerId="ADAL" clId="{593FD3F4-6DAC-4ACD-9CF3-34C31EE8382D}" dt="2025-06-20T20:56:13.796" v="8282" actId="1076"/>
          <ac:picMkLst>
            <pc:docMk/>
            <pc:sldMk cId="2281614442" sldId="290"/>
            <ac:picMk id="2193" creationId="{177BC1FC-D84A-FB51-1453-3BB0CA03A224}"/>
          </ac:picMkLst>
        </pc:picChg>
        <pc:cxnChg chg="mod">
          <ac:chgData name="TOGASAKI Haruta" userId="97d39d90-36ae-49c7-8e10-0d6d77786e66" providerId="ADAL" clId="{593FD3F4-6DAC-4ACD-9CF3-34C31EE8382D}" dt="2025-06-20T20:56:13.796" v="8282" actId="1076"/>
          <ac:cxnSpMkLst>
            <pc:docMk/>
            <pc:sldMk cId="2281614442" sldId="290"/>
            <ac:cxnSpMk id="2142" creationId="{F8097A87-8C29-A9F2-C97F-311FA2265BBE}"/>
          </ac:cxnSpMkLst>
        </pc:cxnChg>
        <pc:cxnChg chg="mod">
          <ac:chgData name="TOGASAKI Haruta" userId="97d39d90-36ae-49c7-8e10-0d6d77786e66" providerId="ADAL" clId="{593FD3F4-6DAC-4ACD-9CF3-34C31EE8382D}" dt="2025-06-20T20:56:13.796" v="8282" actId="1076"/>
          <ac:cxnSpMkLst>
            <pc:docMk/>
            <pc:sldMk cId="2281614442" sldId="290"/>
            <ac:cxnSpMk id="2150" creationId="{1417CA84-EB78-9235-5AE5-8F5403403EFF}"/>
          </ac:cxnSpMkLst>
        </pc:cxnChg>
        <pc:cxnChg chg="mod">
          <ac:chgData name="TOGASAKI Haruta" userId="97d39d90-36ae-49c7-8e10-0d6d77786e66" providerId="ADAL" clId="{593FD3F4-6DAC-4ACD-9CF3-34C31EE8382D}" dt="2025-06-20T20:56:13.796" v="8282" actId="1076"/>
          <ac:cxnSpMkLst>
            <pc:docMk/>
            <pc:sldMk cId="2281614442" sldId="290"/>
            <ac:cxnSpMk id="2197" creationId="{6ACA1442-0DB0-C8EC-9516-B4EB910587FC}"/>
          </ac:cxnSpMkLst>
        </pc:cxnChg>
        <pc:cxnChg chg="mod">
          <ac:chgData name="TOGASAKI Haruta" userId="97d39d90-36ae-49c7-8e10-0d6d77786e66" providerId="ADAL" clId="{593FD3F4-6DAC-4ACD-9CF3-34C31EE8382D}" dt="2025-06-20T20:56:13.796" v="8282" actId="1076"/>
          <ac:cxnSpMkLst>
            <pc:docMk/>
            <pc:sldMk cId="2281614442" sldId="290"/>
            <ac:cxnSpMk id="2198" creationId="{0787AF22-8397-94BC-EC7D-D713B3F8537B}"/>
          </ac:cxnSpMkLst>
        </pc:cxnChg>
        <pc:cxnChg chg="mod">
          <ac:chgData name="TOGASAKI Haruta" userId="97d39d90-36ae-49c7-8e10-0d6d77786e66" providerId="ADAL" clId="{593FD3F4-6DAC-4ACD-9CF3-34C31EE8382D}" dt="2025-06-20T20:56:13.796" v="8282" actId="1076"/>
          <ac:cxnSpMkLst>
            <pc:docMk/>
            <pc:sldMk cId="2281614442" sldId="290"/>
            <ac:cxnSpMk id="2202" creationId="{CDFAF6E2-A00A-8ECA-7310-4C5EAAAED949}"/>
          </ac:cxnSpMkLst>
        </pc:cxnChg>
        <pc:cxnChg chg="mod">
          <ac:chgData name="TOGASAKI Haruta" userId="97d39d90-36ae-49c7-8e10-0d6d77786e66" providerId="ADAL" clId="{593FD3F4-6DAC-4ACD-9CF3-34C31EE8382D}" dt="2025-06-20T20:56:13.796" v="8282" actId="1076"/>
          <ac:cxnSpMkLst>
            <pc:docMk/>
            <pc:sldMk cId="2281614442" sldId="290"/>
            <ac:cxnSpMk id="2206" creationId="{9BD8537C-A0CB-B1FE-0C24-72377ECFBBEC}"/>
          </ac:cxnSpMkLst>
        </pc:cxnChg>
        <pc:cxnChg chg="mod">
          <ac:chgData name="TOGASAKI Haruta" userId="97d39d90-36ae-49c7-8e10-0d6d77786e66" providerId="ADAL" clId="{593FD3F4-6DAC-4ACD-9CF3-34C31EE8382D}" dt="2025-06-20T20:56:13.796" v="8282" actId="1076"/>
          <ac:cxnSpMkLst>
            <pc:docMk/>
            <pc:sldMk cId="2281614442" sldId="290"/>
            <ac:cxnSpMk id="2210" creationId="{187DA01F-B26D-C858-B417-A7302759FB57}"/>
          </ac:cxnSpMkLst>
        </pc:cxnChg>
        <pc:cxnChg chg="mod">
          <ac:chgData name="TOGASAKI Haruta" userId="97d39d90-36ae-49c7-8e10-0d6d77786e66" providerId="ADAL" clId="{593FD3F4-6DAC-4ACD-9CF3-34C31EE8382D}" dt="2025-06-20T20:56:13.796" v="8282" actId="1076"/>
          <ac:cxnSpMkLst>
            <pc:docMk/>
            <pc:sldMk cId="2281614442" sldId="290"/>
            <ac:cxnSpMk id="2211" creationId="{0B3756EE-9BAE-A505-9B2A-A601DC8A8682}"/>
          </ac:cxnSpMkLst>
        </pc:cxnChg>
      </pc:sldChg>
      <pc:sldChg chg="modSp new del mod">
        <pc:chgData name="TOGASAKI Haruta" userId="97d39d90-36ae-49c7-8e10-0d6d77786e66" providerId="ADAL" clId="{593FD3F4-6DAC-4ACD-9CF3-34C31EE8382D}" dt="2025-06-30T18:26:10.534" v="23502" actId="47"/>
        <pc:sldMkLst>
          <pc:docMk/>
          <pc:sldMk cId="2487180527" sldId="291"/>
        </pc:sldMkLst>
        <pc:spChg chg="mod">
          <ac:chgData name="TOGASAKI Haruta" userId="97d39d90-36ae-49c7-8e10-0d6d77786e66" providerId="ADAL" clId="{593FD3F4-6DAC-4ACD-9CF3-34C31EE8382D}" dt="2025-06-14T12:06:57.450" v="4116" actId="313"/>
          <ac:spMkLst>
            <pc:docMk/>
            <pc:sldMk cId="2487180527" sldId="291"/>
            <ac:spMk id="2" creationId="{8DB2FC1F-1FD8-0D74-2FBB-04606A2C5406}"/>
          </ac:spMkLst>
        </pc:spChg>
      </pc:sldChg>
      <pc:sldChg chg="addSp delSp modSp add del mod ord modShow">
        <pc:chgData name="TOGASAKI Haruta" userId="97d39d90-36ae-49c7-8e10-0d6d77786e66" providerId="ADAL" clId="{593FD3F4-6DAC-4ACD-9CF3-34C31EE8382D}" dt="2025-06-22T14:35:31.024" v="13060" actId="47"/>
        <pc:sldMkLst>
          <pc:docMk/>
          <pc:sldMk cId="3384728087" sldId="292"/>
        </pc:sldMkLst>
        <pc:spChg chg="add mod">
          <ac:chgData name="TOGASAKI Haruta" userId="97d39d90-36ae-49c7-8e10-0d6d77786e66" providerId="ADAL" clId="{593FD3F4-6DAC-4ACD-9CF3-34C31EE8382D}" dt="2025-06-14T13:38:47.482" v="4368"/>
          <ac:spMkLst>
            <pc:docMk/>
            <pc:sldMk cId="3384728087" sldId="292"/>
            <ac:spMk id="3" creationId="{8A4C0955-1E71-3690-F37E-F68B92ECABB2}"/>
          </ac:spMkLst>
        </pc:spChg>
        <pc:spChg chg="mod">
          <ac:chgData name="TOGASAKI Haruta" userId="97d39d90-36ae-49c7-8e10-0d6d77786e66" providerId="ADAL" clId="{593FD3F4-6DAC-4ACD-9CF3-34C31EE8382D}" dt="2025-06-18T02:24:05.943" v="5765" actId="20577"/>
          <ac:spMkLst>
            <pc:docMk/>
            <pc:sldMk cId="3384728087" sldId="292"/>
            <ac:spMk id="8" creationId="{64ADC329-4886-EEED-2C70-17C705A0B2A8}"/>
          </ac:spMkLst>
        </pc:spChg>
        <pc:spChg chg="mod">
          <ac:chgData name="TOGASAKI Haruta" userId="97d39d90-36ae-49c7-8e10-0d6d77786e66" providerId="ADAL" clId="{593FD3F4-6DAC-4ACD-9CF3-34C31EE8382D}" dt="2025-06-14T13:36:28.012" v="4355" actId="20577"/>
          <ac:spMkLst>
            <pc:docMk/>
            <pc:sldMk cId="3384728087" sldId="292"/>
            <ac:spMk id="9" creationId="{AE995D58-2731-0A7F-25CB-ABC153302B29}"/>
          </ac:spMkLst>
        </pc:spChg>
        <pc:spChg chg="mod topLvl">
          <ac:chgData name="TOGASAKI Haruta" userId="97d39d90-36ae-49c7-8e10-0d6d77786e66" providerId="ADAL" clId="{593FD3F4-6DAC-4ACD-9CF3-34C31EE8382D}" dt="2025-06-14T14:05:46.579" v="4809" actId="165"/>
          <ac:spMkLst>
            <pc:docMk/>
            <pc:sldMk cId="3384728087" sldId="292"/>
            <ac:spMk id="11" creationId="{BADB85F6-A107-EEAC-6FAA-EE06F56E3B4C}"/>
          </ac:spMkLst>
        </pc:spChg>
        <pc:spChg chg="mod topLvl">
          <ac:chgData name="TOGASAKI Haruta" userId="97d39d90-36ae-49c7-8e10-0d6d77786e66" providerId="ADAL" clId="{593FD3F4-6DAC-4ACD-9CF3-34C31EE8382D}" dt="2025-06-14T14:05:46.579" v="4809" actId="165"/>
          <ac:spMkLst>
            <pc:docMk/>
            <pc:sldMk cId="3384728087" sldId="292"/>
            <ac:spMk id="12" creationId="{0D1B24CC-48B7-4EC4-A353-C9538C2B5FF2}"/>
          </ac:spMkLst>
        </pc:spChg>
        <pc:spChg chg="mod topLvl">
          <ac:chgData name="TOGASAKI Haruta" userId="97d39d90-36ae-49c7-8e10-0d6d77786e66" providerId="ADAL" clId="{593FD3F4-6DAC-4ACD-9CF3-34C31EE8382D}" dt="2025-06-14T14:05:46.579" v="4809" actId="165"/>
          <ac:spMkLst>
            <pc:docMk/>
            <pc:sldMk cId="3384728087" sldId="292"/>
            <ac:spMk id="13" creationId="{08F5899F-8C87-8B90-19B0-20181A47E6A4}"/>
          </ac:spMkLst>
        </pc:spChg>
        <pc:spChg chg="mod topLvl">
          <ac:chgData name="TOGASAKI Haruta" userId="97d39d90-36ae-49c7-8e10-0d6d77786e66" providerId="ADAL" clId="{593FD3F4-6DAC-4ACD-9CF3-34C31EE8382D}" dt="2025-06-14T14:05:46.579" v="4809" actId="165"/>
          <ac:spMkLst>
            <pc:docMk/>
            <pc:sldMk cId="3384728087" sldId="292"/>
            <ac:spMk id="14" creationId="{FEC15E0C-9F3A-9D20-0F32-1399FD5A4D72}"/>
          </ac:spMkLst>
        </pc:spChg>
        <pc:spChg chg="mod topLvl">
          <ac:chgData name="TOGASAKI Haruta" userId="97d39d90-36ae-49c7-8e10-0d6d77786e66" providerId="ADAL" clId="{593FD3F4-6DAC-4ACD-9CF3-34C31EE8382D}" dt="2025-06-14T14:05:46.579" v="4809" actId="165"/>
          <ac:spMkLst>
            <pc:docMk/>
            <pc:sldMk cId="3384728087" sldId="292"/>
            <ac:spMk id="15" creationId="{D7DEE034-8E4C-C47C-2C29-0205F5D23FDA}"/>
          </ac:spMkLst>
        </pc:spChg>
        <pc:spChg chg="mod topLvl">
          <ac:chgData name="TOGASAKI Haruta" userId="97d39d90-36ae-49c7-8e10-0d6d77786e66" providerId="ADAL" clId="{593FD3F4-6DAC-4ACD-9CF3-34C31EE8382D}" dt="2025-06-14T14:05:46.579" v="4809" actId="165"/>
          <ac:spMkLst>
            <pc:docMk/>
            <pc:sldMk cId="3384728087" sldId="292"/>
            <ac:spMk id="16" creationId="{24F31BC1-6E9A-5E0C-CBBB-11726C65EC28}"/>
          </ac:spMkLst>
        </pc:spChg>
        <pc:spChg chg="mod topLvl">
          <ac:chgData name="TOGASAKI Haruta" userId="97d39d90-36ae-49c7-8e10-0d6d77786e66" providerId="ADAL" clId="{593FD3F4-6DAC-4ACD-9CF3-34C31EE8382D}" dt="2025-06-14T14:05:46.579" v="4809" actId="165"/>
          <ac:spMkLst>
            <pc:docMk/>
            <pc:sldMk cId="3384728087" sldId="292"/>
            <ac:spMk id="17" creationId="{C97FB6F5-7220-96C7-7DE7-5D13F803C383}"/>
          </ac:spMkLst>
        </pc:spChg>
        <pc:spChg chg="mod topLvl">
          <ac:chgData name="TOGASAKI Haruta" userId="97d39d90-36ae-49c7-8e10-0d6d77786e66" providerId="ADAL" clId="{593FD3F4-6DAC-4ACD-9CF3-34C31EE8382D}" dt="2025-06-14T14:05:46.579" v="4809" actId="165"/>
          <ac:spMkLst>
            <pc:docMk/>
            <pc:sldMk cId="3384728087" sldId="292"/>
            <ac:spMk id="18" creationId="{7E29827B-5CCC-A44B-378A-2278C12FB01A}"/>
          </ac:spMkLst>
        </pc:spChg>
        <pc:spChg chg="mod topLvl">
          <ac:chgData name="TOGASAKI Haruta" userId="97d39d90-36ae-49c7-8e10-0d6d77786e66" providerId="ADAL" clId="{593FD3F4-6DAC-4ACD-9CF3-34C31EE8382D}" dt="2025-06-14T14:05:46.579" v="4809" actId="165"/>
          <ac:spMkLst>
            <pc:docMk/>
            <pc:sldMk cId="3384728087" sldId="292"/>
            <ac:spMk id="19" creationId="{BE896EC2-849C-9FDB-B7B7-56A1B7D1D6C9}"/>
          </ac:spMkLst>
        </pc:spChg>
        <pc:spChg chg="mod topLvl">
          <ac:chgData name="TOGASAKI Haruta" userId="97d39d90-36ae-49c7-8e10-0d6d77786e66" providerId="ADAL" clId="{593FD3F4-6DAC-4ACD-9CF3-34C31EE8382D}" dt="2025-06-14T14:05:46.579" v="4809" actId="165"/>
          <ac:spMkLst>
            <pc:docMk/>
            <pc:sldMk cId="3384728087" sldId="292"/>
            <ac:spMk id="20" creationId="{D4E72861-4BFA-2DCA-A354-5C8A8F060AA4}"/>
          </ac:spMkLst>
        </pc:spChg>
        <pc:spChg chg="mod topLvl">
          <ac:chgData name="TOGASAKI Haruta" userId="97d39d90-36ae-49c7-8e10-0d6d77786e66" providerId="ADAL" clId="{593FD3F4-6DAC-4ACD-9CF3-34C31EE8382D}" dt="2025-06-14T14:09:28.753" v="4848" actId="554"/>
          <ac:spMkLst>
            <pc:docMk/>
            <pc:sldMk cId="3384728087" sldId="292"/>
            <ac:spMk id="21" creationId="{B7FD88FC-4100-6360-BCF9-6C30B82798E2}"/>
          </ac:spMkLst>
        </pc:spChg>
        <pc:spChg chg="mod topLvl">
          <ac:chgData name="TOGASAKI Haruta" userId="97d39d90-36ae-49c7-8e10-0d6d77786e66" providerId="ADAL" clId="{593FD3F4-6DAC-4ACD-9CF3-34C31EE8382D}" dt="2025-06-14T14:09:28.822" v="4850" actId="1076"/>
          <ac:spMkLst>
            <pc:docMk/>
            <pc:sldMk cId="3384728087" sldId="292"/>
            <ac:spMk id="22" creationId="{9B4EBE51-BAD3-3816-4DA5-1C729419FAAC}"/>
          </ac:spMkLst>
        </pc:spChg>
        <pc:spChg chg="mod topLvl">
          <ac:chgData name="TOGASAKI Haruta" userId="97d39d90-36ae-49c7-8e10-0d6d77786e66" providerId="ADAL" clId="{593FD3F4-6DAC-4ACD-9CF3-34C31EE8382D}" dt="2025-06-14T14:05:46.579" v="4809" actId="165"/>
          <ac:spMkLst>
            <pc:docMk/>
            <pc:sldMk cId="3384728087" sldId="292"/>
            <ac:spMk id="23" creationId="{8B1899C6-132D-40D1-C334-41FE547999FB}"/>
          </ac:spMkLst>
        </pc:spChg>
        <pc:spChg chg="mod topLvl">
          <ac:chgData name="TOGASAKI Haruta" userId="97d39d90-36ae-49c7-8e10-0d6d77786e66" providerId="ADAL" clId="{593FD3F4-6DAC-4ACD-9CF3-34C31EE8382D}" dt="2025-06-14T14:09:28.148" v="4844" actId="554"/>
          <ac:spMkLst>
            <pc:docMk/>
            <pc:sldMk cId="3384728087" sldId="292"/>
            <ac:spMk id="24" creationId="{82FA3C6B-F779-3997-1D80-3F421180FE80}"/>
          </ac:spMkLst>
        </pc:spChg>
        <pc:spChg chg="mod topLvl">
          <ac:chgData name="TOGASAKI Haruta" userId="97d39d90-36ae-49c7-8e10-0d6d77786e66" providerId="ADAL" clId="{593FD3F4-6DAC-4ACD-9CF3-34C31EE8382D}" dt="2025-06-14T14:09:28.723" v="4847" actId="1038"/>
          <ac:spMkLst>
            <pc:docMk/>
            <pc:sldMk cId="3384728087" sldId="292"/>
            <ac:spMk id="25" creationId="{13F1FA5B-D563-1A7F-B9F6-7936C78E92BA}"/>
          </ac:spMkLst>
        </pc:spChg>
        <pc:spChg chg="mod topLvl">
          <ac:chgData name="TOGASAKI Haruta" userId="97d39d90-36ae-49c7-8e10-0d6d77786e66" providerId="ADAL" clId="{593FD3F4-6DAC-4ACD-9CF3-34C31EE8382D}" dt="2025-06-14T14:05:46.579" v="4809" actId="165"/>
          <ac:spMkLst>
            <pc:docMk/>
            <pc:sldMk cId="3384728087" sldId="292"/>
            <ac:spMk id="26" creationId="{CA0C2C18-9664-6A00-F7EB-279BD0F92253}"/>
          </ac:spMkLst>
        </pc:spChg>
        <pc:spChg chg="mod topLvl">
          <ac:chgData name="TOGASAKI Haruta" userId="97d39d90-36ae-49c7-8e10-0d6d77786e66" providerId="ADAL" clId="{593FD3F4-6DAC-4ACD-9CF3-34C31EE8382D}" dt="2025-06-14T14:05:46.579" v="4809" actId="165"/>
          <ac:spMkLst>
            <pc:docMk/>
            <pc:sldMk cId="3384728087" sldId="292"/>
            <ac:spMk id="27" creationId="{E1230C24-6FC1-AD77-AA3F-BB902E11DE65}"/>
          </ac:spMkLst>
        </pc:spChg>
        <pc:spChg chg="mod topLvl">
          <ac:chgData name="TOGASAKI Haruta" userId="97d39d90-36ae-49c7-8e10-0d6d77786e66" providerId="ADAL" clId="{593FD3F4-6DAC-4ACD-9CF3-34C31EE8382D}" dt="2025-06-14T14:05:46.579" v="4809" actId="165"/>
          <ac:spMkLst>
            <pc:docMk/>
            <pc:sldMk cId="3384728087" sldId="292"/>
            <ac:spMk id="28" creationId="{713AA4F2-2D8F-6EA6-03C9-C6F5CF9DE0D0}"/>
          </ac:spMkLst>
        </pc:spChg>
        <pc:spChg chg="mod topLvl">
          <ac:chgData name="TOGASAKI Haruta" userId="97d39d90-36ae-49c7-8e10-0d6d77786e66" providerId="ADAL" clId="{593FD3F4-6DAC-4ACD-9CF3-34C31EE8382D}" dt="2025-06-14T14:05:46.579" v="4809" actId="165"/>
          <ac:spMkLst>
            <pc:docMk/>
            <pc:sldMk cId="3384728087" sldId="292"/>
            <ac:spMk id="29" creationId="{A158A249-8B7A-E59A-E134-1CB8DF1DBF93}"/>
          </ac:spMkLst>
        </pc:spChg>
        <pc:spChg chg="mod topLvl">
          <ac:chgData name="TOGASAKI Haruta" userId="97d39d90-36ae-49c7-8e10-0d6d77786e66" providerId="ADAL" clId="{593FD3F4-6DAC-4ACD-9CF3-34C31EE8382D}" dt="2025-06-14T14:05:46.579" v="4809" actId="165"/>
          <ac:spMkLst>
            <pc:docMk/>
            <pc:sldMk cId="3384728087" sldId="292"/>
            <ac:spMk id="30" creationId="{4583EDF8-B7DF-5057-B7EE-1A147D950D9C}"/>
          </ac:spMkLst>
        </pc:spChg>
        <pc:spChg chg="mod topLvl">
          <ac:chgData name="TOGASAKI Haruta" userId="97d39d90-36ae-49c7-8e10-0d6d77786e66" providerId="ADAL" clId="{593FD3F4-6DAC-4ACD-9CF3-34C31EE8382D}" dt="2025-06-14T14:05:46.579" v="4809" actId="165"/>
          <ac:spMkLst>
            <pc:docMk/>
            <pc:sldMk cId="3384728087" sldId="292"/>
            <ac:spMk id="31" creationId="{FE3F8D4C-2895-7E19-5E67-D08DFE7634AD}"/>
          </ac:spMkLst>
        </pc:spChg>
        <pc:spChg chg="mod topLvl">
          <ac:chgData name="TOGASAKI Haruta" userId="97d39d90-36ae-49c7-8e10-0d6d77786e66" providerId="ADAL" clId="{593FD3F4-6DAC-4ACD-9CF3-34C31EE8382D}" dt="2025-06-14T14:05:46.579" v="4809" actId="165"/>
          <ac:spMkLst>
            <pc:docMk/>
            <pc:sldMk cId="3384728087" sldId="292"/>
            <ac:spMk id="32" creationId="{26507C7C-D192-95CC-AE5F-F4AFDCE93784}"/>
          </ac:spMkLst>
        </pc:spChg>
        <pc:spChg chg="mod topLvl">
          <ac:chgData name="TOGASAKI Haruta" userId="97d39d90-36ae-49c7-8e10-0d6d77786e66" providerId="ADAL" clId="{593FD3F4-6DAC-4ACD-9CF3-34C31EE8382D}" dt="2025-06-14T14:05:46.579" v="4809" actId="165"/>
          <ac:spMkLst>
            <pc:docMk/>
            <pc:sldMk cId="3384728087" sldId="292"/>
            <ac:spMk id="33" creationId="{E8C61955-096A-FFD3-4951-FDAAAED7CB1F}"/>
          </ac:spMkLst>
        </pc:spChg>
        <pc:spChg chg="mod topLvl">
          <ac:chgData name="TOGASAKI Haruta" userId="97d39d90-36ae-49c7-8e10-0d6d77786e66" providerId="ADAL" clId="{593FD3F4-6DAC-4ACD-9CF3-34C31EE8382D}" dt="2025-06-14T14:05:46.579" v="4809" actId="165"/>
          <ac:spMkLst>
            <pc:docMk/>
            <pc:sldMk cId="3384728087" sldId="292"/>
            <ac:spMk id="34" creationId="{C013380C-27E2-329D-50E6-3253211D7A8A}"/>
          </ac:spMkLst>
        </pc:spChg>
        <pc:spChg chg="mod topLvl">
          <ac:chgData name="TOGASAKI Haruta" userId="97d39d90-36ae-49c7-8e10-0d6d77786e66" providerId="ADAL" clId="{593FD3F4-6DAC-4ACD-9CF3-34C31EE8382D}" dt="2025-06-14T14:05:46.579" v="4809" actId="165"/>
          <ac:spMkLst>
            <pc:docMk/>
            <pc:sldMk cId="3384728087" sldId="292"/>
            <ac:spMk id="35" creationId="{41E07397-15D2-AB52-B48B-1BEE28E29747}"/>
          </ac:spMkLst>
        </pc:spChg>
        <pc:spChg chg="mod topLvl">
          <ac:chgData name="TOGASAKI Haruta" userId="97d39d90-36ae-49c7-8e10-0d6d77786e66" providerId="ADAL" clId="{593FD3F4-6DAC-4ACD-9CF3-34C31EE8382D}" dt="2025-06-14T14:05:46.579" v="4809" actId="165"/>
          <ac:spMkLst>
            <pc:docMk/>
            <pc:sldMk cId="3384728087" sldId="292"/>
            <ac:spMk id="36" creationId="{D851C440-1DA2-9AE5-982A-EC58146A78F0}"/>
          </ac:spMkLst>
        </pc:spChg>
        <pc:spChg chg="mod topLvl">
          <ac:chgData name="TOGASAKI Haruta" userId="97d39d90-36ae-49c7-8e10-0d6d77786e66" providerId="ADAL" clId="{593FD3F4-6DAC-4ACD-9CF3-34C31EE8382D}" dt="2025-06-14T14:05:46.579" v="4809" actId="165"/>
          <ac:spMkLst>
            <pc:docMk/>
            <pc:sldMk cId="3384728087" sldId="292"/>
            <ac:spMk id="37" creationId="{C6D4C0F8-F4AA-5AFD-2DE0-31C6AE93F2FB}"/>
          </ac:spMkLst>
        </pc:spChg>
        <pc:spChg chg="mod topLvl">
          <ac:chgData name="TOGASAKI Haruta" userId="97d39d90-36ae-49c7-8e10-0d6d77786e66" providerId="ADAL" clId="{593FD3F4-6DAC-4ACD-9CF3-34C31EE8382D}" dt="2025-06-14T14:05:46.579" v="4809" actId="165"/>
          <ac:spMkLst>
            <pc:docMk/>
            <pc:sldMk cId="3384728087" sldId="292"/>
            <ac:spMk id="38" creationId="{2CCD450C-2B89-CF36-FFA2-0BBCD87C3F60}"/>
          </ac:spMkLst>
        </pc:spChg>
        <pc:spChg chg="mod topLvl">
          <ac:chgData name="TOGASAKI Haruta" userId="97d39d90-36ae-49c7-8e10-0d6d77786e66" providerId="ADAL" clId="{593FD3F4-6DAC-4ACD-9CF3-34C31EE8382D}" dt="2025-06-14T14:05:46.579" v="4809" actId="165"/>
          <ac:spMkLst>
            <pc:docMk/>
            <pc:sldMk cId="3384728087" sldId="292"/>
            <ac:spMk id="39" creationId="{17D8DBBE-B447-2762-D517-A6D3869A524E}"/>
          </ac:spMkLst>
        </pc:spChg>
        <pc:spChg chg="mod topLvl">
          <ac:chgData name="TOGASAKI Haruta" userId="97d39d90-36ae-49c7-8e10-0d6d77786e66" providerId="ADAL" clId="{593FD3F4-6DAC-4ACD-9CF3-34C31EE8382D}" dt="2025-06-14T14:05:46.579" v="4809" actId="165"/>
          <ac:spMkLst>
            <pc:docMk/>
            <pc:sldMk cId="3384728087" sldId="292"/>
            <ac:spMk id="40" creationId="{DEED0802-DB28-6299-8DB8-7893B38BC110}"/>
          </ac:spMkLst>
        </pc:spChg>
        <pc:spChg chg="mod topLvl">
          <ac:chgData name="TOGASAKI Haruta" userId="97d39d90-36ae-49c7-8e10-0d6d77786e66" providerId="ADAL" clId="{593FD3F4-6DAC-4ACD-9CF3-34C31EE8382D}" dt="2025-06-14T14:05:46.579" v="4809" actId="165"/>
          <ac:spMkLst>
            <pc:docMk/>
            <pc:sldMk cId="3384728087" sldId="292"/>
            <ac:spMk id="41" creationId="{394A6F89-7F0E-1EFD-B742-3046521F5A7C}"/>
          </ac:spMkLst>
        </pc:spChg>
        <pc:spChg chg="mod topLvl">
          <ac:chgData name="TOGASAKI Haruta" userId="97d39d90-36ae-49c7-8e10-0d6d77786e66" providerId="ADAL" clId="{593FD3F4-6DAC-4ACD-9CF3-34C31EE8382D}" dt="2025-06-14T14:05:46.579" v="4809" actId="165"/>
          <ac:spMkLst>
            <pc:docMk/>
            <pc:sldMk cId="3384728087" sldId="292"/>
            <ac:spMk id="42" creationId="{858FD95C-E3FF-8197-03E2-03356B8D3186}"/>
          </ac:spMkLst>
        </pc:spChg>
        <pc:spChg chg="mod topLvl">
          <ac:chgData name="TOGASAKI Haruta" userId="97d39d90-36ae-49c7-8e10-0d6d77786e66" providerId="ADAL" clId="{593FD3F4-6DAC-4ACD-9CF3-34C31EE8382D}" dt="2025-06-14T14:05:46.579" v="4809" actId="165"/>
          <ac:spMkLst>
            <pc:docMk/>
            <pc:sldMk cId="3384728087" sldId="292"/>
            <ac:spMk id="43" creationId="{9376D003-0E2F-2494-EDD9-7293640982C8}"/>
          </ac:spMkLst>
        </pc:spChg>
        <pc:spChg chg="mod topLvl">
          <ac:chgData name="TOGASAKI Haruta" userId="97d39d90-36ae-49c7-8e10-0d6d77786e66" providerId="ADAL" clId="{593FD3F4-6DAC-4ACD-9CF3-34C31EE8382D}" dt="2025-06-14T14:05:46.579" v="4809" actId="165"/>
          <ac:spMkLst>
            <pc:docMk/>
            <pc:sldMk cId="3384728087" sldId="292"/>
            <ac:spMk id="44" creationId="{C84AFFE4-72E9-10CB-1072-B7AA50C76808}"/>
          </ac:spMkLst>
        </pc:spChg>
        <pc:spChg chg="mod topLvl">
          <ac:chgData name="TOGASAKI Haruta" userId="97d39d90-36ae-49c7-8e10-0d6d77786e66" providerId="ADAL" clId="{593FD3F4-6DAC-4ACD-9CF3-34C31EE8382D}" dt="2025-06-14T14:05:46.579" v="4809" actId="165"/>
          <ac:spMkLst>
            <pc:docMk/>
            <pc:sldMk cId="3384728087" sldId="292"/>
            <ac:spMk id="45" creationId="{286CD3B0-3158-7354-46EB-BB2DE28C9A6E}"/>
          </ac:spMkLst>
        </pc:spChg>
        <pc:spChg chg="mod topLvl">
          <ac:chgData name="TOGASAKI Haruta" userId="97d39d90-36ae-49c7-8e10-0d6d77786e66" providerId="ADAL" clId="{593FD3F4-6DAC-4ACD-9CF3-34C31EE8382D}" dt="2025-06-14T14:05:46.579" v="4809" actId="165"/>
          <ac:spMkLst>
            <pc:docMk/>
            <pc:sldMk cId="3384728087" sldId="292"/>
            <ac:spMk id="46" creationId="{B7A6D199-1107-2E0F-0531-395F192650DD}"/>
          </ac:spMkLst>
        </pc:spChg>
        <pc:spChg chg="mod">
          <ac:chgData name="TOGASAKI Haruta" userId="97d39d90-36ae-49c7-8e10-0d6d77786e66" providerId="ADAL" clId="{593FD3F4-6DAC-4ACD-9CF3-34C31EE8382D}" dt="2025-06-14T13:32:53.915" v="4283" actId="20577"/>
          <ac:spMkLst>
            <pc:docMk/>
            <pc:sldMk cId="3384728087" sldId="292"/>
            <ac:spMk id="70" creationId="{61866D24-989E-F505-4989-7F1BE97E7015}"/>
          </ac:spMkLst>
        </pc:spChg>
        <pc:spChg chg="mod">
          <ac:chgData name="TOGASAKI Haruta" userId="97d39d90-36ae-49c7-8e10-0d6d77786e66" providerId="ADAL" clId="{593FD3F4-6DAC-4ACD-9CF3-34C31EE8382D}" dt="2025-06-14T13:32:57.838" v="4284" actId="20577"/>
          <ac:spMkLst>
            <pc:docMk/>
            <pc:sldMk cId="3384728087" sldId="292"/>
            <ac:spMk id="71" creationId="{71E2861D-CF52-45A8-F2C4-910A33A729BE}"/>
          </ac:spMkLst>
        </pc:spChg>
        <pc:spChg chg="mod">
          <ac:chgData name="TOGASAKI Haruta" userId="97d39d90-36ae-49c7-8e10-0d6d77786e66" providerId="ADAL" clId="{593FD3F4-6DAC-4ACD-9CF3-34C31EE8382D}" dt="2025-06-14T13:33:01.940" v="4285" actId="20577"/>
          <ac:spMkLst>
            <pc:docMk/>
            <pc:sldMk cId="3384728087" sldId="292"/>
            <ac:spMk id="72" creationId="{6DD5EFEC-DF4E-4AFB-3B5D-EA1F9F529F1B}"/>
          </ac:spMkLst>
        </pc:spChg>
        <pc:spChg chg="mod">
          <ac:chgData name="TOGASAKI Haruta" userId="97d39d90-36ae-49c7-8e10-0d6d77786e66" providerId="ADAL" clId="{593FD3F4-6DAC-4ACD-9CF3-34C31EE8382D}" dt="2025-06-14T13:33:04.393" v="4286" actId="20577"/>
          <ac:spMkLst>
            <pc:docMk/>
            <pc:sldMk cId="3384728087" sldId="292"/>
            <ac:spMk id="73" creationId="{40FC8E82-02CA-200B-4E6C-23EC87B3A09D}"/>
          </ac:spMkLst>
        </pc:spChg>
        <pc:spChg chg="mod">
          <ac:chgData name="TOGASAKI Haruta" userId="97d39d90-36ae-49c7-8e10-0d6d77786e66" providerId="ADAL" clId="{593FD3F4-6DAC-4ACD-9CF3-34C31EE8382D}" dt="2025-06-14T13:34:11.962" v="4303" actId="1076"/>
          <ac:spMkLst>
            <pc:docMk/>
            <pc:sldMk cId="3384728087" sldId="292"/>
            <ac:spMk id="110" creationId="{B5C5BD36-BB7A-B5AD-8347-162B001FDA06}"/>
          </ac:spMkLst>
        </pc:spChg>
        <pc:spChg chg="mod">
          <ac:chgData name="TOGASAKI Haruta" userId="97d39d90-36ae-49c7-8e10-0d6d77786e66" providerId="ADAL" clId="{593FD3F4-6DAC-4ACD-9CF3-34C31EE8382D}" dt="2025-06-18T02:21:29.157" v="5701"/>
          <ac:spMkLst>
            <pc:docMk/>
            <pc:sldMk cId="3384728087" sldId="292"/>
            <ac:spMk id="111" creationId="{991B1952-9234-8A79-4934-10BE8126E34B}"/>
          </ac:spMkLst>
        </pc:spChg>
        <pc:spChg chg="mod">
          <ac:chgData name="TOGASAKI Haruta" userId="97d39d90-36ae-49c7-8e10-0d6d77786e66" providerId="ADAL" clId="{593FD3F4-6DAC-4ACD-9CF3-34C31EE8382D}" dt="2025-06-14T13:38:02.382" v="4364" actId="14100"/>
          <ac:spMkLst>
            <pc:docMk/>
            <pc:sldMk cId="3384728087" sldId="292"/>
            <ac:spMk id="112" creationId="{3C299DCF-7858-0859-ED2C-FC0B151365A6}"/>
          </ac:spMkLst>
        </pc:spChg>
        <pc:spChg chg="add mod">
          <ac:chgData name="TOGASAKI Haruta" userId="97d39d90-36ae-49c7-8e10-0d6d77786e66" providerId="ADAL" clId="{593FD3F4-6DAC-4ACD-9CF3-34C31EE8382D}" dt="2025-06-14T13:38:47.482" v="4368"/>
          <ac:spMkLst>
            <pc:docMk/>
            <pc:sldMk cId="3384728087" sldId="292"/>
            <ac:spMk id="113" creationId="{164095D4-6992-51E4-B8CE-C6C969BE0C2B}"/>
          </ac:spMkLst>
        </pc:spChg>
        <pc:spChg chg="add mod">
          <ac:chgData name="TOGASAKI Haruta" userId="97d39d90-36ae-49c7-8e10-0d6d77786e66" providerId="ADAL" clId="{593FD3F4-6DAC-4ACD-9CF3-34C31EE8382D}" dt="2025-06-14T14:09:23.676" v="4834" actId="1076"/>
          <ac:spMkLst>
            <pc:docMk/>
            <pc:sldMk cId="3384728087" sldId="292"/>
            <ac:spMk id="114" creationId="{8090F193-7CE6-757B-C0C6-63844B0495AB}"/>
          </ac:spMkLst>
        </pc:spChg>
        <pc:spChg chg="add mod">
          <ac:chgData name="TOGASAKI Haruta" userId="97d39d90-36ae-49c7-8e10-0d6d77786e66" providerId="ADAL" clId="{593FD3F4-6DAC-4ACD-9CF3-34C31EE8382D}" dt="2025-06-14T14:09:23.676" v="4834" actId="1076"/>
          <ac:spMkLst>
            <pc:docMk/>
            <pc:sldMk cId="3384728087" sldId="292"/>
            <ac:spMk id="115" creationId="{4ACD11CE-BAD7-CCEE-EA8C-0A68A2C0AD4E}"/>
          </ac:spMkLst>
        </pc:spChg>
        <pc:grpChg chg="del">
          <ac:chgData name="TOGASAKI Haruta" userId="97d39d90-36ae-49c7-8e10-0d6d77786e66" providerId="ADAL" clId="{593FD3F4-6DAC-4ACD-9CF3-34C31EE8382D}" dt="2025-06-14T14:05:46.579" v="4809" actId="165"/>
          <ac:grpSpMkLst>
            <pc:docMk/>
            <pc:sldMk cId="3384728087" sldId="292"/>
            <ac:grpSpMk id="10" creationId="{C9F49D12-3EF1-8C5D-DC96-2A10384F7CB0}"/>
          </ac:grpSpMkLst>
        </pc:grpChg>
        <pc:cxnChg chg="mod">
          <ac:chgData name="TOGASAKI Haruta" userId="97d39d90-36ae-49c7-8e10-0d6d77786e66" providerId="ADAL" clId="{593FD3F4-6DAC-4ACD-9CF3-34C31EE8382D}" dt="2025-06-17T07:01:01.466" v="5046" actId="1037"/>
          <ac:cxnSpMkLst>
            <pc:docMk/>
            <pc:sldMk cId="3384728087" sldId="292"/>
            <ac:cxnSpMk id="101" creationId="{2EDDABFC-CAC4-8875-8CB9-4786DA853C60}"/>
          </ac:cxnSpMkLst>
        </pc:cxnChg>
      </pc:sldChg>
      <pc:sldChg chg="addSp delSp modSp add del mod modShow">
        <pc:chgData name="TOGASAKI Haruta" userId="97d39d90-36ae-49c7-8e10-0d6d77786e66" providerId="ADAL" clId="{593FD3F4-6DAC-4ACD-9CF3-34C31EE8382D}" dt="2025-06-20T21:46:41.775" v="8297" actId="2696"/>
        <pc:sldMkLst>
          <pc:docMk/>
          <pc:sldMk cId="83917016" sldId="293"/>
        </pc:sldMkLst>
        <pc:spChg chg="mod">
          <ac:chgData name="TOGASAKI Haruta" userId="97d39d90-36ae-49c7-8e10-0d6d77786e66" providerId="ADAL" clId="{593FD3F4-6DAC-4ACD-9CF3-34C31EE8382D}" dt="2025-06-18T02:24:12.812" v="5766" actId="20577"/>
          <ac:spMkLst>
            <pc:docMk/>
            <pc:sldMk cId="83917016" sldId="293"/>
            <ac:spMk id="3" creationId="{EBA06C3C-CE0D-81EE-AE92-6BB3A0093253}"/>
          </ac:spMkLst>
        </pc:spChg>
        <pc:spChg chg="add del mod">
          <ac:chgData name="TOGASAKI Haruta" userId="97d39d90-36ae-49c7-8e10-0d6d77786e66" providerId="ADAL" clId="{593FD3F4-6DAC-4ACD-9CF3-34C31EE8382D}" dt="2025-06-17T07:03:37.861" v="5083" actId="478"/>
          <ac:spMkLst>
            <pc:docMk/>
            <pc:sldMk cId="83917016" sldId="293"/>
            <ac:spMk id="10" creationId="{AB81E14A-F956-AC6B-FA66-DA4AC30CA830}"/>
          </ac:spMkLst>
        </pc:spChg>
        <pc:spChg chg="mod">
          <ac:chgData name="TOGASAKI Haruta" userId="97d39d90-36ae-49c7-8e10-0d6d77786e66" providerId="ADAL" clId="{593FD3F4-6DAC-4ACD-9CF3-34C31EE8382D}" dt="2025-06-14T13:34:43.809" v="4308" actId="1076"/>
          <ac:spMkLst>
            <pc:docMk/>
            <pc:sldMk cId="83917016" sldId="293"/>
            <ac:spMk id="11" creationId="{6A4DAD74-9DAA-7BC8-7043-66772F5BC7E1}"/>
          </ac:spMkLst>
        </pc:spChg>
        <pc:spChg chg="add del mod">
          <ac:chgData name="TOGASAKI Haruta" userId="97d39d90-36ae-49c7-8e10-0d6d77786e66" providerId="ADAL" clId="{593FD3F4-6DAC-4ACD-9CF3-34C31EE8382D}" dt="2025-06-17T07:03:37.861" v="5083" actId="478"/>
          <ac:spMkLst>
            <pc:docMk/>
            <pc:sldMk cId="83917016" sldId="293"/>
            <ac:spMk id="12" creationId="{1F351991-34D5-DA7B-2F06-7D3EA52237D1}"/>
          </ac:spMkLst>
        </pc:spChg>
        <pc:spChg chg="mod">
          <ac:chgData name="TOGASAKI Haruta" userId="97d39d90-36ae-49c7-8e10-0d6d77786e66" providerId="ADAL" clId="{593FD3F4-6DAC-4ACD-9CF3-34C31EE8382D}" dt="2025-06-18T02:21:39.636" v="5704" actId="6549"/>
          <ac:spMkLst>
            <pc:docMk/>
            <pc:sldMk cId="83917016" sldId="293"/>
            <ac:spMk id="13" creationId="{AA4457A1-4412-532F-9EFC-39469590F6E3}"/>
          </ac:spMkLst>
        </pc:spChg>
        <pc:spChg chg="mod">
          <ac:chgData name="TOGASAKI Haruta" userId="97d39d90-36ae-49c7-8e10-0d6d77786e66" providerId="ADAL" clId="{593FD3F4-6DAC-4ACD-9CF3-34C31EE8382D}" dt="2025-06-14T13:37:57.199" v="4363" actId="14100"/>
          <ac:spMkLst>
            <pc:docMk/>
            <pc:sldMk cId="83917016" sldId="293"/>
            <ac:spMk id="14" creationId="{846A96AB-E09F-D93E-0A97-CCDBD7E05991}"/>
          </ac:spMkLst>
        </pc:spChg>
        <pc:spChg chg="add mod">
          <ac:chgData name="TOGASAKI Haruta" userId="97d39d90-36ae-49c7-8e10-0d6d77786e66" providerId="ADAL" clId="{593FD3F4-6DAC-4ACD-9CF3-34C31EE8382D}" dt="2025-06-17T07:03:59.427" v="5121" actId="1036"/>
          <ac:spMkLst>
            <pc:docMk/>
            <pc:sldMk cId="83917016" sldId="293"/>
            <ac:spMk id="15" creationId="{4ABD873E-2B8F-5254-08C2-7EF9CFB04B51}"/>
          </ac:spMkLst>
        </pc:spChg>
        <pc:spChg chg="add mod">
          <ac:chgData name="TOGASAKI Haruta" userId="97d39d90-36ae-49c7-8e10-0d6d77786e66" providerId="ADAL" clId="{593FD3F4-6DAC-4ACD-9CF3-34C31EE8382D}" dt="2025-06-17T07:03:59.427" v="5121" actId="1036"/>
          <ac:spMkLst>
            <pc:docMk/>
            <pc:sldMk cId="83917016" sldId="293"/>
            <ac:spMk id="16" creationId="{17CED0C2-AEFD-2971-B83D-E236282D275C}"/>
          </ac:spMkLst>
        </pc:spChg>
        <pc:spChg chg="mod">
          <ac:chgData name="TOGASAKI Haruta" userId="97d39d90-36ae-49c7-8e10-0d6d77786e66" providerId="ADAL" clId="{593FD3F4-6DAC-4ACD-9CF3-34C31EE8382D}" dt="2025-06-14T13:36:51.554" v="4357" actId="20577"/>
          <ac:spMkLst>
            <pc:docMk/>
            <pc:sldMk cId="83917016" sldId="293"/>
            <ac:spMk id="128" creationId="{8C3D8F74-880A-5184-9C73-60CD2CD0E294}"/>
          </ac:spMkLst>
        </pc:spChg>
        <pc:spChg chg="mod">
          <ac:chgData name="TOGASAKI Haruta" userId="97d39d90-36ae-49c7-8e10-0d6d77786e66" providerId="ADAL" clId="{593FD3F4-6DAC-4ACD-9CF3-34C31EE8382D}" dt="2025-06-20T16:59:00.151" v="6597" actId="20577"/>
          <ac:spMkLst>
            <pc:docMk/>
            <pc:sldMk cId="83917016" sldId="293"/>
            <ac:spMk id="2151" creationId="{6D6A6D87-3CA1-6D42-0218-284C1401F45E}"/>
          </ac:spMkLst>
        </pc:spChg>
        <pc:spChg chg="mod">
          <ac:chgData name="TOGASAKI Haruta" userId="97d39d90-36ae-49c7-8e10-0d6d77786e66" providerId="ADAL" clId="{593FD3F4-6DAC-4ACD-9CF3-34C31EE8382D}" dt="2025-06-20T16:59:07.321" v="6600" actId="20577"/>
          <ac:spMkLst>
            <pc:docMk/>
            <pc:sldMk cId="83917016" sldId="293"/>
            <ac:spMk id="2152" creationId="{8DEE8467-399D-D770-625E-D6FF3F0A450C}"/>
          </ac:spMkLst>
        </pc:spChg>
        <pc:spChg chg="mod">
          <ac:chgData name="TOGASAKI Haruta" userId="97d39d90-36ae-49c7-8e10-0d6d77786e66" providerId="ADAL" clId="{593FD3F4-6DAC-4ACD-9CF3-34C31EE8382D}" dt="2025-06-20T16:59:12.947" v="6603" actId="20577"/>
          <ac:spMkLst>
            <pc:docMk/>
            <pc:sldMk cId="83917016" sldId="293"/>
            <ac:spMk id="2153" creationId="{93A47F56-7064-073D-29AD-BD4502856D83}"/>
          </ac:spMkLst>
        </pc:spChg>
        <pc:spChg chg="mod">
          <ac:chgData name="TOGASAKI Haruta" userId="97d39d90-36ae-49c7-8e10-0d6d77786e66" providerId="ADAL" clId="{593FD3F4-6DAC-4ACD-9CF3-34C31EE8382D}" dt="2025-06-20T16:59:19.322" v="6606" actId="20577"/>
          <ac:spMkLst>
            <pc:docMk/>
            <pc:sldMk cId="83917016" sldId="293"/>
            <ac:spMk id="2154" creationId="{C1BFE8B6-8CEB-8F87-D090-D83B504BB05D}"/>
          </ac:spMkLst>
        </pc:spChg>
        <pc:spChg chg="mod">
          <ac:chgData name="TOGASAKI Haruta" userId="97d39d90-36ae-49c7-8e10-0d6d77786e66" providerId="ADAL" clId="{593FD3F4-6DAC-4ACD-9CF3-34C31EE8382D}" dt="2025-06-20T16:59:23.748" v="6609" actId="20577"/>
          <ac:spMkLst>
            <pc:docMk/>
            <pc:sldMk cId="83917016" sldId="293"/>
            <ac:spMk id="2155" creationId="{68C9E81C-7BBB-7A71-C999-3B8587D4C4C7}"/>
          </ac:spMkLst>
        </pc:spChg>
        <pc:spChg chg="mod">
          <ac:chgData name="TOGASAKI Haruta" userId="97d39d90-36ae-49c7-8e10-0d6d77786e66" providerId="ADAL" clId="{593FD3F4-6DAC-4ACD-9CF3-34C31EE8382D}" dt="2025-06-20T16:59:28.242" v="6612" actId="20577"/>
          <ac:spMkLst>
            <pc:docMk/>
            <pc:sldMk cId="83917016" sldId="293"/>
            <ac:spMk id="2156" creationId="{13D48E99-AD27-3DD3-0214-65DF16530403}"/>
          </ac:spMkLst>
        </pc:spChg>
        <pc:picChg chg="add mod">
          <ac:chgData name="TOGASAKI Haruta" userId="97d39d90-36ae-49c7-8e10-0d6d77786e66" providerId="ADAL" clId="{593FD3F4-6DAC-4ACD-9CF3-34C31EE8382D}" dt="2025-06-14T13:34:40.858" v="4307" actId="1076"/>
          <ac:picMkLst>
            <pc:docMk/>
            <pc:sldMk cId="83917016" sldId="293"/>
            <ac:picMk id="7" creationId="{E0921C47-85E7-91CF-1BE5-202A36E5370B}"/>
          </ac:picMkLst>
        </pc:picChg>
        <pc:picChg chg="del">
          <ac:chgData name="TOGASAKI Haruta" userId="97d39d90-36ae-49c7-8e10-0d6d77786e66" providerId="ADAL" clId="{593FD3F4-6DAC-4ACD-9CF3-34C31EE8382D}" dt="2025-06-14T13:33:38.073" v="4294" actId="478"/>
          <ac:picMkLst>
            <pc:docMk/>
            <pc:sldMk cId="83917016" sldId="293"/>
            <ac:picMk id="2166" creationId="{0CB2D403-6DEA-6E19-D63F-D02C5DB97A17}"/>
          </ac:picMkLst>
        </pc:picChg>
      </pc:sldChg>
      <pc:sldChg chg="add del mod modShow">
        <pc:chgData name="TOGASAKI Haruta" userId="97d39d90-36ae-49c7-8e10-0d6d77786e66" providerId="ADAL" clId="{593FD3F4-6DAC-4ACD-9CF3-34C31EE8382D}" dt="2025-06-14T13:33:27.402" v="4290" actId="2890"/>
        <pc:sldMkLst>
          <pc:docMk/>
          <pc:sldMk cId="1508001190" sldId="293"/>
        </pc:sldMkLst>
      </pc:sldChg>
      <pc:sldChg chg="addSp delSp modSp add mod ord modNotesTx">
        <pc:chgData name="TOGASAKI Haruta" userId="97d39d90-36ae-49c7-8e10-0d6d77786e66" providerId="ADAL" clId="{593FD3F4-6DAC-4ACD-9CF3-34C31EE8382D}" dt="2025-06-30T16:59:03.111" v="20485" actId="20577"/>
        <pc:sldMkLst>
          <pc:docMk/>
          <pc:sldMk cId="1635874700" sldId="294"/>
        </pc:sldMkLst>
        <pc:spChg chg="add mod">
          <ac:chgData name="TOGASAKI Haruta" userId="97d39d90-36ae-49c7-8e10-0d6d77786e66" providerId="ADAL" clId="{593FD3F4-6DAC-4ACD-9CF3-34C31EE8382D}" dt="2025-06-20T17:04:51.517" v="6712" actId="1076"/>
          <ac:spMkLst>
            <pc:docMk/>
            <pc:sldMk cId="1635874700" sldId="294"/>
            <ac:spMk id="3" creationId="{BD2209DB-AF80-2F8C-BED7-21116EFECBA9}"/>
          </ac:spMkLst>
        </pc:spChg>
        <pc:spChg chg="mod">
          <ac:chgData name="TOGASAKI Haruta" userId="97d39d90-36ae-49c7-8e10-0d6d77786e66" providerId="ADAL" clId="{593FD3F4-6DAC-4ACD-9CF3-34C31EE8382D}" dt="2025-06-14T13:43:52.095" v="4399" actId="1076"/>
          <ac:spMkLst>
            <pc:docMk/>
            <pc:sldMk cId="1635874700" sldId="294"/>
            <ac:spMk id="5" creationId="{BAD800D5-50ED-472A-E288-28CA7152DDAC}"/>
          </ac:spMkLst>
        </pc:spChg>
        <pc:spChg chg="mod topLvl">
          <ac:chgData name="TOGASAKI Haruta" userId="97d39d90-36ae-49c7-8e10-0d6d77786e66" providerId="ADAL" clId="{593FD3F4-6DAC-4ACD-9CF3-34C31EE8382D}" dt="2025-06-14T14:04:31.141" v="4795" actId="165"/>
          <ac:spMkLst>
            <pc:docMk/>
            <pc:sldMk cId="1635874700" sldId="294"/>
            <ac:spMk id="6" creationId="{560EEC6B-D53C-076B-A8B9-85CF07ED1571}"/>
          </ac:spMkLst>
        </pc:spChg>
        <pc:spChg chg="mod">
          <ac:chgData name="TOGASAKI Haruta" userId="97d39d90-36ae-49c7-8e10-0d6d77786e66" providerId="ADAL" clId="{593FD3F4-6DAC-4ACD-9CF3-34C31EE8382D}" dt="2025-06-30T16:08:01.778" v="19186" actId="20577"/>
          <ac:spMkLst>
            <pc:docMk/>
            <pc:sldMk cId="1635874700" sldId="294"/>
            <ac:spMk id="8" creationId="{64ADC329-4886-EEED-2C70-17C705A0B2A8}"/>
          </ac:spMkLst>
        </pc:spChg>
        <pc:spChg chg="mod">
          <ac:chgData name="TOGASAKI Haruta" userId="97d39d90-36ae-49c7-8e10-0d6d77786e66" providerId="ADAL" clId="{593FD3F4-6DAC-4ACD-9CF3-34C31EE8382D}" dt="2025-06-22T22:23:05.242" v="17531" actId="179"/>
          <ac:spMkLst>
            <pc:docMk/>
            <pc:sldMk cId="1635874700" sldId="294"/>
            <ac:spMk id="9" creationId="{AE995D58-2731-0A7F-25CB-ABC153302B29}"/>
          </ac:spMkLst>
        </pc:spChg>
        <pc:spChg chg="mod">
          <ac:chgData name="TOGASAKI Haruta" userId="97d39d90-36ae-49c7-8e10-0d6d77786e66" providerId="ADAL" clId="{593FD3F4-6DAC-4ACD-9CF3-34C31EE8382D}" dt="2025-06-30T15:20:52.297" v="19112" actId="207"/>
          <ac:spMkLst>
            <pc:docMk/>
            <pc:sldMk cId="1635874700" sldId="294"/>
            <ac:spMk id="11" creationId="{BADB85F6-A107-EEAC-6FAA-EE06F56E3B4C}"/>
          </ac:spMkLst>
        </pc:spChg>
        <pc:spChg chg="mod">
          <ac:chgData name="TOGASAKI Haruta" userId="97d39d90-36ae-49c7-8e10-0d6d77786e66" providerId="ADAL" clId="{593FD3F4-6DAC-4ACD-9CF3-34C31EE8382D}" dt="2025-06-30T15:20:52.297" v="19112" actId="207"/>
          <ac:spMkLst>
            <pc:docMk/>
            <pc:sldMk cId="1635874700" sldId="294"/>
            <ac:spMk id="12" creationId="{0D1B24CC-48B7-4EC4-A353-C9538C2B5FF2}"/>
          </ac:spMkLst>
        </pc:spChg>
        <pc:spChg chg="mod">
          <ac:chgData name="TOGASAKI Haruta" userId="97d39d90-36ae-49c7-8e10-0d6d77786e66" providerId="ADAL" clId="{593FD3F4-6DAC-4ACD-9CF3-34C31EE8382D}" dt="2025-06-14T14:04:31.141" v="4795" actId="165"/>
          <ac:spMkLst>
            <pc:docMk/>
            <pc:sldMk cId="1635874700" sldId="294"/>
            <ac:spMk id="13" creationId="{08F5899F-8C87-8B90-19B0-20181A47E6A4}"/>
          </ac:spMkLst>
        </pc:spChg>
        <pc:spChg chg="mod">
          <ac:chgData name="TOGASAKI Haruta" userId="97d39d90-36ae-49c7-8e10-0d6d77786e66" providerId="ADAL" clId="{593FD3F4-6DAC-4ACD-9CF3-34C31EE8382D}" dt="2025-06-30T15:20:52.297" v="19112" actId="207"/>
          <ac:spMkLst>
            <pc:docMk/>
            <pc:sldMk cId="1635874700" sldId="294"/>
            <ac:spMk id="14" creationId="{FEC15E0C-9F3A-9D20-0F32-1399FD5A4D72}"/>
          </ac:spMkLst>
        </pc:spChg>
        <pc:spChg chg="mod">
          <ac:chgData name="TOGASAKI Haruta" userId="97d39d90-36ae-49c7-8e10-0d6d77786e66" providerId="ADAL" clId="{593FD3F4-6DAC-4ACD-9CF3-34C31EE8382D}" dt="2025-06-30T15:20:52.297" v="19112" actId="207"/>
          <ac:spMkLst>
            <pc:docMk/>
            <pc:sldMk cId="1635874700" sldId="294"/>
            <ac:spMk id="15" creationId="{D7DEE034-8E4C-C47C-2C29-0205F5D23FDA}"/>
          </ac:spMkLst>
        </pc:spChg>
        <pc:spChg chg="mod">
          <ac:chgData name="TOGASAKI Haruta" userId="97d39d90-36ae-49c7-8e10-0d6d77786e66" providerId="ADAL" clId="{593FD3F4-6DAC-4ACD-9CF3-34C31EE8382D}" dt="2025-06-14T14:04:31.141" v="4795" actId="165"/>
          <ac:spMkLst>
            <pc:docMk/>
            <pc:sldMk cId="1635874700" sldId="294"/>
            <ac:spMk id="16" creationId="{24F31BC1-6E9A-5E0C-CBBB-11726C65EC28}"/>
          </ac:spMkLst>
        </pc:spChg>
        <pc:spChg chg="mod">
          <ac:chgData name="TOGASAKI Haruta" userId="97d39d90-36ae-49c7-8e10-0d6d77786e66" providerId="ADAL" clId="{593FD3F4-6DAC-4ACD-9CF3-34C31EE8382D}" dt="2025-06-14T14:04:31.141" v="4795" actId="165"/>
          <ac:spMkLst>
            <pc:docMk/>
            <pc:sldMk cId="1635874700" sldId="294"/>
            <ac:spMk id="17" creationId="{C97FB6F5-7220-96C7-7DE7-5D13F803C383}"/>
          </ac:spMkLst>
        </pc:spChg>
        <pc:spChg chg="mod">
          <ac:chgData name="TOGASAKI Haruta" userId="97d39d90-36ae-49c7-8e10-0d6d77786e66" providerId="ADAL" clId="{593FD3F4-6DAC-4ACD-9CF3-34C31EE8382D}" dt="2025-06-14T14:04:31.141" v="4795" actId="165"/>
          <ac:spMkLst>
            <pc:docMk/>
            <pc:sldMk cId="1635874700" sldId="294"/>
            <ac:spMk id="18" creationId="{7E29827B-5CCC-A44B-378A-2278C12FB01A}"/>
          </ac:spMkLst>
        </pc:spChg>
        <pc:spChg chg="mod">
          <ac:chgData name="TOGASAKI Haruta" userId="97d39d90-36ae-49c7-8e10-0d6d77786e66" providerId="ADAL" clId="{593FD3F4-6DAC-4ACD-9CF3-34C31EE8382D}" dt="2025-06-14T14:04:31.141" v="4795" actId="165"/>
          <ac:spMkLst>
            <pc:docMk/>
            <pc:sldMk cId="1635874700" sldId="294"/>
            <ac:spMk id="19" creationId="{BE896EC2-849C-9FDB-B7B7-56A1B7D1D6C9}"/>
          </ac:spMkLst>
        </pc:spChg>
        <pc:spChg chg="mod">
          <ac:chgData name="TOGASAKI Haruta" userId="97d39d90-36ae-49c7-8e10-0d6d77786e66" providerId="ADAL" clId="{593FD3F4-6DAC-4ACD-9CF3-34C31EE8382D}" dt="2025-06-14T14:04:31.141" v="4795" actId="165"/>
          <ac:spMkLst>
            <pc:docMk/>
            <pc:sldMk cId="1635874700" sldId="294"/>
            <ac:spMk id="20" creationId="{D4E72861-4BFA-2DCA-A354-5C8A8F060AA4}"/>
          </ac:spMkLst>
        </pc:spChg>
        <pc:spChg chg="mod">
          <ac:chgData name="TOGASAKI Haruta" userId="97d39d90-36ae-49c7-8e10-0d6d77786e66" providerId="ADAL" clId="{593FD3F4-6DAC-4ACD-9CF3-34C31EE8382D}" dt="2025-06-14T14:04:31.141" v="4795" actId="165"/>
          <ac:spMkLst>
            <pc:docMk/>
            <pc:sldMk cId="1635874700" sldId="294"/>
            <ac:spMk id="21" creationId="{B7FD88FC-4100-6360-BCF9-6C30B82798E2}"/>
          </ac:spMkLst>
        </pc:spChg>
        <pc:spChg chg="mod">
          <ac:chgData name="TOGASAKI Haruta" userId="97d39d90-36ae-49c7-8e10-0d6d77786e66" providerId="ADAL" clId="{593FD3F4-6DAC-4ACD-9CF3-34C31EE8382D}" dt="2025-06-14T14:04:31.141" v="4795" actId="165"/>
          <ac:spMkLst>
            <pc:docMk/>
            <pc:sldMk cId="1635874700" sldId="294"/>
            <ac:spMk id="22" creationId="{9B4EBE51-BAD3-3816-4DA5-1C729419FAAC}"/>
          </ac:spMkLst>
        </pc:spChg>
        <pc:spChg chg="mod">
          <ac:chgData name="TOGASAKI Haruta" userId="97d39d90-36ae-49c7-8e10-0d6d77786e66" providerId="ADAL" clId="{593FD3F4-6DAC-4ACD-9CF3-34C31EE8382D}" dt="2025-06-14T14:04:31.141" v="4795" actId="165"/>
          <ac:spMkLst>
            <pc:docMk/>
            <pc:sldMk cId="1635874700" sldId="294"/>
            <ac:spMk id="23" creationId="{8B1899C6-132D-40D1-C334-41FE547999FB}"/>
          </ac:spMkLst>
        </pc:spChg>
        <pc:spChg chg="mod">
          <ac:chgData name="TOGASAKI Haruta" userId="97d39d90-36ae-49c7-8e10-0d6d77786e66" providerId="ADAL" clId="{593FD3F4-6DAC-4ACD-9CF3-34C31EE8382D}" dt="2025-06-14T14:04:31.141" v="4795" actId="165"/>
          <ac:spMkLst>
            <pc:docMk/>
            <pc:sldMk cId="1635874700" sldId="294"/>
            <ac:spMk id="24" creationId="{82FA3C6B-F779-3997-1D80-3F421180FE80}"/>
          </ac:spMkLst>
        </pc:spChg>
        <pc:spChg chg="mod">
          <ac:chgData name="TOGASAKI Haruta" userId="97d39d90-36ae-49c7-8e10-0d6d77786e66" providerId="ADAL" clId="{593FD3F4-6DAC-4ACD-9CF3-34C31EE8382D}" dt="2025-06-14T14:04:31.141" v="4795" actId="165"/>
          <ac:spMkLst>
            <pc:docMk/>
            <pc:sldMk cId="1635874700" sldId="294"/>
            <ac:spMk id="25" creationId="{13F1FA5B-D563-1A7F-B9F6-7936C78E92BA}"/>
          </ac:spMkLst>
        </pc:spChg>
        <pc:spChg chg="mod">
          <ac:chgData name="TOGASAKI Haruta" userId="97d39d90-36ae-49c7-8e10-0d6d77786e66" providerId="ADAL" clId="{593FD3F4-6DAC-4ACD-9CF3-34C31EE8382D}" dt="2025-06-14T14:04:31.141" v="4795" actId="165"/>
          <ac:spMkLst>
            <pc:docMk/>
            <pc:sldMk cId="1635874700" sldId="294"/>
            <ac:spMk id="26" creationId="{CA0C2C18-9664-6A00-F7EB-279BD0F92253}"/>
          </ac:spMkLst>
        </pc:spChg>
        <pc:spChg chg="mod">
          <ac:chgData name="TOGASAKI Haruta" userId="97d39d90-36ae-49c7-8e10-0d6d77786e66" providerId="ADAL" clId="{593FD3F4-6DAC-4ACD-9CF3-34C31EE8382D}" dt="2025-06-14T14:04:31.141" v="4795" actId="165"/>
          <ac:spMkLst>
            <pc:docMk/>
            <pc:sldMk cId="1635874700" sldId="294"/>
            <ac:spMk id="27" creationId="{E1230C24-6FC1-AD77-AA3F-BB902E11DE65}"/>
          </ac:spMkLst>
        </pc:spChg>
        <pc:spChg chg="mod">
          <ac:chgData name="TOGASAKI Haruta" userId="97d39d90-36ae-49c7-8e10-0d6d77786e66" providerId="ADAL" clId="{593FD3F4-6DAC-4ACD-9CF3-34C31EE8382D}" dt="2025-06-14T14:04:31.141" v="4795" actId="165"/>
          <ac:spMkLst>
            <pc:docMk/>
            <pc:sldMk cId="1635874700" sldId="294"/>
            <ac:spMk id="28" creationId="{713AA4F2-2D8F-6EA6-03C9-C6F5CF9DE0D0}"/>
          </ac:spMkLst>
        </pc:spChg>
        <pc:spChg chg="mod">
          <ac:chgData name="TOGASAKI Haruta" userId="97d39d90-36ae-49c7-8e10-0d6d77786e66" providerId="ADAL" clId="{593FD3F4-6DAC-4ACD-9CF3-34C31EE8382D}" dt="2025-06-14T14:04:31.141" v="4795" actId="165"/>
          <ac:spMkLst>
            <pc:docMk/>
            <pc:sldMk cId="1635874700" sldId="294"/>
            <ac:spMk id="29" creationId="{A158A249-8B7A-E59A-E134-1CB8DF1DBF93}"/>
          </ac:spMkLst>
        </pc:spChg>
        <pc:spChg chg="mod">
          <ac:chgData name="TOGASAKI Haruta" userId="97d39d90-36ae-49c7-8e10-0d6d77786e66" providerId="ADAL" clId="{593FD3F4-6DAC-4ACD-9CF3-34C31EE8382D}" dt="2025-06-14T14:04:31.141" v="4795" actId="165"/>
          <ac:spMkLst>
            <pc:docMk/>
            <pc:sldMk cId="1635874700" sldId="294"/>
            <ac:spMk id="30" creationId="{4583EDF8-B7DF-5057-B7EE-1A147D950D9C}"/>
          </ac:spMkLst>
        </pc:spChg>
        <pc:spChg chg="mod">
          <ac:chgData name="TOGASAKI Haruta" userId="97d39d90-36ae-49c7-8e10-0d6d77786e66" providerId="ADAL" clId="{593FD3F4-6DAC-4ACD-9CF3-34C31EE8382D}" dt="2025-06-14T14:04:31.141" v="4795" actId="165"/>
          <ac:spMkLst>
            <pc:docMk/>
            <pc:sldMk cId="1635874700" sldId="294"/>
            <ac:spMk id="31" creationId="{FE3F8D4C-2895-7E19-5E67-D08DFE7634AD}"/>
          </ac:spMkLst>
        </pc:spChg>
        <pc:spChg chg="mod">
          <ac:chgData name="TOGASAKI Haruta" userId="97d39d90-36ae-49c7-8e10-0d6d77786e66" providerId="ADAL" clId="{593FD3F4-6DAC-4ACD-9CF3-34C31EE8382D}" dt="2025-06-14T14:04:31.141" v="4795" actId="165"/>
          <ac:spMkLst>
            <pc:docMk/>
            <pc:sldMk cId="1635874700" sldId="294"/>
            <ac:spMk id="32" creationId="{26507C7C-D192-95CC-AE5F-F4AFDCE93784}"/>
          </ac:spMkLst>
        </pc:spChg>
        <pc:spChg chg="mod">
          <ac:chgData name="TOGASAKI Haruta" userId="97d39d90-36ae-49c7-8e10-0d6d77786e66" providerId="ADAL" clId="{593FD3F4-6DAC-4ACD-9CF3-34C31EE8382D}" dt="2025-06-14T14:04:31.141" v="4795" actId="165"/>
          <ac:spMkLst>
            <pc:docMk/>
            <pc:sldMk cId="1635874700" sldId="294"/>
            <ac:spMk id="33" creationId="{E8C61955-096A-FFD3-4951-FDAAAED7CB1F}"/>
          </ac:spMkLst>
        </pc:spChg>
        <pc:spChg chg="mod">
          <ac:chgData name="TOGASAKI Haruta" userId="97d39d90-36ae-49c7-8e10-0d6d77786e66" providerId="ADAL" clId="{593FD3F4-6DAC-4ACD-9CF3-34C31EE8382D}" dt="2025-06-14T14:04:31.141" v="4795" actId="165"/>
          <ac:spMkLst>
            <pc:docMk/>
            <pc:sldMk cId="1635874700" sldId="294"/>
            <ac:spMk id="34" creationId="{C013380C-27E2-329D-50E6-3253211D7A8A}"/>
          </ac:spMkLst>
        </pc:spChg>
        <pc:spChg chg="mod">
          <ac:chgData name="TOGASAKI Haruta" userId="97d39d90-36ae-49c7-8e10-0d6d77786e66" providerId="ADAL" clId="{593FD3F4-6DAC-4ACD-9CF3-34C31EE8382D}" dt="2025-06-14T14:04:31.141" v="4795" actId="165"/>
          <ac:spMkLst>
            <pc:docMk/>
            <pc:sldMk cId="1635874700" sldId="294"/>
            <ac:spMk id="35" creationId="{41E07397-15D2-AB52-B48B-1BEE28E29747}"/>
          </ac:spMkLst>
        </pc:spChg>
        <pc:spChg chg="mod">
          <ac:chgData name="TOGASAKI Haruta" userId="97d39d90-36ae-49c7-8e10-0d6d77786e66" providerId="ADAL" clId="{593FD3F4-6DAC-4ACD-9CF3-34C31EE8382D}" dt="2025-06-14T14:04:31.141" v="4795" actId="165"/>
          <ac:spMkLst>
            <pc:docMk/>
            <pc:sldMk cId="1635874700" sldId="294"/>
            <ac:spMk id="36" creationId="{D851C440-1DA2-9AE5-982A-EC58146A78F0}"/>
          </ac:spMkLst>
        </pc:spChg>
        <pc:spChg chg="mod">
          <ac:chgData name="TOGASAKI Haruta" userId="97d39d90-36ae-49c7-8e10-0d6d77786e66" providerId="ADAL" clId="{593FD3F4-6DAC-4ACD-9CF3-34C31EE8382D}" dt="2025-06-14T14:04:31.141" v="4795" actId="165"/>
          <ac:spMkLst>
            <pc:docMk/>
            <pc:sldMk cId="1635874700" sldId="294"/>
            <ac:spMk id="37" creationId="{C6D4C0F8-F4AA-5AFD-2DE0-31C6AE93F2FB}"/>
          </ac:spMkLst>
        </pc:spChg>
        <pc:spChg chg="mod">
          <ac:chgData name="TOGASAKI Haruta" userId="97d39d90-36ae-49c7-8e10-0d6d77786e66" providerId="ADAL" clId="{593FD3F4-6DAC-4ACD-9CF3-34C31EE8382D}" dt="2025-06-23T14:59:21.491" v="18562" actId="1038"/>
          <ac:spMkLst>
            <pc:docMk/>
            <pc:sldMk cId="1635874700" sldId="294"/>
            <ac:spMk id="38" creationId="{2CCD450C-2B89-CF36-FFA2-0BBCD87C3F60}"/>
          </ac:spMkLst>
        </pc:spChg>
        <pc:spChg chg="mod">
          <ac:chgData name="TOGASAKI Haruta" userId="97d39d90-36ae-49c7-8e10-0d6d77786e66" providerId="ADAL" clId="{593FD3F4-6DAC-4ACD-9CF3-34C31EE8382D}" dt="2025-06-14T14:04:31.141" v="4795" actId="165"/>
          <ac:spMkLst>
            <pc:docMk/>
            <pc:sldMk cId="1635874700" sldId="294"/>
            <ac:spMk id="39" creationId="{17D8DBBE-B447-2762-D517-A6D3869A524E}"/>
          </ac:spMkLst>
        </pc:spChg>
        <pc:spChg chg="mod">
          <ac:chgData name="TOGASAKI Haruta" userId="97d39d90-36ae-49c7-8e10-0d6d77786e66" providerId="ADAL" clId="{593FD3F4-6DAC-4ACD-9CF3-34C31EE8382D}" dt="2025-06-14T14:04:31.141" v="4795" actId="165"/>
          <ac:spMkLst>
            <pc:docMk/>
            <pc:sldMk cId="1635874700" sldId="294"/>
            <ac:spMk id="40" creationId="{DEED0802-DB28-6299-8DB8-7893B38BC110}"/>
          </ac:spMkLst>
        </pc:spChg>
        <pc:spChg chg="mod">
          <ac:chgData name="TOGASAKI Haruta" userId="97d39d90-36ae-49c7-8e10-0d6d77786e66" providerId="ADAL" clId="{593FD3F4-6DAC-4ACD-9CF3-34C31EE8382D}" dt="2025-06-23T14:59:21.491" v="18562" actId="1038"/>
          <ac:spMkLst>
            <pc:docMk/>
            <pc:sldMk cId="1635874700" sldId="294"/>
            <ac:spMk id="41" creationId="{394A6F89-7F0E-1EFD-B742-3046521F5A7C}"/>
          </ac:spMkLst>
        </pc:spChg>
        <pc:spChg chg="mod">
          <ac:chgData name="TOGASAKI Haruta" userId="97d39d90-36ae-49c7-8e10-0d6d77786e66" providerId="ADAL" clId="{593FD3F4-6DAC-4ACD-9CF3-34C31EE8382D}" dt="2025-06-14T14:04:31.141" v="4795" actId="165"/>
          <ac:spMkLst>
            <pc:docMk/>
            <pc:sldMk cId="1635874700" sldId="294"/>
            <ac:spMk id="42" creationId="{858FD95C-E3FF-8197-03E2-03356B8D3186}"/>
          </ac:spMkLst>
        </pc:spChg>
        <pc:spChg chg="mod">
          <ac:chgData name="TOGASAKI Haruta" userId="97d39d90-36ae-49c7-8e10-0d6d77786e66" providerId="ADAL" clId="{593FD3F4-6DAC-4ACD-9CF3-34C31EE8382D}" dt="2025-06-14T14:04:31.141" v="4795" actId="165"/>
          <ac:spMkLst>
            <pc:docMk/>
            <pc:sldMk cId="1635874700" sldId="294"/>
            <ac:spMk id="43" creationId="{9376D003-0E2F-2494-EDD9-7293640982C8}"/>
          </ac:spMkLst>
        </pc:spChg>
        <pc:spChg chg="mod">
          <ac:chgData name="TOGASAKI Haruta" userId="97d39d90-36ae-49c7-8e10-0d6d77786e66" providerId="ADAL" clId="{593FD3F4-6DAC-4ACD-9CF3-34C31EE8382D}" dt="2025-06-23T14:59:21.491" v="18562" actId="1038"/>
          <ac:spMkLst>
            <pc:docMk/>
            <pc:sldMk cId="1635874700" sldId="294"/>
            <ac:spMk id="44" creationId="{C84AFFE4-72E9-10CB-1072-B7AA50C76808}"/>
          </ac:spMkLst>
        </pc:spChg>
        <pc:spChg chg="mod">
          <ac:chgData name="TOGASAKI Haruta" userId="97d39d90-36ae-49c7-8e10-0d6d77786e66" providerId="ADAL" clId="{593FD3F4-6DAC-4ACD-9CF3-34C31EE8382D}" dt="2025-06-14T14:04:31.141" v="4795" actId="165"/>
          <ac:spMkLst>
            <pc:docMk/>
            <pc:sldMk cId="1635874700" sldId="294"/>
            <ac:spMk id="45" creationId="{286CD3B0-3158-7354-46EB-BB2DE28C9A6E}"/>
          </ac:spMkLst>
        </pc:spChg>
        <pc:spChg chg="mod">
          <ac:chgData name="TOGASAKI Haruta" userId="97d39d90-36ae-49c7-8e10-0d6d77786e66" providerId="ADAL" clId="{593FD3F4-6DAC-4ACD-9CF3-34C31EE8382D}" dt="2025-06-14T14:04:31.141" v="4795" actId="165"/>
          <ac:spMkLst>
            <pc:docMk/>
            <pc:sldMk cId="1635874700" sldId="294"/>
            <ac:spMk id="46" creationId="{B7A6D199-1107-2E0F-0531-395F192650DD}"/>
          </ac:spMkLst>
        </pc:spChg>
        <pc:spChg chg="mod">
          <ac:chgData name="TOGASAKI Haruta" userId="97d39d90-36ae-49c7-8e10-0d6d77786e66" providerId="ADAL" clId="{593FD3F4-6DAC-4ACD-9CF3-34C31EE8382D}" dt="2025-06-20T16:59:34.212" v="6613"/>
          <ac:spMkLst>
            <pc:docMk/>
            <pc:sldMk cId="1635874700" sldId="294"/>
            <ac:spMk id="68" creationId="{60E952F6-0641-D6E2-77E0-10AE61B6DFA5}"/>
          </ac:spMkLst>
        </pc:spChg>
        <pc:spChg chg="mod">
          <ac:chgData name="TOGASAKI Haruta" userId="97d39d90-36ae-49c7-8e10-0d6d77786e66" providerId="ADAL" clId="{593FD3F4-6DAC-4ACD-9CF3-34C31EE8382D}" dt="2025-06-20T16:59:43.915" v="6620" actId="1037"/>
          <ac:spMkLst>
            <pc:docMk/>
            <pc:sldMk cId="1635874700" sldId="294"/>
            <ac:spMk id="69" creationId="{ECFECECC-D30D-3190-1EF3-2461C1ECB10C}"/>
          </ac:spMkLst>
        </pc:spChg>
        <pc:spChg chg="mod">
          <ac:chgData name="TOGASAKI Haruta" userId="97d39d90-36ae-49c7-8e10-0d6d77786e66" providerId="ADAL" clId="{593FD3F4-6DAC-4ACD-9CF3-34C31EE8382D}" dt="2025-06-20T16:59:50.378" v="6623" actId="20577"/>
          <ac:spMkLst>
            <pc:docMk/>
            <pc:sldMk cId="1635874700" sldId="294"/>
            <ac:spMk id="70" creationId="{61866D24-989E-F505-4989-7F1BE97E7015}"/>
          </ac:spMkLst>
        </pc:spChg>
        <pc:spChg chg="mod">
          <ac:chgData name="TOGASAKI Haruta" userId="97d39d90-36ae-49c7-8e10-0d6d77786e66" providerId="ADAL" clId="{593FD3F4-6DAC-4ACD-9CF3-34C31EE8382D}" dt="2025-06-20T16:59:56.800" v="6626" actId="20577"/>
          <ac:spMkLst>
            <pc:docMk/>
            <pc:sldMk cId="1635874700" sldId="294"/>
            <ac:spMk id="71" creationId="{71E2861D-CF52-45A8-F2C4-910A33A729BE}"/>
          </ac:spMkLst>
        </pc:spChg>
        <pc:spChg chg="mod">
          <ac:chgData name="TOGASAKI Haruta" userId="97d39d90-36ae-49c7-8e10-0d6d77786e66" providerId="ADAL" clId="{593FD3F4-6DAC-4ACD-9CF3-34C31EE8382D}" dt="2025-06-20T17:00:00.762" v="6629" actId="20577"/>
          <ac:spMkLst>
            <pc:docMk/>
            <pc:sldMk cId="1635874700" sldId="294"/>
            <ac:spMk id="72" creationId="{6DD5EFEC-DF4E-4AFB-3B5D-EA1F9F529F1B}"/>
          </ac:spMkLst>
        </pc:spChg>
        <pc:spChg chg="mod">
          <ac:chgData name="TOGASAKI Haruta" userId="97d39d90-36ae-49c7-8e10-0d6d77786e66" providerId="ADAL" clId="{593FD3F4-6DAC-4ACD-9CF3-34C31EE8382D}" dt="2025-06-20T17:00:05.170" v="6632" actId="20577"/>
          <ac:spMkLst>
            <pc:docMk/>
            <pc:sldMk cId="1635874700" sldId="294"/>
            <ac:spMk id="73" creationId="{40FC8E82-02CA-200B-4E6C-23EC87B3A09D}"/>
          </ac:spMkLst>
        </pc:spChg>
        <pc:spChg chg="mod">
          <ac:chgData name="TOGASAKI Haruta" userId="97d39d90-36ae-49c7-8e10-0d6d77786e66" providerId="ADAL" clId="{593FD3F4-6DAC-4ACD-9CF3-34C31EE8382D}" dt="2025-06-14T14:04:31.141" v="4795" actId="165"/>
          <ac:spMkLst>
            <pc:docMk/>
            <pc:sldMk cId="1635874700" sldId="294"/>
            <ac:spMk id="84" creationId="{F194B026-0E1D-19A1-ABA3-8FD0C32D1B62}"/>
          </ac:spMkLst>
        </pc:spChg>
        <pc:spChg chg="mod">
          <ac:chgData name="TOGASAKI Haruta" userId="97d39d90-36ae-49c7-8e10-0d6d77786e66" providerId="ADAL" clId="{593FD3F4-6DAC-4ACD-9CF3-34C31EE8382D}" dt="2025-06-14T14:04:31.141" v="4795" actId="165"/>
          <ac:spMkLst>
            <pc:docMk/>
            <pc:sldMk cId="1635874700" sldId="294"/>
            <ac:spMk id="85" creationId="{72D95A81-2A61-5489-FCC7-A6AD6B4163EC}"/>
          </ac:spMkLst>
        </pc:spChg>
        <pc:spChg chg="mod">
          <ac:chgData name="TOGASAKI Haruta" userId="97d39d90-36ae-49c7-8e10-0d6d77786e66" providerId="ADAL" clId="{593FD3F4-6DAC-4ACD-9CF3-34C31EE8382D}" dt="2025-06-14T14:04:31.141" v="4795" actId="165"/>
          <ac:spMkLst>
            <pc:docMk/>
            <pc:sldMk cId="1635874700" sldId="294"/>
            <ac:spMk id="86" creationId="{785E4A54-232B-854C-ED19-1F2E0D3B28AA}"/>
          </ac:spMkLst>
        </pc:spChg>
        <pc:spChg chg="mod">
          <ac:chgData name="TOGASAKI Haruta" userId="97d39d90-36ae-49c7-8e10-0d6d77786e66" providerId="ADAL" clId="{593FD3F4-6DAC-4ACD-9CF3-34C31EE8382D}" dt="2025-06-14T14:04:31.141" v="4795" actId="165"/>
          <ac:spMkLst>
            <pc:docMk/>
            <pc:sldMk cId="1635874700" sldId="294"/>
            <ac:spMk id="87" creationId="{C9042AF0-99C7-C40C-3AE3-F8BE45C523F7}"/>
          </ac:spMkLst>
        </pc:spChg>
        <pc:spChg chg="mod">
          <ac:chgData name="TOGASAKI Haruta" userId="97d39d90-36ae-49c7-8e10-0d6d77786e66" providerId="ADAL" clId="{593FD3F4-6DAC-4ACD-9CF3-34C31EE8382D}" dt="2025-06-14T14:04:31.141" v="4795" actId="165"/>
          <ac:spMkLst>
            <pc:docMk/>
            <pc:sldMk cId="1635874700" sldId="294"/>
            <ac:spMk id="88" creationId="{A71581DF-107B-0FB7-2CDA-5FD0F32F8723}"/>
          </ac:spMkLst>
        </pc:spChg>
        <pc:spChg chg="mod">
          <ac:chgData name="TOGASAKI Haruta" userId="97d39d90-36ae-49c7-8e10-0d6d77786e66" providerId="ADAL" clId="{593FD3F4-6DAC-4ACD-9CF3-34C31EE8382D}" dt="2025-06-14T14:04:31.141" v="4795" actId="165"/>
          <ac:spMkLst>
            <pc:docMk/>
            <pc:sldMk cId="1635874700" sldId="294"/>
            <ac:spMk id="89" creationId="{662F8A5B-EB12-3DC4-F45E-85D134A89FB2}"/>
          </ac:spMkLst>
        </pc:spChg>
        <pc:spChg chg="mod topLvl">
          <ac:chgData name="TOGASAKI Haruta" userId="97d39d90-36ae-49c7-8e10-0d6d77786e66" providerId="ADAL" clId="{593FD3F4-6DAC-4ACD-9CF3-34C31EE8382D}" dt="2025-06-14T14:04:31.141" v="4795" actId="165"/>
          <ac:spMkLst>
            <pc:docMk/>
            <pc:sldMk cId="1635874700" sldId="294"/>
            <ac:spMk id="103" creationId="{A8A61F48-2837-8024-CA6B-598F180452D7}"/>
          </ac:spMkLst>
        </pc:spChg>
        <pc:spChg chg="mod topLvl">
          <ac:chgData name="TOGASAKI Haruta" userId="97d39d90-36ae-49c7-8e10-0d6d77786e66" providerId="ADAL" clId="{593FD3F4-6DAC-4ACD-9CF3-34C31EE8382D}" dt="2025-06-20T16:57:42.698" v="6570" actId="478"/>
          <ac:spMkLst>
            <pc:docMk/>
            <pc:sldMk cId="1635874700" sldId="294"/>
            <ac:spMk id="106" creationId="{2FEC8F1B-824C-87AB-668A-B68107761EA5}"/>
          </ac:spMkLst>
        </pc:spChg>
        <pc:spChg chg="mod">
          <ac:chgData name="TOGASAKI Haruta" userId="97d39d90-36ae-49c7-8e10-0d6d77786e66" providerId="ADAL" clId="{593FD3F4-6DAC-4ACD-9CF3-34C31EE8382D}" dt="2025-06-14T13:43:52.095" v="4399" actId="1076"/>
          <ac:spMkLst>
            <pc:docMk/>
            <pc:sldMk cId="1635874700" sldId="294"/>
            <ac:spMk id="107" creationId="{CD4F6A5A-D0A8-C31E-0FDC-A6E31E3054FF}"/>
          </ac:spMkLst>
        </pc:spChg>
        <pc:spChg chg="mod">
          <ac:chgData name="TOGASAKI Haruta" userId="97d39d90-36ae-49c7-8e10-0d6d77786e66" providerId="ADAL" clId="{593FD3F4-6DAC-4ACD-9CF3-34C31EE8382D}" dt="2025-06-14T13:43:58.802" v="4400" actId="1076"/>
          <ac:spMkLst>
            <pc:docMk/>
            <pc:sldMk cId="1635874700" sldId="294"/>
            <ac:spMk id="108" creationId="{C68CAC44-CC19-2240-45B2-06CCCD8B3E07}"/>
          </ac:spMkLst>
        </pc:spChg>
        <pc:spChg chg="mod topLvl">
          <ac:chgData name="TOGASAKI Haruta" userId="97d39d90-36ae-49c7-8e10-0d6d77786e66" providerId="ADAL" clId="{593FD3F4-6DAC-4ACD-9CF3-34C31EE8382D}" dt="2025-06-30T15:20:23.794" v="19106" actId="207"/>
          <ac:spMkLst>
            <pc:docMk/>
            <pc:sldMk cId="1635874700" sldId="294"/>
            <ac:spMk id="109" creationId="{E4CC8981-5966-B6DC-C962-D706E8008D84}"/>
          </ac:spMkLst>
        </pc:spChg>
        <pc:spChg chg="mod topLvl">
          <ac:chgData name="TOGASAKI Haruta" userId="97d39d90-36ae-49c7-8e10-0d6d77786e66" providerId="ADAL" clId="{593FD3F4-6DAC-4ACD-9CF3-34C31EE8382D}" dt="2025-06-20T16:57:42.698" v="6570" actId="478"/>
          <ac:spMkLst>
            <pc:docMk/>
            <pc:sldMk cId="1635874700" sldId="294"/>
            <ac:spMk id="110" creationId="{B5C5BD36-BB7A-B5AD-8347-162B001FDA06}"/>
          </ac:spMkLst>
        </pc:spChg>
        <pc:spChg chg="mod">
          <ac:chgData name="TOGASAKI Haruta" userId="97d39d90-36ae-49c7-8e10-0d6d77786e66" providerId="ADAL" clId="{593FD3F4-6DAC-4ACD-9CF3-34C31EE8382D}" dt="2025-06-30T15:23:30.651" v="19134" actId="207"/>
          <ac:spMkLst>
            <pc:docMk/>
            <pc:sldMk cId="1635874700" sldId="294"/>
            <ac:spMk id="111" creationId="{991B1952-9234-8A79-4934-10BE8126E34B}"/>
          </ac:spMkLst>
        </pc:spChg>
        <pc:spChg chg="mod">
          <ac:chgData name="TOGASAKI Haruta" userId="97d39d90-36ae-49c7-8e10-0d6d77786e66" providerId="ADAL" clId="{593FD3F4-6DAC-4ACD-9CF3-34C31EE8382D}" dt="2025-06-20T17:04:42.790" v="6710" actId="14100"/>
          <ac:spMkLst>
            <pc:docMk/>
            <pc:sldMk cId="1635874700" sldId="294"/>
            <ac:spMk id="112" creationId="{3C299DCF-7858-0859-ED2C-FC0B151365A6}"/>
          </ac:spMkLst>
        </pc:spChg>
        <pc:spChg chg="add mod">
          <ac:chgData name="TOGASAKI Haruta" userId="97d39d90-36ae-49c7-8e10-0d6d77786e66" providerId="ADAL" clId="{593FD3F4-6DAC-4ACD-9CF3-34C31EE8382D}" dt="2025-06-20T17:04:54.389" v="6713" actId="1076"/>
          <ac:spMkLst>
            <pc:docMk/>
            <pc:sldMk cId="1635874700" sldId="294"/>
            <ac:spMk id="113" creationId="{CF35BD41-1664-C539-BF3B-DA46B72C04B7}"/>
          </ac:spMkLst>
        </pc:spChg>
        <pc:spChg chg="add mod">
          <ac:chgData name="TOGASAKI Haruta" userId="97d39d90-36ae-49c7-8e10-0d6d77786e66" providerId="ADAL" clId="{593FD3F4-6DAC-4ACD-9CF3-34C31EE8382D}" dt="2025-06-20T17:04:31.105" v="6709" actId="14100"/>
          <ac:spMkLst>
            <pc:docMk/>
            <pc:sldMk cId="1635874700" sldId="294"/>
            <ac:spMk id="117" creationId="{DD877222-2FD3-A234-3F2E-0CDE41C71F4C}"/>
          </ac:spMkLst>
        </pc:spChg>
        <pc:spChg chg="mod topLvl">
          <ac:chgData name="TOGASAKI Haruta" userId="97d39d90-36ae-49c7-8e10-0d6d77786e66" providerId="ADAL" clId="{593FD3F4-6DAC-4ACD-9CF3-34C31EE8382D}" dt="2025-06-30T15:21:36.307" v="19118" actId="207"/>
          <ac:spMkLst>
            <pc:docMk/>
            <pc:sldMk cId="1635874700" sldId="294"/>
            <ac:spMk id="118" creationId="{9EC36BAC-2B3A-DE1A-0D96-8F52680D267B}"/>
          </ac:spMkLst>
        </pc:spChg>
        <pc:spChg chg="mod topLvl">
          <ac:chgData name="TOGASAKI Haruta" userId="97d39d90-36ae-49c7-8e10-0d6d77786e66" providerId="ADAL" clId="{593FD3F4-6DAC-4ACD-9CF3-34C31EE8382D}" dt="2025-06-30T15:22:14.062" v="19122" actId="207"/>
          <ac:spMkLst>
            <pc:docMk/>
            <pc:sldMk cId="1635874700" sldId="294"/>
            <ac:spMk id="142" creationId="{D23B5FCF-2318-C10F-E547-FEE389D8FE2B}"/>
          </ac:spMkLst>
        </pc:spChg>
        <pc:spChg chg="mod">
          <ac:chgData name="TOGASAKI Haruta" userId="97d39d90-36ae-49c7-8e10-0d6d77786e66" providerId="ADAL" clId="{593FD3F4-6DAC-4ACD-9CF3-34C31EE8382D}" dt="2025-06-30T15:22:00.016" v="19121" actId="207"/>
          <ac:spMkLst>
            <pc:docMk/>
            <pc:sldMk cId="1635874700" sldId="294"/>
            <ac:spMk id="143" creationId="{0432D10A-A333-A4D4-0C79-153533F19D0C}"/>
          </ac:spMkLst>
        </pc:spChg>
        <pc:spChg chg="mod">
          <ac:chgData name="TOGASAKI Haruta" userId="97d39d90-36ae-49c7-8e10-0d6d77786e66" providerId="ADAL" clId="{593FD3F4-6DAC-4ACD-9CF3-34C31EE8382D}" dt="2025-06-30T15:22:00.016" v="19121" actId="207"/>
          <ac:spMkLst>
            <pc:docMk/>
            <pc:sldMk cId="1635874700" sldId="294"/>
            <ac:spMk id="144" creationId="{D6340EF5-F3CF-6217-C0A5-D2398115AA82}"/>
          </ac:spMkLst>
        </pc:spChg>
        <pc:spChg chg="mod">
          <ac:chgData name="TOGASAKI Haruta" userId="97d39d90-36ae-49c7-8e10-0d6d77786e66" providerId="ADAL" clId="{593FD3F4-6DAC-4ACD-9CF3-34C31EE8382D}" dt="2025-06-30T15:22:00.016" v="19121" actId="207"/>
          <ac:spMkLst>
            <pc:docMk/>
            <pc:sldMk cId="1635874700" sldId="294"/>
            <ac:spMk id="145" creationId="{B4B3E11C-A30D-8B31-92F4-9F5332F7B4D3}"/>
          </ac:spMkLst>
        </pc:spChg>
        <pc:spChg chg="mod">
          <ac:chgData name="TOGASAKI Haruta" userId="97d39d90-36ae-49c7-8e10-0d6d77786e66" providerId="ADAL" clId="{593FD3F4-6DAC-4ACD-9CF3-34C31EE8382D}" dt="2025-06-30T15:22:00.016" v="19121" actId="207"/>
          <ac:spMkLst>
            <pc:docMk/>
            <pc:sldMk cId="1635874700" sldId="294"/>
            <ac:spMk id="146" creationId="{F3915AB8-3DE7-C86F-19A6-01C13FC29127}"/>
          </ac:spMkLst>
        </pc:spChg>
        <pc:spChg chg="mod">
          <ac:chgData name="TOGASAKI Haruta" userId="97d39d90-36ae-49c7-8e10-0d6d77786e66" providerId="ADAL" clId="{593FD3F4-6DAC-4ACD-9CF3-34C31EE8382D}" dt="2025-06-30T15:22:00.016" v="19121" actId="207"/>
          <ac:spMkLst>
            <pc:docMk/>
            <pc:sldMk cId="1635874700" sldId="294"/>
            <ac:spMk id="147" creationId="{B04B45C2-6B3F-D9C3-ADB3-BB4D7A6E8098}"/>
          </ac:spMkLst>
        </pc:spChg>
        <pc:spChg chg="mod">
          <ac:chgData name="TOGASAKI Haruta" userId="97d39d90-36ae-49c7-8e10-0d6d77786e66" providerId="ADAL" clId="{593FD3F4-6DAC-4ACD-9CF3-34C31EE8382D}" dt="2025-06-30T15:22:00.016" v="19121" actId="207"/>
          <ac:spMkLst>
            <pc:docMk/>
            <pc:sldMk cId="1635874700" sldId="294"/>
            <ac:spMk id="148" creationId="{015B7704-3D6A-5EE5-08C6-F1564FD2F5D0}"/>
          </ac:spMkLst>
        </pc:spChg>
        <pc:spChg chg="mod">
          <ac:chgData name="TOGASAKI Haruta" userId="97d39d90-36ae-49c7-8e10-0d6d77786e66" providerId="ADAL" clId="{593FD3F4-6DAC-4ACD-9CF3-34C31EE8382D}" dt="2025-06-30T15:22:00.016" v="19121" actId="207"/>
          <ac:spMkLst>
            <pc:docMk/>
            <pc:sldMk cId="1635874700" sldId="294"/>
            <ac:spMk id="149" creationId="{A1C65A9A-DDA2-4CC0-4641-A143E3739B39}"/>
          </ac:spMkLst>
        </pc:spChg>
        <pc:spChg chg="mod">
          <ac:chgData name="TOGASAKI Haruta" userId="97d39d90-36ae-49c7-8e10-0d6d77786e66" providerId="ADAL" clId="{593FD3F4-6DAC-4ACD-9CF3-34C31EE8382D}" dt="2025-06-30T15:22:00.016" v="19121" actId="207"/>
          <ac:spMkLst>
            <pc:docMk/>
            <pc:sldMk cId="1635874700" sldId="294"/>
            <ac:spMk id="150" creationId="{65FD9E43-8C23-27B4-6C36-49B614042D8B}"/>
          </ac:spMkLst>
        </pc:spChg>
        <pc:spChg chg="mod">
          <ac:chgData name="TOGASAKI Haruta" userId="97d39d90-36ae-49c7-8e10-0d6d77786e66" providerId="ADAL" clId="{593FD3F4-6DAC-4ACD-9CF3-34C31EE8382D}" dt="2025-06-30T15:22:00.016" v="19121" actId="207"/>
          <ac:spMkLst>
            <pc:docMk/>
            <pc:sldMk cId="1635874700" sldId="294"/>
            <ac:spMk id="151" creationId="{C4A6116D-093B-8838-55A0-D0962BEC1443}"/>
          </ac:spMkLst>
        </pc:spChg>
        <pc:spChg chg="mod">
          <ac:chgData name="TOGASAKI Haruta" userId="97d39d90-36ae-49c7-8e10-0d6d77786e66" providerId="ADAL" clId="{593FD3F4-6DAC-4ACD-9CF3-34C31EE8382D}" dt="2025-06-30T15:22:00.016" v="19121" actId="207"/>
          <ac:spMkLst>
            <pc:docMk/>
            <pc:sldMk cId="1635874700" sldId="294"/>
            <ac:spMk id="152" creationId="{B93400FC-1502-679A-E56A-7E65C54512AB}"/>
          </ac:spMkLst>
        </pc:spChg>
        <pc:spChg chg="mod">
          <ac:chgData name="TOGASAKI Haruta" userId="97d39d90-36ae-49c7-8e10-0d6d77786e66" providerId="ADAL" clId="{593FD3F4-6DAC-4ACD-9CF3-34C31EE8382D}" dt="2025-06-30T15:22:00.016" v="19121" actId="207"/>
          <ac:spMkLst>
            <pc:docMk/>
            <pc:sldMk cId="1635874700" sldId="294"/>
            <ac:spMk id="153" creationId="{F305724B-B31D-7E44-FD1C-725A4308D1F6}"/>
          </ac:spMkLst>
        </pc:spChg>
        <pc:spChg chg="mod">
          <ac:chgData name="TOGASAKI Haruta" userId="97d39d90-36ae-49c7-8e10-0d6d77786e66" providerId="ADAL" clId="{593FD3F4-6DAC-4ACD-9CF3-34C31EE8382D}" dt="2025-06-30T15:22:00.016" v="19121" actId="207"/>
          <ac:spMkLst>
            <pc:docMk/>
            <pc:sldMk cId="1635874700" sldId="294"/>
            <ac:spMk id="154" creationId="{4B71910B-944C-A343-43D8-8CFB5DBB30C6}"/>
          </ac:spMkLst>
        </pc:spChg>
        <pc:spChg chg="mod">
          <ac:chgData name="TOGASAKI Haruta" userId="97d39d90-36ae-49c7-8e10-0d6d77786e66" providerId="ADAL" clId="{593FD3F4-6DAC-4ACD-9CF3-34C31EE8382D}" dt="2025-06-30T15:22:00.016" v="19121" actId="207"/>
          <ac:spMkLst>
            <pc:docMk/>
            <pc:sldMk cId="1635874700" sldId="294"/>
            <ac:spMk id="155" creationId="{AE33B085-7E45-14E0-10BE-B3BBDDB9FE39}"/>
          </ac:spMkLst>
        </pc:spChg>
        <pc:spChg chg="mod">
          <ac:chgData name="TOGASAKI Haruta" userId="97d39d90-36ae-49c7-8e10-0d6d77786e66" providerId="ADAL" clId="{593FD3F4-6DAC-4ACD-9CF3-34C31EE8382D}" dt="2025-06-30T15:22:00.016" v="19121" actId="207"/>
          <ac:spMkLst>
            <pc:docMk/>
            <pc:sldMk cId="1635874700" sldId="294"/>
            <ac:spMk id="156" creationId="{EE8CCD05-E744-D958-FDD0-A26A0A67BF43}"/>
          </ac:spMkLst>
        </pc:spChg>
        <pc:spChg chg="mod">
          <ac:chgData name="TOGASAKI Haruta" userId="97d39d90-36ae-49c7-8e10-0d6d77786e66" providerId="ADAL" clId="{593FD3F4-6DAC-4ACD-9CF3-34C31EE8382D}" dt="2025-06-30T15:22:00.016" v="19121" actId="207"/>
          <ac:spMkLst>
            <pc:docMk/>
            <pc:sldMk cId="1635874700" sldId="294"/>
            <ac:spMk id="157" creationId="{0CE9B5F5-5E0A-2455-DE0E-51A0009CF5DA}"/>
          </ac:spMkLst>
        </pc:spChg>
        <pc:spChg chg="mod">
          <ac:chgData name="TOGASAKI Haruta" userId="97d39d90-36ae-49c7-8e10-0d6d77786e66" providerId="ADAL" clId="{593FD3F4-6DAC-4ACD-9CF3-34C31EE8382D}" dt="2025-06-30T15:22:00.016" v="19121" actId="207"/>
          <ac:spMkLst>
            <pc:docMk/>
            <pc:sldMk cId="1635874700" sldId="294"/>
            <ac:spMk id="158" creationId="{B8ED53D6-BB68-E55F-A6D1-9B117AB67186}"/>
          </ac:spMkLst>
        </pc:spChg>
        <pc:spChg chg="mod">
          <ac:chgData name="TOGASAKI Haruta" userId="97d39d90-36ae-49c7-8e10-0d6d77786e66" providerId="ADAL" clId="{593FD3F4-6DAC-4ACD-9CF3-34C31EE8382D}" dt="2025-06-30T15:22:00.016" v="19121" actId="207"/>
          <ac:spMkLst>
            <pc:docMk/>
            <pc:sldMk cId="1635874700" sldId="294"/>
            <ac:spMk id="159" creationId="{69F67102-2445-2FB1-F3D5-4AB7D1B4A0C1}"/>
          </ac:spMkLst>
        </pc:spChg>
        <pc:spChg chg="mod">
          <ac:chgData name="TOGASAKI Haruta" userId="97d39d90-36ae-49c7-8e10-0d6d77786e66" providerId="ADAL" clId="{593FD3F4-6DAC-4ACD-9CF3-34C31EE8382D}" dt="2025-06-30T15:22:00.016" v="19121" actId="207"/>
          <ac:spMkLst>
            <pc:docMk/>
            <pc:sldMk cId="1635874700" sldId="294"/>
            <ac:spMk id="160" creationId="{614F6B75-7D3D-8B9E-33FF-579332FDE51E}"/>
          </ac:spMkLst>
        </pc:spChg>
        <pc:spChg chg="mod">
          <ac:chgData name="TOGASAKI Haruta" userId="97d39d90-36ae-49c7-8e10-0d6d77786e66" providerId="ADAL" clId="{593FD3F4-6DAC-4ACD-9CF3-34C31EE8382D}" dt="2025-06-30T15:22:00.016" v="19121" actId="207"/>
          <ac:spMkLst>
            <pc:docMk/>
            <pc:sldMk cId="1635874700" sldId="294"/>
            <ac:spMk id="161" creationId="{12D1CB21-29B8-31D2-21C3-F3962AD2843C}"/>
          </ac:spMkLst>
        </pc:spChg>
        <pc:spChg chg="mod">
          <ac:chgData name="TOGASAKI Haruta" userId="97d39d90-36ae-49c7-8e10-0d6d77786e66" providerId="ADAL" clId="{593FD3F4-6DAC-4ACD-9CF3-34C31EE8382D}" dt="2025-06-30T15:22:00.016" v="19121" actId="207"/>
          <ac:spMkLst>
            <pc:docMk/>
            <pc:sldMk cId="1635874700" sldId="294"/>
            <ac:spMk id="162" creationId="{751BC7F3-C93A-443B-38A1-12E5F7C26D75}"/>
          </ac:spMkLst>
        </pc:spChg>
        <pc:spChg chg="mod">
          <ac:chgData name="TOGASAKI Haruta" userId="97d39d90-36ae-49c7-8e10-0d6d77786e66" providerId="ADAL" clId="{593FD3F4-6DAC-4ACD-9CF3-34C31EE8382D}" dt="2025-06-30T15:22:00.016" v="19121" actId="207"/>
          <ac:spMkLst>
            <pc:docMk/>
            <pc:sldMk cId="1635874700" sldId="294"/>
            <ac:spMk id="163" creationId="{21973135-8D13-3211-F3A2-9E01855B9A0C}"/>
          </ac:spMkLst>
        </pc:spChg>
        <pc:spChg chg="mod">
          <ac:chgData name="TOGASAKI Haruta" userId="97d39d90-36ae-49c7-8e10-0d6d77786e66" providerId="ADAL" clId="{593FD3F4-6DAC-4ACD-9CF3-34C31EE8382D}" dt="2025-06-30T15:22:00.016" v="19121" actId="207"/>
          <ac:spMkLst>
            <pc:docMk/>
            <pc:sldMk cId="1635874700" sldId="294"/>
            <ac:spMk id="164" creationId="{CB90600F-6E7F-6D65-5667-07BAFD9EE17E}"/>
          </ac:spMkLst>
        </pc:spChg>
        <pc:spChg chg="mod">
          <ac:chgData name="TOGASAKI Haruta" userId="97d39d90-36ae-49c7-8e10-0d6d77786e66" providerId="ADAL" clId="{593FD3F4-6DAC-4ACD-9CF3-34C31EE8382D}" dt="2025-06-30T15:22:00.016" v="19121" actId="207"/>
          <ac:spMkLst>
            <pc:docMk/>
            <pc:sldMk cId="1635874700" sldId="294"/>
            <ac:spMk id="165" creationId="{90BBAE7F-B592-44F3-6036-CBE9314EBB50}"/>
          </ac:spMkLst>
        </pc:spChg>
        <pc:spChg chg="mod">
          <ac:chgData name="TOGASAKI Haruta" userId="97d39d90-36ae-49c7-8e10-0d6d77786e66" providerId="ADAL" clId="{593FD3F4-6DAC-4ACD-9CF3-34C31EE8382D}" dt="2025-06-30T15:22:00.016" v="19121" actId="207"/>
          <ac:spMkLst>
            <pc:docMk/>
            <pc:sldMk cId="1635874700" sldId="294"/>
            <ac:spMk id="166" creationId="{0248CD15-9AED-DD4B-8E3D-CC3B11129EE0}"/>
          </ac:spMkLst>
        </pc:spChg>
        <pc:spChg chg="mod">
          <ac:chgData name="TOGASAKI Haruta" userId="97d39d90-36ae-49c7-8e10-0d6d77786e66" providerId="ADAL" clId="{593FD3F4-6DAC-4ACD-9CF3-34C31EE8382D}" dt="2025-06-30T15:22:00.016" v="19121" actId="207"/>
          <ac:spMkLst>
            <pc:docMk/>
            <pc:sldMk cId="1635874700" sldId="294"/>
            <ac:spMk id="167" creationId="{AD1CE7ED-F5AE-8621-622E-0547F6BD9C3A}"/>
          </ac:spMkLst>
        </pc:spChg>
        <pc:spChg chg="mod">
          <ac:chgData name="TOGASAKI Haruta" userId="97d39d90-36ae-49c7-8e10-0d6d77786e66" providerId="ADAL" clId="{593FD3F4-6DAC-4ACD-9CF3-34C31EE8382D}" dt="2025-06-30T15:22:00.016" v="19121" actId="207"/>
          <ac:spMkLst>
            <pc:docMk/>
            <pc:sldMk cId="1635874700" sldId="294"/>
            <ac:spMk id="168" creationId="{B649E72D-AEC4-BC6F-2C9E-3051AC32743A}"/>
          </ac:spMkLst>
        </pc:spChg>
        <pc:spChg chg="mod">
          <ac:chgData name="TOGASAKI Haruta" userId="97d39d90-36ae-49c7-8e10-0d6d77786e66" providerId="ADAL" clId="{593FD3F4-6DAC-4ACD-9CF3-34C31EE8382D}" dt="2025-06-30T15:22:00.016" v="19121" actId="207"/>
          <ac:spMkLst>
            <pc:docMk/>
            <pc:sldMk cId="1635874700" sldId="294"/>
            <ac:spMk id="169" creationId="{A00FFFA6-C44F-87B1-334B-D9FAB750D7E7}"/>
          </ac:spMkLst>
        </pc:spChg>
        <pc:spChg chg="mod">
          <ac:chgData name="TOGASAKI Haruta" userId="97d39d90-36ae-49c7-8e10-0d6d77786e66" providerId="ADAL" clId="{593FD3F4-6DAC-4ACD-9CF3-34C31EE8382D}" dt="2025-06-30T15:22:00.016" v="19121" actId="207"/>
          <ac:spMkLst>
            <pc:docMk/>
            <pc:sldMk cId="1635874700" sldId="294"/>
            <ac:spMk id="170" creationId="{A05FB5B8-70E2-EEAD-0226-2021D883FD1D}"/>
          </ac:spMkLst>
        </pc:spChg>
        <pc:spChg chg="mod">
          <ac:chgData name="TOGASAKI Haruta" userId="97d39d90-36ae-49c7-8e10-0d6d77786e66" providerId="ADAL" clId="{593FD3F4-6DAC-4ACD-9CF3-34C31EE8382D}" dt="2025-06-30T15:22:00.016" v="19121" actId="207"/>
          <ac:spMkLst>
            <pc:docMk/>
            <pc:sldMk cId="1635874700" sldId="294"/>
            <ac:spMk id="171" creationId="{34628917-25B1-6A6A-FC47-FBBBDD50EC6A}"/>
          </ac:spMkLst>
        </pc:spChg>
        <pc:spChg chg="mod">
          <ac:chgData name="TOGASAKI Haruta" userId="97d39d90-36ae-49c7-8e10-0d6d77786e66" providerId="ADAL" clId="{593FD3F4-6DAC-4ACD-9CF3-34C31EE8382D}" dt="2025-06-30T15:22:00.016" v="19121" actId="207"/>
          <ac:spMkLst>
            <pc:docMk/>
            <pc:sldMk cId="1635874700" sldId="294"/>
            <ac:spMk id="172" creationId="{F3A10725-EC9B-6699-6349-57B275D69EE9}"/>
          </ac:spMkLst>
        </pc:spChg>
        <pc:spChg chg="mod">
          <ac:chgData name="TOGASAKI Haruta" userId="97d39d90-36ae-49c7-8e10-0d6d77786e66" providerId="ADAL" clId="{593FD3F4-6DAC-4ACD-9CF3-34C31EE8382D}" dt="2025-06-30T15:22:00.016" v="19121" actId="207"/>
          <ac:spMkLst>
            <pc:docMk/>
            <pc:sldMk cId="1635874700" sldId="294"/>
            <ac:spMk id="173" creationId="{48AAEB6F-08F8-C985-EFA3-77FB611F8466}"/>
          </ac:spMkLst>
        </pc:spChg>
        <pc:spChg chg="mod">
          <ac:chgData name="TOGASAKI Haruta" userId="97d39d90-36ae-49c7-8e10-0d6d77786e66" providerId="ADAL" clId="{593FD3F4-6DAC-4ACD-9CF3-34C31EE8382D}" dt="2025-06-30T15:22:00.016" v="19121" actId="207"/>
          <ac:spMkLst>
            <pc:docMk/>
            <pc:sldMk cId="1635874700" sldId="294"/>
            <ac:spMk id="174" creationId="{DB8FFAB0-17E4-BC5D-F2BE-6533F8DB5E82}"/>
          </ac:spMkLst>
        </pc:spChg>
        <pc:spChg chg="mod">
          <ac:chgData name="TOGASAKI Haruta" userId="97d39d90-36ae-49c7-8e10-0d6d77786e66" providerId="ADAL" clId="{593FD3F4-6DAC-4ACD-9CF3-34C31EE8382D}" dt="2025-06-30T15:22:00.016" v="19121" actId="207"/>
          <ac:spMkLst>
            <pc:docMk/>
            <pc:sldMk cId="1635874700" sldId="294"/>
            <ac:spMk id="175" creationId="{7529ED8B-19C6-D03C-A6D7-B1D679981077}"/>
          </ac:spMkLst>
        </pc:spChg>
        <pc:spChg chg="mod">
          <ac:chgData name="TOGASAKI Haruta" userId="97d39d90-36ae-49c7-8e10-0d6d77786e66" providerId="ADAL" clId="{593FD3F4-6DAC-4ACD-9CF3-34C31EE8382D}" dt="2025-06-30T15:22:00.016" v="19121" actId="207"/>
          <ac:spMkLst>
            <pc:docMk/>
            <pc:sldMk cId="1635874700" sldId="294"/>
            <ac:spMk id="176" creationId="{4A20A1E9-A941-BF42-9A69-57EED204C423}"/>
          </ac:spMkLst>
        </pc:spChg>
        <pc:spChg chg="mod">
          <ac:chgData name="TOGASAKI Haruta" userId="97d39d90-36ae-49c7-8e10-0d6d77786e66" providerId="ADAL" clId="{593FD3F4-6DAC-4ACD-9CF3-34C31EE8382D}" dt="2025-06-30T15:22:00.016" v="19121" actId="207"/>
          <ac:spMkLst>
            <pc:docMk/>
            <pc:sldMk cId="1635874700" sldId="294"/>
            <ac:spMk id="177" creationId="{B2056589-8A65-11A4-B869-72896E0A3A70}"/>
          </ac:spMkLst>
        </pc:spChg>
        <pc:spChg chg="mod">
          <ac:chgData name="TOGASAKI Haruta" userId="97d39d90-36ae-49c7-8e10-0d6d77786e66" providerId="ADAL" clId="{593FD3F4-6DAC-4ACD-9CF3-34C31EE8382D}" dt="2025-06-30T15:22:00.016" v="19121" actId="207"/>
          <ac:spMkLst>
            <pc:docMk/>
            <pc:sldMk cId="1635874700" sldId="294"/>
            <ac:spMk id="178" creationId="{C0C412DA-20B5-5EC6-F877-E0577CEE6820}"/>
          </ac:spMkLst>
        </pc:spChg>
        <pc:spChg chg="add mod">
          <ac:chgData name="TOGASAKI Haruta" userId="97d39d90-36ae-49c7-8e10-0d6d77786e66" providerId="ADAL" clId="{593FD3F4-6DAC-4ACD-9CF3-34C31EE8382D}" dt="2025-06-14T13:43:52.095" v="4399" actId="1076"/>
          <ac:spMkLst>
            <pc:docMk/>
            <pc:sldMk cId="1635874700" sldId="294"/>
            <ac:spMk id="179" creationId="{32575F34-2388-D5E8-464B-13238108DB50}"/>
          </ac:spMkLst>
        </pc:spChg>
        <pc:spChg chg="add mod">
          <ac:chgData name="TOGASAKI Haruta" userId="97d39d90-36ae-49c7-8e10-0d6d77786e66" providerId="ADAL" clId="{593FD3F4-6DAC-4ACD-9CF3-34C31EE8382D}" dt="2025-06-18T02:25:22.651" v="5773" actId="14100"/>
          <ac:spMkLst>
            <pc:docMk/>
            <pc:sldMk cId="1635874700" sldId="294"/>
            <ac:spMk id="180" creationId="{8E7C3992-E72B-2FAF-E12D-83FE4DBCD126}"/>
          </ac:spMkLst>
        </pc:spChg>
        <pc:spChg chg="add del">
          <ac:chgData name="TOGASAKI Haruta" userId="97d39d90-36ae-49c7-8e10-0d6d77786e66" providerId="ADAL" clId="{593FD3F4-6DAC-4ACD-9CF3-34C31EE8382D}" dt="2025-06-14T13:50:50.135" v="4527" actId="22"/>
          <ac:spMkLst>
            <pc:docMk/>
            <pc:sldMk cId="1635874700" sldId="294"/>
            <ac:spMk id="182" creationId="{107BDF51-9DA2-A33F-40DF-35D727286A57}"/>
          </ac:spMkLst>
        </pc:spChg>
        <pc:spChg chg="add mod">
          <ac:chgData name="TOGASAKI Haruta" userId="97d39d90-36ae-49c7-8e10-0d6d77786e66" providerId="ADAL" clId="{593FD3F4-6DAC-4ACD-9CF3-34C31EE8382D}" dt="2025-06-23T14:54:37.640" v="18492" actId="20577"/>
          <ac:spMkLst>
            <pc:docMk/>
            <pc:sldMk cId="1635874700" sldId="294"/>
            <ac:spMk id="183" creationId="{BD57C66E-A07D-0858-2F74-DE7B3595F8D5}"/>
          </ac:spMkLst>
        </pc:spChg>
        <pc:spChg chg="add del">
          <ac:chgData name="TOGASAKI Haruta" userId="97d39d90-36ae-49c7-8e10-0d6d77786e66" providerId="ADAL" clId="{593FD3F4-6DAC-4ACD-9CF3-34C31EE8382D}" dt="2025-06-14T13:58:09.472" v="4725" actId="22"/>
          <ac:spMkLst>
            <pc:docMk/>
            <pc:sldMk cId="1635874700" sldId="294"/>
            <ac:spMk id="184" creationId="{90A9087E-7D1F-57CF-6556-58724DAA85E8}"/>
          </ac:spMkLst>
        </pc:spChg>
        <pc:grpChg chg="add del mod topLvl">
          <ac:chgData name="TOGASAKI Haruta" userId="97d39d90-36ae-49c7-8e10-0d6d77786e66" providerId="ADAL" clId="{593FD3F4-6DAC-4ACD-9CF3-34C31EE8382D}" dt="2025-06-30T15:21:20.112" v="19114" actId="165"/>
          <ac:grpSpMkLst>
            <pc:docMk/>
            <pc:sldMk cId="1635874700" sldId="294"/>
            <ac:grpSpMk id="7" creationId="{799FF733-2BD9-45DB-1492-79CCBDDBAED2}"/>
          </ac:grpSpMkLst>
        </pc:grpChg>
        <pc:grpChg chg="mod topLvl">
          <ac:chgData name="TOGASAKI Haruta" userId="97d39d90-36ae-49c7-8e10-0d6d77786e66" providerId="ADAL" clId="{593FD3F4-6DAC-4ACD-9CF3-34C31EE8382D}" dt="2025-06-14T14:04:31.141" v="4795" actId="165"/>
          <ac:grpSpMkLst>
            <pc:docMk/>
            <pc:sldMk cId="1635874700" sldId="294"/>
            <ac:grpSpMk id="10" creationId="{C9F49D12-3EF1-8C5D-DC96-2A10384F7CB0}"/>
          </ac:grpSpMkLst>
        </pc:grpChg>
        <pc:grpChg chg="mod topLvl">
          <ac:chgData name="TOGASAKI Haruta" userId="97d39d90-36ae-49c7-8e10-0d6d77786e66" providerId="ADAL" clId="{593FD3F4-6DAC-4ACD-9CF3-34C31EE8382D}" dt="2025-06-20T16:57:42.698" v="6570" actId="478"/>
          <ac:grpSpMkLst>
            <pc:docMk/>
            <pc:sldMk cId="1635874700" sldId="294"/>
            <ac:grpSpMk id="67" creationId="{91AAEAFF-1D9D-3C51-B290-CBFFA8A11082}"/>
          </ac:grpSpMkLst>
        </pc:grpChg>
        <pc:grpChg chg="mod topLvl">
          <ac:chgData name="TOGASAKI Haruta" userId="97d39d90-36ae-49c7-8e10-0d6d77786e66" providerId="ADAL" clId="{593FD3F4-6DAC-4ACD-9CF3-34C31EE8382D}" dt="2025-06-14T14:04:31.141" v="4795" actId="165"/>
          <ac:grpSpMkLst>
            <pc:docMk/>
            <pc:sldMk cId="1635874700" sldId="294"/>
            <ac:grpSpMk id="83" creationId="{3F770496-37A7-5764-3969-18A2DD47F650}"/>
          </ac:grpSpMkLst>
        </pc:grpChg>
        <pc:grpChg chg="add del mod">
          <ac:chgData name="TOGASAKI Haruta" userId="97d39d90-36ae-49c7-8e10-0d6d77786e66" providerId="ADAL" clId="{593FD3F4-6DAC-4ACD-9CF3-34C31EE8382D}" dt="2025-06-14T14:04:31.141" v="4795" actId="165"/>
          <ac:grpSpMkLst>
            <pc:docMk/>
            <pc:sldMk cId="1635874700" sldId="294"/>
            <ac:grpSpMk id="114" creationId="{25500723-8F75-54A1-644C-AC0BD757BEDC}"/>
          </ac:grpSpMkLst>
        </pc:grpChg>
        <pc:grpChg chg="add del mod">
          <ac:chgData name="TOGASAKI Haruta" userId="97d39d90-36ae-49c7-8e10-0d6d77786e66" providerId="ADAL" clId="{593FD3F4-6DAC-4ACD-9CF3-34C31EE8382D}" dt="2025-06-20T16:57:42.698" v="6570" actId="478"/>
          <ac:grpSpMkLst>
            <pc:docMk/>
            <pc:sldMk cId="1635874700" sldId="294"/>
            <ac:grpSpMk id="115" creationId="{E2AD2D17-ECCD-5EDB-9E63-22D59FDECACF}"/>
          </ac:grpSpMkLst>
        </pc:grpChg>
        <pc:grpChg chg="add del mod">
          <ac:chgData name="TOGASAKI Haruta" userId="97d39d90-36ae-49c7-8e10-0d6d77786e66" providerId="ADAL" clId="{593FD3F4-6DAC-4ACD-9CF3-34C31EE8382D}" dt="2025-06-14T14:04:31.141" v="4795" actId="165"/>
          <ac:grpSpMkLst>
            <pc:docMk/>
            <pc:sldMk cId="1635874700" sldId="294"/>
            <ac:grpSpMk id="116" creationId="{BB863833-7E92-1432-417B-6E76AC9AB0A8}"/>
          </ac:grpSpMkLst>
        </pc:grpChg>
        <pc:grpChg chg="add del mod">
          <ac:chgData name="TOGASAKI Haruta" userId="97d39d90-36ae-49c7-8e10-0d6d77786e66" providerId="ADAL" clId="{593FD3F4-6DAC-4ACD-9CF3-34C31EE8382D}" dt="2025-06-14T14:02:19.692" v="4785" actId="165"/>
          <ac:grpSpMkLst>
            <pc:docMk/>
            <pc:sldMk cId="1635874700" sldId="294"/>
            <ac:grpSpMk id="117" creationId="{33FF224D-7A6C-6C62-3108-60F26750F4FC}"/>
          </ac:grpSpMkLst>
        </pc:grpChg>
        <pc:grpChg chg="mod topLvl">
          <ac:chgData name="TOGASAKI Haruta" userId="97d39d90-36ae-49c7-8e10-0d6d77786e66" providerId="ADAL" clId="{593FD3F4-6DAC-4ACD-9CF3-34C31EE8382D}" dt="2025-06-30T15:22:00.016" v="19121" actId="207"/>
          <ac:grpSpMkLst>
            <pc:docMk/>
            <pc:sldMk cId="1635874700" sldId="294"/>
            <ac:grpSpMk id="119" creationId="{AA40F100-CCF4-D9A0-8EBC-8E477E201F4C}"/>
          </ac:grpSpMkLst>
        </pc:grpChg>
        <pc:grpChg chg="add del mod">
          <ac:chgData name="TOGASAKI Haruta" userId="97d39d90-36ae-49c7-8e10-0d6d77786e66" providerId="ADAL" clId="{593FD3F4-6DAC-4ACD-9CF3-34C31EE8382D}" dt="2025-06-14T14:04:31.762" v="4796" actId="338"/>
          <ac:grpSpMkLst>
            <pc:docMk/>
            <pc:sldMk cId="1635874700" sldId="294"/>
            <ac:grpSpMk id="181" creationId="{BF2C6323-09DF-4646-1719-E43901A38C98}"/>
          </ac:grpSpMkLst>
        </pc:grpChg>
        <pc:grpChg chg="add del mod">
          <ac:chgData name="TOGASAKI Haruta" userId="97d39d90-36ae-49c7-8e10-0d6d77786e66" providerId="ADAL" clId="{593FD3F4-6DAC-4ACD-9CF3-34C31EE8382D}" dt="2025-06-30T15:21:14.510" v="19113" actId="165"/>
          <ac:grpSpMkLst>
            <pc:docMk/>
            <pc:sldMk cId="1635874700" sldId="294"/>
            <ac:grpSpMk id="182" creationId="{869613EC-DCD1-83AB-8EDB-243303586B18}"/>
          </ac:grpSpMkLst>
        </pc:grpChg>
        <pc:picChg chg="del mod topLvl">
          <ac:chgData name="TOGASAKI Haruta" userId="97d39d90-36ae-49c7-8e10-0d6d77786e66" providerId="ADAL" clId="{593FD3F4-6DAC-4ACD-9CF3-34C31EE8382D}" dt="2025-06-20T16:57:42.698" v="6570" actId="478"/>
          <ac:picMkLst>
            <pc:docMk/>
            <pc:sldMk cId="1635874700" sldId="294"/>
            <ac:picMk id="7" creationId="{BC23C863-F9E0-4601-92B1-3A078206065C}"/>
          </ac:picMkLst>
        </pc:picChg>
        <pc:picChg chg="mod topLvl">
          <ac:chgData name="TOGASAKI Haruta" userId="97d39d90-36ae-49c7-8e10-0d6d77786e66" providerId="ADAL" clId="{593FD3F4-6DAC-4ACD-9CF3-34C31EE8382D}" dt="2025-06-14T14:04:31.141" v="4795" actId="165"/>
          <ac:picMkLst>
            <pc:docMk/>
            <pc:sldMk cId="1635874700" sldId="294"/>
            <ac:picMk id="47" creationId="{E98EE236-BDC6-A236-ECE3-1F04DF39C554}"/>
          </ac:picMkLst>
        </pc:picChg>
        <pc:picChg chg="mod topLvl">
          <ac:chgData name="TOGASAKI Haruta" userId="97d39d90-36ae-49c7-8e10-0d6d77786e66" providerId="ADAL" clId="{593FD3F4-6DAC-4ACD-9CF3-34C31EE8382D}" dt="2025-06-14T14:04:31.141" v="4795" actId="165"/>
          <ac:picMkLst>
            <pc:docMk/>
            <pc:sldMk cId="1635874700" sldId="294"/>
            <ac:picMk id="48" creationId="{29B2FB8A-0BE9-10F7-BB0B-68223929F36D}"/>
          </ac:picMkLst>
        </pc:picChg>
        <pc:picChg chg="mod topLvl">
          <ac:chgData name="TOGASAKI Haruta" userId="97d39d90-36ae-49c7-8e10-0d6d77786e66" providerId="ADAL" clId="{593FD3F4-6DAC-4ACD-9CF3-34C31EE8382D}" dt="2025-06-14T14:04:31.141" v="4795" actId="165"/>
          <ac:picMkLst>
            <pc:docMk/>
            <pc:sldMk cId="1635874700" sldId="294"/>
            <ac:picMk id="49" creationId="{4B934BFE-39B9-B041-EEBE-53CDCA1696EC}"/>
          </ac:picMkLst>
        </pc:picChg>
        <pc:picChg chg="mod topLvl">
          <ac:chgData name="TOGASAKI Haruta" userId="97d39d90-36ae-49c7-8e10-0d6d77786e66" providerId="ADAL" clId="{593FD3F4-6DAC-4ACD-9CF3-34C31EE8382D}" dt="2025-06-14T14:04:31.141" v="4795" actId="165"/>
          <ac:picMkLst>
            <pc:docMk/>
            <pc:sldMk cId="1635874700" sldId="294"/>
            <ac:picMk id="50" creationId="{CF5B0076-D00B-379F-841A-1541E622B8AD}"/>
          </ac:picMkLst>
        </pc:picChg>
        <pc:picChg chg="mod topLvl">
          <ac:chgData name="TOGASAKI Haruta" userId="97d39d90-36ae-49c7-8e10-0d6d77786e66" providerId="ADAL" clId="{593FD3F4-6DAC-4ACD-9CF3-34C31EE8382D}" dt="2025-06-14T14:04:31.141" v="4795" actId="165"/>
          <ac:picMkLst>
            <pc:docMk/>
            <pc:sldMk cId="1635874700" sldId="294"/>
            <ac:picMk id="51" creationId="{78D3ED65-1F80-E233-0732-6B1C6066FB3D}"/>
          </ac:picMkLst>
        </pc:picChg>
        <pc:picChg chg="mod topLvl">
          <ac:chgData name="TOGASAKI Haruta" userId="97d39d90-36ae-49c7-8e10-0d6d77786e66" providerId="ADAL" clId="{593FD3F4-6DAC-4ACD-9CF3-34C31EE8382D}" dt="2025-06-14T14:04:31.141" v="4795" actId="165"/>
          <ac:picMkLst>
            <pc:docMk/>
            <pc:sldMk cId="1635874700" sldId="294"/>
            <ac:picMk id="52" creationId="{899A6ED1-3AFB-3B61-D095-ACD1E5426198}"/>
          </ac:picMkLst>
        </pc:picChg>
        <pc:picChg chg="mod topLvl">
          <ac:chgData name="TOGASAKI Haruta" userId="97d39d90-36ae-49c7-8e10-0d6d77786e66" providerId="ADAL" clId="{593FD3F4-6DAC-4ACD-9CF3-34C31EE8382D}" dt="2025-06-14T14:04:31.141" v="4795" actId="165"/>
          <ac:picMkLst>
            <pc:docMk/>
            <pc:sldMk cId="1635874700" sldId="294"/>
            <ac:picMk id="53" creationId="{EAF33685-2FD0-6B89-C0FB-2D50E1981770}"/>
          </ac:picMkLst>
        </pc:picChg>
        <pc:picChg chg="mod topLvl">
          <ac:chgData name="TOGASAKI Haruta" userId="97d39d90-36ae-49c7-8e10-0d6d77786e66" providerId="ADAL" clId="{593FD3F4-6DAC-4ACD-9CF3-34C31EE8382D}" dt="2025-06-14T14:04:31.141" v="4795" actId="165"/>
          <ac:picMkLst>
            <pc:docMk/>
            <pc:sldMk cId="1635874700" sldId="294"/>
            <ac:picMk id="54" creationId="{25D7AC2F-615E-FA0F-B9CE-53349F088312}"/>
          </ac:picMkLst>
        </pc:picChg>
        <pc:picChg chg="mod topLvl">
          <ac:chgData name="TOGASAKI Haruta" userId="97d39d90-36ae-49c7-8e10-0d6d77786e66" providerId="ADAL" clId="{593FD3F4-6DAC-4ACD-9CF3-34C31EE8382D}" dt="2025-06-14T14:04:31.141" v="4795" actId="165"/>
          <ac:picMkLst>
            <pc:docMk/>
            <pc:sldMk cId="1635874700" sldId="294"/>
            <ac:picMk id="55" creationId="{58489430-ECD4-207B-A38C-A0CEB00B26DA}"/>
          </ac:picMkLst>
        </pc:picChg>
        <pc:picChg chg="mod topLvl">
          <ac:chgData name="TOGASAKI Haruta" userId="97d39d90-36ae-49c7-8e10-0d6d77786e66" providerId="ADAL" clId="{593FD3F4-6DAC-4ACD-9CF3-34C31EE8382D}" dt="2025-06-14T14:04:31.141" v="4795" actId="165"/>
          <ac:picMkLst>
            <pc:docMk/>
            <pc:sldMk cId="1635874700" sldId="294"/>
            <ac:picMk id="56" creationId="{6B393F79-3B0A-DDED-BD1F-8058CF35F30C}"/>
          </ac:picMkLst>
        </pc:picChg>
        <pc:picChg chg="mod topLvl">
          <ac:chgData name="TOGASAKI Haruta" userId="97d39d90-36ae-49c7-8e10-0d6d77786e66" providerId="ADAL" clId="{593FD3F4-6DAC-4ACD-9CF3-34C31EE8382D}" dt="2025-06-14T14:04:31.141" v="4795" actId="165"/>
          <ac:picMkLst>
            <pc:docMk/>
            <pc:sldMk cId="1635874700" sldId="294"/>
            <ac:picMk id="57" creationId="{78C48F94-FE8A-D4FD-7A13-E61391C5B293}"/>
          </ac:picMkLst>
        </pc:picChg>
        <pc:picChg chg="mod topLvl">
          <ac:chgData name="TOGASAKI Haruta" userId="97d39d90-36ae-49c7-8e10-0d6d77786e66" providerId="ADAL" clId="{593FD3F4-6DAC-4ACD-9CF3-34C31EE8382D}" dt="2025-06-14T14:04:31.141" v="4795" actId="165"/>
          <ac:picMkLst>
            <pc:docMk/>
            <pc:sldMk cId="1635874700" sldId="294"/>
            <ac:picMk id="58" creationId="{B42FA73F-3104-22AD-1C6F-3363A64822A3}"/>
          </ac:picMkLst>
        </pc:picChg>
        <pc:picChg chg="mod topLvl">
          <ac:chgData name="TOGASAKI Haruta" userId="97d39d90-36ae-49c7-8e10-0d6d77786e66" providerId="ADAL" clId="{593FD3F4-6DAC-4ACD-9CF3-34C31EE8382D}" dt="2025-06-14T14:04:31.141" v="4795" actId="165"/>
          <ac:picMkLst>
            <pc:docMk/>
            <pc:sldMk cId="1635874700" sldId="294"/>
            <ac:picMk id="59" creationId="{4474C4B7-8E88-A715-FAE4-015C602BE080}"/>
          </ac:picMkLst>
        </pc:picChg>
        <pc:picChg chg="mod topLvl">
          <ac:chgData name="TOGASAKI Haruta" userId="97d39d90-36ae-49c7-8e10-0d6d77786e66" providerId="ADAL" clId="{593FD3F4-6DAC-4ACD-9CF3-34C31EE8382D}" dt="2025-06-14T14:04:31.141" v="4795" actId="165"/>
          <ac:picMkLst>
            <pc:docMk/>
            <pc:sldMk cId="1635874700" sldId="294"/>
            <ac:picMk id="60" creationId="{CF48FCA0-CE75-7C83-316D-143CDC369E09}"/>
          </ac:picMkLst>
        </pc:picChg>
        <pc:picChg chg="mod topLvl">
          <ac:chgData name="TOGASAKI Haruta" userId="97d39d90-36ae-49c7-8e10-0d6d77786e66" providerId="ADAL" clId="{593FD3F4-6DAC-4ACD-9CF3-34C31EE8382D}" dt="2025-06-14T14:04:31.141" v="4795" actId="165"/>
          <ac:picMkLst>
            <pc:docMk/>
            <pc:sldMk cId="1635874700" sldId="294"/>
            <ac:picMk id="61" creationId="{39A2B621-6D42-1151-FDE5-0A683FC5ADB5}"/>
          </ac:picMkLst>
        </pc:picChg>
        <pc:picChg chg="mod topLvl">
          <ac:chgData name="TOGASAKI Haruta" userId="97d39d90-36ae-49c7-8e10-0d6d77786e66" providerId="ADAL" clId="{593FD3F4-6DAC-4ACD-9CF3-34C31EE8382D}" dt="2025-06-14T14:04:31.141" v="4795" actId="165"/>
          <ac:picMkLst>
            <pc:docMk/>
            <pc:sldMk cId="1635874700" sldId="294"/>
            <ac:picMk id="63" creationId="{D149FB28-649E-DD15-A0E6-1E4510E624C8}"/>
          </ac:picMkLst>
        </pc:picChg>
        <pc:picChg chg="mod topLvl">
          <ac:chgData name="TOGASAKI Haruta" userId="97d39d90-36ae-49c7-8e10-0d6d77786e66" providerId="ADAL" clId="{593FD3F4-6DAC-4ACD-9CF3-34C31EE8382D}" dt="2025-06-14T14:04:31.141" v="4795" actId="165"/>
          <ac:picMkLst>
            <pc:docMk/>
            <pc:sldMk cId="1635874700" sldId="294"/>
            <ac:picMk id="64" creationId="{A2906677-182D-C19D-C0FC-59B5D8EC1AE9}"/>
          </ac:picMkLst>
        </pc:picChg>
        <pc:picChg chg="mod topLvl">
          <ac:chgData name="TOGASAKI Haruta" userId="97d39d90-36ae-49c7-8e10-0d6d77786e66" providerId="ADAL" clId="{593FD3F4-6DAC-4ACD-9CF3-34C31EE8382D}" dt="2025-06-14T14:04:31.141" v="4795" actId="165"/>
          <ac:picMkLst>
            <pc:docMk/>
            <pc:sldMk cId="1635874700" sldId="294"/>
            <ac:picMk id="65" creationId="{9E334160-6DCF-39D8-B332-8D19487D0FA2}"/>
          </ac:picMkLst>
        </pc:picChg>
        <pc:picChg chg="mod topLvl">
          <ac:chgData name="TOGASAKI Haruta" userId="97d39d90-36ae-49c7-8e10-0d6d77786e66" providerId="ADAL" clId="{593FD3F4-6DAC-4ACD-9CF3-34C31EE8382D}" dt="2025-06-20T16:57:42.698" v="6570" actId="478"/>
          <ac:picMkLst>
            <pc:docMk/>
            <pc:sldMk cId="1635874700" sldId="294"/>
            <ac:picMk id="74" creationId="{C9E63947-93BA-8AFA-45E9-5B611AAB4527}"/>
          </ac:picMkLst>
        </pc:picChg>
        <pc:picChg chg="mod topLvl">
          <ac:chgData name="TOGASAKI Haruta" userId="97d39d90-36ae-49c7-8e10-0d6d77786e66" providerId="ADAL" clId="{593FD3F4-6DAC-4ACD-9CF3-34C31EE8382D}" dt="2025-06-20T16:57:42.698" v="6570" actId="478"/>
          <ac:picMkLst>
            <pc:docMk/>
            <pc:sldMk cId="1635874700" sldId="294"/>
            <ac:picMk id="75" creationId="{029353A2-2A8E-C541-9B6E-09471EDB456B}"/>
          </ac:picMkLst>
        </pc:picChg>
        <pc:picChg chg="mod topLvl">
          <ac:chgData name="TOGASAKI Haruta" userId="97d39d90-36ae-49c7-8e10-0d6d77786e66" providerId="ADAL" clId="{593FD3F4-6DAC-4ACD-9CF3-34C31EE8382D}" dt="2025-06-20T16:57:42.698" v="6570" actId="478"/>
          <ac:picMkLst>
            <pc:docMk/>
            <pc:sldMk cId="1635874700" sldId="294"/>
            <ac:picMk id="76" creationId="{48DD0BA5-02C5-8C10-B260-7B34F4899EAD}"/>
          </ac:picMkLst>
        </pc:picChg>
        <pc:picChg chg="mod topLvl">
          <ac:chgData name="TOGASAKI Haruta" userId="97d39d90-36ae-49c7-8e10-0d6d77786e66" providerId="ADAL" clId="{593FD3F4-6DAC-4ACD-9CF3-34C31EE8382D}" dt="2025-06-20T16:57:42.698" v="6570" actId="478"/>
          <ac:picMkLst>
            <pc:docMk/>
            <pc:sldMk cId="1635874700" sldId="294"/>
            <ac:picMk id="77" creationId="{B1A7BB5F-AE92-C8B4-AA32-401F777EE2E8}"/>
          </ac:picMkLst>
        </pc:picChg>
        <pc:picChg chg="mod topLvl">
          <ac:chgData name="TOGASAKI Haruta" userId="97d39d90-36ae-49c7-8e10-0d6d77786e66" providerId="ADAL" clId="{593FD3F4-6DAC-4ACD-9CF3-34C31EE8382D}" dt="2025-06-20T16:57:42.698" v="6570" actId="478"/>
          <ac:picMkLst>
            <pc:docMk/>
            <pc:sldMk cId="1635874700" sldId="294"/>
            <ac:picMk id="78" creationId="{C0DDB22A-C371-9787-0068-C7CF7B21392B}"/>
          </ac:picMkLst>
        </pc:picChg>
        <pc:picChg chg="mod topLvl">
          <ac:chgData name="TOGASAKI Haruta" userId="97d39d90-36ae-49c7-8e10-0d6d77786e66" providerId="ADAL" clId="{593FD3F4-6DAC-4ACD-9CF3-34C31EE8382D}" dt="2025-06-20T16:57:42.698" v="6570" actId="478"/>
          <ac:picMkLst>
            <pc:docMk/>
            <pc:sldMk cId="1635874700" sldId="294"/>
            <ac:picMk id="79" creationId="{66DDBC35-0319-37FF-36CA-E048146FBF86}"/>
          </ac:picMkLst>
        </pc:picChg>
        <pc:picChg chg="mod topLvl">
          <ac:chgData name="TOGASAKI Haruta" userId="97d39d90-36ae-49c7-8e10-0d6d77786e66" providerId="ADAL" clId="{593FD3F4-6DAC-4ACD-9CF3-34C31EE8382D}" dt="2025-06-20T16:57:42.698" v="6570" actId="478"/>
          <ac:picMkLst>
            <pc:docMk/>
            <pc:sldMk cId="1635874700" sldId="294"/>
            <ac:picMk id="80" creationId="{186FEF09-CF91-D333-FD27-830240DC0F63}"/>
          </ac:picMkLst>
        </pc:picChg>
        <pc:picChg chg="mod topLvl">
          <ac:chgData name="TOGASAKI Haruta" userId="97d39d90-36ae-49c7-8e10-0d6d77786e66" providerId="ADAL" clId="{593FD3F4-6DAC-4ACD-9CF3-34C31EE8382D}" dt="2025-06-20T16:57:42.698" v="6570" actId="478"/>
          <ac:picMkLst>
            <pc:docMk/>
            <pc:sldMk cId="1635874700" sldId="294"/>
            <ac:picMk id="81" creationId="{F179EA36-B3E0-0D8C-4B8D-721C3E9182E9}"/>
          </ac:picMkLst>
        </pc:picChg>
        <pc:picChg chg="mod topLvl">
          <ac:chgData name="TOGASAKI Haruta" userId="97d39d90-36ae-49c7-8e10-0d6d77786e66" providerId="ADAL" clId="{593FD3F4-6DAC-4ACD-9CF3-34C31EE8382D}" dt="2025-06-20T16:57:42.698" v="6570" actId="478"/>
          <ac:picMkLst>
            <pc:docMk/>
            <pc:sldMk cId="1635874700" sldId="294"/>
            <ac:picMk id="82" creationId="{70D1A355-FC3A-2A73-130B-6FDCED9B9C24}"/>
          </ac:picMkLst>
        </pc:picChg>
        <pc:picChg chg="mod topLvl">
          <ac:chgData name="TOGASAKI Haruta" userId="97d39d90-36ae-49c7-8e10-0d6d77786e66" providerId="ADAL" clId="{593FD3F4-6DAC-4ACD-9CF3-34C31EE8382D}" dt="2025-06-14T14:04:31.141" v="4795" actId="165"/>
          <ac:picMkLst>
            <pc:docMk/>
            <pc:sldMk cId="1635874700" sldId="294"/>
            <ac:picMk id="90" creationId="{7B79B892-7F89-2D22-E55E-7D7F4C5D2E33}"/>
          </ac:picMkLst>
        </pc:picChg>
        <pc:picChg chg="mod topLvl">
          <ac:chgData name="TOGASAKI Haruta" userId="97d39d90-36ae-49c7-8e10-0d6d77786e66" providerId="ADAL" clId="{593FD3F4-6DAC-4ACD-9CF3-34C31EE8382D}" dt="2025-06-14T14:04:31.141" v="4795" actId="165"/>
          <ac:picMkLst>
            <pc:docMk/>
            <pc:sldMk cId="1635874700" sldId="294"/>
            <ac:picMk id="91" creationId="{7B53A0D6-1D50-FED7-267D-A601A7683EF1}"/>
          </ac:picMkLst>
        </pc:picChg>
        <pc:picChg chg="mod topLvl">
          <ac:chgData name="TOGASAKI Haruta" userId="97d39d90-36ae-49c7-8e10-0d6d77786e66" providerId="ADAL" clId="{593FD3F4-6DAC-4ACD-9CF3-34C31EE8382D}" dt="2025-06-14T14:04:31.141" v="4795" actId="165"/>
          <ac:picMkLst>
            <pc:docMk/>
            <pc:sldMk cId="1635874700" sldId="294"/>
            <ac:picMk id="92" creationId="{5287DA1F-223B-AA72-286D-7BB2E5385CBB}"/>
          </ac:picMkLst>
        </pc:picChg>
        <pc:picChg chg="mod topLvl">
          <ac:chgData name="TOGASAKI Haruta" userId="97d39d90-36ae-49c7-8e10-0d6d77786e66" providerId="ADAL" clId="{593FD3F4-6DAC-4ACD-9CF3-34C31EE8382D}" dt="2025-06-14T14:04:31.141" v="4795" actId="165"/>
          <ac:picMkLst>
            <pc:docMk/>
            <pc:sldMk cId="1635874700" sldId="294"/>
            <ac:picMk id="93" creationId="{A290218B-650F-97AE-7D0E-28EE5FC5C8ED}"/>
          </ac:picMkLst>
        </pc:picChg>
        <pc:picChg chg="mod topLvl">
          <ac:chgData name="TOGASAKI Haruta" userId="97d39d90-36ae-49c7-8e10-0d6d77786e66" providerId="ADAL" clId="{593FD3F4-6DAC-4ACD-9CF3-34C31EE8382D}" dt="2025-06-14T14:04:31.141" v="4795" actId="165"/>
          <ac:picMkLst>
            <pc:docMk/>
            <pc:sldMk cId="1635874700" sldId="294"/>
            <ac:picMk id="94" creationId="{03148A3C-F837-3DB9-69BD-1DA87BCDC2C8}"/>
          </ac:picMkLst>
        </pc:picChg>
        <pc:picChg chg="mod topLvl">
          <ac:chgData name="TOGASAKI Haruta" userId="97d39d90-36ae-49c7-8e10-0d6d77786e66" providerId="ADAL" clId="{593FD3F4-6DAC-4ACD-9CF3-34C31EE8382D}" dt="2025-06-14T14:04:31.141" v="4795" actId="165"/>
          <ac:picMkLst>
            <pc:docMk/>
            <pc:sldMk cId="1635874700" sldId="294"/>
            <ac:picMk id="95" creationId="{FF1EC86B-55DE-3B85-67E6-C952EE67A073}"/>
          </ac:picMkLst>
        </pc:picChg>
        <pc:picChg chg="mod topLvl">
          <ac:chgData name="TOGASAKI Haruta" userId="97d39d90-36ae-49c7-8e10-0d6d77786e66" providerId="ADAL" clId="{593FD3F4-6DAC-4ACD-9CF3-34C31EE8382D}" dt="2025-06-14T14:04:31.141" v="4795" actId="165"/>
          <ac:picMkLst>
            <pc:docMk/>
            <pc:sldMk cId="1635874700" sldId="294"/>
            <ac:picMk id="96" creationId="{ADEF1AE7-D219-809E-1311-6CE593BD05E5}"/>
          </ac:picMkLst>
        </pc:picChg>
        <pc:picChg chg="mod topLvl">
          <ac:chgData name="TOGASAKI Haruta" userId="97d39d90-36ae-49c7-8e10-0d6d77786e66" providerId="ADAL" clId="{593FD3F4-6DAC-4ACD-9CF3-34C31EE8382D}" dt="2025-06-14T14:04:31.141" v="4795" actId="165"/>
          <ac:picMkLst>
            <pc:docMk/>
            <pc:sldMk cId="1635874700" sldId="294"/>
            <ac:picMk id="97" creationId="{C3CC0232-1A5C-9A93-3C49-9C9F16FA43C7}"/>
          </ac:picMkLst>
        </pc:picChg>
        <pc:picChg chg="mod topLvl">
          <ac:chgData name="TOGASAKI Haruta" userId="97d39d90-36ae-49c7-8e10-0d6d77786e66" providerId="ADAL" clId="{593FD3F4-6DAC-4ACD-9CF3-34C31EE8382D}" dt="2025-06-14T14:04:31.141" v="4795" actId="165"/>
          <ac:picMkLst>
            <pc:docMk/>
            <pc:sldMk cId="1635874700" sldId="294"/>
            <ac:picMk id="98" creationId="{06BDDACF-9E79-441B-910A-139FBA05EC8D}"/>
          </ac:picMkLst>
        </pc:picChg>
        <pc:picChg chg="mod topLvl">
          <ac:chgData name="TOGASAKI Haruta" userId="97d39d90-36ae-49c7-8e10-0d6d77786e66" providerId="ADAL" clId="{593FD3F4-6DAC-4ACD-9CF3-34C31EE8382D}" dt="2025-06-30T15:21:20.112" v="19114" actId="165"/>
          <ac:picMkLst>
            <pc:docMk/>
            <pc:sldMk cId="1635874700" sldId="294"/>
            <ac:picMk id="120" creationId="{394DB261-6016-82FA-BCAF-18B78DB56F54}"/>
          </ac:picMkLst>
        </pc:picChg>
        <pc:picChg chg="mod topLvl">
          <ac:chgData name="TOGASAKI Haruta" userId="97d39d90-36ae-49c7-8e10-0d6d77786e66" providerId="ADAL" clId="{593FD3F4-6DAC-4ACD-9CF3-34C31EE8382D}" dt="2025-06-30T15:21:20.112" v="19114" actId="165"/>
          <ac:picMkLst>
            <pc:docMk/>
            <pc:sldMk cId="1635874700" sldId="294"/>
            <ac:picMk id="121" creationId="{4EAE0C0E-B4EF-6C5E-C17C-A19BB7623212}"/>
          </ac:picMkLst>
        </pc:picChg>
        <pc:picChg chg="mod topLvl">
          <ac:chgData name="TOGASAKI Haruta" userId="97d39d90-36ae-49c7-8e10-0d6d77786e66" providerId="ADAL" clId="{593FD3F4-6DAC-4ACD-9CF3-34C31EE8382D}" dt="2025-06-30T15:21:20.112" v="19114" actId="165"/>
          <ac:picMkLst>
            <pc:docMk/>
            <pc:sldMk cId="1635874700" sldId="294"/>
            <ac:picMk id="122" creationId="{0BAD60D6-A88D-A827-2CC9-5D9A2A2B6110}"/>
          </ac:picMkLst>
        </pc:picChg>
        <pc:picChg chg="mod topLvl">
          <ac:chgData name="TOGASAKI Haruta" userId="97d39d90-36ae-49c7-8e10-0d6d77786e66" providerId="ADAL" clId="{593FD3F4-6DAC-4ACD-9CF3-34C31EE8382D}" dt="2025-06-30T15:21:20.112" v="19114" actId="165"/>
          <ac:picMkLst>
            <pc:docMk/>
            <pc:sldMk cId="1635874700" sldId="294"/>
            <ac:picMk id="123" creationId="{A8B0D6F9-5875-3532-FCF4-793D9C1374AB}"/>
          </ac:picMkLst>
        </pc:picChg>
        <pc:picChg chg="mod topLvl">
          <ac:chgData name="TOGASAKI Haruta" userId="97d39d90-36ae-49c7-8e10-0d6d77786e66" providerId="ADAL" clId="{593FD3F4-6DAC-4ACD-9CF3-34C31EE8382D}" dt="2025-06-30T15:21:20.112" v="19114" actId="165"/>
          <ac:picMkLst>
            <pc:docMk/>
            <pc:sldMk cId="1635874700" sldId="294"/>
            <ac:picMk id="124" creationId="{E4D1D087-A8E6-5D93-249A-6B92ECF9C7F4}"/>
          </ac:picMkLst>
        </pc:picChg>
        <pc:picChg chg="mod topLvl">
          <ac:chgData name="TOGASAKI Haruta" userId="97d39d90-36ae-49c7-8e10-0d6d77786e66" providerId="ADAL" clId="{593FD3F4-6DAC-4ACD-9CF3-34C31EE8382D}" dt="2025-06-30T15:21:20.112" v="19114" actId="165"/>
          <ac:picMkLst>
            <pc:docMk/>
            <pc:sldMk cId="1635874700" sldId="294"/>
            <ac:picMk id="125" creationId="{3B9ED561-EF9F-12E6-8373-AC669D35DB60}"/>
          </ac:picMkLst>
        </pc:picChg>
        <pc:picChg chg="mod topLvl">
          <ac:chgData name="TOGASAKI Haruta" userId="97d39d90-36ae-49c7-8e10-0d6d77786e66" providerId="ADAL" clId="{593FD3F4-6DAC-4ACD-9CF3-34C31EE8382D}" dt="2025-06-30T15:21:20.112" v="19114" actId="165"/>
          <ac:picMkLst>
            <pc:docMk/>
            <pc:sldMk cId="1635874700" sldId="294"/>
            <ac:picMk id="126" creationId="{C32E20DA-1B2F-DF0C-2BF1-DFBF16579AAF}"/>
          </ac:picMkLst>
        </pc:picChg>
        <pc:picChg chg="mod topLvl">
          <ac:chgData name="TOGASAKI Haruta" userId="97d39d90-36ae-49c7-8e10-0d6d77786e66" providerId="ADAL" clId="{593FD3F4-6DAC-4ACD-9CF3-34C31EE8382D}" dt="2025-06-30T15:21:20.112" v="19114" actId="165"/>
          <ac:picMkLst>
            <pc:docMk/>
            <pc:sldMk cId="1635874700" sldId="294"/>
            <ac:picMk id="127" creationId="{1C1BF781-B719-4A30-2131-5B9DCE11363A}"/>
          </ac:picMkLst>
        </pc:picChg>
        <pc:picChg chg="mod topLvl">
          <ac:chgData name="TOGASAKI Haruta" userId="97d39d90-36ae-49c7-8e10-0d6d77786e66" providerId="ADAL" clId="{593FD3F4-6DAC-4ACD-9CF3-34C31EE8382D}" dt="2025-06-30T15:21:20.112" v="19114" actId="165"/>
          <ac:picMkLst>
            <pc:docMk/>
            <pc:sldMk cId="1635874700" sldId="294"/>
            <ac:picMk id="128" creationId="{263FEB01-8577-9FC9-BB02-1ECE5D1641DB}"/>
          </ac:picMkLst>
        </pc:picChg>
        <pc:picChg chg="mod topLvl">
          <ac:chgData name="TOGASAKI Haruta" userId="97d39d90-36ae-49c7-8e10-0d6d77786e66" providerId="ADAL" clId="{593FD3F4-6DAC-4ACD-9CF3-34C31EE8382D}" dt="2025-06-30T15:21:20.112" v="19114" actId="165"/>
          <ac:picMkLst>
            <pc:docMk/>
            <pc:sldMk cId="1635874700" sldId="294"/>
            <ac:picMk id="129" creationId="{6E66CF17-33F0-6606-5F99-8D760DC583C1}"/>
          </ac:picMkLst>
        </pc:picChg>
        <pc:picChg chg="mod topLvl">
          <ac:chgData name="TOGASAKI Haruta" userId="97d39d90-36ae-49c7-8e10-0d6d77786e66" providerId="ADAL" clId="{593FD3F4-6DAC-4ACD-9CF3-34C31EE8382D}" dt="2025-06-30T15:21:20.112" v="19114" actId="165"/>
          <ac:picMkLst>
            <pc:docMk/>
            <pc:sldMk cId="1635874700" sldId="294"/>
            <ac:picMk id="130" creationId="{0DABB318-C28F-B85E-20FC-D6D275A9A770}"/>
          </ac:picMkLst>
        </pc:picChg>
        <pc:picChg chg="mod topLvl">
          <ac:chgData name="TOGASAKI Haruta" userId="97d39d90-36ae-49c7-8e10-0d6d77786e66" providerId="ADAL" clId="{593FD3F4-6DAC-4ACD-9CF3-34C31EE8382D}" dt="2025-06-30T15:21:20.112" v="19114" actId="165"/>
          <ac:picMkLst>
            <pc:docMk/>
            <pc:sldMk cId="1635874700" sldId="294"/>
            <ac:picMk id="131" creationId="{A641987F-D1EE-2ABC-335E-7A852AD6B668}"/>
          </ac:picMkLst>
        </pc:picChg>
        <pc:picChg chg="mod topLvl">
          <ac:chgData name="TOGASAKI Haruta" userId="97d39d90-36ae-49c7-8e10-0d6d77786e66" providerId="ADAL" clId="{593FD3F4-6DAC-4ACD-9CF3-34C31EE8382D}" dt="2025-06-30T15:21:20.112" v="19114" actId="165"/>
          <ac:picMkLst>
            <pc:docMk/>
            <pc:sldMk cId="1635874700" sldId="294"/>
            <ac:picMk id="132" creationId="{132B8F49-3733-5973-F332-5905380C33CB}"/>
          </ac:picMkLst>
        </pc:picChg>
        <pc:picChg chg="mod topLvl">
          <ac:chgData name="TOGASAKI Haruta" userId="97d39d90-36ae-49c7-8e10-0d6d77786e66" providerId="ADAL" clId="{593FD3F4-6DAC-4ACD-9CF3-34C31EE8382D}" dt="2025-06-30T15:21:20.112" v="19114" actId="165"/>
          <ac:picMkLst>
            <pc:docMk/>
            <pc:sldMk cId="1635874700" sldId="294"/>
            <ac:picMk id="133" creationId="{23B26D2F-F659-9BBF-C050-F59007BC045F}"/>
          </ac:picMkLst>
        </pc:picChg>
        <pc:picChg chg="mod topLvl">
          <ac:chgData name="TOGASAKI Haruta" userId="97d39d90-36ae-49c7-8e10-0d6d77786e66" providerId="ADAL" clId="{593FD3F4-6DAC-4ACD-9CF3-34C31EE8382D}" dt="2025-06-30T15:21:20.112" v="19114" actId="165"/>
          <ac:picMkLst>
            <pc:docMk/>
            <pc:sldMk cId="1635874700" sldId="294"/>
            <ac:picMk id="134" creationId="{6D13F125-65BE-C9CB-5EC1-85E7EB2ABF51}"/>
          </ac:picMkLst>
        </pc:picChg>
        <pc:picChg chg="mod topLvl">
          <ac:chgData name="TOGASAKI Haruta" userId="97d39d90-36ae-49c7-8e10-0d6d77786e66" providerId="ADAL" clId="{593FD3F4-6DAC-4ACD-9CF3-34C31EE8382D}" dt="2025-06-30T15:21:20.112" v="19114" actId="165"/>
          <ac:picMkLst>
            <pc:docMk/>
            <pc:sldMk cId="1635874700" sldId="294"/>
            <ac:picMk id="136" creationId="{BC4307A2-A6D6-894F-5C18-400E4F022218}"/>
          </ac:picMkLst>
        </pc:picChg>
        <pc:picChg chg="mod topLvl">
          <ac:chgData name="TOGASAKI Haruta" userId="97d39d90-36ae-49c7-8e10-0d6d77786e66" providerId="ADAL" clId="{593FD3F4-6DAC-4ACD-9CF3-34C31EE8382D}" dt="2025-06-30T15:21:20.112" v="19114" actId="165"/>
          <ac:picMkLst>
            <pc:docMk/>
            <pc:sldMk cId="1635874700" sldId="294"/>
            <ac:picMk id="137" creationId="{3B5152EA-97A1-686D-F16B-1454D85E1471}"/>
          </ac:picMkLst>
        </pc:picChg>
        <pc:picChg chg="mod topLvl">
          <ac:chgData name="TOGASAKI Haruta" userId="97d39d90-36ae-49c7-8e10-0d6d77786e66" providerId="ADAL" clId="{593FD3F4-6DAC-4ACD-9CF3-34C31EE8382D}" dt="2025-06-30T15:21:20.112" v="19114" actId="165"/>
          <ac:picMkLst>
            <pc:docMk/>
            <pc:sldMk cId="1635874700" sldId="294"/>
            <ac:picMk id="138" creationId="{20584568-DA7E-4A6A-AFD2-BAA986246E1C}"/>
          </ac:picMkLst>
        </pc:picChg>
        <pc:picChg chg="add mod">
          <ac:chgData name="TOGASAKI Haruta" userId="97d39d90-36ae-49c7-8e10-0d6d77786e66" providerId="ADAL" clId="{593FD3F4-6DAC-4ACD-9CF3-34C31EE8382D}" dt="2025-06-20T16:58:01.817" v="6580" actId="1035"/>
          <ac:picMkLst>
            <pc:docMk/>
            <pc:sldMk cId="1635874700" sldId="294"/>
            <ac:picMk id="181" creationId="{4CDBC9C1-C639-0010-27EE-7BAD2F6D92E1}"/>
          </ac:picMkLst>
        </pc:picChg>
        <pc:cxnChg chg="mod topLvl">
          <ac:chgData name="TOGASAKI Haruta" userId="97d39d90-36ae-49c7-8e10-0d6d77786e66" providerId="ADAL" clId="{593FD3F4-6DAC-4ACD-9CF3-34C31EE8382D}" dt="2025-06-14T14:04:31.141" v="4795" actId="165"/>
          <ac:cxnSpMkLst>
            <pc:docMk/>
            <pc:sldMk cId="1635874700" sldId="294"/>
            <ac:cxnSpMk id="62" creationId="{BEC1A621-77DF-DACC-6280-AC0D52C92036}"/>
          </ac:cxnSpMkLst>
        </pc:cxnChg>
        <pc:cxnChg chg="mod topLvl">
          <ac:chgData name="TOGASAKI Haruta" userId="97d39d90-36ae-49c7-8e10-0d6d77786e66" providerId="ADAL" clId="{593FD3F4-6DAC-4ACD-9CF3-34C31EE8382D}" dt="2025-06-14T14:04:31.141" v="4795" actId="165"/>
          <ac:cxnSpMkLst>
            <pc:docMk/>
            <pc:sldMk cId="1635874700" sldId="294"/>
            <ac:cxnSpMk id="66" creationId="{59098A75-67B2-89EF-0D5A-41F069E1D913}"/>
          </ac:cxnSpMkLst>
        </pc:cxnChg>
        <pc:cxnChg chg="mod topLvl">
          <ac:chgData name="TOGASAKI Haruta" userId="97d39d90-36ae-49c7-8e10-0d6d77786e66" providerId="ADAL" clId="{593FD3F4-6DAC-4ACD-9CF3-34C31EE8382D}" dt="2025-06-14T14:04:31.141" v="4795" actId="165"/>
          <ac:cxnSpMkLst>
            <pc:docMk/>
            <pc:sldMk cId="1635874700" sldId="294"/>
            <ac:cxnSpMk id="99" creationId="{752764EB-C0B1-FF0C-EB80-22E36FB2BA51}"/>
          </ac:cxnSpMkLst>
        </pc:cxnChg>
        <pc:cxnChg chg="mod topLvl">
          <ac:chgData name="TOGASAKI Haruta" userId="97d39d90-36ae-49c7-8e10-0d6d77786e66" providerId="ADAL" clId="{593FD3F4-6DAC-4ACD-9CF3-34C31EE8382D}" dt="2025-06-14T14:04:31.141" v="4795" actId="165"/>
          <ac:cxnSpMkLst>
            <pc:docMk/>
            <pc:sldMk cId="1635874700" sldId="294"/>
            <ac:cxnSpMk id="100" creationId="{05FBE908-7720-3E49-F817-9654760C9C46}"/>
          </ac:cxnSpMkLst>
        </pc:cxnChg>
        <pc:cxnChg chg="mod topLvl">
          <ac:chgData name="TOGASAKI Haruta" userId="97d39d90-36ae-49c7-8e10-0d6d77786e66" providerId="ADAL" clId="{593FD3F4-6DAC-4ACD-9CF3-34C31EE8382D}" dt="2025-06-14T14:13:19.390" v="4926" actId="1035"/>
          <ac:cxnSpMkLst>
            <pc:docMk/>
            <pc:sldMk cId="1635874700" sldId="294"/>
            <ac:cxnSpMk id="101" creationId="{2EDDABFC-CAC4-8875-8CB9-4786DA853C60}"/>
          </ac:cxnSpMkLst>
        </pc:cxnChg>
        <pc:cxnChg chg="mod topLvl">
          <ac:chgData name="TOGASAKI Haruta" userId="97d39d90-36ae-49c7-8e10-0d6d77786e66" providerId="ADAL" clId="{593FD3F4-6DAC-4ACD-9CF3-34C31EE8382D}" dt="2025-06-14T14:13:24.581" v="4930" actId="1037"/>
          <ac:cxnSpMkLst>
            <pc:docMk/>
            <pc:sldMk cId="1635874700" sldId="294"/>
            <ac:cxnSpMk id="102" creationId="{E2260287-98B1-9B2F-6767-BDE33AE87CB2}"/>
          </ac:cxnSpMkLst>
        </pc:cxnChg>
        <pc:cxnChg chg="mod topLvl">
          <ac:chgData name="TOGASAKI Haruta" userId="97d39d90-36ae-49c7-8e10-0d6d77786e66" providerId="ADAL" clId="{593FD3F4-6DAC-4ACD-9CF3-34C31EE8382D}" dt="2025-06-20T16:57:42.698" v="6570" actId="478"/>
          <ac:cxnSpMkLst>
            <pc:docMk/>
            <pc:sldMk cId="1635874700" sldId="294"/>
            <ac:cxnSpMk id="104" creationId="{BCD6F019-7E7F-4E93-B939-3D9311C10F4B}"/>
          </ac:cxnSpMkLst>
        </pc:cxnChg>
        <pc:cxnChg chg="mod topLvl">
          <ac:chgData name="TOGASAKI Haruta" userId="97d39d90-36ae-49c7-8e10-0d6d77786e66" providerId="ADAL" clId="{593FD3F4-6DAC-4ACD-9CF3-34C31EE8382D}" dt="2025-06-20T16:57:42.698" v="6570" actId="478"/>
          <ac:cxnSpMkLst>
            <pc:docMk/>
            <pc:sldMk cId="1635874700" sldId="294"/>
            <ac:cxnSpMk id="105" creationId="{FD15C081-1AE6-A336-86FC-1305DE09CD0B}"/>
          </ac:cxnSpMkLst>
        </pc:cxnChg>
        <pc:cxnChg chg="mod topLvl">
          <ac:chgData name="TOGASAKI Haruta" userId="97d39d90-36ae-49c7-8e10-0d6d77786e66" providerId="ADAL" clId="{593FD3F4-6DAC-4ACD-9CF3-34C31EE8382D}" dt="2025-06-30T15:21:14.510" v="19113" actId="165"/>
          <ac:cxnSpMkLst>
            <pc:docMk/>
            <pc:sldMk cId="1635874700" sldId="294"/>
            <ac:cxnSpMk id="135" creationId="{F5CDFEAE-6006-9418-742B-FDA351D02D19}"/>
          </ac:cxnSpMkLst>
        </pc:cxnChg>
        <pc:cxnChg chg="mod topLvl">
          <ac:chgData name="TOGASAKI Haruta" userId="97d39d90-36ae-49c7-8e10-0d6d77786e66" providerId="ADAL" clId="{593FD3F4-6DAC-4ACD-9CF3-34C31EE8382D}" dt="2025-06-30T15:21:14.510" v="19113" actId="165"/>
          <ac:cxnSpMkLst>
            <pc:docMk/>
            <pc:sldMk cId="1635874700" sldId="294"/>
            <ac:cxnSpMk id="139" creationId="{D221A533-C846-FDD9-7F85-3D7902485C2D}"/>
          </ac:cxnSpMkLst>
        </pc:cxnChg>
        <pc:cxnChg chg="mod topLvl">
          <ac:chgData name="TOGASAKI Haruta" userId="97d39d90-36ae-49c7-8e10-0d6d77786e66" providerId="ADAL" clId="{593FD3F4-6DAC-4ACD-9CF3-34C31EE8382D}" dt="2025-06-30T15:21:20.112" v="19114" actId="165"/>
          <ac:cxnSpMkLst>
            <pc:docMk/>
            <pc:sldMk cId="1635874700" sldId="294"/>
            <ac:cxnSpMk id="140" creationId="{0A47903A-2C83-D7BA-9397-FC823EA7537E}"/>
          </ac:cxnSpMkLst>
        </pc:cxnChg>
        <pc:cxnChg chg="mod topLvl">
          <ac:chgData name="TOGASAKI Haruta" userId="97d39d90-36ae-49c7-8e10-0d6d77786e66" providerId="ADAL" clId="{593FD3F4-6DAC-4ACD-9CF3-34C31EE8382D}" dt="2025-06-30T15:21:20.112" v="19114" actId="165"/>
          <ac:cxnSpMkLst>
            <pc:docMk/>
            <pc:sldMk cId="1635874700" sldId="294"/>
            <ac:cxnSpMk id="141" creationId="{AEAEA52C-FD32-5F12-E812-1F8770221CCA}"/>
          </ac:cxnSpMkLst>
        </pc:cxnChg>
        <pc:cxnChg chg="add del mod">
          <ac:chgData name="TOGASAKI Haruta" userId="97d39d90-36ae-49c7-8e10-0d6d77786e66" providerId="ADAL" clId="{593FD3F4-6DAC-4ACD-9CF3-34C31EE8382D}" dt="2025-06-17T07:05:22.029" v="5126" actId="478"/>
          <ac:cxnSpMkLst>
            <pc:docMk/>
            <pc:sldMk cId="1635874700" sldId="294"/>
            <ac:cxnSpMk id="183" creationId="{B2031A28-6B50-F48E-8D78-8ED245AF4951}"/>
          </ac:cxnSpMkLst>
        </pc:cxnChg>
      </pc:sldChg>
      <pc:sldChg chg="addSp delSp modSp add mod modNotesTx">
        <pc:chgData name="TOGASAKI Haruta" userId="97d39d90-36ae-49c7-8e10-0d6d77786e66" providerId="ADAL" clId="{593FD3F4-6DAC-4ACD-9CF3-34C31EE8382D}" dt="2025-06-30T16:54:48.042" v="19907" actId="20577"/>
        <pc:sldMkLst>
          <pc:docMk/>
          <pc:sldMk cId="980299146" sldId="295"/>
        </pc:sldMkLst>
        <pc:spChg chg="mod">
          <ac:chgData name="TOGASAKI Haruta" userId="97d39d90-36ae-49c7-8e10-0d6d77786e66" providerId="ADAL" clId="{593FD3F4-6DAC-4ACD-9CF3-34C31EE8382D}" dt="2025-06-23T14:51:57.066" v="18458" actId="20577"/>
          <ac:spMkLst>
            <pc:docMk/>
            <pc:sldMk cId="980299146" sldId="295"/>
            <ac:spMk id="3" creationId="{EBA06C3C-CE0D-81EE-AE92-6BB3A0093253}"/>
          </ac:spMkLst>
        </pc:spChg>
        <pc:spChg chg="add mod">
          <ac:chgData name="TOGASAKI Haruta" userId="97d39d90-36ae-49c7-8e10-0d6d77786e66" providerId="ADAL" clId="{593FD3F4-6DAC-4ACD-9CF3-34C31EE8382D}" dt="2025-06-23T14:54:29.172" v="18489" actId="20577"/>
          <ac:spMkLst>
            <pc:docMk/>
            <pc:sldMk cId="980299146" sldId="295"/>
            <ac:spMk id="10" creationId="{89E05118-1572-9492-8752-6FC855BAB448}"/>
          </ac:spMkLst>
        </pc:spChg>
        <pc:spChg chg="mod">
          <ac:chgData name="TOGASAKI Haruta" userId="97d39d90-36ae-49c7-8e10-0d6d77786e66" providerId="ADAL" clId="{593FD3F4-6DAC-4ACD-9CF3-34C31EE8382D}" dt="2025-06-30T15:23:39.542" v="19136" actId="207"/>
          <ac:spMkLst>
            <pc:docMk/>
            <pc:sldMk cId="980299146" sldId="295"/>
            <ac:spMk id="11" creationId="{6A4DAD74-9DAA-7BC8-7043-66772F5BC7E1}"/>
          </ac:spMkLst>
        </pc:spChg>
        <pc:spChg chg="mod">
          <ac:chgData name="TOGASAKI Haruta" userId="97d39d90-36ae-49c7-8e10-0d6d77786e66" providerId="ADAL" clId="{593FD3F4-6DAC-4ACD-9CF3-34C31EE8382D}" dt="2025-06-30T15:23:35.479" v="19135" actId="207"/>
          <ac:spMkLst>
            <pc:docMk/>
            <pc:sldMk cId="980299146" sldId="295"/>
            <ac:spMk id="13" creationId="{AA4457A1-4412-532F-9EFC-39469590F6E3}"/>
          </ac:spMkLst>
        </pc:spChg>
        <pc:spChg chg="mod">
          <ac:chgData name="TOGASAKI Haruta" userId="97d39d90-36ae-49c7-8e10-0d6d77786e66" providerId="ADAL" clId="{593FD3F4-6DAC-4ACD-9CF3-34C31EE8382D}" dt="2025-06-22T22:23:15.213" v="17533" actId="20577"/>
          <ac:spMkLst>
            <pc:docMk/>
            <pc:sldMk cId="980299146" sldId="295"/>
            <ac:spMk id="128" creationId="{8C3D8F74-880A-5184-9C73-60CD2CD0E294}"/>
          </ac:spMkLst>
        </pc:spChg>
        <pc:spChg chg="mod">
          <ac:chgData name="TOGASAKI Haruta" userId="97d39d90-36ae-49c7-8e10-0d6d77786e66" providerId="ADAL" clId="{593FD3F4-6DAC-4ACD-9CF3-34C31EE8382D}" dt="2025-06-20T21:49:22.284" v="8384"/>
          <ac:spMkLst>
            <pc:docMk/>
            <pc:sldMk cId="980299146" sldId="295"/>
            <ac:spMk id="2151" creationId="{6D6A6D87-3CA1-6D42-0218-284C1401F45E}"/>
          </ac:spMkLst>
        </pc:spChg>
        <pc:spChg chg="mod">
          <ac:chgData name="TOGASAKI Haruta" userId="97d39d90-36ae-49c7-8e10-0d6d77786e66" providerId="ADAL" clId="{593FD3F4-6DAC-4ACD-9CF3-34C31EE8382D}" dt="2025-06-20T21:49:30.287" v="8388" actId="20577"/>
          <ac:spMkLst>
            <pc:docMk/>
            <pc:sldMk cId="980299146" sldId="295"/>
            <ac:spMk id="2152" creationId="{8DEE8467-399D-D770-625E-D6FF3F0A450C}"/>
          </ac:spMkLst>
        </pc:spChg>
        <pc:spChg chg="mod">
          <ac:chgData name="TOGASAKI Haruta" userId="97d39d90-36ae-49c7-8e10-0d6d77786e66" providerId="ADAL" clId="{593FD3F4-6DAC-4ACD-9CF3-34C31EE8382D}" dt="2025-06-20T21:49:40.458" v="8391" actId="20577"/>
          <ac:spMkLst>
            <pc:docMk/>
            <pc:sldMk cId="980299146" sldId="295"/>
            <ac:spMk id="2153" creationId="{93A47F56-7064-073D-29AD-BD4502856D83}"/>
          </ac:spMkLst>
        </pc:spChg>
        <pc:spChg chg="mod">
          <ac:chgData name="TOGASAKI Haruta" userId="97d39d90-36ae-49c7-8e10-0d6d77786e66" providerId="ADAL" clId="{593FD3F4-6DAC-4ACD-9CF3-34C31EE8382D}" dt="2025-06-20T21:49:46.589" v="8394" actId="20577"/>
          <ac:spMkLst>
            <pc:docMk/>
            <pc:sldMk cId="980299146" sldId="295"/>
            <ac:spMk id="2154" creationId="{C1BFE8B6-8CEB-8F87-D090-D83B504BB05D}"/>
          </ac:spMkLst>
        </pc:spChg>
        <pc:spChg chg="mod">
          <ac:chgData name="TOGASAKI Haruta" userId="97d39d90-36ae-49c7-8e10-0d6d77786e66" providerId="ADAL" clId="{593FD3F4-6DAC-4ACD-9CF3-34C31EE8382D}" dt="2025-06-20T21:49:51.074" v="8397" actId="20577"/>
          <ac:spMkLst>
            <pc:docMk/>
            <pc:sldMk cId="980299146" sldId="295"/>
            <ac:spMk id="2155" creationId="{68C9E81C-7BBB-7A71-C999-3B8587D4C4C7}"/>
          </ac:spMkLst>
        </pc:spChg>
        <pc:spChg chg="mod">
          <ac:chgData name="TOGASAKI Haruta" userId="97d39d90-36ae-49c7-8e10-0d6d77786e66" providerId="ADAL" clId="{593FD3F4-6DAC-4ACD-9CF3-34C31EE8382D}" dt="2025-06-20T21:49:55.843" v="8400" actId="20577"/>
          <ac:spMkLst>
            <pc:docMk/>
            <pc:sldMk cId="980299146" sldId="295"/>
            <ac:spMk id="2156" creationId="{13D48E99-AD27-3DD3-0214-65DF16530403}"/>
          </ac:spMkLst>
        </pc:spChg>
        <pc:picChg chg="add mod">
          <ac:chgData name="TOGASAKI Haruta" userId="97d39d90-36ae-49c7-8e10-0d6d77786e66" providerId="ADAL" clId="{593FD3F4-6DAC-4ACD-9CF3-34C31EE8382D}" dt="2025-06-20T21:47:31.875" v="8328" actId="1035"/>
          <ac:picMkLst>
            <pc:docMk/>
            <pc:sldMk cId="980299146" sldId="295"/>
            <ac:picMk id="7" creationId="{65341386-B15F-6D3F-3215-11B4B1DF4D97}"/>
          </ac:picMkLst>
        </pc:picChg>
        <pc:picChg chg="del">
          <ac:chgData name="TOGASAKI Haruta" userId="97d39d90-36ae-49c7-8e10-0d6d77786e66" providerId="ADAL" clId="{593FD3F4-6DAC-4ACD-9CF3-34C31EE8382D}" dt="2025-06-20T21:47:10.445" v="8304" actId="478"/>
          <ac:picMkLst>
            <pc:docMk/>
            <pc:sldMk cId="980299146" sldId="295"/>
            <ac:picMk id="2166" creationId="{0CB2D403-6DEA-6E19-D63F-D02C5DB97A17}"/>
          </ac:picMkLst>
        </pc:picChg>
      </pc:sldChg>
      <pc:sldChg chg="new del">
        <pc:chgData name="TOGASAKI Haruta" userId="97d39d90-36ae-49c7-8e10-0d6d77786e66" providerId="ADAL" clId="{593FD3F4-6DAC-4ACD-9CF3-34C31EE8382D}" dt="2025-06-20T20:43:53.530" v="8221" actId="47"/>
        <pc:sldMkLst>
          <pc:docMk/>
          <pc:sldMk cId="1029201068" sldId="295"/>
        </pc:sldMkLst>
      </pc:sldChg>
      <pc:sldChg chg="addSp delSp modSp new del mod">
        <pc:chgData name="TOGASAKI Haruta" userId="97d39d90-36ae-49c7-8e10-0d6d77786e66" providerId="ADAL" clId="{593FD3F4-6DAC-4ACD-9CF3-34C31EE8382D}" dt="2025-06-20T19:00:50.545" v="7209" actId="2696"/>
        <pc:sldMkLst>
          <pc:docMk/>
          <pc:sldMk cId="1545048624" sldId="295"/>
        </pc:sldMkLst>
        <pc:spChg chg="del mod">
          <ac:chgData name="TOGASAKI Haruta" userId="97d39d90-36ae-49c7-8e10-0d6d77786e66" providerId="ADAL" clId="{593FD3F4-6DAC-4ACD-9CF3-34C31EE8382D}" dt="2025-06-20T18:58:07.349" v="7178" actId="478"/>
          <ac:spMkLst>
            <pc:docMk/>
            <pc:sldMk cId="1545048624" sldId="295"/>
            <ac:spMk id="8" creationId="{B12EFC44-B235-688F-CEA3-3C44D6581E18}"/>
          </ac:spMkLst>
        </pc:spChg>
        <pc:spChg chg="del mod">
          <ac:chgData name="TOGASAKI Haruta" userId="97d39d90-36ae-49c7-8e10-0d6d77786e66" providerId="ADAL" clId="{593FD3F4-6DAC-4ACD-9CF3-34C31EE8382D}" dt="2025-06-20T18:58:11.235" v="7179" actId="478"/>
          <ac:spMkLst>
            <pc:docMk/>
            <pc:sldMk cId="1545048624" sldId="295"/>
            <ac:spMk id="11" creationId="{4EACE1B1-4437-A046-C872-7D0C4B9073C1}"/>
          </ac:spMkLst>
        </pc:spChg>
        <pc:spChg chg="mod">
          <ac:chgData name="TOGASAKI Haruta" userId="97d39d90-36ae-49c7-8e10-0d6d77786e66" providerId="ADAL" clId="{593FD3F4-6DAC-4ACD-9CF3-34C31EE8382D}" dt="2025-06-20T19:00:19.431" v="7204" actId="1076"/>
          <ac:spMkLst>
            <pc:docMk/>
            <pc:sldMk cId="1545048624" sldId="295"/>
            <ac:spMk id="16" creationId="{EDADE543-FD17-DA44-7836-3444E1197BE1}"/>
          </ac:spMkLst>
        </pc:spChg>
        <pc:spChg chg="mod">
          <ac:chgData name="TOGASAKI Haruta" userId="97d39d90-36ae-49c7-8e10-0d6d77786e66" providerId="ADAL" clId="{593FD3F4-6DAC-4ACD-9CF3-34C31EE8382D}" dt="2025-06-20T19:00:19.059" v="7202" actId="1076"/>
          <ac:spMkLst>
            <pc:docMk/>
            <pc:sldMk cId="1545048624" sldId="295"/>
            <ac:spMk id="17" creationId="{66B6A6DD-10EF-AAB0-2529-1969BED32629}"/>
          </ac:spMkLst>
        </pc:spChg>
        <pc:spChg chg="mod">
          <ac:chgData name="TOGASAKI Haruta" userId="97d39d90-36ae-49c7-8e10-0d6d77786e66" providerId="ADAL" clId="{593FD3F4-6DAC-4ACD-9CF3-34C31EE8382D}" dt="2025-06-20T18:59:56.034" v="7196" actId="27803"/>
          <ac:spMkLst>
            <pc:docMk/>
            <pc:sldMk cId="1545048624" sldId="295"/>
            <ac:spMk id="18" creationId="{4E217259-AB46-42BD-C794-B3F930A60189}"/>
          </ac:spMkLst>
        </pc:spChg>
        <pc:spChg chg="mod">
          <ac:chgData name="TOGASAKI Haruta" userId="97d39d90-36ae-49c7-8e10-0d6d77786e66" providerId="ADAL" clId="{593FD3F4-6DAC-4ACD-9CF3-34C31EE8382D}" dt="2025-06-20T18:59:56.034" v="7196" actId="27803"/>
          <ac:spMkLst>
            <pc:docMk/>
            <pc:sldMk cId="1545048624" sldId="295"/>
            <ac:spMk id="19" creationId="{6EAB5A9F-2AE8-A9A5-42F2-9760E01B58DC}"/>
          </ac:spMkLst>
        </pc:spChg>
        <pc:spChg chg="mod">
          <ac:chgData name="TOGASAKI Haruta" userId="97d39d90-36ae-49c7-8e10-0d6d77786e66" providerId="ADAL" clId="{593FD3F4-6DAC-4ACD-9CF3-34C31EE8382D}" dt="2025-06-20T18:59:56.034" v="7196" actId="27803"/>
          <ac:spMkLst>
            <pc:docMk/>
            <pc:sldMk cId="1545048624" sldId="295"/>
            <ac:spMk id="20" creationId="{AB80E689-0E19-AE75-48A5-51584D059CC6}"/>
          </ac:spMkLst>
        </pc:spChg>
        <pc:spChg chg="mod">
          <ac:chgData name="TOGASAKI Haruta" userId="97d39d90-36ae-49c7-8e10-0d6d77786e66" providerId="ADAL" clId="{593FD3F4-6DAC-4ACD-9CF3-34C31EE8382D}" dt="2025-06-20T18:59:56.034" v="7196" actId="27803"/>
          <ac:spMkLst>
            <pc:docMk/>
            <pc:sldMk cId="1545048624" sldId="295"/>
            <ac:spMk id="21" creationId="{27EE7202-5B6B-B8C6-B53D-64723DD1305C}"/>
          </ac:spMkLst>
        </pc:spChg>
        <pc:spChg chg="mod">
          <ac:chgData name="TOGASAKI Haruta" userId="97d39d90-36ae-49c7-8e10-0d6d77786e66" providerId="ADAL" clId="{593FD3F4-6DAC-4ACD-9CF3-34C31EE8382D}" dt="2025-06-20T18:59:56.034" v="7196" actId="27803"/>
          <ac:spMkLst>
            <pc:docMk/>
            <pc:sldMk cId="1545048624" sldId="295"/>
            <ac:spMk id="22" creationId="{6FB84207-4FFB-36BE-09B1-87334C221385}"/>
          </ac:spMkLst>
        </pc:spChg>
        <pc:spChg chg="mod">
          <ac:chgData name="TOGASAKI Haruta" userId="97d39d90-36ae-49c7-8e10-0d6d77786e66" providerId="ADAL" clId="{593FD3F4-6DAC-4ACD-9CF3-34C31EE8382D}" dt="2025-06-20T18:59:56.034" v="7196" actId="27803"/>
          <ac:spMkLst>
            <pc:docMk/>
            <pc:sldMk cId="1545048624" sldId="295"/>
            <ac:spMk id="23" creationId="{800035C6-249A-A3E0-3688-B9C497FD1EA8}"/>
          </ac:spMkLst>
        </pc:spChg>
        <pc:spChg chg="mod">
          <ac:chgData name="TOGASAKI Haruta" userId="97d39d90-36ae-49c7-8e10-0d6d77786e66" providerId="ADAL" clId="{593FD3F4-6DAC-4ACD-9CF3-34C31EE8382D}" dt="2025-06-20T18:59:56.034" v="7196" actId="27803"/>
          <ac:spMkLst>
            <pc:docMk/>
            <pc:sldMk cId="1545048624" sldId="295"/>
            <ac:spMk id="24" creationId="{794C6CEF-3F54-BB4B-F9A2-D5BF8D3DEB07}"/>
          </ac:spMkLst>
        </pc:spChg>
        <pc:spChg chg="mod">
          <ac:chgData name="TOGASAKI Haruta" userId="97d39d90-36ae-49c7-8e10-0d6d77786e66" providerId="ADAL" clId="{593FD3F4-6DAC-4ACD-9CF3-34C31EE8382D}" dt="2025-06-20T18:59:56.034" v="7196" actId="27803"/>
          <ac:spMkLst>
            <pc:docMk/>
            <pc:sldMk cId="1545048624" sldId="295"/>
            <ac:spMk id="25" creationId="{B850ACBD-712B-2863-06E1-4AC8CC775360}"/>
          </ac:spMkLst>
        </pc:spChg>
        <pc:spChg chg="mod">
          <ac:chgData name="TOGASAKI Haruta" userId="97d39d90-36ae-49c7-8e10-0d6d77786e66" providerId="ADAL" clId="{593FD3F4-6DAC-4ACD-9CF3-34C31EE8382D}" dt="2025-06-20T18:59:56.034" v="7196" actId="27803"/>
          <ac:spMkLst>
            <pc:docMk/>
            <pc:sldMk cId="1545048624" sldId="295"/>
            <ac:spMk id="26" creationId="{015DC110-1521-1A3D-7BE3-742C81858625}"/>
          </ac:spMkLst>
        </pc:spChg>
        <pc:spChg chg="mod">
          <ac:chgData name="TOGASAKI Haruta" userId="97d39d90-36ae-49c7-8e10-0d6d77786e66" providerId="ADAL" clId="{593FD3F4-6DAC-4ACD-9CF3-34C31EE8382D}" dt="2025-06-20T18:59:56.034" v="7196" actId="27803"/>
          <ac:spMkLst>
            <pc:docMk/>
            <pc:sldMk cId="1545048624" sldId="295"/>
            <ac:spMk id="27" creationId="{3F886DAA-D497-43B7-7042-3CB353A00B9E}"/>
          </ac:spMkLst>
        </pc:spChg>
        <pc:spChg chg="mod">
          <ac:chgData name="TOGASAKI Haruta" userId="97d39d90-36ae-49c7-8e10-0d6d77786e66" providerId="ADAL" clId="{593FD3F4-6DAC-4ACD-9CF3-34C31EE8382D}" dt="2025-06-20T19:00:20.053" v="7206" actId="1076"/>
          <ac:spMkLst>
            <pc:docMk/>
            <pc:sldMk cId="1545048624" sldId="295"/>
            <ac:spMk id="28" creationId="{0129410F-0148-8ECB-9076-C2C741883A33}"/>
          </ac:spMkLst>
        </pc:spChg>
        <pc:spChg chg="mod">
          <ac:chgData name="TOGASAKI Haruta" userId="97d39d90-36ae-49c7-8e10-0d6d77786e66" providerId="ADAL" clId="{593FD3F4-6DAC-4ACD-9CF3-34C31EE8382D}" dt="2025-06-20T18:59:56.034" v="7196" actId="27803"/>
          <ac:spMkLst>
            <pc:docMk/>
            <pc:sldMk cId="1545048624" sldId="295"/>
            <ac:spMk id="29" creationId="{5E56707B-9D23-13C5-0C1A-62219E982B71}"/>
          </ac:spMkLst>
        </pc:spChg>
        <pc:spChg chg="mod">
          <ac:chgData name="TOGASAKI Haruta" userId="97d39d90-36ae-49c7-8e10-0d6d77786e66" providerId="ADAL" clId="{593FD3F4-6DAC-4ACD-9CF3-34C31EE8382D}" dt="2025-06-20T18:59:56.034" v="7196" actId="27803"/>
          <ac:spMkLst>
            <pc:docMk/>
            <pc:sldMk cId="1545048624" sldId="295"/>
            <ac:spMk id="30" creationId="{071452A1-04DF-E59D-931B-52669950DAA2}"/>
          </ac:spMkLst>
        </pc:spChg>
        <pc:spChg chg="mod">
          <ac:chgData name="TOGASAKI Haruta" userId="97d39d90-36ae-49c7-8e10-0d6d77786e66" providerId="ADAL" clId="{593FD3F4-6DAC-4ACD-9CF3-34C31EE8382D}" dt="2025-06-20T18:59:56.034" v="7196" actId="27803"/>
          <ac:spMkLst>
            <pc:docMk/>
            <pc:sldMk cId="1545048624" sldId="295"/>
            <ac:spMk id="31" creationId="{A04A9189-9E6E-1A7B-FC6F-2A63BE210733}"/>
          </ac:spMkLst>
        </pc:spChg>
        <pc:spChg chg="mod">
          <ac:chgData name="TOGASAKI Haruta" userId="97d39d90-36ae-49c7-8e10-0d6d77786e66" providerId="ADAL" clId="{593FD3F4-6DAC-4ACD-9CF3-34C31EE8382D}" dt="2025-06-20T18:59:56.034" v="7196" actId="27803"/>
          <ac:spMkLst>
            <pc:docMk/>
            <pc:sldMk cId="1545048624" sldId="295"/>
            <ac:spMk id="32" creationId="{6D07E08A-1AAB-7E00-130B-2736D8E3FA84}"/>
          </ac:spMkLst>
        </pc:spChg>
        <pc:spChg chg="mod">
          <ac:chgData name="TOGASAKI Haruta" userId="97d39d90-36ae-49c7-8e10-0d6d77786e66" providerId="ADAL" clId="{593FD3F4-6DAC-4ACD-9CF3-34C31EE8382D}" dt="2025-06-20T18:59:56.034" v="7196" actId="27803"/>
          <ac:spMkLst>
            <pc:docMk/>
            <pc:sldMk cId="1545048624" sldId="295"/>
            <ac:spMk id="33" creationId="{ED368DAA-A75D-3186-3841-599965BFA7A8}"/>
          </ac:spMkLst>
        </pc:spChg>
        <pc:grpChg chg="add del mod">
          <ac:chgData name="TOGASAKI Haruta" userId="97d39d90-36ae-49c7-8e10-0d6d77786e66" providerId="ADAL" clId="{593FD3F4-6DAC-4ACD-9CF3-34C31EE8382D}" dt="2025-06-20T18:58:21.508" v="7184" actId="165"/>
          <ac:grpSpMkLst>
            <pc:docMk/>
            <pc:sldMk cId="1545048624" sldId="295"/>
            <ac:grpSpMk id="5" creationId="{0B8C8CA6-3DF9-A640-10E0-780ACE49E029}"/>
          </ac:grpSpMkLst>
        </pc:grpChg>
        <pc:grpChg chg="mod">
          <ac:chgData name="TOGASAKI Haruta" userId="97d39d90-36ae-49c7-8e10-0d6d77786e66" providerId="ADAL" clId="{593FD3F4-6DAC-4ACD-9CF3-34C31EE8382D}" dt="2025-06-20T18:59:56.034" v="7196" actId="27803"/>
          <ac:grpSpMkLst>
            <pc:docMk/>
            <pc:sldMk cId="1545048624" sldId="295"/>
            <ac:grpSpMk id="15" creationId="{43400CCB-5DC3-BD43-6487-F7C540725D84}"/>
          </ac:grpSpMkLst>
        </pc:grpChg>
        <pc:graphicFrameChg chg="add del mod topLvl">
          <ac:chgData name="TOGASAKI Haruta" userId="97d39d90-36ae-49c7-8e10-0d6d77786e66" providerId="ADAL" clId="{593FD3F4-6DAC-4ACD-9CF3-34C31EE8382D}" dt="2025-06-20T18:59:41.820" v="7193" actId="21"/>
          <ac:graphicFrameMkLst>
            <pc:docMk/>
            <pc:sldMk cId="1545048624" sldId="295"/>
            <ac:graphicFrameMk id="7" creationId="{F4E8C060-E61F-B5C7-25DA-6BB905E38F95}"/>
          </ac:graphicFrameMkLst>
        </pc:graphicFrameChg>
        <pc:picChg chg="add del mod topLvl">
          <ac:chgData name="TOGASAKI Haruta" userId="97d39d90-36ae-49c7-8e10-0d6d77786e66" providerId="ADAL" clId="{593FD3F4-6DAC-4ACD-9CF3-34C31EE8382D}" dt="2025-06-20T18:59:44.768" v="7194" actId="478"/>
          <ac:picMkLst>
            <pc:docMk/>
            <pc:sldMk cId="1545048624" sldId="295"/>
            <ac:picMk id="6" creationId="{A3527BBE-2BBB-E675-B20F-819D56AECE88}"/>
          </ac:picMkLst>
        </pc:picChg>
        <pc:picChg chg="del mod">
          <ac:chgData name="TOGASAKI Haruta" userId="97d39d90-36ae-49c7-8e10-0d6d77786e66" providerId="ADAL" clId="{593FD3F4-6DAC-4ACD-9CF3-34C31EE8382D}" dt="2025-06-20T18:58:16.344" v="7183" actId="478"/>
          <ac:picMkLst>
            <pc:docMk/>
            <pc:sldMk cId="1545048624" sldId="295"/>
            <ac:picMk id="9" creationId="{C5E5436F-4C7D-68CE-5A2D-804F1959B6AE}"/>
          </ac:picMkLst>
        </pc:picChg>
        <pc:picChg chg="del mod">
          <ac:chgData name="TOGASAKI Haruta" userId="97d39d90-36ae-49c7-8e10-0d6d77786e66" providerId="ADAL" clId="{593FD3F4-6DAC-4ACD-9CF3-34C31EE8382D}" dt="2025-06-20T18:58:15.120" v="7182" actId="478"/>
          <ac:picMkLst>
            <pc:docMk/>
            <pc:sldMk cId="1545048624" sldId="295"/>
            <ac:picMk id="10" creationId="{4C5F0C60-5A66-3AE5-FE20-CBEE9579AD39}"/>
          </ac:picMkLst>
        </pc:picChg>
        <pc:picChg chg="del mod">
          <ac:chgData name="TOGASAKI Haruta" userId="97d39d90-36ae-49c7-8e10-0d6d77786e66" providerId="ADAL" clId="{593FD3F4-6DAC-4ACD-9CF3-34C31EE8382D}" dt="2025-06-20T18:58:13.976" v="7181" actId="478"/>
          <ac:picMkLst>
            <pc:docMk/>
            <pc:sldMk cId="1545048624" sldId="295"/>
            <ac:picMk id="12" creationId="{7C084CDA-77BE-0039-9ED0-D4A7766E6E89}"/>
          </ac:picMkLst>
        </pc:picChg>
        <pc:picChg chg="del mod">
          <ac:chgData name="TOGASAKI Haruta" userId="97d39d90-36ae-49c7-8e10-0d6d77786e66" providerId="ADAL" clId="{593FD3F4-6DAC-4ACD-9CF3-34C31EE8382D}" dt="2025-06-20T18:58:12.666" v="7180" actId="478"/>
          <ac:picMkLst>
            <pc:docMk/>
            <pc:sldMk cId="1545048624" sldId="295"/>
            <ac:picMk id="13" creationId="{724CF558-D605-A0EF-51CF-08FBDDF640EA}"/>
          </ac:picMkLst>
        </pc:picChg>
        <pc:picChg chg="add del mod">
          <ac:chgData name="TOGASAKI Haruta" userId="97d39d90-36ae-49c7-8e10-0d6d77786e66" providerId="ADAL" clId="{593FD3F4-6DAC-4ACD-9CF3-34C31EE8382D}" dt="2025-06-20T19:00:27.470" v="7208" actId="478"/>
          <ac:picMkLst>
            <pc:docMk/>
            <pc:sldMk cId="1545048624" sldId="295"/>
            <ac:picMk id="14" creationId="{1996CC28-DD9A-8D09-A661-10B3065A6B41}"/>
          </ac:picMkLst>
        </pc:picChg>
      </pc:sldChg>
      <pc:sldChg chg="new del">
        <pc:chgData name="TOGASAKI Haruta" userId="97d39d90-36ae-49c7-8e10-0d6d77786e66" providerId="ADAL" clId="{593FD3F4-6DAC-4ACD-9CF3-34C31EE8382D}" dt="2025-06-20T17:59:55.185" v="7000" actId="47"/>
        <pc:sldMkLst>
          <pc:docMk/>
          <pc:sldMk cId="3398506800" sldId="295"/>
        </pc:sldMkLst>
      </pc:sldChg>
      <pc:sldChg chg="addSp delSp modSp add mod addAnim delAnim modAnim modNotesTx">
        <pc:chgData name="TOGASAKI Haruta" userId="97d39d90-36ae-49c7-8e10-0d6d77786e66" providerId="ADAL" clId="{593FD3F4-6DAC-4ACD-9CF3-34C31EE8382D}" dt="2025-06-30T18:23:42.850" v="23495" actId="20577"/>
        <pc:sldMkLst>
          <pc:docMk/>
          <pc:sldMk cId="530627235" sldId="296"/>
        </pc:sldMkLst>
        <pc:spChg chg="mod ord">
          <ac:chgData name="TOGASAKI Haruta" userId="97d39d90-36ae-49c7-8e10-0d6d77786e66" providerId="ADAL" clId="{593FD3F4-6DAC-4ACD-9CF3-34C31EE8382D}" dt="2025-06-22T18:52:34.641" v="16007" actId="166"/>
          <ac:spMkLst>
            <pc:docMk/>
            <pc:sldMk cId="530627235" sldId="296"/>
            <ac:spMk id="8" creationId="{6578F9A0-ED37-E3B4-85FC-37272F64BECE}"/>
          </ac:spMkLst>
        </pc:spChg>
        <pc:spChg chg="mod">
          <ac:chgData name="TOGASAKI Haruta" userId="97d39d90-36ae-49c7-8e10-0d6d77786e66" providerId="ADAL" clId="{593FD3F4-6DAC-4ACD-9CF3-34C31EE8382D}" dt="2025-06-22T18:43:57.009" v="15941" actId="12789"/>
          <ac:spMkLst>
            <pc:docMk/>
            <pc:sldMk cId="530627235" sldId="296"/>
            <ac:spMk id="9" creationId="{908B4DFC-60E0-00F5-95CD-36A2D69A4E68}"/>
          </ac:spMkLst>
        </pc:spChg>
        <pc:spChg chg="mod">
          <ac:chgData name="TOGASAKI Haruta" userId="97d39d90-36ae-49c7-8e10-0d6d77786e66" providerId="ADAL" clId="{593FD3F4-6DAC-4ACD-9CF3-34C31EE8382D}" dt="2025-06-30T17:42:50.205" v="22567" actId="1076"/>
          <ac:spMkLst>
            <pc:docMk/>
            <pc:sldMk cId="530627235" sldId="296"/>
            <ac:spMk id="13" creationId="{AC25E5F2-C289-433A-2862-45E45BFF042A}"/>
          </ac:spMkLst>
        </pc:spChg>
        <pc:spChg chg="add mod">
          <ac:chgData name="TOGASAKI Haruta" userId="97d39d90-36ae-49c7-8e10-0d6d77786e66" providerId="ADAL" clId="{593FD3F4-6DAC-4ACD-9CF3-34C31EE8382D}" dt="2025-06-30T17:42:54.505" v="22568" actId="1076"/>
          <ac:spMkLst>
            <pc:docMk/>
            <pc:sldMk cId="530627235" sldId="296"/>
            <ac:spMk id="18" creationId="{AC5757B5-BA30-01AB-FBB6-A0E312747D37}"/>
          </ac:spMkLst>
        </pc:spChg>
        <pc:spChg chg="add mod">
          <ac:chgData name="TOGASAKI Haruta" userId="97d39d90-36ae-49c7-8e10-0d6d77786e66" providerId="ADAL" clId="{593FD3F4-6DAC-4ACD-9CF3-34C31EE8382D}" dt="2025-06-30T17:52:45.336" v="22753" actId="20577"/>
          <ac:spMkLst>
            <pc:docMk/>
            <pc:sldMk cId="530627235" sldId="296"/>
            <ac:spMk id="19" creationId="{6C5D243C-7A67-387B-DACE-9542814FCE6F}"/>
          </ac:spMkLst>
        </pc:spChg>
        <pc:spChg chg="mod">
          <ac:chgData name="TOGASAKI Haruta" userId="97d39d90-36ae-49c7-8e10-0d6d77786e66" providerId="ADAL" clId="{593FD3F4-6DAC-4ACD-9CF3-34C31EE8382D}" dt="2025-06-22T18:40:59.009" v="15830" actId="14100"/>
          <ac:spMkLst>
            <pc:docMk/>
            <pc:sldMk cId="530627235" sldId="296"/>
            <ac:spMk id="20" creationId="{7EE05C1A-6D89-714E-CAB7-3089B83F226F}"/>
          </ac:spMkLst>
        </pc:spChg>
        <pc:spChg chg="add mod">
          <ac:chgData name="TOGASAKI Haruta" userId="97d39d90-36ae-49c7-8e10-0d6d77786e66" providerId="ADAL" clId="{593FD3F4-6DAC-4ACD-9CF3-34C31EE8382D}" dt="2025-06-23T15:29:22.600" v="18700"/>
          <ac:spMkLst>
            <pc:docMk/>
            <pc:sldMk cId="530627235" sldId="296"/>
            <ac:spMk id="21" creationId="{C8029C32-D3F4-4FB8-7B49-0F982266E807}"/>
          </ac:spMkLst>
        </pc:spChg>
        <pc:spChg chg="del">
          <ac:chgData name="TOGASAKI Haruta" userId="97d39d90-36ae-49c7-8e10-0d6d77786e66" providerId="ADAL" clId="{593FD3F4-6DAC-4ACD-9CF3-34C31EE8382D}" dt="2025-06-22T18:07:03.281" v="15468" actId="478"/>
          <ac:spMkLst>
            <pc:docMk/>
            <pc:sldMk cId="530627235" sldId="296"/>
            <ac:spMk id="22" creationId="{1FAC655B-27E2-C33D-78A4-E60EEE01D226}"/>
          </ac:spMkLst>
        </pc:spChg>
        <pc:spChg chg="add mod">
          <ac:chgData name="TOGASAKI Haruta" userId="97d39d90-36ae-49c7-8e10-0d6d77786e66" providerId="ADAL" clId="{593FD3F4-6DAC-4ACD-9CF3-34C31EE8382D}" dt="2025-06-23T15:29:22.600" v="18700"/>
          <ac:spMkLst>
            <pc:docMk/>
            <pc:sldMk cId="530627235" sldId="296"/>
            <ac:spMk id="23" creationId="{DEDBF603-359C-4CA1-5FCA-A4E8FF0CC9B5}"/>
          </ac:spMkLst>
        </pc:spChg>
        <pc:spChg chg="add mod">
          <ac:chgData name="TOGASAKI Haruta" userId="97d39d90-36ae-49c7-8e10-0d6d77786e66" providerId="ADAL" clId="{593FD3F4-6DAC-4ACD-9CF3-34C31EE8382D}" dt="2025-06-23T15:29:22.600" v="18700"/>
          <ac:spMkLst>
            <pc:docMk/>
            <pc:sldMk cId="530627235" sldId="296"/>
            <ac:spMk id="25" creationId="{B7C9647D-3984-9A96-DA79-5B0263E9297A}"/>
          </ac:spMkLst>
        </pc:spChg>
        <pc:spChg chg="add mod">
          <ac:chgData name="TOGASAKI Haruta" userId="97d39d90-36ae-49c7-8e10-0d6d77786e66" providerId="ADAL" clId="{593FD3F4-6DAC-4ACD-9CF3-34C31EE8382D}" dt="2025-06-23T15:29:22.600" v="18700"/>
          <ac:spMkLst>
            <pc:docMk/>
            <pc:sldMk cId="530627235" sldId="296"/>
            <ac:spMk id="27" creationId="{8D6A760B-B9FE-4578-43DD-66E8CADF9D39}"/>
          </ac:spMkLst>
        </pc:spChg>
        <pc:spChg chg="add mod">
          <ac:chgData name="TOGASAKI Haruta" userId="97d39d90-36ae-49c7-8e10-0d6d77786e66" providerId="ADAL" clId="{593FD3F4-6DAC-4ACD-9CF3-34C31EE8382D}" dt="2025-06-30T17:46:52.027" v="22681" actId="1038"/>
          <ac:spMkLst>
            <pc:docMk/>
            <pc:sldMk cId="530627235" sldId="296"/>
            <ac:spMk id="31" creationId="{0DD97AAB-7B3F-623D-D8E8-A3D2B81AA673}"/>
          </ac:spMkLst>
        </pc:spChg>
        <pc:spChg chg="add mod ord">
          <ac:chgData name="TOGASAKI Haruta" userId="97d39d90-36ae-49c7-8e10-0d6d77786e66" providerId="ADAL" clId="{593FD3F4-6DAC-4ACD-9CF3-34C31EE8382D}" dt="2025-06-22T18:54:26.778" v="16043" actId="1076"/>
          <ac:spMkLst>
            <pc:docMk/>
            <pc:sldMk cId="530627235" sldId="296"/>
            <ac:spMk id="33" creationId="{3258CBB5-2C75-C247-DE1A-229EAE57603E}"/>
          </ac:spMkLst>
        </pc:spChg>
        <pc:spChg chg="del">
          <ac:chgData name="TOGASAKI Haruta" userId="97d39d90-36ae-49c7-8e10-0d6d77786e66" providerId="ADAL" clId="{593FD3F4-6DAC-4ACD-9CF3-34C31EE8382D}" dt="2025-06-22T18:07:14.299" v="15471" actId="478"/>
          <ac:spMkLst>
            <pc:docMk/>
            <pc:sldMk cId="530627235" sldId="296"/>
            <ac:spMk id="43" creationId="{0C022D9C-2770-C9D5-789A-EF0650859384}"/>
          </ac:spMkLst>
        </pc:spChg>
        <pc:spChg chg="del">
          <ac:chgData name="TOGASAKI Haruta" userId="97d39d90-36ae-49c7-8e10-0d6d77786e66" providerId="ADAL" clId="{593FD3F4-6DAC-4ACD-9CF3-34C31EE8382D}" dt="2025-06-22T18:07:14.299" v="15471" actId="478"/>
          <ac:spMkLst>
            <pc:docMk/>
            <pc:sldMk cId="530627235" sldId="296"/>
            <ac:spMk id="44" creationId="{38CA96B5-5990-7C43-96E6-3BD1B9F2DDC8}"/>
          </ac:spMkLst>
        </pc:spChg>
        <pc:spChg chg="del">
          <ac:chgData name="TOGASAKI Haruta" userId="97d39d90-36ae-49c7-8e10-0d6d77786e66" providerId="ADAL" clId="{593FD3F4-6DAC-4ACD-9CF3-34C31EE8382D}" dt="2025-06-22T18:07:10.170" v="15470" actId="478"/>
          <ac:spMkLst>
            <pc:docMk/>
            <pc:sldMk cId="530627235" sldId="296"/>
            <ac:spMk id="46" creationId="{BA9B57A9-9350-BA66-3741-2BD17866BDC3}"/>
          </ac:spMkLst>
        </pc:spChg>
        <pc:spChg chg="del">
          <ac:chgData name="TOGASAKI Haruta" userId="97d39d90-36ae-49c7-8e10-0d6d77786e66" providerId="ADAL" clId="{593FD3F4-6DAC-4ACD-9CF3-34C31EE8382D}" dt="2025-06-22T18:07:10.170" v="15470" actId="478"/>
          <ac:spMkLst>
            <pc:docMk/>
            <pc:sldMk cId="530627235" sldId="296"/>
            <ac:spMk id="48" creationId="{7A8E9638-CAA6-E18C-1702-F0C5B3A0720E}"/>
          </ac:spMkLst>
        </pc:spChg>
        <pc:spChg chg="del">
          <ac:chgData name="TOGASAKI Haruta" userId="97d39d90-36ae-49c7-8e10-0d6d77786e66" providerId="ADAL" clId="{593FD3F4-6DAC-4ACD-9CF3-34C31EE8382D}" dt="2025-06-22T18:07:10.170" v="15470" actId="478"/>
          <ac:spMkLst>
            <pc:docMk/>
            <pc:sldMk cId="530627235" sldId="296"/>
            <ac:spMk id="50" creationId="{40C5AAE7-D533-8B91-37FA-1A3742E50917}"/>
          </ac:spMkLst>
        </pc:spChg>
        <pc:spChg chg="del">
          <ac:chgData name="TOGASAKI Haruta" userId="97d39d90-36ae-49c7-8e10-0d6d77786e66" providerId="ADAL" clId="{593FD3F4-6DAC-4ACD-9CF3-34C31EE8382D}" dt="2025-06-22T18:07:56.074" v="15476" actId="478"/>
          <ac:spMkLst>
            <pc:docMk/>
            <pc:sldMk cId="530627235" sldId="296"/>
            <ac:spMk id="58" creationId="{51FCEC0A-B478-5CFB-C593-7F264FAFF103}"/>
          </ac:spMkLst>
        </pc:spChg>
        <pc:spChg chg="del mod ord">
          <ac:chgData name="TOGASAKI Haruta" userId="97d39d90-36ae-49c7-8e10-0d6d77786e66" providerId="ADAL" clId="{593FD3F4-6DAC-4ACD-9CF3-34C31EE8382D}" dt="2025-06-22T21:01:22.009" v="16409" actId="478"/>
          <ac:spMkLst>
            <pc:docMk/>
            <pc:sldMk cId="530627235" sldId="296"/>
            <ac:spMk id="60" creationId="{12530AE3-2804-3400-196C-4559D3550400}"/>
          </ac:spMkLst>
        </pc:spChg>
        <pc:spChg chg="ord">
          <ac:chgData name="TOGASAKI Haruta" userId="97d39d90-36ae-49c7-8e10-0d6d77786e66" providerId="ADAL" clId="{593FD3F4-6DAC-4ACD-9CF3-34C31EE8382D}" dt="2025-06-22T20:53:12.448" v="16326" actId="167"/>
          <ac:spMkLst>
            <pc:docMk/>
            <pc:sldMk cId="530627235" sldId="296"/>
            <ac:spMk id="61" creationId="{64A141F2-7349-36A3-CE65-E140C458301A}"/>
          </ac:spMkLst>
        </pc:spChg>
        <pc:spChg chg="add mod ord">
          <ac:chgData name="TOGASAKI Haruta" userId="97d39d90-36ae-49c7-8e10-0d6d77786e66" providerId="ADAL" clId="{593FD3F4-6DAC-4ACD-9CF3-34C31EE8382D}" dt="2025-06-22T18:54:48.678" v="16052" actId="1036"/>
          <ac:spMkLst>
            <pc:docMk/>
            <pc:sldMk cId="530627235" sldId="296"/>
            <ac:spMk id="62" creationId="{6CF84465-037A-6AA5-44B6-B2A03A74ED1A}"/>
          </ac:spMkLst>
        </pc:spChg>
        <pc:spChg chg="del">
          <ac:chgData name="TOGASAKI Haruta" userId="97d39d90-36ae-49c7-8e10-0d6d77786e66" providerId="ADAL" clId="{593FD3F4-6DAC-4ACD-9CF3-34C31EE8382D}" dt="2025-06-22T18:07:17.502" v="15473" actId="478"/>
          <ac:spMkLst>
            <pc:docMk/>
            <pc:sldMk cId="530627235" sldId="296"/>
            <ac:spMk id="64" creationId="{C0BBFD11-ACEB-790B-0797-C78D0E77E26B}"/>
          </ac:spMkLst>
        </pc:spChg>
        <pc:spChg chg="del">
          <ac:chgData name="TOGASAKI Haruta" userId="97d39d90-36ae-49c7-8e10-0d6d77786e66" providerId="ADAL" clId="{593FD3F4-6DAC-4ACD-9CF3-34C31EE8382D}" dt="2025-06-22T18:07:16.145" v="15472" actId="478"/>
          <ac:spMkLst>
            <pc:docMk/>
            <pc:sldMk cId="530627235" sldId="296"/>
            <ac:spMk id="65" creationId="{E645EB81-FBF4-240B-D4C1-0EBBF8431E3A}"/>
          </ac:spMkLst>
        </pc:spChg>
        <pc:spChg chg="add mod ord">
          <ac:chgData name="TOGASAKI Haruta" userId="97d39d90-36ae-49c7-8e10-0d6d77786e66" providerId="ADAL" clId="{593FD3F4-6DAC-4ACD-9CF3-34C31EE8382D}" dt="2025-06-22T21:16:20.781" v="16523" actId="179"/>
          <ac:spMkLst>
            <pc:docMk/>
            <pc:sldMk cId="530627235" sldId="296"/>
            <ac:spMk id="97" creationId="{A1BA43C8-87D3-FE2C-D0F5-F158491EEB95}"/>
          </ac:spMkLst>
        </pc:spChg>
        <pc:spChg chg="add del mod">
          <ac:chgData name="TOGASAKI Haruta" userId="97d39d90-36ae-49c7-8e10-0d6d77786e66" providerId="ADAL" clId="{593FD3F4-6DAC-4ACD-9CF3-34C31EE8382D}" dt="2025-06-22T20:58:22.263" v="16392" actId="478"/>
          <ac:spMkLst>
            <pc:docMk/>
            <pc:sldMk cId="530627235" sldId="296"/>
            <ac:spMk id="98" creationId="{8791B9A0-2C6D-4E58-00DB-125C9B9D3E63}"/>
          </ac:spMkLst>
        </pc:spChg>
        <pc:spChg chg="add del mod topLvl">
          <ac:chgData name="TOGASAKI Haruta" userId="97d39d90-36ae-49c7-8e10-0d6d77786e66" providerId="ADAL" clId="{593FD3F4-6DAC-4ACD-9CF3-34C31EE8382D}" dt="2025-06-22T21:01:17.447" v="16408" actId="478"/>
          <ac:spMkLst>
            <pc:docMk/>
            <pc:sldMk cId="530627235" sldId="296"/>
            <ac:spMk id="99" creationId="{FE4853EF-C6BE-F9B7-87C4-E035887EB680}"/>
          </ac:spMkLst>
        </pc:spChg>
        <pc:spChg chg="add del mod topLvl">
          <ac:chgData name="TOGASAKI Haruta" userId="97d39d90-36ae-49c7-8e10-0d6d77786e66" providerId="ADAL" clId="{593FD3F4-6DAC-4ACD-9CF3-34C31EE8382D}" dt="2025-06-22T21:01:14.143" v="16407" actId="478"/>
          <ac:spMkLst>
            <pc:docMk/>
            <pc:sldMk cId="530627235" sldId="296"/>
            <ac:spMk id="100" creationId="{0D0A818F-11B3-1586-9D57-78B42177965D}"/>
          </ac:spMkLst>
        </pc:spChg>
        <pc:grpChg chg="add del mod">
          <ac:chgData name="TOGASAKI Haruta" userId="97d39d90-36ae-49c7-8e10-0d6d77786e66" providerId="ADAL" clId="{593FD3F4-6DAC-4ACD-9CF3-34C31EE8382D}" dt="2025-06-25T04:41:40.895" v="18902" actId="478"/>
          <ac:grpSpMkLst>
            <pc:docMk/>
            <pc:sldMk cId="530627235" sldId="296"/>
            <ac:grpSpMk id="3" creationId="{4201FF22-BB7C-AB2F-5F6E-7FA38AA79D44}"/>
          </ac:grpSpMkLst>
        </pc:grpChg>
        <pc:grpChg chg="add del mod">
          <ac:chgData name="TOGASAKI Haruta" userId="97d39d90-36ae-49c7-8e10-0d6d77786e66" providerId="ADAL" clId="{593FD3F4-6DAC-4ACD-9CF3-34C31EE8382D}" dt="2025-06-25T04:41:40.895" v="18902" actId="478"/>
          <ac:grpSpMkLst>
            <pc:docMk/>
            <pc:sldMk cId="530627235" sldId="296"/>
            <ac:grpSpMk id="11" creationId="{304CA787-BA3B-035B-A595-55AF066401E0}"/>
          </ac:grpSpMkLst>
        </pc:grpChg>
        <pc:grpChg chg="del ord">
          <ac:chgData name="TOGASAKI Haruta" userId="97d39d90-36ae-49c7-8e10-0d6d77786e66" providerId="ADAL" clId="{593FD3F4-6DAC-4ACD-9CF3-34C31EE8382D}" dt="2025-06-25T04:32:51.779" v="18759" actId="478"/>
          <ac:grpSpMkLst>
            <pc:docMk/>
            <pc:sldMk cId="530627235" sldId="296"/>
            <ac:grpSpMk id="18" creationId="{3567B84C-1460-2C3A-F63E-AB0000F3A8AC}"/>
          </ac:grpSpMkLst>
        </pc:grpChg>
        <pc:grpChg chg="add mod ord">
          <ac:chgData name="TOGASAKI Haruta" userId="97d39d90-36ae-49c7-8e10-0d6d77786e66" providerId="ADAL" clId="{593FD3F4-6DAC-4ACD-9CF3-34C31EE8382D}" dt="2025-06-30T17:46:46.236" v="22678" actId="1076"/>
          <ac:grpSpMkLst>
            <pc:docMk/>
            <pc:sldMk cId="530627235" sldId="296"/>
            <ac:grpSpMk id="35" creationId="{036DE10D-3879-6E6E-6411-87074AFFB811}"/>
          </ac:grpSpMkLst>
        </pc:grpChg>
        <pc:grpChg chg="del">
          <ac:chgData name="TOGASAKI Haruta" userId="97d39d90-36ae-49c7-8e10-0d6d77786e66" providerId="ADAL" clId="{593FD3F4-6DAC-4ACD-9CF3-34C31EE8382D}" dt="2025-06-22T18:07:14.299" v="15471" actId="478"/>
          <ac:grpSpMkLst>
            <pc:docMk/>
            <pc:sldMk cId="530627235" sldId="296"/>
            <ac:grpSpMk id="35" creationId="{D52F8BE9-F398-6FEE-B8F6-B6264527675C}"/>
          </ac:grpSpMkLst>
        </pc:grpChg>
        <pc:grpChg chg="del">
          <ac:chgData name="TOGASAKI Haruta" userId="97d39d90-36ae-49c7-8e10-0d6d77786e66" providerId="ADAL" clId="{593FD3F4-6DAC-4ACD-9CF3-34C31EE8382D}" dt="2025-06-22T18:07:14.299" v="15471" actId="478"/>
          <ac:grpSpMkLst>
            <pc:docMk/>
            <pc:sldMk cId="530627235" sldId="296"/>
            <ac:grpSpMk id="39" creationId="{B516282C-7958-DFB0-63AE-1E44D79C3CC1}"/>
          </ac:grpSpMkLst>
        </pc:grpChg>
        <pc:grpChg chg="del">
          <ac:chgData name="TOGASAKI Haruta" userId="97d39d90-36ae-49c7-8e10-0d6d77786e66" providerId="ADAL" clId="{593FD3F4-6DAC-4ACD-9CF3-34C31EE8382D}" dt="2025-06-22T18:07:05.442" v="15469" actId="478"/>
          <ac:grpSpMkLst>
            <pc:docMk/>
            <pc:sldMk cId="530627235" sldId="296"/>
            <ac:grpSpMk id="55" creationId="{9F0E4757-BFB9-B7BC-CB9B-9A4125A19376}"/>
          </ac:grpSpMkLst>
        </pc:grpChg>
        <pc:grpChg chg="add del mod">
          <ac:chgData name="TOGASAKI Haruta" userId="97d39d90-36ae-49c7-8e10-0d6d77786e66" providerId="ADAL" clId="{593FD3F4-6DAC-4ACD-9CF3-34C31EE8382D}" dt="2025-06-22T20:58:50.795" v="16396" actId="165"/>
          <ac:grpSpMkLst>
            <pc:docMk/>
            <pc:sldMk cId="530627235" sldId="296"/>
            <ac:grpSpMk id="101" creationId="{AB7012C0-696F-431F-EF30-D79C9A29E723}"/>
          </ac:grpSpMkLst>
        </pc:grpChg>
        <pc:picChg chg="del topLvl">
          <ac:chgData name="TOGASAKI Haruta" userId="97d39d90-36ae-49c7-8e10-0d6d77786e66" providerId="ADAL" clId="{593FD3F4-6DAC-4ACD-9CF3-34C31EE8382D}" dt="2025-06-25T04:32:51.779" v="18759" actId="478"/>
          <ac:picMkLst>
            <pc:docMk/>
            <pc:sldMk cId="530627235" sldId="296"/>
            <ac:picMk id="16" creationId="{96B97A5E-7F9B-2318-07FA-BCB5B79B528E}"/>
          </ac:picMkLst>
        </pc:picChg>
        <pc:picChg chg="del topLvl">
          <ac:chgData name="TOGASAKI Haruta" userId="97d39d90-36ae-49c7-8e10-0d6d77786e66" providerId="ADAL" clId="{593FD3F4-6DAC-4ACD-9CF3-34C31EE8382D}" dt="2025-06-25T04:32:51.779" v="18759" actId="478"/>
          <ac:picMkLst>
            <pc:docMk/>
            <pc:sldMk cId="530627235" sldId="296"/>
            <ac:picMk id="17" creationId="{F45669EE-2365-63FE-C45A-E2EBD4303D92}"/>
          </ac:picMkLst>
        </pc:picChg>
        <pc:picChg chg="add del mod">
          <ac:chgData name="TOGASAKI Haruta" userId="97d39d90-36ae-49c7-8e10-0d6d77786e66" providerId="ADAL" clId="{593FD3F4-6DAC-4ACD-9CF3-34C31EE8382D}" dt="2025-06-25T04:33:14.174" v="18764" actId="478"/>
          <ac:picMkLst>
            <pc:docMk/>
            <pc:sldMk cId="530627235" sldId="296"/>
            <ac:picMk id="30" creationId="{3843CB49-B881-3016-386D-1C6CDFD835DA}"/>
          </ac:picMkLst>
        </pc:picChg>
        <pc:picChg chg="add mod modCrop">
          <ac:chgData name="TOGASAKI Haruta" userId="97d39d90-36ae-49c7-8e10-0d6d77786e66" providerId="ADAL" clId="{593FD3F4-6DAC-4ACD-9CF3-34C31EE8382D}" dt="2025-06-25T04:36:14.168" v="18775" actId="164"/>
          <ac:picMkLst>
            <pc:docMk/>
            <pc:sldMk cId="530627235" sldId="296"/>
            <ac:picMk id="32" creationId="{806C6568-F07A-DFE5-FD5A-800E9C55B6EC}"/>
          </ac:picMkLst>
        </pc:picChg>
        <pc:picChg chg="add mod modCrop">
          <ac:chgData name="TOGASAKI Haruta" userId="97d39d90-36ae-49c7-8e10-0d6d77786e66" providerId="ADAL" clId="{593FD3F4-6DAC-4ACD-9CF3-34C31EE8382D}" dt="2025-06-25T04:37:20.633" v="18787" actId="1076"/>
          <ac:picMkLst>
            <pc:docMk/>
            <pc:sldMk cId="530627235" sldId="296"/>
            <ac:picMk id="34" creationId="{719B00CD-D83C-30BE-CEA9-EDD0F3D73B20}"/>
          </ac:picMkLst>
        </pc:picChg>
        <pc:cxnChg chg="mod">
          <ac:chgData name="TOGASAKI Haruta" userId="97d39d90-36ae-49c7-8e10-0d6d77786e66" providerId="ADAL" clId="{593FD3F4-6DAC-4ACD-9CF3-34C31EE8382D}" dt="2025-06-22T18:22:52.824" v="15522" actId="208"/>
          <ac:cxnSpMkLst>
            <pc:docMk/>
            <pc:sldMk cId="530627235" sldId="296"/>
            <ac:cxnSpMk id="5" creationId="{2765705B-C84C-976F-F2F8-2FB192920741}"/>
          </ac:cxnSpMkLst>
        </pc:cxnChg>
        <pc:cxnChg chg="mod">
          <ac:chgData name="TOGASAKI Haruta" userId="97d39d90-36ae-49c7-8e10-0d6d77786e66" providerId="ADAL" clId="{593FD3F4-6DAC-4ACD-9CF3-34C31EE8382D}" dt="2025-06-22T18:22:52.824" v="15522" actId="208"/>
          <ac:cxnSpMkLst>
            <pc:docMk/>
            <pc:sldMk cId="530627235" sldId="296"/>
            <ac:cxnSpMk id="6" creationId="{186250BD-F5D4-2F5E-FD04-9BF20E251F74}"/>
          </ac:cxnSpMkLst>
        </pc:cxnChg>
        <pc:cxnChg chg="add mod">
          <ac:chgData name="TOGASAKI Haruta" userId="97d39d90-36ae-49c7-8e10-0d6d77786e66" providerId="ADAL" clId="{593FD3F4-6DAC-4ACD-9CF3-34C31EE8382D}" dt="2025-06-30T17:41:57.567" v="22547" actId="1035"/>
          <ac:cxnSpMkLst>
            <pc:docMk/>
            <pc:sldMk cId="530627235" sldId="296"/>
            <ac:cxnSpMk id="6" creationId="{5DB474B0-A62B-92BC-5FBC-66899D194EBB}"/>
          </ac:cxnSpMkLst>
        </pc:cxnChg>
        <pc:cxnChg chg="mod">
          <ac:chgData name="TOGASAKI Haruta" userId="97d39d90-36ae-49c7-8e10-0d6d77786e66" providerId="ADAL" clId="{593FD3F4-6DAC-4ACD-9CF3-34C31EE8382D}" dt="2025-06-22T18:22:52.824" v="15522" actId="208"/>
          <ac:cxnSpMkLst>
            <pc:docMk/>
            <pc:sldMk cId="530627235" sldId="296"/>
            <ac:cxnSpMk id="7" creationId="{3AAFD22C-30D5-8E8B-3A6E-179F489578F7}"/>
          </ac:cxnSpMkLst>
        </pc:cxnChg>
        <pc:cxnChg chg="add mod">
          <ac:chgData name="TOGASAKI Haruta" userId="97d39d90-36ae-49c7-8e10-0d6d77786e66" providerId="ADAL" clId="{593FD3F4-6DAC-4ACD-9CF3-34C31EE8382D}" dt="2025-06-30T17:41:57.567" v="22547" actId="1035"/>
          <ac:cxnSpMkLst>
            <pc:docMk/>
            <pc:sldMk cId="530627235" sldId="296"/>
            <ac:cxnSpMk id="14" creationId="{18522AF0-C03B-AEFC-5C5E-93EDB88C1D3D}"/>
          </ac:cxnSpMkLst>
        </pc:cxnChg>
        <pc:cxnChg chg="mod">
          <ac:chgData name="TOGASAKI Haruta" userId="97d39d90-36ae-49c7-8e10-0d6d77786e66" providerId="ADAL" clId="{593FD3F4-6DAC-4ACD-9CF3-34C31EE8382D}" dt="2025-06-22T18:22:54.037" v="15523"/>
          <ac:cxnSpMkLst>
            <pc:docMk/>
            <pc:sldMk cId="530627235" sldId="296"/>
            <ac:cxnSpMk id="14" creationId="{9EEF7525-4F63-53F6-974A-5E030A8ECF0A}"/>
          </ac:cxnSpMkLst>
        </pc:cxnChg>
        <pc:cxnChg chg="mod">
          <ac:chgData name="TOGASAKI Haruta" userId="97d39d90-36ae-49c7-8e10-0d6d77786e66" providerId="ADAL" clId="{593FD3F4-6DAC-4ACD-9CF3-34C31EE8382D}" dt="2025-06-22T18:22:54.037" v="15523"/>
          <ac:cxnSpMkLst>
            <pc:docMk/>
            <pc:sldMk cId="530627235" sldId="296"/>
            <ac:cxnSpMk id="15" creationId="{0791784C-7EFB-B599-43E6-90D5ACA01006}"/>
          </ac:cxnSpMkLst>
        </pc:cxnChg>
        <pc:cxnChg chg="add mod">
          <ac:chgData name="TOGASAKI Haruta" userId="97d39d90-36ae-49c7-8e10-0d6d77786e66" providerId="ADAL" clId="{593FD3F4-6DAC-4ACD-9CF3-34C31EE8382D}" dt="2025-06-30T17:41:57.567" v="22547" actId="1035"/>
          <ac:cxnSpMkLst>
            <pc:docMk/>
            <pc:sldMk cId="530627235" sldId="296"/>
            <ac:cxnSpMk id="15" creationId="{09329EE1-F12B-8BD4-E6AB-10763F21CBA4}"/>
          </ac:cxnSpMkLst>
        </pc:cxnChg>
        <pc:cxnChg chg="mod">
          <ac:chgData name="TOGASAKI Haruta" userId="97d39d90-36ae-49c7-8e10-0d6d77786e66" providerId="ADAL" clId="{593FD3F4-6DAC-4ACD-9CF3-34C31EE8382D}" dt="2025-06-22T18:22:54.037" v="15523"/>
          <ac:cxnSpMkLst>
            <pc:docMk/>
            <pc:sldMk cId="530627235" sldId="296"/>
            <ac:cxnSpMk id="19" creationId="{F1DD2402-0B77-8AE2-8239-B5A4C2FFAC9D}"/>
          </ac:cxnSpMkLst>
        </pc:cxnChg>
        <pc:cxnChg chg="add mod">
          <ac:chgData name="TOGASAKI Haruta" userId="97d39d90-36ae-49c7-8e10-0d6d77786e66" providerId="ADAL" clId="{593FD3F4-6DAC-4ACD-9CF3-34C31EE8382D}" dt="2025-06-23T15:29:22.600" v="18700"/>
          <ac:cxnSpMkLst>
            <pc:docMk/>
            <pc:sldMk cId="530627235" sldId="296"/>
            <ac:cxnSpMk id="22" creationId="{AA8A44F0-E60D-DC50-85D2-415ECA49C401}"/>
          </ac:cxnSpMkLst>
        </pc:cxnChg>
        <pc:cxnChg chg="add mod">
          <ac:chgData name="TOGASAKI Haruta" userId="97d39d90-36ae-49c7-8e10-0d6d77786e66" providerId="ADAL" clId="{593FD3F4-6DAC-4ACD-9CF3-34C31EE8382D}" dt="2025-06-23T15:29:22.600" v="18700"/>
          <ac:cxnSpMkLst>
            <pc:docMk/>
            <pc:sldMk cId="530627235" sldId="296"/>
            <ac:cxnSpMk id="24" creationId="{11EBD84D-EB2E-2A4E-63DD-BABE28412369}"/>
          </ac:cxnSpMkLst>
        </pc:cxnChg>
        <pc:cxnChg chg="add mod">
          <ac:chgData name="TOGASAKI Haruta" userId="97d39d90-36ae-49c7-8e10-0d6d77786e66" providerId="ADAL" clId="{593FD3F4-6DAC-4ACD-9CF3-34C31EE8382D}" dt="2025-06-23T15:29:22.600" v="18700"/>
          <ac:cxnSpMkLst>
            <pc:docMk/>
            <pc:sldMk cId="530627235" sldId="296"/>
            <ac:cxnSpMk id="26" creationId="{3D01C1DC-C926-F818-61ED-0B8F9C0DE39E}"/>
          </ac:cxnSpMkLst>
        </pc:cxnChg>
        <pc:cxnChg chg="add mod">
          <ac:chgData name="TOGASAKI Haruta" userId="97d39d90-36ae-49c7-8e10-0d6d77786e66" providerId="ADAL" clId="{593FD3F4-6DAC-4ACD-9CF3-34C31EE8382D}" dt="2025-06-23T15:29:22.600" v="18700"/>
          <ac:cxnSpMkLst>
            <pc:docMk/>
            <pc:sldMk cId="530627235" sldId="296"/>
            <ac:cxnSpMk id="28" creationId="{40A9515A-B57F-53BD-8A95-33B4F1D90290}"/>
          </ac:cxnSpMkLst>
        </pc:cxnChg>
        <pc:cxnChg chg="add mod">
          <ac:chgData name="TOGASAKI Haruta" userId="97d39d90-36ae-49c7-8e10-0d6d77786e66" providerId="ADAL" clId="{593FD3F4-6DAC-4ACD-9CF3-34C31EE8382D}" dt="2025-06-30T17:46:39.878" v="22676" actId="14100"/>
          <ac:cxnSpMkLst>
            <pc:docMk/>
            <pc:sldMk cId="530627235" sldId="296"/>
            <ac:cxnSpMk id="30" creationId="{1984DA3B-AF0C-9296-C698-1A090C6D1A6F}"/>
          </ac:cxnSpMkLst>
        </pc:cxnChg>
        <pc:cxnChg chg="add del mod ord">
          <ac:chgData name="TOGASAKI Haruta" userId="97d39d90-36ae-49c7-8e10-0d6d77786e66" providerId="ADAL" clId="{593FD3F4-6DAC-4ACD-9CF3-34C31EE8382D}" dt="2025-06-23T15:29:07.260" v="18698" actId="478"/>
          <ac:cxnSpMkLst>
            <pc:docMk/>
            <pc:sldMk cId="530627235" sldId="296"/>
            <ac:cxnSpMk id="30" creationId="{DB049E0E-7535-CAC2-B5CA-A1215945F8B3}"/>
          </ac:cxnSpMkLst>
        </pc:cxnChg>
        <pc:cxnChg chg="add del mod">
          <ac:chgData name="TOGASAKI Haruta" userId="97d39d90-36ae-49c7-8e10-0d6d77786e66" providerId="ADAL" clId="{593FD3F4-6DAC-4ACD-9CF3-34C31EE8382D}" dt="2025-06-30T17:40:28.464" v="22513" actId="478"/>
          <ac:cxnSpMkLst>
            <pc:docMk/>
            <pc:sldMk cId="530627235" sldId="296"/>
            <ac:cxnSpMk id="36" creationId="{BB9F360F-715D-7800-CCB7-437E1B96FB25}"/>
          </ac:cxnSpMkLst>
        </pc:cxnChg>
        <pc:cxnChg chg="add del mod">
          <ac:chgData name="TOGASAKI Haruta" userId="97d39d90-36ae-49c7-8e10-0d6d77786e66" providerId="ADAL" clId="{593FD3F4-6DAC-4ACD-9CF3-34C31EE8382D}" dt="2025-06-30T17:41:21.084" v="22528" actId="478"/>
          <ac:cxnSpMkLst>
            <pc:docMk/>
            <pc:sldMk cId="530627235" sldId="296"/>
            <ac:cxnSpMk id="38" creationId="{C36E6987-3A9C-F196-D04C-A46AEDD90125}"/>
          </ac:cxnSpMkLst>
        </pc:cxnChg>
        <pc:cxnChg chg="add del mod">
          <ac:chgData name="TOGASAKI Haruta" userId="97d39d90-36ae-49c7-8e10-0d6d77786e66" providerId="ADAL" clId="{593FD3F4-6DAC-4ACD-9CF3-34C31EE8382D}" dt="2025-06-30T17:41:19.068" v="22527" actId="478"/>
          <ac:cxnSpMkLst>
            <pc:docMk/>
            <pc:sldMk cId="530627235" sldId="296"/>
            <ac:cxnSpMk id="41" creationId="{BB8B9645-4A82-E641-D26C-C567ED070E19}"/>
          </ac:cxnSpMkLst>
        </pc:cxnChg>
        <pc:cxnChg chg="add del mod">
          <ac:chgData name="TOGASAKI Haruta" userId="97d39d90-36ae-49c7-8e10-0d6d77786e66" providerId="ADAL" clId="{593FD3F4-6DAC-4ACD-9CF3-34C31EE8382D}" dt="2025-06-22T18:47:52.286" v="15982" actId="478"/>
          <ac:cxnSpMkLst>
            <pc:docMk/>
            <pc:sldMk cId="530627235" sldId="296"/>
            <ac:cxnSpMk id="49" creationId="{A02EA52B-59A3-0278-A452-09324708053F}"/>
          </ac:cxnSpMkLst>
        </pc:cxnChg>
        <pc:cxnChg chg="add del mod">
          <ac:chgData name="TOGASAKI Haruta" userId="97d39d90-36ae-49c7-8e10-0d6d77786e66" providerId="ADAL" clId="{593FD3F4-6DAC-4ACD-9CF3-34C31EE8382D}" dt="2025-06-23T15:29:07.960" v="18699" actId="478"/>
          <ac:cxnSpMkLst>
            <pc:docMk/>
            <pc:sldMk cId="530627235" sldId="296"/>
            <ac:cxnSpMk id="71" creationId="{0AF61BD9-6E20-972E-4F3D-C195A03834CC}"/>
          </ac:cxnSpMkLst>
        </pc:cxnChg>
        <pc:cxnChg chg="add del mod ord">
          <ac:chgData name="TOGASAKI Haruta" userId="97d39d90-36ae-49c7-8e10-0d6d77786e66" providerId="ADAL" clId="{593FD3F4-6DAC-4ACD-9CF3-34C31EE8382D}" dt="2025-06-23T15:29:04.386" v="18696" actId="478"/>
          <ac:cxnSpMkLst>
            <pc:docMk/>
            <pc:sldMk cId="530627235" sldId="296"/>
            <ac:cxnSpMk id="85" creationId="{540E3478-E6AC-B713-C88B-98BBE0B42D68}"/>
          </ac:cxnSpMkLst>
        </pc:cxnChg>
        <pc:cxnChg chg="add del mod">
          <ac:chgData name="TOGASAKI Haruta" userId="97d39d90-36ae-49c7-8e10-0d6d77786e66" providerId="ADAL" clId="{593FD3F4-6DAC-4ACD-9CF3-34C31EE8382D}" dt="2025-06-23T15:29:05.123" v="18697" actId="478"/>
          <ac:cxnSpMkLst>
            <pc:docMk/>
            <pc:sldMk cId="530627235" sldId="296"/>
            <ac:cxnSpMk id="91" creationId="{C286AD42-6DFA-A1FF-F0C0-8851CF416BB5}"/>
          </ac:cxnSpMkLst>
        </pc:cxnChg>
      </pc:sldChg>
      <pc:sldChg chg="addSp delSp modSp add mod modAnim modNotesTx">
        <pc:chgData name="TOGASAKI Haruta" userId="97d39d90-36ae-49c7-8e10-0d6d77786e66" providerId="ADAL" clId="{593FD3F4-6DAC-4ACD-9CF3-34C31EE8382D}" dt="2025-06-30T18:26:01.284" v="23500" actId="113"/>
        <pc:sldMkLst>
          <pc:docMk/>
          <pc:sldMk cId="2420450403" sldId="297"/>
        </pc:sldMkLst>
        <pc:spChg chg="add mod">
          <ac:chgData name="TOGASAKI Haruta" userId="97d39d90-36ae-49c7-8e10-0d6d77786e66" providerId="ADAL" clId="{593FD3F4-6DAC-4ACD-9CF3-34C31EE8382D}" dt="2025-06-30T17:55:08.275" v="22769" actId="207"/>
          <ac:spMkLst>
            <pc:docMk/>
            <pc:sldMk cId="2420450403" sldId="297"/>
            <ac:spMk id="21" creationId="{961EE440-4EC2-3432-ACAA-BAC9BBC1C917}"/>
          </ac:spMkLst>
        </pc:spChg>
        <pc:spChg chg="mod">
          <ac:chgData name="TOGASAKI Haruta" userId="97d39d90-36ae-49c7-8e10-0d6d77786e66" providerId="ADAL" clId="{593FD3F4-6DAC-4ACD-9CF3-34C31EE8382D}" dt="2025-06-22T21:18:02.691" v="16539"/>
          <ac:spMkLst>
            <pc:docMk/>
            <pc:sldMk cId="2420450403" sldId="297"/>
            <ac:spMk id="23" creationId="{4D2E97DC-F697-4089-E523-E6503E351C87}"/>
          </ac:spMkLst>
        </pc:spChg>
        <pc:spChg chg="mod">
          <ac:chgData name="TOGASAKI Haruta" userId="97d39d90-36ae-49c7-8e10-0d6d77786e66" providerId="ADAL" clId="{593FD3F4-6DAC-4ACD-9CF3-34C31EE8382D}" dt="2025-06-22T21:18:02.691" v="16539"/>
          <ac:spMkLst>
            <pc:docMk/>
            <pc:sldMk cId="2420450403" sldId="297"/>
            <ac:spMk id="24" creationId="{83898CE1-D4F8-03AD-2D7C-C8E8EBBA697F}"/>
          </ac:spMkLst>
        </pc:spChg>
        <pc:spChg chg="mod">
          <ac:chgData name="TOGASAKI Haruta" userId="97d39d90-36ae-49c7-8e10-0d6d77786e66" providerId="ADAL" clId="{593FD3F4-6DAC-4ACD-9CF3-34C31EE8382D}" dt="2025-06-22T21:18:02.691" v="16539"/>
          <ac:spMkLst>
            <pc:docMk/>
            <pc:sldMk cId="2420450403" sldId="297"/>
            <ac:spMk id="25" creationId="{3299D0DC-33D4-7C79-6C00-AEEC7985F17C}"/>
          </ac:spMkLst>
        </pc:spChg>
        <pc:spChg chg="add mod">
          <ac:chgData name="TOGASAKI Haruta" userId="97d39d90-36ae-49c7-8e10-0d6d77786e66" providerId="ADAL" clId="{593FD3F4-6DAC-4ACD-9CF3-34C31EE8382D}" dt="2025-06-22T21:21:40.366" v="16582" actId="1076"/>
          <ac:spMkLst>
            <pc:docMk/>
            <pc:sldMk cId="2420450403" sldId="297"/>
            <ac:spMk id="27" creationId="{950871C5-45E8-D99F-6C42-FACFC1021B6D}"/>
          </ac:spMkLst>
        </pc:spChg>
        <pc:spChg chg="add mod">
          <ac:chgData name="TOGASAKI Haruta" userId="97d39d90-36ae-49c7-8e10-0d6d77786e66" providerId="ADAL" clId="{593FD3F4-6DAC-4ACD-9CF3-34C31EE8382D}" dt="2025-06-22T21:21:40.366" v="16582" actId="1076"/>
          <ac:spMkLst>
            <pc:docMk/>
            <pc:sldMk cId="2420450403" sldId="297"/>
            <ac:spMk id="29" creationId="{882C7D2F-F08A-A11A-6815-591155D79CF7}"/>
          </ac:spMkLst>
        </pc:spChg>
        <pc:spChg chg="mod">
          <ac:chgData name="TOGASAKI Haruta" userId="97d39d90-36ae-49c7-8e10-0d6d77786e66" providerId="ADAL" clId="{593FD3F4-6DAC-4ACD-9CF3-34C31EE8382D}" dt="2025-06-22T21:21:16.027" v="16577" actId="404"/>
          <ac:spMkLst>
            <pc:docMk/>
            <pc:sldMk cId="2420450403" sldId="297"/>
            <ac:spMk id="33" creationId="{3258CBB5-2C75-C247-DE1A-229EAE57603E}"/>
          </ac:spMkLst>
        </pc:spChg>
        <pc:spChg chg="mod">
          <ac:chgData name="TOGASAKI Haruta" userId="97d39d90-36ae-49c7-8e10-0d6d77786e66" providerId="ADAL" clId="{593FD3F4-6DAC-4ACD-9CF3-34C31EE8382D}" dt="2025-06-30T17:53:59.991" v="22759" actId="20577"/>
          <ac:spMkLst>
            <pc:docMk/>
            <pc:sldMk cId="2420450403" sldId="297"/>
            <ac:spMk id="60" creationId="{12530AE3-2804-3400-196C-4559D3550400}"/>
          </ac:spMkLst>
        </pc:spChg>
        <pc:spChg chg="mod">
          <ac:chgData name="TOGASAKI Haruta" userId="97d39d90-36ae-49c7-8e10-0d6d77786e66" providerId="ADAL" clId="{593FD3F4-6DAC-4ACD-9CF3-34C31EE8382D}" dt="2025-06-22T21:21:07.347" v="16575" actId="1076"/>
          <ac:spMkLst>
            <pc:docMk/>
            <pc:sldMk cId="2420450403" sldId="297"/>
            <ac:spMk id="62" creationId="{6CF84465-037A-6AA5-44B6-B2A03A74ED1A}"/>
          </ac:spMkLst>
        </pc:spChg>
        <pc:grpChg chg="del">
          <ac:chgData name="TOGASAKI Haruta" userId="97d39d90-36ae-49c7-8e10-0d6d77786e66" providerId="ADAL" clId="{593FD3F4-6DAC-4ACD-9CF3-34C31EE8382D}" dt="2025-06-22T21:03:21.241" v="16428" actId="478"/>
          <ac:grpSpMkLst>
            <pc:docMk/>
            <pc:sldMk cId="2420450403" sldId="297"/>
            <ac:grpSpMk id="3" creationId="{4201FF22-BB7C-AB2F-5F6E-7FA38AA79D44}"/>
          </ac:grpSpMkLst>
        </pc:grpChg>
        <pc:grpChg chg="del">
          <ac:chgData name="TOGASAKI Haruta" userId="97d39d90-36ae-49c7-8e10-0d6d77786e66" providerId="ADAL" clId="{593FD3F4-6DAC-4ACD-9CF3-34C31EE8382D}" dt="2025-06-22T21:03:23.143" v="16429" actId="478"/>
          <ac:grpSpMkLst>
            <pc:docMk/>
            <pc:sldMk cId="2420450403" sldId="297"/>
            <ac:grpSpMk id="11" creationId="{304CA787-BA3B-035B-A595-55AF066401E0}"/>
          </ac:grpSpMkLst>
        </pc:grpChg>
        <pc:grpChg chg="add del">
          <ac:chgData name="TOGASAKI Haruta" userId="97d39d90-36ae-49c7-8e10-0d6d77786e66" providerId="ADAL" clId="{593FD3F4-6DAC-4ACD-9CF3-34C31EE8382D}" dt="2025-06-22T21:27:39.040" v="16584" actId="478"/>
          <ac:grpSpMkLst>
            <pc:docMk/>
            <pc:sldMk cId="2420450403" sldId="297"/>
            <ac:grpSpMk id="18" creationId="{3567B84C-1460-2C3A-F63E-AB0000F3A8AC}"/>
          </ac:grpSpMkLst>
        </pc:grpChg>
        <pc:grpChg chg="add mod">
          <ac:chgData name="TOGASAKI Haruta" userId="97d39d90-36ae-49c7-8e10-0d6d77786e66" providerId="ADAL" clId="{593FD3F4-6DAC-4ACD-9CF3-34C31EE8382D}" dt="2025-06-22T21:19:40.661" v="16562" actId="164"/>
          <ac:grpSpMkLst>
            <pc:docMk/>
            <pc:sldMk cId="2420450403" sldId="297"/>
            <ac:grpSpMk id="22" creationId="{0EF937C3-CCCA-D21D-DEF0-6DDD6D78A527}"/>
          </ac:grpSpMkLst>
        </pc:grpChg>
        <pc:grpChg chg="add mod">
          <ac:chgData name="TOGASAKI Haruta" userId="97d39d90-36ae-49c7-8e10-0d6d77786e66" providerId="ADAL" clId="{593FD3F4-6DAC-4ACD-9CF3-34C31EE8382D}" dt="2025-06-22T21:19:45.391" v="16563" actId="1076"/>
          <ac:grpSpMkLst>
            <pc:docMk/>
            <pc:sldMk cId="2420450403" sldId="297"/>
            <ac:grpSpMk id="26" creationId="{D7B8BB20-4F8F-75DB-F156-35F868DA44EB}"/>
          </ac:grpSpMkLst>
        </pc:grpChg>
        <pc:grpChg chg="add mod ord">
          <ac:chgData name="TOGASAKI Haruta" userId="97d39d90-36ae-49c7-8e10-0d6d77786e66" providerId="ADAL" clId="{593FD3F4-6DAC-4ACD-9CF3-34C31EE8382D}" dt="2025-06-22T21:30:21.167" v="16640" actId="1038"/>
          <ac:grpSpMkLst>
            <pc:docMk/>
            <pc:sldMk cId="2420450403" sldId="297"/>
            <ac:grpSpMk id="35" creationId="{448A7FF0-6B62-D5EB-CFF5-C8F902B102BC}"/>
          </ac:grpSpMkLst>
        </pc:grpChg>
        <pc:picChg chg="add mod modCrop">
          <ac:chgData name="TOGASAKI Haruta" userId="97d39d90-36ae-49c7-8e10-0d6d77786e66" providerId="ADAL" clId="{593FD3F4-6DAC-4ACD-9CF3-34C31EE8382D}" dt="2025-06-22T21:28:59.405" v="16603" actId="164"/>
          <ac:picMkLst>
            <pc:docMk/>
            <pc:sldMk cId="2420450403" sldId="297"/>
            <ac:picMk id="32" creationId="{DB4C9FCE-F0A5-96CD-9F65-AA66EC7C6A4C}"/>
          </ac:picMkLst>
        </pc:picChg>
        <pc:picChg chg="add mod modCrop">
          <ac:chgData name="TOGASAKI Haruta" userId="97d39d90-36ae-49c7-8e10-0d6d77786e66" providerId="ADAL" clId="{593FD3F4-6DAC-4ACD-9CF3-34C31EE8382D}" dt="2025-06-22T21:28:59.405" v="16603" actId="164"/>
          <ac:picMkLst>
            <pc:docMk/>
            <pc:sldMk cId="2420450403" sldId="297"/>
            <ac:picMk id="34" creationId="{D94806A1-B084-4428-0C04-FA5FC916A8C6}"/>
          </ac:picMkLst>
        </pc:picChg>
        <pc:cxnChg chg="add mod">
          <ac:chgData name="TOGASAKI Haruta" userId="97d39d90-36ae-49c7-8e10-0d6d77786e66" providerId="ADAL" clId="{593FD3F4-6DAC-4ACD-9CF3-34C31EE8382D}" dt="2025-06-22T21:21:40.366" v="16582" actId="1076"/>
          <ac:cxnSpMkLst>
            <pc:docMk/>
            <pc:sldMk cId="2420450403" sldId="297"/>
            <ac:cxnSpMk id="28" creationId="{DB3E6E2F-F4EB-7702-82BA-2D3854E556A6}"/>
          </ac:cxnSpMkLst>
        </pc:cxnChg>
        <pc:cxnChg chg="mod">
          <ac:chgData name="TOGASAKI Haruta" userId="97d39d90-36ae-49c7-8e10-0d6d77786e66" providerId="ADAL" clId="{593FD3F4-6DAC-4ACD-9CF3-34C31EE8382D}" dt="2025-06-22T21:21:19.756" v="16578" actId="1076"/>
          <ac:cxnSpMkLst>
            <pc:docMk/>
            <pc:sldMk cId="2420450403" sldId="297"/>
            <ac:cxnSpMk id="30" creationId="{DB049E0E-7535-CAC2-B5CA-A1215945F8B3}"/>
          </ac:cxnSpMkLst>
        </pc:cxnChg>
        <pc:cxnChg chg="add mod">
          <ac:chgData name="TOGASAKI Haruta" userId="97d39d90-36ae-49c7-8e10-0d6d77786e66" providerId="ADAL" clId="{593FD3F4-6DAC-4ACD-9CF3-34C31EE8382D}" dt="2025-06-22T21:21:40.366" v="16582" actId="1076"/>
          <ac:cxnSpMkLst>
            <pc:docMk/>
            <pc:sldMk cId="2420450403" sldId="297"/>
            <ac:cxnSpMk id="31" creationId="{7139993E-CE3D-5DF5-E2F8-11378ED57596}"/>
          </ac:cxnSpMkLst>
        </pc:cxnChg>
        <pc:cxnChg chg="del">
          <ac:chgData name="TOGASAKI Haruta" userId="97d39d90-36ae-49c7-8e10-0d6d77786e66" providerId="ADAL" clId="{593FD3F4-6DAC-4ACD-9CF3-34C31EE8382D}" dt="2025-06-22T21:21:25.280" v="16579" actId="478"/>
          <ac:cxnSpMkLst>
            <pc:docMk/>
            <pc:sldMk cId="2420450403" sldId="297"/>
            <ac:cxnSpMk id="85" creationId="{540E3478-E6AC-B713-C88B-98BBE0B42D68}"/>
          </ac:cxnSpMkLst>
        </pc:cxnChg>
        <pc:cxnChg chg="del">
          <ac:chgData name="TOGASAKI Haruta" userId="97d39d90-36ae-49c7-8e10-0d6d77786e66" providerId="ADAL" clId="{593FD3F4-6DAC-4ACD-9CF3-34C31EE8382D}" dt="2025-06-22T21:21:27.482" v="16580" actId="478"/>
          <ac:cxnSpMkLst>
            <pc:docMk/>
            <pc:sldMk cId="2420450403" sldId="297"/>
            <ac:cxnSpMk id="91" creationId="{C286AD42-6DFA-A1FF-F0C0-8851CF416BB5}"/>
          </ac:cxnSpMkLst>
        </pc:cxnChg>
      </pc:sldChg>
      <pc:sldChg chg="add del ord">
        <pc:chgData name="TOGASAKI Haruta" userId="97d39d90-36ae-49c7-8e10-0d6d77786e66" providerId="ADAL" clId="{593FD3F4-6DAC-4ACD-9CF3-34C31EE8382D}" dt="2025-06-30T18:26:10.060" v="23501" actId="47"/>
        <pc:sldMkLst>
          <pc:docMk/>
          <pc:sldMk cId="1613334040" sldId="298"/>
        </pc:sldMkLst>
      </pc:sldChg>
      <pc:sldChg chg="addSp delSp modSp new mod modClrScheme chgLayout">
        <pc:chgData name="TOGASAKI Haruta" userId="97d39d90-36ae-49c7-8e10-0d6d77786e66" providerId="ADAL" clId="{593FD3F4-6DAC-4ACD-9CF3-34C31EE8382D}" dt="2025-06-22T22:33:21.187" v="17678" actId="20577"/>
        <pc:sldMkLst>
          <pc:docMk/>
          <pc:sldMk cId="2093744806" sldId="299"/>
        </pc:sldMkLst>
        <pc:spChg chg="del mod ord">
          <ac:chgData name="TOGASAKI Haruta" userId="97d39d90-36ae-49c7-8e10-0d6d77786e66" providerId="ADAL" clId="{593FD3F4-6DAC-4ACD-9CF3-34C31EE8382D}" dt="2025-06-22T22:33:11.873" v="17645" actId="700"/>
          <ac:spMkLst>
            <pc:docMk/>
            <pc:sldMk cId="2093744806" sldId="299"/>
            <ac:spMk id="2" creationId="{A3870654-3816-5C7A-0A0D-892BE263E45E}"/>
          </ac:spMkLst>
        </pc:spChg>
        <pc:spChg chg="del">
          <ac:chgData name="TOGASAKI Haruta" userId="97d39d90-36ae-49c7-8e10-0d6d77786e66" providerId="ADAL" clId="{593FD3F4-6DAC-4ACD-9CF3-34C31EE8382D}" dt="2025-06-22T22:33:11.873" v="17645" actId="700"/>
          <ac:spMkLst>
            <pc:docMk/>
            <pc:sldMk cId="2093744806" sldId="299"/>
            <ac:spMk id="3" creationId="{FE246D96-8175-E615-706C-B40DCFD55738}"/>
          </ac:spMkLst>
        </pc:spChg>
        <pc:spChg chg="mod ord">
          <ac:chgData name="TOGASAKI Haruta" userId="97d39d90-36ae-49c7-8e10-0d6d77786e66" providerId="ADAL" clId="{593FD3F4-6DAC-4ACD-9CF3-34C31EE8382D}" dt="2025-06-22T22:33:11.873" v="17645" actId="700"/>
          <ac:spMkLst>
            <pc:docMk/>
            <pc:sldMk cId="2093744806" sldId="299"/>
            <ac:spMk id="4" creationId="{E40BD508-BD17-E740-8213-D71DBA5BE558}"/>
          </ac:spMkLst>
        </pc:spChg>
        <pc:spChg chg="add mod ord">
          <ac:chgData name="TOGASAKI Haruta" userId="97d39d90-36ae-49c7-8e10-0d6d77786e66" providerId="ADAL" clId="{593FD3F4-6DAC-4ACD-9CF3-34C31EE8382D}" dt="2025-06-22T22:33:21.187" v="17678" actId="20577"/>
          <ac:spMkLst>
            <pc:docMk/>
            <pc:sldMk cId="2093744806" sldId="299"/>
            <ac:spMk id="5" creationId="{904733C8-295E-94AB-5D83-4AFCB127F33B}"/>
          </ac:spMkLst>
        </pc:spChg>
      </pc:sldChg>
      <pc:sldChg chg="del">
        <pc:chgData name="TOGASAKI Haruta" userId="97d39d90-36ae-49c7-8e10-0d6d77786e66" providerId="ADAL" clId="{593FD3F4-6DAC-4ACD-9CF3-34C31EE8382D}" dt="2025-06-30T18:26:11.715" v="23503" actId="47"/>
        <pc:sldMkLst>
          <pc:docMk/>
          <pc:sldMk cId="3245968990" sldId="300"/>
        </pc:sldMkLst>
      </pc:sldChg>
      <pc:sldChg chg="addSp delSp modSp new del mod ord">
        <pc:chgData name="TOGASAKI Haruta" userId="97d39d90-36ae-49c7-8e10-0d6d77786e66" providerId="ADAL" clId="{593FD3F4-6DAC-4ACD-9CF3-34C31EE8382D}" dt="2025-06-30T15:57:55.959" v="19138" actId="2696"/>
        <pc:sldMkLst>
          <pc:docMk/>
          <pc:sldMk cId="1062113879" sldId="301"/>
        </pc:sldMkLst>
        <pc:spChg chg="mod">
          <ac:chgData name="TOGASAKI Haruta" userId="97d39d90-36ae-49c7-8e10-0d6d77786e66" providerId="ADAL" clId="{593FD3F4-6DAC-4ACD-9CF3-34C31EE8382D}" dt="2025-06-30T15:11:35.759" v="19023" actId="338"/>
          <ac:spMkLst>
            <pc:docMk/>
            <pc:sldMk cId="1062113879" sldId="301"/>
            <ac:spMk id="2" creationId="{56655CE5-3A1C-C6D6-4BDB-9EC762137C40}"/>
          </ac:spMkLst>
        </pc:spChg>
        <pc:spChg chg="mod">
          <ac:chgData name="TOGASAKI Haruta" userId="97d39d90-36ae-49c7-8e10-0d6d77786e66" providerId="ADAL" clId="{593FD3F4-6DAC-4ACD-9CF3-34C31EE8382D}" dt="2025-06-30T15:11:35.759" v="19023" actId="338"/>
          <ac:spMkLst>
            <pc:docMk/>
            <pc:sldMk cId="1062113879" sldId="301"/>
            <ac:spMk id="3" creationId="{DA79C8E7-C57C-E25E-58E2-3FCC1BA50814}"/>
          </ac:spMkLst>
        </pc:spChg>
        <pc:spChg chg="mod">
          <ac:chgData name="TOGASAKI Haruta" userId="97d39d90-36ae-49c7-8e10-0d6d77786e66" providerId="ADAL" clId="{593FD3F4-6DAC-4ACD-9CF3-34C31EE8382D}" dt="2025-06-30T15:11:35.759" v="19023" actId="338"/>
          <ac:spMkLst>
            <pc:docMk/>
            <pc:sldMk cId="1062113879" sldId="301"/>
            <ac:spMk id="4" creationId="{9E454160-4AC2-EE2D-CD29-9FE1FCFFD897}"/>
          </ac:spMkLst>
        </pc:spChg>
        <pc:spChg chg="mod">
          <ac:chgData name="TOGASAKI Haruta" userId="97d39d90-36ae-49c7-8e10-0d6d77786e66" providerId="ADAL" clId="{593FD3F4-6DAC-4ACD-9CF3-34C31EE8382D}" dt="2025-06-30T15:11:52.403" v="19027" actId="1076"/>
          <ac:spMkLst>
            <pc:docMk/>
            <pc:sldMk cId="1062113879" sldId="301"/>
            <ac:spMk id="7" creationId="{84463413-5256-7548-DD2A-33F2D2288973}"/>
          </ac:spMkLst>
        </pc:spChg>
        <pc:spChg chg="mod">
          <ac:chgData name="TOGASAKI Haruta" userId="97d39d90-36ae-49c7-8e10-0d6d77786e66" providerId="ADAL" clId="{593FD3F4-6DAC-4ACD-9CF3-34C31EE8382D}" dt="2025-06-30T15:11:52.403" v="19027" actId="1076"/>
          <ac:spMkLst>
            <pc:docMk/>
            <pc:sldMk cId="1062113879" sldId="301"/>
            <ac:spMk id="8" creationId="{FDD8E213-B9A3-7416-0181-0266F8AEAE8C}"/>
          </ac:spMkLst>
        </pc:spChg>
        <pc:spChg chg="mod">
          <ac:chgData name="TOGASAKI Haruta" userId="97d39d90-36ae-49c7-8e10-0d6d77786e66" providerId="ADAL" clId="{593FD3F4-6DAC-4ACD-9CF3-34C31EE8382D}" dt="2025-06-30T15:11:52.403" v="19027" actId="1076"/>
          <ac:spMkLst>
            <pc:docMk/>
            <pc:sldMk cId="1062113879" sldId="301"/>
            <ac:spMk id="9" creationId="{1CD1C515-4AAE-0035-AA79-D4307FD0D21F}"/>
          </ac:spMkLst>
        </pc:spChg>
        <pc:spChg chg="mod">
          <ac:chgData name="TOGASAKI Haruta" userId="97d39d90-36ae-49c7-8e10-0d6d77786e66" providerId="ADAL" clId="{593FD3F4-6DAC-4ACD-9CF3-34C31EE8382D}" dt="2025-06-30T15:11:52.403" v="19027" actId="1076"/>
          <ac:spMkLst>
            <pc:docMk/>
            <pc:sldMk cId="1062113879" sldId="301"/>
            <ac:spMk id="10" creationId="{6649B64A-7BAE-E06F-DAA0-AF27A6072946}"/>
          </ac:spMkLst>
        </pc:spChg>
        <pc:spChg chg="mod">
          <ac:chgData name="TOGASAKI Haruta" userId="97d39d90-36ae-49c7-8e10-0d6d77786e66" providerId="ADAL" clId="{593FD3F4-6DAC-4ACD-9CF3-34C31EE8382D}" dt="2025-06-30T15:11:52.403" v="19027" actId="1076"/>
          <ac:spMkLst>
            <pc:docMk/>
            <pc:sldMk cId="1062113879" sldId="301"/>
            <ac:spMk id="11" creationId="{BBEC9FB1-4288-D3F2-9055-E0CDF195B1FB}"/>
          </ac:spMkLst>
        </pc:spChg>
        <pc:spChg chg="mod">
          <ac:chgData name="TOGASAKI Haruta" userId="97d39d90-36ae-49c7-8e10-0d6d77786e66" providerId="ADAL" clId="{593FD3F4-6DAC-4ACD-9CF3-34C31EE8382D}" dt="2025-06-30T15:11:52.403" v="19027" actId="1076"/>
          <ac:spMkLst>
            <pc:docMk/>
            <pc:sldMk cId="1062113879" sldId="301"/>
            <ac:spMk id="12" creationId="{DE19D2EC-663C-552D-6D0C-EECC01B8990E}"/>
          </ac:spMkLst>
        </pc:spChg>
        <pc:spChg chg="mod">
          <ac:chgData name="TOGASAKI Haruta" userId="97d39d90-36ae-49c7-8e10-0d6d77786e66" providerId="ADAL" clId="{593FD3F4-6DAC-4ACD-9CF3-34C31EE8382D}" dt="2025-06-30T15:11:52.403" v="19027" actId="1076"/>
          <ac:spMkLst>
            <pc:docMk/>
            <pc:sldMk cId="1062113879" sldId="301"/>
            <ac:spMk id="13" creationId="{BC25E5CB-5AC3-773C-D32B-1881A7C3B2DC}"/>
          </ac:spMkLst>
        </pc:spChg>
        <pc:spChg chg="mod">
          <ac:chgData name="TOGASAKI Haruta" userId="97d39d90-36ae-49c7-8e10-0d6d77786e66" providerId="ADAL" clId="{593FD3F4-6DAC-4ACD-9CF3-34C31EE8382D}" dt="2025-06-30T15:11:52.403" v="19027" actId="1076"/>
          <ac:spMkLst>
            <pc:docMk/>
            <pc:sldMk cId="1062113879" sldId="301"/>
            <ac:spMk id="14" creationId="{82C17953-8356-EB42-584C-EFE35BA757CF}"/>
          </ac:spMkLst>
        </pc:spChg>
        <pc:spChg chg="mod">
          <ac:chgData name="TOGASAKI Haruta" userId="97d39d90-36ae-49c7-8e10-0d6d77786e66" providerId="ADAL" clId="{593FD3F4-6DAC-4ACD-9CF3-34C31EE8382D}" dt="2025-06-30T15:11:52.403" v="19027" actId="1076"/>
          <ac:spMkLst>
            <pc:docMk/>
            <pc:sldMk cId="1062113879" sldId="301"/>
            <ac:spMk id="15" creationId="{7D21414E-944F-6239-A6A7-9F748EC5FAC1}"/>
          </ac:spMkLst>
        </pc:spChg>
        <pc:spChg chg="mod">
          <ac:chgData name="TOGASAKI Haruta" userId="97d39d90-36ae-49c7-8e10-0d6d77786e66" providerId="ADAL" clId="{593FD3F4-6DAC-4ACD-9CF3-34C31EE8382D}" dt="2025-06-30T15:11:52.403" v="19027" actId="1076"/>
          <ac:spMkLst>
            <pc:docMk/>
            <pc:sldMk cId="1062113879" sldId="301"/>
            <ac:spMk id="16" creationId="{38655E7A-111C-0112-36ED-D61AE4104B18}"/>
          </ac:spMkLst>
        </pc:spChg>
        <pc:spChg chg="mod">
          <ac:chgData name="TOGASAKI Haruta" userId="97d39d90-36ae-49c7-8e10-0d6d77786e66" providerId="ADAL" clId="{593FD3F4-6DAC-4ACD-9CF3-34C31EE8382D}" dt="2025-06-30T15:11:52.403" v="19027" actId="1076"/>
          <ac:spMkLst>
            <pc:docMk/>
            <pc:sldMk cId="1062113879" sldId="301"/>
            <ac:spMk id="17" creationId="{55E3D8BF-CE18-C9A7-FD74-65CD0314041A}"/>
          </ac:spMkLst>
        </pc:spChg>
        <pc:spChg chg="mod">
          <ac:chgData name="TOGASAKI Haruta" userId="97d39d90-36ae-49c7-8e10-0d6d77786e66" providerId="ADAL" clId="{593FD3F4-6DAC-4ACD-9CF3-34C31EE8382D}" dt="2025-06-30T15:11:52.403" v="19027" actId="1076"/>
          <ac:spMkLst>
            <pc:docMk/>
            <pc:sldMk cId="1062113879" sldId="301"/>
            <ac:spMk id="18" creationId="{E55CE1D4-C8FB-A812-EEFE-F258AA9E1F17}"/>
          </ac:spMkLst>
        </pc:spChg>
        <pc:spChg chg="mod">
          <ac:chgData name="TOGASAKI Haruta" userId="97d39d90-36ae-49c7-8e10-0d6d77786e66" providerId="ADAL" clId="{593FD3F4-6DAC-4ACD-9CF3-34C31EE8382D}" dt="2025-06-30T15:11:52.403" v="19027" actId="1076"/>
          <ac:spMkLst>
            <pc:docMk/>
            <pc:sldMk cId="1062113879" sldId="301"/>
            <ac:spMk id="19" creationId="{53EB0485-0A73-ED30-618C-A44677F86A98}"/>
          </ac:spMkLst>
        </pc:spChg>
        <pc:spChg chg="mod">
          <ac:chgData name="TOGASAKI Haruta" userId="97d39d90-36ae-49c7-8e10-0d6d77786e66" providerId="ADAL" clId="{593FD3F4-6DAC-4ACD-9CF3-34C31EE8382D}" dt="2025-06-30T15:11:52.403" v="19027" actId="1076"/>
          <ac:spMkLst>
            <pc:docMk/>
            <pc:sldMk cId="1062113879" sldId="301"/>
            <ac:spMk id="20" creationId="{FC96C942-98E9-4F1B-56A3-75D5D407B54E}"/>
          </ac:spMkLst>
        </pc:spChg>
        <pc:spChg chg="mod">
          <ac:chgData name="TOGASAKI Haruta" userId="97d39d90-36ae-49c7-8e10-0d6d77786e66" providerId="ADAL" clId="{593FD3F4-6DAC-4ACD-9CF3-34C31EE8382D}" dt="2025-06-30T15:11:52.403" v="19027" actId="1076"/>
          <ac:spMkLst>
            <pc:docMk/>
            <pc:sldMk cId="1062113879" sldId="301"/>
            <ac:spMk id="21" creationId="{A297F5F0-AB3C-4923-293A-B06A256D1A75}"/>
          </ac:spMkLst>
        </pc:spChg>
        <pc:spChg chg="mod">
          <ac:chgData name="TOGASAKI Haruta" userId="97d39d90-36ae-49c7-8e10-0d6d77786e66" providerId="ADAL" clId="{593FD3F4-6DAC-4ACD-9CF3-34C31EE8382D}" dt="2025-06-30T15:11:52.403" v="19027" actId="1076"/>
          <ac:spMkLst>
            <pc:docMk/>
            <pc:sldMk cId="1062113879" sldId="301"/>
            <ac:spMk id="22" creationId="{F600E74B-3154-8501-AFE5-BAA80B7FFC82}"/>
          </ac:spMkLst>
        </pc:spChg>
        <pc:spChg chg="mod">
          <ac:chgData name="TOGASAKI Haruta" userId="97d39d90-36ae-49c7-8e10-0d6d77786e66" providerId="ADAL" clId="{593FD3F4-6DAC-4ACD-9CF3-34C31EE8382D}" dt="2025-06-30T15:11:52.403" v="19027" actId="1076"/>
          <ac:spMkLst>
            <pc:docMk/>
            <pc:sldMk cId="1062113879" sldId="301"/>
            <ac:spMk id="23" creationId="{9F240D67-A1A6-3750-89B9-9C5B5303FF2F}"/>
          </ac:spMkLst>
        </pc:spChg>
        <pc:spChg chg="mod">
          <ac:chgData name="TOGASAKI Haruta" userId="97d39d90-36ae-49c7-8e10-0d6d77786e66" providerId="ADAL" clId="{593FD3F4-6DAC-4ACD-9CF3-34C31EE8382D}" dt="2025-06-30T15:11:52.403" v="19027" actId="1076"/>
          <ac:spMkLst>
            <pc:docMk/>
            <pc:sldMk cId="1062113879" sldId="301"/>
            <ac:spMk id="24" creationId="{17C442AE-887F-FE00-B569-9D2ECFCF5FC4}"/>
          </ac:spMkLst>
        </pc:spChg>
        <pc:spChg chg="mod">
          <ac:chgData name="TOGASAKI Haruta" userId="97d39d90-36ae-49c7-8e10-0d6d77786e66" providerId="ADAL" clId="{593FD3F4-6DAC-4ACD-9CF3-34C31EE8382D}" dt="2025-06-30T15:11:52.403" v="19027" actId="1076"/>
          <ac:spMkLst>
            <pc:docMk/>
            <pc:sldMk cId="1062113879" sldId="301"/>
            <ac:spMk id="25" creationId="{FF336685-7709-B5BE-FFAA-26B2525C8620}"/>
          </ac:spMkLst>
        </pc:spChg>
        <pc:spChg chg="mod">
          <ac:chgData name="TOGASAKI Haruta" userId="97d39d90-36ae-49c7-8e10-0d6d77786e66" providerId="ADAL" clId="{593FD3F4-6DAC-4ACD-9CF3-34C31EE8382D}" dt="2025-06-30T15:11:52.403" v="19027" actId="1076"/>
          <ac:spMkLst>
            <pc:docMk/>
            <pc:sldMk cId="1062113879" sldId="301"/>
            <ac:spMk id="26" creationId="{BFFAB9B4-625F-AA7C-8CC0-91D3CD57CFCC}"/>
          </ac:spMkLst>
        </pc:spChg>
        <pc:spChg chg="mod">
          <ac:chgData name="TOGASAKI Haruta" userId="97d39d90-36ae-49c7-8e10-0d6d77786e66" providerId="ADAL" clId="{593FD3F4-6DAC-4ACD-9CF3-34C31EE8382D}" dt="2025-06-30T15:11:52.403" v="19027" actId="1076"/>
          <ac:spMkLst>
            <pc:docMk/>
            <pc:sldMk cId="1062113879" sldId="301"/>
            <ac:spMk id="27" creationId="{7A49BC18-44E1-81A8-012A-E0DD09AA6934}"/>
          </ac:spMkLst>
        </pc:spChg>
        <pc:spChg chg="mod">
          <ac:chgData name="TOGASAKI Haruta" userId="97d39d90-36ae-49c7-8e10-0d6d77786e66" providerId="ADAL" clId="{593FD3F4-6DAC-4ACD-9CF3-34C31EE8382D}" dt="2025-06-30T15:11:52.403" v="19027" actId="1076"/>
          <ac:spMkLst>
            <pc:docMk/>
            <pc:sldMk cId="1062113879" sldId="301"/>
            <ac:spMk id="28" creationId="{3E55EBC4-6919-BD34-92F5-E6AEA59B4930}"/>
          </ac:spMkLst>
        </pc:spChg>
        <pc:spChg chg="mod">
          <ac:chgData name="TOGASAKI Haruta" userId="97d39d90-36ae-49c7-8e10-0d6d77786e66" providerId="ADAL" clId="{593FD3F4-6DAC-4ACD-9CF3-34C31EE8382D}" dt="2025-06-30T15:11:52.403" v="19027" actId="1076"/>
          <ac:spMkLst>
            <pc:docMk/>
            <pc:sldMk cId="1062113879" sldId="301"/>
            <ac:spMk id="29" creationId="{76F7784E-F353-72DE-5D4D-E0F16292EF99}"/>
          </ac:spMkLst>
        </pc:spChg>
        <pc:spChg chg="mod">
          <ac:chgData name="TOGASAKI Haruta" userId="97d39d90-36ae-49c7-8e10-0d6d77786e66" providerId="ADAL" clId="{593FD3F4-6DAC-4ACD-9CF3-34C31EE8382D}" dt="2025-06-30T15:11:52.403" v="19027" actId="1076"/>
          <ac:spMkLst>
            <pc:docMk/>
            <pc:sldMk cId="1062113879" sldId="301"/>
            <ac:spMk id="30" creationId="{081DE36D-60C0-A4BC-083C-027DAC2022E1}"/>
          </ac:spMkLst>
        </pc:spChg>
        <pc:spChg chg="mod">
          <ac:chgData name="TOGASAKI Haruta" userId="97d39d90-36ae-49c7-8e10-0d6d77786e66" providerId="ADAL" clId="{593FD3F4-6DAC-4ACD-9CF3-34C31EE8382D}" dt="2025-06-30T15:11:52.403" v="19027" actId="1076"/>
          <ac:spMkLst>
            <pc:docMk/>
            <pc:sldMk cId="1062113879" sldId="301"/>
            <ac:spMk id="31" creationId="{DB6DFAC5-A12C-E1FE-0337-06D4345424F7}"/>
          </ac:spMkLst>
        </pc:spChg>
        <pc:spChg chg="mod">
          <ac:chgData name="TOGASAKI Haruta" userId="97d39d90-36ae-49c7-8e10-0d6d77786e66" providerId="ADAL" clId="{593FD3F4-6DAC-4ACD-9CF3-34C31EE8382D}" dt="2025-06-30T15:11:52.403" v="19027" actId="1076"/>
          <ac:spMkLst>
            <pc:docMk/>
            <pc:sldMk cId="1062113879" sldId="301"/>
            <ac:spMk id="32" creationId="{A4D93A97-4C3A-720F-7E28-FD81777953E1}"/>
          </ac:spMkLst>
        </pc:spChg>
        <pc:spChg chg="mod">
          <ac:chgData name="TOGASAKI Haruta" userId="97d39d90-36ae-49c7-8e10-0d6d77786e66" providerId="ADAL" clId="{593FD3F4-6DAC-4ACD-9CF3-34C31EE8382D}" dt="2025-06-30T15:11:52.403" v="19027" actId="1076"/>
          <ac:spMkLst>
            <pc:docMk/>
            <pc:sldMk cId="1062113879" sldId="301"/>
            <ac:spMk id="33" creationId="{C3E049FA-959B-F526-1D09-170C96C2919E}"/>
          </ac:spMkLst>
        </pc:spChg>
        <pc:spChg chg="mod">
          <ac:chgData name="TOGASAKI Haruta" userId="97d39d90-36ae-49c7-8e10-0d6d77786e66" providerId="ADAL" clId="{593FD3F4-6DAC-4ACD-9CF3-34C31EE8382D}" dt="2025-06-30T15:11:52.403" v="19027" actId="1076"/>
          <ac:spMkLst>
            <pc:docMk/>
            <pc:sldMk cId="1062113879" sldId="301"/>
            <ac:spMk id="34" creationId="{50D03F2F-352E-09E0-91EE-BADE64F7CBB6}"/>
          </ac:spMkLst>
        </pc:spChg>
        <pc:spChg chg="mod">
          <ac:chgData name="TOGASAKI Haruta" userId="97d39d90-36ae-49c7-8e10-0d6d77786e66" providerId="ADAL" clId="{593FD3F4-6DAC-4ACD-9CF3-34C31EE8382D}" dt="2025-06-30T15:11:52.403" v="19027" actId="1076"/>
          <ac:spMkLst>
            <pc:docMk/>
            <pc:sldMk cId="1062113879" sldId="301"/>
            <ac:spMk id="35" creationId="{D2B50802-F5B3-34BD-B1B6-DD9780FCF125}"/>
          </ac:spMkLst>
        </pc:spChg>
        <pc:spChg chg="mod">
          <ac:chgData name="TOGASAKI Haruta" userId="97d39d90-36ae-49c7-8e10-0d6d77786e66" providerId="ADAL" clId="{593FD3F4-6DAC-4ACD-9CF3-34C31EE8382D}" dt="2025-06-30T15:11:52.403" v="19027" actId="1076"/>
          <ac:spMkLst>
            <pc:docMk/>
            <pc:sldMk cId="1062113879" sldId="301"/>
            <ac:spMk id="36" creationId="{0A8C4125-C893-DB90-8D78-BDA3193ADBBA}"/>
          </ac:spMkLst>
        </pc:spChg>
        <pc:spChg chg="mod">
          <ac:chgData name="TOGASAKI Haruta" userId="97d39d90-36ae-49c7-8e10-0d6d77786e66" providerId="ADAL" clId="{593FD3F4-6DAC-4ACD-9CF3-34C31EE8382D}" dt="2025-06-30T15:11:52.403" v="19027" actId="1076"/>
          <ac:spMkLst>
            <pc:docMk/>
            <pc:sldMk cId="1062113879" sldId="301"/>
            <ac:spMk id="37" creationId="{95EAC952-5866-1BC8-C47F-C79C1732D361}"/>
          </ac:spMkLst>
        </pc:spChg>
        <pc:spChg chg="mod">
          <ac:chgData name="TOGASAKI Haruta" userId="97d39d90-36ae-49c7-8e10-0d6d77786e66" providerId="ADAL" clId="{593FD3F4-6DAC-4ACD-9CF3-34C31EE8382D}" dt="2025-06-30T15:11:52.403" v="19027" actId="1076"/>
          <ac:spMkLst>
            <pc:docMk/>
            <pc:sldMk cId="1062113879" sldId="301"/>
            <ac:spMk id="38" creationId="{00111282-45E7-BBA5-CE26-0563EE4D059E}"/>
          </ac:spMkLst>
        </pc:spChg>
        <pc:spChg chg="mod">
          <ac:chgData name="TOGASAKI Haruta" userId="97d39d90-36ae-49c7-8e10-0d6d77786e66" providerId="ADAL" clId="{593FD3F4-6DAC-4ACD-9CF3-34C31EE8382D}" dt="2025-06-30T15:11:52.403" v="19027" actId="1076"/>
          <ac:spMkLst>
            <pc:docMk/>
            <pc:sldMk cId="1062113879" sldId="301"/>
            <ac:spMk id="39" creationId="{0CF04985-DBDB-A6C2-A00A-6E3F6A44E25D}"/>
          </ac:spMkLst>
        </pc:spChg>
        <pc:spChg chg="mod">
          <ac:chgData name="TOGASAKI Haruta" userId="97d39d90-36ae-49c7-8e10-0d6d77786e66" providerId="ADAL" clId="{593FD3F4-6DAC-4ACD-9CF3-34C31EE8382D}" dt="2025-06-30T15:11:52.403" v="19027" actId="1076"/>
          <ac:spMkLst>
            <pc:docMk/>
            <pc:sldMk cId="1062113879" sldId="301"/>
            <ac:spMk id="40" creationId="{E8FEF62B-EBAE-4142-2C4D-AB28024AE37F}"/>
          </ac:spMkLst>
        </pc:spChg>
        <pc:spChg chg="mod">
          <ac:chgData name="TOGASAKI Haruta" userId="97d39d90-36ae-49c7-8e10-0d6d77786e66" providerId="ADAL" clId="{593FD3F4-6DAC-4ACD-9CF3-34C31EE8382D}" dt="2025-06-30T15:11:52.403" v="19027" actId="1076"/>
          <ac:spMkLst>
            <pc:docMk/>
            <pc:sldMk cId="1062113879" sldId="301"/>
            <ac:spMk id="41" creationId="{E6D6F7E4-B106-F9A0-4A97-F85D97F4E378}"/>
          </ac:spMkLst>
        </pc:spChg>
        <pc:spChg chg="mod">
          <ac:chgData name="TOGASAKI Haruta" userId="97d39d90-36ae-49c7-8e10-0d6d77786e66" providerId="ADAL" clId="{593FD3F4-6DAC-4ACD-9CF3-34C31EE8382D}" dt="2025-06-30T15:11:52.403" v="19027" actId="1076"/>
          <ac:spMkLst>
            <pc:docMk/>
            <pc:sldMk cId="1062113879" sldId="301"/>
            <ac:spMk id="42" creationId="{D47E8D72-582E-54C3-6BDA-B27BDD77A14D}"/>
          </ac:spMkLst>
        </pc:spChg>
        <pc:spChg chg="mod">
          <ac:chgData name="TOGASAKI Haruta" userId="97d39d90-36ae-49c7-8e10-0d6d77786e66" providerId="ADAL" clId="{593FD3F4-6DAC-4ACD-9CF3-34C31EE8382D}" dt="2025-06-30T15:11:52.403" v="19027" actId="1076"/>
          <ac:spMkLst>
            <pc:docMk/>
            <pc:sldMk cId="1062113879" sldId="301"/>
            <ac:spMk id="43" creationId="{A63DBF0E-AA14-7A3B-AC75-E0EA12C8A12B}"/>
          </ac:spMkLst>
        </pc:spChg>
        <pc:spChg chg="mod">
          <ac:chgData name="TOGASAKI Haruta" userId="97d39d90-36ae-49c7-8e10-0d6d77786e66" providerId="ADAL" clId="{593FD3F4-6DAC-4ACD-9CF3-34C31EE8382D}" dt="2025-06-30T15:11:52.403" v="19027" actId="1076"/>
          <ac:spMkLst>
            <pc:docMk/>
            <pc:sldMk cId="1062113879" sldId="301"/>
            <ac:spMk id="44" creationId="{9ADA3D38-D62E-7C5C-F12F-2866026F5B42}"/>
          </ac:spMkLst>
        </pc:spChg>
        <pc:spChg chg="mod">
          <ac:chgData name="TOGASAKI Haruta" userId="97d39d90-36ae-49c7-8e10-0d6d77786e66" providerId="ADAL" clId="{593FD3F4-6DAC-4ACD-9CF3-34C31EE8382D}" dt="2025-06-30T15:11:52.403" v="19027" actId="1076"/>
          <ac:spMkLst>
            <pc:docMk/>
            <pc:sldMk cId="1062113879" sldId="301"/>
            <ac:spMk id="45" creationId="{0CE1E079-8D17-9EF4-B5CE-960BFBA9D636}"/>
          </ac:spMkLst>
        </pc:spChg>
        <pc:spChg chg="mod">
          <ac:chgData name="TOGASAKI Haruta" userId="97d39d90-36ae-49c7-8e10-0d6d77786e66" providerId="ADAL" clId="{593FD3F4-6DAC-4ACD-9CF3-34C31EE8382D}" dt="2025-06-30T15:11:52.403" v="19027" actId="1076"/>
          <ac:spMkLst>
            <pc:docMk/>
            <pc:sldMk cId="1062113879" sldId="301"/>
            <ac:spMk id="46" creationId="{5E033ADB-DF6D-CDBD-31CA-8098B133C140}"/>
          </ac:spMkLst>
        </pc:spChg>
        <pc:spChg chg="mod">
          <ac:chgData name="TOGASAKI Haruta" userId="97d39d90-36ae-49c7-8e10-0d6d77786e66" providerId="ADAL" clId="{593FD3F4-6DAC-4ACD-9CF3-34C31EE8382D}" dt="2025-06-30T15:11:52.403" v="19027" actId="1076"/>
          <ac:spMkLst>
            <pc:docMk/>
            <pc:sldMk cId="1062113879" sldId="301"/>
            <ac:spMk id="47" creationId="{15DDC07A-DD00-0A7F-D9AE-5DA0FCF67418}"/>
          </ac:spMkLst>
        </pc:spChg>
        <pc:spChg chg="mod">
          <ac:chgData name="TOGASAKI Haruta" userId="97d39d90-36ae-49c7-8e10-0d6d77786e66" providerId="ADAL" clId="{593FD3F4-6DAC-4ACD-9CF3-34C31EE8382D}" dt="2025-06-30T15:11:52.403" v="19027" actId="1076"/>
          <ac:spMkLst>
            <pc:docMk/>
            <pc:sldMk cId="1062113879" sldId="301"/>
            <ac:spMk id="48" creationId="{A36A6DC7-C0C6-8D5A-23CE-CCA43137B198}"/>
          </ac:spMkLst>
        </pc:spChg>
        <pc:spChg chg="mod">
          <ac:chgData name="TOGASAKI Haruta" userId="97d39d90-36ae-49c7-8e10-0d6d77786e66" providerId="ADAL" clId="{593FD3F4-6DAC-4ACD-9CF3-34C31EE8382D}" dt="2025-06-30T15:11:52.403" v="19027" actId="1076"/>
          <ac:spMkLst>
            <pc:docMk/>
            <pc:sldMk cId="1062113879" sldId="301"/>
            <ac:spMk id="49" creationId="{788E0D07-B924-5FC3-3E5C-3F4C816EEC5F}"/>
          </ac:spMkLst>
        </pc:spChg>
        <pc:spChg chg="mod">
          <ac:chgData name="TOGASAKI Haruta" userId="97d39d90-36ae-49c7-8e10-0d6d77786e66" providerId="ADAL" clId="{593FD3F4-6DAC-4ACD-9CF3-34C31EE8382D}" dt="2025-06-30T15:11:52.403" v="19027" actId="1076"/>
          <ac:spMkLst>
            <pc:docMk/>
            <pc:sldMk cId="1062113879" sldId="301"/>
            <ac:spMk id="50" creationId="{B6D98CB1-F412-2B82-2BF5-7CED0E6DCAF2}"/>
          </ac:spMkLst>
        </pc:spChg>
        <pc:spChg chg="mod">
          <ac:chgData name="TOGASAKI Haruta" userId="97d39d90-36ae-49c7-8e10-0d6d77786e66" providerId="ADAL" clId="{593FD3F4-6DAC-4ACD-9CF3-34C31EE8382D}" dt="2025-06-30T15:11:52.403" v="19027" actId="1076"/>
          <ac:spMkLst>
            <pc:docMk/>
            <pc:sldMk cId="1062113879" sldId="301"/>
            <ac:spMk id="51" creationId="{67B5020C-FB67-E966-656E-260CACABE604}"/>
          </ac:spMkLst>
        </pc:spChg>
        <pc:spChg chg="mod">
          <ac:chgData name="TOGASAKI Haruta" userId="97d39d90-36ae-49c7-8e10-0d6d77786e66" providerId="ADAL" clId="{593FD3F4-6DAC-4ACD-9CF3-34C31EE8382D}" dt="2025-06-30T15:11:52.403" v="19027" actId="1076"/>
          <ac:spMkLst>
            <pc:docMk/>
            <pc:sldMk cId="1062113879" sldId="301"/>
            <ac:spMk id="52" creationId="{9444FB23-23D3-DF1E-9434-76F8E4E2DAAF}"/>
          </ac:spMkLst>
        </pc:spChg>
        <pc:spChg chg="mod">
          <ac:chgData name="TOGASAKI Haruta" userId="97d39d90-36ae-49c7-8e10-0d6d77786e66" providerId="ADAL" clId="{593FD3F4-6DAC-4ACD-9CF3-34C31EE8382D}" dt="2025-06-30T15:11:52.403" v="19027" actId="1076"/>
          <ac:spMkLst>
            <pc:docMk/>
            <pc:sldMk cId="1062113879" sldId="301"/>
            <ac:spMk id="53" creationId="{CB548B69-452D-EEC6-E4BA-B142CE73A94C}"/>
          </ac:spMkLst>
        </pc:spChg>
        <pc:spChg chg="mod">
          <ac:chgData name="TOGASAKI Haruta" userId="97d39d90-36ae-49c7-8e10-0d6d77786e66" providerId="ADAL" clId="{593FD3F4-6DAC-4ACD-9CF3-34C31EE8382D}" dt="2025-06-30T15:11:52.403" v="19027" actId="1076"/>
          <ac:spMkLst>
            <pc:docMk/>
            <pc:sldMk cId="1062113879" sldId="301"/>
            <ac:spMk id="54" creationId="{B4B853BD-F137-841A-9170-B1426B7A3ADA}"/>
          </ac:spMkLst>
        </pc:spChg>
        <pc:spChg chg="mod">
          <ac:chgData name="TOGASAKI Haruta" userId="97d39d90-36ae-49c7-8e10-0d6d77786e66" providerId="ADAL" clId="{593FD3F4-6DAC-4ACD-9CF3-34C31EE8382D}" dt="2025-06-30T15:11:52.403" v="19027" actId="1076"/>
          <ac:spMkLst>
            <pc:docMk/>
            <pc:sldMk cId="1062113879" sldId="301"/>
            <ac:spMk id="55" creationId="{65A05CC0-2C26-95A9-345C-DE53BAEDC141}"/>
          </ac:spMkLst>
        </pc:spChg>
        <pc:spChg chg="mod">
          <ac:chgData name="TOGASAKI Haruta" userId="97d39d90-36ae-49c7-8e10-0d6d77786e66" providerId="ADAL" clId="{593FD3F4-6DAC-4ACD-9CF3-34C31EE8382D}" dt="2025-06-30T15:11:52.403" v="19027" actId="1076"/>
          <ac:spMkLst>
            <pc:docMk/>
            <pc:sldMk cId="1062113879" sldId="301"/>
            <ac:spMk id="56" creationId="{0BF4E3D8-D774-EF39-5299-174C5D39B101}"/>
          </ac:spMkLst>
        </pc:spChg>
        <pc:spChg chg="mod">
          <ac:chgData name="TOGASAKI Haruta" userId="97d39d90-36ae-49c7-8e10-0d6d77786e66" providerId="ADAL" clId="{593FD3F4-6DAC-4ACD-9CF3-34C31EE8382D}" dt="2025-06-30T15:11:52.403" v="19027" actId="1076"/>
          <ac:spMkLst>
            <pc:docMk/>
            <pc:sldMk cId="1062113879" sldId="301"/>
            <ac:spMk id="57" creationId="{9577B517-F563-4D64-00B8-737CD9B3F323}"/>
          </ac:spMkLst>
        </pc:spChg>
        <pc:spChg chg="mod">
          <ac:chgData name="TOGASAKI Haruta" userId="97d39d90-36ae-49c7-8e10-0d6d77786e66" providerId="ADAL" clId="{593FD3F4-6DAC-4ACD-9CF3-34C31EE8382D}" dt="2025-06-30T15:11:52.403" v="19027" actId="1076"/>
          <ac:spMkLst>
            <pc:docMk/>
            <pc:sldMk cId="1062113879" sldId="301"/>
            <ac:spMk id="58" creationId="{F00E67FE-7751-E2F6-DB83-A8A6458F286E}"/>
          </ac:spMkLst>
        </pc:spChg>
        <pc:spChg chg="mod">
          <ac:chgData name="TOGASAKI Haruta" userId="97d39d90-36ae-49c7-8e10-0d6d77786e66" providerId="ADAL" clId="{593FD3F4-6DAC-4ACD-9CF3-34C31EE8382D}" dt="2025-06-30T15:11:52.403" v="19027" actId="1076"/>
          <ac:spMkLst>
            <pc:docMk/>
            <pc:sldMk cId="1062113879" sldId="301"/>
            <ac:spMk id="59" creationId="{486BBAFE-885D-3F18-F61B-1C46268C0DCA}"/>
          </ac:spMkLst>
        </pc:spChg>
        <pc:spChg chg="mod">
          <ac:chgData name="TOGASAKI Haruta" userId="97d39d90-36ae-49c7-8e10-0d6d77786e66" providerId="ADAL" clId="{593FD3F4-6DAC-4ACD-9CF3-34C31EE8382D}" dt="2025-06-30T15:11:52.403" v="19027" actId="1076"/>
          <ac:spMkLst>
            <pc:docMk/>
            <pc:sldMk cId="1062113879" sldId="301"/>
            <ac:spMk id="60" creationId="{CAF8D46F-6A20-FBE2-0855-94ABBF494FC3}"/>
          </ac:spMkLst>
        </pc:spChg>
        <pc:spChg chg="mod">
          <ac:chgData name="TOGASAKI Haruta" userId="97d39d90-36ae-49c7-8e10-0d6d77786e66" providerId="ADAL" clId="{593FD3F4-6DAC-4ACD-9CF3-34C31EE8382D}" dt="2025-06-30T15:11:52.403" v="19027" actId="1076"/>
          <ac:spMkLst>
            <pc:docMk/>
            <pc:sldMk cId="1062113879" sldId="301"/>
            <ac:spMk id="61" creationId="{EC781893-5C2D-2D78-0D79-A940E2801818}"/>
          </ac:spMkLst>
        </pc:spChg>
        <pc:spChg chg="mod">
          <ac:chgData name="TOGASAKI Haruta" userId="97d39d90-36ae-49c7-8e10-0d6d77786e66" providerId="ADAL" clId="{593FD3F4-6DAC-4ACD-9CF3-34C31EE8382D}" dt="2025-06-30T15:11:52.403" v="19027" actId="1076"/>
          <ac:spMkLst>
            <pc:docMk/>
            <pc:sldMk cId="1062113879" sldId="301"/>
            <ac:spMk id="62" creationId="{0D00974C-BAFA-B94F-D2AE-D5A7F6D5A399}"/>
          </ac:spMkLst>
        </pc:spChg>
        <pc:spChg chg="mod">
          <ac:chgData name="TOGASAKI Haruta" userId="97d39d90-36ae-49c7-8e10-0d6d77786e66" providerId="ADAL" clId="{593FD3F4-6DAC-4ACD-9CF3-34C31EE8382D}" dt="2025-06-30T15:11:52.403" v="19027" actId="1076"/>
          <ac:spMkLst>
            <pc:docMk/>
            <pc:sldMk cId="1062113879" sldId="301"/>
            <ac:spMk id="63" creationId="{81D8D77C-643F-7093-1390-3C2B1099C0C9}"/>
          </ac:spMkLst>
        </pc:spChg>
        <pc:spChg chg="mod">
          <ac:chgData name="TOGASAKI Haruta" userId="97d39d90-36ae-49c7-8e10-0d6d77786e66" providerId="ADAL" clId="{593FD3F4-6DAC-4ACD-9CF3-34C31EE8382D}" dt="2025-06-30T15:11:52.403" v="19027" actId="1076"/>
          <ac:spMkLst>
            <pc:docMk/>
            <pc:sldMk cId="1062113879" sldId="301"/>
            <ac:spMk id="64" creationId="{6F1987B9-5E4D-08A9-356B-D37419B43072}"/>
          </ac:spMkLst>
        </pc:spChg>
        <pc:spChg chg="mod">
          <ac:chgData name="TOGASAKI Haruta" userId="97d39d90-36ae-49c7-8e10-0d6d77786e66" providerId="ADAL" clId="{593FD3F4-6DAC-4ACD-9CF3-34C31EE8382D}" dt="2025-06-30T15:11:52.403" v="19027" actId="1076"/>
          <ac:spMkLst>
            <pc:docMk/>
            <pc:sldMk cId="1062113879" sldId="301"/>
            <ac:spMk id="65" creationId="{B35FB18A-F7EB-88B1-4D3F-58CCF3B4DA81}"/>
          </ac:spMkLst>
        </pc:spChg>
        <pc:spChg chg="mod">
          <ac:chgData name="TOGASAKI Haruta" userId="97d39d90-36ae-49c7-8e10-0d6d77786e66" providerId="ADAL" clId="{593FD3F4-6DAC-4ACD-9CF3-34C31EE8382D}" dt="2025-06-30T15:11:52.403" v="19027" actId="1076"/>
          <ac:spMkLst>
            <pc:docMk/>
            <pc:sldMk cId="1062113879" sldId="301"/>
            <ac:spMk id="66" creationId="{29A94FD6-74E8-33F0-75FA-A73CDF4E6667}"/>
          </ac:spMkLst>
        </pc:spChg>
        <pc:spChg chg="mod">
          <ac:chgData name="TOGASAKI Haruta" userId="97d39d90-36ae-49c7-8e10-0d6d77786e66" providerId="ADAL" clId="{593FD3F4-6DAC-4ACD-9CF3-34C31EE8382D}" dt="2025-06-30T15:11:52.403" v="19027" actId="1076"/>
          <ac:spMkLst>
            <pc:docMk/>
            <pc:sldMk cId="1062113879" sldId="301"/>
            <ac:spMk id="67" creationId="{08A6958C-CAFD-8C07-5492-96A8783A735F}"/>
          </ac:spMkLst>
        </pc:spChg>
        <pc:spChg chg="mod">
          <ac:chgData name="TOGASAKI Haruta" userId="97d39d90-36ae-49c7-8e10-0d6d77786e66" providerId="ADAL" clId="{593FD3F4-6DAC-4ACD-9CF3-34C31EE8382D}" dt="2025-06-30T15:11:52.403" v="19027" actId="1076"/>
          <ac:spMkLst>
            <pc:docMk/>
            <pc:sldMk cId="1062113879" sldId="301"/>
            <ac:spMk id="68" creationId="{8C5E5C2A-402C-1E55-48BB-6B8CC49EF647}"/>
          </ac:spMkLst>
        </pc:spChg>
        <pc:spChg chg="mod">
          <ac:chgData name="TOGASAKI Haruta" userId="97d39d90-36ae-49c7-8e10-0d6d77786e66" providerId="ADAL" clId="{593FD3F4-6DAC-4ACD-9CF3-34C31EE8382D}" dt="2025-06-30T15:11:52.403" v="19027" actId="1076"/>
          <ac:spMkLst>
            <pc:docMk/>
            <pc:sldMk cId="1062113879" sldId="301"/>
            <ac:spMk id="69" creationId="{0C8A1CDF-1293-6677-2EAC-48F9B1B74806}"/>
          </ac:spMkLst>
        </pc:spChg>
        <pc:spChg chg="mod">
          <ac:chgData name="TOGASAKI Haruta" userId="97d39d90-36ae-49c7-8e10-0d6d77786e66" providerId="ADAL" clId="{593FD3F4-6DAC-4ACD-9CF3-34C31EE8382D}" dt="2025-06-30T15:11:52.403" v="19027" actId="1076"/>
          <ac:spMkLst>
            <pc:docMk/>
            <pc:sldMk cId="1062113879" sldId="301"/>
            <ac:spMk id="70" creationId="{72B183D7-3D57-2172-AB27-93B33A9981F6}"/>
          </ac:spMkLst>
        </pc:spChg>
        <pc:spChg chg="mod">
          <ac:chgData name="TOGASAKI Haruta" userId="97d39d90-36ae-49c7-8e10-0d6d77786e66" providerId="ADAL" clId="{593FD3F4-6DAC-4ACD-9CF3-34C31EE8382D}" dt="2025-06-30T15:11:52.403" v="19027" actId="1076"/>
          <ac:spMkLst>
            <pc:docMk/>
            <pc:sldMk cId="1062113879" sldId="301"/>
            <ac:spMk id="71" creationId="{1F5B2499-1471-EE5E-5512-F48D409A4BB7}"/>
          </ac:spMkLst>
        </pc:spChg>
        <pc:spChg chg="mod">
          <ac:chgData name="TOGASAKI Haruta" userId="97d39d90-36ae-49c7-8e10-0d6d77786e66" providerId="ADAL" clId="{593FD3F4-6DAC-4ACD-9CF3-34C31EE8382D}" dt="2025-06-30T15:11:52.403" v="19027" actId="1076"/>
          <ac:spMkLst>
            <pc:docMk/>
            <pc:sldMk cId="1062113879" sldId="301"/>
            <ac:spMk id="72" creationId="{4E9BF381-4FB6-2FC5-ABB7-9D47BC3E96AE}"/>
          </ac:spMkLst>
        </pc:spChg>
        <pc:spChg chg="mod">
          <ac:chgData name="TOGASAKI Haruta" userId="97d39d90-36ae-49c7-8e10-0d6d77786e66" providerId="ADAL" clId="{593FD3F4-6DAC-4ACD-9CF3-34C31EE8382D}" dt="2025-06-30T15:11:52.403" v="19027" actId="1076"/>
          <ac:spMkLst>
            <pc:docMk/>
            <pc:sldMk cId="1062113879" sldId="301"/>
            <ac:spMk id="73" creationId="{A7914E02-40BD-A79D-B7F8-54086E991DCB}"/>
          </ac:spMkLst>
        </pc:spChg>
        <pc:spChg chg="mod">
          <ac:chgData name="TOGASAKI Haruta" userId="97d39d90-36ae-49c7-8e10-0d6d77786e66" providerId="ADAL" clId="{593FD3F4-6DAC-4ACD-9CF3-34C31EE8382D}" dt="2025-06-30T15:11:52.403" v="19027" actId="1076"/>
          <ac:spMkLst>
            <pc:docMk/>
            <pc:sldMk cId="1062113879" sldId="301"/>
            <ac:spMk id="74" creationId="{42DC9310-9A59-B407-B285-D21BFA019D03}"/>
          </ac:spMkLst>
        </pc:spChg>
        <pc:spChg chg="mod">
          <ac:chgData name="TOGASAKI Haruta" userId="97d39d90-36ae-49c7-8e10-0d6d77786e66" providerId="ADAL" clId="{593FD3F4-6DAC-4ACD-9CF3-34C31EE8382D}" dt="2025-06-30T15:11:52.403" v="19027" actId="1076"/>
          <ac:spMkLst>
            <pc:docMk/>
            <pc:sldMk cId="1062113879" sldId="301"/>
            <ac:spMk id="75" creationId="{B6B0D4DC-6DE7-C481-8B7A-4413C42FD2C2}"/>
          </ac:spMkLst>
        </pc:spChg>
        <pc:spChg chg="mod">
          <ac:chgData name="TOGASAKI Haruta" userId="97d39d90-36ae-49c7-8e10-0d6d77786e66" providerId="ADAL" clId="{593FD3F4-6DAC-4ACD-9CF3-34C31EE8382D}" dt="2025-06-30T15:11:52.403" v="19027" actId="1076"/>
          <ac:spMkLst>
            <pc:docMk/>
            <pc:sldMk cId="1062113879" sldId="301"/>
            <ac:spMk id="76" creationId="{44A32CEF-2B8F-A53E-EE45-475E7E6D2C46}"/>
          </ac:spMkLst>
        </pc:spChg>
        <pc:spChg chg="mod">
          <ac:chgData name="TOGASAKI Haruta" userId="97d39d90-36ae-49c7-8e10-0d6d77786e66" providerId="ADAL" clId="{593FD3F4-6DAC-4ACD-9CF3-34C31EE8382D}" dt="2025-06-30T15:11:52.403" v="19027" actId="1076"/>
          <ac:spMkLst>
            <pc:docMk/>
            <pc:sldMk cId="1062113879" sldId="301"/>
            <ac:spMk id="77" creationId="{1399AEEA-F82E-92C1-9E3F-4B2056DF94AB}"/>
          </ac:spMkLst>
        </pc:spChg>
        <pc:spChg chg="mod">
          <ac:chgData name="TOGASAKI Haruta" userId="97d39d90-36ae-49c7-8e10-0d6d77786e66" providerId="ADAL" clId="{593FD3F4-6DAC-4ACD-9CF3-34C31EE8382D}" dt="2025-06-30T15:11:52.403" v="19027" actId="1076"/>
          <ac:spMkLst>
            <pc:docMk/>
            <pc:sldMk cId="1062113879" sldId="301"/>
            <ac:spMk id="78" creationId="{872A7EA6-651E-5D53-1B99-F995A8250A1C}"/>
          </ac:spMkLst>
        </pc:spChg>
        <pc:spChg chg="mod">
          <ac:chgData name="TOGASAKI Haruta" userId="97d39d90-36ae-49c7-8e10-0d6d77786e66" providerId="ADAL" clId="{593FD3F4-6DAC-4ACD-9CF3-34C31EE8382D}" dt="2025-06-30T15:11:52.403" v="19027" actId="1076"/>
          <ac:spMkLst>
            <pc:docMk/>
            <pc:sldMk cId="1062113879" sldId="301"/>
            <ac:spMk id="79" creationId="{B9439861-6828-F98D-6BC6-5D7A4522CFEE}"/>
          </ac:spMkLst>
        </pc:spChg>
        <pc:spChg chg="mod">
          <ac:chgData name="TOGASAKI Haruta" userId="97d39d90-36ae-49c7-8e10-0d6d77786e66" providerId="ADAL" clId="{593FD3F4-6DAC-4ACD-9CF3-34C31EE8382D}" dt="2025-06-30T15:11:52.403" v="19027" actId="1076"/>
          <ac:spMkLst>
            <pc:docMk/>
            <pc:sldMk cId="1062113879" sldId="301"/>
            <ac:spMk id="80" creationId="{DA60B1D8-69B4-2B35-D5E7-173DACED4BD7}"/>
          </ac:spMkLst>
        </pc:spChg>
        <pc:spChg chg="mod">
          <ac:chgData name="TOGASAKI Haruta" userId="97d39d90-36ae-49c7-8e10-0d6d77786e66" providerId="ADAL" clId="{593FD3F4-6DAC-4ACD-9CF3-34C31EE8382D}" dt="2025-06-30T15:11:52.403" v="19027" actId="1076"/>
          <ac:spMkLst>
            <pc:docMk/>
            <pc:sldMk cId="1062113879" sldId="301"/>
            <ac:spMk id="81" creationId="{E7CFA9F1-BCA5-612D-F2D7-4E009C7E19CB}"/>
          </ac:spMkLst>
        </pc:spChg>
        <pc:spChg chg="mod">
          <ac:chgData name="TOGASAKI Haruta" userId="97d39d90-36ae-49c7-8e10-0d6d77786e66" providerId="ADAL" clId="{593FD3F4-6DAC-4ACD-9CF3-34C31EE8382D}" dt="2025-06-30T15:11:52.403" v="19027" actId="1076"/>
          <ac:spMkLst>
            <pc:docMk/>
            <pc:sldMk cId="1062113879" sldId="301"/>
            <ac:spMk id="82" creationId="{A520CB80-D74D-EFF0-9319-828340018550}"/>
          </ac:spMkLst>
        </pc:spChg>
        <pc:spChg chg="mod">
          <ac:chgData name="TOGASAKI Haruta" userId="97d39d90-36ae-49c7-8e10-0d6d77786e66" providerId="ADAL" clId="{593FD3F4-6DAC-4ACD-9CF3-34C31EE8382D}" dt="2025-06-30T15:11:52.403" v="19027" actId="1076"/>
          <ac:spMkLst>
            <pc:docMk/>
            <pc:sldMk cId="1062113879" sldId="301"/>
            <ac:spMk id="83" creationId="{B7F7DB89-007D-3708-B878-DBA899A139D2}"/>
          </ac:spMkLst>
        </pc:spChg>
        <pc:spChg chg="mod">
          <ac:chgData name="TOGASAKI Haruta" userId="97d39d90-36ae-49c7-8e10-0d6d77786e66" providerId="ADAL" clId="{593FD3F4-6DAC-4ACD-9CF3-34C31EE8382D}" dt="2025-06-30T15:11:52.403" v="19027" actId="1076"/>
          <ac:spMkLst>
            <pc:docMk/>
            <pc:sldMk cId="1062113879" sldId="301"/>
            <ac:spMk id="84" creationId="{0F4121E4-41B3-15BB-6ED2-DE7AB0615460}"/>
          </ac:spMkLst>
        </pc:spChg>
        <pc:spChg chg="mod">
          <ac:chgData name="TOGASAKI Haruta" userId="97d39d90-36ae-49c7-8e10-0d6d77786e66" providerId="ADAL" clId="{593FD3F4-6DAC-4ACD-9CF3-34C31EE8382D}" dt="2025-06-30T15:11:52.403" v="19027" actId="1076"/>
          <ac:spMkLst>
            <pc:docMk/>
            <pc:sldMk cId="1062113879" sldId="301"/>
            <ac:spMk id="85" creationId="{F6EED1D5-E8FD-5621-48D0-03FD8BD4A9F6}"/>
          </ac:spMkLst>
        </pc:spChg>
        <pc:spChg chg="mod">
          <ac:chgData name="TOGASAKI Haruta" userId="97d39d90-36ae-49c7-8e10-0d6d77786e66" providerId="ADAL" clId="{593FD3F4-6DAC-4ACD-9CF3-34C31EE8382D}" dt="2025-06-30T15:11:52.403" v="19027" actId="1076"/>
          <ac:spMkLst>
            <pc:docMk/>
            <pc:sldMk cId="1062113879" sldId="301"/>
            <ac:spMk id="86" creationId="{A18B823B-4DFD-4424-D824-15E3AF8E0E3D}"/>
          </ac:spMkLst>
        </pc:spChg>
        <pc:spChg chg="mod">
          <ac:chgData name="TOGASAKI Haruta" userId="97d39d90-36ae-49c7-8e10-0d6d77786e66" providerId="ADAL" clId="{593FD3F4-6DAC-4ACD-9CF3-34C31EE8382D}" dt="2025-06-30T15:11:52.403" v="19027" actId="1076"/>
          <ac:spMkLst>
            <pc:docMk/>
            <pc:sldMk cId="1062113879" sldId="301"/>
            <ac:spMk id="87" creationId="{DE8A7961-12B5-9244-0113-20255515BEB6}"/>
          </ac:spMkLst>
        </pc:spChg>
        <pc:spChg chg="mod">
          <ac:chgData name="TOGASAKI Haruta" userId="97d39d90-36ae-49c7-8e10-0d6d77786e66" providerId="ADAL" clId="{593FD3F4-6DAC-4ACD-9CF3-34C31EE8382D}" dt="2025-06-30T15:11:52.403" v="19027" actId="1076"/>
          <ac:spMkLst>
            <pc:docMk/>
            <pc:sldMk cId="1062113879" sldId="301"/>
            <ac:spMk id="88" creationId="{3FD4E563-6DBF-7DF1-3BC2-75E8409B3745}"/>
          </ac:spMkLst>
        </pc:spChg>
        <pc:spChg chg="mod">
          <ac:chgData name="TOGASAKI Haruta" userId="97d39d90-36ae-49c7-8e10-0d6d77786e66" providerId="ADAL" clId="{593FD3F4-6DAC-4ACD-9CF3-34C31EE8382D}" dt="2025-06-30T15:11:52.403" v="19027" actId="1076"/>
          <ac:spMkLst>
            <pc:docMk/>
            <pc:sldMk cId="1062113879" sldId="301"/>
            <ac:spMk id="89" creationId="{D9951594-7C82-4D14-037A-C3D84A430F8E}"/>
          </ac:spMkLst>
        </pc:spChg>
        <pc:spChg chg="mod">
          <ac:chgData name="TOGASAKI Haruta" userId="97d39d90-36ae-49c7-8e10-0d6d77786e66" providerId="ADAL" clId="{593FD3F4-6DAC-4ACD-9CF3-34C31EE8382D}" dt="2025-06-30T15:11:52.403" v="19027" actId="1076"/>
          <ac:spMkLst>
            <pc:docMk/>
            <pc:sldMk cId="1062113879" sldId="301"/>
            <ac:spMk id="90" creationId="{BF3D46D0-2EC1-1AC1-9F9E-02623C377CC5}"/>
          </ac:spMkLst>
        </pc:spChg>
        <pc:spChg chg="mod">
          <ac:chgData name="TOGASAKI Haruta" userId="97d39d90-36ae-49c7-8e10-0d6d77786e66" providerId="ADAL" clId="{593FD3F4-6DAC-4ACD-9CF3-34C31EE8382D}" dt="2025-06-30T15:11:52.403" v="19027" actId="1076"/>
          <ac:spMkLst>
            <pc:docMk/>
            <pc:sldMk cId="1062113879" sldId="301"/>
            <ac:spMk id="91" creationId="{24A8B39F-6A9D-038B-9D06-BE110FA6E20F}"/>
          </ac:spMkLst>
        </pc:spChg>
        <pc:spChg chg="mod">
          <ac:chgData name="TOGASAKI Haruta" userId="97d39d90-36ae-49c7-8e10-0d6d77786e66" providerId="ADAL" clId="{593FD3F4-6DAC-4ACD-9CF3-34C31EE8382D}" dt="2025-06-30T15:11:52.403" v="19027" actId="1076"/>
          <ac:spMkLst>
            <pc:docMk/>
            <pc:sldMk cId="1062113879" sldId="301"/>
            <ac:spMk id="92" creationId="{8F238724-68AA-E638-8E99-175E206BA029}"/>
          </ac:spMkLst>
        </pc:spChg>
        <pc:spChg chg="mod">
          <ac:chgData name="TOGASAKI Haruta" userId="97d39d90-36ae-49c7-8e10-0d6d77786e66" providerId="ADAL" clId="{593FD3F4-6DAC-4ACD-9CF3-34C31EE8382D}" dt="2025-06-30T15:11:52.403" v="19027" actId="1076"/>
          <ac:spMkLst>
            <pc:docMk/>
            <pc:sldMk cId="1062113879" sldId="301"/>
            <ac:spMk id="93" creationId="{7D6E7911-16F6-D588-BC6A-A550874171B7}"/>
          </ac:spMkLst>
        </pc:spChg>
        <pc:spChg chg="mod">
          <ac:chgData name="TOGASAKI Haruta" userId="97d39d90-36ae-49c7-8e10-0d6d77786e66" providerId="ADAL" clId="{593FD3F4-6DAC-4ACD-9CF3-34C31EE8382D}" dt="2025-06-30T15:11:52.403" v="19027" actId="1076"/>
          <ac:spMkLst>
            <pc:docMk/>
            <pc:sldMk cId="1062113879" sldId="301"/>
            <ac:spMk id="94" creationId="{B27D3FC0-B26E-7637-CB37-63C0DE65AB3A}"/>
          </ac:spMkLst>
        </pc:spChg>
        <pc:spChg chg="mod">
          <ac:chgData name="TOGASAKI Haruta" userId="97d39d90-36ae-49c7-8e10-0d6d77786e66" providerId="ADAL" clId="{593FD3F4-6DAC-4ACD-9CF3-34C31EE8382D}" dt="2025-06-30T15:11:52.403" v="19027" actId="1076"/>
          <ac:spMkLst>
            <pc:docMk/>
            <pc:sldMk cId="1062113879" sldId="301"/>
            <ac:spMk id="95" creationId="{32E86CCD-5B84-25F4-A56C-709CEA08FE2E}"/>
          </ac:spMkLst>
        </pc:spChg>
        <pc:spChg chg="mod">
          <ac:chgData name="TOGASAKI Haruta" userId="97d39d90-36ae-49c7-8e10-0d6d77786e66" providerId="ADAL" clId="{593FD3F4-6DAC-4ACD-9CF3-34C31EE8382D}" dt="2025-06-30T15:11:52.403" v="19027" actId="1076"/>
          <ac:spMkLst>
            <pc:docMk/>
            <pc:sldMk cId="1062113879" sldId="301"/>
            <ac:spMk id="96" creationId="{15AF8063-7083-7364-5D3B-E4F347C2120A}"/>
          </ac:spMkLst>
        </pc:spChg>
        <pc:spChg chg="mod">
          <ac:chgData name="TOGASAKI Haruta" userId="97d39d90-36ae-49c7-8e10-0d6d77786e66" providerId="ADAL" clId="{593FD3F4-6DAC-4ACD-9CF3-34C31EE8382D}" dt="2025-06-30T15:11:52.403" v="19027" actId="1076"/>
          <ac:spMkLst>
            <pc:docMk/>
            <pc:sldMk cId="1062113879" sldId="301"/>
            <ac:spMk id="97" creationId="{6862D59D-70F1-B8CA-8F60-FE2F3E0380A0}"/>
          </ac:spMkLst>
        </pc:spChg>
        <pc:spChg chg="mod">
          <ac:chgData name="TOGASAKI Haruta" userId="97d39d90-36ae-49c7-8e10-0d6d77786e66" providerId="ADAL" clId="{593FD3F4-6DAC-4ACD-9CF3-34C31EE8382D}" dt="2025-06-30T15:11:52.403" v="19027" actId="1076"/>
          <ac:spMkLst>
            <pc:docMk/>
            <pc:sldMk cId="1062113879" sldId="301"/>
            <ac:spMk id="98" creationId="{1F95E1BC-C469-6FCA-92CC-BEEDB341C34B}"/>
          </ac:spMkLst>
        </pc:spChg>
        <pc:spChg chg="mod">
          <ac:chgData name="TOGASAKI Haruta" userId="97d39d90-36ae-49c7-8e10-0d6d77786e66" providerId="ADAL" clId="{593FD3F4-6DAC-4ACD-9CF3-34C31EE8382D}" dt="2025-06-30T15:11:52.403" v="19027" actId="1076"/>
          <ac:spMkLst>
            <pc:docMk/>
            <pc:sldMk cId="1062113879" sldId="301"/>
            <ac:spMk id="99" creationId="{C6CB8757-5D31-E20B-A41C-CF8D48C601B5}"/>
          </ac:spMkLst>
        </pc:spChg>
        <pc:spChg chg="mod">
          <ac:chgData name="TOGASAKI Haruta" userId="97d39d90-36ae-49c7-8e10-0d6d77786e66" providerId="ADAL" clId="{593FD3F4-6DAC-4ACD-9CF3-34C31EE8382D}" dt="2025-06-30T15:11:52.403" v="19027" actId="1076"/>
          <ac:spMkLst>
            <pc:docMk/>
            <pc:sldMk cId="1062113879" sldId="301"/>
            <ac:spMk id="100" creationId="{F7D4E4EA-0E75-E6F3-7DEA-7F0806F7C970}"/>
          </ac:spMkLst>
        </pc:spChg>
        <pc:spChg chg="mod">
          <ac:chgData name="TOGASAKI Haruta" userId="97d39d90-36ae-49c7-8e10-0d6d77786e66" providerId="ADAL" clId="{593FD3F4-6DAC-4ACD-9CF3-34C31EE8382D}" dt="2025-06-30T15:11:52.403" v="19027" actId="1076"/>
          <ac:spMkLst>
            <pc:docMk/>
            <pc:sldMk cId="1062113879" sldId="301"/>
            <ac:spMk id="101" creationId="{4866A377-106A-6E53-FD39-4AEF3662D6BC}"/>
          </ac:spMkLst>
        </pc:spChg>
        <pc:spChg chg="mod">
          <ac:chgData name="TOGASAKI Haruta" userId="97d39d90-36ae-49c7-8e10-0d6d77786e66" providerId="ADAL" clId="{593FD3F4-6DAC-4ACD-9CF3-34C31EE8382D}" dt="2025-06-30T15:11:52.403" v="19027" actId="1076"/>
          <ac:spMkLst>
            <pc:docMk/>
            <pc:sldMk cId="1062113879" sldId="301"/>
            <ac:spMk id="102" creationId="{3B96596F-2699-3E80-6C6E-7B64F4AA62EE}"/>
          </ac:spMkLst>
        </pc:spChg>
        <pc:spChg chg="mod">
          <ac:chgData name="TOGASAKI Haruta" userId="97d39d90-36ae-49c7-8e10-0d6d77786e66" providerId="ADAL" clId="{593FD3F4-6DAC-4ACD-9CF3-34C31EE8382D}" dt="2025-06-30T15:11:52.403" v="19027" actId="1076"/>
          <ac:spMkLst>
            <pc:docMk/>
            <pc:sldMk cId="1062113879" sldId="301"/>
            <ac:spMk id="103" creationId="{46E6EFD6-6DBC-C0C7-9AAD-32314922F3BB}"/>
          </ac:spMkLst>
        </pc:spChg>
        <pc:spChg chg="mod">
          <ac:chgData name="TOGASAKI Haruta" userId="97d39d90-36ae-49c7-8e10-0d6d77786e66" providerId="ADAL" clId="{593FD3F4-6DAC-4ACD-9CF3-34C31EE8382D}" dt="2025-06-30T15:11:52.403" v="19027" actId="1076"/>
          <ac:spMkLst>
            <pc:docMk/>
            <pc:sldMk cId="1062113879" sldId="301"/>
            <ac:spMk id="104" creationId="{217084E4-CB36-3A0E-14AA-A386C7042042}"/>
          </ac:spMkLst>
        </pc:spChg>
        <pc:spChg chg="mod">
          <ac:chgData name="TOGASAKI Haruta" userId="97d39d90-36ae-49c7-8e10-0d6d77786e66" providerId="ADAL" clId="{593FD3F4-6DAC-4ACD-9CF3-34C31EE8382D}" dt="2025-06-30T15:11:52.403" v="19027" actId="1076"/>
          <ac:spMkLst>
            <pc:docMk/>
            <pc:sldMk cId="1062113879" sldId="301"/>
            <ac:spMk id="105" creationId="{3FEC6272-3FEE-B45A-4255-2A30E5F0F0DE}"/>
          </ac:spMkLst>
        </pc:spChg>
        <pc:spChg chg="mod">
          <ac:chgData name="TOGASAKI Haruta" userId="97d39d90-36ae-49c7-8e10-0d6d77786e66" providerId="ADAL" clId="{593FD3F4-6DAC-4ACD-9CF3-34C31EE8382D}" dt="2025-06-30T15:11:52.403" v="19027" actId="1076"/>
          <ac:spMkLst>
            <pc:docMk/>
            <pc:sldMk cId="1062113879" sldId="301"/>
            <ac:spMk id="106" creationId="{48F5931D-B5B3-47A6-F63A-7E25851D9A59}"/>
          </ac:spMkLst>
        </pc:spChg>
        <pc:spChg chg="mod">
          <ac:chgData name="TOGASAKI Haruta" userId="97d39d90-36ae-49c7-8e10-0d6d77786e66" providerId="ADAL" clId="{593FD3F4-6DAC-4ACD-9CF3-34C31EE8382D}" dt="2025-06-30T15:11:52.403" v="19027" actId="1076"/>
          <ac:spMkLst>
            <pc:docMk/>
            <pc:sldMk cId="1062113879" sldId="301"/>
            <ac:spMk id="107" creationId="{E4A98B38-B51F-0463-C25D-44D2E590C484}"/>
          </ac:spMkLst>
        </pc:spChg>
        <pc:spChg chg="mod">
          <ac:chgData name="TOGASAKI Haruta" userId="97d39d90-36ae-49c7-8e10-0d6d77786e66" providerId="ADAL" clId="{593FD3F4-6DAC-4ACD-9CF3-34C31EE8382D}" dt="2025-06-30T15:11:52.403" v="19027" actId="1076"/>
          <ac:spMkLst>
            <pc:docMk/>
            <pc:sldMk cId="1062113879" sldId="301"/>
            <ac:spMk id="108" creationId="{F4D29F0A-A98E-3409-6D1E-092308E6C305}"/>
          </ac:spMkLst>
        </pc:spChg>
        <pc:spChg chg="mod">
          <ac:chgData name="TOGASAKI Haruta" userId="97d39d90-36ae-49c7-8e10-0d6d77786e66" providerId="ADAL" clId="{593FD3F4-6DAC-4ACD-9CF3-34C31EE8382D}" dt="2025-06-30T15:11:52.403" v="19027" actId="1076"/>
          <ac:spMkLst>
            <pc:docMk/>
            <pc:sldMk cId="1062113879" sldId="301"/>
            <ac:spMk id="109" creationId="{1B0B153E-1206-EFB9-3513-70745F43C2F5}"/>
          </ac:spMkLst>
        </pc:spChg>
        <pc:spChg chg="mod">
          <ac:chgData name="TOGASAKI Haruta" userId="97d39d90-36ae-49c7-8e10-0d6d77786e66" providerId="ADAL" clId="{593FD3F4-6DAC-4ACD-9CF3-34C31EE8382D}" dt="2025-06-30T15:11:52.403" v="19027" actId="1076"/>
          <ac:spMkLst>
            <pc:docMk/>
            <pc:sldMk cId="1062113879" sldId="301"/>
            <ac:spMk id="110" creationId="{4F8469B4-A81E-B4CC-76D1-23ABEA78B344}"/>
          </ac:spMkLst>
        </pc:spChg>
        <pc:spChg chg="mod">
          <ac:chgData name="TOGASAKI Haruta" userId="97d39d90-36ae-49c7-8e10-0d6d77786e66" providerId="ADAL" clId="{593FD3F4-6DAC-4ACD-9CF3-34C31EE8382D}" dt="2025-06-30T15:11:52.403" v="19027" actId="1076"/>
          <ac:spMkLst>
            <pc:docMk/>
            <pc:sldMk cId="1062113879" sldId="301"/>
            <ac:spMk id="111" creationId="{C7F82E82-8030-9E4E-A53E-41989C34DAF7}"/>
          </ac:spMkLst>
        </pc:spChg>
        <pc:spChg chg="mod">
          <ac:chgData name="TOGASAKI Haruta" userId="97d39d90-36ae-49c7-8e10-0d6d77786e66" providerId="ADAL" clId="{593FD3F4-6DAC-4ACD-9CF3-34C31EE8382D}" dt="2025-06-30T15:11:52.403" v="19027" actId="1076"/>
          <ac:spMkLst>
            <pc:docMk/>
            <pc:sldMk cId="1062113879" sldId="301"/>
            <ac:spMk id="112" creationId="{CD3B6A63-33AB-38DA-74D7-72A01AED8C1F}"/>
          </ac:spMkLst>
        </pc:spChg>
        <pc:spChg chg="mod">
          <ac:chgData name="TOGASAKI Haruta" userId="97d39d90-36ae-49c7-8e10-0d6d77786e66" providerId="ADAL" clId="{593FD3F4-6DAC-4ACD-9CF3-34C31EE8382D}" dt="2025-06-30T15:11:52.403" v="19027" actId="1076"/>
          <ac:spMkLst>
            <pc:docMk/>
            <pc:sldMk cId="1062113879" sldId="301"/>
            <ac:spMk id="113" creationId="{B0C998A9-6369-A775-5827-90F779A30941}"/>
          </ac:spMkLst>
        </pc:spChg>
        <pc:spChg chg="mod">
          <ac:chgData name="TOGASAKI Haruta" userId="97d39d90-36ae-49c7-8e10-0d6d77786e66" providerId="ADAL" clId="{593FD3F4-6DAC-4ACD-9CF3-34C31EE8382D}" dt="2025-06-30T15:11:52.403" v="19027" actId="1076"/>
          <ac:spMkLst>
            <pc:docMk/>
            <pc:sldMk cId="1062113879" sldId="301"/>
            <ac:spMk id="114" creationId="{D07DE338-7364-A07B-C027-622FFFDABB7D}"/>
          </ac:spMkLst>
        </pc:spChg>
        <pc:spChg chg="mod">
          <ac:chgData name="TOGASAKI Haruta" userId="97d39d90-36ae-49c7-8e10-0d6d77786e66" providerId="ADAL" clId="{593FD3F4-6DAC-4ACD-9CF3-34C31EE8382D}" dt="2025-06-30T15:11:52.403" v="19027" actId="1076"/>
          <ac:spMkLst>
            <pc:docMk/>
            <pc:sldMk cId="1062113879" sldId="301"/>
            <ac:spMk id="115" creationId="{2B83F07A-A6E3-745C-2ADA-75F20B1676E7}"/>
          </ac:spMkLst>
        </pc:spChg>
        <pc:spChg chg="mod">
          <ac:chgData name="TOGASAKI Haruta" userId="97d39d90-36ae-49c7-8e10-0d6d77786e66" providerId="ADAL" clId="{593FD3F4-6DAC-4ACD-9CF3-34C31EE8382D}" dt="2025-06-30T15:11:52.403" v="19027" actId="1076"/>
          <ac:spMkLst>
            <pc:docMk/>
            <pc:sldMk cId="1062113879" sldId="301"/>
            <ac:spMk id="116" creationId="{2EC4629D-0F79-2037-4FF5-34866F05D133}"/>
          </ac:spMkLst>
        </pc:spChg>
        <pc:spChg chg="mod">
          <ac:chgData name="TOGASAKI Haruta" userId="97d39d90-36ae-49c7-8e10-0d6d77786e66" providerId="ADAL" clId="{593FD3F4-6DAC-4ACD-9CF3-34C31EE8382D}" dt="2025-06-30T15:11:52.403" v="19027" actId="1076"/>
          <ac:spMkLst>
            <pc:docMk/>
            <pc:sldMk cId="1062113879" sldId="301"/>
            <ac:spMk id="117" creationId="{05F715D4-64D5-90B3-E185-925211C0FADC}"/>
          </ac:spMkLst>
        </pc:spChg>
        <pc:spChg chg="mod">
          <ac:chgData name="TOGASAKI Haruta" userId="97d39d90-36ae-49c7-8e10-0d6d77786e66" providerId="ADAL" clId="{593FD3F4-6DAC-4ACD-9CF3-34C31EE8382D}" dt="2025-06-30T15:11:52.403" v="19027" actId="1076"/>
          <ac:spMkLst>
            <pc:docMk/>
            <pc:sldMk cId="1062113879" sldId="301"/>
            <ac:spMk id="118" creationId="{11070A9F-1C0E-19BE-43F8-D20020F185E3}"/>
          </ac:spMkLst>
        </pc:spChg>
        <pc:spChg chg="mod">
          <ac:chgData name="TOGASAKI Haruta" userId="97d39d90-36ae-49c7-8e10-0d6d77786e66" providerId="ADAL" clId="{593FD3F4-6DAC-4ACD-9CF3-34C31EE8382D}" dt="2025-06-30T15:11:52.403" v="19027" actId="1076"/>
          <ac:spMkLst>
            <pc:docMk/>
            <pc:sldMk cId="1062113879" sldId="301"/>
            <ac:spMk id="119" creationId="{0696787E-2122-5F6D-84D3-357FE88AD8F2}"/>
          </ac:spMkLst>
        </pc:spChg>
        <pc:spChg chg="mod">
          <ac:chgData name="TOGASAKI Haruta" userId="97d39d90-36ae-49c7-8e10-0d6d77786e66" providerId="ADAL" clId="{593FD3F4-6DAC-4ACD-9CF3-34C31EE8382D}" dt="2025-06-30T15:11:52.403" v="19027" actId="1076"/>
          <ac:spMkLst>
            <pc:docMk/>
            <pc:sldMk cId="1062113879" sldId="301"/>
            <ac:spMk id="120" creationId="{EEA9864C-FDCD-E465-4489-901F97DCFE2E}"/>
          </ac:spMkLst>
        </pc:spChg>
        <pc:spChg chg="mod">
          <ac:chgData name="TOGASAKI Haruta" userId="97d39d90-36ae-49c7-8e10-0d6d77786e66" providerId="ADAL" clId="{593FD3F4-6DAC-4ACD-9CF3-34C31EE8382D}" dt="2025-06-30T15:11:52.403" v="19027" actId="1076"/>
          <ac:spMkLst>
            <pc:docMk/>
            <pc:sldMk cId="1062113879" sldId="301"/>
            <ac:spMk id="121" creationId="{61ACCD18-A285-F514-DAD9-B2594CF057E9}"/>
          </ac:spMkLst>
        </pc:spChg>
        <pc:spChg chg="mod">
          <ac:chgData name="TOGASAKI Haruta" userId="97d39d90-36ae-49c7-8e10-0d6d77786e66" providerId="ADAL" clId="{593FD3F4-6DAC-4ACD-9CF3-34C31EE8382D}" dt="2025-06-30T15:11:52.403" v="19027" actId="1076"/>
          <ac:spMkLst>
            <pc:docMk/>
            <pc:sldMk cId="1062113879" sldId="301"/>
            <ac:spMk id="122" creationId="{81FFC0A8-575B-44BC-B655-94DFB08BA1BB}"/>
          </ac:spMkLst>
        </pc:spChg>
        <pc:spChg chg="mod">
          <ac:chgData name="TOGASAKI Haruta" userId="97d39d90-36ae-49c7-8e10-0d6d77786e66" providerId="ADAL" clId="{593FD3F4-6DAC-4ACD-9CF3-34C31EE8382D}" dt="2025-06-30T15:11:52.403" v="19027" actId="1076"/>
          <ac:spMkLst>
            <pc:docMk/>
            <pc:sldMk cId="1062113879" sldId="301"/>
            <ac:spMk id="123" creationId="{2E3D3F75-3CC4-73B1-33A6-1DC93A640571}"/>
          </ac:spMkLst>
        </pc:spChg>
        <pc:spChg chg="mod">
          <ac:chgData name="TOGASAKI Haruta" userId="97d39d90-36ae-49c7-8e10-0d6d77786e66" providerId="ADAL" clId="{593FD3F4-6DAC-4ACD-9CF3-34C31EE8382D}" dt="2025-06-30T15:11:52.403" v="19027" actId="1076"/>
          <ac:spMkLst>
            <pc:docMk/>
            <pc:sldMk cId="1062113879" sldId="301"/>
            <ac:spMk id="124" creationId="{2A2CBDB5-F202-C8FC-8853-4CB612CE358F}"/>
          </ac:spMkLst>
        </pc:spChg>
        <pc:spChg chg="mod">
          <ac:chgData name="TOGASAKI Haruta" userId="97d39d90-36ae-49c7-8e10-0d6d77786e66" providerId="ADAL" clId="{593FD3F4-6DAC-4ACD-9CF3-34C31EE8382D}" dt="2025-06-30T15:11:52.403" v="19027" actId="1076"/>
          <ac:spMkLst>
            <pc:docMk/>
            <pc:sldMk cId="1062113879" sldId="301"/>
            <ac:spMk id="125" creationId="{0908C52B-7CC3-4C68-88B2-627CCA4B5D52}"/>
          </ac:spMkLst>
        </pc:spChg>
        <pc:spChg chg="mod">
          <ac:chgData name="TOGASAKI Haruta" userId="97d39d90-36ae-49c7-8e10-0d6d77786e66" providerId="ADAL" clId="{593FD3F4-6DAC-4ACD-9CF3-34C31EE8382D}" dt="2025-06-30T15:11:52.403" v="19027" actId="1076"/>
          <ac:spMkLst>
            <pc:docMk/>
            <pc:sldMk cId="1062113879" sldId="301"/>
            <ac:spMk id="126" creationId="{EB753C36-F0B6-2A62-DFE2-093F7549A620}"/>
          </ac:spMkLst>
        </pc:spChg>
        <pc:spChg chg="mod">
          <ac:chgData name="TOGASAKI Haruta" userId="97d39d90-36ae-49c7-8e10-0d6d77786e66" providerId="ADAL" clId="{593FD3F4-6DAC-4ACD-9CF3-34C31EE8382D}" dt="2025-06-30T15:11:52.403" v="19027" actId="1076"/>
          <ac:spMkLst>
            <pc:docMk/>
            <pc:sldMk cId="1062113879" sldId="301"/>
            <ac:spMk id="127" creationId="{A5AF624C-6174-F251-6506-3FBDC05987D1}"/>
          </ac:spMkLst>
        </pc:spChg>
        <pc:spChg chg="mod">
          <ac:chgData name="TOGASAKI Haruta" userId="97d39d90-36ae-49c7-8e10-0d6d77786e66" providerId="ADAL" clId="{593FD3F4-6DAC-4ACD-9CF3-34C31EE8382D}" dt="2025-06-30T15:11:52.403" v="19027" actId="1076"/>
          <ac:spMkLst>
            <pc:docMk/>
            <pc:sldMk cId="1062113879" sldId="301"/>
            <ac:spMk id="128" creationId="{90721ACC-37C4-B1CA-3847-F24270A0BF62}"/>
          </ac:spMkLst>
        </pc:spChg>
        <pc:spChg chg="mod">
          <ac:chgData name="TOGASAKI Haruta" userId="97d39d90-36ae-49c7-8e10-0d6d77786e66" providerId="ADAL" clId="{593FD3F4-6DAC-4ACD-9CF3-34C31EE8382D}" dt="2025-06-30T15:11:52.403" v="19027" actId="1076"/>
          <ac:spMkLst>
            <pc:docMk/>
            <pc:sldMk cId="1062113879" sldId="301"/>
            <ac:spMk id="129" creationId="{1D292812-39E5-1FD8-A144-33859D803A4F}"/>
          </ac:spMkLst>
        </pc:spChg>
        <pc:spChg chg="mod">
          <ac:chgData name="TOGASAKI Haruta" userId="97d39d90-36ae-49c7-8e10-0d6d77786e66" providerId="ADAL" clId="{593FD3F4-6DAC-4ACD-9CF3-34C31EE8382D}" dt="2025-06-30T15:11:52.403" v="19027" actId="1076"/>
          <ac:spMkLst>
            <pc:docMk/>
            <pc:sldMk cId="1062113879" sldId="301"/>
            <ac:spMk id="130" creationId="{C31B529D-FA91-38D1-726A-F65711627AC9}"/>
          </ac:spMkLst>
        </pc:spChg>
        <pc:spChg chg="mod">
          <ac:chgData name="TOGASAKI Haruta" userId="97d39d90-36ae-49c7-8e10-0d6d77786e66" providerId="ADAL" clId="{593FD3F4-6DAC-4ACD-9CF3-34C31EE8382D}" dt="2025-06-30T15:11:52.403" v="19027" actId="1076"/>
          <ac:spMkLst>
            <pc:docMk/>
            <pc:sldMk cId="1062113879" sldId="301"/>
            <ac:spMk id="131" creationId="{D0724715-3E02-D345-832A-85A3876F4F91}"/>
          </ac:spMkLst>
        </pc:spChg>
        <pc:spChg chg="mod">
          <ac:chgData name="TOGASAKI Haruta" userId="97d39d90-36ae-49c7-8e10-0d6d77786e66" providerId="ADAL" clId="{593FD3F4-6DAC-4ACD-9CF3-34C31EE8382D}" dt="2025-06-30T15:11:52.403" v="19027" actId="1076"/>
          <ac:spMkLst>
            <pc:docMk/>
            <pc:sldMk cId="1062113879" sldId="301"/>
            <ac:spMk id="132" creationId="{565BE94E-F2E2-D8B9-3688-AA3491BA7831}"/>
          </ac:spMkLst>
        </pc:spChg>
        <pc:spChg chg="mod">
          <ac:chgData name="TOGASAKI Haruta" userId="97d39d90-36ae-49c7-8e10-0d6d77786e66" providerId="ADAL" clId="{593FD3F4-6DAC-4ACD-9CF3-34C31EE8382D}" dt="2025-06-30T15:11:52.403" v="19027" actId="1076"/>
          <ac:spMkLst>
            <pc:docMk/>
            <pc:sldMk cId="1062113879" sldId="301"/>
            <ac:spMk id="133" creationId="{F95ADB80-5513-F418-44CD-7E7807BF0C99}"/>
          </ac:spMkLst>
        </pc:spChg>
        <pc:spChg chg="mod">
          <ac:chgData name="TOGASAKI Haruta" userId="97d39d90-36ae-49c7-8e10-0d6d77786e66" providerId="ADAL" clId="{593FD3F4-6DAC-4ACD-9CF3-34C31EE8382D}" dt="2025-06-30T15:11:52.403" v="19027" actId="1076"/>
          <ac:spMkLst>
            <pc:docMk/>
            <pc:sldMk cId="1062113879" sldId="301"/>
            <ac:spMk id="134" creationId="{93C300B4-63A8-EBD9-C0AA-28E25032631D}"/>
          </ac:spMkLst>
        </pc:spChg>
        <pc:spChg chg="mod">
          <ac:chgData name="TOGASAKI Haruta" userId="97d39d90-36ae-49c7-8e10-0d6d77786e66" providerId="ADAL" clId="{593FD3F4-6DAC-4ACD-9CF3-34C31EE8382D}" dt="2025-06-30T15:11:52.403" v="19027" actId="1076"/>
          <ac:spMkLst>
            <pc:docMk/>
            <pc:sldMk cId="1062113879" sldId="301"/>
            <ac:spMk id="135" creationId="{87404EAF-4779-7507-57B8-5F0B98F9854A}"/>
          </ac:spMkLst>
        </pc:spChg>
        <pc:spChg chg="mod">
          <ac:chgData name="TOGASAKI Haruta" userId="97d39d90-36ae-49c7-8e10-0d6d77786e66" providerId="ADAL" clId="{593FD3F4-6DAC-4ACD-9CF3-34C31EE8382D}" dt="2025-06-30T15:11:52.403" v="19027" actId="1076"/>
          <ac:spMkLst>
            <pc:docMk/>
            <pc:sldMk cId="1062113879" sldId="301"/>
            <ac:spMk id="136" creationId="{5793A586-67F0-A51E-2D0F-0FF83AD4BB16}"/>
          </ac:spMkLst>
        </pc:spChg>
        <pc:spChg chg="mod">
          <ac:chgData name="TOGASAKI Haruta" userId="97d39d90-36ae-49c7-8e10-0d6d77786e66" providerId="ADAL" clId="{593FD3F4-6DAC-4ACD-9CF3-34C31EE8382D}" dt="2025-06-30T15:11:52.403" v="19027" actId="1076"/>
          <ac:spMkLst>
            <pc:docMk/>
            <pc:sldMk cId="1062113879" sldId="301"/>
            <ac:spMk id="137" creationId="{C5F0B701-A7CB-4D5F-8650-883E510EB38F}"/>
          </ac:spMkLst>
        </pc:spChg>
        <pc:spChg chg="mod">
          <ac:chgData name="TOGASAKI Haruta" userId="97d39d90-36ae-49c7-8e10-0d6d77786e66" providerId="ADAL" clId="{593FD3F4-6DAC-4ACD-9CF3-34C31EE8382D}" dt="2025-06-30T15:11:52.403" v="19027" actId="1076"/>
          <ac:spMkLst>
            <pc:docMk/>
            <pc:sldMk cId="1062113879" sldId="301"/>
            <ac:spMk id="138" creationId="{D7FCA79A-0B68-96CB-E6A0-A393B40FE2D2}"/>
          </ac:spMkLst>
        </pc:spChg>
        <pc:spChg chg="mod">
          <ac:chgData name="TOGASAKI Haruta" userId="97d39d90-36ae-49c7-8e10-0d6d77786e66" providerId="ADAL" clId="{593FD3F4-6DAC-4ACD-9CF3-34C31EE8382D}" dt="2025-06-30T15:11:52.403" v="19027" actId="1076"/>
          <ac:spMkLst>
            <pc:docMk/>
            <pc:sldMk cId="1062113879" sldId="301"/>
            <ac:spMk id="139" creationId="{30DD3C6B-3DA3-9EC8-1623-5B42B586E8A9}"/>
          </ac:spMkLst>
        </pc:spChg>
        <pc:spChg chg="mod">
          <ac:chgData name="TOGASAKI Haruta" userId="97d39d90-36ae-49c7-8e10-0d6d77786e66" providerId="ADAL" clId="{593FD3F4-6DAC-4ACD-9CF3-34C31EE8382D}" dt="2025-06-30T15:11:52.403" v="19027" actId="1076"/>
          <ac:spMkLst>
            <pc:docMk/>
            <pc:sldMk cId="1062113879" sldId="301"/>
            <ac:spMk id="140" creationId="{6016F0FA-4AA0-FBD7-279A-9ED75958998D}"/>
          </ac:spMkLst>
        </pc:spChg>
        <pc:spChg chg="mod">
          <ac:chgData name="TOGASAKI Haruta" userId="97d39d90-36ae-49c7-8e10-0d6d77786e66" providerId="ADAL" clId="{593FD3F4-6DAC-4ACD-9CF3-34C31EE8382D}" dt="2025-06-30T15:11:52.403" v="19027" actId="1076"/>
          <ac:spMkLst>
            <pc:docMk/>
            <pc:sldMk cId="1062113879" sldId="301"/>
            <ac:spMk id="141" creationId="{1D6FC125-C404-7EB6-E07F-50813F91468D}"/>
          </ac:spMkLst>
        </pc:spChg>
        <pc:spChg chg="mod">
          <ac:chgData name="TOGASAKI Haruta" userId="97d39d90-36ae-49c7-8e10-0d6d77786e66" providerId="ADAL" clId="{593FD3F4-6DAC-4ACD-9CF3-34C31EE8382D}" dt="2025-06-30T15:11:52.403" v="19027" actId="1076"/>
          <ac:spMkLst>
            <pc:docMk/>
            <pc:sldMk cId="1062113879" sldId="301"/>
            <ac:spMk id="142" creationId="{BAA7DF55-B7CB-E885-B32B-65F361E28044}"/>
          </ac:spMkLst>
        </pc:spChg>
        <pc:spChg chg="mod">
          <ac:chgData name="TOGASAKI Haruta" userId="97d39d90-36ae-49c7-8e10-0d6d77786e66" providerId="ADAL" clId="{593FD3F4-6DAC-4ACD-9CF3-34C31EE8382D}" dt="2025-06-30T15:11:52.403" v="19027" actId="1076"/>
          <ac:spMkLst>
            <pc:docMk/>
            <pc:sldMk cId="1062113879" sldId="301"/>
            <ac:spMk id="143" creationId="{3825D70B-03F9-EFE5-4095-DA53CEBE0577}"/>
          </ac:spMkLst>
        </pc:spChg>
        <pc:spChg chg="mod">
          <ac:chgData name="TOGASAKI Haruta" userId="97d39d90-36ae-49c7-8e10-0d6d77786e66" providerId="ADAL" clId="{593FD3F4-6DAC-4ACD-9CF3-34C31EE8382D}" dt="2025-06-30T15:11:52.403" v="19027" actId="1076"/>
          <ac:spMkLst>
            <pc:docMk/>
            <pc:sldMk cId="1062113879" sldId="301"/>
            <ac:spMk id="144" creationId="{F245CDEA-2585-AE9D-0B37-798B3A327EFB}"/>
          </ac:spMkLst>
        </pc:spChg>
        <pc:spChg chg="mod">
          <ac:chgData name="TOGASAKI Haruta" userId="97d39d90-36ae-49c7-8e10-0d6d77786e66" providerId="ADAL" clId="{593FD3F4-6DAC-4ACD-9CF3-34C31EE8382D}" dt="2025-06-30T15:11:52.403" v="19027" actId="1076"/>
          <ac:spMkLst>
            <pc:docMk/>
            <pc:sldMk cId="1062113879" sldId="301"/>
            <ac:spMk id="145" creationId="{C1F1AFA6-DF78-6870-01AA-9154EF950E5A}"/>
          </ac:spMkLst>
        </pc:spChg>
        <pc:spChg chg="mod">
          <ac:chgData name="TOGASAKI Haruta" userId="97d39d90-36ae-49c7-8e10-0d6d77786e66" providerId="ADAL" clId="{593FD3F4-6DAC-4ACD-9CF3-34C31EE8382D}" dt="2025-06-30T15:11:52.403" v="19027" actId="1076"/>
          <ac:spMkLst>
            <pc:docMk/>
            <pc:sldMk cId="1062113879" sldId="301"/>
            <ac:spMk id="146" creationId="{4A96688B-3859-400C-B57A-29E25B4C49B5}"/>
          </ac:spMkLst>
        </pc:spChg>
        <pc:spChg chg="mod">
          <ac:chgData name="TOGASAKI Haruta" userId="97d39d90-36ae-49c7-8e10-0d6d77786e66" providerId="ADAL" clId="{593FD3F4-6DAC-4ACD-9CF3-34C31EE8382D}" dt="2025-06-30T15:11:52.403" v="19027" actId="1076"/>
          <ac:spMkLst>
            <pc:docMk/>
            <pc:sldMk cId="1062113879" sldId="301"/>
            <ac:spMk id="147" creationId="{1AE13F30-7647-1617-DA8D-0822ABBB6F09}"/>
          </ac:spMkLst>
        </pc:spChg>
        <pc:spChg chg="mod">
          <ac:chgData name="TOGASAKI Haruta" userId="97d39d90-36ae-49c7-8e10-0d6d77786e66" providerId="ADAL" clId="{593FD3F4-6DAC-4ACD-9CF3-34C31EE8382D}" dt="2025-06-30T15:11:52.403" v="19027" actId="1076"/>
          <ac:spMkLst>
            <pc:docMk/>
            <pc:sldMk cId="1062113879" sldId="301"/>
            <ac:spMk id="148" creationId="{13FCDBC6-D068-37B0-F22A-0F3B0B5DFC76}"/>
          </ac:spMkLst>
        </pc:spChg>
        <pc:spChg chg="mod">
          <ac:chgData name="TOGASAKI Haruta" userId="97d39d90-36ae-49c7-8e10-0d6d77786e66" providerId="ADAL" clId="{593FD3F4-6DAC-4ACD-9CF3-34C31EE8382D}" dt="2025-06-30T15:11:52.403" v="19027" actId="1076"/>
          <ac:spMkLst>
            <pc:docMk/>
            <pc:sldMk cId="1062113879" sldId="301"/>
            <ac:spMk id="149" creationId="{28BD589C-89FF-A41A-1114-EA24936E68E1}"/>
          </ac:spMkLst>
        </pc:spChg>
        <pc:spChg chg="mod">
          <ac:chgData name="TOGASAKI Haruta" userId="97d39d90-36ae-49c7-8e10-0d6d77786e66" providerId="ADAL" clId="{593FD3F4-6DAC-4ACD-9CF3-34C31EE8382D}" dt="2025-06-30T15:11:52.403" v="19027" actId="1076"/>
          <ac:spMkLst>
            <pc:docMk/>
            <pc:sldMk cId="1062113879" sldId="301"/>
            <ac:spMk id="150" creationId="{059A7CA2-5F78-6A67-DEF4-862E22274CBD}"/>
          </ac:spMkLst>
        </pc:spChg>
        <pc:spChg chg="mod">
          <ac:chgData name="TOGASAKI Haruta" userId="97d39d90-36ae-49c7-8e10-0d6d77786e66" providerId="ADAL" clId="{593FD3F4-6DAC-4ACD-9CF3-34C31EE8382D}" dt="2025-06-30T15:11:52.403" v="19027" actId="1076"/>
          <ac:spMkLst>
            <pc:docMk/>
            <pc:sldMk cId="1062113879" sldId="301"/>
            <ac:spMk id="151" creationId="{6F89A0A9-C4ED-AC35-E8A5-848EE67F8173}"/>
          </ac:spMkLst>
        </pc:spChg>
        <pc:spChg chg="mod">
          <ac:chgData name="TOGASAKI Haruta" userId="97d39d90-36ae-49c7-8e10-0d6d77786e66" providerId="ADAL" clId="{593FD3F4-6DAC-4ACD-9CF3-34C31EE8382D}" dt="2025-06-30T15:11:52.403" v="19027" actId="1076"/>
          <ac:spMkLst>
            <pc:docMk/>
            <pc:sldMk cId="1062113879" sldId="301"/>
            <ac:spMk id="152" creationId="{A4552AD2-0C67-B92E-F30D-3527509F8B66}"/>
          </ac:spMkLst>
        </pc:spChg>
        <pc:spChg chg="mod">
          <ac:chgData name="TOGASAKI Haruta" userId="97d39d90-36ae-49c7-8e10-0d6d77786e66" providerId="ADAL" clId="{593FD3F4-6DAC-4ACD-9CF3-34C31EE8382D}" dt="2025-06-30T15:11:52.403" v="19027" actId="1076"/>
          <ac:spMkLst>
            <pc:docMk/>
            <pc:sldMk cId="1062113879" sldId="301"/>
            <ac:spMk id="153" creationId="{42D64802-1D9F-E93A-EB13-ED5ADC3536A6}"/>
          </ac:spMkLst>
        </pc:spChg>
        <pc:spChg chg="mod">
          <ac:chgData name="TOGASAKI Haruta" userId="97d39d90-36ae-49c7-8e10-0d6d77786e66" providerId="ADAL" clId="{593FD3F4-6DAC-4ACD-9CF3-34C31EE8382D}" dt="2025-06-30T15:11:52.403" v="19027" actId="1076"/>
          <ac:spMkLst>
            <pc:docMk/>
            <pc:sldMk cId="1062113879" sldId="301"/>
            <ac:spMk id="154" creationId="{6FC8824E-4359-062E-7E29-59ABE8DEFDA1}"/>
          </ac:spMkLst>
        </pc:spChg>
        <pc:spChg chg="mod">
          <ac:chgData name="TOGASAKI Haruta" userId="97d39d90-36ae-49c7-8e10-0d6d77786e66" providerId="ADAL" clId="{593FD3F4-6DAC-4ACD-9CF3-34C31EE8382D}" dt="2025-06-30T15:11:52.403" v="19027" actId="1076"/>
          <ac:spMkLst>
            <pc:docMk/>
            <pc:sldMk cId="1062113879" sldId="301"/>
            <ac:spMk id="155" creationId="{B9B49D14-3D57-3C9B-3607-883F6A6772D3}"/>
          </ac:spMkLst>
        </pc:spChg>
        <pc:spChg chg="mod">
          <ac:chgData name="TOGASAKI Haruta" userId="97d39d90-36ae-49c7-8e10-0d6d77786e66" providerId="ADAL" clId="{593FD3F4-6DAC-4ACD-9CF3-34C31EE8382D}" dt="2025-06-30T15:11:52.403" v="19027" actId="1076"/>
          <ac:spMkLst>
            <pc:docMk/>
            <pc:sldMk cId="1062113879" sldId="301"/>
            <ac:spMk id="156" creationId="{E5C31FB1-AE0E-4E49-4C30-D6A93C8D5BD8}"/>
          </ac:spMkLst>
        </pc:spChg>
        <pc:spChg chg="mod">
          <ac:chgData name="TOGASAKI Haruta" userId="97d39d90-36ae-49c7-8e10-0d6d77786e66" providerId="ADAL" clId="{593FD3F4-6DAC-4ACD-9CF3-34C31EE8382D}" dt="2025-06-30T15:11:52.403" v="19027" actId="1076"/>
          <ac:spMkLst>
            <pc:docMk/>
            <pc:sldMk cId="1062113879" sldId="301"/>
            <ac:spMk id="157" creationId="{BC712076-ED8F-3012-7A18-C5601EE6D12A}"/>
          </ac:spMkLst>
        </pc:spChg>
        <pc:spChg chg="mod">
          <ac:chgData name="TOGASAKI Haruta" userId="97d39d90-36ae-49c7-8e10-0d6d77786e66" providerId="ADAL" clId="{593FD3F4-6DAC-4ACD-9CF3-34C31EE8382D}" dt="2025-06-30T15:11:52.403" v="19027" actId="1076"/>
          <ac:spMkLst>
            <pc:docMk/>
            <pc:sldMk cId="1062113879" sldId="301"/>
            <ac:spMk id="158" creationId="{744976D0-3CD7-AB35-EADA-0D8C80CBD161}"/>
          </ac:spMkLst>
        </pc:spChg>
        <pc:spChg chg="mod">
          <ac:chgData name="TOGASAKI Haruta" userId="97d39d90-36ae-49c7-8e10-0d6d77786e66" providerId="ADAL" clId="{593FD3F4-6DAC-4ACD-9CF3-34C31EE8382D}" dt="2025-06-30T15:11:52.403" v="19027" actId="1076"/>
          <ac:spMkLst>
            <pc:docMk/>
            <pc:sldMk cId="1062113879" sldId="301"/>
            <ac:spMk id="159" creationId="{67EDDDB2-3DE2-9F7A-96C5-317186488586}"/>
          </ac:spMkLst>
        </pc:spChg>
        <pc:spChg chg="mod">
          <ac:chgData name="TOGASAKI Haruta" userId="97d39d90-36ae-49c7-8e10-0d6d77786e66" providerId="ADAL" clId="{593FD3F4-6DAC-4ACD-9CF3-34C31EE8382D}" dt="2025-06-30T15:11:52.403" v="19027" actId="1076"/>
          <ac:spMkLst>
            <pc:docMk/>
            <pc:sldMk cId="1062113879" sldId="301"/>
            <ac:spMk id="160" creationId="{A836CA8E-D9B5-E848-D9E3-52163AA95F7F}"/>
          </ac:spMkLst>
        </pc:spChg>
        <pc:spChg chg="mod">
          <ac:chgData name="TOGASAKI Haruta" userId="97d39d90-36ae-49c7-8e10-0d6d77786e66" providerId="ADAL" clId="{593FD3F4-6DAC-4ACD-9CF3-34C31EE8382D}" dt="2025-06-30T15:11:52.403" v="19027" actId="1076"/>
          <ac:spMkLst>
            <pc:docMk/>
            <pc:sldMk cId="1062113879" sldId="301"/>
            <ac:spMk id="161" creationId="{0144CC96-DD6D-ED35-25ED-07B135441BEB}"/>
          </ac:spMkLst>
        </pc:spChg>
        <pc:spChg chg="mod">
          <ac:chgData name="TOGASAKI Haruta" userId="97d39d90-36ae-49c7-8e10-0d6d77786e66" providerId="ADAL" clId="{593FD3F4-6DAC-4ACD-9CF3-34C31EE8382D}" dt="2025-06-30T15:11:52.403" v="19027" actId="1076"/>
          <ac:spMkLst>
            <pc:docMk/>
            <pc:sldMk cId="1062113879" sldId="301"/>
            <ac:spMk id="162" creationId="{EDAB5E1A-CAFA-837C-E027-EC4DDFE5B56A}"/>
          </ac:spMkLst>
        </pc:spChg>
        <pc:spChg chg="mod">
          <ac:chgData name="TOGASAKI Haruta" userId="97d39d90-36ae-49c7-8e10-0d6d77786e66" providerId="ADAL" clId="{593FD3F4-6DAC-4ACD-9CF3-34C31EE8382D}" dt="2025-06-30T15:11:52.403" v="19027" actId="1076"/>
          <ac:spMkLst>
            <pc:docMk/>
            <pc:sldMk cId="1062113879" sldId="301"/>
            <ac:spMk id="163" creationId="{DAFB37BD-6D71-2256-6C5D-FD707FCE29E8}"/>
          </ac:spMkLst>
        </pc:spChg>
        <pc:spChg chg="mod">
          <ac:chgData name="TOGASAKI Haruta" userId="97d39d90-36ae-49c7-8e10-0d6d77786e66" providerId="ADAL" clId="{593FD3F4-6DAC-4ACD-9CF3-34C31EE8382D}" dt="2025-06-30T15:11:52.403" v="19027" actId="1076"/>
          <ac:spMkLst>
            <pc:docMk/>
            <pc:sldMk cId="1062113879" sldId="301"/>
            <ac:spMk id="164" creationId="{042E16DF-39D3-083B-4111-D8689F94A90C}"/>
          </ac:spMkLst>
        </pc:spChg>
        <pc:spChg chg="mod">
          <ac:chgData name="TOGASAKI Haruta" userId="97d39d90-36ae-49c7-8e10-0d6d77786e66" providerId="ADAL" clId="{593FD3F4-6DAC-4ACD-9CF3-34C31EE8382D}" dt="2025-06-30T15:11:52.403" v="19027" actId="1076"/>
          <ac:spMkLst>
            <pc:docMk/>
            <pc:sldMk cId="1062113879" sldId="301"/>
            <ac:spMk id="165" creationId="{8BC9BC01-0DBC-A5DF-2905-EF55473657E8}"/>
          </ac:spMkLst>
        </pc:spChg>
        <pc:spChg chg="mod">
          <ac:chgData name="TOGASAKI Haruta" userId="97d39d90-36ae-49c7-8e10-0d6d77786e66" providerId="ADAL" clId="{593FD3F4-6DAC-4ACD-9CF3-34C31EE8382D}" dt="2025-06-30T15:11:52.403" v="19027" actId="1076"/>
          <ac:spMkLst>
            <pc:docMk/>
            <pc:sldMk cId="1062113879" sldId="301"/>
            <ac:spMk id="166" creationId="{DD3EE929-0F15-F629-5626-606716F60FF3}"/>
          </ac:spMkLst>
        </pc:spChg>
        <pc:spChg chg="mod">
          <ac:chgData name="TOGASAKI Haruta" userId="97d39d90-36ae-49c7-8e10-0d6d77786e66" providerId="ADAL" clId="{593FD3F4-6DAC-4ACD-9CF3-34C31EE8382D}" dt="2025-06-30T15:11:52.403" v="19027" actId="1076"/>
          <ac:spMkLst>
            <pc:docMk/>
            <pc:sldMk cId="1062113879" sldId="301"/>
            <ac:spMk id="167" creationId="{F61A13F0-109F-EE91-23BC-F5AFCDA33534}"/>
          </ac:spMkLst>
        </pc:spChg>
        <pc:spChg chg="mod">
          <ac:chgData name="TOGASAKI Haruta" userId="97d39d90-36ae-49c7-8e10-0d6d77786e66" providerId="ADAL" clId="{593FD3F4-6DAC-4ACD-9CF3-34C31EE8382D}" dt="2025-06-30T15:11:52.403" v="19027" actId="1076"/>
          <ac:spMkLst>
            <pc:docMk/>
            <pc:sldMk cId="1062113879" sldId="301"/>
            <ac:spMk id="168" creationId="{5CA6B401-E92D-20FA-F1B5-3C428074CD34}"/>
          </ac:spMkLst>
        </pc:spChg>
        <pc:spChg chg="mod">
          <ac:chgData name="TOGASAKI Haruta" userId="97d39d90-36ae-49c7-8e10-0d6d77786e66" providerId="ADAL" clId="{593FD3F4-6DAC-4ACD-9CF3-34C31EE8382D}" dt="2025-06-30T15:11:52.403" v="19027" actId="1076"/>
          <ac:spMkLst>
            <pc:docMk/>
            <pc:sldMk cId="1062113879" sldId="301"/>
            <ac:spMk id="169" creationId="{E46F80A7-5EB7-23EF-709C-102C4BBB642D}"/>
          </ac:spMkLst>
        </pc:spChg>
        <pc:spChg chg="mod">
          <ac:chgData name="TOGASAKI Haruta" userId="97d39d90-36ae-49c7-8e10-0d6d77786e66" providerId="ADAL" clId="{593FD3F4-6DAC-4ACD-9CF3-34C31EE8382D}" dt="2025-06-30T15:11:52.403" v="19027" actId="1076"/>
          <ac:spMkLst>
            <pc:docMk/>
            <pc:sldMk cId="1062113879" sldId="301"/>
            <ac:spMk id="170" creationId="{42EE310D-8031-F507-58C0-3F0876913D4E}"/>
          </ac:spMkLst>
        </pc:spChg>
        <pc:spChg chg="mod">
          <ac:chgData name="TOGASAKI Haruta" userId="97d39d90-36ae-49c7-8e10-0d6d77786e66" providerId="ADAL" clId="{593FD3F4-6DAC-4ACD-9CF3-34C31EE8382D}" dt="2025-06-30T15:11:52.403" v="19027" actId="1076"/>
          <ac:spMkLst>
            <pc:docMk/>
            <pc:sldMk cId="1062113879" sldId="301"/>
            <ac:spMk id="171" creationId="{58AEECE8-093C-D744-7976-FCA227A41514}"/>
          </ac:spMkLst>
        </pc:spChg>
        <pc:spChg chg="mod">
          <ac:chgData name="TOGASAKI Haruta" userId="97d39d90-36ae-49c7-8e10-0d6d77786e66" providerId="ADAL" clId="{593FD3F4-6DAC-4ACD-9CF3-34C31EE8382D}" dt="2025-06-30T15:11:52.403" v="19027" actId="1076"/>
          <ac:spMkLst>
            <pc:docMk/>
            <pc:sldMk cId="1062113879" sldId="301"/>
            <ac:spMk id="172" creationId="{28CA0A46-F335-9A2B-0BFD-078A2733483F}"/>
          </ac:spMkLst>
        </pc:spChg>
        <pc:spChg chg="mod">
          <ac:chgData name="TOGASAKI Haruta" userId="97d39d90-36ae-49c7-8e10-0d6d77786e66" providerId="ADAL" clId="{593FD3F4-6DAC-4ACD-9CF3-34C31EE8382D}" dt="2025-06-30T15:11:52.403" v="19027" actId="1076"/>
          <ac:spMkLst>
            <pc:docMk/>
            <pc:sldMk cId="1062113879" sldId="301"/>
            <ac:spMk id="173" creationId="{219E6810-D787-0481-627D-6D7D111BDE22}"/>
          </ac:spMkLst>
        </pc:spChg>
        <pc:spChg chg="mod">
          <ac:chgData name="TOGASAKI Haruta" userId="97d39d90-36ae-49c7-8e10-0d6d77786e66" providerId="ADAL" clId="{593FD3F4-6DAC-4ACD-9CF3-34C31EE8382D}" dt="2025-06-30T15:11:52.403" v="19027" actId="1076"/>
          <ac:spMkLst>
            <pc:docMk/>
            <pc:sldMk cId="1062113879" sldId="301"/>
            <ac:spMk id="174" creationId="{0302F8A9-49FC-A4B2-4639-AE1AAABCBF04}"/>
          </ac:spMkLst>
        </pc:spChg>
        <pc:spChg chg="mod">
          <ac:chgData name="TOGASAKI Haruta" userId="97d39d90-36ae-49c7-8e10-0d6d77786e66" providerId="ADAL" clId="{593FD3F4-6DAC-4ACD-9CF3-34C31EE8382D}" dt="2025-06-30T15:11:52.403" v="19027" actId="1076"/>
          <ac:spMkLst>
            <pc:docMk/>
            <pc:sldMk cId="1062113879" sldId="301"/>
            <ac:spMk id="175" creationId="{F16FBEF0-03BB-CB70-1374-A0650D8177CB}"/>
          </ac:spMkLst>
        </pc:spChg>
        <pc:spChg chg="mod">
          <ac:chgData name="TOGASAKI Haruta" userId="97d39d90-36ae-49c7-8e10-0d6d77786e66" providerId="ADAL" clId="{593FD3F4-6DAC-4ACD-9CF3-34C31EE8382D}" dt="2025-06-30T15:11:52.403" v="19027" actId="1076"/>
          <ac:spMkLst>
            <pc:docMk/>
            <pc:sldMk cId="1062113879" sldId="301"/>
            <ac:spMk id="176" creationId="{BDA74090-0FC7-7D36-19D1-CB85FF76047A}"/>
          </ac:spMkLst>
        </pc:spChg>
        <pc:spChg chg="mod">
          <ac:chgData name="TOGASAKI Haruta" userId="97d39d90-36ae-49c7-8e10-0d6d77786e66" providerId="ADAL" clId="{593FD3F4-6DAC-4ACD-9CF3-34C31EE8382D}" dt="2025-06-30T15:11:52.403" v="19027" actId="1076"/>
          <ac:spMkLst>
            <pc:docMk/>
            <pc:sldMk cId="1062113879" sldId="301"/>
            <ac:spMk id="177" creationId="{0C26AE8F-91C2-6E03-125D-FC128C2D9A96}"/>
          </ac:spMkLst>
        </pc:spChg>
        <pc:spChg chg="mod">
          <ac:chgData name="TOGASAKI Haruta" userId="97d39d90-36ae-49c7-8e10-0d6d77786e66" providerId="ADAL" clId="{593FD3F4-6DAC-4ACD-9CF3-34C31EE8382D}" dt="2025-06-30T15:11:52.403" v="19027" actId="1076"/>
          <ac:spMkLst>
            <pc:docMk/>
            <pc:sldMk cId="1062113879" sldId="301"/>
            <ac:spMk id="178" creationId="{ABA16E11-F8B6-FDDE-5E10-31A7BFA54B98}"/>
          </ac:spMkLst>
        </pc:spChg>
        <pc:spChg chg="mod">
          <ac:chgData name="TOGASAKI Haruta" userId="97d39d90-36ae-49c7-8e10-0d6d77786e66" providerId="ADAL" clId="{593FD3F4-6DAC-4ACD-9CF3-34C31EE8382D}" dt="2025-06-30T15:11:52.403" v="19027" actId="1076"/>
          <ac:spMkLst>
            <pc:docMk/>
            <pc:sldMk cId="1062113879" sldId="301"/>
            <ac:spMk id="179" creationId="{E9A8085A-787D-0FAA-51EC-787A0DF56C87}"/>
          </ac:spMkLst>
        </pc:spChg>
        <pc:spChg chg="mod">
          <ac:chgData name="TOGASAKI Haruta" userId="97d39d90-36ae-49c7-8e10-0d6d77786e66" providerId="ADAL" clId="{593FD3F4-6DAC-4ACD-9CF3-34C31EE8382D}" dt="2025-06-30T15:11:52.403" v="19027" actId="1076"/>
          <ac:spMkLst>
            <pc:docMk/>
            <pc:sldMk cId="1062113879" sldId="301"/>
            <ac:spMk id="180" creationId="{4D01C313-405E-9C56-C504-D95DB545F779}"/>
          </ac:spMkLst>
        </pc:spChg>
        <pc:spChg chg="mod">
          <ac:chgData name="TOGASAKI Haruta" userId="97d39d90-36ae-49c7-8e10-0d6d77786e66" providerId="ADAL" clId="{593FD3F4-6DAC-4ACD-9CF3-34C31EE8382D}" dt="2025-06-30T15:11:52.403" v="19027" actId="1076"/>
          <ac:spMkLst>
            <pc:docMk/>
            <pc:sldMk cId="1062113879" sldId="301"/>
            <ac:spMk id="181" creationId="{67D35CD8-9509-DDE7-DC54-5C4DD578159D}"/>
          </ac:spMkLst>
        </pc:spChg>
        <pc:spChg chg="mod">
          <ac:chgData name="TOGASAKI Haruta" userId="97d39d90-36ae-49c7-8e10-0d6d77786e66" providerId="ADAL" clId="{593FD3F4-6DAC-4ACD-9CF3-34C31EE8382D}" dt="2025-06-30T15:11:52.403" v="19027" actId="1076"/>
          <ac:spMkLst>
            <pc:docMk/>
            <pc:sldMk cId="1062113879" sldId="301"/>
            <ac:spMk id="182" creationId="{5B31AAF3-DE4E-8601-E600-7CDF746B0FBF}"/>
          </ac:spMkLst>
        </pc:spChg>
        <pc:spChg chg="mod">
          <ac:chgData name="TOGASAKI Haruta" userId="97d39d90-36ae-49c7-8e10-0d6d77786e66" providerId="ADAL" clId="{593FD3F4-6DAC-4ACD-9CF3-34C31EE8382D}" dt="2025-06-30T15:11:52.403" v="19027" actId="1076"/>
          <ac:spMkLst>
            <pc:docMk/>
            <pc:sldMk cId="1062113879" sldId="301"/>
            <ac:spMk id="183" creationId="{9A3305E3-72F8-DCC5-3042-920CE41DFB27}"/>
          </ac:spMkLst>
        </pc:spChg>
        <pc:spChg chg="mod">
          <ac:chgData name="TOGASAKI Haruta" userId="97d39d90-36ae-49c7-8e10-0d6d77786e66" providerId="ADAL" clId="{593FD3F4-6DAC-4ACD-9CF3-34C31EE8382D}" dt="2025-06-30T15:11:52.403" v="19027" actId="1076"/>
          <ac:spMkLst>
            <pc:docMk/>
            <pc:sldMk cId="1062113879" sldId="301"/>
            <ac:spMk id="184" creationId="{B3712BD4-4AB0-0504-A419-B21B00D11EEA}"/>
          </ac:spMkLst>
        </pc:spChg>
        <pc:spChg chg="mod">
          <ac:chgData name="TOGASAKI Haruta" userId="97d39d90-36ae-49c7-8e10-0d6d77786e66" providerId="ADAL" clId="{593FD3F4-6DAC-4ACD-9CF3-34C31EE8382D}" dt="2025-06-30T15:11:52.403" v="19027" actId="1076"/>
          <ac:spMkLst>
            <pc:docMk/>
            <pc:sldMk cId="1062113879" sldId="301"/>
            <ac:spMk id="185" creationId="{118C9F88-D79B-AE96-28FE-6C0E50CC3194}"/>
          </ac:spMkLst>
        </pc:spChg>
        <pc:spChg chg="mod">
          <ac:chgData name="TOGASAKI Haruta" userId="97d39d90-36ae-49c7-8e10-0d6d77786e66" providerId="ADAL" clId="{593FD3F4-6DAC-4ACD-9CF3-34C31EE8382D}" dt="2025-06-30T15:11:52.403" v="19027" actId="1076"/>
          <ac:spMkLst>
            <pc:docMk/>
            <pc:sldMk cId="1062113879" sldId="301"/>
            <ac:spMk id="186" creationId="{D5556A58-982B-5B57-4F98-1FFAF29BD834}"/>
          </ac:spMkLst>
        </pc:spChg>
        <pc:spChg chg="mod">
          <ac:chgData name="TOGASAKI Haruta" userId="97d39d90-36ae-49c7-8e10-0d6d77786e66" providerId="ADAL" clId="{593FD3F4-6DAC-4ACD-9CF3-34C31EE8382D}" dt="2025-06-30T15:11:52.403" v="19027" actId="1076"/>
          <ac:spMkLst>
            <pc:docMk/>
            <pc:sldMk cId="1062113879" sldId="301"/>
            <ac:spMk id="187" creationId="{C0B14463-D98C-FA18-DE6F-99329E848B4E}"/>
          </ac:spMkLst>
        </pc:spChg>
        <pc:spChg chg="mod">
          <ac:chgData name="TOGASAKI Haruta" userId="97d39d90-36ae-49c7-8e10-0d6d77786e66" providerId="ADAL" clId="{593FD3F4-6DAC-4ACD-9CF3-34C31EE8382D}" dt="2025-06-30T15:11:52.403" v="19027" actId="1076"/>
          <ac:spMkLst>
            <pc:docMk/>
            <pc:sldMk cId="1062113879" sldId="301"/>
            <ac:spMk id="188" creationId="{4EC15018-4BF9-D7CE-A7B8-09817016CCB6}"/>
          </ac:spMkLst>
        </pc:spChg>
        <pc:spChg chg="mod">
          <ac:chgData name="TOGASAKI Haruta" userId="97d39d90-36ae-49c7-8e10-0d6d77786e66" providerId="ADAL" clId="{593FD3F4-6DAC-4ACD-9CF3-34C31EE8382D}" dt="2025-06-30T15:11:52.403" v="19027" actId="1076"/>
          <ac:spMkLst>
            <pc:docMk/>
            <pc:sldMk cId="1062113879" sldId="301"/>
            <ac:spMk id="189" creationId="{59B1121C-3A45-741B-3D53-F14F9E286BA5}"/>
          </ac:spMkLst>
        </pc:spChg>
        <pc:spChg chg="mod">
          <ac:chgData name="TOGASAKI Haruta" userId="97d39d90-36ae-49c7-8e10-0d6d77786e66" providerId="ADAL" clId="{593FD3F4-6DAC-4ACD-9CF3-34C31EE8382D}" dt="2025-06-30T15:11:52.403" v="19027" actId="1076"/>
          <ac:spMkLst>
            <pc:docMk/>
            <pc:sldMk cId="1062113879" sldId="301"/>
            <ac:spMk id="190" creationId="{D794E220-F3A4-C14F-FD0E-7D971F58E374}"/>
          </ac:spMkLst>
        </pc:spChg>
        <pc:spChg chg="mod">
          <ac:chgData name="TOGASAKI Haruta" userId="97d39d90-36ae-49c7-8e10-0d6d77786e66" providerId="ADAL" clId="{593FD3F4-6DAC-4ACD-9CF3-34C31EE8382D}" dt="2025-06-30T15:11:52.403" v="19027" actId="1076"/>
          <ac:spMkLst>
            <pc:docMk/>
            <pc:sldMk cId="1062113879" sldId="301"/>
            <ac:spMk id="191" creationId="{FEC4F4F6-2299-A0C9-6F67-CA361E63A62C}"/>
          </ac:spMkLst>
        </pc:spChg>
        <pc:spChg chg="mod">
          <ac:chgData name="TOGASAKI Haruta" userId="97d39d90-36ae-49c7-8e10-0d6d77786e66" providerId="ADAL" clId="{593FD3F4-6DAC-4ACD-9CF3-34C31EE8382D}" dt="2025-06-30T15:11:52.403" v="19027" actId="1076"/>
          <ac:spMkLst>
            <pc:docMk/>
            <pc:sldMk cId="1062113879" sldId="301"/>
            <ac:spMk id="192" creationId="{C656E132-12C1-5415-EAE0-A7575F0F4F10}"/>
          </ac:spMkLst>
        </pc:spChg>
        <pc:spChg chg="mod">
          <ac:chgData name="TOGASAKI Haruta" userId="97d39d90-36ae-49c7-8e10-0d6d77786e66" providerId="ADAL" clId="{593FD3F4-6DAC-4ACD-9CF3-34C31EE8382D}" dt="2025-06-30T15:11:52.403" v="19027" actId="1076"/>
          <ac:spMkLst>
            <pc:docMk/>
            <pc:sldMk cId="1062113879" sldId="301"/>
            <ac:spMk id="193" creationId="{283E363F-5C7E-CD30-DC79-52279C4B86C7}"/>
          </ac:spMkLst>
        </pc:spChg>
        <pc:spChg chg="mod">
          <ac:chgData name="TOGASAKI Haruta" userId="97d39d90-36ae-49c7-8e10-0d6d77786e66" providerId="ADAL" clId="{593FD3F4-6DAC-4ACD-9CF3-34C31EE8382D}" dt="2025-06-30T15:11:52.403" v="19027" actId="1076"/>
          <ac:spMkLst>
            <pc:docMk/>
            <pc:sldMk cId="1062113879" sldId="301"/>
            <ac:spMk id="194" creationId="{441879D7-E73A-3AAC-2585-2475ED0831A9}"/>
          </ac:spMkLst>
        </pc:spChg>
        <pc:spChg chg="add mod">
          <ac:chgData name="TOGASAKI Haruta" userId="97d39d90-36ae-49c7-8e10-0d6d77786e66" providerId="ADAL" clId="{593FD3F4-6DAC-4ACD-9CF3-34C31EE8382D}" dt="2025-06-30T15:18:17.964" v="19103" actId="207"/>
          <ac:spMkLst>
            <pc:docMk/>
            <pc:sldMk cId="1062113879" sldId="301"/>
            <ac:spMk id="196" creationId="{31E800D9-F004-FF51-91EC-8C5308FA6E50}"/>
          </ac:spMkLst>
        </pc:spChg>
        <pc:grpChg chg="mod">
          <ac:chgData name="TOGASAKI Haruta" userId="97d39d90-36ae-49c7-8e10-0d6d77786e66" providerId="ADAL" clId="{593FD3F4-6DAC-4ACD-9CF3-34C31EE8382D}" dt="2025-06-30T15:11:35.759" v="19023" actId="338"/>
          <ac:grpSpMkLst>
            <pc:docMk/>
            <pc:sldMk cId="1062113879" sldId="301"/>
            <ac:grpSpMk id="1" creationId="{00000000-0000-0000-0000-000000000000}"/>
          </ac:grpSpMkLst>
        </pc:grpChg>
        <pc:grpChg chg="del mod">
          <ac:chgData name="TOGASAKI Haruta" userId="97d39d90-36ae-49c7-8e10-0d6d77786e66" providerId="ADAL" clId="{593FD3F4-6DAC-4ACD-9CF3-34C31EE8382D}" dt="2025-06-30T15:11:53.464" v="19028" actId="478"/>
          <ac:grpSpMkLst>
            <pc:docMk/>
            <pc:sldMk cId="1062113879" sldId="301"/>
            <ac:grpSpMk id="6" creationId="{A651FC7E-F9A5-7928-BDA6-508079888BE8}"/>
          </ac:grpSpMkLst>
        </pc:grpChg>
        <pc:picChg chg="add del mod">
          <ac:chgData name="TOGASAKI Haruta" userId="97d39d90-36ae-49c7-8e10-0d6d77786e66" providerId="ADAL" clId="{593FD3F4-6DAC-4ACD-9CF3-34C31EE8382D}" dt="2025-06-30T15:11:35.759" v="19023" actId="338"/>
          <ac:picMkLst>
            <pc:docMk/>
            <pc:sldMk cId="1062113879" sldId="301"/>
            <ac:picMk id="5" creationId="{CA9C370F-DD13-57B1-7C28-31CFA90C2439}"/>
          </ac:picMkLst>
        </pc:picChg>
        <pc:picChg chg="add mod">
          <ac:chgData name="TOGASAKI Haruta" userId="97d39d90-36ae-49c7-8e10-0d6d77786e66" providerId="ADAL" clId="{593FD3F4-6DAC-4ACD-9CF3-34C31EE8382D}" dt="2025-06-30T15:13:48.710" v="19041" actId="14100"/>
          <ac:picMkLst>
            <pc:docMk/>
            <pc:sldMk cId="1062113879" sldId="301"/>
            <ac:picMk id="195" creationId="{67B34B1C-228B-B47A-8A35-ECA8646E0E17}"/>
          </ac:picMkLst>
        </pc:picChg>
        <pc:picChg chg="del mod">
          <ac:chgData name="TOGASAKI Haruta" userId="97d39d90-36ae-49c7-8e10-0d6d77786e66" providerId="ADAL" clId="{593FD3F4-6DAC-4ACD-9CF3-34C31EE8382D}" dt="2025-06-30T15:11:47.137" v="19026" actId="478"/>
          <ac:picMkLst>
            <pc:docMk/>
            <pc:sldMk cId="1062113879" sldId="301"/>
            <ac:picMk id="1216" creationId="{EAB5CD30-3C94-82A9-6155-A8DA33DF133F}"/>
          </ac:picMkLst>
        </pc:picChg>
        <pc:picChg chg="del mod">
          <ac:chgData name="TOGASAKI Haruta" userId="97d39d90-36ae-49c7-8e10-0d6d77786e66" providerId="ADAL" clId="{593FD3F4-6DAC-4ACD-9CF3-34C31EE8382D}" dt="2025-06-30T15:11:44.910" v="19025" actId="478"/>
          <ac:picMkLst>
            <pc:docMk/>
            <pc:sldMk cId="1062113879" sldId="301"/>
            <ac:picMk id="1217" creationId="{EC9925CD-C986-E848-5312-4B76C44BA5BB}"/>
          </ac:picMkLst>
        </pc:picChg>
        <pc:picChg chg="add mod">
          <ac:chgData name="TOGASAKI Haruta" userId="97d39d90-36ae-49c7-8e10-0d6d77786e66" providerId="ADAL" clId="{593FD3F4-6DAC-4ACD-9CF3-34C31EE8382D}" dt="2025-06-30T15:13:37.376" v="19039" actId="1076"/>
          <ac:picMkLst>
            <pc:docMk/>
            <pc:sldMk cId="1062113879" sldId="301"/>
            <ac:picMk id="1219" creationId="{168B1078-7520-49CC-778B-201069BB699D}"/>
          </ac:picMkLst>
        </pc:picChg>
      </pc:sldChg>
      <pc:sldChg chg="modSp add del mod modNotesTx">
        <pc:chgData name="TOGASAKI Haruta" userId="97d39d90-36ae-49c7-8e10-0d6d77786e66" providerId="ADAL" clId="{593FD3F4-6DAC-4ACD-9CF3-34C31EE8382D}" dt="2025-06-30T16:59:17.031" v="20487" actId="2696"/>
        <pc:sldMkLst>
          <pc:docMk/>
          <pc:sldMk cId="2708220507" sldId="301"/>
        </pc:sldMkLst>
        <pc:spChg chg="mod">
          <ac:chgData name="TOGASAKI Haruta" userId="97d39d90-36ae-49c7-8e10-0d6d77786e66" providerId="ADAL" clId="{593FD3F4-6DAC-4ACD-9CF3-34C31EE8382D}" dt="2025-06-30T16:14:45.586" v="19188" actId="1037"/>
          <ac:spMkLst>
            <pc:docMk/>
            <pc:sldMk cId="2708220507" sldId="301"/>
            <ac:spMk id="143" creationId="{0432D10A-A333-A4D4-0C79-153533F19D0C}"/>
          </ac:spMkLst>
        </pc:spChg>
        <pc:spChg chg="mod">
          <ac:chgData name="TOGASAKI Haruta" userId="97d39d90-36ae-49c7-8e10-0d6d77786e66" providerId="ADAL" clId="{593FD3F4-6DAC-4ACD-9CF3-34C31EE8382D}" dt="2025-06-30T16:14:45.586" v="19188" actId="1037"/>
          <ac:spMkLst>
            <pc:docMk/>
            <pc:sldMk cId="2708220507" sldId="301"/>
            <ac:spMk id="146" creationId="{F3915AB8-3DE7-C86F-19A6-01C13FC29127}"/>
          </ac:spMkLst>
        </pc:spChg>
        <pc:spChg chg="mod">
          <ac:chgData name="TOGASAKI Haruta" userId="97d39d90-36ae-49c7-8e10-0d6d77786e66" providerId="ADAL" clId="{593FD3F4-6DAC-4ACD-9CF3-34C31EE8382D}" dt="2025-06-30T16:14:45.586" v="19188" actId="1037"/>
          <ac:spMkLst>
            <pc:docMk/>
            <pc:sldMk cId="2708220507" sldId="301"/>
            <ac:spMk id="149" creationId="{A1C65A9A-DDA2-4CC0-4641-A143E3739B39}"/>
          </ac:spMkLst>
        </pc:spChg>
        <pc:spChg chg="mod">
          <ac:chgData name="TOGASAKI Haruta" userId="97d39d90-36ae-49c7-8e10-0d6d77786e66" providerId="ADAL" clId="{593FD3F4-6DAC-4ACD-9CF3-34C31EE8382D}" dt="2025-06-30T16:14:45.586" v="19188" actId="1037"/>
          <ac:spMkLst>
            <pc:docMk/>
            <pc:sldMk cId="2708220507" sldId="301"/>
            <ac:spMk id="170" creationId="{A05FB5B8-70E2-EEAD-0226-2021D883FD1D}"/>
          </ac:spMkLst>
        </pc:spChg>
        <pc:spChg chg="mod">
          <ac:chgData name="TOGASAKI Haruta" userId="97d39d90-36ae-49c7-8e10-0d6d77786e66" providerId="ADAL" clId="{593FD3F4-6DAC-4ACD-9CF3-34C31EE8382D}" dt="2025-06-30T16:14:45.586" v="19188" actId="1037"/>
          <ac:spMkLst>
            <pc:docMk/>
            <pc:sldMk cId="2708220507" sldId="301"/>
            <ac:spMk id="173" creationId="{48AAEB6F-08F8-C985-EFA3-77FB611F8466}"/>
          </ac:spMkLst>
        </pc:spChg>
        <pc:spChg chg="mod">
          <ac:chgData name="TOGASAKI Haruta" userId="97d39d90-36ae-49c7-8e10-0d6d77786e66" providerId="ADAL" clId="{593FD3F4-6DAC-4ACD-9CF3-34C31EE8382D}" dt="2025-06-30T16:14:45.586" v="19188" actId="1037"/>
          <ac:spMkLst>
            <pc:docMk/>
            <pc:sldMk cId="2708220507" sldId="301"/>
            <ac:spMk id="176" creationId="{4A20A1E9-A941-BF42-9A69-57EED204C423}"/>
          </ac:spMkLst>
        </pc:spChg>
      </pc:sldChg>
      <pc:sldChg chg="add del">
        <pc:chgData name="TOGASAKI Haruta" userId="97d39d90-36ae-49c7-8e10-0d6d77786e66" providerId="ADAL" clId="{593FD3F4-6DAC-4ACD-9CF3-34C31EE8382D}" dt="2025-06-30T15:57:57.643" v="19139" actId="2696"/>
        <pc:sldMkLst>
          <pc:docMk/>
          <pc:sldMk cId="1572782876" sldId="302"/>
        </pc:sldMkLst>
      </pc:sldChg>
      <pc:sldMasterChg chg="modSldLayout">
        <pc:chgData name="TOGASAKI Haruta" userId="97d39d90-36ae-49c7-8e10-0d6d77786e66" providerId="ADAL" clId="{593FD3F4-6DAC-4ACD-9CF3-34C31EE8382D}" dt="2025-06-22T11:40:44.766" v="11370" actId="20577"/>
        <pc:sldMasterMkLst>
          <pc:docMk/>
          <pc:sldMasterMk cId="2709576676" sldId="2147483648"/>
        </pc:sldMasterMkLst>
        <pc:sldLayoutChg chg="addSp delSp modSp mod">
          <pc:chgData name="TOGASAKI Haruta" userId="97d39d90-36ae-49c7-8e10-0d6d77786e66" providerId="ADAL" clId="{593FD3F4-6DAC-4ACD-9CF3-34C31EE8382D}" dt="2025-06-14T07:17:06.750" v="2086" actId="478"/>
          <pc:sldLayoutMkLst>
            <pc:docMk/>
            <pc:sldMasterMk cId="2709576676" sldId="2147483648"/>
            <pc:sldLayoutMk cId="1078038863" sldId="2147483651"/>
          </pc:sldLayoutMkLst>
          <pc:spChg chg="del">
            <ac:chgData name="TOGASAKI Haruta" userId="97d39d90-36ae-49c7-8e10-0d6d77786e66" providerId="ADAL" clId="{593FD3F4-6DAC-4ACD-9CF3-34C31EE8382D}" dt="2025-06-09T00:59:01.810" v="834" actId="478"/>
            <ac:spMkLst>
              <pc:docMk/>
              <pc:sldMasterMk cId="2709576676" sldId="2147483648"/>
              <pc:sldLayoutMk cId="1078038863" sldId="2147483651"/>
              <ac:spMk id="2" creationId="{F9CE71C2-CCB1-6080-7AFB-C4C8F352324B}"/>
            </ac:spMkLst>
          </pc:spChg>
          <pc:spChg chg="del">
            <ac:chgData name="TOGASAKI Haruta" userId="97d39d90-36ae-49c7-8e10-0d6d77786e66" providerId="ADAL" clId="{593FD3F4-6DAC-4ACD-9CF3-34C31EE8382D}" dt="2025-06-09T00:59:03.810" v="835" actId="478"/>
            <ac:spMkLst>
              <pc:docMk/>
              <pc:sldMasterMk cId="2709576676" sldId="2147483648"/>
              <pc:sldLayoutMk cId="1078038863" sldId="2147483651"/>
              <ac:spMk id="3" creationId="{5D94EF6C-B24A-C33A-2EC2-23B4A0F3D709}"/>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7" creationId="{775632C4-6F7D-D3BD-F82A-06CB7C7B0CCD}"/>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8" creationId="{5A05491D-D588-0BBF-D54A-3CED4E851942}"/>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9" creationId="{021D34A0-C219-58B2-7568-02407FC30407}"/>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0" creationId="{DCCFBBE9-72FE-54D5-FDEC-E193D65068A3}"/>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1" creationId="{78894197-741B-8A8A-5BCD-FC987890A6DA}"/>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2" creationId="{273A5885-668D-58D9-FFB8-1FF856EE4AB9}"/>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3" creationId="{CCC2A6CB-58F4-3093-CD71-37EAB5C420EE}"/>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4" creationId="{87E14B8D-B027-D26C-6A23-1E1598BBD3E8}"/>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5" creationId="{3B731D52-2AF6-DE76-965B-16CC5FBD689E}"/>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6" creationId="{5F85346B-0AEA-F8CB-96B0-FADB945F9AA5}"/>
            </ac:spMkLst>
          </pc:spChg>
          <pc:spChg chg="add mod">
            <ac:chgData name="TOGASAKI Haruta" userId="97d39d90-36ae-49c7-8e10-0d6d77786e66" providerId="ADAL" clId="{593FD3F4-6DAC-4ACD-9CF3-34C31EE8382D}" dt="2025-06-09T00:59:04.182" v="836"/>
            <ac:spMkLst>
              <pc:docMk/>
              <pc:sldMasterMk cId="2709576676" sldId="2147483648"/>
              <pc:sldLayoutMk cId="1078038863" sldId="2147483651"/>
              <ac:spMk id="17" creationId="{B95E3E80-4C20-98F1-1EB5-C4E6DDDFD722}"/>
            </ac:spMkLst>
          </pc:spChg>
          <pc:spChg chg="add mod">
            <ac:chgData name="TOGASAKI Haruta" userId="97d39d90-36ae-49c7-8e10-0d6d77786e66" providerId="ADAL" clId="{593FD3F4-6DAC-4ACD-9CF3-34C31EE8382D}" dt="2025-06-09T00:59:12.244" v="838" actId="1076"/>
            <ac:spMkLst>
              <pc:docMk/>
              <pc:sldMasterMk cId="2709576676" sldId="2147483648"/>
              <pc:sldLayoutMk cId="1078038863" sldId="2147483651"/>
              <ac:spMk id="18" creationId="{9CE57A93-029D-597F-4C52-6D4D652E4212}"/>
            </ac:spMkLst>
          </pc:spChg>
          <pc:spChg chg="add mod">
            <ac:chgData name="TOGASAKI Haruta" userId="97d39d90-36ae-49c7-8e10-0d6d77786e66" providerId="ADAL" clId="{593FD3F4-6DAC-4ACD-9CF3-34C31EE8382D}" dt="2025-06-09T00:59:32.102" v="844" actId="20577"/>
            <ac:spMkLst>
              <pc:docMk/>
              <pc:sldMasterMk cId="2709576676" sldId="2147483648"/>
              <pc:sldLayoutMk cId="1078038863" sldId="2147483651"/>
              <ac:spMk id="19" creationId="{322173CA-1DC0-555A-66EC-475960FCACB3}"/>
            </ac:spMkLst>
          </pc:spChg>
          <pc:spChg chg="add mod">
            <ac:chgData name="TOGASAKI Haruta" userId="97d39d90-36ae-49c7-8e10-0d6d77786e66" providerId="ADAL" clId="{593FD3F4-6DAC-4ACD-9CF3-34C31EE8382D}" dt="2025-06-09T02:15:10.008" v="1210" actId="114"/>
            <ac:spMkLst>
              <pc:docMk/>
              <pc:sldMasterMk cId="2709576676" sldId="2147483648"/>
              <pc:sldLayoutMk cId="1078038863" sldId="2147483651"/>
              <ac:spMk id="20" creationId="{B083D493-A2DE-C689-B33E-D2A469345E14}"/>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1" creationId="{A916F2C1-5CD1-D981-C7F8-9B3F6B6A02FB}"/>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2" creationId="{D89E9556-C903-A2CD-4AA5-45EE812F8A48}"/>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3" creationId="{614C1BC3-83F2-D0A8-6184-71E1C6759B9D}"/>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4" creationId="{2E32A5E9-2450-1787-1C60-CFDBC552D9B1}"/>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5" creationId="{D33550E1-18DF-B763-AF61-C2B92F47AC4C}"/>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6" creationId="{E32A6D84-575D-D233-6FF0-AC1B7BB273DC}"/>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7" creationId="{EA093D96-A1CA-75BF-28D0-598980DE88AA}"/>
            </ac:spMkLst>
          </pc:spChg>
          <pc:spChg chg="add del mod">
            <ac:chgData name="TOGASAKI Haruta" userId="97d39d90-36ae-49c7-8e10-0d6d77786e66" providerId="ADAL" clId="{593FD3F4-6DAC-4ACD-9CF3-34C31EE8382D}" dt="2025-06-09T02:15:56.262" v="1211" actId="21"/>
            <ac:spMkLst>
              <pc:docMk/>
              <pc:sldMasterMk cId="2709576676" sldId="2147483648"/>
              <pc:sldLayoutMk cId="1078038863" sldId="2147483651"/>
              <ac:spMk id="28" creationId="{C0229BAD-A4E1-24B6-A567-FD5A8ED69FCE}"/>
            </ac:spMkLst>
          </pc:spChg>
          <pc:spChg chg="add mod ord">
            <ac:chgData name="TOGASAKI Haruta" userId="97d39d90-36ae-49c7-8e10-0d6d77786e66" providerId="ADAL" clId="{593FD3F4-6DAC-4ACD-9CF3-34C31EE8382D}" dt="2025-06-09T02:14:34.198" v="1206" actId="1076"/>
            <ac:spMkLst>
              <pc:docMk/>
              <pc:sldMasterMk cId="2709576676" sldId="2147483648"/>
              <pc:sldLayoutMk cId="1078038863" sldId="2147483651"/>
              <ac:spMk id="30" creationId="{3B5EEC98-9A15-7C8D-454B-18F3E0033465}"/>
            </ac:spMkLst>
          </pc:spChg>
          <pc:graphicFrameChg chg="add del mod modGraphic">
            <ac:chgData name="TOGASAKI Haruta" userId="97d39d90-36ae-49c7-8e10-0d6d77786e66" providerId="ADAL" clId="{593FD3F4-6DAC-4ACD-9CF3-34C31EE8382D}" dt="2025-06-14T07:17:06.750" v="2086" actId="478"/>
            <ac:graphicFrameMkLst>
              <pc:docMk/>
              <pc:sldMasterMk cId="2709576676" sldId="2147483648"/>
              <pc:sldLayoutMk cId="1078038863" sldId="2147483651"/>
              <ac:graphicFrameMk id="31" creationId="{BAE003E9-A8AB-1297-FE57-902F5418C60A}"/>
            </ac:graphicFrameMkLst>
          </pc:graphicFrameChg>
          <pc:picChg chg="add mod ord">
            <ac:chgData name="TOGASAKI Haruta" userId="97d39d90-36ae-49c7-8e10-0d6d77786e66" providerId="ADAL" clId="{593FD3F4-6DAC-4ACD-9CF3-34C31EE8382D}" dt="2025-06-09T02:13:08.512" v="1179" actId="1035"/>
            <ac:picMkLst>
              <pc:docMk/>
              <pc:sldMasterMk cId="2709576676" sldId="2147483648"/>
              <pc:sldLayoutMk cId="1078038863" sldId="2147483651"/>
              <ac:picMk id="29" creationId="{1A860121-1A73-15ED-5BDD-BBAB999107B0}"/>
            </ac:picMkLst>
          </pc:pic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2" creationId="{C0E929FD-2D30-38F1-FE36-439EBE20552F}"/>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16" creationId="{F8B8C483-D02A-4A2D-B588-05BABF0E63AA}"/>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32" creationId="{37B9A5C9-604E-DEC9-19AA-E3DC1D0A5F54}"/>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33" creationId="{87A9BB3A-EAFE-BDCC-050F-8418B2FA189E}"/>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34" creationId="{DD993895-9794-8852-7627-8C5CC40695B4}"/>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35" creationId="{A0D82DD7-4271-2886-0F93-6360D59FFE70}"/>
            </ac:cxnSpMkLst>
          </pc:cxnChg>
          <pc:cxnChg chg="add mod">
            <ac:chgData name="TOGASAKI Haruta" userId="97d39d90-36ae-49c7-8e10-0d6d77786e66" providerId="ADAL" clId="{593FD3F4-6DAC-4ACD-9CF3-34C31EE8382D}" dt="2025-06-14T07:16:46.388" v="2083" actId="14100"/>
            <ac:cxnSpMkLst>
              <pc:docMk/>
              <pc:sldMasterMk cId="2709576676" sldId="2147483648"/>
              <pc:sldLayoutMk cId="1078038863" sldId="2147483651"/>
              <ac:cxnSpMk id="37" creationId="{0B4CF523-2D53-7AE5-BA48-C6150861A9AD}"/>
            </ac:cxnSpMkLst>
          </pc:cxnChg>
          <pc:cxnChg chg="add mod">
            <ac:chgData name="TOGASAKI Haruta" userId="97d39d90-36ae-49c7-8e10-0d6d77786e66" providerId="ADAL" clId="{593FD3F4-6DAC-4ACD-9CF3-34C31EE8382D}" dt="2025-06-14T07:16:50.426" v="2084" actId="14100"/>
            <ac:cxnSpMkLst>
              <pc:docMk/>
              <pc:sldMasterMk cId="2709576676" sldId="2147483648"/>
              <pc:sldLayoutMk cId="1078038863" sldId="2147483651"/>
              <ac:cxnSpMk id="38" creationId="{EA817733-82AB-B652-467A-FC2606625F46}"/>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39" creationId="{A631393B-806A-592F-EC7D-233C34FE3570}"/>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40" creationId="{9E3F4732-BFAD-EEB2-51FB-B52841E2F0E2}"/>
            </ac:cxnSpMkLst>
          </pc:cxnChg>
          <pc:cxnChg chg="add mod">
            <ac:chgData name="TOGASAKI Haruta" userId="97d39d90-36ae-49c7-8e10-0d6d77786e66" providerId="ADAL" clId="{593FD3F4-6DAC-4ACD-9CF3-34C31EE8382D}" dt="2025-06-14T07:14:11.407" v="2069" actId="14100"/>
            <ac:cxnSpMkLst>
              <pc:docMk/>
              <pc:sldMasterMk cId="2709576676" sldId="2147483648"/>
              <pc:sldLayoutMk cId="1078038863" sldId="2147483651"/>
              <ac:cxnSpMk id="43" creationId="{2A6A0702-B900-2739-5AAA-82A94716F41D}"/>
            </ac:cxnSpMkLst>
          </pc:cxnChg>
        </pc:sldLayoutChg>
        <pc:sldLayoutChg chg="modSp mod">
          <pc:chgData name="TOGASAKI Haruta" userId="97d39d90-36ae-49c7-8e10-0d6d77786e66" providerId="ADAL" clId="{593FD3F4-6DAC-4ACD-9CF3-34C31EE8382D}" dt="2025-06-22T11:40:44.766" v="11370" actId="20577"/>
          <pc:sldLayoutMkLst>
            <pc:docMk/>
            <pc:sldMasterMk cId="2709576676" sldId="2147483648"/>
            <pc:sldLayoutMk cId="3906903188" sldId="2147483660"/>
          </pc:sldLayoutMkLst>
          <pc:spChg chg="mod">
            <ac:chgData name="TOGASAKI Haruta" userId="97d39d90-36ae-49c7-8e10-0d6d77786e66" providerId="ADAL" clId="{593FD3F4-6DAC-4ACD-9CF3-34C31EE8382D}" dt="2025-06-09T00:40:33.018" v="647" actId="113"/>
            <ac:spMkLst>
              <pc:docMk/>
              <pc:sldMasterMk cId="2709576676" sldId="2147483648"/>
              <pc:sldLayoutMk cId="3906903188" sldId="2147483660"/>
              <ac:spMk id="2" creationId="{0028D52D-91F4-52EF-F450-7434FE8D4555}"/>
            </ac:spMkLst>
          </pc:spChg>
          <pc:spChg chg="mod">
            <ac:chgData name="TOGASAKI Haruta" userId="97d39d90-36ae-49c7-8e10-0d6d77786e66" providerId="ADAL" clId="{593FD3F4-6DAC-4ACD-9CF3-34C31EE8382D}" dt="2025-06-22T11:40:44.766" v="11370" actId="20577"/>
            <ac:spMkLst>
              <pc:docMk/>
              <pc:sldMasterMk cId="2709576676" sldId="2147483648"/>
              <pc:sldLayoutMk cId="3906903188" sldId="2147483660"/>
              <ac:spMk id="3" creationId="{17332C1A-1157-2AB8-F41C-B811381AF272}"/>
            </ac:spMkLst>
          </pc:spChg>
          <pc:spChg chg="mod">
            <ac:chgData name="TOGASAKI Haruta" userId="97d39d90-36ae-49c7-8e10-0d6d77786e66" providerId="ADAL" clId="{593FD3F4-6DAC-4ACD-9CF3-34C31EE8382D}" dt="2025-06-22T11:39:59.369" v="11366" actId="14100"/>
            <ac:spMkLst>
              <pc:docMk/>
              <pc:sldMasterMk cId="2709576676" sldId="2147483648"/>
              <pc:sldLayoutMk cId="3906903188" sldId="2147483660"/>
              <ac:spMk id="9" creationId="{EB04EE73-404F-C24D-8CC7-1F20D423853A}"/>
            </ac:spMkLst>
          </pc:spChg>
        </pc:sldLayoutChg>
      </pc:sldMasterChg>
      <pc:sldMasterChg chg="new del mod addSldLayout delSldLayout">
        <pc:chgData name="TOGASAKI Haruta" userId="97d39d90-36ae-49c7-8e10-0d6d77786e66" providerId="ADAL" clId="{593FD3F4-6DAC-4ACD-9CF3-34C31EE8382D}" dt="2025-06-09T00:58:54.868" v="833" actId="6938"/>
        <pc:sldMasterMkLst>
          <pc:docMk/>
          <pc:sldMasterMk cId="3587661175" sldId="2147483662"/>
        </pc:sldMasterMkLst>
        <pc:sldLayoutChg chg="new del replId">
          <pc:chgData name="TOGASAKI Haruta" userId="97d39d90-36ae-49c7-8e10-0d6d77786e66" providerId="ADAL" clId="{593FD3F4-6DAC-4ACD-9CF3-34C31EE8382D}" dt="2025-06-09T00:58:54.868" v="833" actId="6938"/>
          <pc:sldLayoutMkLst>
            <pc:docMk/>
            <pc:sldMasterMk cId="3587661175" sldId="2147483662"/>
            <pc:sldLayoutMk cId="1056227548" sldId="2147483663"/>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204730165" sldId="2147483664"/>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842525435" sldId="2147483665"/>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1111901306" sldId="2147483666"/>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2782605088" sldId="2147483667"/>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2680590684" sldId="2147483668"/>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1692457703" sldId="2147483669"/>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4224982084" sldId="2147483670"/>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4180653067" sldId="2147483671"/>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1630917310" sldId="2147483672"/>
          </pc:sldLayoutMkLst>
        </pc:sldLayoutChg>
        <pc:sldLayoutChg chg="new del replId">
          <pc:chgData name="TOGASAKI Haruta" userId="97d39d90-36ae-49c7-8e10-0d6d77786e66" providerId="ADAL" clId="{593FD3F4-6DAC-4ACD-9CF3-34C31EE8382D}" dt="2025-06-09T00:58:54.868" v="833" actId="6938"/>
          <pc:sldLayoutMkLst>
            <pc:docMk/>
            <pc:sldMasterMk cId="3587661175" sldId="2147483662"/>
            <pc:sldLayoutMk cId="1007328860" sldId="2147483673"/>
          </pc:sldLayoutMkLst>
        </pc:sldLayoutChg>
      </pc:sldMasterChg>
    </pc:docChg>
  </pc:docChgLst>
  <pc:docChgLst>
    <pc:chgData name="TOGASAKI Haruta" userId="97d39d90-36ae-49c7-8e10-0d6d77786e66" providerId="ADAL" clId="{4FBC4168-205A-4364-8620-BEB9254A4409}"/>
    <pc:docChg chg="undo redo custSel addSld modSld">
      <pc:chgData name="TOGASAKI Haruta" userId="97d39d90-36ae-49c7-8e10-0d6d77786e66" providerId="ADAL" clId="{4FBC4168-205A-4364-8620-BEB9254A4409}" dt="2025-06-28T12:26:18.363" v="2306" actId="20577"/>
      <pc:docMkLst>
        <pc:docMk/>
      </pc:docMkLst>
      <pc:sldChg chg="modNotesTx">
        <pc:chgData name="TOGASAKI Haruta" userId="97d39d90-36ae-49c7-8e10-0d6d77786e66" providerId="ADAL" clId="{4FBC4168-205A-4364-8620-BEB9254A4409}" dt="2025-06-28T09:41:34.328" v="1888" actId="20577"/>
        <pc:sldMkLst>
          <pc:docMk/>
          <pc:sldMk cId="3682466892" sldId="256"/>
        </pc:sldMkLst>
      </pc:sldChg>
      <pc:sldChg chg="modSp mod modNotesTx">
        <pc:chgData name="TOGASAKI Haruta" userId="97d39d90-36ae-49c7-8e10-0d6d77786e66" providerId="ADAL" clId="{4FBC4168-205A-4364-8620-BEB9254A4409}" dt="2025-06-24T08:24:41.224" v="1237" actId="20577"/>
        <pc:sldMkLst>
          <pc:docMk/>
          <pc:sldMk cId="2466814460" sldId="263"/>
        </pc:sldMkLst>
        <pc:spChg chg="mod">
          <ac:chgData name="TOGASAKI Haruta" userId="97d39d90-36ae-49c7-8e10-0d6d77786e66" providerId="ADAL" clId="{4FBC4168-205A-4364-8620-BEB9254A4409}" dt="2025-06-24T08:24:38.016" v="1235" actId="20577"/>
          <ac:spMkLst>
            <pc:docMk/>
            <pc:sldMk cId="2466814460" sldId="263"/>
            <ac:spMk id="123" creationId="{7EE5D697-D3AB-5508-48A3-3E2646DA1B8C}"/>
          </ac:spMkLst>
        </pc:spChg>
        <pc:spChg chg="mod">
          <ac:chgData name="TOGASAKI Haruta" userId="97d39d90-36ae-49c7-8e10-0d6d77786e66" providerId="ADAL" clId="{4FBC4168-205A-4364-8620-BEB9254A4409}" dt="2025-06-24T08:24:41.224" v="1237" actId="20577"/>
          <ac:spMkLst>
            <pc:docMk/>
            <pc:sldMk cId="2466814460" sldId="263"/>
            <ac:spMk id="167" creationId="{4854DE51-A04E-1E63-5AF9-8A3B6B9E2EA1}"/>
          </ac:spMkLst>
        </pc:spChg>
      </pc:sldChg>
      <pc:sldChg chg="modSp mod">
        <pc:chgData name="TOGASAKI Haruta" userId="97d39d90-36ae-49c7-8e10-0d6d77786e66" providerId="ADAL" clId="{4FBC4168-205A-4364-8620-BEB9254A4409}" dt="2025-06-24T05:40:21.486" v="780" actId="403"/>
        <pc:sldMkLst>
          <pc:docMk/>
          <pc:sldMk cId="2431360538" sldId="271"/>
        </pc:sldMkLst>
        <pc:graphicFrameChg chg="mod modGraphic">
          <ac:chgData name="TOGASAKI Haruta" userId="97d39d90-36ae-49c7-8e10-0d6d77786e66" providerId="ADAL" clId="{4FBC4168-205A-4364-8620-BEB9254A4409}" dt="2025-06-24T05:40:21.486" v="780" actId="403"/>
          <ac:graphicFrameMkLst>
            <pc:docMk/>
            <pc:sldMk cId="2431360538" sldId="271"/>
            <ac:graphicFrameMk id="14" creationId="{5A7AFA18-1EDB-70F0-2127-F3EC8397041D}"/>
          </ac:graphicFrameMkLst>
        </pc:graphicFrameChg>
      </pc:sldChg>
      <pc:sldChg chg="addSp modSp mod modAnim modNotesTx">
        <pc:chgData name="TOGASAKI Haruta" userId="97d39d90-36ae-49c7-8e10-0d6d77786e66" providerId="ADAL" clId="{4FBC4168-205A-4364-8620-BEB9254A4409}" dt="2025-06-28T09:54:42.684" v="2291" actId="20577"/>
        <pc:sldMkLst>
          <pc:docMk/>
          <pc:sldMk cId="3613944237" sldId="273"/>
        </pc:sldMkLst>
        <pc:spChg chg="mod">
          <ac:chgData name="TOGASAKI Haruta" userId="97d39d90-36ae-49c7-8e10-0d6d77786e66" providerId="ADAL" clId="{4FBC4168-205A-4364-8620-BEB9254A4409}" dt="2025-06-24T05:34:50.982" v="746" actId="113"/>
          <ac:spMkLst>
            <pc:docMk/>
            <pc:sldMk cId="3613944237" sldId="273"/>
            <ac:spMk id="7" creationId="{72EAABF3-CC51-8636-FFD0-57D3CC4C1486}"/>
          </ac:spMkLst>
        </pc:spChg>
        <pc:spChg chg="add mod">
          <ac:chgData name="TOGASAKI Haruta" userId="97d39d90-36ae-49c7-8e10-0d6d77786e66" providerId="ADAL" clId="{4FBC4168-205A-4364-8620-BEB9254A4409}" dt="2025-06-28T09:49:55.599" v="2242" actId="14100"/>
          <ac:spMkLst>
            <pc:docMk/>
            <pc:sldMk cId="3613944237" sldId="273"/>
            <ac:spMk id="17" creationId="{0F732FB9-7384-132E-869A-DD4EF1A23883}"/>
          </ac:spMkLst>
        </pc:spChg>
        <pc:cxnChg chg="add mod">
          <ac:chgData name="TOGASAKI Haruta" userId="97d39d90-36ae-49c7-8e10-0d6d77786e66" providerId="ADAL" clId="{4FBC4168-205A-4364-8620-BEB9254A4409}" dt="2025-06-28T09:49:18.903" v="2233" actId="14100"/>
          <ac:cxnSpMkLst>
            <pc:docMk/>
            <pc:sldMk cId="3613944237" sldId="273"/>
            <ac:cxnSpMk id="6" creationId="{0FEE23D8-AF21-EEA4-6165-4FA733808490}"/>
          </ac:cxnSpMkLst>
        </pc:cxnChg>
        <pc:cxnChg chg="add mod">
          <ac:chgData name="TOGASAKI Haruta" userId="97d39d90-36ae-49c7-8e10-0d6d77786e66" providerId="ADAL" clId="{4FBC4168-205A-4364-8620-BEB9254A4409}" dt="2025-06-28T09:49:24.960" v="2235" actId="1076"/>
          <ac:cxnSpMkLst>
            <pc:docMk/>
            <pc:sldMk cId="3613944237" sldId="273"/>
            <ac:cxnSpMk id="8" creationId="{E58C1908-5B22-6095-D386-1157B392E70E}"/>
          </ac:cxnSpMkLst>
        </pc:cxnChg>
      </pc:sldChg>
      <pc:sldChg chg="modNotesTx">
        <pc:chgData name="TOGASAKI Haruta" userId="97d39d90-36ae-49c7-8e10-0d6d77786e66" providerId="ADAL" clId="{4FBC4168-205A-4364-8620-BEB9254A4409}" dt="2025-06-28T09:56:28.736" v="2303" actId="20577"/>
        <pc:sldMkLst>
          <pc:docMk/>
          <pc:sldMk cId="1522703941" sldId="274"/>
        </pc:sldMkLst>
      </pc:sldChg>
      <pc:sldChg chg="modSp mod modNotesTx">
        <pc:chgData name="TOGASAKI Haruta" userId="97d39d90-36ae-49c7-8e10-0d6d77786e66" providerId="ADAL" clId="{4FBC4168-205A-4364-8620-BEB9254A4409}" dt="2025-06-28T12:26:18.363" v="2306" actId="20577"/>
        <pc:sldMkLst>
          <pc:docMk/>
          <pc:sldMk cId="1743681011" sldId="275"/>
        </pc:sldMkLst>
        <pc:spChg chg="mod">
          <ac:chgData name="TOGASAKI Haruta" userId="97d39d90-36ae-49c7-8e10-0d6d77786e66" providerId="ADAL" clId="{4FBC4168-205A-4364-8620-BEB9254A4409}" dt="2025-06-28T09:41:02.539" v="1871" actId="20577"/>
          <ac:spMkLst>
            <pc:docMk/>
            <pc:sldMk cId="1743681011" sldId="275"/>
            <ac:spMk id="9" creationId="{C959545F-7F7C-D2D9-752C-6752D9A255DA}"/>
          </ac:spMkLst>
        </pc:spChg>
        <pc:spChg chg="mod">
          <ac:chgData name="TOGASAKI Haruta" userId="97d39d90-36ae-49c7-8e10-0d6d77786e66" providerId="ADAL" clId="{4FBC4168-205A-4364-8620-BEB9254A4409}" dt="2025-06-23T07:34:59.358" v="360" actId="21"/>
          <ac:spMkLst>
            <pc:docMk/>
            <pc:sldMk cId="1743681011" sldId="275"/>
            <ac:spMk id="13" creationId="{704E98F5-F68A-2DA7-9B76-7FDC03F36872}"/>
          </ac:spMkLst>
        </pc:spChg>
      </pc:sldChg>
      <pc:sldChg chg="modSp mod">
        <pc:chgData name="TOGASAKI Haruta" userId="97d39d90-36ae-49c7-8e10-0d6d77786e66" providerId="ADAL" clId="{4FBC4168-205A-4364-8620-BEB9254A4409}" dt="2025-06-24T03:37:19.585" v="730" actId="20577"/>
        <pc:sldMkLst>
          <pc:docMk/>
          <pc:sldMk cId="261697048" sldId="278"/>
        </pc:sldMkLst>
        <pc:spChg chg="mod">
          <ac:chgData name="TOGASAKI Haruta" userId="97d39d90-36ae-49c7-8e10-0d6d77786e66" providerId="ADAL" clId="{4FBC4168-205A-4364-8620-BEB9254A4409}" dt="2025-06-24T03:37:19.585" v="730" actId="20577"/>
          <ac:spMkLst>
            <pc:docMk/>
            <pc:sldMk cId="261697048" sldId="278"/>
            <ac:spMk id="3" creationId="{EBA06C3C-CE0D-81EE-AE92-6BB3A0093253}"/>
          </ac:spMkLst>
        </pc:spChg>
        <pc:spChg chg="mod">
          <ac:chgData name="TOGASAKI Haruta" userId="97d39d90-36ae-49c7-8e10-0d6d77786e66" providerId="ADAL" clId="{4FBC4168-205A-4364-8620-BEB9254A4409}" dt="2025-06-24T03:35:22.137" v="709" actId="1035"/>
          <ac:spMkLst>
            <pc:docMk/>
            <pc:sldMk cId="261697048" sldId="278"/>
            <ac:spMk id="6" creationId="{1202CB4E-E491-3414-2A68-29DEB0AE4ED7}"/>
          </ac:spMkLst>
        </pc:spChg>
        <pc:spChg chg="mod">
          <ac:chgData name="TOGASAKI Haruta" userId="97d39d90-36ae-49c7-8e10-0d6d77786e66" providerId="ADAL" clId="{4FBC4168-205A-4364-8620-BEB9254A4409}" dt="2025-06-24T03:35:22.137" v="709" actId="1035"/>
          <ac:spMkLst>
            <pc:docMk/>
            <pc:sldMk cId="261697048" sldId="278"/>
            <ac:spMk id="8" creationId="{34F37299-BE56-5C87-5EFE-CC095E94128E}"/>
          </ac:spMkLst>
        </pc:spChg>
        <pc:spChg chg="mod">
          <ac:chgData name="TOGASAKI Haruta" userId="97d39d90-36ae-49c7-8e10-0d6d77786e66" providerId="ADAL" clId="{4FBC4168-205A-4364-8620-BEB9254A4409}" dt="2025-06-24T03:35:22.137" v="709" actId="1035"/>
          <ac:spMkLst>
            <pc:docMk/>
            <pc:sldMk cId="261697048" sldId="278"/>
            <ac:spMk id="32" creationId="{68EDB987-E589-4F43-D101-AB94CF441E88}"/>
          </ac:spMkLst>
        </pc:spChg>
        <pc:spChg chg="mod">
          <ac:chgData name="TOGASAKI Haruta" userId="97d39d90-36ae-49c7-8e10-0d6d77786e66" providerId="ADAL" clId="{4FBC4168-205A-4364-8620-BEB9254A4409}" dt="2025-06-24T03:35:22.137" v="709" actId="1035"/>
          <ac:spMkLst>
            <pc:docMk/>
            <pc:sldMk cId="261697048" sldId="278"/>
            <ac:spMk id="33" creationId="{0764902E-5AFF-65AC-E5DE-BB062DB26A87}"/>
          </ac:spMkLst>
        </pc:spChg>
        <pc:spChg chg="mod">
          <ac:chgData name="TOGASAKI Haruta" userId="97d39d90-36ae-49c7-8e10-0d6d77786e66" providerId="ADAL" clId="{4FBC4168-205A-4364-8620-BEB9254A4409}" dt="2025-06-24T03:35:22.137" v="709" actId="1035"/>
          <ac:spMkLst>
            <pc:docMk/>
            <pc:sldMk cId="261697048" sldId="278"/>
            <ac:spMk id="34" creationId="{4BAA879F-1F49-E89D-11F5-0D0F8546EE02}"/>
          </ac:spMkLst>
        </pc:spChg>
        <pc:spChg chg="mod">
          <ac:chgData name="TOGASAKI Haruta" userId="97d39d90-36ae-49c7-8e10-0d6d77786e66" providerId="ADAL" clId="{4FBC4168-205A-4364-8620-BEB9254A4409}" dt="2025-06-24T03:35:22.137" v="709" actId="1035"/>
          <ac:spMkLst>
            <pc:docMk/>
            <pc:sldMk cId="261697048" sldId="278"/>
            <ac:spMk id="35" creationId="{AF245003-7DE1-1104-1962-1C1D870C81D2}"/>
          </ac:spMkLst>
        </pc:spChg>
        <pc:spChg chg="mod">
          <ac:chgData name="TOGASAKI Haruta" userId="97d39d90-36ae-49c7-8e10-0d6d77786e66" providerId="ADAL" clId="{4FBC4168-205A-4364-8620-BEB9254A4409}" dt="2025-06-24T03:35:22.137" v="709" actId="1035"/>
          <ac:spMkLst>
            <pc:docMk/>
            <pc:sldMk cId="261697048" sldId="278"/>
            <ac:spMk id="36" creationId="{8BD70547-55DC-7872-37D5-A112C1282A97}"/>
          </ac:spMkLst>
        </pc:spChg>
        <pc:spChg chg="mod">
          <ac:chgData name="TOGASAKI Haruta" userId="97d39d90-36ae-49c7-8e10-0d6d77786e66" providerId="ADAL" clId="{4FBC4168-205A-4364-8620-BEB9254A4409}" dt="2025-06-24T03:35:22.137" v="709" actId="1035"/>
          <ac:spMkLst>
            <pc:docMk/>
            <pc:sldMk cId="261697048" sldId="278"/>
            <ac:spMk id="37" creationId="{88CA68C7-E8DE-8017-5FCC-2FDD3DA0C97C}"/>
          </ac:spMkLst>
        </pc:spChg>
        <pc:spChg chg="mod">
          <ac:chgData name="TOGASAKI Haruta" userId="97d39d90-36ae-49c7-8e10-0d6d77786e66" providerId="ADAL" clId="{4FBC4168-205A-4364-8620-BEB9254A4409}" dt="2025-06-24T03:35:22.137" v="709" actId="1035"/>
          <ac:spMkLst>
            <pc:docMk/>
            <pc:sldMk cId="261697048" sldId="278"/>
            <ac:spMk id="38" creationId="{0697763A-B0F0-98D8-CCDA-A4BBCB84D837}"/>
          </ac:spMkLst>
        </pc:spChg>
        <pc:spChg chg="mod">
          <ac:chgData name="TOGASAKI Haruta" userId="97d39d90-36ae-49c7-8e10-0d6d77786e66" providerId="ADAL" clId="{4FBC4168-205A-4364-8620-BEB9254A4409}" dt="2025-06-24T03:35:22.137" v="709" actId="1035"/>
          <ac:spMkLst>
            <pc:docMk/>
            <pc:sldMk cId="261697048" sldId="278"/>
            <ac:spMk id="39" creationId="{B454E685-C37E-B66B-0ADF-9139698E7206}"/>
          </ac:spMkLst>
        </pc:spChg>
        <pc:spChg chg="mod">
          <ac:chgData name="TOGASAKI Haruta" userId="97d39d90-36ae-49c7-8e10-0d6d77786e66" providerId="ADAL" clId="{4FBC4168-205A-4364-8620-BEB9254A4409}" dt="2025-06-24T03:35:22.137" v="709" actId="1035"/>
          <ac:spMkLst>
            <pc:docMk/>
            <pc:sldMk cId="261697048" sldId="278"/>
            <ac:spMk id="40" creationId="{D92A91FE-E384-D8D1-F32B-0654D92AD927}"/>
          </ac:spMkLst>
        </pc:spChg>
        <pc:spChg chg="mod">
          <ac:chgData name="TOGASAKI Haruta" userId="97d39d90-36ae-49c7-8e10-0d6d77786e66" providerId="ADAL" clId="{4FBC4168-205A-4364-8620-BEB9254A4409}" dt="2025-06-24T03:35:22.137" v="709" actId="1035"/>
          <ac:spMkLst>
            <pc:docMk/>
            <pc:sldMk cId="261697048" sldId="278"/>
            <ac:spMk id="41" creationId="{02A3F1A9-EB67-915C-1CD1-C8BBF92BF526}"/>
          </ac:spMkLst>
        </pc:spChg>
        <pc:spChg chg="mod">
          <ac:chgData name="TOGASAKI Haruta" userId="97d39d90-36ae-49c7-8e10-0d6d77786e66" providerId="ADAL" clId="{4FBC4168-205A-4364-8620-BEB9254A4409}" dt="2025-06-24T03:35:22.137" v="709" actId="1035"/>
          <ac:spMkLst>
            <pc:docMk/>
            <pc:sldMk cId="261697048" sldId="278"/>
            <ac:spMk id="42" creationId="{C1C43ADD-FC51-06D7-0435-9348AE1D29BC}"/>
          </ac:spMkLst>
        </pc:spChg>
        <pc:spChg chg="mod">
          <ac:chgData name="TOGASAKI Haruta" userId="97d39d90-36ae-49c7-8e10-0d6d77786e66" providerId="ADAL" clId="{4FBC4168-205A-4364-8620-BEB9254A4409}" dt="2025-06-24T03:35:22.137" v="709" actId="1035"/>
          <ac:spMkLst>
            <pc:docMk/>
            <pc:sldMk cId="261697048" sldId="278"/>
            <ac:spMk id="43" creationId="{3FBB5C41-3EBC-ED21-F9AA-04B875E3BC3A}"/>
          </ac:spMkLst>
        </pc:spChg>
        <pc:spChg chg="mod">
          <ac:chgData name="TOGASAKI Haruta" userId="97d39d90-36ae-49c7-8e10-0d6d77786e66" providerId="ADAL" clId="{4FBC4168-205A-4364-8620-BEB9254A4409}" dt="2025-06-24T03:35:22.137" v="709" actId="1035"/>
          <ac:spMkLst>
            <pc:docMk/>
            <pc:sldMk cId="261697048" sldId="278"/>
            <ac:spMk id="44" creationId="{D1EB18A3-54D5-2736-C0ED-16504E3C995E}"/>
          </ac:spMkLst>
        </pc:spChg>
        <pc:spChg chg="mod">
          <ac:chgData name="TOGASAKI Haruta" userId="97d39d90-36ae-49c7-8e10-0d6d77786e66" providerId="ADAL" clId="{4FBC4168-205A-4364-8620-BEB9254A4409}" dt="2025-06-24T03:35:22.137" v="709" actId="1035"/>
          <ac:spMkLst>
            <pc:docMk/>
            <pc:sldMk cId="261697048" sldId="278"/>
            <ac:spMk id="45" creationId="{12CF9F74-9899-7F16-65B0-D29CCBAF09EC}"/>
          </ac:spMkLst>
        </pc:spChg>
        <pc:spChg chg="mod">
          <ac:chgData name="TOGASAKI Haruta" userId="97d39d90-36ae-49c7-8e10-0d6d77786e66" providerId="ADAL" clId="{4FBC4168-205A-4364-8620-BEB9254A4409}" dt="2025-06-24T03:35:22.137" v="709" actId="1035"/>
          <ac:spMkLst>
            <pc:docMk/>
            <pc:sldMk cId="261697048" sldId="278"/>
            <ac:spMk id="46" creationId="{8BCB3FD5-5458-D542-82BB-02764B1AEED8}"/>
          </ac:spMkLst>
        </pc:spChg>
        <pc:spChg chg="mod">
          <ac:chgData name="TOGASAKI Haruta" userId="97d39d90-36ae-49c7-8e10-0d6d77786e66" providerId="ADAL" clId="{4FBC4168-205A-4364-8620-BEB9254A4409}" dt="2025-06-24T03:35:22.137" v="709" actId="1035"/>
          <ac:spMkLst>
            <pc:docMk/>
            <pc:sldMk cId="261697048" sldId="278"/>
            <ac:spMk id="47" creationId="{9F9CB22A-76B3-7C78-362F-C239E5CF35FE}"/>
          </ac:spMkLst>
        </pc:spChg>
        <pc:spChg chg="mod">
          <ac:chgData name="TOGASAKI Haruta" userId="97d39d90-36ae-49c7-8e10-0d6d77786e66" providerId="ADAL" clId="{4FBC4168-205A-4364-8620-BEB9254A4409}" dt="2025-06-24T03:35:22.137" v="709" actId="1035"/>
          <ac:spMkLst>
            <pc:docMk/>
            <pc:sldMk cId="261697048" sldId="278"/>
            <ac:spMk id="48" creationId="{E4550F67-C493-69A6-57B8-D9B7D8D2784F}"/>
          </ac:spMkLst>
        </pc:spChg>
        <pc:spChg chg="mod">
          <ac:chgData name="TOGASAKI Haruta" userId="97d39d90-36ae-49c7-8e10-0d6d77786e66" providerId="ADAL" clId="{4FBC4168-205A-4364-8620-BEB9254A4409}" dt="2025-06-24T03:35:22.137" v="709" actId="1035"/>
          <ac:spMkLst>
            <pc:docMk/>
            <pc:sldMk cId="261697048" sldId="278"/>
            <ac:spMk id="49" creationId="{F6FAC534-3579-3BC5-F205-73D14689DE51}"/>
          </ac:spMkLst>
        </pc:spChg>
        <pc:spChg chg="mod">
          <ac:chgData name="TOGASAKI Haruta" userId="97d39d90-36ae-49c7-8e10-0d6d77786e66" providerId="ADAL" clId="{4FBC4168-205A-4364-8620-BEB9254A4409}" dt="2025-06-24T03:35:22.137" v="709" actId="1035"/>
          <ac:spMkLst>
            <pc:docMk/>
            <pc:sldMk cId="261697048" sldId="278"/>
            <ac:spMk id="50" creationId="{67E7988A-399D-0A4E-FE32-0BC55661FF49}"/>
          </ac:spMkLst>
        </pc:spChg>
        <pc:spChg chg="mod">
          <ac:chgData name="TOGASAKI Haruta" userId="97d39d90-36ae-49c7-8e10-0d6d77786e66" providerId="ADAL" clId="{4FBC4168-205A-4364-8620-BEB9254A4409}" dt="2025-06-24T03:35:22.137" v="709" actId="1035"/>
          <ac:spMkLst>
            <pc:docMk/>
            <pc:sldMk cId="261697048" sldId="278"/>
            <ac:spMk id="51" creationId="{90E2DB84-BAEE-6706-58FF-643E6FF7823A}"/>
          </ac:spMkLst>
        </pc:spChg>
        <pc:spChg chg="mod">
          <ac:chgData name="TOGASAKI Haruta" userId="97d39d90-36ae-49c7-8e10-0d6d77786e66" providerId="ADAL" clId="{4FBC4168-205A-4364-8620-BEB9254A4409}" dt="2025-06-24T03:35:22.137" v="709" actId="1035"/>
          <ac:spMkLst>
            <pc:docMk/>
            <pc:sldMk cId="261697048" sldId="278"/>
            <ac:spMk id="52" creationId="{4C2E2EE3-A7E9-1654-8AB3-7058A8BD14C3}"/>
          </ac:spMkLst>
        </pc:spChg>
        <pc:spChg chg="mod">
          <ac:chgData name="TOGASAKI Haruta" userId="97d39d90-36ae-49c7-8e10-0d6d77786e66" providerId="ADAL" clId="{4FBC4168-205A-4364-8620-BEB9254A4409}" dt="2025-06-24T03:35:22.137" v="709" actId="1035"/>
          <ac:spMkLst>
            <pc:docMk/>
            <pc:sldMk cId="261697048" sldId="278"/>
            <ac:spMk id="53" creationId="{0069B21D-B0EB-BD79-FF2A-6084A727FE1D}"/>
          </ac:spMkLst>
        </pc:spChg>
        <pc:spChg chg="mod">
          <ac:chgData name="TOGASAKI Haruta" userId="97d39d90-36ae-49c7-8e10-0d6d77786e66" providerId="ADAL" clId="{4FBC4168-205A-4364-8620-BEB9254A4409}" dt="2025-06-24T03:35:22.137" v="709" actId="1035"/>
          <ac:spMkLst>
            <pc:docMk/>
            <pc:sldMk cId="261697048" sldId="278"/>
            <ac:spMk id="54" creationId="{DFF50C3A-C033-C418-5038-E25E75CC6407}"/>
          </ac:spMkLst>
        </pc:spChg>
        <pc:spChg chg="mod">
          <ac:chgData name="TOGASAKI Haruta" userId="97d39d90-36ae-49c7-8e10-0d6d77786e66" providerId="ADAL" clId="{4FBC4168-205A-4364-8620-BEB9254A4409}" dt="2025-06-24T03:35:22.137" v="709" actId="1035"/>
          <ac:spMkLst>
            <pc:docMk/>
            <pc:sldMk cId="261697048" sldId="278"/>
            <ac:spMk id="55" creationId="{C6DB9A7C-2BB0-0FC2-D764-7CECA740FC3D}"/>
          </ac:spMkLst>
        </pc:spChg>
        <pc:spChg chg="mod">
          <ac:chgData name="TOGASAKI Haruta" userId="97d39d90-36ae-49c7-8e10-0d6d77786e66" providerId="ADAL" clId="{4FBC4168-205A-4364-8620-BEB9254A4409}" dt="2025-06-24T03:35:22.137" v="709" actId="1035"/>
          <ac:spMkLst>
            <pc:docMk/>
            <pc:sldMk cId="261697048" sldId="278"/>
            <ac:spMk id="56" creationId="{1EAF4442-70DD-02E6-2A79-5C493BDDFBC5}"/>
          </ac:spMkLst>
        </pc:spChg>
        <pc:spChg chg="mod">
          <ac:chgData name="TOGASAKI Haruta" userId="97d39d90-36ae-49c7-8e10-0d6d77786e66" providerId="ADAL" clId="{4FBC4168-205A-4364-8620-BEB9254A4409}" dt="2025-06-24T03:35:22.137" v="709" actId="1035"/>
          <ac:spMkLst>
            <pc:docMk/>
            <pc:sldMk cId="261697048" sldId="278"/>
            <ac:spMk id="57" creationId="{D562B61F-95FE-1B8A-6DEE-8143B5E316BC}"/>
          </ac:spMkLst>
        </pc:spChg>
        <pc:spChg chg="mod">
          <ac:chgData name="TOGASAKI Haruta" userId="97d39d90-36ae-49c7-8e10-0d6d77786e66" providerId="ADAL" clId="{4FBC4168-205A-4364-8620-BEB9254A4409}" dt="2025-06-24T03:35:22.137" v="709" actId="1035"/>
          <ac:spMkLst>
            <pc:docMk/>
            <pc:sldMk cId="261697048" sldId="278"/>
            <ac:spMk id="58" creationId="{398AD069-E7EC-C404-2538-6AB1E05338E8}"/>
          </ac:spMkLst>
        </pc:spChg>
        <pc:spChg chg="mod">
          <ac:chgData name="TOGASAKI Haruta" userId="97d39d90-36ae-49c7-8e10-0d6d77786e66" providerId="ADAL" clId="{4FBC4168-205A-4364-8620-BEB9254A4409}" dt="2025-06-24T03:35:22.137" v="709" actId="1035"/>
          <ac:spMkLst>
            <pc:docMk/>
            <pc:sldMk cId="261697048" sldId="278"/>
            <ac:spMk id="59" creationId="{E7F2166E-866E-B4C5-9AE1-756381739A7C}"/>
          </ac:spMkLst>
        </pc:spChg>
        <pc:spChg chg="mod">
          <ac:chgData name="TOGASAKI Haruta" userId="97d39d90-36ae-49c7-8e10-0d6d77786e66" providerId="ADAL" clId="{4FBC4168-205A-4364-8620-BEB9254A4409}" dt="2025-06-24T03:35:22.137" v="709" actId="1035"/>
          <ac:spMkLst>
            <pc:docMk/>
            <pc:sldMk cId="261697048" sldId="278"/>
            <ac:spMk id="60" creationId="{5BC6A13F-7292-1F2C-DD35-807E03F11CC1}"/>
          </ac:spMkLst>
        </pc:spChg>
        <pc:spChg chg="mod">
          <ac:chgData name="TOGASAKI Haruta" userId="97d39d90-36ae-49c7-8e10-0d6d77786e66" providerId="ADAL" clId="{4FBC4168-205A-4364-8620-BEB9254A4409}" dt="2025-06-24T03:35:22.137" v="709" actId="1035"/>
          <ac:spMkLst>
            <pc:docMk/>
            <pc:sldMk cId="261697048" sldId="278"/>
            <ac:spMk id="61" creationId="{E55E4AE7-15ED-022C-F584-25A4E77D9061}"/>
          </ac:spMkLst>
        </pc:spChg>
        <pc:spChg chg="mod">
          <ac:chgData name="TOGASAKI Haruta" userId="97d39d90-36ae-49c7-8e10-0d6d77786e66" providerId="ADAL" clId="{4FBC4168-205A-4364-8620-BEB9254A4409}" dt="2025-06-24T03:35:22.137" v="709" actId="1035"/>
          <ac:spMkLst>
            <pc:docMk/>
            <pc:sldMk cId="261697048" sldId="278"/>
            <ac:spMk id="62" creationId="{7F87EB2A-DB70-1410-EC8D-2E2DE76D3456}"/>
          </ac:spMkLst>
        </pc:spChg>
        <pc:spChg chg="mod">
          <ac:chgData name="TOGASAKI Haruta" userId="97d39d90-36ae-49c7-8e10-0d6d77786e66" providerId="ADAL" clId="{4FBC4168-205A-4364-8620-BEB9254A4409}" dt="2025-06-24T03:35:22.137" v="709" actId="1035"/>
          <ac:spMkLst>
            <pc:docMk/>
            <pc:sldMk cId="261697048" sldId="278"/>
            <ac:spMk id="63" creationId="{4ED30322-A573-9B9C-DC68-C50D04820767}"/>
          </ac:spMkLst>
        </pc:spChg>
        <pc:spChg chg="mod">
          <ac:chgData name="TOGASAKI Haruta" userId="97d39d90-36ae-49c7-8e10-0d6d77786e66" providerId="ADAL" clId="{4FBC4168-205A-4364-8620-BEB9254A4409}" dt="2025-06-24T03:35:22.137" v="709" actId="1035"/>
          <ac:spMkLst>
            <pc:docMk/>
            <pc:sldMk cId="261697048" sldId="278"/>
            <ac:spMk id="64" creationId="{F3B4E8E4-13AC-07DD-0CF7-6A5EA0323FF6}"/>
          </ac:spMkLst>
        </pc:spChg>
        <pc:spChg chg="mod">
          <ac:chgData name="TOGASAKI Haruta" userId="97d39d90-36ae-49c7-8e10-0d6d77786e66" providerId="ADAL" clId="{4FBC4168-205A-4364-8620-BEB9254A4409}" dt="2025-06-24T03:35:22.137" v="709" actId="1035"/>
          <ac:spMkLst>
            <pc:docMk/>
            <pc:sldMk cId="261697048" sldId="278"/>
            <ac:spMk id="65" creationId="{AD1FD322-EA71-6A94-217D-DE59821C642D}"/>
          </ac:spMkLst>
        </pc:spChg>
        <pc:spChg chg="mod">
          <ac:chgData name="TOGASAKI Haruta" userId="97d39d90-36ae-49c7-8e10-0d6d77786e66" providerId="ADAL" clId="{4FBC4168-205A-4364-8620-BEB9254A4409}" dt="2025-06-24T03:35:22.137" v="709" actId="1035"/>
          <ac:spMkLst>
            <pc:docMk/>
            <pc:sldMk cId="261697048" sldId="278"/>
            <ac:spMk id="66" creationId="{47F4817A-00B9-6E39-A4C6-ED16AF3FFBE0}"/>
          </ac:spMkLst>
        </pc:spChg>
        <pc:spChg chg="mod">
          <ac:chgData name="TOGASAKI Haruta" userId="97d39d90-36ae-49c7-8e10-0d6d77786e66" providerId="ADAL" clId="{4FBC4168-205A-4364-8620-BEB9254A4409}" dt="2025-06-24T03:35:22.137" v="709" actId="1035"/>
          <ac:spMkLst>
            <pc:docMk/>
            <pc:sldMk cId="261697048" sldId="278"/>
            <ac:spMk id="67" creationId="{7080D487-9B70-7E5C-E014-7F029D354383}"/>
          </ac:spMkLst>
        </pc:spChg>
        <pc:spChg chg="mod">
          <ac:chgData name="TOGASAKI Haruta" userId="97d39d90-36ae-49c7-8e10-0d6d77786e66" providerId="ADAL" clId="{4FBC4168-205A-4364-8620-BEB9254A4409}" dt="2025-06-24T03:35:22.137" v="709" actId="1035"/>
          <ac:spMkLst>
            <pc:docMk/>
            <pc:sldMk cId="261697048" sldId="278"/>
            <ac:spMk id="68" creationId="{E7677D34-C7E8-2B88-965B-B4C11D4EF410}"/>
          </ac:spMkLst>
        </pc:spChg>
        <pc:spChg chg="mod">
          <ac:chgData name="TOGASAKI Haruta" userId="97d39d90-36ae-49c7-8e10-0d6d77786e66" providerId="ADAL" clId="{4FBC4168-205A-4364-8620-BEB9254A4409}" dt="2025-06-24T03:35:22.137" v="709" actId="1035"/>
          <ac:spMkLst>
            <pc:docMk/>
            <pc:sldMk cId="261697048" sldId="278"/>
            <ac:spMk id="69" creationId="{B2342A55-34C2-03FA-B3B2-F42313A703AA}"/>
          </ac:spMkLst>
        </pc:spChg>
        <pc:spChg chg="mod">
          <ac:chgData name="TOGASAKI Haruta" userId="97d39d90-36ae-49c7-8e10-0d6d77786e66" providerId="ADAL" clId="{4FBC4168-205A-4364-8620-BEB9254A4409}" dt="2025-06-24T03:35:22.137" v="709" actId="1035"/>
          <ac:spMkLst>
            <pc:docMk/>
            <pc:sldMk cId="261697048" sldId="278"/>
            <ac:spMk id="70" creationId="{19439264-B2AF-7077-DD36-683EA93E400B}"/>
          </ac:spMkLst>
        </pc:spChg>
        <pc:grpChg chg="mod">
          <ac:chgData name="TOGASAKI Haruta" userId="97d39d90-36ae-49c7-8e10-0d6d77786e66" providerId="ADAL" clId="{4FBC4168-205A-4364-8620-BEB9254A4409}" dt="2025-06-24T03:35:22.137" v="709" actId="1035"/>
          <ac:grpSpMkLst>
            <pc:docMk/>
            <pc:sldMk cId="261697048" sldId="278"/>
            <ac:grpSpMk id="7" creationId="{E26084DC-A71C-2655-6FD4-03493E84C620}"/>
          </ac:grpSpMkLst>
        </pc:grpChg>
        <pc:grpChg chg="mod">
          <ac:chgData name="TOGASAKI Haruta" userId="97d39d90-36ae-49c7-8e10-0d6d77786e66" providerId="ADAL" clId="{4FBC4168-205A-4364-8620-BEB9254A4409}" dt="2025-06-24T03:35:22.137" v="709" actId="1035"/>
          <ac:grpSpMkLst>
            <pc:docMk/>
            <pc:sldMk cId="261697048" sldId="278"/>
            <ac:grpSpMk id="9" creationId="{40BBD9D8-0B89-3AB0-071C-F9862E641D19}"/>
          </ac:grpSpMkLst>
        </pc:grpChg>
        <pc:picChg chg="mod">
          <ac:chgData name="TOGASAKI Haruta" userId="97d39d90-36ae-49c7-8e10-0d6d77786e66" providerId="ADAL" clId="{4FBC4168-205A-4364-8620-BEB9254A4409}" dt="2025-06-24T03:35:22.137" v="709" actId="1035"/>
          <ac:picMkLst>
            <pc:docMk/>
            <pc:sldMk cId="261697048" sldId="278"/>
            <ac:picMk id="10" creationId="{A7A9D0C3-DA1F-97CD-D4A0-515DA5760175}"/>
          </ac:picMkLst>
        </pc:picChg>
        <pc:picChg chg="mod">
          <ac:chgData name="TOGASAKI Haruta" userId="97d39d90-36ae-49c7-8e10-0d6d77786e66" providerId="ADAL" clId="{4FBC4168-205A-4364-8620-BEB9254A4409}" dt="2025-06-24T03:35:22.137" v="709" actId="1035"/>
          <ac:picMkLst>
            <pc:docMk/>
            <pc:sldMk cId="261697048" sldId="278"/>
            <ac:picMk id="11" creationId="{623D6043-AB2C-C1AC-C253-177E4B5AD52E}"/>
          </ac:picMkLst>
        </pc:picChg>
        <pc:picChg chg="mod">
          <ac:chgData name="TOGASAKI Haruta" userId="97d39d90-36ae-49c7-8e10-0d6d77786e66" providerId="ADAL" clId="{4FBC4168-205A-4364-8620-BEB9254A4409}" dt="2025-06-24T03:35:22.137" v="709" actId="1035"/>
          <ac:picMkLst>
            <pc:docMk/>
            <pc:sldMk cId="261697048" sldId="278"/>
            <ac:picMk id="12" creationId="{F947B169-06DB-7E86-2955-9BC008375497}"/>
          </ac:picMkLst>
        </pc:picChg>
        <pc:picChg chg="mod">
          <ac:chgData name="TOGASAKI Haruta" userId="97d39d90-36ae-49c7-8e10-0d6d77786e66" providerId="ADAL" clId="{4FBC4168-205A-4364-8620-BEB9254A4409}" dt="2025-06-24T03:35:22.137" v="709" actId="1035"/>
          <ac:picMkLst>
            <pc:docMk/>
            <pc:sldMk cId="261697048" sldId="278"/>
            <ac:picMk id="13" creationId="{5B92AACE-A4FE-9427-C629-D6218AE3B228}"/>
          </ac:picMkLst>
        </pc:picChg>
        <pc:picChg chg="mod">
          <ac:chgData name="TOGASAKI Haruta" userId="97d39d90-36ae-49c7-8e10-0d6d77786e66" providerId="ADAL" clId="{4FBC4168-205A-4364-8620-BEB9254A4409}" dt="2025-06-24T03:35:22.137" v="709" actId="1035"/>
          <ac:picMkLst>
            <pc:docMk/>
            <pc:sldMk cId="261697048" sldId="278"/>
            <ac:picMk id="14" creationId="{98FE04D7-CB14-CB45-7CCF-5B9583C45948}"/>
          </ac:picMkLst>
        </pc:picChg>
        <pc:picChg chg="mod">
          <ac:chgData name="TOGASAKI Haruta" userId="97d39d90-36ae-49c7-8e10-0d6d77786e66" providerId="ADAL" clId="{4FBC4168-205A-4364-8620-BEB9254A4409}" dt="2025-06-24T03:35:22.137" v="709" actId="1035"/>
          <ac:picMkLst>
            <pc:docMk/>
            <pc:sldMk cId="261697048" sldId="278"/>
            <ac:picMk id="15" creationId="{9B0FD2E1-8424-E58B-C80E-AFB1D909193E}"/>
          </ac:picMkLst>
        </pc:picChg>
        <pc:picChg chg="mod">
          <ac:chgData name="TOGASAKI Haruta" userId="97d39d90-36ae-49c7-8e10-0d6d77786e66" providerId="ADAL" clId="{4FBC4168-205A-4364-8620-BEB9254A4409}" dt="2025-06-24T03:35:22.137" v="709" actId="1035"/>
          <ac:picMkLst>
            <pc:docMk/>
            <pc:sldMk cId="261697048" sldId="278"/>
            <ac:picMk id="16" creationId="{79D17EB4-A95E-6EB0-10B6-EF435ED67A6A}"/>
          </ac:picMkLst>
        </pc:picChg>
        <pc:picChg chg="mod">
          <ac:chgData name="TOGASAKI Haruta" userId="97d39d90-36ae-49c7-8e10-0d6d77786e66" providerId="ADAL" clId="{4FBC4168-205A-4364-8620-BEB9254A4409}" dt="2025-06-24T03:35:22.137" v="709" actId="1035"/>
          <ac:picMkLst>
            <pc:docMk/>
            <pc:sldMk cId="261697048" sldId="278"/>
            <ac:picMk id="17" creationId="{8E1BBE12-12D5-5C37-4331-A97BE2EDCBDA}"/>
          </ac:picMkLst>
        </pc:picChg>
        <pc:picChg chg="mod">
          <ac:chgData name="TOGASAKI Haruta" userId="97d39d90-36ae-49c7-8e10-0d6d77786e66" providerId="ADAL" clId="{4FBC4168-205A-4364-8620-BEB9254A4409}" dt="2025-06-24T03:35:22.137" v="709" actId="1035"/>
          <ac:picMkLst>
            <pc:docMk/>
            <pc:sldMk cId="261697048" sldId="278"/>
            <ac:picMk id="18" creationId="{71D0DC01-0E6B-A314-D33C-9244A3FA5A66}"/>
          </ac:picMkLst>
        </pc:picChg>
        <pc:picChg chg="mod">
          <ac:chgData name="TOGASAKI Haruta" userId="97d39d90-36ae-49c7-8e10-0d6d77786e66" providerId="ADAL" clId="{4FBC4168-205A-4364-8620-BEB9254A4409}" dt="2025-06-24T03:35:22.137" v="709" actId="1035"/>
          <ac:picMkLst>
            <pc:docMk/>
            <pc:sldMk cId="261697048" sldId="278"/>
            <ac:picMk id="19" creationId="{D5CE9828-84E1-57BD-00E8-4D13FEE07584}"/>
          </ac:picMkLst>
        </pc:picChg>
        <pc:picChg chg="mod">
          <ac:chgData name="TOGASAKI Haruta" userId="97d39d90-36ae-49c7-8e10-0d6d77786e66" providerId="ADAL" clId="{4FBC4168-205A-4364-8620-BEB9254A4409}" dt="2025-06-24T03:35:22.137" v="709" actId="1035"/>
          <ac:picMkLst>
            <pc:docMk/>
            <pc:sldMk cId="261697048" sldId="278"/>
            <ac:picMk id="20" creationId="{DBFBF759-AF07-132B-C852-41FF9DCF57FA}"/>
          </ac:picMkLst>
        </pc:picChg>
        <pc:picChg chg="mod">
          <ac:chgData name="TOGASAKI Haruta" userId="97d39d90-36ae-49c7-8e10-0d6d77786e66" providerId="ADAL" clId="{4FBC4168-205A-4364-8620-BEB9254A4409}" dt="2025-06-24T03:35:22.137" v="709" actId="1035"/>
          <ac:picMkLst>
            <pc:docMk/>
            <pc:sldMk cId="261697048" sldId="278"/>
            <ac:picMk id="21" creationId="{55DD111B-C13D-4053-CBC9-24E50801DBA1}"/>
          </ac:picMkLst>
        </pc:picChg>
        <pc:picChg chg="mod">
          <ac:chgData name="TOGASAKI Haruta" userId="97d39d90-36ae-49c7-8e10-0d6d77786e66" providerId="ADAL" clId="{4FBC4168-205A-4364-8620-BEB9254A4409}" dt="2025-06-24T03:35:22.137" v="709" actId="1035"/>
          <ac:picMkLst>
            <pc:docMk/>
            <pc:sldMk cId="261697048" sldId="278"/>
            <ac:picMk id="22" creationId="{AA929611-A4C8-F0CD-3454-88A4DF93CEAB}"/>
          </ac:picMkLst>
        </pc:picChg>
        <pc:picChg chg="mod">
          <ac:chgData name="TOGASAKI Haruta" userId="97d39d90-36ae-49c7-8e10-0d6d77786e66" providerId="ADAL" clId="{4FBC4168-205A-4364-8620-BEB9254A4409}" dt="2025-06-24T03:35:22.137" v="709" actId="1035"/>
          <ac:picMkLst>
            <pc:docMk/>
            <pc:sldMk cId="261697048" sldId="278"/>
            <ac:picMk id="23" creationId="{F7670F55-C197-A6B1-02F2-460CEBA00752}"/>
          </ac:picMkLst>
        </pc:picChg>
        <pc:picChg chg="mod">
          <ac:chgData name="TOGASAKI Haruta" userId="97d39d90-36ae-49c7-8e10-0d6d77786e66" providerId="ADAL" clId="{4FBC4168-205A-4364-8620-BEB9254A4409}" dt="2025-06-24T03:35:22.137" v="709" actId="1035"/>
          <ac:picMkLst>
            <pc:docMk/>
            <pc:sldMk cId="261697048" sldId="278"/>
            <ac:picMk id="24" creationId="{26B5CDFE-7D6D-C41E-5E0E-29C8F68C7470}"/>
          </ac:picMkLst>
        </pc:picChg>
        <pc:picChg chg="mod">
          <ac:chgData name="TOGASAKI Haruta" userId="97d39d90-36ae-49c7-8e10-0d6d77786e66" providerId="ADAL" clId="{4FBC4168-205A-4364-8620-BEB9254A4409}" dt="2025-06-24T03:35:22.137" v="709" actId="1035"/>
          <ac:picMkLst>
            <pc:docMk/>
            <pc:sldMk cId="261697048" sldId="278"/>
            <ac:picMk id="26" creationId="{DB37DD15-CBA0-64BE-FBFB-59FC1B9110A9}"/>
          </ac:picMkLst>
        </pc:picChg>
        <pc:picChg chg="mod">
          <ac:chgData name="TOGASAKI Haruta" userId="97d39d90-36ae-49c7-8e10-0d6d77786e66" providerId="ADAL" clId="{4FBC4168-205A-4364-8620-BEB9254A4409}" dt="2025-06-24T03:35:22.137" v="709" actId="1035"/>
          <ac:picMkLst>
            <pc:docMk/>
            <pc:sldMk cId="261697048" sldId="278"/>
            <ac:picMk id="27" creationId="{CB883128-88C9-8BF5-2865-CB5F59FD7F9F}"/>
          </ac:picMkLst>
        </pc:picChg>
        <pc:picChg chg="mod">
          <ac:chgData name="TOGASAKI Haruta" userId="97d39d90-36ae-49c7-8e10-0d6d77786e66" providerId="ADAL" clId="{4FBC4168-205A-4364-8620-BEB9254A4409}" dt="2025-06-24T03:35:22.137" v="709" actId="1035"/>
          <ac:picMkLst>
            <pc:docMk/>
            <pc:sldMk cId="261697048" sldId="278"/>
            <ac:picMk id="28" creationId="{A64459B1-EFD6-E926-79FE-E3D3FA51ADF0}"/>
          </ac:picMkLst>
        </pc:picChg>
        <pc:cxnChg chg="mod">
          <ac:chgData name="TOGASAKI Haruta" userId="97d39d90-36ae-49c7-8e10-0d6d77786e66" providerId="ADAL" clId="{4FBC4168-205A-4364-8620-BEB9254A4409}" dt="2025-06-24T03:35:22.137" v="709" actId="1035"/>
          <ac:cxnSpMkLst>
            <pc:docMk/>
            <pc:sldMk cId="261697048" sldId="278"/>
            <ac:cxnSpMk id="25" creationId="{D85719C9-BDD0-94C6-0134-90AD87075FBC}"/>
          </ac:cxnSpMkLst>
        </pc:cxnChg>
        <pc:cxnChg chg="mod">
          <ac:chgData name="TOGASAKI Haruta" userId="97d39d90-36ae-49c7-8e10-0d6d77786e66" providerId="ADAL" clId="{4FBC4168-205A-4364-8620-BEB9254A4409}" dt="2025-06-24T03:35:22.137" v="709" actId="1035"/>
          <ac:cxnSpMkLst>
            <pc:docMk/>
            <pc:sldMk cId="261697048" sldId="278"/>
            <ac:cxnSpMk id="29" creationId="{4B4FF6CC-4B8B-945C-2D2F-653183746006}"/>
          </ac:cxnSpMkLst>
        </pc:cxnChg>
        <pc:cxnChg chg="mod">
          <ac:chgData name="TOGASAKI Haruta" userId="97d39d90-36ae-49c7-8e10-0d6d77786e66" providerId="ADAL" clId="{4FBC4168-205A-4364-8620-BEB9254A4409}" dt="2025-06-24T03:35:22.137" v="709" actId="1035"/>
          <ac:cxnSpMkLst>
            <pc:docMk/>
            <pc:sldMk cId="261697048" sldId="278"/>
            <ac:cxnSpMk id="30" creationId="{358AB2B3-9876-5904-32B3-9FE21EFF6576}"/>
          </ac:cxnSpMkLst>
        </pc:cxnChg>
        <pc:cxnChg chg="mod">
          <ac:chgData name="TOGASAKI Haruta" userId="97d39d90-36ae-49c7-8e10-0d6d77786e66" providerId="ADAL" clId="{4FBC4168-205A-4364-8620-BEB9254A4409}" dt="2025-06-24T03:35:22.137" v="709" actId="1035"/>
          <ac:cxnSpMkLst>
            <pc:docMk/>
            <pc:sldMk cId="261697048" sldId="278"/>
            <ac:cxnSpMk id="31" creationId="{FE7F09E6-124C-ED2E-F09C-CBFEFBFBF0BC}"/>
          </ac:cxnSpMkLst>
        </pc:cxnChg>
      </pc:sldChg>
      <pc:sldChg chg="addSp modSp mod modNotesTx">
        <pc:chgData name="TOGASAKI Haruta" userId="97d39d90-36ae-49c7-8e10-0d6d77786e66" providerId="ADAL" clId="{4FBC4168-205A-4364-8620-BEB9254A4409}" dt="2025-06-24T08:23:00.968" v="1195" actId="20577"/>
        <pc:sldMkLst>
          <pc:docMk/>
          <pc:sldMk cId="2730865805" sldId="279"/>
        </pc:sldMkLst>
        <pc:spChg chg="mod">
          <ac:chgData name="TOGASAKI Haruta" userId="97d39d90-36ae-49c7-8e10-0d6d77786e66" providerId="ADAL" clId="{4FBC4168-205A-4364-8620-BEB9254A4409}" dt="2025-06-24T03:37:24.359" v="732" actId="20577"/>
          <ac:spMkLst>
            <pc:docMk/>
            <pc:sldMk cId="2730865805" sldId="279"/>
            <ac:spMk id="3" creationId="{EBA06C3C-CE0D-81EE-AE92-6BB3A0093253}"/>
          </ac:spMkLst>
        </pc:spChg>
        <pc:spChg chg="add mod">
          <ac:chgData name="TOGASAKI Haruta" userId="97d39d90-36ae-49c7-8e10-0d6d77786e66" providerId="ADAL" clId="{4FBC4168-205A-4364-8620-BEB9254A4409}" dt="2025-06-24T03:38:18.209" v="739" actId="1076"/>
          <ac:spMkLst>
            <pc:docMk/>
            <pc:sldMk cId="2730865805" sldId="279"/>
            <ac:spMk id="5" creationId="{DD4E2936-EB98-E6DE-97D2-7614F7417AD7}"/>
          </ac:spMkLst>
        </pc:spChg>
        <pc:spChg chg="mod">
          <ac:chgData name="TOGASAKI Haruta" userId="97d39d90-36ae-49c7-8e10-0d6d77786e66" providerId="ADAL" clId="{4FBC4168-205A-4364-8620-BEB9254A4409}" dt="2025-06-24T08:16:14.671" v="939" actId="20577"/>
          <ac:spMkLst>
            <pc:docMk/>
            <pc:sldMk cId="2730865805" sldId="279"/>
            <ac:spMk id="6" creationId="{DA405742-00D0-9A1E-8925-D0B0DB204350}"/>
          </ac:spMkLst>
        </pc:spChg>
        <pc:spChg chg="mod">
          <ac:chgData name="TOGASAKI Haruta" userId="97d39d90-36ae-49c7-8e10-0d6d77786e66" providerId="ADAL" clId="{4FBC4168-205A-4364-8620-BEB9254A4409}" dt="2025-06-24T03:35:08.793" v="682" actId="1036"/>
          <ac:spMkLst>
            <pc:docMk/>
            <pc:sldMk cId="2730865805" sldId="279"/>
            <ac:spMk id="7" creationId="{F25D6BC2-BE25-8CA1-D701-BC3AF4C4F805}"/>
          </ac:spMkLst>
        </pc:spChg>
        <pc:spChg chg="mod">
          <ac:chgData name="TOGASAKI Haruta" userId="97d39d90-36ae-49c7-8e10-0d6d77786e66" providerId="ADAL" clId="{4FBC4168-205A-4364-8620-BEB9254A4409}" dt="2025-06-24T03:38:12.767" v="738" actId="1076"/>
          <ac:spMkLst>
            <pc:docMk/>
            <pc:sldMk cId="2730865805" sldId="279"/>
            <ac:spMk id="194" creationId="{C9F65EE7-2EC8-77E8-FE0A-B168E23EF5BA}"/>
          </ac:spMkLst>
        </pc:spChg>
      </pc:sldChg>
      <pc:sldChg chg="addSp delSp modSp mod addAnim delAnim modAnim">
        <pc:chgData name="TOGASAKI Haruta" userId="97d39d90-36ae-49c7-8e10-0d6d77786e66" providerId="ADAL" clId="{4FBC4168-205A-4364-8620-BEB9254A4409}" dt="2025-06-25T01:50:45.685" v="1366" actId="14100"/>
        <pc:sldMkLst>
          <pc:docMk/>
          <pc:sldMk cId="3444982108" sldId="281"/>
        </pc:sldMkLst>
        <pc:spChg chg="mod">
          <ac:chgData name="TOGASAKI Haruta" userId="97d39d90-36ae-49c7-8e10-0d6d77786e66" providerId="ADAL" clId="{4FBC4168-205A-4364-8620-BEB9254A4409}" dt="2025-06-25T01:49:03.991" v="1321" actId="1076"/>
          <ac:spMkLst>
            <pc:docMk/>
            <pc:sldMk cId="3444982108" sldId="281"/>
            <ac:spMk id="2" creationId="{078BFC4D-67E4-3310-17EE-D4802E0378F9}"/>
          </ac:spMkLst>
        </pc:spChg>
        <pc:spChg chg="mod">
          <ac:chgData name="TOGASAKI Haruta" userId="97d39d90-36ae-49c7-8e10-0d6d77786e66" providerId="ADAL" clId="{4FBC4168-205A-4364-8620-BEB9254A4409}" dt="2025-06-25T01:50:39.962" v="1365" actId="14100"/>
          <ac:spMkLst>
            <pc:docMk/>
            <pc:sldMk cId="3444982108" sldId="281"/>
            <ac:spMk id="5" creationId="{F4F23AD7-70DF-4584-2D09-F0E48D27B33F}"/>
          </ac:spMkLst>
        </pc:spChg>
        <pc:spChg chg="mod topLvl">
          <ac:chgData name="TOGASAKI Haruta" userId="97d39d90-36ae-49c7-8e10-0d6d77786e66" providerId="ADAL" clId="{4FBC4168-205A-4364-8620-BEB9254A4409}" dt="2025-06-25T01:50:45.685" v="1366" actId="14100"/>
          <ac:spMkLst>
            <pc:docMk/>
            <pc:sldMk cId="3444982108" sldId="281"/>
            <ac:spMk id="6" creationId="{B967E9D2-878C-6A35-13EE-743C29962A00}"/>
          </ac:spMkLst>
        </pc:spChg>
        <pc:spChg chg="mod topLvl">
          <ac:chgData name="TOGASAKI Haruta" userId="97d39d90-36ae-49c7-8e10-0d6d77786e66" providerId="ADAL" clId="{4FBC4168-205A-4364-8620-BEB9254A4409}" dt="2025-06-25T01:49:01.230" v="1319" actId="1036"/>
          <ac:spMkLst>
            <pc:docMk/>
            <pc:sldMk cId="3444982108" sldId="281"/>
            <ac:spMk id="7" creationId="{EC73E42B-8627-6FFB-FBE8-F780B0747B0C}"/>
          </ac:spMkLst>
        </pc:spChg>
        <pc:spChg chg="del mod">
          <ac:chgData name="TOGASAKI Haruta" userId="97d39d90-36ae-49c7-8e10-0d6d77786e66" providerId="ADAL" clId="{4FBC4168-205A-4364-8620-BEB9254A4409}" dt="2025-06-25T01:47:28.722" v="1273" actId="478"/>
          <ac:spMkLst>
            <pc:docMk/>
            <pc:sldMk cId="3444982108" sldId="281"/>
            <ac:spMk id="9" creationId="{60D9F378-DF72-D7DE-2AFB-B9CA3317A2A9}"/>
          </ac:spMkLst>
        </pc:spChg>
        <pc:spChg chg="mod topLvl">
          <ac:chgData name="TOGASAKI Haruta" userId="97d39d90-36ae-49c7-8e10-0d6d77786e66" providerId="ADAL" clId="{4FBC4168-205A-4364-8620-BEB9254A4409}" dt="2025-06-25T01:49:01.230" v="1319" actId="1036"/>
          <ac:spMkLst>
            <pc:docMk/>
            <pc:sldMk cId="3444982108" sldId="281"/>
            <ac:spMk id="10" creationId="{E2ACDC21-44D0-A320-E67A-7B84B2FF99AA}"/>
          </ac:spMkLst>
        </pc:spChg>
        <pc:grpChg chg="add del">
          <ac:chgData name="TOGASAKI Haruta" userId="97d39d90-36ae-49c7-8e10-0d6d77786e66" providerId="ADAL" clId="{4FBC4168-205A-4364-8620-BEB9254A4409}" dt="2025-06-25T01:47:42.494" v="1275" actId="165"/>
          <ac:grpSpMkLst>
            <pc:docMk/>
            <pc:sldMk cId="3444982108" sldId="281"/>
            <ac:grpSpMk id="3" creationId="{76730A80-8173-301D-13A1-047BF4CF78DE}"/>
          </ac:grpSpMkLst>
        </pc:grpChg>
        <pc:grpChg chg="del">
          <ac:chgData name="TOGASAKI Haruta" userId="97d39d90-36ae-49c7-8e10-0d6d77786e66" providerId="ADAL" clId="{4FBC4168-205A-4364-8620-BEB9254A4409}" dt="2025-06-25T01:47:28.722" v="1273" actId="478"/>
          <ac:grpSpMkLst>
            <pc:docMk/>
            <pc:sldMk cId="3444982108" sldId="281"/>
            <ac:grpSpMk id="8" creationId="{1BEF8AB0-C869-EBD0-C835-C37084CFFEDE}"/>
          </ac:grpSpMkLst>
        </pc:grpChg>
      </pc:sldChg>
      <pc:sldChg chg="modSp modNotesTx">
        <pc:chgData name="TOGASAKI Haruta" userId="97d39d90-36ae-49c7-8e10-0d6d77786e66" providerId="ADAL" clId="{4FBC4168-205A-4364-8620-BEB9254A4409}" dt="2025-06-24T08:26:13.413" v="1265" actId="20577"/>
        <pc:sldMkLst>
          <pc:docMk/>
          <pc:sldMk cId="1456670359" sldId="282"/>
        </pc:sldMkLst>
        <pc:spChg chg="mod">
          <ac:chgData name="TOGASAKI Haruta" userId="97d39d90-36ae-49c7-8e10-0d6d77786e66" providerId="ADAL" clId="{4FBC4168-205A-4364-8620-BEB9254A4409}" dt="2025-06-24T08:12:44.685" v="885" actId="20577"/>
          <ac:spMkLst>
            <pc:docMk/>
            <pc:sldMk cId="1456670359" sldId="282"/>
            <ac:spMk id="3" creationId="{D7DB71E0-C171-65ED-4A4A-02E0740392D2}"/>
          </ac:spMkLst>
        </pc:spChg>
        <pc:spChg chg="mod">
          <ac:chgData name="TOGASAKI Haruta" userId="97d39d90-36ae-49c7-8e10-0d6d77786e66" providerId="ADAL" clId="{4FBC4168-205A-4364-8620-BEB9254A4409}" dt="2025-06-24T05:35:31.816" v="749" actId="113"/>
          <ac:spMkLst>
            <pc:docMk/>
            <pc:sldMk cId="1456670359" sldId="282"/>
            <ac:spMk id="20" creationId="{CB60B981-2CCC-39A0-2493-5BBD719226D4}"/>
          </ac:spMkLst>
        </pc:spChg>
        <pc:spChg chg="mod">
          <ac:chgData name="TOGASAKI Haruta" userId="97d39d90-36ae-49c7-8e10-0d6d77786e66" providerId="ADAL" clId="{4FBC4168-205A-4364-8620-BEB9254A4409}" dt="2025-06-24T05:35:37.984" v="750" actId="113"/>
          <ac:spMkLst>
            <pc:docMk/>
            <pc:sldMk cId="1456670359" sldId="282"/>
            <ac:spMk id="21" creationId="{9EEFE567-FE32-0879-63A6-5470AEA4ECDF}"/>
          </ac:spMkLst>
        </pc:spChg>
      </pc:sldChg>
      <pc:sldChg chg="modSp">
        <pc:chgData name="TOGASAKI Haruta" userId="97d39d90-36ae-49c7-8e10-0d6d77786e66" providerId="ADAL" clId="{4FBC4168-205A-4364-8620-BEB9254A4409}" dt="2025-06-24T08:12:50.552" v="888" actId="20577"/>
        <pc:sldMkLst>
          <pc:docMk/>
          <pc:sldMk cId="3561086329" sldId="283"/>
        </pc:sldMkLst>
        <pc:spChg chg="mod">
          <ac:chgData name="TOGASAKI Haruta" userId="97d39d90-36ae-49c7-8e10-0d6d77786e66" providerId="ADAL" clId="{4FBC4168-205A-4364-8620-BEB9254A4409}" dt="2025-06-24T05:35:46.555" v="751" actId="113"/>
          <ac:spMkLst>
            <pc:docMk/>
            <pc:sldMk cId="3561086329" sldId="283"/>
            <ac:spMk id="7" creationId="{36558783-A7FA-A6F1-9F9B-BA45E51344BA}"/>
          </ac:spMkLst>
        </pc:spChg>
        <pc:spChg chg="mod">
          <ac:chgData name="TOGASAKI Haruta" userId="97d39d90-36ae-49c7-8e10-0d6d77786e66" providerId="ADAL" clId="{4FBC4168-205A-4364-8620-BEB9254A4409}" dt="2025-06-24T05:35:49.048" v="752" actId="113"/>
          <ac:spMkLst>
            <pc:docMk/>
            <pc:sldMk cId="3561086329" sldId="283"/>
            <ac:spMk id="8" creationId="{9507725D-C9BD-1A9E-C9B5-DEDDA8D8417C}"/>
          </ac:spMkLst>
        </pc:spChg>
        <pc:spChg chg="mod">
          <ac:chgData name="TOGASAKI Haruta" userId="97d39d90-36ae-49c7-8e10-0d6d77786e66" providerId="ADAL" clId="{4FBC4168-205A-4364-8620-BEB9254A4409}" dt="2025-06-24T05:35:53.328" v="755" actId="113"/>
          <ac:spMkLst>
            <pc:docMk/>
            <pc:sldMk cId="3561086329" sldId="283"/>
            <ac:spMk id="9" creationId="{654348CD-6330-1DCB-92A5-5473F0E9C704}"/>
          </ac:spMkLst>
        </pc:spChg>
        <pc:spChg chg="mod">
          <ac:chgData name="TOGASAKI Haruta" userId="97d39d90-36ae-49c7-8e10-0d6d77786e66" providerId="ADAL" clId="{4FBC4168-205A-4364-8620-BEB9254A4409}" dt="2025-06-24T05:35:55.537" v="756" actId="113"/>
          <ac:spMkLst>
            <pc:docMk/>
            <pc:sldMk cId="3561086329" sldId="283"/>
            <ac:spMk id="10" creationId="{4E8B9800-1F35-0AF3-BE6E-11014B927527}"/>
          </ac:spMkLst>
        </pc:spChg>
        <pc:spChg chg="mod">
          <ac:chgData name="TOGASAKI Haruta" userId="97d39d90-36ae-49c7-8e10-0d6d77786e66" providerId="ADAL" clId="{4FBC4168-205A-4364-8620-BEB9254A4409}" dt="2025-06-24T08:12:50.552" v="888" actId="20577"/>
          <ac:spMkLst>
            <pc:docMk/>
            <pc:sldMk cId="3561086329" sldId="283"/>
            <ac:spMk id="27" creationId="{A5212848-F981-EA8C-E5E5-922C9A5F69BF}"/>
          </ac:spMkLst>
        </pc:spChg>
      </pc:sldChg>
      <pc:sldChg chg="modSp mod">
        <pc:chgData name="TOGASAKI Haruta" userId="97d39d90-36ae-49c7-8e10-0d6d77786e66" providerId="ADAL" clId="{4FBC4168-205A-4364-8620-BEB9254A4409}" dt="2025-06-24T03:39:42.091" v="740" actId="207"/>
        <pc:sldMkLst>
          <pc:docMk/>
          <pc:sldMk cId="1098707011" sldId="287"/>
        </pc:sldMkLst>
        <pc:spChg chg="mod">
          <ac:chgData name="TOGASAKI Haruta" userId="97d39d90-36ae-49c7-8e10-0d6d77786e66" providerId="ADAL" clId="{4FBC4168-205A-4364-8620-BEB9254A4409}" dt="2025-06-24T03:39:42.091" v="740" actId="207"/>
          <ac:spMkLst>
            <pc:docMk/>
            <pc:sldMk cId="1098707011" sldId="287"/>
            <ac:spMk id="79" creationId="{617C7F22-4922-3D2A-F565-3D88F3B550AE}"/>
          </ac:spMkLst>
        </pc:spChg>
      </pc:sldChg>
      <pc:sldChg chg="modNotesTx">
        <pc:chgData name="TOGASAKI Haruta" userId="97d39d90-36ae-49c7-8e10-0d6d77786e66" providerId="ADAL" clId="{4FBC4168-205A-4364-8620-BEB9254A4409}" dt="2025-06-28T09:43:12.901" v="2062" actId="20577"/>
        <pc:sldMkLst>
          <pc:docMk/>
          <pc:sldMk cId="743491709" sldId="288"/>
        </pc:sldMkLst>
      </pc:sldChg>
      <pc:sldChg chg="modSp mod modNotesTx">
        <pc:chgData name="TOGASAKI Haruta" userId="97d39d90-36ae-49c7-8e10-0d6d77786e66" providerId="ADAL" clId="{4FBC4168-205A-4364-8620-BEB9254A4409}" dt="2025-06-24T05:41:25.884" v="829" actId="20577"/>
        <pc:sldMkLst>
          <pc:docMk/>
          <pc:sldMk cId="2281614442" sldId="290"/>
        </pc:sldMkLst>
        <pc:spChg chg="mod">
          <ac:chgData name="TOGASAKI Haruta" userId="97d39d90-36ae-49c7-8e10-0d6d77786e66" providerId="ADAL" clId="{4FBC4168-205A-4364-8620-BEB9254A4409}" dt="2025-06-24T03:21:08.364" v="504" actId="20577"/>
          <ac:spMkLst>
            <pc:docMk/>
            <pc:sldMk cId="2281614442" sldId="290"/>
            <ac:spMk id="3" creationId="{EBA06C3C-CE0D-81EE-AE92-6BB3A0093253}"/>
          </ac:spMkLst>
        </pc:spChg>
      </pc:sldChg>
      <pc:sldChg chg="modNotesTx">
        <pc:chgData name="TOGASAKI Haruta" userId="97d39d90-36ae-49c7-8e10-0d6d77786e66" providerId="ADAL" clId="{4FBC4168-205A-4364-8620-BEB9254A4409}" dt="2025-06-24T08:15:17.049" v="937" actId="20577"/>
        <pc:sldMkLst>
          <pc:docMk/>
          <pc:sldMk cId="1635874700" sldId="294"/>
        </pc:sldMkLst>
      </pc:sldChg>
      <pc:sldChg chg="modSp mod modNotesTx">
        <pc:chgData name="TOGASAKI Haruta" userId="97d39d90-36ae-49c7-8e10-0d6d77786e66" providerId="ADAL" clId="{4FBC4168-205A-4364-8620-BEB9254A4409}" dt="2025-06-24T08:19:14.433" v="1041" actId="20577"/>
        <pc:sldMkLst>
          <pc:docMk/>
          <pc:sldMk cId="980299146" sldId="295"/>
        </pc:sldMkLst>
        <pc:spChg chg="mod">
          <ac:chgData name="TOGASAKI Haruta" userId="97d39d90-36ae-49c7-8e10-0d6d77786e66" providerId="ADAL" clId="{4FBC4168-205A-4364-8620-BEB9254A4409}" dt="2025-06-24T03:22:02.681" v="637" actId="20577"/>
          <ac:spMkLst>
            <pc:docMk/>
            <pc:sldMk cId="980299146" sldId="295"/>
            <ac:spMk id="3" creationId="{EBA06C3C-CE0D-81EE-AE92-6BB3A0093253}"/>
          </ac:spMkLst>
        </pc:spChg>
      </pc:sldChg>
      <pc:sldChg chg="modSp mod modNotesTx">
        <pc:chgData name="TOGASAKI Haruta" userId="97d39d90-36ae-49c7-8e10-0d6d77786e66" providerId="ADAL" clId="{4FBC4168-205A-4364-8620-BEB9254A4409}" dt="2025-06-24T05:39:01.152" v="769" actId="113"/>
        <pc:sldMkLst>
          <pc:docMk/>
          <pc:sldMk cId="530627235" sldId="296"/>
        </pc:sldMkLst>
        <pc:spChg chg="mod">
          <ac:chgData name="TOGASAKI Haruta" userId="97d39d90-36ae-49c7-8e10-0d6d77786e66" providerId="ADAL" clId="{4FBC4168-205A-4364-8620-BEB9254A4409}" dt="2025-06-24T05:39:01.152" v="769" actId="113"/>
          <ac:spMkLst>
            <pc:docMk/>
            <pc:sldMk cId="530627235" sldId="296"/>
            <ac:spMk id="97" creationId="{A1BA43C8-87D3-FE2C-D0F5-F158491EEB95}"/>
          </ac:spMkLst>
        </pc:spChg>
      </pc:sldChg>
      <pc:sldChg chg="modSp mod">
        <pc:chgData name="TOGASAKI Haruta" userId="97d39d90-36ae-49c7-8e10-0d6d77786e66" providerId="ADAL" clId="{4FBC4168-205A-4364-8620-BEB9254A4409}" dt="2025-06-24T05:37:58.563" v="767" actId="1038"/>
        <pc:sldMkLst>
          <pc:docMk/>
          <pc:sldMk cId="2420450403" sldId="297"/>
        </pc:sldMkLst>
        <pc:spChg chg="mod ord">
          <ac:chgData name="TOGASAKI Haruta" userId="97d39d90-36ae-49c7-8e10-0d6d77786e66" providerId="ADAL" clId="{4FBC4168-205A-4364-8620-BEB9254A4409}" dt="2025-06-24T05:36:40.411" v="764" actId="171"/>
          <ac:spMkLst>
            <pc:docMk/>
            <pc:sldMk cId="2420450403" sldId="297"/>
            <ac:spMk id="21" creationId="{961EE440-4EC2-3432-ACAA-BAC9BBC1C917}"/>
          </ac:spMkLst>
        </pc:spChg>
        <pc:spChg chg="mod">
          <ac:chgData name="TOGASAKI Haruta" userId="97d39d90-36ae-49c7-8e10-0d6d77786e66" providerId="ADAL" clId="{4FBC4168-205A-4364-8620-BEB9254A4409}" dt="2025-06-24T05:37:43.285" v="766" actId="113"/>
          <ac:spMkLst>
            <pc:docMk/>
            <pc:sldMk cId="2420450403" sldId="297"/>
            <ac:spMk id="60" creationId="{12530AE3-2804-3400-196C-4559D3550400}"/>
          </ac:spMkLst>
        </pc:spChg>
        <pc:spChg chg="mod">
          <ac:chgData name="TOGASAKI Haruta" userId="97d39d90-36ae-49c7-8e10-0d6d77786e66" providerId="ADAL" clId="{4FBC4168-205A-4364-8620-BEB9254A4409}" dt="2025-06-24T05:37:58.563" v="767" actId="1038"/>
          <ac:spMkLst>
            <pc:docMk/>
            <pc:sldMk cId="2420450403" sldId="297"/>
            <ac:spMk id="61" creationId="{64A141F2-7349-36A3-CE65-E140C458301A}"/>
          </ac:spMkLst>
        </pc:spChg>
      </pc:sldChg>
      <pc:sldChg chg="addSp delSp modSp new mod modClrScheme chgLayout">
        <pc:chgData name="TOGASAKI Haruta" userId="97d39d90-36ae-49c7-8e10-0d6d77786e66" providerId="ADAL" clId="{4FBC4168-205A-4364-8620-BEB9254A4409}" dt="2025-06-23T07:30:18.874" v="176" actId="20577"/>
        <pc:sldMkLst>
          <pc:docMk/>
          <pc:sldMk cId="3245968990" sldId="300"/>
        </pc:sldMkLst>
        <pc:spChg chg="del mod ord">
          <ac:chgData name="TOGASAKI Haruta" userId="97d39d90-36ae-49c7-8e10-0d6d77786e66" providerId="ADAL" clId="{4FBC4168-205A-4364-8620-BEB9254A4409}" dt="2025-06-23T07:30:12.678" v="154" actId="700"/>
          <ac:spMkLst>
            <pc:docMk/>
            <pc:sldMk cId="3245968990" sldId="300"/>
            <ac:spMk id="2" creationId="{43498DB9-A4B0-6397-A353-7BB74892BA57}"/>
          </ac:spMkLst>
        </pc:spChg>
        <pc:spChg chg="mod ord">
          <ac:chgData name="TOGASAKI Haruta" userId="97d39d90-36ae-49c7-8e10-0d6d77786e66" providerId="ADAL" clId="{4FBC4168-205A-4364-8620-BEB9254A4409}" dt="2025-06-23T07:30:12.678" v="154" actId="700"/>
          <ac:spMkLst>
            <pc:docMk/>
            <pc:sldMk cId="3245968990" sldId="300"/>
            <ac:spMk id="3" creationId="{742B39AF-CD65-90DE-4E1E-E63C1FF5C3FD}"/>
          </ac:spMkLst>
        </pc:spChg>
        <pc:spChg chg="add mod ord">
          <ac:chgData name="TOGASAKI Haruta" userId="97d39d90-36ae-49c7-8e10-0d6d77786e66" providerId="ADAL" clId="{4FBC4168-205A-4364-8620-BEB9254A4409}" dt="2025-06-23T07:30:18.874" v="176" actId="20577"/>
          <ac:spMkLst>
            <pc:docMk/>
            <pc:sldMk cId="3245968990" sldId="300"/>
            <ac:spMk id="4" creationId="{73B83AA3-A0C3-51FC-A914-84909BE2D5D0}"/>
          </ac:spMkLst>
        </pc:spChg>
        <pc:spChg chg="add mod ord">
          <ac:chgData name="TOGASAKI Haruta" userId="97d39d90-36ae-49c7-8e10-0d6d77786e66" providerId="ADAL" clId="{4FBC4168-205A-4364-8620-BEB9254A4409}" dt="2025-06-23T07:30:12.678" v="154" actId="700"/>
          <ac:spMkLst>
            <pc:docMk/>
            <pc:sldMk cId="3245968990" sldId="300"/>
            <ac:spMk id="5" creationId="{D9E4B6C8-7AEB-2F99-0DDA-811FB605F8E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85052185189056"/>
          <c:y val="2.730033181029393E-2"/>
          <c:w val="0.88053863791466602"/>
          <c:h val="0.60781946215640281"/>
        </c:manualLayout>
      </c:layout>
      <c:barChart>
        <c:barDir val="col"/>
        <c:grouping val="stacked"/>
        <c:varyColors val="0"/>
        <c:ser>
          <c:idx val="1"/>
          <c:order val="0"/>
          <c:tx>
            <c:strRef>
              <c:f>'e(Le+Lo)fe'!$C$13</c:f>
              <c:strCache>
                <c:ptCount val="1"/>
                <c:pt idx="0">
                  <c:v>Embodied CO2 emissions within EU countries associated with intra-regional (EU) supply chains induced by the final demand of the EU</c:v>
                </c:pt>
              </c:strCache>
            </c:strRef>
          </c:tx>
          <c:spPr>
            <a:solidFill>
              <a:srgbClr val="00B0F0"/>
            </a:solidFill>
            <a:ln>
              <a:solidFill>
                <a:sysClr val="windowText" lastClr="000000"/>
              </a:solidFill>
            </a:ln>
            <a:effectLst/>
          </c:spPr>
          <c:invertIfNegative val="0"/>
          <c:cat>
            <c:numRef>
              <c:f>'e(Le+Lo)fe'!$D$2:$R$2</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'e(Le+Lo)fe'!$D$13:$R$13</c:f>
              <c:numCache>
                <c:formatCode>#,##0.00_ </c:formatCode>
                <c:ptCount val="15"/>
                <c:pt idx="0">
                  <c:v>2.3878279933053954</c:v>
                </c:pt>
                <c:pt idx="1">
                  <c:v>2.4191647385566051</c:v>
                </c:pt>
                <c:pt idx="2">
                  <c:v>2.4107186904015934</c:v>
                </c:pt>
                <c:pt idx="3">
                  <c:v>2.4687731088426483</c:v>
                </c:pt>
                <c:pt idx="4">
                  <c:v>2.8865110043164468</c:v>
                </c:pt>
                <c:pt idx="5">
                  <c:v>2.8186887682426489</c:v>
                </c:pt>
                <c:pt idx="6">
                  <c:v>2.788463731727993</c:v>
                </c:pt>
                <c:pt idx="7">
                  <c:v>2.9089308839907901</c:v>
                </c:pt>
                <c:pt idx="8">
                  <c:v>2.7395369619367909</c:v>
                </c:pt>
                <c:pt idx="9">
                  <c:v>2.4972794897475694</c:v>
                </c:pt>
                <c:pt idx="10">
                  <c:v>2.5487195342924025</c:v>
                </c:pt>
                <c:pt idx="11">
                  <c:v>2.46651868374766</c:v>
                </c:pt>
                <c:pt idx="12">
                  <c:v>2.3841039869356764</c:v>
                </c:pt>
                <c:pt idx="13">
                  <c:v>2.301066362487461</c:v>
                </c:pt>
                <c:pt idx="14">
                  <c:v>2.2163853096108368</c:v>
                </c:pt>
              </c:numCache>
            </c:numRef>
          </c:val>
          <c:extLst>
            <c:ext xmlns:c16="http://schemas.microsoft.com/office/drawing/2014/chart" uri="{C3380CC4-5D6E-409C-BE32-E72D297353CC}">
              <c16:uniqueId val="{00000000-30A7-4EA6-A2A9-082F9CA98A73}"/>
            </c:ext>
          </c:extLst>
        </c:ser>
        <c:ser>
          <c:idx val="3"/>
          <c:order val="1"/>
          <c:tx>
            <c:strRef>
              <c:f>'e(Le+Lo)fe'!$C$14</c:f>
              <c:strCache>
                <c:ptCount val="1"/>
                <c:pt idx="0">
                  <c:v>Embodied CO2 emissions within EU countries associated with inter‑regional (EU–non-EU) supply chains induced by the final demand of the EU</c:v>
                </c:pt>
              </c:strCache>
            </c:strRef>
          </c:tx>
          <c:spPr>
            <a:solidFill>
              <a:schemeClr val="accent4"/>
            </a:solidFill>
            <a:ln>
              <a:solidFill>
                <a:sysClr val="windowText" lastClr="000000"/>
              </a:solidFill>
            </a:ln>
            <a:effectLst/>
          </c:spPr>
          <c:invertIfNegative val="0"/>
          <c:cat>
            <c:numRef>
              <c:f>'e(Le+Lo)fe'!$D$2:$R$2</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'e(Le+Lo)fe'!$D$14:$R$14</c:f>
              <c:numCache>
                <c:formatCode>#,##0.00_ </c:formatCode>
                <c:ptCount val="15"/>
                <c:pt idx="0">
                  <c:v>0.96521620550966591</c:v>
                </c:pt>
                <c:pt idx="1">
                  <c:v>0.99012750127616433</c:v>
                </c:pt>
                <c:pt idx="2">
                  <c:v>0.97696552974837747</c:v>
                </c:pt>
                <c:pt idx="3">
                  <c:v>1.1010939032596954</c:v>
                </c:pt>
                <c:pt idx="4">
                  <c:v>1.2445014250942017</c:v>
                </c:pt>
                <c:pt idx="5">
                  <c:v>1.320900747726095</c:v>
                </c:pt>
                <c:pt idx="6">
                  <c:v>1.3994434368781401</c:v>
                </c:pt>
                <c:pt idx="7">
                  <c:v>1.4608743907668589</c:v>
                </c:pt>
                <c:pt idx="8">
                  <c:v>1.444072305145816</c:v>
                </c:pt>
                <c:pt idx="9">
                  <c:v>1.2935108992389748</c:v>
                </c:pt>
                <c:pt idx="10">
                  <c:v>1.3462660063440191</c:v>
                </c:pt>
                <c:pt idx="11">
                  <c:v>1.3975048663296388</c:v>
                </c:pt>
                <c:pt idx="12">
                  <c:v>1.2863176311057667</c:v>
                </c:pt>
                <c:pt idx="13">
                  <c:v>1.282797200395716</c:v>
                </c:pt>
                <c:pt idx="14">
                  <c:v>1.2900493883256163</c:v>
                </c:pt>
              </c:numCache>
            </c:numRef>
          </c:val>
          <c:extLst>
            <c:ext xmlns:c16="http://schemas.microsoft.com/office/drawing/2014/chart" uri="{C3380CC4-5D6E-409C-BE32-E72D297353CC}">
              <c16:uniqueId val="{00000001-30A7-4EA6-A2A9-082F9CA98A73}"/>
            </c:ext>
          </c:extLst>
        </c:ser>
        <c:dLbls>
          <c:showLegendKey val="0"/>
          <c:showVal val="0"/>
          <c:showCatName val="0"/>
          <c:showSerName val="0"/>
          <c:showPercent val="0"/>
          <c:showBubbleSize val="0"/>
        </c:dLbls>
        <c:gapWidth val="150"/>
        <c:overlap val="100"/>
        <c:axId val="1180497599"/>
        <c:axId val="1180496159"/>
      </c:barChart>
      <c:catAx>
        <c:axId val="11804975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crossAx val="1180496159"/>
        <c:crossesAt val="0"/>
        <c:auto val="1"/>
        <c:lblAlgn val="ctr"/>
        <c:lblOffset val="100"/>
        <c:noMultiLvlLbl val="0"/>
      </c:catAx>
      <c:valAx>
        <c:axId val="1180496159"/>
        <c:scaling>
          <c:orientation val="minMax"/>
          <c:max val="4.5"/>
          <c:min val="0"/>
        </c:scaling>
        <c:delete val="0"/>
        <c:axPos val="l"/>
        <c:title>
          <c:tx>
            <c:rich>
              <a:bodyPr rot="-54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r>
                  <a:rPr lang="en-US" dirty="0"/>
                  <a:t>Embodied CO</a:t>
                </a:r>
                <a:r>
                  <a:rPr lang="en-US" baseline="-25000" dirty="0"/>
                  <a:t>2</a:t>
                </a:r>
                <a:r>
                  <a:rPr lang="en-US" dirty="0"/>
                  <a:t> emissions (Gt-CO</a:t>
                </a:r>
                <a:r>
                  <a:rPr lang="en-US" baseline="-25000" dirty="0"/>
                  <a:t>2</a:t>
                </a:r>
                <a:r>
                  <a:rPr lang="en-US" dirty="0"/>
                  <a:t>)</a:t>
                </a:r>
                <a:endParaRPr lang="ja-JP" dirty="0"/>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title>
        <c:numFmt formatCode="#,##0.0_);[Red]\(#,##0.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crossAx val="1180497599"/>
        <c:crosses val="autoZero"/>
        <c:crossBetween val="between"/>
      </c:valAx>
      <c:spPr>
        <a:noFill/>
        <a:ln>
          <a:solidFill>
            <a:schemeClr val="tx1"/>
          </a:solidFill>
        </a:ln>
        <a:effectLst/>
      </c:spPr>
    </c:plotArea>
    <c:legend>
      <c:legendPos val="b"/>
      <c:layout>
        <c:manualLayout>
          <c:xMode val="edge"/>
          <c:yMode val="edge"/>
          <c:x val="9.1474233171358488E-3"/>
          <c:y val="0.78161956861561332"/>
          <c:w val="0.97991562502622276"/>
          <c:h val="0.21838050622892613"/>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baseline="0">
          <a:solidFill>
            <a:sysClr val="windowText" lastClr="000000"/>
          </a:solidFill>
          <a:latin typeface="Calibri" panose="020F0502020204030204" pitchFamily="34" charset="0"/>
          <a:cs typeface="Times New Roman" panose="02020603050405020304" pitchFamily="18" charset="0"/>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24962828319193"/>
          <c:y val="2.730033181029393E-2"/>
          <c:w val="0.85599630507457958"/>
          <c:h val="0.56275758146399857"/>
        </c:manualLayout>
      </c:layout>
      <c:barChart>
        <c:barDir val="col"/>
        <c:grouping val="percentStacked"/>
        <c:varyColors val="0"/>
        <c:ser>
          <c:idx val="1"/>
          <c:order val="0"/>
          <c:tx>
            <c:strRef>
              <c:f>'e(Le+Lo)fe'!$C$13</c:f>
              <c:strCache>
                <c:ptCount val="1"/>
                <c:pt idx="0">
                  <c:v>Embodied CO2 emissions within EU countries associated with intra-regional (EU) supply chains induced by the final demand of the EU</c:v>
                </c:pt>
              </c:strCache>
            </c:strRef>
          </c:tx>
          <c:spPr>
            <a:solidFill>
              <a:srgbClr val="00B0F0"/>
            </a:solidFill>
            <a:ln>
              <a:solidFill>
                <a:sysClr val="windowText" lastClr="000000"/>
              </a:solidFill>
            </a:ln>
            <a:effectLst/>
          </c:spPr>
          <c:invertIfNegative val="0"/>
          <c:cat>
            <c:numRef>
              <c:f>'e(Le+Lo)fe'!$D$2:$R$2</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'e(Le+Lo)fe'!$D$13:$R$13</c:f>
              <c:numCache>
                <c:formatCode>#,##0.00_ </c:formatCode>
                <c:ptCount val="15"/>
                <c:pt idx="0">
                  <c:v>2.3878279933053954</c:v>
                </c:pt>
                <c:pt idx="1">
                  <c:v>2.4191647385566051</c:v>
                </c:pt>
                <c:pt idx="2">
                  <c:v>2.4107186904015934</c:v>
                </c:pt>
                <c:pt idx="3">
                  <c:v>2.4687731088426483</c:v>
                </c:pt>
                <c:pt idx="4">
                  <c:v>2.8865110043164468</c:v>
                </c:pt>
                <c:pt idx="5">
                  <c:v>2.8186887682426489</c:v>
                </c:pt>
                <c:pt idx="6">
                  <c:v>2.788463731727993</c:v>
                </c:pt>
                <c:pt idx="7">
                  <c:v>2.9089308839907901</c:v>
                </c:pt>
                <c:pt idx="8">
                  <c:v>2.7395369619367909</c:v>
                </c:pt>
                <c:pt idx="9">
                  <c:v>2.4972794897475694</c:v>
                </c:pt>
                <c:pt idx="10">
                  <c:v>2.5487195342924025</c:v>
                </c:pt>
                <c:pt idx="11">
                  <c:v>2.46651868374766</c:v>
                </c:pt>
                <c:pt idx="12">
                  <c:v>2.3841039869356764</c:v>
                </c:pt>
                <c:pt idx="13">
                  <c:v>2.301066362487461</c:v>
                </c:pt>
                <c:pt idx="14">
                  <c:v>2.2163853096108368</c:v>
                </c:pt>
              </c:numCache>
            </c:numRef>
          </c:val>
          <c:extLst>
            <c:ext xmlns:c16="http://schemas.microsoft.com/office/drawing/2014/chart" uri="{C3380CC4-5D6E-409C-BE32-E72D297353CC}">
              <c16:uniqueId val="{00000000-248A-4BC6-8071-34114339216D}"/>
            </c:ext>
          </c:extLst>
        </c:ser>
        <c:ser>
          <c:idx val="3"/>
          <c:order val="1"/>
          <c:tx>
            <c:strRef>
              <c:f>'e(Le+Lo)fe'!$C$14</c:f>
              <c:strCache>
                <c:ptCount val="1"/>
                <c:pt idx="0">
                  <c:v>Embodied CO2 emissions within EU countries associated with inter‑regional (EU–non-EU) supply chains induced by the final demand of the EU</c:v>
                </c:pt>
              </c:strCache>
            </c:strRef>
          </c:tx>
          <c:spPr>
            <a:solidFill>
              <a:schemeClr val="accent4"/>
            </a:solidFill>
            <a:ln>
              <a:solidFill>
                <a:sysClr val="windowText" lastClr="000000"/>
              </a:solidFill>
            </a:ln>
            <a:effectLst/>
          </c:spPr>
          <c:invertIfNegative val="0"/>
          <c:cat>
            <c:numRef>
              <c:f>'e(Le+Lo)fe'!$D$2:$R$2</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'e(Le+Lo)fe'!$D$14:$R$14</c:f>
              <c:numCache>
                <c:formatCode>#,##0.00_ </c:formatCode>
                <c:ptCount val="15"/>
                <c:pt idx="0">
                  <c:v>0.96521620550966591</c:v>
                </c:pt>
                <c:pt idx="1">
                  <c:v>0.99012750127616433</c:v>
                </c:pt>
                <c:pt idx="2">
                  <c:v>0.97696552974837747</c:v>
                </c:pt>
                <c:pt idx="3">
                  <c:v>1.1010939032596954</c:v>
                </c:pt>
                <c:pt idx="4">
                  <c:v>1.2445014250942017</c:v>
                </c:pt>
                <c:pt idx="5">
                  <c:v>1.320900747726095</c:v>
                </c:pt>
                <c:pt idx="6">
                  <c:v>1.3994434368781401</c:v>
                </c:pt>
                <c:pt idx="7">
                  <c:v>1.4608743907668589</c:v>
                </c:pt>
                <c:pt idx="8">
                  <c:v>1.444072305145816</c:v>
                </c:pt>
                <c:pt idx="9">
                  <c:v>1.2935108992389748</c:v>
                </c:pt>
                <c:pt idx="10">
                  <c:v>1.3462660063440191</c:v>
                </c:pt>
                <c:pt idx="11">
                  <c:v>1.3975048663296388</c:v>
                </c:pt>
                <c:pt idx="12">
                  <c:v>1.2863176311057667</c:v>
                </c:pt>
                <c:pt idx="13">
                  <c:v>1.282797200395716</c:v>
                </c:pt>
                <c:pt idx="14">
                  <c:v>1.2900493883256163</c:v>
                </c:pt>
              </c:numCache>
            </c:numRef>
          </c:val>
          <c:extLst>
            <c:ext xmlns:c16="http://schemas.microsoft.com/office/drawing/2014/chart" uri="{C3380CC4-5D6E-409C-BE32-E72D297353CC}">
              <c16:uniqueId val="{00000001-248A-4BC6-8071-34114339216D}"/>
            </c:ext>
          </c:extLst>
        </c:ser>
        <c:dLbls>
          <c:showLegendKey val="0"/>
          <c:showVal val="0"/>
          <c:showCatName val="0"/>
          <c:showSerName val="0"/>
          <c:showPercent val="0"/>
          <c:showBubbleSize val="0"/>
        </c:dLbls>
        <c:gapWidth val="150"/>
        <c:overlap val="100"/>
        <c:axId val="1180497599"/>
        <c:axId val="1180496159"/>
      </c:barChart>
      <c:catAx>
        <c:axId val="11804975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crossAx val="1180496159"/>
        <c:crossesAt val="0"/>
        <c:auto val="1"/>
        <c:lblAlgn val="ctr"/>
        <c:lblOffset val="100"/>
        <c:noMultiLvlLbl val="0"/>
      </c:catAx>
      <c:valAx>
        <c:axId val="1180496159"/>
        <c:scaling>
          <c:orientation val="minMax"/>
        </c:scaling>
        <c:delete val="0"/>
        <c:axPos val="l"/>
        <c:title>
          <c:tx>
            <c:rich>
              <a:bodyPr rot="-54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r>
                  <a:rPr lang="en-US" dirty="0"/>
                  <a:t>Share of embodied CO</a:t>
                </a:r>
                <a:r>
                  <a:rPr lang="en-US" baseline="-25000" dirty="0"/>
                  <a:t>2</a:t>
                </a:r>
                <a:r>
                  <a:rPr lang="en-US" dirty="0"/>
                  <a:t> emissions</a:t>
                </a:r>
                <a:endParaRPr lang="ja-JP" dirty="0"/>
              </a:p>
            </c:rich>
          </c:tx>
          <c:layout>
            <c:manualLayout>
              <c:xMode val="edge"/>
              <c:yMode val="edge"/>
              <c:x val="8.3980698198827305E-3"/>
              <c:y val="2.2310291925500204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crossAx val="1180497599"/>
        <c:crosses val="autoZero"/>
        <c:crossBetween val="between"/>
      </c:valAx>
      <c:spPr>
        <a:noFill/>
        <a:ln>
          <a:solidFill>
            <a:schemeClr val="tx1"/>
          </a:solidFill>
        </a:ln>
        <a:effectLst/>
      </c:spPr>
    </c:plotArea>
    <c:legend>
      <c:legendPos val="b"/>
      <c:layout>
        <c:manualLayout>
          <c:xMode val="edge"/>
          <c:yMode val="edge"/>
          <c:x val="3.5994486579054727E-2"/>
          <c:y val="0.70892772274375282"/>
          <c:w val="0.96242323839568233"/>
          <c:h val="0.29059834930359874"/>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Calibri" panose="020F0502020204030204" pitchFamily="34" charset="0"/>
              <a:ea typeface="+mn-ea"/>
              <a:cs typeface="Times New Roman" panose="02020603050405020304" pitchFamily="18" charset="0"/>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baseline="0">
          <a:solidFill>
            <a:sysClr val="windowText" lastClr="000000"/>
          </a:solidFill>
          <a:latin typeface="Calibri" panose="020F0502020204030204" pitchFamily="34" charset="0"/>
          <a:cs typeface="Times New Roman" panose="02020603050405020304" pitchFamily="18" charset="0"/>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11502-D807-45B5-868F-BBA7E9C319F1}" type="datetimeFigureOut">
              <a:rPr kumimoji="1" lang="ja-JP" altLang="en-US" smtClean="0"/>
              <a:t>2025/7/1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ABF4C-0BF7-40A5-915F-8A7ED37ACD19}" type="slidenum">
              <a:rPr kumimoji="1" lang="ja-JP" altLang="en-US" smtClean="0"/>
              <a:t>‹#›</a:t>
            </a:fld>
            <a:endParaRPr kumimoji="1" lang="ja-JP" altLang="en-US"/>
          </a:p>
        </p:txBody>
      </p:sp>
    </p:spTree>
    <p:extLst>
      <p:ext uri="{BB962C8B-B14F-4D97-AF65-F5344CB8AC3E}">
        <p14:creationId xmlns:p14="http://schemas.microsoft.com/office/powerpoint/2010/main" val="5849616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chairman for introducing me.</a:t>
            </a:r>
          </a:p>
          <a:p>
            <a:r>
              <a:rPr kumimoji="1" lang="en-US" altLang="ja-JP" dirty="0"/>
              <a:t>So, hello!</a:t>
            </a:r>
          </a:p>
          <a:p>
            <a:r>
              <a:rPr kumimoji="1" lang="en-US" altLang="ja-JP" dirty="0"/>
              <a:t>I am Haruta Togasaki from Kyushu University, Japan.</a:t>
            </a:r>
          </a:p>
          <a:p>
            <a:r>
              <a:rPr kumimoji="1" lang="en-US" altLang="ja-JP" dirty="0"/>
              <a:t>I would like to do a presentation about International Competitiveness and Carbon Footprint of Products.</a:t>
            </a:r>
            <a:endParaRPr kumimoji="1" lang="ja-JP" altLang="en-US"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0</a:t>
            </a:fld>
            <a:endParaRPr kumimoji="1" lang="ja-JP" altLang="en-US"/>
          </a:p>
        </p:txBody>
      </p:sp>
    </p:spTree>
    <p:extLst>
      <p:ext uri="{BB962C8B-B14F-4D97-AF65-F5344CB8AC3E}">
        <p14:creationId xmlns:p14="http://schemas.microsoft.com/office/powerpoint/2010/main" val="2048583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L </a:t>
            </a:r>
            <a:r>
              <a:rPr kumimoji="1" lang="en-US" altLang="ja-JP" dirty="0" err="1"/>
              <a:t>interEU</a:t>
            </a:r>
            <a:r>
              <a:rPr kumimoji="1" lang="en-US" altLang="ja-JP" dirty="0"/>
              <a:t> and </a:t>
            </a:r>
            <a:r>
              <a:rPr kumimoji="1" lang="en-US" altLang="ja-JP" dirty="0" err="1"/>
              <a:t>nonEU</a:t>
            </a:r>
            <a:r>
              <a:rPr kumimoji="1" lang="en-US" altLang="ja-JP" dirty="0"/>
              <a:t>, we estimated Leontief inverse submatrix that traces the direct and indirect intermediate inputs in the EU region required as a result of feedback effects from the non-EU region using equation no.5:</a:t>
            </a:r>
          </a:p>
          <a:p>
            <a:r>
              <a:rPr kumimoji="1" lang="en-US" altLang="ja-JP" dirty="0"/>
              <a:t>Equation no.5 is L </a:t>
            </a:r>
            <a:r>
              <a:rPr kumimoji="1" lang="en-US" altLang="ja-JP" dirty="0" err="1"/>
              <a:t>interEU</a:t>
            </a:r>
            <a:r>
              <a:rPr kumimoji="1" lang="en-US" altLang="ja-JP" dirty="0"/>
              <a:t> and </a:t>
            </a:r>
            <a:r>
              <a:rPr kumimoji="1" lang="en-US" altLang="ja-JP" dirty="0" err="1"/>
              <a:t>nonEU</a:t>
            </a:r>
            <a:r>
              <a:rPr kumimoji="1" lang="en-US" altLang="ja-JP" dirty="0"/>
              <a:t> equals to the multiplications of (I - A </a:t>
            </a:r>
            <a:r>
              <a:rPr kumimoji="1" lang="en-US" altLang="ja-JP" dirty="0" err="1"/>
              <a:t>intraEU</a:t>
            </a:r>
            <a:r>
              <a:rPr kumimoji="1" lang="en-US" altLang="ja-JP" dirty="0"/>
              <a:t>) to the power of -1, A other, and (I-A) to the power of -1.</a:t>
            </a:r>
          </a:p>
          <a:p>
            <a:r>
              <a:rPr kumimoji="1" lang="en-US" altLang="ja-JP" dirty="0"/>
              <a:t>A other denotes </a:t>
            </a:r>
            <a:r>
              <a:rPr kumimoji="1" lang="en-US" altLang="ja-JP" sz="1200" dirty="0">
                <a:latin typeface="Calibri" panose="020F0502020204030204" pitchFamily="34" charset="0"/>
                <a:ea typeface="游明朝" panose="02020400000000000000" pitchFamily="18" charset="-128"/>
                <a:cs typeface="Times New Roman" panose="02020603050405020304" pitchFamily="18" charset="0"/>
              </a:rPr>
              <a:t>the</a:t>
            </a:r>
            <a:r>
              <a:rPr kumimoji="1" lang="en-US" altLang="ja-JP" sz="1200" baseline="0" dirty="0">
                <a:latin typeface="Calibri" panose="020F0502020204030204" pitchFamily="34" charset="0"/>
                <a:ea typeface="游明朝" panose="02020400000000000000" pitchFamily="18" charset="-128"/>
                <a:cs typeface="Times New Roman" panose="02020603050405020304" pitchFamily="18" charset="0"/>
              </a:rPr>
              <a:t> m</a:t>
            </a:r>
            <a:r>
              <a:rPr lang="en-US" altLang="ja-JP" sz="1200" dirty="0">
                <a:latin typeface="Calibri" panose="020F0502020204030204" pitchFamily="34" charset="0"/>
              </a:rPr>
              <a:t>atrix that captures </a:t>
            </a:r>
            <a:r>
              <a:rPr lang="en-US" altLang="ja-JP" sz="1200" dirty="0"/>
              <a:t>the interregional intermediate input coefficients that link the EU region to the non-EU region, with zero values for intra-EU transactions.</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9</a:t>
            </a:fld>
            <a:endParaRPr kumimoji="1" lang="ja-JP" altLang="en-US"/>
          </a:p>
        </p:txBody>
      </p:sp>
    </p:spTree>
    <p:extLst>
      <p:ext uri="{BB962C8B-B14F-4D97-AF65-F5344CB8AC3E}">
        <p14:creationId xmlns:p14="http://schemas.microsoft.com/office/powerpoint/2010/main" val="26347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GB" dirty="0"/>
              <a:t>For the data, These are the data that we used in this study. </a:t>
            </a:r>
          </a:p>
          <a:p>
            <a:r>
              <a:rPr kumimoji="1" lang="en-GB" dirty="0"/>
              <a:t>Firstly, </a:t>
            </a:r>
            <a:r>
              <a:rPr kumimoji="1" lang="en-US" dirty="0"/>
              <a:t>we used the world MRIO table from </a:t>
            </a:r>
            <a:r>
              <a:rPr kumimoji="1" lang="en-US" altLang="ja-JP" dirty="0"/>
              <a:t>world input-output database </a:t>
            </a:r>
            <a:r>
              <a:rPr kumimoji="1" lang="en-US" dirty="0"/>
              <a:t>covering 56 industrial sectors across 43 countries and regions for the period from 2000 to 2014. For the MRIO data, we employed the tables deflated to 2014 prices.</a:t>
            </a:r>
          </a:p>
          <a:p>
            <a:r>
              <a:rPr kumimoji="1" lang="en-US" dirty="0"/>
              <a:t>Secondly, we used the emission-intensity supplementary table accompanied to the WIOD.</a:t>
            </a:r>
            <a:br>
              <a:rPr kumimoji="1" lang="en-US" dirty="0"/>
            </a:br>
            <a:r>
              <a:rPr kumimoji="1" lang="en-US" dirty="0"/>
              <a:t>Lastly, to determine EU membership status for each year, we referred to data from the European Union, “History of Enlargement.”</a:t>
            </a: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10</a:t>
            </a:fld>
            <a:endParaRPr kumimoji="1" lang="ja-JP" altLang="en-US"/>
          </a:p>
        </p:txBody>
      </p:sp>
    </p:spTree>
    <p:extLst>
      <p:ext uri="{BB962C8B-B14F-4D97-AF65-F5344CB8AC3E}">
        <p14:creationId xmlns:p14="http://schemas.microsoft.com/office/powerpoint/2010/main" val="1920161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I am moving on to the results.</a:t>
            </a:r>
          </a:p>
          <a:p>
            <a:r>
              <a:rPr kumimoji="1" lang="en-US" altLang="ja-JP" dirty="0"/>
              <a:t>Figure 2 shows the global CO2 emissions from 2000 to 2014.</a:t>
            </a:r>
          </a:p>
          <a:p>
            <a:r>
              <a:rPr kumimoji="1" lang="en-US" altLang="ja-JP" dirty="0"/>
              <a:t>Green part represents the embodied global CO2 emissions induced by the final demand of countries outside EU, and pink part represents the embodied global CO2 emissions induced by the final demand of EU countries.</a:t>
            </a:r>
          </a:p>
          <a:p>
            <a:r>
              <a:rPr kumimoji="1" lang="en-US" altLang="ja-JP" b="1" dirty="0"/>
              <a:t>(</a:t>
            </a:r>
            <a:r>
              <a:rPr kumimoji="1" lang="ja-JP" altLang="en-US" b="1" dirty="0"/>
              <a:t>ア</a:t>
            </a:r>
            <a:r>
              <a:rPr kumimoji="1" lang="en-US" altLang="ja-JP" b="1" baseline="-25000" dirty="0"/>
              <a:t>1</a:t>
            </a:r>
            <a:r>
              <a:rPr kumimoji="1" lang="en-US" altLang="ja-JP" b="1" baseline="0" dirty="0"/>
              <a:t>) </a:t>
            </a:r>
            <a:r>
              <a:rPr kumimoji="1" lang="en-US" altLang="ja-JP" dirty="0"/>
              <a:t>As you can see in the figure, embodied CO2 emissions induced by the final demand of EU countries have remained stable relative to total global CO2 emissions.</a:t>
            </a:r>
          </a:p>
          <a:p>
            <a:r>
              <a:rPr kumimoji="1" lang="en-US" altLang="ja-JP" b="1" dirty="0"/>
              <a:t>(</a:t>
            </a:r>
            <a:r>
              <a:rPr kumimoji="1" lang="ja-JP" altLang="en-US" b="1" dirty="0"/>
              <a:t>ア</a:t>
            </a:r>
            <a:r>
              <a:rPr kumimoji="1" lang="en-US" altLang="ja-JP" b="1" baseline="-25000" dirty="0"/>
              <a:t>2</a:t>
            </a:r>
            <a:r>
              <a:rPr kumimoji="1" lang="en-US" altLang="ja-JP" b="1" baseline="0" dirty="0"/>
              <a:t>) </a:t>
            </a:r>
            <a:r>
              <a:rPr kumimoji="1" lang="en-US" altLang="ja-JP" dirty="0"/>
              <a:t>So, the recent rise in global CO2 emissions is primarily driven by increased emissions induced by the final demand of countries outside the EU.</a:t>
            </a:r>
          </a:p>
          <a:p>
            <a:r>
              <a:rPr kumimoji="1" lang="en-US" altLang="ja-JP" b="1" dirty="0"/>
              <a:t>(</a:t>
            </a:r>
            <a:r>
              <a:rPr kumimoji="1" lang="ja-JP" altLang="en-US" b="1" dirty="0"/>
              <a:t>ア</a:t>
            </a:r>
            <a:r>
              <a:rPr kumimoji="1" lang="en-US" altLang="ja-JP" b="1" baseline="-25000" dirty="0"/>
              <a:t>3</a:t>
            </a:r>
            <a:r>
              <a:rPr kumimoji="1" lang="en-US" altLang="ja-JP" b="1" baseline="0" dirty="0"/>
              <a:t>) </a:t>
            </a:r>
            <a:r>
              <a:rPr kumimoji="1" lang="en-US" altLang="ja-JP" b="0" baseline="0" dirty="0"/>
              <a:t>Looking at the figure, the share of global CO2 emissions induced by final demand outside the EU (which is the pink part) </a:t>
            </a:r>
            <a:r>
              <a:rPr kumimoji="1" lang="en-US" altLang="ja-JP" b="1" baseline="0" dirty="0"/>
              <a:t>in</a:t>
            </a:r>
            <a:r>
              <a:rPr kumimoji="1" lang="en-US" altLang="ja-JP" b="0" baseline="0" dirty="0"/>
              <a:t> global CO2 emissions has increased from 85% to 89%.</a:t>
            </a:r>
          </a:p>
          <a:p>
            <a:r>
              <a:rPr kumimoji="1" lang="en-US" altLang="ja-JP" b="1" dirty="0"/>
              <a:t>(</a:t>
            </a:r>
            <a:r>
              <a:rPr kumimoji="1" lang="ja-JP" altLang="en-US" b="1" dirty="0"/>
              <a:t>ア</a:t>
            </a:r>
            <a:r>
              <a:rPr kumimoji="1" lang="en-US" altLang="ja-JP" b="1" baseline="-25000" dirty="0"/>
              <a:t>4</a:t>
            </a:r>
            <a:r>
              <a:rPr kumimoji="1" lang="en-US" altLang="ja-JP" b="1" baseline="0" dirty="0"/>
              <a:t>) </a:t>
            </a:r>
            <a:r>
              <a:rPr kumimoji="1" lang="en-US" altLang="ja-JP" b="0" baseline="0" dirty="0"/>
              <a:t>From now on, we will only focus on the pink part.</a:t>
            </a:r>
            <a:endParaRPr kumimoji="1" lang="en-US" altLang="ja-JP"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11</a:t>
            </a:fld>
            <a:endParaRPr kumimoji="1" lang="ja-JP" altLang="en-US"/>
          </a:p>
        </p:txBody>
      </p:sp>
    </p:spTree>
    <p:extLst>
      <p:ext uri="{BB962C8B-B14F-4D97-AF65-F5344CB8AC3E}">
        <p14:creationId xmlns:p14="http://schemas.microsoft.com/office/powerpoint/2010/main" val="118895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Figure 3 shows the embodied CO2 emissions induced by final demand of EU countries from 2000 to 2014.</a:t>
            </a:r>
          </a:p>
          <a:p>
            <a:r>
              <a:rPr kumimoji="1" lang="en-US" altLang="ja-JP" dirty="0"/>
              <a:t>So, the whole bar represents the pink part of the graph that I showed in the last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Yellow part represents the </a:t>
            </a:r>
            <a:r>
              <a:rPr kumimoji="1" lang="en-US" altLang="ja-JP" sz="1200" dirty="0"/>
              <a:t>Embodied CO</a:t>
            </a:r>
            <a:r>
              <a:rPr kumimoji="1" lang="en-US" altLang="ja-JP" sz="1200" baseline="-25000" dirty="0"/>
              <a:t>2</a:t>
            </a:r>
            <a:r>
              <a:rPr kumimoji="1" lang="en-US" altLang="ja-JP" sz="1200" dirty="0"/>
              <a:t> emissions within EU countries associated with intra-regional (EU) supply chains induced by the final demand of the EU</a:t>
            </a:r>
            <a:r>
              <a:rPr kumimoji="1" lang="en-GB" altLang="ja-JP"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altLang="ja-JP" sz="1200" dirty="0"/>
              <a:t>Blue part represents the </a:t>
            </a:r>
            <a:r>
              <a:rPr kumimoji="1" lang="en-US" altLang="ja-JP" sz="1200" dirty="0"/>
              <a:t>Embodied CO</a:t>
            </a:r>
            <a:r>
              <a:rPr kumimoji="1" lang="en-US" altLang="ja-JP" sz="1200" baseline="-25000" dirty="0"/>
              <a:t>2</a:t>
            </a:r>
            <a:r>
              <a:rPr kumimoji="1" lang="en-US" altLang="ja-JP" sz="1200" dirty="0"/>
              <a:t> emissions within EU countries associated with inter‑regional (EU–non-EU) supply chains induced by the final demand of the EU</a:t>
            </a:r>
            <a:endParaRPr kumimoji="1" lang="en-US" altLang="ja-JP" dirty="0"/>
          </a:p>
          <a:p>
            <a:r>
              <a:rPr kumimoji="1" lang="en-US" altLang="ja-JP" b="1" dirty="0"/>
              <a:t>(</a:t>
            </a:r>
            <a:r>
              <a:rPr kumimoji="1" lang="ja-JP" altLang="en-US" b="1" dirty="0"/>
              <a:t>ア</a:t>
            </a:r>
            <a:r>
              <a:rPr kumimoji="1" lang="en-US" altLang="ja-JP" b="1" baseline="-25000" dirty="0"/>
              <a:t>1</a:t>
            </a:r>
            <a:r>
              <a:rPr kumimoji="1" lang="en-US" altLang="ja-JP" b="1" baseline="0" dirty="0"/>
              <a:t>) </a:t>
            </a:r>
            <a:r>
              <a:rPr kumimoji="1" lang="en-US" altLang="ja-JP" dirty="0"/>
              <a:t>As you can see in the figure, CO2 emissions induced by the final demand of EU countries increased by 30% between 2000 and 2007 but then decreased by 20% from 2007 to 2014.</a:t>
            </a:r>
          </a:p>
          <a:p>
            <a:r>
              <a:rPr kumimoji="1" lang="en-US" altLang="ja-JP" b="1" dirty="0"/>
              <a:t>(</a:t>
            </a:r>
            <a:r>
              <a:rPr kumimoji="1" lang="ja-JP" altLang="en-US" b="1" dirty="0"/>
              <a:t>ア</a:t>
            </a:r>
            <a:r>
              <a:rPr kumimoji="1" lang="en-US" altLang="ja-JP" b="1" baseline="-25000" dirty="0"/>
              <a:t>2</a:t>
            </a:r>
            <a:r>
              <a:rPr kumimoji="1" lang="en-US" altLang="ja-JP" b="1" baseline="0" dirty="0"/>
              <a:t>) </a:t>
            </a:r>
            <a:r>
              <a:rPr kumimoji="1" lang="en-US" altLang="ja-JP" dirty="0"/>
              <a:t>These results indicate that CO2 emissions rose until 2007, then fell, returning to their 2000 level by 2014.</a:t>
            </a: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12</a:t>
            </a:fld>
            <a:endParaRPr kumimoji="1" lang="ja-JP" altLang="en-US"/>
          </a:p>
        </p:txBody>
      </p:sp>
    </p:spTree>
    <p:extLst>
      <p:ext uri="{BB962C8B-B14F-4D97-AF65-F5344CB8AC3E}">
        <p14:creationId xmlns:p14="http://schemas.microsoft.com/office/powerpoint/2010/main" val="3023510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Figure 4 is showing the share of embodied </a:t>
            </a:r>
            <a:r>
              <a:rPr lang="en-US" altLang="ja-JP" sz="1200" dirty="0"/>
              <a:t>CO</a:t>
            </a:r>
            <a:r>
              <a:rPr lang="en-US" altLang="ja-JP" sz="1200" baseline="-25000" dirty="0"/>
              <a:t>2</a:t>
            </a:r>
            <a:r>
              <a:rPr lang="en-US" altLang="ja-JP" sz="1200" dirty="0"/>
              <a:t> emissions induced in each supply chains by final demand of EU countries from 2000 to 2014.</a:t>
            </a:r>
          </a:p>
          <a:p>
            <a:r>
              <a:rPr kumimoji="1" lang="en-US" altLang="ja-JP" b="1" dirty="0"/>
              <a:t>(</a:t>
            </a:r>
            <a:r>
              <a:rPr kumimoji="1" lang="ja-JP" altLang="en-US" b="1" dirty="0"/>
              <a:t>ア</a:t>
            </a:r>
            <a:r>
              <a:rPr kumimoji="1" lang="en-US" altLang="ja-JP" b="1" baseline="-25000" dirty="0"/>
              <a:t>1</a:t>
            </a:r>
            <a:r>
              <a:rPr kumimoji="1" lang="en-US" altLang="ja-JP" b="1" baseline="0" dirty="0"/>
              <a:t>) </a:t>
            </a:r>
            <a:r>
              <a:rPr kumimoji="1" lang="en-US" altLang="ja-JP" dirty="0"/>
              <a:t>Over the fifteen-year period, CO2 emissions originating from intra-EU supply chains declined, whereas those from inter-regional supply chains increased.</a:t>
            </a:r>
          </a:p>
          <a:p>
            <a:r>
              <a:rPr kumimoji="1" lang="en-US" altLang="ja-JP" b="1" dirty="0"/>
              <a:t>(</a:t>
            </a:r>
            <a:r>
              <a:rPr kumimoji="1" lang="ja-JP" altLang="en-US" b="1" dirty="0"/>
              <a:t>ア</a:t>
            </a:r>
            <a:r>
              <a:rPr kumimoji="1" lang="en-US" altLang="ja-JP" b="1" baseline="-25000" dirty="0"/>
              <a:t>2</a:t>
            </a:r>
            <a:r>
              <a:rPr kumimoji="1" lang="en-US" altLang="ja-JP" b="1" baseline="0" dirty="0"/>
              <a:t>) </a:t>
            </a:r>
            <a:r>
              <a:rPr kumimoji="1" lang="en-US" altLang="ja-JP" dirty="0"/>
              <a:t>These results indicate that though total emissions in 2014 returned to their 2000 level, the underlying structure of supply chain-induced CO2 emissions underwent a significant transformation.</a:t>
            </a:r>
          </a:p>
          <a:p>
            <a:endParaRPr kumimoji="1" lang="en-US" altLang="ja-JP"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13</a:t>
            </a:fld>
            <a:endParaRPr kumimoji="1" lang="ja-JP" altLang="en-US"/>
          </a:p>
        </p:txBody>
      </p:sp>
    </p:spTree>
    <p:extLst>
      <p:ext uri="{BB962C8B-B14F-4D97-AF65-F5344CB8AC3E}">
        <p14:creationId xmlns:p14="http://schemas.microsoft.com/office/powerpoint/2010/main" val="310064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Figure 5.1 and 5.2 shows the embodied </a:t>
            </a:r>
            <a:r>
              <a:rPr lang="en-US" altLang="ja-JP" sz="1200" dirty="0"/>
              <a:t>CO</a:t>
            </a:r>
            <a:r>
              <a:rPr lang="en-US" altLang="ja-JP" sz="1200" baseline="-25000" dirty="0"/>
              <a:t>2</a:t>
            </a:r>
            <a:r>
              <a:rPr lang="en-US" altLang="ja-JP" sz="1200" dirty="0"/>
              <a:t> emissions induced by final demand of EU countries by 56 industries in 2000 and 2014.</a:t>
            </a:r>
            <a:endParaRPr lang="ja-JP" altLang="en-US" sz="1200" dirty="0"/>
          </a:p>
          <a:p>
            <a:r>
              <a:rPr kumimoji="1" lang="en-US" altLang="ja-JP" dirty="0"/>
              <a:t>I will explain this figure in this slide.</a:t>
            </a:r>
          </a:p>
          <a:p>
            <a:r>
              <a:rPr kumimoji="1" lang="en-US" altLang="ja-JP" dirty="0"/>
              <a:t>The area of each squares represents the amount of CO₂ emissions induced for each industry.</a:t>
            </a:r>
          </a:p>
          <a:p>
            <a:r>
              <a:rPr kumimoji="1" lang="en-US" altLang="ja-JP" dirty="0"/>
              <a:t>Vertical axis represents CO₂ emission multiplier which is the embodied CO₂ emissions induced per unit of EU final demand.</a:t>
            </a:r>
          </a:p>
          <a:p>
            <a:r>
              <a:rPr kumimoji="1" lang="en-US" altLang="ja-JP" dirty="0"/>
              <a:t>Horizontal axis represents the final demand of EU countries.</a:t>
            </a:r>
          </a:p>
          <a:p>
            <a:r>
              <a:rPr kumimoji="1" lang="en-US" altLang="ja-JP" b="1" dirty="0"/>
              <a:t>(</a:t>
            </a:r>
            <a:r>
              <a:rPr kumimoji="1" lang="ja-JP" altLang="en-US" b="1" dirty="0"/>
              <a:t>ア</a:t>
            </a:r>
            <a:r>
              <a:rPr kumimoji="1" lang="en-US" altLang="ja-JP" b="1" baseline="-25000" dirty="0"/>
              <a:t>1</a:t>
            </a:r>
            <a:r>
              <a:rPr kumimoji="1" lang="en-US" altLang="ja-JP" b="1" baseline="0" dirty="0"/>
              <a:t>) </a:t>
            </a:r>
            <a:r>
              <a:rPr kumimoji="1" lang="en-US" altLang="ja-JP" dirty="0"/>
              <a:t>Yellow is the amount of embodied CO2 emissions induced in inter-regional (EU–non-EU) supply chains by the final demand of EU countries.</a:t>
            </a:r>
          </a:p>
          <a:p>
            <a:r>
              <a:rPr kumimoji="1" lang="en-US" altLang="ja-JP" dirty="0"/>
              <a:t>Blue is the amount of embodied CO2 emissions induced in intra-EU supply chains by the final demand of EU countries.</a:t>
            </a:r>
          </a:p>
          <a:p>
            <a:r>
              <a:rPr kumimoji="1" lang="en-US" altLang="ja-JP" b="1" dirty="0"/>
              <a:t>(</a:t>
            </a:r>
            <a:r>
              <a:rPr kumimoji="1" lang="ja-JP" altLang="en-US" b="1" dirty="0"/>
              <a:t>ア</a:t>
            </a:r>
            <a:r>
              <a:rPr kumimoji="1" lang="en-US" altLang="ja-JP" b="1" baseline="-25000" dirty="0"/>
              <a:t>2</a:t>
            </a:r>
            <a:r>
              <a:rPr kumimoji="1" lang="en-US" altLang="ja-JP" b="1" baseline="0" dirty="0"/>
              <a:t>) </a:t>
            </a:r>
            <a:r>
              <a:rPr kumimoji="1" lang="en-US" altLang="ja-JP" dirty="0"/>
              <a:t>For example, if you look at c27, which is the construction sector, the whole area of the square represents the embodied CO2 emissions induced by the final demand of EU countries for construction sector.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height represents the </a:t>
            </a:r>
            <a:r>
              <a:rPr lang="en-US" altLang="ja-JP" sz="1200" dirty="0">
                <a:solidFill>
                  <a:schemeClr val="tx1"/>
                </a:solidFill>
              </a:rPr>
              <a:t>CO</a:t>
            </a:r>
            <a:r>
              <a:rPr lang="en-US" altLang="ja-JP" sz="1200" baseline="-25000" dirty="0">
                <a:solidFill>
                  <a:schemeClr val="tx1"/>
                </a:solidFill>
              </a:rPr>
              <a:t>2</a:t>
            </a:r>
            <a:r>
              <a:rPr lang="ja-JP" altLang="en-US" sz="1200" dirty="0">
                <a:solidFill>
                  <a:schemeClr val="tx1"/>
                </a:solidFill>
              </a:rPr>
              <a:t> </a:t>
            </a:r>
            <a:r>
              <a:rPr lang="en-US" altLang="ja-JP" sz="1200" dirty="0">
                <a:solidFill>
                  <a:schemeClr val="tx1"/>
                </a:solidFill>
              </a:rPr>
              <a:t>emission multiplier induced by the final demand of EU countries for construction sector.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solidFill>
                  <a:schemeClr val="tx1"/>
                </a:solidFill>
              </a:rPr>
              <a:t>The length represents the f</a:t>
            </a:r>
            <a:r>
              <a:rPr lang="en-US" altLang="ja-JP" sz="1200" dirty="0">
                <a:solidFill>
                  <a:schemeClr val="tx1"/>
                </a:solidFill>
              </a:rPr>
              <a:t>inal demand of EU countries for construction sector.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ア</a:t>
            </a:r>
            <a:r>
              <a:rPr kumimoji="1" lang="en-US" altLang="ja-JP" b="1" baseline="-25000" dirty="0"/>
              <a:t>3</a:t>
            </a:r>
            <a:r>
              <a:rPr kumimoji="1" lang="en-US" altLang="ja-JP" b="1" baseline="0" dirty="0"/>
              <a:t>) </a:t>
            </a:r>
            <a:r>
              <a:rPr kumimoji="1" lang="en-US" altLang="ja-JP" sz="1200" baseline="0" dirty="0">
                <a:solidFill>
                  <a:schemeClr val="tx1"/>
                </a:solidFill>
              </a:rPr>
              <a:t>Yellow area represents the CO2 emissions induced in inter-regional supply chains for </a:t>
            </a:r>
            <a:r>
              <a:rPr lang="en-US" altLang="ja-JP" sz="1200" dirty="0">
                <a:solidFill>
                  <a:schemeClr val="tx1"/>
                </a:solidFill>
              </a:rPr>
              <a:t>construction sector, and </a:t>
            </a:r>
            <a:r>
              <a:rPr kumimoji="1" lang="en-US" altLang="ja-JP" sz="1200" baseline="0" dirty="0">
                <a:solidFill>
                  <a:schemeClr val="tx1"/>
                </a:solidFill>
              </a:rPr>
              <a:t>Blue area represents the CO2 emissions induced in intra-regional supply chains for </a:t>
            </a:r>
            <a:r>
              <a:rPr lang="en-US" altLang="ja-JP" sz="1200" dirty="0">
                <a:solidFill>
                  <a:schemeClr val="tx1"/>
                </a:solidFill>
              </a:rPr>
              <a:t>construction sector.</a:t>
            </a:r>
            <a:endParaRPr lang="en-GB" altLang="ja-JP" sz="1200" baseline="0" dirty="0">
              <a:solidFill>
                <a:schemeClr val="tx1"/>
              </a:solidFill>
            </a:endParaRP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14</a:t>
            </a:fld>
            <a:endParaRPr kumimoji="1" lang="ja-JP" altLang="en-US"/>
          </a:p>
        </p:txBody>
      </p:sp>
    </p:spTree>
    <p:extLst>
      <p:ext uri="{BB962C8B-B14F-4D97-AF65-F5344CB8AC3E}">
        <p14:creationId xmlns:p14="http://schemas.microsoft.com/office/powerpoint/2010/main" val="74287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 firstly, comparing the two figures reveals that the final demand of the EU in 2014 increased </a:t>
            </a:r>
            <a:r>
              <a:rPr kumimoji="1" lang="en-US" altLang="ja-JP" b="1" dirty="0"/>
              <a:t>(</a:t>
            </a:r>
            <a:r>
              <a:rPr kumimoji="1" lang="ja-JP" altLang="en-US" b="1" dirty="0"/>
              <a:t>ア</a:t>
            </a:r>
            <a:r>
              <a:rPr kumimoji="1" lang="en-US" altLang="ja-JP" b="1" baseline="-25000" dirty="0"/>
              <a:t>1</a:t>
            </a:r>
            <a:r>
              <a:rPr kumimoji="1" lang="en-US" altLang="ja-JP" b="1" baseline="0" dirty="0"/>
              <a:t>) </a:t>
            </a:r>
            <a:r>
              <a:rPr kumimoji="1" lang="en-US" altLang="ja-JP" dirty="0"/>
              <a:t>by 21% compared to 2000.</a:t>
            </a:r>
          </a:p>
          <a:p>
            <a:r>
              <a:rPr kumimoji="1" lang="en-US" altLang="ja-JP" dirty="0"/>
              <a:t>Indeed, final demand increased in 35 (out of 56) industries from 2000 to 2014.</a:t>
            </a:r>
          </a:p>
          <a:p>
            <a:r>
              <a:rPr kumimoji="1" lang="en-US" altLang="ja-JP" b="1" dirty="0"/>
              <a:t>(</a:t>
            </a:r>
            <a:r>
              <a:rPr kumimoji="1" lang="ja-JP" altLang="en-US" b="1" dirty="0"/>
              <a:t>ア</a:t>
            </a:r>
            <a:r>
              <a:rPr kumimoji="1" lang="en-US" altLang="ja-JP" b="1" baseline="-25000" dirty="0"/>
              <a:t>2</a:t>
            </a:r>
            <a:r>
              <a:rPr kumimoji="1" lang="en-US" altLang="ja-JP" b="1" baseline="0" dirty="0"/>
              <a:t>) </a:t>
            </a:r>
            <a:r>
              <a:rPr kumimoji="1" lang="en-US" altLang="ja-JP" dirty="0"/>
              <a:t>Secondly, the average emission multipliers induced by EU final demand in 2014 decreased by 13% compared to 2000.</a:t>
            </a:r>
          </a:p>
          <a:p>
            <a:r>
              <a:rPr kumimoji="1" lang="en-US" altLang="ja-JP" dirty="0"/>
              <a:t>Indeed, emission multipliers decreased in 38 industries from 2000 to 2014.</a:t>
            </a: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15</a:t>
            </a:fld>
            <a:endParaRPr kumimoji="1" lang="ja-JP" altLang="en-US"/>
          </a:p>
        </p:txBody>
      </p:sp>
    </p:spTree>
    <p:extLst>
      <p:ext uri="{BB962C8B-B14F-4D97-AF65-F5344CB8AC3E}">
        <p14:creationId xmlns:p14="http://schemas.microsoft.com/office/powerpoint/2010/main" val="1704825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Thirdly, comparing the two figures reveals that of the all 56 industries, 29 saw their CO</a:t>
            </a:r>
            <a:r>
              <a:rPr lang="en-US" altLang="ja-JP" sz="1200" b="0" baseline="-250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a:t>
            </a: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emissions increase, and in 25 of those industries final demand rose.</a:t>
            </a:r>
          </a:p>
          <a:p>
            <a:r>
              <a:rPr kumimoji="1" lang="en-US" altLang="ja-JP" b="1" dirty="0"/>
              <a:t>(</a:t>
            </a:r>
            <a:r>
              <a:rPr kumimoji="1" lang="ja-JP" altLang="en-US" b="1" dirty="0"/>
              <a:t>ア</a:t>
            </a:r>
            <a:r>
              <a:rPr kumimoji="1" lang="en-US" altLang="ja-JP" b="1" baseline="-25000" dirty="0"/>
              <a:t>1</a:t>
            </a:r>
            <a:r>
              <a:rPr kumimoji="1" lang="en-US" altLang="ja-JP" b="1" baseline="0" dirty="0"/>
              <a:t>) </a:t>
            </a: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Furthermore, among 29 industries that saw their CO</a:t>
            </a:r>
            <a:r>
              <a:rPr lang="en-US" altLang="ja-JP" sz="1200" b="0" baseline="-250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 </a:t>
            </a: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increase, 20 experienced </a:t>
            </a:r>
            <a:r>
              <a:rPr lang="en-US" altLang="ja-JP" sz="12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growth in both</a:t>
            </a: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a:t>
            </a:r>
            <a:r>
              <a:rPr lang="en-US" altLang="ja-JP" sz="1200" b="0" dirty="0">
                <a:solidFill>
                  <a:schemeClr val="accent6"/>
                </a:solidFill>
                <a:latin typeface="Calibri" panose="020F0502020204030204" pitchFamily="34" charset="0"/>
                <a:ea typeface="ＭＳ ゴシック" panose="020B0609070205080204" pitchFamily="49" charset="-128"/>
                <a:cs typeface="Arial" panose="020B0604020202020204" pitchFamily="34" charset="0"/>
              </a:rPr>
              <a:t>final demand</a:t>
            </a: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and the </a:t>
            </a:r>
            <a:r>
              <a:rPr lang="en-US" altLang="ja-JP" sz="1200" b="0" dirty="0">
                <a:solidFill>
                  <a:srgbClr val="FFC000"/>
                </a:solidFill>
                <a:latin typeface="Calibri" panose="020F0502020204030204" pitchFamily="34" charset="0"/>
                <a:ea typeface="ＭＳ ゴシック" panose="020B0609070205080204" pitchFamily="49" charset="-128"/>
                <a:cs typeface="Arial" panose="020B0604020202020204" pitchFamily="34" charset="0"/>
              </a:rPr>
              <a:t>inter-regional (EU–non-EU) supply-chain emission multiplier</a:t>
            </a: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while the </a:t>
            </a:r>
            <a:r>
              <a:rPr lang="en-US" altLang="ja-JP" sz="1200" b="0" dirty="0">
                <a:solidFill>
                  <a:srgbClr val="00B0F0"/>
                </a:solidFill>
                <a:latin typeface="Calibri" panose="020F0502020204030204" pitchFamily="34" charset="0"/>
                <a:ea typeface="ＭＳ ゴシック" panose="020B0609070205080204" pitchFamily="49" charset="-128"/>
                <a:cs typeface="Arial" panose="020B0604020202020204" pitchFamily="34" charset="0"/>
              </a:rPr>
              <a:t>intra-EU supply-chain emission multiplier</a:t>
            </a:r>
            <a:r>
              <a:rPr lang="en-US" altLang="ja-JP" sz="1200" b="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declined.</a:t>
            </a:r>
            <a:endParaRPr kumimoji="1" lang="en-US" altLang="ja-JP" b="0"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16</a:t>
            </a:fld>
            <a:endParaRPr kumimoji="1" lang="ja-JP" altLang="en-US"/>
          </a:p>
        </p:txBody>
      </p:sp>
    </p:spTree>
    <p:extLst>
      <p:ext uri="{BB962C8B-B14F-4D97-AF65-F5344CB8AC3E}">
        <p14:creationId xmlns:p14="http://schemas.microsoft.com/office/powerpoint/2010/main" val="93760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Moving on to the discussion, the increase in embodied CO₂ emissions induced by EU final demand in many industries was driven by two factors, which are the growth of EU final demand and, the growth of emission multiplier of inter-regional supply chains.</a:t>
            </a:r>
          </a:p>
          <a:p>
            <a:r>
              <a:rPr kumimoji="1" lang="en-US" altLang="ja-JP" dirty="0"/>
              <a:t>To address</a:t>
            </a:r>
            <a:r>
              <a:rPr kumimoji="1" lang="ja-JP" altLang="en-US" dirty="0"/>
              <a:t> </a:t>
            </a:r>
            <a:r>
              <a:rPr kumimoji="1" lang="en-US" altLang="ja-JP" dirty="0"/>
              <a:t>these factors, I propose 2 policies. </a:t>
            </a:r>
          </a:p>
          <a:p>
            <a:r>
              <a:rPr kumimoji="1" lang="en-US" altLang="ja-JP" dirty="0"/>
              <a:t>Firstly, I propose Expanded CBAM, which EU should consider indirect emissions when setting the carbon price on imported goods especially in </a:t>
            </a:r>
            <a:r>
              <a:rPr lang="en-US" altLang="ja-JP" sz="1200" dirty="0"/>
              <a:t>20 industry sectors.</a:t>
            </a:r>
          </a:p>
          <a:p>
            <a:r>
              <a:rPr kumimoji="1" lang="en-US" altLang="ja-JP" sz="1200" dirty="0"/>
              <a:t>Secondly, </a:t>
            </a:r>
            <a:r>
              <a:rPr kumimoji="1" lang="en-US" altLang="ja-JP" dirty="0"/>
              <a:t>I propose Expanded EU Innovation Fund, which EU should extend investments in existing intra-EU emissions-reduction technologies to regions outside the EU.</a:t>
            </a:r>
          </a:p>
          <a:p>
            <a:endParaRPr kumimoji="1" lang="en-US" altLang="ja-JP"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17</a:t>
            </a:fld>
            <a:endParaRPr kumimoji="1" lang="ja-JP" altLang="en-US"/>
          </a:p>
        </p:txBody>
      </p:sp>
    </p:spTree>
    <p:extLst>
      <p:ext uri="{BB962C8B-B14F-4D97-AF65-F5344CB8AC3E}">
        <p14:creationId xmlns:p14="http://schemas.microsoft.com/office/powerpoint/2010/main" val="3061402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 for the conclusion, the objective of this study is to clarify, “How has the structure of CO2 emissions induced by final demand of EU countries changed?”</a:t>
            </a:r>
          </a:p>
          <a:p>
            <a:r>
              <a:rPr kumimoji="1" lang="en-US" altLang="ja-JP" b="1" dirty="0"/>
              <a:t>(</a:t>
            </a:r>
            <a:r>
              <a:rPr kumimoji="1" lang="ja-JP" altLang="en-US" b="1" dirty="0"/>
              <a:t>ア</a:t>
            </a:r>
            <a:r>
              <a:rPr kumimoji="1" lang="en-US" altLang="ja-JP" b="1" baseline="-25000" dirty="0"/>
              <a:t>1</a:t>
            </a:r>
            <a:r>
              <a:rPr kumimoji="1" lang="en-US" altLang="ja-JP" b="1" baseline="0" dirty="0"/>
              <a:t>) </a:t>
            </a:r>
            <a:r>
              <a:rPr kumimoji="1" lang="en-US" altLang="ja-JP" dirty="0"/>
              <a:t>We identified that despite a 20% increase in EU final demand, total supply chain emissions remained nearly unchanged, due to reductions in the emission multiplier within intra-EU supply chains.</a:t>
            </a:r>
          </a:p>
          <a:p>
            <a:r>
              <a:rPr kumimoji="1" lang="en-US" altLang="ja-JP" b="1" dirty="0"/>
              <a:t>(</a:t>
            </a:r>
            <a:r>
              <a:rPr kumimoji="1" lang="ja-JP" altLang="en-US" b="1" dirty="0"/>
              <a:t>ア</a:t>
            </a:r>
            <a:r>
              <a:rPr kumimoji="1" lang="en-US" altLang="ja-JP" b="1" baseline="-25000" dirty="0"/>
              <a:t>2</a:t>
            </a:r>
            <a:r>
              <a:rPr kumimoji="1" lang="en-US" altLang="ja-JP" b="1" baseline="0" dirty="0"/>
              <a:t>) </a:t>
            </a:r>
            <a:r>
              <a:rPr kumimoji="1" lang="en-US" altLang="ja-JP" dirty="0"/>
              <a:t>However, in sectors such as “Manufacture of food products, beverages and tobacco products” sector, the rise was largely driven by higher emission multipliers in inter-regional (EU and non-EU) supply chains.</a:t>
            </a:r>
          </a:p>
          <a:p>
            <a:r>
              <a:rPr kumimoji="1" lang="en-US" altLang="ja-JP" b="1" dirty="0"/>
              <a:t>(</a:t>
            </a:r>
            <a:r>
              <a:rPr kumimoji="1" lang="ja-JP" altLang="en-US" b="1" dirty="0"/>
              <a:t>ア</a:t>
            </a:r>
            <a:r>
              <a:rPr kumimoji="1" lang="en-US" altLang="ja-JP" b="1" baseline="-25000" dirty="0"/>
              <a:t>3</a:t>
            </a:r>
            <a:r>
              <a:rPr kumimoji="1" lang="en-US" altLang="ja-JP" b="1" baseline="0" dirty="0"/>
              <a:t>) </a:t>
            </a:r>
            <a:r>
              <a:rPr kumimoji="1" lang="en-US" altLang="ja-JP" dirty="0"/>
              <a:t>These 20 sectors accounted for 45% of total emissions in 2014, highlighting the growing importance of extra-EU emissions in the EU’s consumption footprint.</a:t>
            </a:r>
          </a:p>
          <a:p>
            <a:r>
              <a:rPr kumimoji="1" lang="en-US" altLang="ja-JP" b="1" dirty="0"/>
              <a:t>(</a:t>
            </a:r>
            <a:r>
              <a:rPr kumimoji="1" lang="ja-JP" altLang="en-US" b="1" dirty="0"/>
              <a:t>ア</a:t>
            </a:r>
            <a:r>
              <a:rPr kumimoji="1" lang="en-US" altLang="ja-JP" b="1" baseline="-25000" dirty="0"/>
              <a:t>4</a:t>
            </a:r>
            <a:r>
              <a:rPr kumimoji="1" lang="en-US" altLang="ja-JP" b="1" baseline="0" dirty="0"/>
              <a:t>) </a:t>
            </a:r>
            <a:r>
              <a:rPr kumimoji="1" lang="en-US" altLang="ja-JP" dirty="0"/>
              <a:t>We propose extending the CBAM to include intermediate goods and supporting low-carbon investments in non-EU countries, especially on the 20 sectors identified in this study.</a:t>
            </a:r>
          </a:p>
          <a:p>
            <a:endParaRPr kumimoji="1" lang="ja-JP" altLang="en-US"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18</a:t>
            </a:fld>
            <a:endParaRPr kumimoji="1" lang="ja-JP" altLang="en-US"/>
          </a:p>
        </p:txBody>
      </p:sp>
    </p:spTree>
    <p:extLst>
      <p:ext uri="{BB962C8B-B14F-4D97-AF65-F5344CB8AC3E}">
        <p14:creationId xmlns:p14="http://schemas.microsoft.com/office/powerpoint/2010/main" val="38386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 begin, this is the flow of the presentation.</a:t>
            </a:r>
          </a:p>
          <a:p>
            <a:r>
              <a:rPr kumimoji="1" lang="en-US" altLang="ja-JP" dirty="0"/>
              <a:t>It starts from Introduction and ends at conclusion.</a:t>
            </a: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1</a:t>
            </a:fld>
            <a:endParaRPr kumimoji="1" lang="ja-JP" altLang="en-US"/>
          </a:p>
        </p:txBody>
      </p:sp>
    </p:spTree>
    <p:extLst>
      <p:ext uri="{BB962C8B-B14F-4D97-AF65-F5344CB8AC3E}">
        <p14:creationId xmlns:p14="http://schemas.microsoft.com/office/powerpoint/2010/main" val="352827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GB" dirty="0"/>
              <a:t>Starting with introduction, t</a:t>
            </a:r>
            <a:r>
              <a:rPr kumimoji="1" lang="en-US" dirty="0"/>
              <a:t>he EU has achieved a notable decrease in CO₂ emissions within its borders while maintaining economic growth, and it has set further reduction targets.</a:t>
            </a:r>
          </a:p>
          <a:p>
            <a:r>
              <a:rPr kumimoji="1" lang="en-US" dirty="0"/>
              <a:t>Given the urgency of the climate crisis, the European Union has set a target of reducing its net GHG emissions by more than 55% relative to 1990 levels by 2030.</a:t>
            </a:r>
          </a:p>
          <a:p>
            <a:r>
              <a:rPr kumimoji="1" lang="en-US" dirty="0"/>
              <a:t>As of 2023, net GHG emissions within the EU had already fallen by 37% compared to 1990, while GDP had increased by 68%.</a:t>
            </a:r>
          </a:p>
          <a:p>
            <a:r>
              <a:rPr kumimoji="1" lang="en-US" dirty="0"/>
              <a:t>This indicates a significant decoupling of emissions from economic growth in the EU.</a:t>
            </a:r>
            <a:endParaRPr kumimoji="1" lang="en-GB" dirty="0"/>
          </a:p>
          <a:p>
            <a:r>
              <a:rPr kumimoji="1" lang="en-US" altLang="ja-JP" b="1" dirty="0"/>
              <a:t>(</a:t>
            </a:r>
            <a:r>
              <a:rPr kumimoji="1" lang="ja-JP" altLang="en-US" b="1" dirty="0"/>
              <a:t>ア</a:t>
            </a:r>
            <a:r>
              <a:rPr kumimoji="1" lang="en-US" altLang="ja-JP" b="1" baseline="-25000" dirty="0"/>
              <a:t>1</a:t>
            </a:r>
            <a:r>
              <a:rPr kumimoji="1" lang="en-US" altLang="ja-JP" b="1" baseline="0" dirty="0"/>
              <a:t>)</a:t>
            </a:r>
            <a:r>
              <a:rPr kumimoji="1" lang="en-US" altLang="ja-JP" baseline="-25000" dirty="0"/>
              <a:t> </a:t>
            </a:r>
            <a:r>
              <a:rPr kumimoji="1" lang="en-GB" dirty="0"/>
              <a:t>To support what I said, figure 1 shows the decoupling of GDP and GHG emissions in the EU from 1990 to 2030.</a:t>
            </a:r>
          </a:p>
          <a:p>
            <a:r>
              <a:rPr kumimoji="1" lang="en-US" altLang="ja-JP" b="1" dirty="0"/>
              <a:t>(</a:t>
            </a:r>
            <a:r>
              <a:rPr kumimoji="1" lang="ja-JP" altLang="en-US" b="1" dirty="0"/>
              <a:t>ア</a:t>
            </a:r>
            <a:r>
              <a:rPr kumimoji="1" lang="en-US" altLang="ja-JP" b="1" baseline="-25000" dirty="0"/>
              <a:t>2</a:t>
            </a:r>
            <a:r>
              <a:rPr kumimoji="1" lang="en-US" altLang="ja-JP" b="1" baseline="0" dirty="0"/>
              <a:t>)</a:t>
            </a:r>
            <a:r>
              <a:rPr kumimoji="1" lang="ja-JP" altLang="en-US" b="1" baseline="0" dirty="0"/>
              <a:t> </a:t>
            </a:r>
            <a:r>
              <a:rPr kumimoji="1" lang="en-GB" dirty="0"/>
              <a:t>Both GDP (which is the blue line) and GHG emissions (which is the green line) is started with 100% in 1990.</a:t>
            </a:r>
          </a:p>
          <a:p>
            <a:r>
              <a:rPr kumimoji="1" lang="en-GB" dirty="0"/>
              <a:t>As you can see in the figure, </a:t>
            </a:r>
            <a:r>
              <a:rPr kumimoji="1" lang="en-US" altLang="ja-JP" b="1" dirty="0"/>
              <a:t>(</a:t>
            </a:r>
            <a:r>
              <a:rPr kumimoji="1" lang="ja-JP" altLang="en-US" b="1" dirty="0"/>
              <a:t>ア</a:t>
            </a:r>
            <a:r>
              <a:rPr kumimoji="1" lang="en-US" altLang="ja-JP" b="1" baseline="-25000" dirty="0"/>
              <a:t>3</a:t>
            </a:r>
            <a:r>
              <a:rPr kumimoji="1" lang="en-US" altLang="ja-JP" b="1" baseline="0" dirty="0"/>
              <a:t>) </a:t>
            </a:r>
            <a:r>
              <a:rPr kumimoji="1" lang="en-GB" dirty="0"/>
              <a:t>GDP of EU has been increasing steadily, </a:t>
            </a:r>
            <a:r>
              <a:rPr kumimoji="1" lang="en-US" altLang="ja-JP" b="1" dirty="0"/>
              <a:t>(</a:t>
            </a:r>
            <a:r>
              <a:rPr kumimoji="1" lang="ja-JP" altLang="en-US" b="1" dirty="0"/>
              <a:t>ア</a:t>
            </a:r>
            <a:r>
              <a:rPr kumimoji="1" lang="en-US" altLang="ja-JP" b="1" baseline="-25000" dirty="0"/>
              <a:t>4</a:t>
            </a:r>
            <a:r>
              <a:rPr kumimoji="1" lang="en-US" altLang="ja-JP" b="1" baseline="0" dirty="0"/>
              <a:t>) </a:t>
            </a:r>
            <a:r>
              <a:rPr kumimoji="1" lang="en-GB" dirty="0"/>
              <a:t>while the GHG emissions in the EU have been decreasing steadily.</a:t>
            </a: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2</a:t>
            </a:fld>
            <a:endParaRPr kumimoji="1" lang="ja-JP" altLang="en-US"/>
          </a:p>
        </p:txBody>
      </p:sp>
    </p:spTree>
    <p:extLst>
      <p:ext uri="{BB962C8B-B14F-4D97-AF65-F5344CB8AC3E}">
        <p14:creationId xmlns:p14="http://schemas.microsoft.com/office/powerpoint/2010/main" val="42078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GB" dirty="0"/>
              <a:t>However, as you can see in the figure, </a:t>
            </a:r>
            <a:r>
              <a:rPr kumimoji="1" lang="en-US" altLang="ja-JP" b="1" dirty="0"/>
              <a:t>(</a:t>
            </a:r>
            <a:r>
              <a:rPr kumimoji="1" lang="ja-JP" altLang="en-US" b="1" dirty="0"/>
              <a:t>ア</a:t>
            </a:r>
            <a:r>
              <a:rPr kumimoji="1" lang="en-US" altLang="ja-JP" b="1" baseline="-25000" dirty="0"/>
              <a:t>1</a:t>
            </a:r>
            <a:r>
              <a:rPr kumimoji="1" lang="en-US" altLang="ja-JP" b="1" baseline="0" dirty="0"/>
              <a:t>) </a:t>
            </a:r>
            <a:r>
              <a:rPr kumimoji="1" lang="en-GB" dirty="0"/>
              <a:t>as global value chains expand, </a:t>
            </a:r>
            <a:r>
              <a:rPr kumimoji="1" lang="en-US" altLang="ja-JP" b="1" dirty="0"/>
              <a:t>(</a:t>
            </a:r>
            <a:r>
              <a:rPr kumimoji="1" lang="ja-JP" altLang="en-US" b="1" dirty="0"/>
              <a:t>ア</a:t>
            </a:r>
            <a:r>
              <a:rPr kumimoji="1" lang="en-US" altLang="ja-JP" b="1" baseline="-25000" dirty="0"/>
              <a:t>2</a:t>
            </a:r>
            <a:r>
              <a:rPr kumimoji="1" lang="en-US" altLang="ja-JP" b="1" baseline="0" dirty="0"/>
              <a:t>) </a:t>
            </a:r>
            <a:r>
              <a:rPr kumimoji="1" lang="en-US" dirty="0"/>
              <a:t>the EU’s reported CO2 emission reductions may be offset by increased CO2 emissions from producers outside its borders.</a:t>
            </a:r>
          </a:p>
          <a:p>
            <a:r>
              <a:rPr kumimoji="1" lang="en-US" dirty="0"/>
              <a:t>The CO2 emission inventories compiled by EU countries are based on production-based accounting and do not account for CO2 emissions embodied in imported goods and services.</a:t>
            </a:r>
          </a:p>
          <a:p>
            <a:r>
              <a:rPr kumimoji="1" lang="en-US" dirty="0"/>
              <a:t>Therefore, an increase in CO2 emissions arising from inter-regional supply chains involving non-EU countries may undermine the effect of EU climate policies that addresses global climate change.</a:t>
            </a:r>
            <a:endParaRPr kumimoji="1" lang="en-GB"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3</a:t>
            </a:fld>
            <a:endParaRPr kumimoji="1" lang="ja-JP" altLang="en-US"/>
          </a:p>
        </p:txBody>
      </p:sp>
    </p:spTree>
    <p:extLst>
      <p:ext uri="{BB962C8B-B14F-4D97-AF65-F5344CB8AC3E}">
        <p14:creationId xmlns:p14="http://schemas.microsoft.com/office/powerpoint/2010/main" val="164527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Previous studies on the mitigation of EU CO2 emissions have not adequately distinguished between the emissions induced in intra-EU supply chains and those that arise along inter-regional (EU and non-EU) supply chains.</a:t>
            </a:r>
            <a:endParaRPr lang="en-GB" altLang="ja-JP" dirty="0"/>
          </a:p>
          <a:p>
            <a:r>
              <a:rPr lang="en-US" altLang="ja-JP" sz="1200" dirty="0">
                <a:solidFill>
                  <a:srgbClr val="002060"/>
                </a:solidFill>
                <a:latin typeface="Calibri" panose="020F0502020204030204" pitchFamily="34" charset="0"/>
                <a:ea typeface="ＭＳ ゴシック" panose="020B0609070205080204" pitchFamily="49" charset="-128"/>
              </a:rPr>
              <a:t>For example, Paola et al quantified the EU-28’s consumption-based CO2 emissions for 2012–2015 using the NCI approach.</a:t>
            </a:r>
          </a:p>
          <a:p>
            <a:r>
              <a:rPr lang="en-US" altLang="ja-JP" sz="1200" dirty="0">
                <a:solidFill>
                  <a:srgbClr val="002060"/>
                </a:solidFill>
                <a:latin typeface="Calibri" panose="020F0502020204030204" pitchFamily="34" charset="0"/>
                <a:ea typeface="ＭＳ ゴシック" panose="020B0609070205080204" pitchFamily="49" charset="-128"/>
              </a:rPr>
              <a:t>However, long term changes of the scale and structure of CO2 emissions by EU final demand remain unexamined.</a:t>
            </a:r>
          </a:p>
          <a:p>
            <a:r>
              <a:rPr lang="en-US" altLang="ja-JP" sz="1200" dirty="0">
                <a:solidFill>
                  <a:srgbClr val="002060"/>
                </a:solidFill>
                <a:latin typeface="Calibri" panose="020F0502020204030204" pitchFamily="34" charset="0"/>
                <a:ea typeface="ＭＳ ゴシック" panose="020B0609070205080204" pitchFamily="49" charset="-128"/>
              </a:rPr>
              <a:t>Maria and </a:t>
            </a:r>
            <a:r>
              <a:rPr lang="en-US" altLang="ja-JP" sz="1200" dirty="0" err="1">
                <a:solidFill>
                  <a:srgbClr val="002060"/>
                </a:solidFill>
                <a:latin typeface="Calibri" panose="020F0502020204030204" pitchFamily="34" charset="0"/>
                <a:ea typeface="ＭＳ ゴシック" panose="020B0609070205080204" pitchFamily="49" charset="-128"/>
              </a:rPr>
              <a:t>Tero</a:t>
            </a:r>
            <a:r>
              <a:rPr lang="en-US" altLang="ja-JP" sz="1200" dirty="0">
                <a:solidFill>
                  <a:srgbClr val="002060"/>
                </a:solidFill>
                <a:latin typeface="Calibri" panose="020F0502020204030204" pitchFamily="34" charset="0"/>
                <a:ea typeface="ＭＳ ゴシック" panose="020B0609070205080204" pitchFamily="49" charset="-128"/>
              </a:rPr>
              <a:t> </a:t>
            </a:r>
            <a:r>
              <a:rPr kumimoji="1" lang="en-US" altLang="ja-JP" sz="1200" dirty="0">
                <a:solidFill>
                  <a:schemeClr val="tx1"/>
                </a:solidFill>
              </a:rPr>
              <a:t>analyzed</a:t>
            </a:r>
            <a:r>
              <a:rPr lang="en-US" altLang="ja-JP" sz="1200" dirty="0">
                <a:solidFill>
                  <a:schemeClr val="tx1"/>
                </a:solidFill>
              </a:rPr>
              <a:t> the impact of the EU ETS on CO</a:t>
            </a:r>
            <a:r>
              <a:rPr lang="en-US" altLang="ja-JP" sz="1200" baseline="-25000" dirty="0">
                <a:solidFill>
                  <a:schemeClr val="tx1"/>
                </a:solidFill>
              </a:rPr>
              <a:t>2 </a:t>
            </a:r>
            <a:r>
              <a:rPr lang="en-US" altLang="ja-JP" sz="1200" dirty="0">
                <a:solidFill>
                  <a:schemeClr val="tx1"/>
                </a:solidFill>
              </a:rPr>
              <a:t>emission reductions within EU industrial sectors. However, the changes of structure of CO</a:t>
            </a:r>
            <a:r>
              <a:rPr lang="en-US" altLang="ja-JP" sz="1200" baseline="-25000" dirty="0">
                <a:solidFill>
                  <a:schemeClr val="tx1"/>
                </a:solidFill>
              </a:rPr>
              <a:t>2</a:t>
            </a:r>
            <a:r>
              <a:rPr lang="en-US" altLang="ja-JP" sz="1200" dirty="0">
                <a:solidFill>
                  <a:schemeClr val="tx1"/>
                </a:solidFill>
              </a:rPr>
              <a:t> emissions </a:t>
            </a:r>
            <a:r>
              <a:rPr kumimoji="1" lang="en-US" altLang="ja-JP" sz="1200" dirty="0">
                <a:solidFill>
                  <a:schemeClr val="tx1"/>
                </a:solidFill>
              </a:rPr>
              <a:t>induced in different supply-chains by EU final demand</a:t>
            </a:r>
            <a:r>
              <a:rPr lang="en-US" altLang="ja-JP" sz="1200" dirty="0">
                <a:solidFill>
                  <a:schemeClr val="tx1"/>
                </a:solidFill>
              </a:rPr>
              <a:t> remain uncertain.</a:t>
            </a:r>
          </a:p>
          <a:p>
            <a:r>
              <a:rPr kumimoji="1" lang="en-US" altLang="ja-JP" sz="1400" dirty="0">
                <a:solidFill>
                  <a:schemeClr val="tx1"/>
                </a:solidFill>
              </a:rPr>
              <a:t>So, the objective of this study is to clarify, “How has the structure of CO2 emissions induced by final demand of EU countries changed?</a:t>
            </a:r>
            <a:r>
              <a:rPr kumimoji="1" lang="en-US" altLang="ja-JP" sz="1400" dirty="0">
                <a:solidFill>
                  <a:schemeClr val="tx1"/>
                </a:solidFill>
                <a:latin typeface="+mn-lt"/>
                <a:ea typeface="+mn-ea"/>
              </a:rPr>
              <a:t>“</a:t>
            </a:r>
            <a:endParaRPr lang="en-US" altLang="ja-JP" sz="1200" dirty="0">
              <a:solidFill>
                <a:srgbClr val="002060"/>
              </a:solidFill>
              <a:latin typeface="Calibri" panose="020F0502020204030204" pitchFamily="34" charset="0"/>
              <a:ea typeface="ＭＳ ゴシック" panose="020B0609070205080204" pitchFamily="49" charset="-128"/>
            </a:endParaRPr>
          </a:p>
          <a:p>
            <a:endParaRPr lang="en-US" altLang="ja-JP" sz="1200" dirty="0">
              <a:solidFill>
                <a:srgbClr val="002060"/>
              </a:solidFill>
              <a:latin typeface="Calibri" panose="020F0502020204030204" pitchFamily="34" charset="0"/>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4</a:t>
            </a:fld>
            <a:endParaRPr kumimoji="1" lang="ja-JP" altLang="en-US"/>
          </a:p>
        </p:txBody>
      </p:sp>
    </p:spTree>
    <p:extLst>
      <p:ext uri="{BB962C8B-B14F-4D97-AF65-F5344CB8AC3E}">
        <p14:creationId xmlns:p14="http://schemas.microsoft.com/office/powerpoint/2010/main" val="1312335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Moving on to the methodology, firstly, we estimated the amount of CO₂ emissions induced by global final demand using equation no.1, to overview the global CO2 emissions.</a:t>
            </a:r>
          </a:p>
          <a:p>
            <a:r>
              <a:rPr kumimoji="1" lang="en-US" altLang="ja-JP" dirty="0"/>
              <a:t>Equation no.1 is q global equals to the multiplications of e, L, and f global.</a:t>
            </a:r>
          </a:p>
          <a:p>
            <a:r>
              <a:rPr kumimoji="1" lang="en-US" altLang="ja-JP" dirty="0"/>
              <a:t>e denotes the row vector of emission intensities</a:t>
            </a:r>
          </a:p>
          <a:p>
            <a:r>
              <a:rPr kumimoji="1" lang="en-US" altLang="ja-JP" dirty="0"/>
              <a:t>L denotes the Leontief inverse matrix</a:t>
            </a:r>
          </a:p>
          <a:p>
            <a:r>
              <a:rPr kumimoji="1" lang="en-US" altLang="ja-JP" dirty="0"/>
              <a:t>f global denotes the column vector of the global final demand</a:t>
            </a:r>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5</a:t>
            </a:fld>
            <a:endParaRPr kumimoji="1" lang="ja-JP" altLang="en-US"/>
          </a:p>
        </p:txBody>
      </p:sp>
    </p:spTree>
    <p:extLst>
      <p:ext uri="{BB962C8B-B14F-4D97-AF65-F5344CB8AC3E}">
        <p14:creationId xmlns:p14="http://schemas.microsoft.com/office/powerpoint/2010/main" val="2178665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Secondly, we estimated the amount of CO₂ emissions induced by final demand of EU countries using equation no.2, to analyze EU’s consumption-based emissions.</a:t>
            </a:r>
          </a:p>
          <a:p>
            <a:r>
              <a:rPr kumimoji="1" lang="en-US" altLang="ja-JP" dirty="0"/>
              <a:t>Equation no.2 is q equals to the multiplications of e, L, and f EU.</a:t>
            </a:r>
          </a:p>
          <a:p>
            <a:r>
              <a:rPr kumimoji="1" lang="en-US" altLang="ja-JP" dirty="0"/>
              <a:t>e and L are same as mentioned in the last slide.</a:t>
            </a:r>
          </a:p>
          <a:p>
            <a:r>
              <a:rPr kumimoji="1" lang="en-US" altLang="ja-JP" dirty="0"/>
              <a:t>f EU denotes the column </a:t>
            </a:r>
            <a:r>
              <a:rPr lang="en-US" altLang="ja-JP" sz="1200" dirty="0"/>
              <a:t>vector of final demand of EU countries.</a:t>
            </a:r>
            <a:endParaRPr kumimoji="1" lang="ja-JP" altLang="en-US"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6</a:t>
            </a:fld>
            <a:endParaRPr kumimoji="1" lang="ja-JP" altLang="en-US"/>
          </a:p>
        </p:txBody>
      </p:sp>
    </p:spTree>
    <p:extLst>
      <p:ext uri="{BB962C8B-B14F-4D97-AF65-F5344CB8AC3E}">
        <p14:creationId xmlns:p14="http://schemas.microsoft.com/office/powerpoint/2010/main" val="205796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Thirdly, we disaggregated the amount of CO₂ emissions induced by final demand of EU countries by 2 different supply chains using equation no.3.</a:t>
            </a:r>
          </a:p>
          <a:p>
            <a:r>
              <a:rPr kumimoji="1" lang="en-US" altLang="ja-JP" dirty="0"/>
              <a:t>In equation no.3, we disaggregated q EU into q </a:t>
            </a:r>
            <a:r>
              <a:rPr kumimoji="1" lang="en-US" altLang="ja-JP" dirty="0" err="1"/>
              <a:t>intraEU</a:t>
            </a:r>
            <a:r>
              <a:rPr kumimoji="1" lang="en-US" altLang="ja-JP" dirty="0"/>
              <a:t> and q </a:t>
            </a:r>
            <a:r>
              <a:rPr kumimoji="1" lang="en-US" altLang="ja-JP" dirty="0" err="1"/>
              <a:t>interEU</a:t>
            </a:r>
            <a:r>
              <a:rPr kumimoji="1" lang="en-US" altLang="ja-JP" dirty="0"/>
              <a:t> and </a:t>
            </a:r>
            <a:r>
              <a:rPr kumimoji="1" lang="en-US" altLang="ja-JP" dirty="0" err="1"/>
              <a:t>nonEU</a:t>
            </a:r>
            <a:r>
              <a:rPr kumimoji="1" lang="en-US" altLang="ja-JP" dirty="0"/>
              <a:t>.</a:t>
            </a:r>
          </a:p>
          <a:p>
            <a:r>
              <a:rPr kumimoji="1" lang="en-US" altLang="ja-JP" dirty="0"/>
              <a:t>These sums are equal to the multiplications of e, (L </a:t>
            </a:r>
            <a:r>
              <a:rPr kumimoji="1" lang="en-US" altLang="ja-JP" dirty="0" err="1"/>
              <a:t>intraEU</a:t>
            </a:r>
            <a:r>
              <a:rPr kumimoji="1" lang="en-US" altLang="ja-JP" dirty="0"/>
              <a:t> plus L </a:t>
            </a:r>
            <a:r>
              <a:rPr kumimoji="1" lang="en-US" altLang="ja-JP" dirty="0" err="1"/>
              <a:t>interEU</a:t>
            </a:r>
            <a:r>
              <a:rPr kumimoji="1" lang="en-US" altLang="ja-JP" dirty="0"/>
              <a:t> and </a:t>
            </a:r>
            <a:r>
              <a:rPr kumimoji="1" lang="en-US" altLang="ja-JP" dirty="0" err="1"/>
              <a:t>nonEU</a:t>
            </a:r>
            <a:r>
              <a:rPr kumimoji="1" lang="en-US" altLang="ja-JP" dirty="0"/>
              <a:t>), and f 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 </a:t>
            </a:r>
            <a:r>
              <a:rPr kumimoji="1" lang="en-US" altLang="ja-JP" dirty="0" err="1"/>
              <a:t>intraEU</a:t>
            </a:r>
            <a:r>
              <a:rPr kumimoji="1" lang="en-US" altLang="ja-JP" dirty="0"/>
              <a:t> denotes the </a:t>
            </a:r>
            <a:r>
              <a:rPr lang="en-US" altLang="ja-JP" dirty="0"/>
              <a:t>Leontief inverse that represents the production ripple effects confined to the EU</a:t>
            </a:r>
            <a:endParaRPr lang="en-US" altLang="ja-JP" sz="1400" dirty="0"/>
          </a:p>
          <a:p>
            <a:r>
              <a:rPr kumimoji="1" lang="en-US" altLang="ja-JP" dirty="0"/>
              <a:t>L inter EU-</a:t>
            </a:r>
            <a:r>
              <a:rPr kumimoji="1" lang="en-US" altLang="ja-JP" dirty="0" err="1"/>
              <a:t>nonEU</a:t>
            </a:r>
            <a:r>
              <a:rPr kumimoji="1" lang="en-US" altLang="ja-JP" dirty="0"/>
              <a:t> denotes the </a:t>
            </a:r>
            <a:r>
              <a:rPr lang="en-US" altLang="ja-JP" dirty="0"/>
              <a:t>Leontief inverse submatrix that traces the direct and indirect intermediate inputs in the EU region required as a result of feedback effects from the non-EU region.</a:t>
            </a:r>
          </a:p>
          <a:p>
            <a:r>
              <a:rPr kumimoji="1" lang="en-US" altLang="ja-JP" dirty="0"/>
              <a:t>In next two slides, I will explain the detail of each L that are disaggregated.</a:t>
            </a:r>
            <a:endParaRPr kumimoji="1" lang="ja-JP" altLang="en-US"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7</a:t>
            </a:fld>
            <a:endParaRPr kumimoji="1" lang="ja-JP" altLang="en-US"/>
          </a:p>
        </p:txBody>
      </p:sp>
    </p:spTree>
    <p:extLst>
      <p:ext uri="{BB962C8B-B14F-4D97-AF65-F5344CB8AC3E}">
        <p14:creationId xmlns:p14="http://schemas.microsoft.com/office/powerpoint/2010/main" val="59770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L </a:t>
            </a:r>
            <a:r>
              <a:rPr kumimoji="1" lang="en-US" altLang="ja-JP" dirty="0" err="1"/>
              <a:t>intraEU</a:t>
            </a:r>
            <a:r>
              <a:rPr kumimoji="1" lang="en-US" altLang="ja-JP" dirty="0"/>
              <a:t>, we estimated Leontief inverse that represents the production ripple effects confined to the EU using equation no.4.</a:t>
            </a:r>
          </a:p>
          <a:p>
            <a:r>
              <a:rPr kumimoji="1" lang="en-US" altLang="ja-JP" dirty="0"/>
              <a:t>Equation no.4 is L </a:t>
            </a:r>
            <a:r>
              <a:rPr kumimoji="1" lang="en-US" altLang="ja-JP" dirty="0" err="1"/>
              <a:t>intraEU</a:t>
            </a:r>
            <a:r>
              <a:rPr kumimoji="1" lang="en-US" altLang="ja-JP" dirty="0"/>
              <a:t> equals to (I - A </a:t>
            </a:r>
            <a:r>
              <a:rPr kumimoji="1" lang="en-US" altLang="ja-JP" dirty="0" err="1"/>
              <a:t>intraEU</a:t>
            </a:r>
            <a:r>
              <a:rPr kumimoji="1" lang="en-US" altLang="ja-JP" dirty="0"/>
              <a:t>) to the power of -1.</a:t>
            </a:r>
          </a:p>
          <a:p>
            <a:r>
              <a:rPr kumimoji="1" lang="en-US" altLang="ja-JP" dirty="0"/>
              <a:t>A </a:t>
            </a:r>
            <a:r>
              <a:rPr kumimoji="1" lang="en-US" altLang="ja-JP" dirty="0" err="1"/>
              <a:t>intraEU</a:t>
            </a:r>
            <a:r>
              <a:rPr kumimoji="1" lang="en-US" altLang="ja-JP" dirty="0"/>
              <a:t> denotes </a:t>
            </a:r>
            <a:r>
              <a:rPr kumimoji="1" lang="en-US" altLang="ja-JP" sz="1200" dirty="0">
                <a:latin typeface="Calibri" panose="020F0502020204030204" pitchFamily="34" charset="0"/>
                <a:ea typeface="游明朝" panose="02020400000000000000" pitchFamily="18" charset="-128"/>
                <a:cs typeface="Times New Roman" panose="02020603050405020304" pitchFamily="18" charset="0"/>
              </a:rPr>
              <a:t>the</a:t>
            </a:r>
            <a:r>
              <a:rPr kumimoji="1" lang="en-US" altLang="ja-JP" sz="1200" baseline="0" dirty="0">
                <a:latin typeface="Calibri" panose="020F0502020204030204" pitchFamily="34" charset="0"/>
                <a:ea typeface="游明朝" panose="02020400000000000000" pitchFamily="18" charset="-128"/>
                <a:cs typeface="Times New Roman" panose="02020603050405020304" pitchFamily="18" charset="0"/>
              </a:rPr>
              <a:t> s</a:t>
            </a:r>
            <a:r>
              <a:rPr lang="en-US" altLang="ja-JP" sz="1200" dirty="0">
                <a:effectLst/>
                <a:latin typeface="Calibri" panose="020F0502020204030204" pitchFamily="34" charset="0"/>
                <a:ea typeface="游明朝" panose="02020400000000000000" pitchFamily="18" charset="-128"/>
                <a:cs typeface="Times New Roman" panose="02020603050405020304" pitchFamily="18" charset="0"/>
              </a:rPr>
              <a:t>ubmatrix of the global input coefficient matrix</a:t>
            </a:r>
            <a:r>
              <a:rPr lang="en-US" altLang="ja-JP" sz="1200" baseline="0" dirty="0">
                <a:effectLst/>
                <a:latin typeface="Calibri" panose="020F0502020204030204" pitchFamily="34" charset="0"/>
                <a:ea typeface="游明朝" panose="02020400000000000000" pitchFamily="18" charset="-128"/>
                <a:cs typeface="Times New Roman" panose="02020603050405020304" pitchFamily="18" charset="0"/>
              </a:rPr>
              <a:t> A</a:t>
            </a:r>
            <a:r>
              <a:rPr lang="en-US" altLang="ja-JP" sz="1200" dirty="0">
                <a:effectLst/>
                <a:latin typeface="Calibri" panose="020F0502020204030204" pitchFamily="34" charset="0"/>
                <a:ea typeface="游明朝" panose="02020400000000000000" pitchFamily="18" charset="-128"/>
                <a:cs typeface="Times New Roman" panose="02020603050405020304" pitchFamily="18" charset="0"/>
              </a:rPr>
              <a:t>, containing only intermediate transactions within the EU, with all other entries set to zero.</a:t>
            </a:r>
            <a:endParaRPr kumimoji="1" lang="en-US" altLang="ja-JP" dirty="0"/>
          </a:p>
        </p:txBody>
      </p:sp>
      <p:sp>
        <p:nvSpPr>
          <p:cNvPr id="4" name="スライド番号プレースホルダー 3"/>
          <p:cNvSpPr>
            <a:spLocks noGrp="1"/>
          </p:cNvSpPr>
          <p:nvPr>
            <p:ph type="sldNum" sz="quarter" idx="5"/>
          </p:nvPr>
        </p:nvSpPr>
        <p:spPr/>
        <p:txBody>
          <a:bodyPr/>
          <a:lstStyle/>
          <a:p>
            <a:fld id="{172ABF4C-0BF7-40A5-915F-8A7ED37ACD19}" type="slidenum">
              <a:rPr kumimoji="1" lang="ja-JP" altLang="en-US" smtClean="0"/>
              <a:t>8</a:t>
            </a:fld>
            <a:endParaRPr kumimoji="1" lang="ja-JP" altLang="en-US"/>
          </a:p>
        </p:txBody>
      </p:sp>
    </p:spTree>
    <p:extLst>
      <p:ext uri="{BB962C8B-B14F-4D97-AF65-F5344CB8AC3E}">
        <p14:creationId xmlns:p14="http://schemas.microsoft.com/office/powerpoint/2010/main" val="2107164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BE4DDA-2372-B7D6-AE32-783E5246426A}"/>
              </a:ext>
            </a:extLst>
          </p:cNvPr>
          <p:cNvSpPr>
            <a:spLocks noGrp="1"/>
          </p:cNvSpPr>
          <p:nvPr>
            <p:ph type="ctrTitle"/>
          </p:nvPr>
        </p:nvSpPr>
        <p:spPr>
          <a:xfrm>
            <a:off x="1524000" y="1122363"/>
            <a:ext cx="9144000" cy="2387600"/>
          </a:xfrm>
        </p:spPr>
        <p:txBody>
          <a:bodyPr anchor="b"/>
          <a:lstStyle>
            <a:lvl1pPr algn="ctr">
              <a:defRPr sz="6000" baseline="0">
                <a:latin typeface="Arial" panose="020B0604020202020204" pitchFamily="34" charset="0"/>
                <a:ea typeface="ＭＳ ゴシック" panose="020B0609070205080204" pitchFamily="49" charset="-128"/>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9509B1D2-03F2-704D-464A-344F6D8E429F}"/>
              </a:ext>
            </a:extLst>
          </p:cNvPr>
          <p:cNvSpPr>
            <a:spLocks noGrp="1"/>
          </p:cNvSpPr>
          <p:nvPr>
            <p:ph type="subTitle" idx="1"/>
          </p:nvPr>
        </p:nvSpPr>
        <p:spPr>
          <a:xfrm>
            <a:off x="1524000" y="3602038"/>
            <a:ext cx="9144000" cy="1655762"/>
          </a:xfrm>
        </p:spPr>
        <p:txBody>
          <a:bodyPr/>
          <a:lstStyle>
            <a:lvl1pPr marL="0" indent="0" algn="ctr">
              <a:buNone/>
              <a:defRPr sz="2400" baseline="0">
                <a:latin typeface="Arial" panose="020B0604020202020204" pitchFamily="34" charset="0"/>
                <a:ea typeface="ＭＳ ゴシック" panose="020B0609070205080204" pitchFamily="49"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F0C70B13-55FB-958E-7E0A-FDD8AA42A994}"/>
              </a:ext>
            </a:extLst>
          </p:cNvPr>
          <p:cNvSpPr>
            <a:spLocks noGrp="1"/>
          </p:cNvSpPr>
          <p:nvPr>
            <p:ph type="dt" sz="half" idx="10"/>
          </p:nvPr>
        </p:nvSpPr>
        <p:spPr>
          <a:xfrm>
            <a:off x="838200" y="6356350"/>
            <a:ext cx="2743200" cy="365125"/>
          </a:xfrm>
          <a:prstGeom prst="rect">
            <a:avLst/>
          </a:prstGeom>
        </p:spPr>
        <p:txBody>
          <a:bodyPr/>
          <a:lstStyle/>
          <a:p>
            <a:fld id="{3AA3D63E-BD4A-48B7-9F90-E415BD20CF53}" type="datetime1">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D0C22218-342B-2BD2-408F-60044DACC2FD}"/>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9E13929-3D45-209A-908D-E4E683160671}"/>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3378500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D21F26-A24C-1D03-081E-81269300955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F097DCD-D44B-D57B-1D63-BD4708D1F5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485F2FD-73D1-9EB6-439D-1E22BF591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034249F-CC90-39A8-D457-C46445EC7289}"/>
              </a:ext>
            </a:extLst>
          </p:cNvPr>
          <p:cNvSpPr>
            <a:spLocks noGrp="1"/>
          </p:cNvSpPr>
          <p:nvPr>
            <p:ph type="dt" sz="half" idx="10"/>
          </p:nvPr>
        </p:nvSpPr>
        <p:spPr>
          <a:xfrm>
            <a:off x="838200" y="6356350"/>
            <a:ext cx="2743200" cy="365125"/>
          </a:xfrm>
          <a:prstGeom prst="rect">
            <a:avLst/>
          </a:prstGeom>
        </p:spPr>
        <p:txBody>
          <a:bodyPr/>
          <a:lstStyle/>
          <a:p>
            <a:fld id="{F220A091-A7FA-4DC8-88CD-C7A9414F0A27}" type="datetime1">
              <a:rPr kumimoji="1" lang="ja-JP" altLang="en-US" smtClean="0"/>
              <a:t>2025/7/1</a:t>
            </a:fld>
            <a:endParaRPr kumimoji="1" lang="ja-JP" altLang="en-US"/>
          </a:p>
        </p:txBody>
      </p:sp>
      <p:sp>
        <p:nvSpPr>
          <p:cNvPr id="6" name="フッター プレースホルダー 5">
            <a:extLst>
              <a:ext uri="{FF2B5EF4-FFF2-40B4-BE49-F238E27FC236}">
                <a16:creationId xmlns:a16="http://schemas.microsoft.com/office/drawing/2014/main" id="{4E8ED95E-C460-A3CA-5C46-5DFD816D457F}"/>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F12C73-A91F-FFF0-2528-1AC21C8352F6}"/>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73493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2861A9-5E28-53C4-DB50-BC544B7003A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D07A3CB-D7C8-3A56-50DC-1D44D5A2F0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9985578-C5FA-45B4-520E-4C9A6D028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E723A21-CC2A-5798-7678-4E77B2A7B15B}"/>
              </a:ext>
            </a:extLst>
          </p:cNvPr>
          <p:cNvSpPr>
            <a:spLocks noGrp="1"/>
          </p:cNvSpPr>
          <p:nvPr>
            <p:ph type="dt" sz="half" idx="10"/>
          </p:nvPr>
        </p:nvSpPr>
        <p:spPr>
          <a:xfrm>
            <a:off x="838200" y="6356350"/>
            <a:ext cx="2743200" cy="365125"/>
          </a:xfrm>
          <a:prstGeom prst="rect">
            <a:avLst/>
          </a:prstGeom>
        </p:spPr>
        <p:txBody>
          <a:bodyPr/>
          <a:lstStyle/>
          <a:p>
            <a:fld id="{AC8E38B1-9949-49F2-96C7-40278B3381E8}" type="datetime1">
              <a:rPr kumimoji="1" lang="ja-JP" altLang="en-US" smtClean="0"/>
              <a:t>2025/7/1</a:t>
            </a:fld>
            <a:endParaRPr kumimoji="1" lang="ja-JP" altLang="en-US"/>
          </a:p>
        </p:txBody>
      </p:sp>
      <p:sp>
        <p:nvSpPr>
          <p:cNvPr id="6" name="フッター プレースホルダー 5">
            <a:extLst>
              <a:ext uri="{FF2B5EF4-FFF2-40B4-BE49-F238E27FC236}">
                <a16:creationId xmlns:a16="http://schemas.microsoft.com/office/drawing/2014/main" id="{9E1F2FB2-165D-70DF-A75D-879B4148CDC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B614A00-6E2B-39E1-5638-4ED9FE03B344}"/>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3911582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7CA7B7-4F22-15A7-FCFA-D6B00242DD8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598DD65-ADE0-6598-048A-A16C9D363E4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AFD6CE-7378-A958-2BB5-7E512D58E9A2}"/>
              </a:ext>
            </a:extLst>
          </p:cNvPr>
          <p:cNvSpPr>
            <a:spLocks noGrp="1"/>
          </p:cNvSpPr>
          <p:nvPr>
            <p:ph type="dt" sz="half" idx="10"/>
          </p:nvPr>
        </p:nvSpPr>
        <p:spPr>
          <a:xfrm>
            <a:off x="838200" y="6356350"/>
            <a:ext cx="2743200" cy="365125"/>
          </a:xfrm>
          <a:prstGeom prst="rect">
            <a:avLst/>
          </a:prstGeom>
        </p:spPr>
        <p:txBody>
          <a:bodyPr/>
          <a:lstStyle/>
          <a:p>
            <a:fld id="{54A2E04E-7EFB-4C7E-B4A4-C010D9977273}" type="datetime1">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937D243C-06C2-9B2B-4FE0-B217BEDB85AA}"/>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667A67-9BC4-AF03-C48B-7D5E8AB427B8}"/>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231997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0F19BB1-BCED-5867-E61A-BDD1C802888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00AAD87-3486-5A27-C403-3749DDBDA60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2F7D9B-1044-DD23-3FE4-B6E65F61E74C}"/>
              </a:ext>
            </a:extLst>
          </p:cNvPr>
          <p:cNvSpPr>
            <a:spLocks noGrp="1"/>
          </p:cNvSpPr>
          <p:nvPr>
            <p:ph type="dt" sz="half" idx="10"/>
          </p:nvPr>
        </p:nvSpPr>
        <p:spPr>
          <a:xfrm>
            <a:off x="838200" y="6356350"/>
            <a:ext cx="2743200" cy="365125"/>
          </a:xfrm>
          <a:prstGeom prst="rect">
            <a:avLst/>
          </a:prstGeom>
        </p:spPr>
        <p:txBody>
          <a:bodyPr/>
          <a:lstStyle/>
          <a:p>
            <a:fld id="{39555688-5CB4-49A1-9A05-A0AB9DF36A7E}" type="datetime1">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58813DC5-868E-CFEE-D57D-65D12D3D95F6}"/>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968AC4-E51B-D1BF-F236-A68BDA78C28D}"/>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32258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BE4DDA-2372-B7D6-AE32-783E5246426A}"/>
              </a:ext>
            </a:extLst>
          </p:cNvPr>
          <p:cNvSpPr>
            <a:spLocks noGrp="1"/>
          </p:cNvSpPr>
          <p:nvPr>
            <p:ph type="ctrTitle"/>
          </p:nvPr>
        </p:nvSpPr>
        <p:spPr>
          <a:xfrm>
            <a:off x="0" y="2235200"/>
            <a:ext cx="12192000" cy="2387600"/>
          </a:xfrm>
          <a:solidFill>
            <a:srgbClr val="002060"/>
          </a:solidFill>
        </p:spPr>
        <p:txBody>
          <a:bodyPr anchor="ctr"/>
          <a:lstStyle>
            <a:lvl1pPr algn="ctr">
              <a:defRPr sz="6000" baseline="0">
                <a:solidFill>
                  <a:schemeClr val="bg1"/>
                </a:solidFill>
                <a:latin typeface="Calibri" panose="020F0502020204030204" pitchFamily="34" charset="0"/>
                <a:ea typeface="ＭＳ ゴシック" panose="020B0609070205080204" pitchFamily="49" charset="-128"/>
              </a:defRPr>
            </a:lvl1pPr>
          </a:lstStyle>
          <a:p>
            <a:r>
              <a:rPr kumimoji="1" lang="ja-JP" altLang="en-US" dirty="0"/>
              <a:t>マスター タイトルの書式設定</a:t>
            </a:r>
          </a:p>
        </p:txBody>
      </p:sp>
      <p:sp>
        <p:nvSpPr>
          <p:cNvPr id="4" name="日付プレースホルダー 3">
            <a:extLst>
              <a:ext uri="{FF2B5EF4-FFF2-40B4-BE49-F238E27FC236}">
                <a16:creationId xmlns:a16="http://schemas.microsoft.com/office/drawing/2014/main" id="{F0C70B13-55FB-958E-7E0A-FDD8AA42A994}"/>
              </a:ext>
            </a:extLst>
          </p:cNvPr>
          <p:cNvSpPr>
            <a:spLocks noGrp="1"/>
          </p:cNvSpPr>
          <p:nvPr>
            <p:ph type="dt" sz="half" idx="10"/>
          </p:nvPr>
        </p:nvSpPr>
        <p:spPr>
          <a:xfrm>
            <a:off x="838200" y="6356350"/>
            <a:ext cx="2743200" cy="365125"/>
          </a:xfrm>
          <a:prstGeom prst="rect">
            <a:avLst/>
          </a:prstGeom>
        </p:spPr>
        <p:txBody>
          <a:bodyPr/>
          <a:lstStyle>
            <a:lvl1pPr>
              <a:defRPr baseline="0">
                <a:latin typeface="Calibri" panose="020F0502020204030204" pitchFamily="34" charset="0"/>
              </a:defRPr>
            </a:lvl1pPr>
          </a:lstStyle>
          <a:p>
            <a:fld id="{A0EBA0DF-4972-42EA-BE81-B4322A38B8C9}" type="datetime1">
              <a:rPr lang="ja-JP" altLang="en-US" smtClean="0"/>
              <a:pPr/>
              <a:t>2025/7/1</a:t>
            </a:fld>
            <a:endParaRPr lang="ja-JP" altLang="en-US"/>
          </a:p>
        </p:txBody>
      </p:sp>
      <p:sp>
        <p:nvSpPr>
          <p:cNvPr id="5" name="フッター プレースホルダー 4">
            <a:extLst>
              <a:ext uri="{FF2B5EF4-FFF2-40B4-BE49-F238E27FC236}">
                <a16:creationId xmlns:a16="http://schemas.microsoft.com/office/drawing/2014/main" id="{D0C22218-342B-2BD2-408F-60044DACC2FD}"/>
              </a:ext>
            </a:extLst>
          </p:cNvPr>
          <p:cNvSpPr>
            <a:spLocks noGrp="1"/>
          </p:cNvSpPr>
          <p:nvPr>
            <p:ph type="ftr" sz="quarter" idx="11"/>
          </p:nvPr>
        </p:nvSpPr>
        <p:spPr>
          <a:xfrm>
            <a:off x="4038600" y="6356350"/>
            <a:ext cx="4114800" cy="365125"/>
          </a:xfrm>
          <a:prstGeom prst="rect">
            <a:avLst/>
          </a:prstGeom>
        </p:spPr>
        <p:txBody>
          <a:bodyPr/>
          <a:lstStyle>
            <a:lvl1pPr>
              <a:defRPr baseline="0">
                <a:latin typeface="Calibri" panose="020F0502020204030204" pitchFamily="34" charset="0"/>
              </a:defRPr>
            </a:lvl1pPr>
          </a:lstStyle>
          <a:p>
            <a:endParaRPr lang="ja-JP" altLang="en-US"/>
          </a:p>
        </p:txBody>
      </p:sp>
      <p:sp>
        <p:nvSpPr>
          <p:cNvPr id="6" name="スライド番号プレースホルダー 5">
            <a:extLst>
              <a:ext uri="{FF2B5EF4-FFF2-40B4-BE49-F238E27FC236}">
                <a16:creationId xmlns:a16="http://schemas.microsoft.com/office/drawing/2014/main" id="{69E13929-3D45-209A-908D-E4E683160671}"/>
              </a:ext>
            </a:extLst>
          </p:cNvPr>
          <p:cNvSpPr>
            <a:spLocks noGrp="1"/>
          </p:cNvSpPr>
          <p:nvPr>
            <p:ph type="sldNum" sz="quarter" idx="12"/>
          </p:nvPr>
        </p:nvSpPr>
        <p:spPr/>
        <p:txBody>
          <a:bodyPr/>
          <a:lstStyle>
            <a:lvl1pPr>
              <a:defRPr baseline="0">
                <a:latin typeface="Calibri" panose="020F0502020204030204" pitchFamily="34" charset="0"/>
              </a:defRPr>
            </a:lvl1pPr>
          </a:lstStyle>
          <a:p>
            <a:fld id="{64E783D7-D17F-466C-80DC-D861DFAB4428}" type="slidenum">
              <a:rPr lang="ja-JP" altLang="en-US" smtClean="0"/>
              <a:pPr/>
              <a:t>‹#›</a:t>
            </a:fld>
            <a:endParaRPr lang="ja-JP" altLang="en-US"/>
          </a:p>
        </p:txBody>
      </p:sp>
    </p:spTree>
    <p:extLst>
      <p:ext uri="{BB962C8B-B14F-4D97-AF65-F5344CB8AC3E}">
        <p14:creationId xmlns:p14="http://schemas.microsoft.com/office/powerpoint/2010/main" val="173811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D52D-91F4-52EF-F450-7434FE8D4555}"/>
              </a:ext>
            </a:extLst>
          </p:cNvPr>
          <p:cNvSpPr>
            <a:spLocks noGrp="1"/>
          </p:cNvSpPr>
          <p:nvPr>
            <p:ph type="title"/>
          </p:nvPr>
        </p:nvSpPr>
        <p:spPr/>
        <p:txBody>
          <a:bodyPr/>
          <a:lstStyle>
            <a:lvl1pPr>
              <a:defRPr>
                <a:latin typeface="ＭＳ ゴシック" panose="020B0609070205080204" pitchFamily="49" charset="-128"/>
                <a:ea typeface="ＭＳ ゴシック" panose="020B0609070205080204" pitchFamily="49"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7332C1A-1157-2AB8-F41C-B811381AF272}"/>
              </a:ext>
            </a:extLst>
          </p:cNvPr>
          <p:cNvSpPr>
            <a:spLocks noGrp="1"/>
          </p:cNvSpPr>
          <p:nvPr>
            <p:ph idx="1"/>
          </p:nvPr>
        </p:nvSpPr>
        <p:spPr/>
        <p:txBody>
          <a:bodyPr>
            <a:normAutofit/>
          </a:bodyPr>
          <a:lstStyle>
            <a:lvl1pPr>
              <a:defRPr sz="2800" baseline="0">
                <a:latin typeface="Arial" panose="020B0604020202020204" pitchFamily="34" charset="0"/>
                <a:ea typeface="ＭＳ ゴシック" panose="020B0609070205080204" pitchFamily="49" charset="-128"/>
              </a:defRPr>
            </a:lvl1pPr>
            <a:lvl2pPr>
              <a:defRPr sz="2800" baseline="0">
                <a:latin typeface="Arial" panose="020B0604020202020204" pitchFamily="34" charset="0"/>
                <a:ea typeface="ＭＳ ゴシック" panose="020B0609070205080204" pitchFamily="49" charset="-128"/>
              </a:defRPr>
            </a:lvl2pPr>
            <a:lvl3pPr>
              <a:defRPr sz="2800" baseline="0">
                <a:latin typeface="Arial" panose="020B0604020202020204" pitchFamily="34" charset="0"/>
                <a:ea typeface="ＭＳ ゴシック" panose="020B0609070205080204" pitchFamily="49" charset="-128"/>
              </a:defRPr>
            </a:lvl3pPr>
            <a:lvl4pPr>
              <a:defRPr sz="2800" baseline="0">
                <a:latin typeface="Arial" panose="020B0604020202020204" pitchFamily="34" charset="0"/>
                <a:ea typeface="ＭＳ ゴシック" panose="020B0609070205080204" pitchFamily="49" charset="-128"/>
              </a:defRPr>
            </a:lvl4pPr>
            <a:lvl5pPr>
              <a:defRPr sz="2800" baseline="0">
                <a:latin typeface="Arial" panose="020B0604020202020204" pitchFamily="34" charset="0"/>
                <a:ea typeface="ＭＳ ゴシック" panose="020B0609070205080204" pitchFamily="49"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D9F54837-6E61-3B3F-7F66-61ED5158164D}"/>
              </a:ext>
            </a:extLst>
          </p:cNvPr>
          <p:cNvSpPr>
            <a:spLocks noGrp="1"/>
          </p:cNvSpPr>
          <p:nvPr>
            <p:ph type="dt" sz="half" idx="10"/>
          </p:nvPr>
        </p:nvSpPr>
        <p:spPr>
          <a:xfrm>
            <a:off x="838200" y="6356350"/>
            <a:ext cx="2743200" cy="365125"/>
          </a:xfrm>
          <a:prstGeom prst="rect">
            <a:avLst/>
          </a:prstGeom>
        </p:spPr>
        <p:txBody>
          <a:bodyPr/>
          <a:lstStyle/>
          <a:p>
            <a:fld id="{B7E6EA4D-2897-4F13-8EE1-337E71A60D99}" type="datetime1">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7FB2A77B-3396-4885-4B4E-14514B814238}"/>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9ED2A3C-6AEF-7F52-5DD7-9755E336FFB9}"/>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3312069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8D52D-91F4-52EF-F450-7434FE8D4555}"/>
              </a:ext>
            </a:extLst>
          </p:cNvPr>
          <p:cNvSpPr>
            <a:spLocks noGrp="1"/>
          </p:cNvSpPr>
          <p:nvPr>
            <p:ph type="title"/>
          </p:nvPr>
        </p:nvSpPr>
        <p:spPr>
          <a:xfrm>
            <a:off x="0" y="1"/>
            <a:ext cx="12192000" cy="900000"/>
          </a:xfrm>
          <a:solidFill>
            <a:srgbClr val="002060"/>
          </a:solidFill>
        </p:spPr>
        <p:txBody>
          <a:bodyPr>
            <a:normAutofit/>
          </a:bodyPr>
          <a:lstStyle>
            <a:lvl1pPr>
              <a:defRPr sz="3600" b="1" baseline="0">
                <a:solidFill>
                  <a:schemeClr val="bg1"/>
                </a:solidFill>
                <a:latin typeface="Calibri" panose="020F0502020204030204" pitchFamily="34" charset="0"/>
                <a:ea typeface="ＭＳ ゴシック" panose="020B0609070205080204" pitchFamily="49"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7332C1A-1157-2AB8-F41C-B811381AF272}"/>
              </a:ext>
            </a:extLst>
          </p:cNvPr>
          <p:cNvSpPr>
            <a:spLocks noGrp="1"/>
          </p:cNvSpPr>
          <p:nvPr>
            <p:ph idx="1"/>
          </p:nvPr>
        </p:nvSpPr>
        <p:spPr>
          <a:xfrm>
            <a:off x="88900" y="900001"/>
            <a:ext cx="12014200" cy="5718297"/>
          </a:xfrm>
        </p:spPr>
        <p:txBody>
          <a:bodyPr/>
          <a:lstStyle>
            <a:lvl1pPr>
              <a:defRPr baseline="0">
                <a:solidFill>
                  <a:schemeClr val="tx1"/>
                </a:solidFill>
                <a:latin typeface="Calibri" panose="020F0502020204030204" pitchFamily="34" charset="0"/>
                <a:ea typeface="ＭＳ ゴシック" panose="020B0609070205080204" pitchFamily="49" charset="-128"/>
              </a:defRPr>
            </a:lvl1pPr>
            <a:lvl2pPr>
              <a:defRPr sz="2800" baseline="0">
                <a:solidFill>
                  <a:schemeClr val="tx1"/>
                </a:solidFill>
                <a:latin typeface="Calibri" panose="020F0502020204030204" pitchFamily="34" charset="0"/>
                <a:ea typeface="ＭＳ ゴシック" panose="020B0609070205080204" pitchFamily="49" charset="-128"/>
                <a:cs typeface="Arial" panose="020B0604020202020204" pitchFamily="34" charset="0"/>
              </a:defRPr>
            </a:lvl2pPr>
            <a:lvl3pPr>
              <a:defRPr sz="2800" baseline="0">
                <a:solidFill>
                  <a:schemeClr val="tx1"/>
                </a:solidFill>
                <a:latin typeface="Calibri" panose="020F0502020204030204" pitchFamily="34" charset="0"/>
                <a:ea typeface="ＭＳ ゴシック" panose="020B0609070205080204" pitchFamily="49" charset="-128"/>
                <a:cs typeface="Arial" panose="020B0604020202020204" pitchFamily="34" charset="0"/>
              </a:defRPr>
            </a:lvl3pPr>
            <a:lvl4pPr>
              <a:defRPr sz="2800" baseline="0">
                <a:solidFill>
                  <a:schemeClr val="tx1"/>
                </a:solidFill>
                <a:latin typeface="Calibri" panose="020F0502020204030204" pitchFamily="34" charset="0"/>
                <a:ea typeface="ＭＳ ゴシック" panose="020B0609070205080204" pitchFamily="49" charset="-128"/>
                <a:cs typeface="Arial" panose="020B0604020202020204" pitchFamily="34" charset="0"/>
              </a:defRPr>
            </a:lvl4pPr>
            <a:lvl5pPr>
              <a:defRPr sz="2800" baseline="0">
                <a:solidFill>
                  <a:schemeClr val="tx1"/>
                </a:solidFill>
                <a:latin typeface="Calibri" panose="020F0502020204030204" pitchFamily="34" charset="0"/>
                <a:ea typeface="ＭＳ ゴシック" panose="020B0609070205080204" pitchFamily="49" charset="-128"/>
                <a:cs typeface="Arial" panose="020B0604020202020204" pitchFamily="34" charset="0"/>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日付プレースホルダー 6">
            <a:extLst>
              <a:ext uri="{FF2B5EF4-FFF2-40B4-BE49-F238E27FC236}">
                <a16:creationId xmlns:a16="http://schemas.microsoft.com/office/drawing/2014/main" id="{4CB23089-0B83-C297-DC14-EF4148188052}"/>
              </a:ext>
            </a:extLst>
          </p:cNvPr>
          <p:cNvSpPr>
            <a:spLocks noGrp="1"/>
          </p:cNvSpPr>
          <p:nvPr>
            <p:ph type="dt" sz="half" idx="10"/>
          </p:nvPr>
        </p:nvSpPr>
        <p:spPr>
          <a:xfrm>
            <a:off x="838200" y="6356350"/>
            <a:ext cx="2743200" cy="365125"/>
          </a:xfrm>
          <a:prstGeom prst="rect">
            <a:avLst/>
          </a:prstGeom>
        </p:spPr>
        <p:txBody>
          <a:bodyPr/>
          <a:lstStyle>
            <a:lvl1pPr>
              <a:defRPr baseline="0">
                <a:latin typeface="Calibri" panose="020F0502020204030204" pitchFamily="34" charset="0"/>
              </a:defRPr>
            </a:lvl1pPr>
          </a:lstStyle>
          <a:p>
            <a:fld id="{EC5DEA1E-D71B-4BE8-95E6-8F3D33E98F3D}" type="datetime1">
              <a:rPr lang="ja-JP" altLang="en-US" smtClean="0"/>
              <a:pPr/>
              <a:t>2025/7/1</a:t>
            </a:fld>
            <a:endParaRPr lang="ja-JP" altLang="en-US"/>
          </a:p>
        </p:txBody>
      </p:sp>
      <p:sp>
        <p:nvSpPr>
          <p:cNvPr id="8" name="フッター プレースホルダー 7">
            <a:extLst>
              <a:ext uri="{FF2B5EF4-FFF2-40B4-BE49-F238E27FC236}">
                <a16:creationId xmlns:a16="http://schemas.microsoft.com/office/drawing/2014/main" id="{98002A3E-8E90-9527-2800-93A27E2917E1}"/>
              </a:ext>
            </a:extLst>
          </p:cNvPr>
          <p:cNvSpPr>
            <a:spLocks noGrp="1"/>
          </p:cNvSpPr>
          <p:nvPr>
            <p:ph type="ftr" sz="quarter" idx="11"/>
          </p:nvPr>
        </p:nvSpPr>
        <p:spPr>
          <a:xfrm>
            <a:off x="4038600" y="6356350"/>
            <a:ext cx="4114800" cy="365125"/>
          </a:xfrm>
          <a:prstGeom prst="rect">
            <a:avLst/>
          </a:prstGeom>
        </p:spPr>
        <p:txBody>
          <a:bodyPr/>
          <a:lstStyle>
            <a:lvl1pPr>
              <a:defRPr baseline="0">
                <a:latin typeface="Calibri" panose="020F0502020204030204" pitchFamily="34" charset="0"/>
              </a:defRPr>
            </a:lvl1pPr>
          </a:lstStyle>
          <a:p>
            <a:endParaRPr lang="ja-JP" altLang="en-US"/>
          </a:p>
        </p:txBody>
      </p:sp>
      <p:sp>
        <p:nvSpPr>
          <p:cNvPr id="9" name="スライド番号プレースホルダー 8">
            <a:extLst>
              <a:ext uri="{FF2B5EF4-FFF2-40B4-BE49-F238E27FC236}">
                <a16:creationId xmlns:a16="http://schemas.microsoft.com/office/drawing/2014/main" id="{EB04EE73-404F-C24D-8CC7-1F20D423853A}"/>
              </a:ext>
            </a:extLst>
          </p:cNvPr>
          <p:cNvSpPr>
            <a:spLocks noGrp="1"/>
          </p:cNvSpPr>
          <p:nvPr>
            <p:ph type="sldNum" sz="quarter" idx="12"/>
          </p:nvPr>
        </p:nvSpPr>
        <p:spPr>
          <a:xfrm>
            <a:off x="10439400" y="1"/>
            <a:ext cx="1752600" cy="900000"/>
          </a:xfrm>
        </p:spPr>
        <p:txBody>
          <a:bodyPr/>
          <a:lstStyle>
            <a:lvl1pPr>
              <a:defRPr sz="3600" baseline="0">
                <a:solidFill>
                  <a:schemeClr val="bg1"/>
                </a:solidFill>
                <a:latin typeface="Calibri" panose="020F0502020204030204" pitchFamily="34" charset="0"/>
              </a:defRPr>
            </a:lvl1pPr>
          </a:lstStyle>
          <a:p>
            <a:fld id="{64E783D7-D17F-466C-80DC-D861DFAB4428}" type="slidenum">
              <a:rPr lang="ja-JP" altLang="en-US" smtClean="0"/>
              <a:pPr/>
              <a:t>‹#›</a:t>
            </a:fld>
            <a:endParaRPr lang="ja-JP" altLang="en-US" dirty="0"/>
          </a:p>
        </p:txBody>
      </p:sp>
    </p:spTree>
    <p:extLst>
      <p:ext uri="{BB962C8B-B14F-4D97-AF65-F5344CB8AC3E}">
        <p14:creationId xmlns:p14="http://schemas.microsoft.com/office/powerpoint/2010/main" val="390690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92715508-35BB-8D7B-B64A-C5C7DDC631FA}"/>
              </a:ext>
            </a:extLst>
          </p:cNvPr>
          <p:cNvSpPr>
            <a:spLocks noGrp="1"/>
          </p:cNvSpPr>
          <p:nvPr>
            <p:ph type="dt" sz="half" idx="10"/>
          </p:nvPr>
        </p:nvSpPr>
        <p:spPr>
          <a:xfrm>
            <a:off x="838200" y="6356350"/>
            <a:ext cx="2743200" cy="365125"/>
          </a:xfrm>
          <a:prstGeom prst="rect">
            <a:avLst/>
          </a:prstGeom>
        </p:spPr>
        <p:txBody>
          <a:bodyPr/>
          <a:lstStyle>
            <a:lvl1pPr>
              <a:defRPr baseline="0">
                <a:latin typeface="Calibri" panose="020F0502020204030204" pitchFamily="34" charset="0"/>
              </a:defRPr>
            </a:lvl1pPr>
          </a:lstStyle>
          <a:p>
            <a:fld id="{EFDB7380-C8E9-4685-853C-4367DB64B733}" type="datetime1">
              <a:rPr lang="ja-JP" altLang="en-US" smtClean="0"/>
              <a:pPr/>
              <a:t>2025/7/1</a:t>
            </a:fld>
            <a:endParaRPr lang="ja-JP" altLang="en-US"/>
          </a:p>
        </p:txBody>
      </p:sp>
      <p:sp>
        <p:nvSpPr>
          <p:cNvPr id="5" name="フッター プレースホルダー 4">
            <a:extLst>
              <a:ext uri="{FF2B5EF4-FFF2-40B4-BE49-F238E27FC236}">
                <a16:creationId xmlns:a16="http://schemas.microsoft.com/office/drawing/2014/main" id="{FE594406-0CC7-0452-FD3B-272E4AD06CC4}"/>
              </a:ext>
            </a:extLst>
          </p:cNvPr>
          <p:cNvSpPr>
            <a:spLocks noGrp="1"/>
          </p:cNvSpPr>
          <p:nvPr>
            <p:ph type="ftr" sz="quarter" idx="11"/>
          </p:nvPr>
        </p:nvSpPr>
        <p:spPr>
          <a:xfrm>
            <a:off x="4038600" y="6356350"/>
            <a:ext cx="4114800" cy="365125"/>
          </a:xfrm>
          <a:prstGeom prst="rect">
            <a:avLst/>
          </a:prstGeom>
        </p:spPr>
        <p:txBody>
          <a:bodyPr/>
          <a:lstStyle>
            <a:lvl1pPr>
              <a:defRPr baseline="0">
                <a:latin typeface="Calibri" panose="020F0502020204030204" pitchFamily="34" charset="0"/>
              </a:defRPr>
            </a:lvl1pPr>
          </a:lstStyle>
          <a:p>
            <a:endParaRPr lang="ja-JP" altLang="en-US"/>
          </a:p>
        </p:txBody>
      </p:sp>
      <p:sp>
        <p:nvSpPr>
          <p:cNvPr id="6" name="スライド番号プレースホルダー 5">
            <a:extLst>
              <a:ext uri="{FF2B5EF4-FFF2-40B4-BE49-F238E27FC236}">
                <a16:creationId xmlns:a16="http://schemas.microsoft.com/office/drawing/2014/main" id="{7A072460-2CEC-5055-7596-4C1B101B6841}"/>
              </a:ext>
            </a:extLst>
          </p:cNvPr>
          <p:cNvSpPr>
            <a:spLocks noGrp="1"/>
          </p:cNvSpPr>
          <p:nvPr>
            <p:ph type="sldNum" sz="quarter" idx="12"/>
          </p:nvPr>
        </p:nvSpPr>
        <p:spPr/>
        <p:txBody>
          <a:bodyPr/>
          <a:lstStyle>
            <a:lvl1pPr>
              <a:defRPr baseline="0">
                <a:latin typeface="Calibri" panose="020F0502020204030204" pitchFamily="34" charset="0"/>
              </a:defRPr>
            </a:lvl1pPr>
          </a:lstStyle>
          <a:p>
            <a:fld id="{64E783D7-D17F-466C-80DC-D861DFAB4428}" type="slidenum">
              <a:rPr lang="ja-JP" altLang="en-US" smtClean="0"/>
              <a:pPr/>
              <a:t>‹#›</a:t>
            </a:fld>
            <a:endParaRPr lang="ja-JP" altLang="en-US"/>
          </a:p>
        </p:txBody>
      </p:sp>
      <p:sp>
        <p:nvSpPr>
          <p:cNvPr id="18" name="正方形/長方形 17">
            <a:extLst>
              <a:ext uri="{FF2B5EF4-FFF2-40B4-BE49-F238E27FC236}">
                <a16:creationId xmlns:a16="http://schemas.microsoft.com/office/drawing/2014/main" id="{9CE57A93-029D-597F-4C52-6D4D652E4212}"/>
              </a:ext>
            </a:extLst>
          </p:cNvPr>
          <p:cNvSpPr/>
          <p:nvPr userDrawn="1"/>
        </p:nvSpPr>
        <p:spPr>
          <a:xfrm>
            <a:off x="0" y="0"/>
            <a:ext cx="12191999" cy="4632326"/>
          </a:xfrm>
          <a:prstGeom prst="rect">
            <a:avLst/>
          </a:prstGeom>
          <a:solidFill>
            <a:srgbClr val="00206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dirty="0">
              <a:latin typeface="Calibri" panose="020F0502020204030204" pitchFamily="34" charset="0"/>
            </a:endParaRPr>
          </a:p>
        </p:txBody>
      </p:sp>
      <p:sp>
        <p:nvSpPr>
          <p:cNvPr id="19" name="タイトル 1">
            <a:extLst>
              <a:ext uri="{FF2B5EF4-FFF2-40B4-BE49-F238E27FC236}">
                <a16:creationId xmlns:a16="http://schemas.microsoft.com/office/drawing/2014/main" id="{322173CA-1DC0-555A-66EC-475960FCACB3}"/>
              </a:ext>
            </a:extLst>
          </p:cNvPr>
          <p:cNvSpPr>
            <a:spLocks noGrp="1"/>
          </p:cNvSpPr>
          <p:nvPr>
            <p:ph type="ctrTitle" hasCustomPrompt="1"/>
          </p:nvPr>
        </p:nvSpPr>
        <p:spPr>
          <a:xfrm>
            <a:off x="126999" y="0"/>
            <a:ext cx="11938000" cy="4622800"/>
          </a:xfrm>
        </p:spPr>
        <p:txBody>
          <a:bodyPr anchor="ctr">
            <a:normAutofit/>
          </a:bodyPr>
          <a:lstStyle>
            <a:lvl1pPr>
              <a:defRPr baseline="0">
                <a:latin typeface="Calibri" panose="020F0502020204030204" pitchFamily="34" charset="0"/>
              </a:defRPr>
            </a:lvl1pPr>
          </a:lstStyle>
          <a:p>
            <a:pPr algn="l"/>
            <a:r>
              <a:rPr kumimoji="1" lang="en-US" altLang="ja-JP" sz="4000" dirty="0">
                <a:solidFill>
                  <a:schemeClr val="bg1"/>
                </a:solidFill>
                <a:latin typeface="Arial" panose="020B0604020202020204" pitchFamily="34" charset="0"/>
                <a:cs typeface="Arial" panose="020B0604020202020204" pitchFamily="34" charset="0"/>
              </a:rPr>
              <a:t>Title</a:t>
            </a:r>
            <a:endParaRPr kumimoji="1" lang="ja-JP" altLang="en-US" sz="4000" dirty="0">
              <a:solidFill>
                <a:schemeClr val="bg1"/>
              </a:solidFill>
              <a:latin typeface="Arial" panose="020B0604020202020204" pitchFamily="34" charset="0"/>
              <a:cs typeface="Arial" panose="020B0604020202020204" pitchFamily="34" charset="0"/>
            </a:endParaRPr>
          </a:p>
        </p:txBody>
      </p:sp>
      <p:sp>
        <p:nvSpPr>
          <p:cNvPr id="20" name="字幕 8">
            <a:extLst>
              <a:ext uri="{FF2B5EF4-FFF2-40B4-BE49-F238E27FC236}">
                <a16:creationId xmlns:a16="http://schemas.microsoft.com/office/drawing/2014/main" id="{B083D493-A2DE-C689-B33E-D2A469345E14}"/>
              </a:ext>
            </a:extLst>
          </p:cNvPr>
          <p:cNvSpPr txBox="1">
            <a:spLocks noGrp="1"/>
          </p:cNvSpPr>
          <p:nvPr>
            <p:ph type="subTitle" idx="1" hasCustomPrompt="1"/>
          </p:nvPr>
        </p:nvSpPr>
        <p:spPr>
          <a:xfrm>
            <a:off x="126999" y="4911726"/>
            <a:ext cx="11938000" cy="1446422"/>
          </a:xfrm>
          <a:prstGeom prst="rect">
            <a:avLst/>
          </a:prstGeom>
          <a:noFill/>
        </p:spPr>
        <p:txBody>
          <a:bodyPr wrap="square" rtlCol="0">
            <a:spAutoFit/>
          </a:bodyPr>
          <a:lstStyle>
            <a:lvl1pPr marL="0" indent="0">
              <a:buNone/>
              <a:defRPr baseline="0">
                <a:latin typeface="Calibri" panose="020F0502020204030204" pitchFamily="34" charset="0"/>
              </a:defRPr>
            </a:lvl1pPr>
          </a:lstStyle>
          <a:p>
            <a:pPr algn="l">
              <a:lnSpc>
                <a:spcPct val="150000"/>
              </a:lnSpc>
            </a:pPr>
            <a:r>
              <a:rPr lang="en-US" altLang="ja-JP" sz="2800" b="1" dirty="0">
                <a:latin typeface="Calibri" panose="020F0502020204030204" pitchFamily="34" charset="0"/>
                <a:cs typeface="Calibri" panose="020F0502020204030204" pitchFamily="34" charset="0"/>
              </a:rPr>
              <a:t>Haruta Togasaki </a:t>
            </a:r>
            <a:r>
              <a:rPr lang="en-US" altLang="ja-JP" sz="2800" dirty="0">
                <a:latin typeface="Calibri" panose="020F0502020204030204" pitchFamily="34" charset="0"/>
                <a:cs typeface="Calibri" panose="020F0502020204030204" pitchFamily="34" charset="0"/>
              </a:rPr>
              <a:t>Graduate school of Economics, Kyushu University</a:t>
            </a:r>
            <a:r>
              <a:rPr lang="en-US" altLang="ja-JP" sz="2800" b="1" dirty="0">
                <a:latin typeface="Calibri" panose="020F0502020204030204" pitchFamily="34" charset="0"/>
                <a:cs typeface="Calibri" panose="020F0502020204030204" pitchFamily="34" charset="0"/>
              </a:rPr>
              <a:t> </a:t>
            </a:r>
          </a:p>
          <a:p>
            <a:pPr algn="l">
              <a:lnSpc>
                <a:spcPct val="150000"/>
              </a:lnSpc>
            </a:pPr>
            <a:r>
              <a:rPr lang="en-US" altLang="ja-JP" sz="2800" dirty="0">
                <a:latin typeface="Calibri" panose="020F0502020204030204" pitchFamily="34" charset="0"/>
                <a:ea typeface="ＭＳ ゴシック" panose="020B0609070205080204" pitchFamily="49" charset="-128"/>
                <a:cs typeface="Calibri" panose="020F0502020204030204" pitchFamily="34" charset="0"/>
              </a:rPr>
              <a:t>Conference 2025</a:t>
            </a:r>
          </a:p>
        </p:txBody>
      </p:sp>
      <p:sp>
        <p:nvSpPr>
          <p:cNvPr id="30" name="楕円 29">
            <a:extLst>
              <a:ext uri="{FF2B5EF4-FFF2-40B4-BE49-F238E27FC236}">
                <a16:creationId xmlns:a16="http://schemas.microsoft.com/office/drawing/2014/main" id="{3B5EEC98-9A15-7C8D-454B-18F3E0033465}"/>
              </a:ext>
            </a:extLst>
          </p:cNvPr>
          <p:cNvSpPr/>
          <p:nvPr userDrawn="1"/>
        </p:nvSpPr>
        <p:spPr>
          <a:xfrm rot="20408899">
            <a:off x="10001350" y="5816331"/>
            <a:ext cx="3037408" cy="1417110"/>
          </a:xfrm>
          <a:prstGeom prst="ellipse">
            <a:avLst/>
          </a:prstGeom>
          <a:solidFill>
            <a:srgbClr val="00206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dirty="0">
              <a:latin typeface="Calibri" panose="020F0502020204030204" pitchFamily="34" charset="0"/>
            </a:endParaRPr>
          </a:p>
        </p:txBody>
      </p:sp>
      <p:pic>
        <p:nvPicPr>
          <p:cNvPr id="29" name="図 28">
            <a:extLst>
              <a:ext uri="{FF2B5EF4-FFF2-40B4-BE49-F238E27FC236}">
                <a16:creationId xmlns:a16="http://schemas.microsoft.com/office/drawing/2014/main" id="{1A860121-1A73-15ED-5BDD-BBAB999107B0}"/>
              </a:ext>
            </a:extLst>
          </p:cNvPr>
          <p:cNvPicPr>
            <a:picLocks noChangeAspect="1"/>
          </p:cNvPicPr>
          <p:nvPr userDrawn="1"/>
        </p:nvPicPr>
        <p:blipFill>
          <a:blip r:embed="rId2"/>
          <a:stretch>
            <a:fillRect/>
          </a:stretch>
        </p:blipFill>
        <p:spPr>
          <a:xfrm>
            <a:off x="10444938" y="6263034"/>
            <a:ext cx="1677211" cy="480665"/>
          </a:xfrm>
          <a:prstGeom prst="rect">
            <a:avLst/>
          </a:prstGeom>
        </p:spPr>
      </p:pic>
      <p:cxnSp>
        <p:nvCxnSpPr>
          <p:cNvPr id="16" name="直線コネクタ 15">
            <a:extLst>
              <a:ext uri="{FF2B5EF4-FFF2-40B4-BE49-F238E27FC236}">
                <a16:creationId xmlns:a16="http://schemas.microsoft.com/office/drawing/2014/main" id="{F8B8C483-D02A-4A2D-B588-05BABF0E63AA}"/>
              </a:ext>
            </a:extLst>
          </p:cNvPr>
          <p:cNvCxnSpPr>
            <a:cxnSpLocks/>
          </p:cNvCxnSpPr>
          <p:nvPr userDrawn="1"/>
        </p:nvCxnSpPr>
        <p:spPr>
          <a:xfrm>
            <a:off x="11155026" y="-152400"/>
            <a:ext cx="1036974" cy="49276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 name="直線コネクタ 1">
            <a:extLst>
              <a:ext uri="{FF2B5EF4-FFF2-40B4-BE49-F238E27FC236}">
                <a16:creationId xmlns:a16="http://schemas.microsoft.com/office/drawing/2014/main" id="{C0E929FD-2D30-38F1-FE36-439EBE20552F}"/>
              </a:ext>
            </a:extLst>
          </p:cNvPr>
          <p:cNvCxnSpPr>
            <a:cxnSpLocks/>
          </p:cNvCxnSpPr>
          <p:nvPr userDrawn="1"/>
        </p:nvCxnSpPr>
        <p:spPr>
          <a:xfrm flipH="1">
            <a:off x="11155026" y="-152400"/>
            <a:ext cx="1041400" cy="49276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37B9A5C9-604E-DEC9-19AA-E3DC1D0A5F54}"/>
              </a:ext>
            </a:extLst>
          </p:cNvPr>
          <p:cNvCxnSpPr>
            <a:cxnSpLocks/>
          </p:cNvCxnSpPr>
          <p:nvPr userDrawn="1"/>
        </p:nvCxnSpPr>
        <p:spPr>
          <a:xfrm flipH="1">
            <a:off x="10625474" y="-139700"/>
            <a:ext cx="1041400" cy="49276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87A9BB3A-EAFE-BDCC-050F-8418B2FA189E}"/>
              </a:ext>
            </a:extLst>
          </p:cNvPr>
          <p:cNvCxnSpPr>
            <a:cxnSpLocks/>
          </p:cNvCxnSpPr>
          <p:nvPr userDrawn="1"/>
        </p:nvCxnSpPr>
        <p:spPr>
          <a:xfrm>
            <a:off x="10655876" y="-139700"/>
            <a:ext cx="1036974" cy="49276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DD993895-9794-8852-7627-8C5CC40695B4}"/>
              </a:ext>
            </a:extLst>
          </p:cNvPr>
          <p:cNvCxnSpPr>
            <a:cxnSpLocks/>
          </p:cNvCxnSpPr>
          <p:nvPr userDrawn="1"/>
        </p:nvCxnSpPr>
        <p:spPr>
          <a:xfrm>
            <a:off x="10126324" y="-152400"/>
            <a:ext cx="1036974" cy="49276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A0D82DD7-4271-2886-0F93-6360D59FFE70}"/>
              </a:ext>
            </a:extLst>
          </p:cNvPr>
          <p:cNvCxnSpPr>
            <a:cxnSpLocks/>
          </p:cNvCxnSpPr>
          <p:nvPr userDrawn="1"/>
        </p:nvCxnSpPr>
        <p:spPr>
          <a:xfrm flipH="1">
            <a:off x="10126324" y="-152400"/>
            <a:ext cx="1041400" cy="49276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0B4CF523-2D53-7AE5-BA48-C6150861A9AD}"/>
              </a:ext>
            </a:extLst>
          </p:cNvPr>
          <p:cNvCxnSpPr>
            <a:cxnSpLocks/>
          </p:cNvCxnSpPr>
          <p:nvPr userDrawn="1"/>
        </p:nvCxnSpPr>
        <p:spPr>
          <a:xfrm>
            <a:off x="11701702" y="-152400"/>
            <a:ext cx="525125" cy="2468563"/>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EA817733-82AB-B652-467A-FC2606625F46}"/>
              </a:ext>
            </a:extLst>
          </p:cNvPr>
          <p:cNvCxnSpPr>
            <a:cxnSpLocks/>
          </p:cNvCxnSpPr>
          <p:nvPr userDrawn="1"/>
        </p:nvCxnSpPr>
        <p:spPr>
          <a:xfrm flipH="1">
            <a:off x="11701702" y="2324100"/>
            <a:ext cx="525125" cy="24511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A631393B-806A-592F-EC7D-233C34FE3570}"/>
              </a:ext>
            </a:extLst>
          </p:cNvPr>
          <p:cNvCxnSpPr>
            <a:cxnSpLocks/>
          </p:cNvCxnSpPr>
          <p:nvPr userDrawn="1"/>
        </p:nvCxnSpPr>
        <p:spPr>
          <a:xfrm flipH="1">
            <a:off x="9643531" y="-139700"/>
            <a:ext cx="1041400" cy="49276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9E3F4732-BFAD-EEB2-51FB-B52841E2F0E2}"/>
              </a:ext>
            </a:extLst>
          </p:cNvPr>
          <p:cNvCxnSpPr>
            <a:cxnSpLocks/>
          </p:cNvCxnSpPr>
          <p:nvPr userDrawn="1"/>
        </p:nvCxnSpPr>
        <p:spPr>
          <a:xfrm>
            <a:off x="10165578" y="2311400"/>
            <a:ext cx="519353" cy="2435226"/>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2A6A0702-B900-2739-5AAA-82A94716F41D}"/>
              </a:ext>
            </a:extLst>
          </p:cNvPr>
          <p:cNvCxnSpPr>
            <a:cxnSpLocks/>
          </p:cNvCxnSpPr>
          <p:nvPr userDrawn="1"/>
        </p:nvCxnSpPr>
        <p:spPr>
          <a:xfrm>
            <a:off x="9920239" y="3506788"/>
            <a:ext cx="253613" cy="123825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03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77349F-19C9-1FAC-5B46-82B4699A873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476CB27-DC77-C925-DA84-D0A486FCD12F}"/>
              </a:ext>
            </a:extLst>
          </p:cNvPr>
          <p:cNvSpPr>
            <a:spLocks noGrp="1"/>
          </p:cNvSpPr>
          <p:nvPr>
            <p:ph sz="half" idx="1"/>
          </p:nvPr>
        </p:nvSpPr>
        <p:spPr>
          <a:xfrm>
            <a:off x="838200" y="1825625"/>
            <a:ext cx="5181600" cy="4351338"/>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a:extLst>
              <a:ext uri="{FF2B5EF4-FFF2-40B4-BE49-F238E27FC236}">
                <a16:creationId xmlns:a16="http://schemas.microsoft.com/office/drawing/2014/main" id="{878FD411-E516-EF67-2A74-A8D03FE502A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C2B4677-51F5-A7D5-A242-92A23FC4A75A}"/>
              </a:ext>
            </a:extLst>
          </p:cNvPr>
          <p:cNvSpPr>
            <a:spLocks noGrp="1"/>
          </p:cNvSpPr>
          <p:nvPr>
            <p:ph type="dt" sz="half" idx="10"/>
          </p:nvPr>
        </p:nvSpPr>
        <p:spPr>
          <a:xfrm>
            <a:off x="838200" y="6356350"/>
            <a:ext cx="2743200" cy="365125"/>
          </a:xfrm>
          <a:prstGeom prst="rect">
            <a:avLst/>
          </a:prstGeom>
        </p:spPr>
        <p:txBody>
          <a:bodyPr/>
          <a:lstStyle/>
          <a:p>
            <a:fld id="{5F88200B-82DE-43D4-91A7-A7A8EEDB14DD}" type="datetime1">
              <a:rPr kumimoji="1" lang="ja-JP" altLang="en-US" smtClean="0"/>
              <a:t>2025/7/1</a:t>
            </a:fld>
            <a:endParaRPr kumimoji="1" lang="ja-JP" altLang="en-US"/>
          </a:p>
        </p:txBody>
      </p:sp>
      <p:sp>
        <p:nvSpPr>
          <p:cNvPr id="6" name="フッター プレースホルダー 5">
            <a:extLst>
              <a:ext uri="{FF2B5EF4-FFF2-40B4-BE49-F238E27FC236}">
                <a16:creationId xmlns:a16="http://schemas.microsoft.com/office/drawing/2014/main" id="{C6235F97-90C4-4A10-549B-246230721E8A}"/>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FEC10F-DBF2-0655-78DE-066B83402A1D}"/>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284491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FFB9B5-BE85-692E-CFFD-7F605AF026F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E0A4D1-0D11-A59E-44F6-F56CD1D467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634A1B8-A7E5-C498-ADE9-2D0C438BB38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8443FE-8A04-DAC9-5DC0-5D14D0180C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384D18D-E4A9-746F-660E-F18D08C87A6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A12CEE-60BE-6F1A-75AE-6021FA81AA05}"/>
              </a:ext>
            </a:extLst>
          </p:cNvPr>
          <p:cNvSpPr>
            <a:spLocks noGrp="1"/>
          </p:cNvSpPr>
          <p:nvPr>
            <p:ph type="dt" sz="half" idx="10"/>
          </p:nvPr>
        </p:nvSpPr>
        <p:spPr>
          <a:xfrm>
            <a:off x="838200" y="6356350"/>
            <a:ext cx="2743200" cy="365125"/>
          </a:xfrm>
          <a:prstGeom prst="rect">
            <a:avLst/>
          </a:prstGeom>
        </p:spPr>
        <p:txBody>
          <a:bodyPr/>
          <a:lstStyle/>
          <a:p>
            <a:fld id="{DB69F88F-0F05-414B-9C8B-CC771B0F42E0}" type="datetime1">
              <a:rPr kumimoji="1" lang="ja-JP" altLang="en-US" smtClean="0"/>
              <a:t>2025/7/1</a:t>
            </a:fld>
            <a:endParaRPr kumimoji="1" lang="ja-JP" altLang="en-US"/>
          </a:p>
        </p:txBody>
      </p:sp>
      <p:sp>
        <p:nvSpPr>
          <p:cNvPr id="8" name="フッター プレースホルダー 7">
            <a:extLst>
              <a:ext uri="{FF2B5EF4-FFF2-40B4-BE49-F238E27FC236}">
                <a16:creationId xmlns:a16="http://schemas.microsoft.com/office/drawing/2014/main" id="{1451069B-404F-816E-C26D-F1E790573903}"/>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0FCAE5E-3DBD-7BA8-D0C9-08CC24CDB9CF}"/>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357742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52FEA1-C23D-AC4C-9FEB-52304DC73BA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6C303EA-9528-A784-1E4F-AFB0206628A3}"/>
              </a:ext>
            </a:extLst>
          </p:cNvPr>
          <p:cNvSpPr>
            <a:spLocks noGrp="1"/>
          </p:cNvSpPr>
          <p:nvPr>
            <p:ph type="dt" sz="half" idx="10"/>
          </p:nvPr>
        </p:nvSpPr>
        <p:spPr>
          <a:xfrm>
            <a:off x="838200" y="6356350"/>
            <a:ext cx="2743200" cy="365125"/>
          </a:xfrm>
          <a:prstGeom prst="rect">
            <a:avLst/>
          </a:prstGeom>
        </p:spPr>
        <p:txBody>
          <a:bodyPr/>
          <a:lstStyle/>
          <a:p>
            <a:fld id="{1289BB68-CDA4-433D-85D2-8737B3C5A397}" type="datetime1">
              <a:rPr kumimoji="1" lang="ja-JP" altLang="en-US" smtClean="0"/>
              <a:t>2025/7/1</a:t>
            </a:fld>
            <a:endParaRPr kumimoji="1" lang="ja-JP" altLang="en-US"/>
          </a:p>
        </p:txBody>
      </p:sp>
      <p:sp>
        <p:nvSpPr>
          <p:cNvPr id="4" name="フッター プレースホルダー 3">
            <a:extLst>
              <a:ext uri="{FF2B5EF4-FFF2-40B4-BE49-F238E27FC236}">
                <a16:creationId xmlns:a16="http://schemas.microsoft.com/office/drawing/2014/main" id="{8D0267C9-8DBD-185D-097F-95EC8CEA49ED}"/>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FB3555D-E7F4-108F-5000-8751D6333025}"/>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146625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EDA56E7-9C8D-7E81-BBBC-9DD36657D8BF}"/>
              </a:ext>
            </a:extLst>
          </p:cNvPr>
          <p:cNvSpPr>
            <a:spLocks noGrp="1"/>
          </p:cNvSpPr>
          <p:nvPr>
            <p:ph type="dt" sz="half" idx="10"/>
          </p:nvPr>
        </p:nvSpPr>
        <p:spPr>
          <a:xfrm>
            <a:off x="838200" y="6356350"/>
            <a:ext cx="2743200" cy="365125"/>
          </a:xfrm>
          <a:prstGeom prst="rect">
            <a:avLst/>
          </a:prstGeom>
        </p:spPr>
        <p:txBody>
          <a:bodyPr/>
          <a:lstStyle/>
          <a:p>
            <a:fld id="{6E63C960-6598-4931-AC4B-109424A5721C}" type="datetime1">
              <a:rPr kumimoji="1" lang="ja-JP" altLang="en-US" smtClean="0"/>
              <a:t>2025/7/1</a:t>
            </a:fld>
            <a:endParaRPr kumimoji="1" lang="ja-JP" altLang="en-US"/>
          </a:p>
        </p:txBody>
      </p:sp>
      <p:sp>
        <p:nvSpPr>
          <p:cNvPr id="3" name="フッター プレースホルダー 2">
            <a:extLst>
              <a:ext uri="{FF2B5EF4-FFF2-40B4-BE49-F238E27FC236}">
                <a16:creationId xmlns:a16="http://schemas.microsoft.com/office/drawing/2014/main" id="{E2753AA3-E8DE-7AD0-D658-DD3778154B5F}"/>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06AC62-78E7-C9F0-A8EC-87BE604A03F8}"/>
              </a:ext>
            </a:extLst>
          </p:cNvPr>
          <p:cNvSpPr>
            <a:spLocks noGrp="1"/>
          </p:cNvSpPr>
          <p:nvPr>
            <p:ph type="sldNum" sz="quarter" idx="12"/>
          </p:nvPr>
        </p:nvSpPr>
        <p:spPr/>
        <p:txBody>
          <a:bodyPr/>
          <a:lstStyle/>
          <a:p>
            <a:fld id="{64E783D7-D17F-466C-80DC-D861DFAB4428}" type="slidenum">
              <a:rPr kumimoji="1" lang="ja-JP" altLang="en-US" smtClean="0"/>
              <a:t>‹#›</a:t>
            </a:fld>
            <a:endParaRPr kumimoji="1" lang="ja-JP" altLang="en-US"/>
          </a:p>
        </p:txBody>
      </p:sp>
    </p:spTree>
    <p:extLst>
      <p:ext uri="{BB962C8B-B14F-4D97-AF65-F5344CB8AC3E}">
        <p14:creationId xmlns:p14="http://schemas.microsoft.com/office/powerpoint/2010/main" val="879412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BB15A4B-F82D-52F4-8999-BEA54AC1D9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2BC32DE4-31AB-BA52-A481-90F59F047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r>
              <a:rPr kumimoji="1" lang="en-US" altLang="ja-JP" dirty="0"/>
              <a:t>(setting)</a:t>
            </a:r>
            <a:endParaRPr kumimoji="1" lang="ja-JP" altLang="en-US" dirty="0"/>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C572A197-D311-62DE-CA25-750F884B9D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82000"/>
                  </a:schemeClr>
                </a:solidFill>
                <a:latin typeface="Calibri" panose="020F0502020204030204" pitchFamily="34" charset="0"/>
              </a:defRPr>
            </a:lvl1pPr>
          </a:lstStyle>
          <a:p>
            <a:fld id="{64E783D7-D17F-466C-80DC-D861DFAB4428}" type="slidenum">
              <a:rPr lang="ja-JP" altLang="en-US" smtClean="0"/>
              <a:pPr/>
              <a:t>‹#›</a:t>
            </a:fld>
            <a:endParaRPr lang="ja-JP" altLang="en-US" dirty="0"/>
          </a:p>
        </p:txBody>
      </p:sp>
    </p:spTree>
    <p:extLst>
      <p:ext uri="{BB962C8B-B14F-4D97-AF65-F5344CB8AC3E}">
        <p14:creationId xmlns:p14="http://schemas.microsoft.com/office/powerpoint/2010/main" val="270957667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kumimoji="1" sz="4400" kern="1200" baseline="0">
          <a:solidFill>
            <a:srgbClr val="002060"/>
          </a:solidFill>
          <a:latin typeface="Calibri" panose="020F0502020204030204" pitchFamily="34" charset="0"/>
          <a:ea typeface="ＭＳ ゴシック" panose="020B0609070205080204" pitchFamily="49"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normalizeH="0" baseline="0">
          <a:solidFill>
            <a:srgbClr val="002060"/>
          </a:solidFill>
          <a:latin typeface="Calibri" panose="020F0502020204030204" pitchFamily="34" charset="0"/>
          <a:ea typeface="ＭＳ ゴシック" panose="020B0609070205080204" pitchFamily="49" charset="-128"/>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normalizeH="0" baseline="0">
          <a:solidFill>
            <a:srgbClr val="002060"/>
          </a:solidFill>
          <a:latin typeface="Calibri" panose="020F0502020204030204" pitchFamily="34" charset="0"/>
          <a:ea typeface="ＭＳ ゴシック" panose="020B0609070205080204" pitchFamily="49" charset="-128"/>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800" kern="1200" normalizeH="0" baseline="0">
          <a:solidFill>
            <a:srgbClr val="002060"/>
          </a:solidFill>
          <a:latin typeface="Calibri" panose="020F0502020204030204" pitchFamily="34" charset="0"/>
          <a:ea typeface="ＭＳ ゴシック" panose="020B0609070205080204" pitchFamily="49" charset="-128"/>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800" kern="1200" normalizeH="0" baseline="0">
          <a:solidFill>
            <a:srgbClr val="002060"/>
          </a:solidFill>
          <a:latin typeface="Calibri" panose="020F0502020204030204" pitchFamily="34" charset="0"/>
          <a:ea typeface="ＭＳ ゴシック" panose="020B0609070205080204" pitchFamily="49" charset="-128"/>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800" kern="1200" normalizeH="0" baseline="0">
          <a:solidFill>
            <a:srgbClr val="002060"/>
          </a:solidFill>
          <a:latin typeface="Calibri" panose="020F0502020204030204" pitchFamily="34" charset="0"/>
          <a:ea typeface="ＭＳ ゴシック" panose="020B0609070205080204" pitchFamily="49"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3" Type="http://schemas.openxmlformats.org/officeDocument/2006/relationships/image" Target="../media/image184.png"/><Relationship Id="rId18" Type="http://schemas.openxmlformats.org/officeDocument/2006/relationships/image" Target="../media/image189.png"/><Relationship Id="rId26" Type="http://schemas.openxmlformats.org/officeDocument/2006/relationships/image" Target="../media/image197.png"/><Relationship Id="rId39" Type="http://schemas.openxmlformats.org/officeDocument/2006/relationships/image" Target="../media/image210.png"/><Relationship Id="rId21" Type="http://schemas.openxmlformats.org/officeDocument/2006/relationships/image" Target="../media/image192.png"/><Relationship Id="rId34" Type="http://schemas.openxmlformats.org/officeDocument/2006/relationships/image" Target="../media/image205.png"/><Relationship Id="rId42" Type="http://schemas.openxmlformats.org/officeDocument/2006/relationships/image" Target="../media/image213.png"/><Relationship Id="rId47" Type="http://schemas.openxmlformats.org/officeDocument/2006/relationships/image" Target="../media/image44.svg"/><Relationship Id="rId50" Type="http://schemas.openxmlformats.org/officeDocument/2006/relationships/image" Target="../media/image215.png"/><Relationship Id="rId7" Type="http://schemas.openxmlformats.org/officeDocument/2006/relationships/image" Target="../media/image1780.png"/><Relationship Id="rId2" Type="http://schemas.openxmlformats.org/officeDocument/2006/relationships/notesSlide" Target="../notesSlides/notesSlide10.xml"/><Relationship Id="rId16" Type="http://schemas.openxmlformats.org/officeDocument/2006/relationships/image" Target="../media/image187.png"/><Relationship Id="rId29" Type="http://schemas.openxmlformats.org/officeDocument/2006/relationships/image" Target="../media/image200.png"/><Relationship Id="rId11" Type="http://schemas.openxmlformats.org/officeDocument/2006/relationships/image" Target="../media/image182.png"/><Relationship Id="rId24" Type="http://schemas.openxmlformats.org/officeDocument/2006/relationships/image" Target="../media/image195.png"/><Relationship Id="rId32" Type="http://schemas.openxmlformats.org/officeDocument/2006/relationships/image" Target="../media/image203.png"/><Relationship Id="rId37" Type="http://schemas.openxmlformats.org/officeDocument/2006/relationships/image" Target="../media/image208.png"/><Relationship Id="rId40" Type="http://schemas.openxmlformats.org/officeDocument/2006/relationships/image" Target="../media/image211.png"/><Relationship Id="rId45" Type="http://schemas.openxmlformats.org/officeDocument/2006/relationships/image" Target="../media/image42.png"/><Relationship Id="rId5" Type="http://schemas.openxmlformats.org/officeDocument/2006/relationships/image" Target="../media/image179.png"/><Relationship Id="rId15" Type="http://schemas.openxmlformats.org/officeDocument/2006/relationships/image" Target="../media/image186.png"/><Relationship Id="rId23" Type="http://schemas.openxmlformats.org/officeDocument/2006/relationships/image" Target="../media/image194.png"/><Relationship Id="rId28" Type="http://schemas.openxmlformats.org/officeDocument/2006/relationships/image" Target="../media/image199.png"/><Relationship Id="rId36" Type="http://schemas.openxmlformats.org/officeDocument/2006/relationships/image" Target="../media/image207.png"/><Relationship Id="rId49" Type="http://schemas.openxmlformats.org/officeDocument/2006/relationships/image" Target="../media/image214.png"/><Relationship Id="rId10" Type="http://schemas.openxmlformats.org/officeDocument/2006/relationships/image" Target="../media/image181.png"/><Relationship Id="rId19" Type="http://schemas.openxmlformats.org/officeDocument/2006/relationships/image" Target="../media/image190.png"/><Relationship Id="rId31" Type="http://schemas.openxmlformats.org/officeDocument/2006/relationships/image" Target="../media/image202.png"/><Relationship Id="rId44" Type="http://schemas.openxmlformats.org/officeDocument/2006/relationships/image" Target="../media/image41.png"/><Relationship Id="rId4" Type="http://schemas.openxmlformats.org/officeDocument/2006/relationships/image" Target="../media/image178.png"/><Relationship Id="rId9" Type="http://schemas.openxmlformats.org/officeDocument/2006/relationships/image" Target="../media/image180.png"/><Relationship Id="rId14" Type="http://schemas.openxmlformats.org/officeDocument/2006/relationships/image" Target="../media/image185.png"/><Relationship Id="rId22" Type="http://schemas.openxmlformats.org/officeDocument/2006/relationships/image" Target="../media/image193.png"/><Relationship Id="rId27" Type="http://schemas.openxmlformats.org/officeDocument/2006/relationships/image" Target="../media/image198.png"/><Relationship Id="rId30" Type="http://schemas.openxmlformats.org/officeDocument/2006/relationships/image" Target="../media/image201.png"/><Relationship Id="rId35" Type="http://schemas.openxmlformats.org/officeDocument/2006/relationships/image" Target="../media/image206.png"/><Relationship Id="rId43" Type="http://schemas.openxmlformats.org/officeDocument/2006/relationships/image" Target="../media/image13.jpeg"/><Relationship Id="rId48" Type="http://schemas.openxmlformats.org/officeDocument/2006/relationships/image" Target="../media/image45.png"/><Relationship Id="rId8" Type="http://schemas.openxmlformats.org/officeDocument/2006/relationships/image" Target="../media/image1790.png"/><Relationship Id="rId3" Type="http://schemas.openxmlformats.org/officeDocument/2006/relationships/image" Target="../media/image177.png"/><Relationship Id="rId12" Type="http://schemas.openxmlformats.org/officeDocument/2006/relationships/image" Target="../media/image183.png"/><Relationship Id="rId17" Type="http://schemas.openxmlformats.org/officeDocument/2006/relationships/image" Target="../media/image188.png"/><Relationship Id="rId25" Type="http://schemas.openxmlformats.org/officeDocument/2006/relationships/image" Target="../media/image196.png"/><Relationship Id="rId33" Type="http://schemas.openxmlformats.org/officeDocument/2006/relationships/image" Target="../media/image204.png"/><Relationship Id="rId38" Type="http://schemas.openxmlformats.org/officeDocument/2006/relationships/image" Target="../media/image209.png"/><Relationship Id="rId46" Type="http://schemas.openxmlformats.org/officeDocument/2006/relationships/image" Target="../media/image43.png"/><Relationship Id="rId20" Type="http://schemas.openxmlformats.org/officeDocument/2006/relationships/image" Target="../media/image191.png"/><Relationship Id="rId41" Type="http://schemas.openxmlformats.org/officeDocument/2006/relationships/image" Target="../media/image2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3.emf"/></Relationships>
</file>

<file path=ppt/slides/_rels/slide17.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25.emf"/><Relationship Id="rId5" Type="http://schemas.openxmlformats.org/officeDocument/2006/relationships/image" Target="../media/image224.emf"/><Relationship Id="rId4" Type="http://schemas.openxmlformats.org/officeDocument/2006/relationships/image" Target="../media/image22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3" Type="http://schemas.openxmlformats.org/officeDocument/2006/relationships/image" Target="../media/image1310.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1.png"/><Relationship Id="rId47" Type="http://schemas.openxmlformats.org/officeDocument/2006/relationships/image" Target="../media/image47.png"/><Relationship Id="rId50" Type="http://schemas.openxmlformats.org/officeDocument/2006/relationships/image" Target="../media/image50.png"/><Relationship Id="rId55" Type="http://schemas.openxmlformats.org/officeDocument/2006/relationships/image" Target="../media/image55.png"/><Relationship Id="rId63" Type="http://schemas.openxmlformats.org/officeDocument/2006/relationships/image" Target="../media/image62.png"/><Relationship Id="rId7" Type="http://schemas.openxmlformats.org/officeDocument/2006/relationships/image" Target="../media/image710.png"/><Relationship Id="rId2" Type="http://schemas.openxmlformats.org/officeDocument/2006/relationships/notesSlide" Target="../notesSlides/notesSlide6.xml"/><Relationship Id="rId16" Type="http://schemas.openxmlformats.org/officeDocument/2006/relationships/image" Target="../media/image16.png"/><Relationship Id="rId29" Type="http://schemas.openxmlformats.org/officeDocument/2006/relationships/image" Target="../media/image29.png"/><Relationship Id="rId11" Type="http://schemas.openxmlformats.org/officeDocument/2006/relationships/image" Target="../media/image1110.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4.svg"/><Relationship Id="rId53" Type="http://schemas.openxmlformats.org/officeDocument/2006/relationships/image" Target="../media/image53.png"/><Relationship Id="rId58" Type="http://schemas.openxmlformats.org/officeDocument/2006/relationships/image" Target="../media/image58.png"/><Relationship Id="rId5" Type="http://schemas.openxmlformats.org/officeDocument/2006/relationships/image" Target="../media/image510.png"/><Relationship Id="rId61" Type="http://schemas.openxmlformats.org/officeDocument/2006/relationships/image" Target="../media/image60.png"/><Relationship Id="rId19" Type="http://schemas.openxmlformats.org/officeDocument/2006/relationships/image" Target="../media/image1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2.png"/><Relationship Id="rId48" Type="http://schemas.openxmlformats.org/officeDocument/2006/relationships/image" Target="../media/image48.png"/><Relationship Id="rId56" Type="http://schemas.openxmlformats.org/officeDocument/2006/relationships/image" Target="../media/image56.png"/><Relationship Id="rId8" Type="http://schemas.openxmlformats.org/officeDocument/2006/relationships/image" Target="../media/image8.png"/><Relationship Id="rId51" Type="http://schemas.openxmlformats.org/officeDocument/2006/relationships/image" Target="../media/image51.png"/><Relationship Id="rId3" Type="http://schemas.openxmlformats.org/officeDocument/2006/relationships/image" Target="../media/image12.jpe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46" Type="http://schemas.openxmlformats.org/officeDocument/2006/relationships/image" Target="../media/image45.png"/><Relationship Id="rId59" Type="http://schemas.openxmlformats.org/officeDocument/2006/relationships/image" Target="../media/image46.png"/><Relationship Id="rId20" Type="http://schemas.openxmlformats.org/officeDocument/2006/relationships/image" Target="../media/image20.png"/><Relationship Id="rId41" Type="http://schemas.openxmlformats.org/officeDocument/2006/relationships/image" Target="../media/image13.jpeg"/><Relationship Id="rId54" Type="http://schemas.openxmlformats.org/officeDocument/2006/relationships/image" Target="../media/image54.png"/><Relationship Id="rId6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png"/><Relationship Id="rId57" Type="http://schemas.openxmlformats.org/officeDocument/2006/relationships/image" Target="../media/image57.png"/><Relationship Id="rId10" Type="http://schemas.openxmlformats.org/officeDocument/2006/relationships/image" Target="../media/image10.png"/><Relationship Id="rId31" Type="http://schemas.openxmlformats.org/officeDocument/2006/relationships/image" Target="../media/image31.png"/><Relationship Id="rId44" Type="http://schemas.openxmlformats.org/officeDocument/2006/relationships/image" Target="../media/image43.png"/><Relationship Id="rId52" Type="http://schemas.openxmlformats.org/officeDocument/2006/relationships/image" Target="../media/image52.png"/><Relationship Id="rId60" Type="http://schemas.openxmlformats.org/officeDocument/2006/relationships/image" Target="../media/image59.png"/><Relationship Id="rId4" Type="http://schemas.openxmlformats.org/officeDocument/2006/relationships/image" Target="../media/image13.png"/><Relationship Id="rId9" Type="http://schemas.openxmlformats.org/officeDocument/2006/relationships/image" Target="../media/image911.png"/></Relationships>
</file>

<file path=ppt/slides/_rels/slide7.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9" Type="http://schemas.openxmlformats.org/officeDocument/2006/relationships/image" Target="../media/image98.png"/><Relationship Id="rId21" Type="http://schemas.openxmlformats.org/officeDocument/2006/relationships/image" Target="../media/image80.png"/><Relationship Id="rId34" Type="http://schemas.openxmlformats.org/officeDocument/2006/relationships/image" Target="../media/image93.png"/><Relationship Id="rId42" Type="http://schemas.openxmlformats.org/officeDocument/2006/relationships/image" Target="../media/image42.png"/><Relationship Id="rId47" Type="http://schemas.openxmlformats.org/officeDocument/2006/relationships/image" Target="../media/image100.png"/><Relationship Id="rId50" Type="http://schemas.openxmlformats.org/officeDocument/2006/relationships/image" Target="../media/image103.png"/><Relationship Id="rId55" Type="http://schemas.openxmlformats.org/officeDocument/2006/relationships/image" Target="../media/image108.png"/><Relationship Id="rId7" Type="http://schemas.openxmlformats.org/officeDocument/2006/relationships/image" Target="../media/image66.png"/><Relationship Id="rId2" Type="http://schemas.openxmlformats.org/officeDocument/2006/relationships/notesSlide" Target="../notesSlides/notesSlide7.xml"/><Relationship Id="rId16" Type="http://schemas.openxmlformats.org/officeDocument/2006/relationships/image" Target="../media/image75.png"/><Relationship Id="rId29" Type="http://schemas.openxmlformats.org/officeDocument/2006/relationships/image" Target="../media/image88.png"/><Relationship Id="rId11" Type="http://schemas.openxmlformats.org/officeDocument/2006/relationships/image" Target="../media/image70.pn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png"/><Relationship Id="rId40" Type="http://schemas.openxmlformats.org/officeDocument/2006/relationships/image" Target="../media/image13.jpeg"/><Relationship Id="rId45" Type="http://schemas.openxmlformats.org/officeDocument/2006/relationships/image" Target="../media/image45.png"/><Relationship Id="rId53" Type="http://schemas.openxmlformats.org/officeDocument/2006/relationships/image" Target="../media/image106.png"/><Relationship Id="rId58" Type="http://schemas.openxmlformats.org/officeDocument/2006/relationships/image" Target="../media/image46.png"/><Relationship Id="rId5" Type="http://schemas.openxmlformats.org/officeDocument/2006/relationships/image" Target="../media/image64.png"/><Relationship Id="rId61" Type="http://schemas.openxmlformats.org/officeDocument/2006/relationships/image" Target="../media/image112.png"/><Relationship Id="rId19" Type="http://schemas.openxmlformats.org/officeDocument/2006/relationships/image" Target="../media/image7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 Id="rId35" Type="http://schemas.openxmlformats.org/officeDocument/2006/relationships/image" Target="../media/image94.png"/><Relationship Id="rId43" Type="http://schemas.openxmlformats.org/officeDocument/2006/relationships/image" Target="../media/image43.png"/><Relationship Id="rId48" Type="http://schemas.openxmlformats.org/officeDocument/2006/relationships/image" Target="../media/image101.png"/><Relationship Id="rId56" Type="http://schemas.openxmlformats.org/officeDocument/2006/relationships/image" Target="../media/image109.png"/><Relationship Id="rId8" Type="http://schemas.openxmlformats.org/officeDocument/2006/relationships/image" Target="../media/image67.png"/><Relationship Id="rId51" Type="http://schemas.openxmlformats.org/officeDocument/2006/relationships/image" Target="../media/image104.png"/><Relationship Id="rId3" Type="http://schemas.openxmlformats.org/officeDocument/2006/relationships/image" Target="../media/image63.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33" Type="http://schemas.openxmlformats.org/officeDocument/2006/relationships/image" Target="../media/image92.png"/><Relationship Id="rId38" Type="http://schemas.openxmlformats.org/officeDocument/2006/relationships/image" Target="../media/image97.png"/><Relationship Id="rId46" Type="http://schemas.openxmlformats.org/officeDocument/2006/relationships/image" Target="../media/image99.png"/><Relationship Id="rId59" Type="http://schemas.openxmlformats.org/officeDocument/2006/relationships/image" Target="../media/image59.png"/><Relationship Id="rId20" Type="http://schemas.openxmlformats.org/officeDocument/2006/relationships/image" Target="../media/image79.png"/><Relationship Id="rId41" Type="http://schemas.openxmlformats.org/officeDocument/2006/relationships/image" Target="../media/image41.png"/><Relationship Id="rId54" Type="http://schemas.openxmlformats.org/officeDocument/2006/relationships/image" Target="../media/image107.png"/><Relationship Id="rId6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65.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36" Type="http://schemas.openxmlformats.org/officeDocument/2006/relationships/image" Target="../media/image95.png"/><Relationship Id="rId49" Type="http://schemas.openxmlformats.org/officeDocument/2006/relationships/image" Target="../media/image102.png"/><Relationship Id="rId57" Type="http://schemas.openxmlformats.org/officeDocument/2006/relationships/image" Target="../media/image110.png"/><Relationship Id="rId10" Type="http://schemas.openxmlformats.org/officeDocument/2006/relationships/image" Target="../media/image69.png"/><Relationship Id="rId31" Type="http://schemas.openxmlformats.org/officeDocument/2006/relationships/image" Target="../media/image90.png"/><Relationship Id="rId44" Type="http://schemas.openxmlformats.org/officeDocument/2006/relationships/image" Target="../media/image44.svg"/><Relationship Id="rId52" Type="http://schemas.openxmlformats.org/officeDocument/2006/relationships/image" Target="../media/image105.png"/><Relationship Id="rId60" Type="http://schemas.openxmlformats.org/officeDocument/2006/relationships/image" Target="../media/image111.png"/><Relationship Id="rId4" Type="http://schemas.openxmlformats.org/officeDocument/2006/relationships/image" Target="../media/image630.png"/><Relationship Id="rId9" Type="http://schemas.openxmlformats.org/officeDocument/2006/relationships/image" Target="../media/image68.png"/></Relationships>
</file>

<file path=ppt/slides/_rels/slide8.xml.rels><?xml version="1.0" encoding="UTF-8" standalone="yes"?>
<Relationships xmlns="http://schemas.openxmlformats.org/package/2006/relationships"><Relationship Id="rId26" Type="http://schemas.openxmlformats.org/officeDocument/2006/relationships/image" Target="../media/image880.png"/><Relationship Id="rId21" Type="http://schemas.openxmlformats.org/officeDocument/2006/relationships/image" Target="../media/image117.png"/><Relationship Id="rId42" Type="http://schemas.openxmlformats.org/officeDocument/2006/relationships/image" Target="../media/image1040.png"/><Relationship Id="rId47" Type="http://schemas.openxmlformats.org/officeDocument/2006/relationships/image" Target="../media/image1150.png"/><Relationship Id="rId63" Type="http://schemas.openxmlformats.org/officeDocument/2006/relationships/image" Target="../media/image124.png"/><Relationship Id="rId68" Type="http://schemas.openxmlformats.org/officeDocument/2006/relationships/image" Target="../media/image129.png"/><Relationship Id="rId84" Type="http://schemas.openxmlformats.org/officeDocument/2006/relationships/image" Target="../media/image145.png"/><Relationship Id="rId89" Type="http://schemas.openxmlformats.org/officeDocument/2006/relationships/image" Target="../media/image150.png"/><Relationship Id="rId16" Type="http://schemas.openxmlformats.org/officeDocument/2006/relationships/image" Target="../media/image780.png"/><Relationship Id="rId11" Type="http://schemas.openxmlformats.org/officeDocument/2006/relationships/image" Target="../media/image41.png"/><Relationship Id="rId32" Type="http://schemas.openxmlformats.org/officeDocument/2006/relationships/image" Target="../media/image940.png"/><Relationship Id="rId37" Type="http://schemas.openxmlformats.org/officeDocument/2006/relationships/image" Target="../media/image990.png"/><Relationship Id="rId53" Type="http://schemas.openxmlformats.org/officeDocument/2006/relationships/image" Target="../media/image118.png"/><Relationship Id="rId58" Type="http://schemas.openxmlformats.org/officeDocument/2006/relationships/image" Target="../media/image120.png"/><Relationship Id="rId74" Type="http://schemas.openxmlformats.org/officeDocument/2006/relationships/image" Target="../media/image135.png"/><Relationship Id="rId79" Type="http://schemas.openxmlformats.org/officeDocument/2006/relationships/image" Target="../media/image140.png"/><Relationship Id="rId5" Type="http://schemas.openxmlformats.org/officeDocument/2006/relationships/image" Target="../media/image730.png"/><Relationship Id="rId90" Type="http://schemas.openxmlformats.org/officeDocument/2006/relationships/image" Target="../media/image151.png"/><Relationship Id="rId95" Type="http://schemas.openxmlformats.org/officeDocument/2006/relationships/image" Target="../media/image156.png"/><Relationship Id="rId22" Type="http://schemas.openxmlformats.org/officeDocument/2006/relationships/image" Target="../media/image840.png"/><Relationship Id="rId27" Type="http://schemas.openxmlformats.org/officeDocument/2006/relationships/image" Target="../media/image890.png"/><Relationship Id="rId43" Type="http://schemas.openxmlformats.org/officeDocument/2006/relationships/image" Target="../media/image1050.png"/><Relationship Id="rId48" Type="http://schemas.openxmlformats.org/officeDocument/2006/relationships/image" Target="../media/image1100.png"/><Relationship Id="rId64" Type="http://schemas.openxmlformats.org/officeDocument/2006/relationships/image" Target="../media/image125.png"/><Relationship Id="rId69" Type="http://schemas.openxmlformats.org/officeDocument/2006/relationships/image" Target="../media/image130.png"/><Relationship Id="rId80" Type="http://schemas.openxmlformats.org/officeDocument/2006/relationships/image" Target="../media/image141.png"/><Relationship Id="rId85" Type="http://schemas.openxmlformats.org/officeDocument/2006/relationships/image" Target="../media/image146.png"/><Relationship Id="rId3" Type="http://schemas.openxmlformats.org/officeDocument/2006/relationships/image" Target="../media/image1131.png"/><Relationship Id="rId12" Type="http://schemas.openxmlformats.org/officeDocument/2006/relationships/image" Target="../media/image42.png"/><Relationship Id="rId17" Type="http://schemas.openxmlformats.org/officeDocument/2006/relationships/image" Target="../media/image114.png"/><Relationship Id="rId25" Type="http://schemas.openxmlformats.org/officeDocument/2006/relationships/image" Target="../media/image870.png"/><Relationship Id="rId33" Type="http://schemas.openxmlformats.org/officeDocument/2006/relationships/image" Target="../media/image950.png"/><Relationship Id="rId38" Type="http://schemas.openxmlformats.org/officeDocument/2006/relationships/image" Target="../media/image1000.png"/><Relationship Id="rId46" Type="http://schemas.openxmlformats.org/officeDocument/2006/relationships/image" Target="../media/image1080.png"/><Relationship Id="rId59" Type="http://schemas.openxmlformats.org/officeDocument/2006/relationships/image" Target="../media/image121.png"/><Relationship Id="rId67" Type="http://schemas.openxmlformats.org/officeDocument/2006/relationships/image" Target="../media/image128.png"/><Relationship Id="rId20" Type="http://schemas.openxmlformats.org/officeDocument/2006/relationships/image" Target="../media/image116.png"/><Relationship Id="rId41" Type="http://schemas.openxmlformats.org/officeDocument/2006/relationships/image" Target="../media/image1030.png"/><Relationship Id="rId54" Type="http://schemas.openxmlformats.org/officeDocument/2006/relationships/image" Target="../media/image1160.png"/><Relationship Id="rId62" Type="http://schemas.openxmlformats.org/officeDocument/2006/relationships/image" Target="../media/image123.png"/><Relationship Id="rId70" Type="http://schemas.openxmlformats.org/officeDocument/2006/relationships/image" Target="../media/image131.png"/><Relationship Id="rId75" Type="http://schemas.openxmlformats.org/officeDocument/2006/relationships/image" Target="../media/image136.png"/><Relationship Id="rId83" Type="http://schemas.openxmlformats.org/officeDocument/2006/relationships/image" Target="../media/image144.png"/><Relationship Id="rId88" Type="http://schemas.openxmlformats.org/officeDocument/2006/relationships/image" Target="../media/image149.png"/><Relationship Id="rId91" Type="http://schemas.openxmlformats.org/officeDocument/2006/relationships/image" Target="../media/image152.png"/><Relationship Id="rId96" Type="http://schemas.openxmlformats.org/officeDocument/2006/relationships/image" Target="../media/image157.png"/><Relationship Id="rId1" Type="http://schemas.openxmlformats.org/officeDocument/2006/relationships/slideLayout" Target="../slideLayouts/slideLayout4.xml"/><Relationship Id="rId6" Type="http://schemas.openxmlformats.org/officeDocument/2006/relationships/image" Target="../media/image740.png"/><Relationship Id="rId15" Type="http://schemas.openxmlformats.org/officeDocument/2006/relationships/image" Target="../media/image45.png"/><Relationship Id="rId23" Type="http://schemas.openxmlformats.org/officeDocument/2006/relationships/image" Target="../media/image850.png"/><Relationship Id="rId28" Type="http://schemas.openxmlformats.org/officeDocument/2006/relationships/image" Target="../media/image900.png"/><Relationship Id="rId36" Type="http://schemas.openxmlformats.org/officeDocument/2006/relationships/image" Target="../media/image980.png"/><Relationship Id="rId49" Type="http://schemas.openxmlformats.org/officeDocument/2006/relationships/image" Target="../media/image1111.png"/><Relationship Id="rId57" Type="http://schemas.openxmlformats.org/officeDocument/2006/relationships/image" Target="../media/image119.png"/><Relationship Id="rId10" Type="http://schemas.openxmlformats.org/officeDocument/2006/relationships/image" Target="../media/image13.jpeg"/><Relationship Id="rId31" Type="http://schemas.openxmlformats.org/officeDocument/2006/relationships/image" Target="../media/image930.png"/><Relationship Id="rId44" Type="http://schemas.openxmlformats.org/officeDocument/2006/relationships/image" Target="../media/image1141.png"/><Relationship Id="rId52" Type="http://schemas.openxmlformats.org/officeDocument/2006/relationships/image" Target="../media/image1140.png"/><Relationship Id="rId65" Type="http://schemas.openxmlformats.org/officeDocument/2006/relationships/image" Target="../media/image126.png"/><Relationship Id="rId73" Type="http://schemas.openxmlformats.org/officeDocument/2006/relationships/image" Target="../media/image134.png"/><Relationship Id="rId78" Type="http://schemas.openxmlformats.org/officeDocument/2006/relationships/image" Target="../media/image139.png"/><Relationship Id="rId81" Type="http://schemas.openxmlformats.org/officeDocument/2006/relationships/image" Target="../media/image142.png"/><Relationship Id="rId86" Type="http://schemas.openxmlformats.org/officeDocument/2006/relationships/image" Target="../media/image147.png"/><Relationship Id="rId94" Type="http://schemas.openxmlformats.org/officeDocument/2006/relationships/image" Target="../media/image155.png"/><Relationship Id="rId99" Type="http://schemas.openxmlformats.org/officeDocument/2006/relationships/image" Target="../media/image160.png"/><Relationship Id="rId4" Type="http://schemas.openxmlformats.org/officeDocument/2006/relationships/image" Target="../media/image720.png"/><Relationship Id="rId9" Type="http://schemas.openxmlformats.org/officeDocument/2006/relationships/image" Target="../media/image770.png"/><Relationship Id="rId13" Type="http://schemas.openxmlformats.org/officeDocument/2006/relationships/image" Target="../media/image43.png"/><Relationship Id="rId18" Type="http://schemas.openxmlformats.org/officeDocument/2006/relationships/image" Target="../media/image115.png"/><Relationship Id="rId39" Type="http://schemas.openxmlformats.org/officeDocument/2006/relationships/image" Target="../media/image1010.png"/><Relationship Id="rId34" Type="http://schemas.openxmlformats.org/officeDocument/2006/relationships/image" Target="../media/image960.png"/><Relationship Id="rId50" Type="http://schemas.openxmlformats.org/officeDocument/2006/relationships/image" Target="../media/image1161.png"/><Relationship Id="rId55" Type="http://schemas.openxmlformats.org/officeDocument/2006/relationships/image" Target="../media/image1170.png"/><Relationship Id="rId76" Type="http://schemas.openxmlformats.org/officeDocument/2006/relationships/image" Target="../media/image137.png"/><Relationship Id="rId97" Type="http://schemas.openxmlformats.org/officeDocument/2006/relationships/image" Target="../media/image158.png"/><Relationship Id="rId7" Type="http://schemas.openxmlformats.org/officeDocument/2006/relationships/image" Target="../media/image750.png"/><Relationship Id="rId71" Type="http://schemas.openxmlformats.org/officeDocument/2006/relationships/image" Target="../media/image132.png"/><Relationship Id="rId92" Type="http://schemas.openxmlformats.org/officeDocument/2006/relationships/image" Target="../media/image153.png"/><Relationship Id="rId2" Type="http://schemas.openxmlformats.org/officeDocument/2006/relationships/notesSlide" Target="../notesSlides/notesSlide8.xml"/><Relationship Id="rId29" Type="http://schemas.openxmlformats.org/officeDocument/2006/relationships/image" Target="../media/image910.png"/><Relationship Id="rId24" Type="http://schemas.openxmlformats.org/officeDocument/2006/relationships/image" Target="../media/image860.png"/><Relationship Id="rId40" Type="http://schemas.openxmlformats.org/officeDocument/2006/relationships/image" Target="../media/image1020.png"/><Relationship Id="rId45" Type="http://schemas.openxmlformats.org/officeDocument/2006/relationships/image" Target="../media/image1070.png"/><Relationship Id="rId66" Type="http://schemas.openxmlformats.org/officeDocument/2006/relationships/image" Target="../media/image127.png"/><Relationship Id="rId87" Type="http://schemas.openxmlformats.org/officeDocument/2006/relationships/image" Target="../media/image148.png"/><Relationship Id="rId61" Type="http://schemas.openxmlformats.org/officeDocument/2006/relationships/image" Target="../media/image122.png"/><Relationship Id="rId82" Type="http://schemas.openxmlformats.org/officeDocument/2006/relationships/image" Target="../media/image143.png"/><Relationship Id="rId19" Type="http://schemas.openxmlformats.org/officeDocument/2006/relationships/image" Target="../media/image810.png"/><Relationship Id="rId14" Type="http://schemas.openxmlformats.org/officeDocument/2006/relationships/image" Target="../media/image44.svg"/><Relationship Id="rId30" Type="http://schemas.openxmlformats.org/officeDocument/2006/relationships/image" Target="../media/image920.png"/><Relationship Id="rId35" Type="http://schemas.openxmlformats.org/officeDocument/2006/relationships/image" Target="../media/image970.png"/><Relationship Id="rId56" Type="http://schemas.openxmlformats.org/officeDocument/2006/relationships/image" Target="../media/image1180.png"/><Relationship Id="rId77" Type="http://schemas.openxmlformats.org/officeDocument/2006/relationships/image" Target="../media/image138.png"/><Relationship Id="rId100" Type="http://schemas.openxmlformats.org/officeDocument/2006/relationships/image" Target="../media/image161.png"/><Relationship Id="rId8" Type="http://schemas.openxmlformats.org/officeDocument/2006/relationships/image" Target="../media/image760.png"/><Relationship Id="rId51" Type="http://schemas.openxmlformats.org/officeDocument/2006/relationships/image" Target="../media/image1130.png"/><Relationship Id="rId72" Type="http://schemas.openxmlformats.org/officeDocument/2006/relationships/image" Target="../media/image133.png"/><Relationship Id="rId93" Type="http://schemas.openxmlformats.org/officeDocument/2006/relationships/image" Target="../media/image154.png"/><Relationship Id="rId98" Type="http://schemas.openxmlformats.org/officeDocument/2006/relationships/image" Target="../media/image159.png"/></Relationships>
</file>

<file path=ppt/slides/_rels/slide9.xml.rels><?xml version="1.0" encoding="UTF-8" standalone="yes"?>
<Relationships xmlns="http://schemas.openxmlformats.org/package/2006/relationships"><Relationship Id="rId26" Type="http://schemas.openxmlformats.org/officeDocument/2006/relationships/image" Target="../media/image880.png"/><Relationship Id="rId39" Type="http://schemas.openxmlformats.org/officeDocument/2006/relationships/image" Target="../media/image170.png"/><Relationship Id="rId21" Type="http://schemas.openxmlformats.org/officeDocument/2006/relationships/image" Target="../media/image167.png"/><Relationship Id="rId34" Type="http://schemas.openxmlformats.org/officeDocument/2006/relationships/image" Target="../media/image960.png"/><Relationship Id="rId42" Type="http://schemas.openxmlformats.org/officeDocument/2006/relationships/image" Target="../media/image1040.png"/><Relationship Id="rId47" Type="http://schemas.openxmlformats.org/officeDocument/2006/relationships/image" Target="../media/image173.png"/><Relationship Id="rId50" Type="http://schemas.openxmlformats.org/officeDocument/2006/relationships/image" Target="../media/image174.png"/><Relationship Id="rId55" Type="http://schemas.openxmlformats.org/officeDocument/2006/relationships/image" Target="../media/image42.png"/><Relationship Id="rId2" Type="http://schemas.openxmlformats.org/officeDocument/2006/relationships/notesSlide" Target="../notesSlides/notesSlide9.xml"/><Relationship Id="rId29" Type="http://schemas.openxmlformats.org/officeDocument/2006/relationships/image" Target="../media/image910.png"/><Relationship Id="rId24" Type="http://schemas.openxmlformats.org/officeDocument/2006/relationships/image" Target="../media/image860.png"/><Relationship Id="rId32" Type="http://schemas.openxmlformats.org/officeDocument/2006/relationships/image" Target="../media/image940.png"/><Relationship Id="rId37" Type="http://schemas.openxmlformats.org/officeDocument/2006/relationships/image" Target="../media/image990.png"/><Relationship Id="rId40" Type="http://schemas.openxmlformats.org/officeDocument/2006/relationships/image" Target="../media/image1020.png"/><Relationship Id="rId45" Type="http://schemas.openxmlformats.org/officeDocument/2006/relationships/image" Target="../media/image1070.png"/><Relationship Id="rId53" Type="http://schemas.openxmlformats.org/officeDocument/2006/relationships/image" Target="../media/image13.jpeg"/><Relationship Id="rId58" Type="http://schemas.openxmlformats.org/officeDocument/2006/relationships/image" Target="../media/image45.png"/><Relationship Id="rId5" Type="http://schemas.openxmlformats.org/officeDocument/2006/relationships/image" Target="../media/image164.png"/><Relationship Id="rId23" Type="http://schemas.openxmlformats.org/officeDocument/2006/relationships/image" Target="../media/image168.png"/><Relationship Id="rId28" Type="http://schemas.openxmlformats.org/officeDocument/2006/relationships/image" Target="../media/image900.png"/><Relationship Id="rId36" Type="http://schemas.openxmlformats.org/officeDocument/2006/relationships/image" Target="../media/image980.png"/><Relationship Id="rId49" Type="http://schemas.openxmlformats.org/officeDocument/2006/relationships/image" Target="../media/image1111.png"/><Relationship Id="rId57" Type="http://schemas.openxmlformats.org/officeDocument/2006/relationships/image" Target="../media/image44.svg"/><Relationship Id="rId61" Type="http://schemas.openxmlformats.org/officeDocument/2006/relationships/image" Target="../media/image176.png"/><Relationship Id="rId19" Type="http://schemas.openxmlformats.org/officeDocument/2006/relationships/image" Target="../media/image810.png"/><Relationship Id="rId31" Type="http://schemas.openxmlformats.org/officeDocument/2006/relationships/image" Target="../media/image930.png"/><Relationship Id="rId44" Type="http://schemas.openxmlformats.org/officeDocument/2006/relationships/image" Target="../media/image172.png"/><Relationship Id="rId52" Type="http://schemas.openxmlformats.org/officeDocument/2006/relationships/image" Target="../media/image1140.png"/><Relationship Id="rId60" Type="http://schemas.openxmlformats.org/officeDocument/2006/relationships/image" Target="../media/image1750.png"/><Relationship Id="rId4" Type="http://schemas.openxmlformats.org/officeDocument/2006/relationships/image" Target="../media/image163.png"/><Relationship Id="rId22" Type="http://schemas.openxmlformats.org/officeDocument/2006/relationships/image" Target="../media/image840.png"/><Relationship Id="rId27" Type="http://schemas.openxmlformats.org/officeDocument/2006/relationships/image" Target="../media/image890.png"/><Relationship Id="rId30" Type="http://schemas.openxmlformats.org/officeDocument/2006/relationships/image" Target="../media/image920.png"/><Relationship Id="rId35" Type="http://schemas.openxmlformats.org/officeDocument/2006/relationships/image" Target="../media/image169.png"/><Relationship Id="rId43" Type="http://schemas.openxmlformats.org/officeDocument/2006/relationships/image" Target="../media/image171.png"/><Relationship Id="rId48" Type="http://schemas.openxmlformats.org/officeDocument/2006/relationships/image" Target="../media/image1100.png"/><Relationship Id="rId56" Type="http://schemas.openxmlformats.org/officeDocument/2006/relationships/image" Target="../media/image43.png"/><Relationship Id="rId51" Type="http://schemas.openxmlformats.org/officeDocument/2006/relationships/image" Target="../media/image1130.png"/><Relationship Id="rId3" Type="http://schemas.openxmlformats.org/officeDocument/2006/relationships/image" Target="../media/image162.png"/><Relationship Id="rId25" Type="http://schemas.openxmlformats.org/officeDocument/2006/relationships/image" Target="../media/image1680.png"/><Relationship Id="rId33" Type="http://schemas.openxmlformats.org/officeDocument/2006/relationships/image" Target="../media/image950.png"/><Relationship Id="rId38" Type="http://schemas.openxmlformats.org/officeDocument/2006/relationships/image" Target="../media/image1000.png"/><Relationship Id="rId46" Type="http://schemas.openxmlformats.org/officeDocument/2006/relationships/image" Target="../media/image1080.png"/><Relationship Id="rId59" Type="http://schemas.openxmlformats.org/officeDocument/2006/relationships/image" Target="../media/image175.png"/><Relationship Id="rId20" Type="http://schemas.openxmlformats.org/officeDocument/2006/relationships/image" Target="../media/image166.png"/><Relationship Id="rId41" Type="http://schemas.openxmlformats.org/officeDocument/2006/relationships/image" Target="../media/image1030.png"/><Relationship Id="rId54"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1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B627CA-44A6-CFF2-E95C-6CA8548D67D4}"/>
              </a:ext>
            </a:extLst>
          </p:cNvPr>
          <p:cNvSpPr>
            <a:spLocks noGrp="1"/>
          </p:cNvSpPr>
          <p:nvPr>
            <p:ph type="ctrTitle"/>
          </p:nvPr>
        </p:nvSpPr>
        <p:spPr/>
        <p:txBody>
          <a:bodyPr anchor="ctr">
            <a:normAutofit/>
          </a:bodyPr>
          <a:lstStyle/>
          <a:p>
            <a:pPr algn="l"/>
            <a:r>
              <a:rPr kumimoji="1" lang="en-US" altLang="ja-JP" sz="4000" dirty="0">
                <a:solidFill>
                  <a:schemeClr val="bg1"/>
                </a:solidFill>
                <a:latin typeface="Arial" panose="020B0604020202020204" pitchFamily="34" charset="0"/>
                <a:cs typeface="Arial" panose="020B0604020202020204" pitchFamily="34" charset="0"/>
              </a:rPr>
              <a:t>International Competitiveness </a:t>
            </a:r>
            <a:br>
              <a:rPr kumimoji="1" lang="en-US" altLang="ja-JP" sz="4000" dirty="0">
                <a:solidFill>
                  <a:schemeClr val="bg1"/>
                </a:solidFill>
                <a:latin typeface="Arial" panose="020B0604020202020204" pitchFamily="34" charset="0"/>
                <a:cs typeface="Arial" panose="020B0604020202020204" pitchFamily="34" charset="0"/>
              </a:rPr>
            </a:br>
            <a:r>
              <a:rPr kumimoji="1" lang="en-US" altLang="ja-JP" sz="4000" dirty="0">
                <a:solidFill>
                  <a:schemeClr val="bg1"/>
                </a:solidFill>
                <a:latin typeface="Arial" panose="020B0604020202020204" pitchFamily="34" charset="0"/>
                <a:cs typeface="Arial" panose="020B0604020202020204" pitchFamily="34" charset="0"/>
              </a:rPr>
              <a:t>and Carbon Footprint of Products</a:t>
            </a:r>
            <a:endParaRPr kumimoji="1" lang="ja-JP" altLang="en-US" sz="4000" dirty="0">
              <a:solidFill>
                <a:schemeClr val="bg1"/>
              </a:solidFill>
              <a:latin typeface="Arial" panose="020B0604020202020204" pitchFamily="34" charset="0"/>
              <a:cs typeface="Arial" panose="020B0604020202020204" pitchFamily="34" charset="0"/>
            </a:endParaRPr>
          </a:p>
        </p:txBody>
      </p:sp>
      <p:sp>
        <p:nvSpPr>
          <p:cNvPr id="9" name="字幕 8">
            <a:extLst>
              <a:ext uri="{FF2B5EF4-FFF2-40B4-BE49-F238E27FC236}">
                <a16:creationId xmlns:a16="http://schemas.microsoft.com/office/drawing/2014/main" id="{D271F2CF-7C19-BBE9-C467-6FF1F3E9B335}"/>
              </a:ext>
            </a:extLst>
          </p:cNvPr>
          <p:cNvSpPr txBox="1">
            <a:spLocks noGrp="1"/>
          </p:cNvSpPr>
          <p:nvPr>
            <p:ph type="subTitle" idx="1"/>
          </p:nvPr>
        </p:nvSpPr>
        <p:spPr>
          <a:xfrm>
            <a:off x="126999" y="4911726"/>
            <a:ext cx="11938000" cy="1641475"/>
          </a:xfrm>
          <a:prstGeom prst="rect">
            <a:avLst/>
          </a:prstGeom>
          <a:noFill/>
        </p:spPr>
        <p:txBody>
          <a:bodyPr wrap="square" rtlCol="0">
            <a:spAutoFit/>
          </a:bodyPr>
          <a:lstStyle/>
          <a:p>
            <a:pPr>
              <a:lnSpc>
                <a:spcPct val="100000"/>
              </a:lnSpc>
            </a:pPr>
            <a:r>
              <a:rPr lang="en-US" altLang="ja-JP" sz="2800" b="1" u="sng" dirty="0">
                <a:latin typeface="Calibri" panose="020F0502020204030204" pitchFamily="34" charset="0"/>
                <a:cs typeface="Calibri" panose="020F0502020204030204" pitchFamily="34" charset="0"/>
              </a:rPr>
              <a:t>Haruta </a:t>
            </a:r>
            <a:r>
              <a:rPr lang="en-US" altLang="ja-JP" sz="2800" b="1" u="sng" dirty="0" err="1">
                <a:latin typeface="Calibri" panose="020F0502020204030204" pitchFamily="34" charset="0"/>
                <a:cs typeface="Calibri" panose="020F0502020204030204" pitchFamily="34" charset="0"/>
              </a:rPr>
              <a:t>Togasaki</a:t>
            </a:r>
            <a:r>
              <a:rPr lang="en-US" altLang="ja-JP" sz="2800" b="1" u="sng" baseline="30000" dirty="0" err="1">
                <a:latin typeface="Calibri" panose="020F0502020204030204" pitchFamily="34" charset="0"/>
                <a:cs typeface="Calibri" panose="020F0502020204030204" pitchFamily="34" charset="0"/>
              </a:rPr>
              <a:t>a</a:t>
            </a:r>
            <a:r>
              <a:rPr lang="en-US" altLang="ja-JP" sz="2800" b="1" dirty="0">
                <a:latin typeface="Calibri" panose="020F0502020204030204" pitchFamily="34" charset="0"/>
                <a:cs typeface="Calibri" panose="020F0502020204030204" pitchFamily="34" charset="0"/>
              </a:rPr>
              <a:t>, Ai </a:t>
            </a:r>
            <a:r>
              <a:rPr lang="en-US" altLang="ja-JP" sz="2800" b="1" dirty="0" err="1">
                <a:latin typeface="Calibri" panose="020F0502020204030204" pitchFamily="34" charset="0"/>
                <a:cs typeface="Calibri" panose="020F0502020204030204" pitchFamily="34" charset="0"/>
              </a:rPr>
              <a:t>Nagata</a:t>
            </a:r>
            <a:r>
              <a:rPr lang="en-US" altLang="ja-JP" sz="2800" b="1" baseline="30000" dirty="0" err="1">
                <a:latin typeface="Calibri" panose="020F0502020204030204" pitchFamily="34" charset="0"/>
                <a:cs typeface="Calibri" panose="020F0502020204030204" pitchFamily="34" charset="0"/>
              </a:rPr>
              <a:t>a</a:t>
            </a:r>
            <a:r>
              <a:rPr lang="en-US" altLang="ja-JP" sz="2800" b="1" dirty="0">
                <a:latin typeface="Calibri" panose="020F0502020204030204" pitchFamily="34" charset="0"/>
                <a:cs typeface="Calibri" panose="020F0502020204030204" pitchFamily="34" charset="0"/>
              </a:rPr>
              <a:t>, Shigemi </a:t>
            </a:r>
            <a:r>
              <a:rPr lang="en-US" altLang="ja-JP" sz="2800" b="1" dirty="0" err="1">
                <a:latin typeface="Calibri" panose="020F0502020204030204" pitchFamily="34" charset="0"/>
                <a:cs typeface="Calibri" panose="020F0502020204030204" pitchFamily="34" charset="0"/>
              </a:rPr>
              <a:t>Kagawa</a:t>
            </a:r>
            <a:r>
              <a:rPr lang="en-US" altLang="ja-JP" sz="2800" b="1" baseline="30000" dirty="0" err="1">
                <a:latin typeface="Calibri" panose="020F0502020204030204" pitchFamily="34" charset="0"/>
                <a:cs typeface="Calibri" panose="020F0502020204030204" pitchFamily="34" charset="0"/>
              </a:rPr>
              <a:t>b</a:t>
            </a:r>
            <a:endParaRPr lang="en-US" altLang="ja-JP" sz="2800" b="1" dirty="0">
              <a:latin typeface="Calibri" panose="020F0502020204030204" pitchFamily="34" charset="0"/>
              <a:cs typeface="Calibri" panose="020F0502020204030204" pitchFamily="34" charset="0"/>
            </a:endParaRPr>
          </a:p>
          <a:p>
            <a:pPr algn="l">
              <a:lnSpc>
                <a:spcPct val="100000"/>
              </a:lnSpc>
            </a:pPr>
            <a:r>
              <a:rPr lang="en-US" altLang="ja-JP" dirty="0">
                <a:cs typeface="Calibri" panose="020F0502020204030204" pitchFamily="34" charset="0"/>
              </a:rPr>
              <a:t>a</a:t>
            </a:r>
            <a:r>
              <a:rPr lang="en-US" altLang="ja-JP" sz="2800" dirty="0">
                <a:latin typeface="Calibri" panose="020F0502020204030204" pitchFamily="34" charset="0"/>
                <a:cs typeface="Calibri" panose="020F0502020204030204" pitchFamily="34" charset="0"/>
              </a:rPr>
              <a:t>: Graduate School of Economics, Kyushu University, Japan</a:t>
            </a:r>
          </a:p>
          <a:p>
            <a:pPr algn="l">
              <a:lnSpc>
                <a:spcPct val="100000"/>
              </a:lnSpc>
            </a:pPr>
            <a:r>
              <a:rPr lang="en-US" altLang="ja-JP" sz="2800" dirty="0">
                <a:latin typeface="Calibri" panose="020F0502020204030204" pitchFamily="34" charset="0"/>
                <a:cs typeface="Calibri" panose="020F0502020204030204" pitchFamily="34" charset="0"/>
              </a:rPr>
              <a:t>b: Faculty of Economics, Kyushu University, Japan </a:t>
            </a:r>
          </a:p>
        </p:txBody>
      </p:sp>
    </p:spTree>
    <p:extLst>
      <p:ext uri="{BB962C8B-B14F-4D97-AF65-F5344CB8AC3E}">
        <p14:creationId xmlns:p14="http://schemas.microsoft.com/office/powerpoint/2010/main" val="3682466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B93DC2-E166-A9D0-6AEA-B6757211DA00}"/>
              </a:ext>
            </a:extLst>
          </p:cNvPr>
          <p:cNvSpPr>
            <a:spLocks noGrp="1"/>
          </p:cNvSpPr>
          <p:nvPr>
            <p:ph type="title"/>
          </p:nvPr>
        </p:nvSpPr>
        <p:spPr/>
        <p:txBody>
          <a:bodyPr/>
          <a:lstStyle/>
          <a:p>
            <a:r>
              <a:rPr lang="en-US" altLang="ja-JP" dirty="0"/>
              <a:t>2. Methodology</a:t>
            </a:r>
            <a:endParaRPr kumimoji="1" lang="ja-JP" altLang="en-US" dirty="0"/>
          </a:p>
        </p:txBody>
      </p:sp>
      <mc:AlternateContent xmlns:mc="http://schemas.openxmlformats.org/markup-compatibility/2006">
        <mc:Choice xmlns:a14="http://schemas.microsoft.com/office/drawing/2010/main" Requires="a14">
          <p:sp>
            <p:nvSpPr>
              <p:cNvPr id="3" name="コンテンツ プレースホルダー 2">
                <a:extLst>
                  <a:ext uri="{FF2B5EF4-FFF2-40B4-BE49-F238E27FC236}">
                    <a16:creationId xmlns:a16="http://schemas.microsoft.com/office/drawing/2014/main" id="{EBA06C3C-CE0D-81EE-AE92-6BB3A0093253}"/>
                  </a:ext>
                </a:extLst>
              </p:cNvPr>
              <p:cNvSpPr>
                <a:spLocks noGrp="1"/>
              </p:cNvSpPr>
              <p:nvPr>
                <p:ph idx="1"/>
              </p:nvPr>
            </p:nvSpPr>
            <p:spPr>
              <a:xfrm>
                <a:off x="88900" y="900001"/>
                <a:ext cx="12014200" cy="1745335"/>
              </a:xfrm>
            </p:spPr>
            <p:txBody>
              <a:bodyPr>
                <a:normAutofit/>
              </a:bodyPr>
              <a:lstStyle/>
              <a:p>
                <a:pPr marL="447675" indent="-447675">
                  <a:buNone/>
                </a:pPr>
                <a:r>
                  <a:rPr lang="en-US" altLang="ja-JP" b="1" dirty="0">
                    <a:solidFill>
                      <a:srgbClr val="002060"/>
                    </a:solidFill>
                  </a:rPr>
                  <a:t>◎ We estimated Leontief inverse submatrix that traces the direct and indirect intermediate inputs in the EU region required as a result of feedback effects from the non-EU region (</a:t>
                </a:r>
                <a14:m>
                  <m:oMath xmlns:m="http://schemas.openxmlformats.org/officeDocument/2006/math">
                    <m:sSup>
                      <m:sSupPr>
                        <m:ctrlPr>
                          <a:rPr lang="en-US" altLang="ja-JP" b="1" i="1" smtClean="0">
                            <a:solidFill>
                              <a:srgbClr val="C89800"/>
                            </a:solidFill>
                            <a:latin typeface="Cambria Math" panose="02040503050406030204" pitchFamily="18" charset="0"/>
                            <a:cs typeface="+mn-cs"/>
                          </a:rPr>
                        </m:ctrlPr>
                      </m:sSupPr>
                      <m:e>
                        <m:r>
                          <a:rPr lang="en-US" altLang="ja-JP" b="1">
                            <a:solidFill>
                              <a:srgbClr val="C89800"/>
                            </a:solidFill>
                            <a:latin typeface="Cambria Math" panose="02040503050406030204" pitchFamily="18" charset="0"/>
                            <a:cs typeface="+mn-cs"/>
                          </a:rPr>
                          <m:t>𝐋</m:t>
                        </m:r>
                      </m:e>
                      <m:sup>
                        <m:r>
                          <a:rPr lang="en-US" altLang="ja-JP" i="1">
                            <a:solidFill>
                              <a:srgbClr val="C89800"/>
                            </a:solidFill>
                            <a:latin typeface="Cambria Math" panose="02040503050406030204" pitchFamily="18" charset="0"/>
                            <a:cs typeface="+mn-cs"/>
                          </a:rPr>
                          <m:t>𝑖𝑛𝑡𝑒𝑟𝐸𝑈</m:t>
                        </m:r>
                        <m:r>
                          <a:rPr lang="en-US" altLang="ja-JP" i="1">
                            <a:solidFill>
                              <a:srgbClr val="C89800"/>
                            </a:solidFill>
                            <a:latin typeface="Cambria Math" panose="02040503050406030204" pitchFamily="18" charset="0"/>
                            <a:cs typeface="+mn-cs"/>
                          </a:rPr>
                          <m:t>−</m:t>
                        </m:r>
                        <m:r>
                          <a:rPr lang="en-US" altLang="ja-JP" i="1">
                            <a:solidFill>
                              <a:srgbClr val="C89800"/>
                            </a:solidFill>
                            <a:latin typeface="Cambria Math" panose="02040503050406030204" pitchFamily="18" charset="0"/>
                            <a:cs typeface="+mn-cs"/>
                          </a:rPr>
                          <m:t>𝑛𝑜𝑛𝐸𝑈</m:t>
                        </m:r>
                      </m:sup>
                    </m:sSup>
                  </m:oMath>
                </a14:m>
                <a:r>
                  <a:rPr lang="en-US" altLang="ja-JP" b="1" dirty="0">
                    <a:solidFill>
                      <a:srgbClr val="002060"/>
                    </a:solidFill>
                  </a:rPr>
                  <a:t>) using equation (5):</a:t>
                </a:r>
              </a:p>
            </p:txBody>
          </p:sp>
        </mc:Choice>
        <mc:Fallback>
          <p:sp>
            <p:nvSpPr>
              <p:cNvPr id="3" name="コンテンツ プレースホルダー 2">
                <a:extLst>
                  <a:ext uri="{FF2B5EF4-FFF2-40B4-BE49-F238E27FC236}">
                    <a16:creationId xmlns:a16="http://schemas.microsoft.com/office/drawing/2014/main" id="{EBA06C3C-CE0D-81EE-AE92-6BB3A0093253}"/>
                  </a:ext>
                </a:extLst>
              </p:cNvPr>
              <p:cNvSpPr>
                <a:spLocks noGrp="1" noRot="1" noChangeAspect="1" noMove="1" noResize="1" noEditPoints="1" noAdjustHandles="1" noChangeArrowheads="1" noChangeShapeType="1" noTextEdit="1"/>
              </p:cNvSpPr>
              <p:nvPr>
                <p:ph idx="1"/>
              </p:nvPr>
            </p:nvSpPr>
            <p:spPr>
              <a:xfrm>
                <a:off x="88900" y="900001"/>
                <a:ext cx="12014200" cy="1745335"/>
              </a:xfrm>
              <a:blipFill>
                <a:blip r:embed="rId3"/>
                <a:stretch>
                  <a:fillRect l="-1066" t="-7692"/>
                </a:stretch>
              </a:blipFill>
            </p:spPr>
            <p:txBody>
              <a:bodyPr/>
              <a:lstStyle/>
              <a:p>
                <a:r>
                  <a:rPr lang="en-GB">
                    <a:noFill/>
                  </a:rPr>
                  <a:t> </a:t>
                </a:r>
              </a:p>
            </p:txBody>
          </p:sp>
        </mc:Fallback>
      </mc:AlternateContent>
      <p:sp>
        <p:nvSpPr>
          <p:cNvPr id="4" name="スライド番号プレースホルダー 3">
            <a:extLst>
              <a:ext uri="{FF2B5EF4-FFF2-40B4-BE49-F238E27FC236}">
                <a16:creationId xmlns:a16="http://schemas.microsoft.com/office/drawing/2014/main" id="{AF362751-BBB9-C926-3A14-84D84BAC7CE9}"/>
              </a:ext>
            </a:extLst>
          </p:cNvPr>
          <p:cNvSpPr>
            <a:spLocks noGrp="1"/>
          </p:cNvSpPr>
          <p:nvPr>
            <p:ph type="sldNum" sz="quarter" idx="12"/>
          </p:nvPr>
        </p:nvSpPr>
        <p:spPr/>
        <p:txBody>
          <a:bodyPr/>
          <a:lstStyle/>
          <a:p>
            <a:fld id="{64E783D7-D17F-466C-80DC-D861DFAB4428}" type="slidenum">
              <a:rPr kumimoji="1" lang="ja-JP" altLang="en-US" smtClean="0"/>
              <a:t>9</a:t>
            </a:fld>
            <a:endParaRPr kumimoji="1" lang="ja-JP" altLang="en-US" dirty="0"/>
          </a:p>
        </p:txBody>
      </p:sp>
      <mc:AlternateContent xmlns:mc="http://schemas.openxmlformats.org/markup-compatibility/2006">
        <mc:Choice xmlns:a14="http://schemas.microsoft.com/office/drawing/2010/main" Requires="a14">
          <p:sp>
            <p:nvSpPr>
              <p:cNvPr id="6" name="テキスト ボックス 5">
                <a:extLst>
                  <a:ext uri="{FF2B5EF4-FFF2-40B4-BE49-F238E27FC236}">
                    <a16:creationId xmlns:a16="http://schemas.microsoft.com/office/drawing/2014/main" id="{DA405742-00D0-9A1E-8925-D0B0DB204350}"/>
                  </a:ext>
                </a:extLst>
              </p:cNvPr>
              <p:cNvSpPr txBox="1"/>
              <p:nvPr/>
            </p:nvSpPr>
            <p:spPr>
              <a:xfrm>
                <a:off x="95250" y="2280688"/>
                <a:ext cx="12001500" cy="6628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ja-JP" sz="2800" b="1" i="1" smtClean="0">
                              <a:solidFill>
                                <a:srgbClr val="C89800"/>
                              </a:solidFill>
                              <a:latin typeface="Cambria Math" panose="02040503050406030204" pitchFamily="18" charset="0"/>
                            </a:rPr>
                          </m:ctrlPr>
                        </m:sSupPr>
                        <m:e>
                          <m:r>
                            <a:rPr lang="en-US" altLang="ja-JP" sz="2800" b="1">
                              <a:solidFill>
                                <a:srgbClr val="C89800"/>
                              </a:solidFill>
                              <a:latin typeface="Cambria Math" panose="02040503050406030204" pitchFamily="18" charset="0"/>
                            </a:rPr>
                            <m:t>𝐋</m:t>
                          </m:r>
                        </m:e>
                        <m:sup>
                          <m:r>
                            <a:rPr lang="en-US" altLang="ja-JP" sz="2800" i="1">
                              <a:solidFill>
                                <a:srgbClr val="C89800"/>
                              </a:solidFill>
                              <a:latin typeface="Cambria Math" panose="02040503050406030204" pitchFamily="18" charset="0"/>
                            </a:rPr>
                            <m:t>𝑖𝑛𝑡𝑒𝑟𝐸𝑈</m:t>
                          </m:r>
                          <m:r>
                            <a:rPr lang="en-US" altLang="ja-JP" sz="2800" i="1">
                              <a:solidFill>
                                <a:srgbClr val="C89800"/>
                              </a:solidFill>
                              <a:latin typeface="Cambria Math" panose="02040503050406030204" pitchFamily="18" charset="0"/>
                            </a:rPr>
                            <m:t>−</m:t>
                          </m:r>
                          <m:r>
                            <a:rPr lang="en-US" altLang="ja-JP" sz="2800" i="1">
                              <a:solidFill>
                                <a:srgbClr val="C89800"/>
                              </a:solidFill>
                              <a:latin typeface="Cambria Math" panose="02040503050406030204" pitchFamily="18" charset="0"/>
                            </a:rPr>
                            <m:t>𝑛𝑜𝑛𝐸𝑈</m:t>
                          </m:r>
                        </m:sup>
                      </m:sSup>
                      <m:r>
                        <a:rPr lang="en-US" altLang="ja-JP" sz="2800" b="1" i="1" smtClean="0">
                          <a:solidFill>
                            <a:schemeClr val="tx1"/>
                          </a:solidFill>
                          <a:latin typeface="Cambria Math" panose="02040503050406030204" pitchFamily="18" charset="0"/>
                        </a:rPr>
                        <m:t>=</m:t>
                      </m:r>
                      <m:sSup>
                        <m:sSupPr>
                          <m:ctrlPr>
                            <a:rPr lang="ja-JP" altLang="ja-JP" sz="2800" i="1" kern="150">
                              <a:latin typeface="Cambria Math" panose="02040503050406030204" pitchFamily="18" charset="0"/>
                              <a:ea typeface="Cambria Math" panose="02040503050406030204" pitchFamily="18" charset="0"/>
                            </a:rPr>
                          </m:ctrlPr>
                        </m:sSupPr>
                        <m:e>
                          <m:d>
                            <m:dPr>
                              <m:ctrlPr>
                                <a:rPr lang="ja-JP" altLang="ja-JP" sz="2800" i="1" kern="150">
                                  <a:latin typeface="Cambria Math" panose="02040503050406030204" pitchFamily="18" charset="0"/>
                                  <a:ea typeface="Cambria Math" panose="02040503050406030204" pitchFamily="18" charset="0"/>
                                </a:rPr>
                              </m:ctrlPr>
                            </m:dPr>
                            <m:e>
                              <m:r>
                                <a:rPr lang="en-US" altLang="ja-JP" sz="2800" b="1" i="1" kern="150">
                                  <a:latin typeface="Cambria Math" panose="02040503050406030204" pitchFamily="18" charset="0"/>
                                  <a:ea typeface="ＭＳ 明朝" panose="02020609040205080304" pitchFamily="17" charset="-128"/>
                                  <a:cs typeface="Times New Roman" panose="02020603050405020304" pitchFamily="18" charset="0"/>
                                </a:rPr>
                                <m:t>𝐈</m:t>
                              </m:r>
                              <m:r>
                                <a:rPr lang="en-US" altLang="ja-JP" sz="2800" i="1" kern="150">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sz="2800" i="1" kern="150" smtClean="0">
                                      <a:solidFill>
                                        <a:srgbClr val="008CF0"/>
                                      </a:solidFill>
                                      <a:latin typeface="Cambria Math" panose="02040503050406030204" pitchFamily="18" charset="0"/>
                                      <a:ea typeface="Cambria Math" panose="02040503050406030204" pitchFamily="18" charset="0"/>
                                    </a:rPr>
                                  </m:ctrlPr>
                                </m:sSupPr>
                                <m:e>
                                  <m:r>
                                    <a:rPr lang="en-US" altLang="ja-JP" sz="2800" b="1" i="1" kern="150">
                                      <a:solidFill>
                                        <a:srgbClr val="008CF0"/>
                                      </a:solidFill>
                                      <a:latin typeface="Cambria Math" panose="02040503050406030204" pitchFamily="18" charset="0"/>
                                      <a:ea typeface="ＭＳ 明朝" panose="02020609040205080304" pitchFamily="17" charset="-128"/>
                                      <a:cs typeface="Times New Roman" panose="02020603050405020304" pitchFamily="18" charset="0"/>
                                    </a:rPr>
                                    <m:t>𝐀</m:t>
                                  </m:r>
                                </m:e>
                                <m:sup>
                                  <m:r>
                                    <a:rPr lang="en-US" altLang="ja-JP" sz="2800" b="0" i="1" kern="150" smtClean="0">
                                      <a:solidFill>
                                        <a:srgbClr val="008CF0"/>
                                      </a:solidFill>
                                      <a:latin typeface="Cambria Math" panose="02040503050406030204" pitchFamily="18" charset="0"/>
                                      <a:ea typeface="ＭＳ 明朝" panose="02020609040205080304" pitchFamily="17" charset="-128"/>
                                      <a:cs typeface="Times New Roman" panose="02020603050405020304" pitchFamily="18" charset="0"/>
                                    </a:rPr>
                                    <m:t>𝑖𝑛𝑡𝑟𝑎</m:t>
                                  </m:r>
                                  <m:r>
                                    <a:rPr lang="en-US" altLang="ja-JP" sz="2800" i="1" kern="150">
                                      <a:solidFill>
                                        <a:srgbClr val="008CF0"/>
                                      </a:solidFill>
                                      <a:latin typeface="Cambria Math" panose="02040503050406030204" pitchFamily="18" charset="0"/>
                                      <a:ea typeface="ＭＳ 明朝" panose="02020609040205080304" pitchFamily="17" charset="-128"/>
                                      <a:cs typeface="Times New Roman" panose="02020603050405020304" pitchFamily="18" charset="0"/>
                                    </a:rPr>
                                    <m:t>𝐸𝑈</m:t>
                                  </m:r>
                                </m:sup>
                              </m:sSup>
                            </m:e>
                          </m:d>
                        </m:e>
                        <m:sup>
                          <m:r>
                            <a:rPr lang="en-US" altLang="ja-JP" sz="2800" i="1" kern="15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2800" kern="150">
                              <a:latin typeface="Cambria Math" panose="02040503050406030204" pitchFamily="18" charset="0"/>
                              <a:ea typeface="ＭＳ 明朝" panose="02020609040205080304" pitchFamily="17" charset="-128"/>
                              <a:cs typeface="Times New Roman" panose="02020603050405020304" pitchFamily="18" charset="0"/>
                            </a:rPr>
                            <m:t>1</m:t>
                          </m:r>
                        </m:sup>
                      </m:sSup>
                      <m:sSup>
                        <m:sSupPr>
                          <m:ctrlPr>
                            <a:rPr lang="ja-JP" altLang="ja-JP" sz="2800" i="1" kern="150" smtClean="0">
                              <a:solidFill>
                                <a:srgbClr val="C89800"/>
                              </a:solidFill>
                              <a:latin typeface="Cambria Math" panose="02040503050406030204" pitchFamily="18" charset="0"/>
                              <a:ea typeface="Cambria Math" panose="02040503050406030204" pitchFamily="18" charset="0"/>
                            </a:rPr>
                          </m:ctrlPr>
                        </m:sSupPr>
                        <m:e>
                          <m:r>
                            <a:rPr lang="en-US" altLang="ja-JP" sz="2800" b="1" i="1" kern="150">
                              <a:solidFill>
                                <a:srgbClr val="C89800"/>
                              </a:solidFill>
                              <a:latin typeface="Cambria Math" panose="02040503050406030204" pitchFamily="18" charset="0"/>
                              <a:ea typeface="ＭＳ 明朝" panose="02020609040205080304" pitchFamily="17" charset="-128"/>
                              <a:cs typeface="Times New Roman" panose="02020603050405020304" pitchFamily="18" charset="0"/>
                            </a:rPr>
                            <m:t>𝐀</m:t>
                          </m:r>
                        </m:e>
                        <m:sup>
                          <m:r>
                            <a:rPr lang="en-US" altLang="ja-JP" sz="2800" i="1" kern="150">
                              <a:solidFill>
                                <a:srgbClr val="C89800"/>
                              </a:solidFill>
                              <a:latin typeface="Cambria Math" panose="02040503050406030204" pitchFamily="18" charset="0"/>
                              <a:ea typeface="ＭＳ 明朝" panose="02020609040205080304" pitchFamily="17" charset="-128"/>
                              <a:cs typeface="Times New Roman" panose="02020603050405020304" pitchFamily="18" charset="0"/>
                            </a:rPr>
                            <m:t>𝑜𝑡h𝑒𝑟</m:t>
                          </m:r>
                        </m:sup>
                      </m:sSup>
                      <m:sSup>
                        <m:sSupPr>
                          <m:ctrlPr>
                            <a:rPr lang="ja-JP" altLang="ja-JP" sz="2800" i="1" kern="150">
                              <a:latin typeface="Cambria Math" panose="02040503050406030204" pitchFamily="18" charset="0"/>
                              <a:ea typeface="Cambria Math" panose="02040503050406030204" pitchFamily="18" charset="0"/>
                            </a:rPr>
                          </m:ctrlPr>
                        </m:sSupPr>
                        <m:e>
                          <m:d>
                            <m:dPr>
                              <m:ctrlPr>
                                <a:rPr lang="ja-JP" altLang="ja-JP" sz="2800" i="1" kern="150">
                                  <a:latin typeface="Cambria Math" panose="02040503050406030204" pitchFamily="18" charset="0"/>
                                  <a:ea typeface="Cambria Math" panose="02040503050406030204" pitchFamily="18" charset="0"/>
                                </a:rPr>
                              </m:ctrlPr>
                            </m:dPr>
                            <m:e>
                              <m:r>
                                <a:rPr lang="en-US" altLang="ja-JP" sz="2800" b="1" i="1" kern="150">
                                  <a:latin typeface="Cambria Math" panose="02040503050406030204" pitchFamily="18" charset="0"/>
                                  <a:ea typeface="ＭＳ 明朝" panose="02020609040205080304" pitchFamily="17" charset="-128"/>
                                  <a:cs typeface="Times New Roman" panose="02020603050405020304" pitchFamily="18" charset="0"/>
                                </a:rPr>
                                <m:t>𝐈</m:t>
                              </m:r>
                              <m:r>
                                <a:rPr lang="en-US" altLang="ja-JP" sz="2800" i="1" kern="15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2800" b="1" i="1" kern="150">
                                  <a:latin typeface="Cambria Math" panose="02040503050406030204" pitchFamily="18" charset="0"/>
                                  <a:ea typeface="ＭＳ 明朝" panose="02020609040205080304" pitchFamily="17" charset="-128"/>
                                  <a:cs typeface="Times New Roman" panose="02020603050405020304" pitchFamily="18" charset="0"/>
                                </a:rPr>
                                <m:t>𝐀</m:t>
                              </m:r>
                            </m:e>
                          </m:d>
                        </m:e>
                        <m:sup>
                          <m:r>
                            <a:rPr lang="en-US" altLang="ja-JP" sz="2800" i="1" kern="15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2800" kern="150">
                              <a:latin typeface="Cambria Math" panose="02040503050406030204" pitchFamily="18" charset="0"/>
                              <a:ea typeface="ＭＳ 明朝" panose="02020609040205080304" pitchFamily="17" charset="-128"/>
                              <a:cs typeface="Times New Roman" panose="02020603050405020304" pitchFamily="18" charset="0"/>
                            </a:rPr>
                            <m:t>1</m:t>
                          </m:r>
                        </m:sup>
                      </m:sSup>
                    </m:oMath>
                  </m:oMathPara>
                </a14:m>
                <a:endParaRPr lang="en-US" altLang="ja-JP" sz="2800" b="0" dirty="0">
                  <a:solidFill>
                    <a:schemeClr val="tx1"/>
                  </a:solidFill>
                </a:endParaRPr>
              </a:p>
            </p:txBody>
          </p:sp>
        </mc:Choice>
        <mc:Fallback>
          <p:sp>
            <p:nvSpPr>
              <p:cNvPr id="6" name="テキスト ボックス 5">
                <a:extLst>
                  <a:ext uri="{FF2B5EF4-FFF2-40B4-BE49-F238E27FC236}">
                    <a16:creationId xmlns:a16="http://schemas.microsoft.com/office/drawing/2014/main" id="{DA405742-00D0-9A1E-8925-D0B0DB204350}"/>
                  </a:ext>
                </a:extLst>
              </p:cNvPr>
              <p:cNvSpPr txBox="1">
                <a:spLocks noRot="1" noChangeAspect="1" noMove="1" noResize="1" noEditPoints="1" noAdjustHandles="1" noChangeArrowheads="1" noChangeShapeType="1" noTextEdit="1"/>
              </p:cNvSpPr>
              <p:nvPr/>
            </p:nvSpPr>
            <p:spPr>
              <a:xfrm>
                <a:off x="95250" y="2280688"/>
                <a:ext cx="12001500" cy="662874"/>
              </a:xfrm>
              <a:prstGeom prst="rect">
                <a:avLst/>
              </a:prstGeom>
              <a:blipFill>
                <a:blip r:embed="rId4"/>
                <a:stretch>
                  <a:fillRect/>
                </a:stretch>
              </a:blipFill>
            </p:spPr>
            <p:txBody>
              <a:bodyPr/>
              <a:lstStyle/>
              <a:p>
                <a:r>
                  <a:rPr lang="en-GB">
                    <a:noFill/>
                  </a:rPr>
                  <a:t> </a:t>
                </a:r>
              </a:p>
            </p:txBody>
          </p:sp>
        </mc:Fallback>
      </mc:AlternateContent>
      <p:grpSp>
        <p:nvGrpSpPr>
          <p:cNvPr id="193" name="グループ化 192">
            <a:extLst>
              <a:ext uri="{FF2B5EF4-FFF2-40B4-BE49-F238E27FC236}">
                <a16:creationId xmlns:a16="http://schemas.microsoft.com/office/drawing/2014/main" id="{1CFC2BC8-B050-2F87-6458-DE0C5AC40BB3}"/>
              </a:ext>
            </a:extLst>
          </p:cNvPr>
          <p:cNvGrpSpPr/>
          <p:nvPr/>
        </p:nvGrpSpPr>
        <p:grpSpPr>
          <a:xfrm>
            <a:off x="7175810" y="3160624"/>
            <a:ext cx="3825555" cy="3335367"/>
            <a:chOff x="6966260" y="3189199"/>
            <a:chExt cx="3825555" cy="3335367"/>
          </a:xfrm>
        </p:grpSpPr>
        <mc:AlternateContent xmlns:mc="http://schemas.openxmlformats.org/markup-compatibility/2006">
          <mc:Choice xmlns:a14="http://schemas.microsoft.com/office/drawing/2010/main" Requires="a14">
            <p:sp>
              <p:nvSpPr>
                <p:cNvPr id="128" name="テキスト ボックス 127">
                  <a:extLst>
                    <a:ext uri="{FF2B5EF4-FFF2-40B4-BE49-F238E27FC236}">
                      <a16:creationId xmlns:a16="http://schemas.microsoft.com/office/drawing/2014/main" id="{49EC667F-8CDC-9BDE-9AB5-10987292706A}"/>
                    </a:ext>
                  </a:extLst>
                </p:cNvPr>
                <p:cNvSpPr txBox="1"/>
                <p:nvPr/>
              </p:nvSpPr>
              <p:spPr>
                <a:xfrm>
                  <a:off x="6966260" y="3189199"/>
                  <a:ext cx="1463031" cy="656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ja-JP" sz="3600" b="1" i="1" smtClean="0">
                                <a:solidFill>
                                  <a:srgbClr val="C89800"/>
                                </a:solidFill>
                                <a:latin typeface="Cambria Math" panose="02040503050406030204" pitchFamily="18" charset="0"/>
                              </a:rPr>
                            </m:ctrlPr>
                          </m:sSupPr>
                          <m:e>
                            <m:r>
                              <a:rPr lang="en-US" altLang="ja-JP" sz="3600" b="1">
                                <a:solidFill>
                                  <a:srgbClr val="C89800"/>
                                </a:solidFill>
                                <a:latin typeface="Cambria Math" panose="02040503050406030204" pitchFamily="18" charset="0"/>
                              </a:rPr>
                              <m:t>𝐀</m:t>
                            </m:r>
                          </m:e>
                          <m:sup>
                            <m:r>
                              <a:rPr lang="en-US" altLang="ja-JP" sz="3600" i="1">
                                <a:solidFill>
                                  <a:srgbClr val="C89800"/>
                                </a:solidFill>
                                <a:latin typeface="Cambria Math" panose="02040503050406030204" pitchFamily="18" charset="0"/>
                              </a:rPr>
                              <m:t>𝑜𝑡h𝑒𝑟</m:t>
                            </m:r>
                          </m:sup>
                        </m:sSup>
                      </m:oMath>
                    </m:oMathPara>
                  </a14:m>
                  <a:endParaRPr lang="en-GB" sz="3600" dirty="0">
                    <a:solidFill>
                      <a:srgbClr val="C89800"/>
                    </a:solidFill>
                  </a:endParaRPr>
                </a:p>
              </p:txBody>
            </p:sp>
          </mc:Choice>
          <mc:Fallback>
            <p:sp>
              <p:nvSpPr>
                <p:cNvPr id="128" name="テキスト ボックス 127">
                  <a:extLst>
                    <a:ext uri="{FF2B5EF4-FFF2-40B4-BE49-F238E27FC236}">
                      <a16:creationId xmlns:a16="http://schemas.microsoft.com/office/drawing/2014/main" id="{49EC667F-8CDC-9BDE-9AB5-10987292706A}"/>
                    </a:ext>
                  </a:extLst>
                </p:cNvPr>
                <p:cNvSpPr txBox="1">
                  <a:spLocks noRot="1" noChangeAspect="1" noMove="1" noResize="1" noEditPoints="1" noAdjustHandles="1" noChangeArrowheads="1" noChangeShapeType="1" noTextEdit="1"/>
                </p:cNvSpPr>
                <p:nvPr/>
              </p:nvSpPr>
              <p:spPr>
                <a:xfrm>
                  <a:off x="6966260" y="3189199"/>
                  <a:ext cx="1463031" cy="656270"/>
                </a:xfrm>
                <a:prstGeom prst="rect">
                  <a:avLst/>
                </a:prstGeom>
                <a:blipFill>
                  <a:blip r:embed="rId5"/>
                  <a:stretch>
                    <a:fillRect/>
                  </a:stretch>
                </a:blipFill>
              </p:spPr>
              <p:txBody>
                <a:bodyPr/>
                <a:lstStyle/>
                <a:p>
                  <a:r>
                    <a:rPr lang="en-GB">
                      <a:noFill/>
                    </a:rPr>
                    <a:t> </a:t>
                  </a:r>
                </a:p>
              </p:txBody>
            </p:sp>
          </mc:Fallback>
        </mc:AlternateContent>
        <p:grpSp>
          <p:nvGrpSpPr>
            <p:cNvPr id="129" name="グループ化 128">
              <a:extLst>
                <a:ext uri="{FF2B5EF4-FFF2-40B4-BE49-F238E27FC236}">
                  <a16:creationId xmlns:a16="http://schemas.microsoft.com/office/drawing/2014/main" id="{D412D1EA-3588-2EE1-FEA0-CB476EC2178C}"/>
                </a:ext>
              </a:extLst>
            </p:cNvPr>
            <p:cNvGrpSpPr/>
            <p:nvPr/>
          </p:nvGrpSpPr>
          <p:grpSpPr>
            <a:xfrm>
              <a:off x="7219422" y="3189199"/>
              <a:ext cx="3572393" cy="3335367"/>
              <a:chOff x="6933673" y="3133964"/>
              <a:chExt cx="2911090" cy="2717941"/>
            </a:xfrm>
          </p:grpSpPr>
          <p:cxnSp>
            <p:nvCxnSpPr>
              <p:cNvPr id="131" name="直線コネクタ 130">
                <a:extLst>
                  <a:ext uri="{FF2B5EF4-FFF2-40B4-BE49-F238E27FC236}">
                    <a16:creationId xmlns:a16="http://schemas.microsoft.com/office/drawing/2014/main" id="{003C4E6B-7604-646E-7D02-4D31F5E51B09}"/>
                  </a:ext>
                </a:extLst>
              </p:cNvPr>
              <p:cNvCxnSpPr>
                <a:cxnSpLocks/>
              </p:cNvCxnSpPr>
              <p:nvPr/>
            </p:nvCxnSpPr>
            <p:spPr>
              <a:xfrm flipH="1">
                <a:off x="6933673" y="5161296"/>
                <a:ext cx="2897759"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grpSp>
            <p:nvGrpSpPr>
              <p:cNvPr id="132" name="グループ化 131">
                <a:extLst>
                  <a:ext uri="{FF2B5EF4-FFF2-40B4-BE49-F238E27FC236}">
                    <a16:creationId xmlns:a16="http://schemas.microsoft.com/office/drawing/2014/main" id="{A2179EC8-BB7E-1A4A-7627-07C4F22FB77E}"/>
                  </a:ext>
                </a:extLst>
              </p:cNvPr>
              <p:cNvGrpSpPr/>
              <p:nvPr/>
            </p:nvGrpSpPr>
            <p:grpSpPr>
              <a:xfrm>
                <a:off x="7015020" y="3133964"/>
                <a:ext cx="2829743" cy="2717941"/>
                <a:chOff x="7015020" y="3133964"/>
                <a:chExt cx="2829743" cy="2717941"/>
              </a:xfrm>
            </p:grpSpPr>
            <p:sp>
              <p:nvSpPr>
                <p:cNvPr id="133" name="正方形/長方形 132">
                  <a:extLst>
                    <a:ext uri="{FF2B5EF4-FFF2-40B4-BE49-F238E27FC236}">
                      <a16:creationId xmlns:a16="http://schemas.microsoft.com/office/drawing/2014/main" id="{D6F93AA1-3B3F-19DC-171E-C3737D0E5978}"/>
                    </a:ext>
                  </a:extLst>
                </p:cNvPr>
                <p:cNvSpPr/>
                <p:nvPr/>
              </p:nvSpPr>
              <p:spPr>
                <a:xfrm>
                  <a:off x="7757436" y="3764572"/>
                  <a:ext cx="2087327" cy="2087333"/>
                </a:xfrm>
                <a:prstGeom prst="rect">
                  <a:avLst/>
                </a:prstGeom>
                <a:solidFill>
                  <a:srgbClr val="C89800">
                    <a:alpha val="5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grpSp>
              <p:nvGrpSpPr>
                <p:cNvPr id="134" name="グループ化 133">
                  <a:extLst>
                    <a:ext uri="{FF2B5EF4-FFF2-40B4-BE49-F238E27FC236}">
                      <a16:creationId xmlns:a16="http://schemas.microsoft.com/office/drawing/2014/main" id="{EC5888F4-552B-928C-5B7E-1B7B579B09CF}"/>
                    </a:ext>
                  </a:extLst>
                </p:cNvPr>
                <p:cNvGrpSpPr/>
                <p:nvPr/>
              </p:nvGrpSpPr>
              <p:grpSpPr>
                <a:xfrm>
                  <a:off x="7763402" y="3771608"/>
                  <a:ext cx="2068031" cy="2073031"/>
                  <a:chOff x="4802442" y="3275744"/>
                  <a:chExt cx="2569196" cy="2575408"/>
                </a:xfrm>
                <a:noFill/>
              </p:grpSpPr>
              <mc:AlternateContent xmlns:mc="http://schemas.openxmlformats.org/markup-compatibility/2006" xmlns:a14="http://schemas.microsoft.com/office/drawing/2010/main">
                <mc:Choice Requires="a14">
                  <p:sp>
                    <p:nvSpPr>
                      <p:cNvPr id="155" name="正方形/長方形 154">
                        <a:extLst>
                          <a:ext uri="{FF2B5EF4-FFF2-40B4-BE49-F238E27FC236}">
                            <a16:creationId xmlns:a16="http://schemas.microsoft.com/office/drawing/2014/main" id="{9428E5F6-D41F-4D9F-AC7D-70F06E08F41D}"/>
                          </a:ext>
                        </a:extLst>
                      </p:cNvPr>
                      <p:cNvSpPr/>
                      <p:nvPr/>
                    </p:nvSpPr>
                    <p:spPr>
                      <a:xfrm>
                        <a:off x="4802442" y="3275744"/>
                        <a:ext cx="435845"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55" name="正方形/長方形 154">
                        <a:extLst>
                          <a:ext uri="{FF2B5EF4-FFF2-40B4-BE49-F238E27FC236}">
                            <a16:creationId xmlns:a16="http://schemas.microsoft.com/office/drawing/2014/main" id="{9428E5F6-D41F-4D9F-AC7D-70F06E08F41D}"/>
                          </a:ext>
                        </a:extLst>
                      </p:cNvPr>
                      <p:cNvSpPr>
                        <a:spLocks noRot="1" noChangeAspect="1" noMove="1" noResize="1" noEditPoints="1" noAdjustHandles="1" noChangeArrowheads="1" noChangeShapeType="1" noTextEdit="1"/>
                      </p:cNvSpPr>
                      <p:nvPr/>
                    </p:nvSpPr>
                    <p:spPr>
                      <a:xfrm>
                        <a:off x="4802442" y="3275744"/>
                        <a:ext cx="435845" cy="429235"/>
                      </a:xfrm>
                      <a:prstGeom prst="rect">
                        <a:avLst/>
                      </a:prstGeom>
                      <a:blipFill>
                        <a:blip r:embed="rId7"/>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正方形/長方形 155">
                        <a:extLst>
                          <a:ext uri="{FF2B5EF4-FFF2-40B4-BE49-F238E27FC236}">
                            <a16:creationId xmlns:a16="http://schemas.microsoft.com/office/drawing/2014/main" id="{02FFA2E0-4DF8-8FE8-E30C-9F9600E35D5E}"/>
                          </a:ext>
                        </a:extLst>
                      </p:cNvPr>
                      <p:cNvSpPr/>
                      <p:nvPr/>
                    </p:nvSpPr>
                    <p:spPr>
                      <a:xfrm>
                        <a:off x="5235535"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56" name="正方形/長方形 155">
                        <a:extLst>
                          <a:ext uri="{FF2B5EF4-FFF2-40B4-BE49-F238E27FC236}">
                            <a16:creationId xmlns:a16="http://schemas.microsoft.com/office/drawing/2014/main" id="{02FFA2E0-4DF8-8FE8-E30C-9F9600E35D5E}"/>
                          </a:ext>
                        </a:extLst>
                      </p:cNvPr>
                      <p:cNvSpPr>
                        <a:spLocks noRot="1" noChangeAspect="1" noMove="1" noResize="1" noEditPoints="1" noAdjustHandles="1" noChangeArrowheads="1" noChangeShapeType="1" noTextEdit="1"/>
                      </p:cNvSpPr>
                      <p:nvPr/>
                    </p:nvSpPr>
                    <p:spPr>
                      <a:xfrm>
                        <a:off x="5235535" y="3275744"/>
                        <a:ext cx="429234" cy="429235"/>
                      </a:xfrm>
                      <a:prstGeom prst="rect">
                        <a:avLst/>
                      </a:prstGeom>
                      <a:blipFill>
                        <a:blip r:embed="rId8"/>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正方形/長方形 156">
                        <a:extLst>
                          <a:ext uri="{FF2B5EF4-FFF2-40B4-BE49-F238E27FC236}">
                            <a16:creationId xmlns:a16="http://schemas.microsoft.com/office/drawing/2014/main" id="{5DC573B9-3805-BCD0-6658-1BA5C585A33F}"/>
                          </a:ext>
                        </a:extLst>
                      </p:cNvPr>
                      <p:cNvSpPr/>
                      <p:nvPr/>
                    </p:nvSpPr>
                    <p:spPr>
                      <a:xfrm>
                        <a:off x="5662016"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3</m:t>
                                  </m:r>
                                </m:sub>
                              </m:sSub>
                            </m:oMath>
                          </m:oMathPara>
                        </a14:m>
                        <a:endParaRPr lang="ja-JP" altLang="en-US" sz="2000" dirty="0"/>
                      </a:p>
                    </p:txBody>
                  </p:sp>
                </mc:Choice>
                <mc:Fallback xmlns="">
                  <p:sp>
                    <p:nvSpPr>
                      <p:cNvPr id="157" name="正方形/長方形 156">
                        <a:extLst>
                          <a:ext uri="{FF2B5EF4-FFF2-40B4-BE49-F238E27FC236}">
                            <a16:creationId xmlns:a16="http://schemas.microsoft.com/office/drawing/2014/main" id="{5DC573B9-3805-BCD0-6658-1BA5C585A33F}"/>
                          </a:ext>
                        </a:extLst>
                      </p:cNvPr>
                      <p:cNvSpPr>
                        <a:spLocks noRot="1" noChangeAspect="1" noMove="1" noResize="1" noEditPoints="1" noAdjustHandles="1" noChangeArrowheads="1" noChangeShapeType="1" noTextEdit="1"/>
                      </p:cNvSpPr>
                      <p:nvPr/>
                    </p:nvSpPr>
                    <p:spPr>
                      <a:xfrm>
                        <a:off x="5662016" y="3275744"/>
                        <a:ext cx="429234" cy="429235"/>
                      </a:xfrm>
                      <a:prstGeom prst="rect">
                        <a:avLst/>
                      </a:prstGeom>
                      <a:blipFill>
                        <a:blip r:embed="rId9"/>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正方形/長方形 157">
                        <a:extLst>
                          <a:ext uri="{FF2B5EF4-FFF2-40B4-BE49-F238E27FC236}">
                            <a16:creationId xmlns:a16="http://schemas.microsoft.com/office/drawing/2014/main" id="{77220C39-0897-98EE-2A4F-7971BED720A5}"/>
                          </a:ext>
                        </a:extLst>
                      </p:cNvPr>
                      <p:cNvSpPr/>
                      <p:nvPr/>
                    </p:nvSpPr>
                    <p:spPr>
                      <a:xfrm>
                        <a:off x="4805607" y="3704979"/>
                        <a:ext cx="432680"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58" name="正方形/長方形 157">
                        <a:extLst>
                          <a:ext uri="{FF2B5EF4-FFF2-40B4-BE49-F238E27FC236}">
                            <a16:creationId xmlns:a16="http://schemas.microsoft.com/office/drawing/2014/main" id="{77220C39-0897-98EE-2A4F-7971BED720A5}"/>
                          </a:ext>
                        </a:extLst>
                      </p:cNvPr>
                      <p:cNvSpPr>
                        <a:spLocks noRot="1" noChangeAspect="1" noMove="1" noResize="1" noEditPoints="1" noAdjustHandles="1" noChangeArrowheads="1" noChangeShapeType="1" noTextEdit="1"/>
                      </p:cNvSpPr>
                      <p:nvPr/>
                    </p:nvSpPr>
                    <p:spPr>
                      <a:xfrm>
                        <a:off x="4805607" y="3704979"/>
                        <a:ext cx="432680" cy="429235"/>
                      </a:xfrm>
                      <a:prstGeom prst="rect">
                        <a:avLst/>
                      </a:prstGeom>
                      <a:blipFill>
                        <a:blip r:embed="rId10"/>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正方形/長方形 158">
                        <a:extLst>
                          <a:ext uri="{FF2B5EF4-FFF2-40B4-BE49-F238E27FC236}">
                            <a16:creationId xmlns:a16="http://schemas.microsoft.com/office/drawing/2014/main" id="{D44E245F-FDEE-A7D1-CA54-0CDCED43D16C}"/>
                          </a:ext>
                        </a:extLst>
                      </p:cNvPr>
                      <p:cNvSpPr/>
                      <p:nvPr/>
                    </p:nvSpPr>
                    <p:spPr>
                      <a:xfrm>
                        <a:off x="5235535"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59" name="正方形/長方形 158">
                        <a:extLst>
                          <a:ext uri="{FF2B5EF4-FFF2-40B4-BE49-F238E27FC236}">
                            <a16:creationId xmlns:a16="http://schemas.microsoft.com/office/drawing/2014/main" id="{D44E245F-FDEE-A7D1-CA54-0CDCED43D16C}"/>
                          </a:ext>
                        </a:extLst>
                      </p:cNvPr>
                      <p:cNvSpPr>
                        <a:spLocks noRot="1" noChangeAspect="1" noMove="1" noResize="1" noEditPoints="1" noAdjustHandles="1" noChangeArrowheads="1" noChangeShapeType="1" noTextEdit="1"/>
                      </p:cNvSpPr>
                      <p:nvPr/>
                    </p:nvSpPr>
                    <p:spPr>
                      <a:xfrm>
                        <a:off x="5235535" y="3704979"/>
                        <a:ext cx="429234" cy="429235"/>
                      </a:xfrm>
                      <a:prstGeom prst="rect">
                        <a:avLst/>
                      </a:prstGeom>
                      <a:blipFill>
                        <a:blip r:embed="rId11"/>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正方形/長方形 159">
                        <a:extLst>
                          <a:ext uri="{FF2B5EF4-FFF2-40B4-BE49-F238E27FC236}">
                            <a16:creationId xmlns:a16="http://schemas.microsoft.com/office/drawing/2014/main" id="{BB0ECBBA-D56A-9083-B2E7-E950FF2E1BEB}"/>
                          </a:ext>
                        </a:extLst>
                      </p:cNvPr>
                      <p:cNvSpPr/>
                      <p:nvPr/>
                    </p:nvSpPr>
                    <p:spPr>
                      <a:xfrm>
                        <a:off x="5662016"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23</m:t>
                                  </m:r>
                                </m:sub>
                              </m:sSub>
                            </m:oMath>
                          </m:oMathPara>
                        </a14:m>
                        <a:endParaRPr lang="ja-JP" altLang="en-US" sz="2000" dirty="0"/>
                      </a:p>
                    </p:txBody>
                  </p:sp>
                </mc:Choice>
                <mc:Fallback xmlns="">
                  <p:sp>
                    <p:nvSpPr>
                      <p:cNvPr id="160" name="正方形/長方形 159">
                        <a:extLst>
                          <a:ext uri="{FF2B5EF4-FFF2-40B4-BE49-F238E27FC236}">
                            <a16:creationId xmlns:a16="http://schemas.microsoft.com/office/drawing/2014/main" id="{BB0ECBBA-D56A-9083-B2E7-E950FF2E1BEB}"/>
                          </a:ext>
                        </a:extLst>
                      </p:cNvPr>
                      <p:cNvSpPr>
                        <a:spLocks noRot="1" noChangeAspect="1" noMove="1" noResize="1" noEditPoints="1" noAdjustHandles="1" noChangeArrowheads="1" noChangeShapeType="1" noTextEdit="1"/>
                      </p:cNvSpPr>
                      <p:nvPr/>
                    </p:nvSpPr>
                    <p:spPr>
                      <a:xfrm>
                        <a:off x="5662016" y="3704979"/>
                        <a:ext cx="429234" cy="429235"/>
                      </a:xfrm>
                      <a:prstGeom prst="rect">
                        <a:avLst/>
                      </a:prstGeom>
                      <a:blipFill>
                        <a:blip r:embed="rId12"/>
                        <a:stretch>
                          <a:fillRect l="-15714"/>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正方形/長方形 160">
                        <a:extLst>
                          <a:ext uri="{FF2B5EF4-FFF2-40B4-BE49-F238E27FC236}">
                            <a16:creationId xmlns:a16="http://schemas.microsoft.com/office/drawing/2014/main" id="{002EBE1A-7473-E3E1-B26C-48D12AEA3A87}"/>
                          </a:ext>
                        </a:extLst>
                      </p:cNvPr>
                      <p:cNvSpPr/>
                      <p:nvPr/>
                    </p:nvSpPr>
                    <p:spPr>
                      <a:xfrm>
                        <a:off x="4809053"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31</m:t>
                                  </m:r>
                                </m:sub>
                              </m:sSub>
                            </m:oMath>
                          </m:oMathPara>
                        </a14:m>
                        <a:endParaRPr lang="ja-JP" altLang="en-US" sz="2000" dirty="0"/>
                      </a:p>
                    </p:txBody>
                  </p:sp>
                </mc:Choice>
                <mc:Fallback xmlns="">
                  <p:sp>
                    <p:nvSpPr>
                      <p:cNvPr id="161" name="正方形/長方形 160">
                        <a:extLst>
                          <a:ext uri="{FF2B5EF4-FFF2-40B4-BE49-F238E27FC236}">
                            <a16:creationId xmlns:a16="http://schemas.microsoft.com/office/drawing/2014/main" id="{002EBE1A-7473-E3E1-B26C-48D12AEA3A87}"/>
                          </a:ext>
                        </a:extLst>
                      </p:cNvPr>
                      <p:cNvSpPr>
                        <a:spLocks noRot="1" noChangeAspect="1" noMove="1" noResize="1" noEditPoints="1" noAdjustHandles="1" noChangeArrowheads="1" noChangeShapeType="1" noTextEdit="1"/>
                      </p:cNvSpPr>
                      <p:nvPr/>
                    </p:nvSpPr>
                    <p:spPr>
                      <a:xfrm>
                        <a:off x="4809053" y="4134213"/>
                        <a:ext cx="429234" cy="429235"/>
                      </a:xfrm>
                      <a:prstGeom prst="rect">
                        <a:avLst/>
                      </a:prstGeom>
                      <a:blipFill>
                        <a:blip r:embed="rId13"/>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正方形/長方形 161">
                        <a:extLst>
                          <a:ext uri="{FF2B5EF4-FFF2-40B4-BE49-F238E27FC236}">
                            <a16:creationId xmlns:a16="http://schemas.microsoft.com/office/drawing/2014/main" id="{ECC1ED50-133C-FD47-C570-42F9512D9A32}"/>
                          </a:ext>
                        </a:extLst>
                      </p:cNvPr>
                      <p:cNvSpPr/>
                      <p:nvPr/>
                    </p:nvSpPr>
                    <p:spPr>
                      <a:xfrm>
                        <a:off x="5235535"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32</m:t>
                                  </m:r>
                                </m:sub>
                              </m:sSub>
                            </m:oMath>
                          </m:oMathPara>
                        </a14:m>
                        <a:endParaRPr lang="ja-JP" altLang="en-US" sz="2000" dirty="0"/>
                      </a:p>
                    </p:txBody>
                  </p:sp>
                </mc:Choice>
                <mc:Fallback xmlns="">
                  <p:sp>
                    <p:nvSpPr>
                      <p:cNvPr id="162" name="正方形/長方形 161">
                        <a:extLst>
                          <a:ext uri="{FF2B5EF4-FFF2-40B4-BE49-F238E27FC236}">
                            <a16:creationId xmlns:a16="http://schemas.microsoft.com/office/drawing/2014/main" id="{ECC1ED50-133C-FD47-C570-42F9512D9A32}"/>
                          </a:ext>
                        </a:extLst>
                      </p:cNvPr>
                      <p:cNvSpPr>
                        <a:spLocks noRot="1" noChangeAspect="1" noMove="1" noResize="1" noEditPoints="1" noAdjustHandles="1" noChangeArrowheads="1" noChangeShapeType="1" noTextEdit="1"/>
                      </p:cNvSpPr>
                      <p:nvPr/>
                    </p:nvSpPr>
                    <p:spPr>
                      <a:xfrm>
                        <a:off x="5235535" y="4134213"/>
                        <a:ext cx="429234" cy="429235"/>
                      </a:xfrm>
                      <a:prstGeom prst="rect">
                        <a:avLst/>
                      </a:prstGeom>
                      <a:blipFill>
                        <a:blip r:embed="rId14"/>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3" name="正方形/長方形 162">
                        <a:extLst>
                          <a:ext uri="{FF2B5EF4-FFF2-40B4-BE49-F238E27FC236}">
                            <a16:creationId xmlns:a16="http://schemas.microsoft.com/office/drawing/2014/main" id="{7223D91E-5C32-2E16-2C6B-95312682CD09}"/>
                          </a:ext>
                        </a:extLst>
                      </p:cNvPr>
                      <p:cNvSpPr/>
                      <p:nvPr/>
                    </p:nvSpPr>
                    <p:spPr>
                      <a:xfrm>
                        <a:off x="5662016"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33</m:t>
                                  </m:r>
                                </m:sub>
                              </m:sSub>
                            </m:oMath>
                          </m:oMathPara>
                        </a14:m>
                        <a:endParaRPr lang="ja-JP" altLang="en-US" sz="2000" dirty="0"/>
                      </a:p>
                    </p:txBody>
                  </p:sp>
                </mc:Choice>
                <mc:Fallback xmlns="">
                  <p:sp>
                    <p:nvSpPr>
                      <p:cNvPr id="163" name="正方形/長方形 162">
                        <a:extLst>
                          <a:ext uri="{FF2B5EF4-FFF2-40B4-BE49-F238E27FC236}">
                            <a16:creationId xmlns:a16="http://schemas.microsoft.com/office/drawing/2014/main" id="{7223D91E-5C32-2E16-2C6B-95312682CD09}"/>
                          </a:ext>
                        </a:extLst>
                      </p:cNvPr>
                      <p:cNvSpPr>
                        <a:spLocks noRot="1" noChangeAspect="1" noMove="1" noResize="1" noEditPoints="1" noAdjustHandles="1" noChangeArrowheads="1" noChangeShapeType="1" noTextEdit="1"/>
                      </p:cNvSpPr>
                      <p:nvPr/>
                    </p:nvSpPr>
                    <p:spPr>
                      <a:xfrm>
                        <a:off x="5662016" y="4134213"/>
                        <a:ext cx="429234" cy="429235"/>
                      </a:xfrm>
                      <a:prstGeom prst="rect">
                        <a:avLst/>
                      </a:prstGeom>
                      <a:blipFill>
                        <a:blip r:embed="rId15"/>
                        <a:stretch>
                          <a:fillRect l="-15714"/>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4" name="正方形/長方形 163">
                        <a:extLst>
                          <a:ext uri="{FF2B5EF4-FFF2-40B4-BE49-F238E27FC236}">
                            <a16:creationId xmlns:a16="http://schemas.microsoft.com/office/drawing/2014/main" id="{ABBEF3F7-107E-DC10-E0F6-9A584215D75A}"/>
                          </a:ext>
                        </a:extLst>
                      </p:cNvPr>
                      <p:cNvSpPr/>
                      <p:nvPr/>
                    </p:nvSpPr>
                    <p:spPr>
                      <a:xfrm>
                        <a:off x="6089441"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4</m:t>
                                  </m:r>
                                </m:sub>
                              </m:sSub>
                            </m:oMath>
                          </m:oMathPara>
                        </a14:m>
                        <a:endParaRPr lang="ja-JP" altLang="en-US" sz="2000" dirty="0"/>
                      </a:p>
                    </p:txBody>
                  </p:sp>
                </mc:Choice>
                <mc:Fallback xmlns="">
                  <p:sp>
                    <p:nvSpPr>
                      <p:cNvPr id="164" name="正方形/長方形 163">
                        <a:extLst>
                          <a:ext uri="{FF2B5EF4-FFF2-40B4-BE49-F238E27FC236}">
                            <a16:creationId xmlns:a16="http://schemas.microsoft.com/office/drawing/2014/main" id="{ABBEF3F7-107E-DC10-E0F6-9A584215D75A}"/>
                          </a:ext>
                        </a:extLst>
                      </p:cNvPr>
                      <p:cNvSpPr>
                        <a:spLocks noRot="1" noChangeAspect="1" noMove="1" noResize="1" noEditPoints="1" noAdjustHandles="1" noChangeArrowheads="1" noChangeShapeType="1" noTextEdit="1"/>
                      </p:cNvSpPr>
                      <p:nvPr/>
                    </p:nvSpPr>
                    <p:spPr>
                      <a:xfrm>
                        <a:off x="6089441" y="3275744"/>
                        <a:ext cx="429234" cy="429235"/>
                      </a:xfrm>
                      <a:prstGeom prst="rect">
                        <a:avLst/>
                      </a:prstGeom>
                      <a:blipFill>
                        <a:blip r:embed="rId16"/>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5" name="正方形/長方形 164">
                        <a:extLst>
                          <a:ext uri="{FF2B5EF4-FFF2-40B4-BE49-F238E27FC236}">
                            <a16:creationId xmlns:a16="http://schemas.microsoft.com/office/drawing/2014/main" id="{7227FA70-AAD0-E8CB-9FF7-11FE0A19F258}"/>
                          </a:ext>
                        </a:extLst>
                      </p:cNvPr>
                      <p:cNvSpPr/>
                      <p:nvPr/>
                    </p:nvSpPr>
                    <p:spPr>
                      <a:xfrm>
                        <a:off x="6515922"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5</m:t>
                                  </m:r>
                                </m:sub>
                              </m:sSub>
                            </m:oMath>
                          </m:oMathPara>
                        </a14:m>
                        <a:endParaRPr lang="ja-JP" altLang="en-US" sz="2000" dirty="0"/>
                      </a:p>
                    </p:txBody>
                  </p:sp>
                </mc:Choice>
                <mc:Fallback xmlns="">
                  <p:sp>
                    <p:nvSpPr>
                      <p:cNvPr id="165" name="正方形/長方形 164">
                        <a:extLst>
                          <a:ext uri="{FF2B5EF4-FFF2-40B4-BE49-F238E27FC236}">
                            <a16:creationId xmlns:a16="http://schemas.microsoft.com/office/drawing/2014/main" id="{7227FA70-AAD0-E8CB-9FF7-11FE0A19F258}"/>
                          </a:ext>
                        </a:extLst>
                      </p:cNvPr>
                      <p:cNvSpPr>
                        <a:spLocks noRot="1" noChangeAspect="1" noMove="1" noResize="1" noEditPoints="1" noAdjustHandles="1" noChangeArrowheads="1" noChangeShapeType="1" noTextEdit="1"/>
                      </p:cNvSpPr>
                      <p:nvPr/>
                    </p:nvSpPr>
                    <p:spPr>
                      <a:xfrm>
                        <a:off x="6515922" y="3275744"/>
                        <a:ext cx="429234" cy="429235"/>
                      </a:xfrm>
                      <a:prstGeom prst="rect">
                        <a:avLst/>
                      </a:prstGeom>
                      <a:blipFill>
                        <a:blip r:embed="rId17"/>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正方形/長方形 165">
                        <a:extLst>
                          <a:ext uri="{FF2B5EF4-FFF2-40B4-BE49-F238E27FC236}">
                            <a16:creationId xmlns:a16="http://schemas.microsoft.com/office/drawing/2014/main" id="{624A88E0-7F59-A2ED-BDB9-05F48784510D}"/>
                          </a:ext>
                        </a:extLst>
                      </p:cNvPr>
                      <p:cNvSpPr/>
                      <p:nvPr/>
                    </p:nvSpPr>
                    <p:spPr>
                      <a:xfrm>
                        <a:off x="6942404"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6</m:t>
                                  </m:r>
                                </m:sub>
                              </m:sSub>
                            </m:oMath>
                          </m:oMathPara>
                        </a14:m>
                        <a:endParaRPr lang="ja-JP" altLang="en-US" sz="2000" dirty="0"/>
                      </a:p>
                    </p:txBody>
                  </p:sp>
                </mc:Choice>
                <mc:Fallback xmlns="">
                  <p:sp>
                    <p:nvSpPr>
                      <p:cNvPr id="166" name="正方形/長方形 165">
                        <a:extLst>
                          <a:ext uri="{FF2B5EF4-FFF2-40B4-BE49-F238E27FC236}">
                            <a16:creationId xmlns:a16="http://schemas.microsoft.com/office/drawing/2014/main" id="{624A88E0-7F59-A2ED-BDB9-05F48784510D}"/>
                          </a:ext>
                        </a:extLst>
                      </p:cNvPr>
                      <p:cNvSpPr>
                        <a:spLocks noRot="1" noChangeAspect="1" noMove="1" noResize="1" noEditPoints="1" noAdjustHandles="1" noChangeArrowheads="1" noChangeShapeType="1" noTextEdit="1"/>
                      </p:cNvSpPr>
                      <p:nvPr/>
                    </p:nvSpPr>
                    <p:spPr>
                      <a:xfrm>
                        <a:off x="6942404" y="3275744"/>
                        <a:ext cx="429234" cy="429235"/>
                      </a:xfrm>
                      <a:prstGeom prst="rect">
                        <a:avLst/>
                      </a:prstGeom>
                      <a:blipFill>
                        <a:blip r:embed="rId18"/>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正方形/長方形 166">
                        <a:extLst>
                          <a:ext uri="{FF2B5EF4-FFF2-40B4-BE49-F238E27FC236}">
                            <a16:creationId xmlns:a16="http://schemas.microsoft.com/office/drawing/2014/main" id="{7BE7B8EC-B079-BEA9-7F85-2EFA10BF7C68}"/>
                          </a:ext>
                        </a:extLst>
                      </p:cNvPr>
                      <p:cNvSpPr/>
                      <p:nvPr/>
                    </p:nvSpPr>
                    <p:spPr>
                      <a:xfrm>
                        <a:off x="6089441"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24</m:t>
                                  </m:r>
                                </m:sub>
                              </m:sSub>
                            </m:oMath>
                          </m:oMathPara>
                        </a14:m>
                        <a:endParaRPr lang="ja-JP" altLang="en-US" sz="2000" dirty="0"/>
                      </a:p>
                    </p:txBody>
                  </p:sp>
                </mc:Choice>
                <mc:Fallback xmlns="">
                  <p:sp>
                    <p:nvSpPr>
                      <p:cNvPr id="167" name="正方形/長方形 166">
                        <a:extLst>
                          <a:ext uri="{FF2B5EF4-FFF2-40B4-BE49-F238E27FC236}">
                            <a16:creationId xmlns:a16="http://schemas.microsoft.com/office/drawing/2014/main" id="{7BE7B8EC-B079-BEA9-7F85-2EFA10BF7C68}"/>
                          </a:ext>
                        </a:extLst>
                      </p:cNvPr>
                      <p:cNvSpPr>
                        <a:spLocks noRot="1" noChangeAspect="1" noMove="1" noResize="1" noEditPoints="1" noAdjustHandles="1" noChangeArrowheads="1" noChangeShapeType="1" noTextEdit="1"/>
                      </p:cNvSpPr>
                      <p:nvPr/>
                    </p:nvSpPr>
                    <p:spPr>
                      <a:xfrm>
                        <a:off x="6089441" y="3704979"/>
                        <a:ext cx="429234" cy="429235"/>
                      </a:xfrm>
                      <a:prstGeom prst="rect">
                        <a:avLst/>
                      </a:prstGeom>
                      <a:blipFill>
                        <a:blip r:embed="rId19"/>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8" name="正方形/長方形 167">
                        <a:extLst>
                          <a:ext uri="{FF2B5EF4-FFF2-40B4-BE49-F238E27FC236}">
                            <a16:creationId xmlns:a16="http://schemas.microsoft.com/office/drawing/2014/main" id="{3B64DC57-48B1-81AD-DF7A-3C14C04EC1E2}"/>
                          </a:ext>
                        </a:extLst>
                      </p:cNvPr>
                      <p:cNvSpPr/>
                      <p:nvPr/>
                    </p:nvSpPr>
                    <p:spPr>
                      <a:xfrm>
                        <a:off x="6515922"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25</m:t>
                                  </m:r>
                                </m:sub>
                              </m:sSub>
                            </m:oMath>
                          </m:oMathPara>
                        </a14:m>
                        <a:endParaRPr kumimoji="1" lang="ja-JP" altLang="en-US" sz="2000" dirty="0"/>
                      </a:p>
                    </p:txBody>
                  </p:sp>
                </mc:Choice>
                <mc:Fallback xmlns="">
                  <p:sp>
                    <p:nvSpPr>
                      <p:cNvPr id="168" name="正方形/長方形 167">
                        <a:extLst>
                          <a:ext uri="{FF2B5EF4-FFF2-40B4-BE49-F238E27FC236}">
                            <a16:creationId xmlns:a16="http://schemas.microsoft.com/office/drawing/2014/main" id="{3B64DC57-48B1-81AD-DF7A-3C14C04EC1E2}"/>
                          </a:ext>
                        </a:extLst>
                      </p:cNvPr>
                      <p:cNvSpPr>
                        <a:spLocks noRot="1" noChangeAspect="1" noMove="1" noResize="1" noEditPoints="1" noAdjustHandles="1" noChangeArrowheads="1" noChangeShapeType="1" noTextEdit="1"/>
                      </p:cNvSpPr>
                      <p:nvPr/>
                    </p:nvSpPr>
                    <p:spPr>
                      <a:xfrm>
                        <a:off x="6515922" y="3704979"/>
                        <a:ext cx="429234" cy="429235"/>
                      </a:xfrm>
                      <a:prstGeom prst="rect">
                        <a:avLst/>
                      </a:prstGeom>
                      <a:blipFill>
                        <a:blip r:embed="rId20"/>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9" name="正方形/長方形 168">
                        <a:extLst>
                          <a:ext uri="{FF2B5EF4-FFF2-40B4-BE49-F238E27FC236}">
                            <a16:creationId xmlns:a16="http://schemas.microsoft.com/office/drawing/2014/main" id="{921C393E-6F2A-DB40-C394-CF0A3C0E05E0}"/>
                          </a:ext>
                        </a:extLst>
                      </p:cNvPr>
                      <p:cNvSpPr/>
                      <p:nvPr/>
                    </p:nvSpPr>
                    <p:spPr>
                      <a:xfrm>
                        <a:off x="6942404"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26</m:t>
                                  </m:r>
                                </m:sub>
                              </m:sSub>
                            </m:oMath>
                          </m:oMathPara>
                        </a14:m>
                        <a:endParaRPr lang="ja-JP" altLang="en-US" sz="2000" dirty="0"/>
                      </a:p>
                    </p:txBody>
                  </p:sp>
                </mc:Choice>
                <mc:Fallback xmlns="">
                  <p:sp>
                    <p:nvSpPr>
                      <p:cNvPr id="169" name="正方形/長方形 168">
                        <a:extLst>
                          <a:ext uri="{FF2B5EF4-FFF2-40B4-BE49-F238E27FC236}">
                            <a16:creationId xmlns:a16="http://schemas.microsoft.com/office/drawing/2014/main" id="{921C393E-6F2A-DB40-C394-CF0A3C0E05E0}"/>
                          </a:ext>
                        </a:extLst>
                      </p:cNvPr>
                      <p:cNvSpPr>
                        <a:spLocks noRot="1" noChangeAspect="1" noMove="1" noResize="1" noEditPoints="1" noAdjustHandles="1" noChangeArrowheads="1" noChangeShapeType="1" noTextEdit="1"/>
                      </p:cNvSpPr>
                      <p:nvPr/>
                    </p:nvSpPr>
                    <p:spPr>
                      <a:xfrm>
                        <a:off x="6942404" y="3704979"/>
                        <a:ext cx="429234" cy="429235"/>
                      </a:xfrm>
                      <a:prstGeom prst="rect">
                        <a:avLst/>
                      </a:prstGeom>
                      <a:blipFill>
                        <a:blip r:embed="rId21"/>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正方形/長方形 169">
                        <a:extLst>
                          <a:ext uri="{FF2B5EF4-FFF2-40B4-BE49-F238E27FC236}">
                            <a16:creationId xmlns:a16="http://schemas.microsoft.com/office/drawing/2014/main" id="{160C2C37-E092-5F8A-62B4-FF7AB39CC998}"/>
                          </a:ext>
                        </a:extLst>
                      </p:cNvPr>
                      <p:cNvSpPr/>
                      <p:nvPr/>
                    </p:nvSpPr>
                    <p:spPr>
                      <a:xfrm>
                        <a:off x="6089441"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34</m:t>
                                  </m:r>
                                </m:sub>
                              </m:sSub>
                            </m:oMath>
                          </m:oMathPara>
                        </a14:m>
                        <a:endParaRPr lang="ja-JP" altLang="en-US" sz="2000" dirty="0"/>
                      </a:p>
                    </p:txBody>
                  </p:sp>
                </mc:Choice>
                <mc:Fallback xmlns="">
                  <p:sp>
                    <p:nvSpPr>
                      <p:cNvPr id="170" name="正方形/長方形 169">
                        <a:extLst>
                          <a:ext uri="{FF2B5EF4-FFF2-40B4-BE49-F238E27FC236}">
                            <a16:creationId xmlns:a16="http://schemas.microsoft.com/office/drawing/2014/main" id="{160C2C37-E092-5F8A-62B4-FF7AB39CC998}"/>
                          </a:ext>
                        </a:extLst>
                      </p:cNvPr>
                      <p:cNvSpPr>
                        <a:spLocks noRot="1" noChangeAspect="1" noMove="1" noResize="1" noEditPoints="1" noAdjustHandles="1" noChangeArrowheads="1" noChangeShapeType="1" noTextEdit="1"/>
                      </p:cNvSpPr>
                      <p:nvPr/>
                    </p:nvSpPr>
                    <p:spPr>
                      <a:xfrm>
                        <a:off x="6089441" y="4134213"/>
                        <a:ext cx="429234" cy="429235"/>
                      </a:xfrm>
                      <a:prstGeom prst="rect">
                        <a:avLst/>
                      </a:prstGeom>
                      <a:blipFill>
                        <a:blip r:embed="rId22"/>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正方形/長方形 170">
                        <a:extLst>
                          <a:ext uri="{FF2B5EF4-FFF2-40B4-BE49-F238E27FC236}">
                            <a16:creationId xmlns:a16="http://schemas.microsoft.com/office/drawing/2014/main" id="{C63913CD-ADFF-4305-B99A-6E00463177A5}"/>
                          </a:ext>
                        </a:extLst>
                      </p:cNvPr>
                      <p:cNvSpPr/>
                      <p:nvPr/>
                    </p:nvSpPr>
                    <p:spPr>
                      <a:xfrm>
                        <a:off x="6515922"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35</m:t>
                                  </m:r>
                                </m:sub>
                              </m:sSub>
                            </m:oMath>
                          </m:oMathPara>
                        </a14:m>
                        <a:endParaRPr lang="ja-JP" altLang="en-US" sz="2000" dirty="0"/>
                      </a:p>
                    </p:txBody>
                  </p:sp>
                </mc:Choice>
                <mc:Fallback xmlns="">
                  <p:sp>
                    <p:nvSpPr>
                      <p:cNvPr id="171" name="正方形/長方形 170">
                        <a:extLst>
                          <a:ext uri="{FF2B5EF4-FFF2-40B4-BE49-F238E27FC236}">
                            <a16:creationId xmlns:a16="http://schemas.microsoft.com/office/drawing/2014/main" id="{C63913CD-ADFF-4305-B99A-6E00463177A5}"/>
                          </a:ext>
                        </a:extLst>
                      </p:cNvPr>
                      <p:cNvSpPr>
                        <a:spLocks noRot="1" noChangeAspect="1" noMove="1" noResize="1" noEditPoints="1" noAdjustHandles="1" noChangeArrowheads="1" noChangeShapeType="1" noTextEdit="1"/>
                      </p:cNvSpPr>
                      <p:nvPr/>
                    </p:nvSpPr>
                    <p:spPr>
                      <a:xfrm>
                        <a:off x="6515922" y="4134213"/>
                        <a:ext cx="429234" cy="429235"/>
                      </a:xfrm>
                      <a:prstGeom prst="rect">
                        <a:avLst/>
                      </a:prstGeom>
                      <a:blipFill>
                        <a:blip r:embed="rId23"/>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正方形/長方形 171">
                        <a:extLst>
                          <a:ext uri="{FF2B5EF4-FFF2-40B4-BE49-F238E27FC236}">
                            <a16:creationId xmlns:a16="http://schemas.microsoft.com/office/drawing/2014/main" id="{C5EC4501-9342-76F7-9EC5-00D599BC2A82}"/>
                          </a:ext>
                        </a:extLst>
                      </p:cNvPr>
                      <p:cNvSpPr/>
                      <p:nvPr/>
                    </p:nvSpPr>
                    <p:spPr>
                      <a:xfrm>
                        <a:off x="6942404"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36</m:t>
                                  </m:r>
                                </m:sub>
                              </m:sSub>
                            </m:oMath>
                          </m:oMathPara>
                        </a14:m>
                        <a:endParaRPr lang="ja-JP" altLang="en-US" sz="2000" b="1" dirty="0"/>
                      </a:p>
                    </p:txBody>
                  </p:sp>
                </mc:Choice>
                <mc:Fallback xmlns="">
                  <p:sp>
                    <p:nvSpPr>
                      <p:cNvPr id="172" name="正方形/長方形 171">
                        <a:extLst>
                          <a:ext uri="{FF2B5EF4-FFF2-40B4-BE49-F238E27FC236}">
                            <a16:creationId xmlns:a16="http://schemas.microsoft.com/office/drawing/2014/main" id="{C5EC4501-9342-76F7-9EC5-00D599BC2A82}"/>
                          </a:ext>
                        </a:extLst>
                      </p:cNvPr>
                      <p:cNvSpPr>
                        <a:spLocks noRot="1" noChangeAspect="1" noMove="1" noResize="1" noEditPoints="1" noAdjustHandles="1" noChangeArrowheads="1" noChangeShapeType="1" noTextEdit="1"/>
                      </p:cNvSpPr>
                      <p:nvPr/>
                    </p:nvSpPr>
                    <p:spPr>
                      <a:xfrm>
                        <a:off x="6942404" y="4134213"/>
                        <a:ext cx="429234" cy="429235"/>
                      </a:xfrm>
                      <a:prstGeom prst="rect">
                        <a:avLst/>
                      </a:prstGeom>
                      <a:blipFill>
                        <a:blip r:embed="rId24"/>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正方形/長方形 172">
                        <a:extLst>
                          <a:ext uri="{FF2B5EF4-FFF2-40B4-BE49-F238E27FC236}">
                            <a16:creationId xmlns:a16="http://schemas.microsoft.com/office/drawing/2014/main" id="{DB6A74CC-D613-2FE8-1A82-D7B2CF1EE4E3}"/>
                          </a:ext>
                        </a:extLst>
                      </p:cNvPr>
                      <p:cNvSpPr/>
                      <p:nvPr/>
                    </p:nvSpPr>
                    <p:spPr>
                      <a:xfrm>
                        <a:off x="6089441"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44</m:t>
                                  </m:r>
                                </m:sub>
                              </m:sSub>
                            </m:oMath>
                          </m:oMathPara>
                        </a14:m>
                        <a:endParaRPr lang="ja-JP" altLang="en-US" sz="2000" dirty="0"/>
                      </a:p>
                    </p:txBody>
                  </p:sp>
                </mc:Choice>
                <mc:Fallback xmlns="">
                  <p:sp>
                    <p:nvSpPr>
                      <p:cNvPr id="173" name="正方形/長方形 172">
                        <a:extLst>
                          <a:ext uri="{FF2B5EF4-FFF2-40B4-BE49-F238E27FC236}">
                            <a16:creationId xmlns:a16="http://schemas.microsoft.com/office/drawing/2014/main" id="{DB6A74CC-D613-2FE8-1A82-D7B2CF1EE4E3}"/>
                          </a:ext>
                        </a:extLst>
                      </p:cNvPr>
                      <p:cNvSpPr>
                        <a:spLocks noRot="1" noChangeAspect="1" noMove="1" noResize="1" noEditPoints="1" noAdjustHandles="1" noChangeArrowheads="1" noChangeShapeType="1" noTextEdit="1"/>
                      </p:cNvSpPr>
                      <p:nvPr/>
                    </p:nvSpPr>
                    <p:spPr>
                      <a:xfrm>
                        <a:off x="6089441" y="4563448"/>
                        <a:ext cx="429234" cy="429235"/>
                      </a:xfrm>
                      <a:prstGeom prst="rect">
                        <a:avLst/>
                      </a:prstGeom>
                      <a:blipFill>
                        <a:blip r:embed="rId25"/>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正方形/長方形 173">
                        <a:extLst>
                          <a:ext uri="{FF2B5EF4-FFF2-40B4-BE49-F238E27FC236}">
                            <a16:creationId xmlns:a16="http://schemas.microsoft.com/office/drawing/2014/main" id="{D7148568-85A7-800C-0CF9-E2BCF216B220}"/>
                          </a:ext>
                        </a:extLst>
                      </p:cNvPr>
                      <p:cNvSpPr/>
                      <p:nvPr/>
                    </p:nvSpPr>
                    <p:spPr>
                      <a:xfrm>
                        <a:off x="6515922"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45</m:t>
                                  </m:r>
                                </m:sub>
                              </m:sSub>
                            </m:oMath>
                          </m:oMathPara>
                        </a14:m>
                        <a:endParaRPr lang="ja-JP" altLang="en-US" sz="2000" dirty="0"/>
                      </a:p>
                    </p:txBody>
                  </p:sp>
                </mc:Choice>
                <mc:Fallback xmlns="">
                  <p:sp>
                    <p:nvSpPr>
                      <p:cNvPr id="174" name="正方形/長方形 173">
                        <a:extLst>
                          <a:ext uri="{FF2B5EF4-FFF2-40B4-BE49-F238E27FC236}">
                            <a16:creationId xmlns:a16="http://schemas.microsoft.com/office/drawing/2014/main" id="{D7148568-85A7-800C-0CF9-E2BCF216B220}"/>
                          </a:ext>
                        </a:extLst>
                      </p:cNvPr>
                      <p:cNvSpPr>
                        <a:spLocks noRot="1" noChangeAspect="1" noMove="1" noResize="1" noEditPoints="1" noAdjustHandles="1" noChangeArrowheads="1" noChangeShapeType="1" noTextEdit="1"/>
                      </p:cNvSpPr>
                      <p:nvPr/>
                    </p:nvSpPr>
                    <p:spPr>
                      <a:xfrm>
                        <a:off x="6515922" y="4563448"/>
                        <a:ext cx="429234" cy="429235"/>
                      </a:xfrm>
                      <a:prstGeom prst="rect">
                        <a:avLst/>
                      </a:prstGeom>
                      <a:blipFill>
                        <a:blip r:embed="rId26"/>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正方形/長方形 174">
                        <a:extLst>
                          <a:ext uri="{FF2B5EF4-FFF2-40B4-BE49-F238E27FC236}">
                            <a16:creationId xmlns:a16="http://schemas.microsoft.com/office/drawing/2014/main" id="{355B1BF5-C64D-2B63-B6BA-4A733C979B20}"/>
                          </a:ext>
                        </a:extLst>
                      </p:cNvPr>
                      <p:cNvSpPr/>
                      <p:nvPr/>
                    </p:nvSpPr>
                    <p:spPr>
                      <a:xfrm>
                        <a:off x="6942404"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46</m:t>
                                  </m:r>
                                </m:sub>
                              </m:sSub>
                            </m:oMath>
                          </m:oMathPara>
                        </a14:m>
                        <a:endParaRPr lang="ja-JP" altLang="en-US" sz="2000" dirty="0"/>
                      </a:p>
                    </p:txBody>
                  </p:sp>
                </mc:Choice>
                <mc:Fallback xmlns="">
                  <p:sp>
                    <p:nvSpPr>
                      <p:cNvPr id="175" name="正方形/長方形 174">
                        <a:extLst>
                          <a:ext uri="{FF2B5EF4-FFF2-40B4-BE49-F238E27FC236}">
                            <a16:creationId xmlns:a16="http://schemas.microsoft.com/office/drawing/2014/main" id="{355B1BF5-C64D-2B63-B6BA-4A733C979B20}"/>
                          </a:ext>
                        </a:extLst>
                      </p:cNvPr>
                      <p:cNvSpPr>
                        <a:spLocks noRot="1" noChangeAspect="1" noMove="1" noResize="1" noEditPoints="1" noAdjustHandles="1" noChangeArrowheads="1" noChangeShapeType="1" noTextEdit="1"/>
                      </p:cNvSpPr>
                      <p:nvPr/>
                    </p:nvSpPr>
                    <p:spPr>
                      <a:xfrm>
                        <a:off x="6942404" y="4563448"/>
                        <a:ext cx="429234" cy="429235"/>
                      </a:xfrm>
                      <a:prstGeom prst="rect">
                        <a:avLst/>
                      </a:prstGeom>
                      <a:blipFill>
                        <a:blip r:embed="rId27"/>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正方形/長方形 175">
                        <a:extLst>
                          <a:ext uri="{FF2B5EF4-FFF2-40B4-BE49-F238E27FC236}">
                            <a16:creationId xmlns:a16="http://schemas.microsoft.com/office/drawing/2014/main" id="{34919EFC-3061-9ACA-07FE-2D20C58097BE}"/>
                          </a:ext>
                        </a:extLst>
                      </p:cNvPr>
                      <p:cNvSpPr/>
                      <p:nvPr/>
                    </p:nvSpPr>
                    <p:spPr>
                      <a:xfrm>
                        <a:off x="6089441"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54</m:t>
                                  </m:r>
                                </m:sub>
                              </m:sSub>
                            </m:oMath>
                          </m:oMathPara>
                        </a14:m>
                        <a:endParaRPr lang="ja-JP" altLang="en-US" sz="2000" dirty="0"/>
                      </a:p>
                    </p:txBody>
                  </p:sp>
                </mc:Choice>
                <mc:Fallback xmlns="">
                  <p:sp>
                    <p:nvSpPr>
                      <p:cNvPr id="176" name="正方形/長方形 175">
                        <a:extLst>
                          <a:ext uri="{FF2B5EF4-FFF2-40B4-BE49-F238E27FC236}">
                            <a16:creationId xmlns:a16="http://schemas.microsoft.com/office/drawing/2014/main" id="{34919EFC-3061-9ACA-07FE-2D20C58097BE}"/>
                          </a:ext>
                        </a:extLst>
                      </p:cNvPr>
                      <p:cNvSpPr>
                        <a:spLocks noRot="1" noChangeAspect="1" noMove="1" noResize="1" noEditPoints="1" noAdjustHandles="1" noChangeArrowheads="1" noChangeShapeType="1" noTextEdit="1"/>
                      </p:cNvSpPr>
                      <p:nvPr/>
                    </p:nvSpPr>
                    <p:spPr>
                      <a:xfrm>
                        <a:off x="6089441" y="4992682"/>
                        <a:ext cx="429234" cy="429235"/>
                      </a:xfrm>
                      <a:prstGeom prst="rect">
                        <a:avLst/>
                      </a:prstGeom>
                      <a:blipFill>
                        <a:blip r:embed="rId28"/>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7" name="正方形/長方形 176">
                        <a:extLst>
                          <a:ext uri="{FF2B5EF4-FFF2-40B4-BE49-F238E27FC236}">
                            <a16:creationId xmlns:a16="http://schemas.microsoft.com/office/drawing/2014/main" id="{DEFC2389-9585-4DFA-6624-3ED36FF24F42}"/>
                          </a:ext>
                        </a:extLst>
                      </p:cNvPr>
                      <p:cNvSpPr/>
                      <p:nvPr/>
                    </p:nvSpPr>
                    <p:spPr>
                      <a:xfrm>
                        <a:off x="6515922"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55</m:t>
                                  </m:r>
                                </m:sub>
                              </m:sSub>
                            </m:oMath>
                          </m:oMathPara>
                        </a14:m>
                        <a:endParaRPr kumimoji="1" lang="ja-JP" altLang="en-US" sz="2000" dirty="0"/>
                      </a:p>
                    </p:txBody>
                  </p:sp>
                </mc:Choice>
                <mc:Fallback xmlns="">
                  <p:sp>
                    <p:nvSpPr>
                      <p:cNvPr id="177" name="正方形/長方形 176">
                        <a:extLst>
                          <a:ext uri="{FF2B5EF4-FFF2-40B4-BE49-F238E27FC236}">
                            <a16:creationId xmlns:a16="http://schemas.microsoft.com/office/drawing/2014/main" id="{DEFC2389-9585-4DFA-6624-3ED36FF24F42}"/>
                          </a:ext>
                        </a:extLst>
                      </p:cNvPr>
                      <p:cNvSpPr>
                        <a:spLocks noRot="1" noChangeAspect="1" noMove="1" noResize="1" noEditPoints="1" noAdjustHandles="1" noChangeArrowheads="1" noChangeShapeType="1" noTextEdit="1"/>
                      </p:cNvSpPr>
                      <p:nvPr/>
                    </p:nvSpPr>
                    <p:spPr>
                      <a:xfrm>
                        <a:off x="6515922" y="4992682"/>
                        <a:ext cx="429234" cy="429235"/>
                      </a:xfrm>
                      <a:prstGeom prst="rect">
                        <a:avLst/>
                      </a:prstGeom>
                      <a:blipFill>
                        <a:blip r:embed="rId29"/>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8" name="正方形/長方形 177">
                        <a:extLst>
                          <a:ext uri="{FF2B5EF4-FFF2-40B4-BE49-F238E27FC236}">
                            <a16:creationId xmlns:a16="http://schemas.microsoft.com/office/drawing/2014/main" id="{C8359E24-335B-989F-465E-5D6399B5AC50}"/>
                          </a:ext>
                        </a:extLst>
                      </p:cNvPr>
                      <p:cNvSpPr/>
                      <p:nvPr/>
                    </p:nvSpPr>
                    <p:spPr>
                      <a:xfrm>
                        <a:off x="6942404"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56</m:t>
                                  </m:r>
                                </m:sub>
                              </m:sSub>
                            </m:oMath>
                          </m:oMathPara>
                        </a14:m>
                        <a:endParaRPr lang="ja-JP" altLang="en-US" sz="2000" dirty="0"/>
                      </a:p>
                    </p:txBody>
                  </p:sp>
                </mc:Choice>
                <mc:Fallback xmlns="">
                  <p:sp>
                    <p:nvSpPr>
                      <p:cNvPr id="178" name="正方形/長方形 177">
                        <a:extLst>
                          <a:ext uri="{FF2B5EF4-FFF2-40B4-BE49-F238E27FC236}">
                            <a16:creationId xmlns:a16="http://schemas.microsoft.com/office/drawing/2014/main" id="{C8359E24-335B-989F-465E-5D6399B5AC50}"/>
                          </a:ext>
                        </a:extLst>
                      </p:cNvPr>
                      <p:cNvSpPr>
                        <a:spLocks noRot="1" noChangeAspect="1" noMove="1" noResize="1" noEditPoints="1" noAdjustHandles="1" noChangeArrowheads="1" noChangeShapeType="1" noTextEdit="1"/>
                      </p:cNvSpPr>
                      <p:nvPr/>
                    </p:nvSpPr>
                    <p:spPr>
                      <a:xfrm>
                        <a:off x="6942404" y="4992682"/>
                        <a:ext cx="429234" cy="429235"/>
                      </a:xfrm>
                      <a:prstGeom prst="rect">
                        <a:avLst/>
                      </a:prstGeom>
                      <a:blipFill>
                        <a:blip r:embed="rId30"/>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9" name="正方形/長方形 178">
                        <a:extLst>
                          <a:ext uri="{FF2B5EF4-FFF2-40B4-BE49-F238E27FC236}">
                            <a16:creationId xmlns:a16="http://schemas.microsoft.com/office/drawing/2014/main" id="{D597B19B-164D-09D7-34AF-07A6A9185FC5}"/>
                          </a:ext>
                        </a:extLst>
                      </p:cNvPr>
                      <p:cNvSpPr/>
                      <p:nvPr/>
                    </p:nvSpPr>
                    <p:spPr>
                      <a:xfrm>
                        <a:off x="6089441"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64</m:t>
                                  </m:r>
                                </m:sub>
                              </m:sSub>
                            </m:oMath>
                          </m:oMathPara>
                        </a14:m>
                        <a:endParaRPr lang="ja-JP" altLang="en-US" sz="2000" dirty="0"/>
                      </a:p>
                    </p:txBody>
                  </p:sp>
                </mc:Choice>
                <mc:Fallback xmlns="">
                  <p:sp>
                    <p:nvSpPr>
                      <p:cNvPr id="179" name="正方形/長方形 178">
                        <a:extLst>
                          <a:ext uri="{FF2B5EF4-FFF2-40B4-BE49-F238E27FC236}">
                            <a16:creationId xmlns:a16="http://schemas.microsoft.com/office/drawing/2014/main" id="{D597B19B-164D-09D7-34AF-07A6A9185FC5}"/>
                          </a:ext>
                        </a:extLst>
                      </p:cNvPr>
                      <p:cNvSpPr>
                        <a:spLocks noRot="1" noChangeAspect="1" noMove="1" noResize="1" noEditPoints="1" noAdjustHandles="1" noChangeArrowheads="1" noChangeShapeType="1" noTextEdit="1"/>
                      </p:cNvSpPr>
                      <p:nvPr/>
                    </p:nvSpPr>
                    <p:spPr>
                      <a:xfrm>
                        <a:off x="6089441" y="5421917"/>
                        <a:ext cx="429234" cy="429235"/>
                      </a:xfrm>
                      <a:prstGeom prst="rect">
                        <a:avLst/>
                      </a:prstGeom>
                      <a:blipFill>
                        <a:blip r:embed="rId31"/>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0" name="正方形/長方形 179">
                        <a:extLst>
                          <a:ext uri="{FF2B5EF4-FFF2-40B4-BE49-F238E27FC236}">
                            <a16:creationId xmlns:a16="http://schemas.microsoft.com/office/drawing/2014/main" id="{F285BA47-3502-C21D-46F6-8DF62643E2DB}"/>
                          </a:ext>
                        </a:extLst>
                      </p:cNvPr>
                      <p:cNvSpPr/>
                      <p:nvPr/>
                    </p:nvSpPr>
                    <p:spPr>
                      <a:xfrm>
                        <a:off x="6515922" y="5421918"/>
                        <a:ext cx="429235" cy="4292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65</m:t>
                                  </m:r>
                                </m:sub>
                              </m:sSub>
                            </m:oMath>
                          </m:oMathPara>
                        </a14:m>
                        <a:endParaRPr lang="ja-JP" altLang="en-US" sz="2000" dirty="0"/>
                      </a:p>
                    </p:txBody>
                  </p:sp>
                </mc:Choice>
                <mc:Fallback xmlns="">
                  <p:sp>
                    <p:nvSpPr>
                      <p:cNvPr id="180" name="正方形/長方形 179">
                        <a:extLst>
                          <a:ext uri="{FF2B5EF4-FFF2-40B4-BE49-F238E27FC236}">
                            <a16:creationId xmlns:a16="http://schemas.microsoft.com/office/drawing/2014/main" id="{F285BA47-3502-C21D-46F6-8DF62643E2DB}"/>
                          </a:ext>
                        </a:extLst>
                      </p:cNvPr>
                      <p:cNvSpPr>
                        <a:spLocks noRot="1" noChangeAspect="1" noMove="1" noResize="1" noEditPoints="1" noAdjustHandles="1" noChangeArrowheads="1" noChangeShapeType="1" noTextEdit="1"/>
                      </p:cNvSpPr>
                      <p:nvPr/>
                    </p:nvSpPr>
                    <p:spPr>
                      <a:xfrm>
                        <a:off x="6515922" y="5421918"/>
                        <a:ext cx="429235" cy="429234"/>
                      </a:xfrm>
                      <a:prstGeom prst="rect">
                        <a:avLst/>
                      </a:prstGeom>
                      <a:blipFill>
                        <a:blip r:embed="rId32"/>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正方形/長方形 180">
                        <a:extLst>
                          <a:ext uri="{FF2B5EF4-FFF2-40B4-BE49-F238E27FC236}">
                            <a16:creationId xmlns:a16="http://schemas.microsoft.com/office/drawing/2014/main" id="{4790E310-6184-AF30-084E-AACB5E66CB11}"/>
                          </a:ext>
                        </a:extLst>
                      </p:cNvPr>
                      <p:cNvSpPr/>
                      <p:nvPr/>
                    </p:nvSpPr>
                    <p:spPr>
                      <a:xfrm>
                        <a:off x="6942404"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66</m:t>
                                  </m:r>
                                </m:sub>
                              </m:sSub>
                            </m:oMath>
                          </m:oMathPara>
                        </a14:m>
                        <a:endParaRPr lang="ja-JP" altLang="en-US" sz="2000" dirty="0"/>
                      </a:p>
                    </p:txBody>
                  </p:sp>
                </mc:Choice>
                <mc:Fallback xmlns="">
                  <p:sp>
                    <p:nvSpPr>
                      <p:cNvPr id="181" name="正方形/長方形 180">
                        <a:extLst>
                          <a:ext uri="{FF2B5EF4-FFF2-40B4-BE49-F238E27FC236}">
                            <a16:creationId xmlns:a16="http://schemas.microsoft.com/office/drawing/2014/main" id="{4790E310-6184-AF30-084E-AACB5E66CB11}"/>
                          </a:ext>
                        </a:extLst>
                      </p:cNvPr>
                      <p:cNvSpPr>
                        <a:spLocks noRot="1" noChangeAspect="1" noMove="1" noResize="1" noEditPoints="1" noAdjustHandles="1" noChangeArrowheads="1" noChangeShapeType="1" noTextEdit="1"/>
                      </p:cNvSpPr>
                      <p:nvPr/>
                    </p:nvSpPr>
                    <p:spPr>
                      <a:xfrm>
                        <a:off x="6942404" y="5421917"/>
                        <a:ext cx="429234" cy="429235"/>
                      </a:xfrm>
                      <a:prstGeom prst="rect">
                        <a:avLst/>
                      </a:prstGeom>
                      <a:blipFill>
                        <a:blip r:embed="rId33"/>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2" name="正方形/長方形 181">
                        <a:extLst>
                          <a:ext uri="{FF2B5EF4-FFF2-40B4-BE49-F238E27FC236}">
                            <a16:creationId xmlns:a16="http://schemas.microsoft.com/office/drawing/2014/main" id="{86CCB9EB-69F1-1EF8-B89D-0490F27FA361}"/>
                          </a:ext>
                        </a:extLst>
                      </p:cNvPr>
                      <p:cNvSpPr/>
                      <p:nvPr/>
                    </p:nvSpPr>
                    <p:spPr>
                      <a:xfrm>
                        <a:off x="4807659"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41</m:t>
                                  </m:r>
                                </m:sub>
                              </m:sSub>
                            </m:oMath>
                          </m:oMathPara>
                        </a14:m>
                        <a:endParaRPr lang="ja-JP" altLang="en-US" sz="2000" dirty="0"/>
                      </a:p>
                    </p:txBody>
                  </p:sp>
                </mc:Choice>
                <mc:Fallback xmlns="">
                  <p:sp>
                    <p:nvSpPr>
                      <p:cNvPr id="182" name="正方形/長方形 181">
                        <a:extLst>
                          <a:ext uri="{FF2B5EF4-FFF2-40B4-BE49-F238E27FC236}">
                            <a16:creationId xmlns:a16="http://schemas.microsoft.com/office/drawing/2014/main" id="{86CCB9EB-69F1-1EF8-B89D-0490F27FA361}"/>
                          </a:ext>
                        </a:extLst>
                      </p:cNvPr>
                      <p:cNvSpPr>
                        <a:spLocks noRot="1" noChangeAspect="1" noMove="1" noResize="1" noEditPoints="1" noAdjustHandles="1" noChangeArrowheads="1" noChangeShapeType="1" noTextEdit="1"/>
                      </p:cNvSpPr>
                      <p:nvPr/>
                    </p:nvSpPr>
                    <p:spPr>
                      <a:xfrm>
                        <a:off x="4807659" y="4563448"/>
                        <a:ext cx="429234" cy="429235"/>
                      </a:xfrm>
                      <a:prstGeom prst="rect">
                        <a:avLst/>
                      </a:prstGeom>
                      <a:blipFill>
                        <a:blip r:embed="rId34"/>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3" name="正方形/長方形 182">
                        <a:extLst>
                          <a:ext uri="{FF2B5EF4-FFF2-40B4-BE49-F238E27FC236}">
                            <a16:creationId xmlns:a16="http://schemas.microsoft.com/office/drawing/2014/main" id="{F55DB5A1-89A8-417F-2CAB-3A80A86579C3}"/>
                          </a:ext>
                        </a:extLst>
                      </p:cNvPr>
                      <p:cNvSpPr/>
                      <p:nvPr/>
                    </p:nvSpPr>
                    <p:spPr>
                      <a:xfrm>
                        <a:off x="5234141"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42</m:t>
                                  </m:r>
                                </m:sub>
                              </m:sSub>
                            </m:oMath>
                          </m:oMathPara>
                        </a14:m>
                        <a:endParaRPr lang="ja-JP" altLang="en-US" sz="2000" dirty="0"/>
                      </a:p>
                    </p:txBody>
                  </p:sp>
                </mc:Choice>
                <mc:Fallback xmlns="">
                  <p:sp>
                    <p:nvSpPr>
                      <p:cNvPr id="183" name="正方形/長方形 182">
                        <a:extLst>
                          <a:ext uri="{FF2B5EF4-FFF2-40B4-BE49-F238E27FC236}">
                            <a16:creationId xmlns:a16="http://schemas.microsoft.com/office/drawing/2014/main" id="{F55DB5A1-89A8-417F-2CAB-3A80A86579C3}"/>
                          </a:ext>
                        </a:extLst>
                      </p:cNvPr>
                      <p:cNvSpPr>
                        <a:spLocks noRot="1" noChangeAspect="1" noMove="1" noResize="1" noEditPoints="1" noAdjustHandles="1" noChangeArrowheads="1" noChangeShapeType="1" noTextEdit="1"/>
                      </p:cNvSpPr>
                      <p:nvPr/>
                    </p:nvSpPr>
                    <p:spPr>
                      <a:xfrm>
                        <a:off x="5234141" y="4563448"/>
                        <a:ext cx="429234" cy="429235"/>
                      </a:xfrm>
                      <a:prstGeom prst="rect">
                        <a:avLst/>
                      </a:prstGeom>
                      <a:blipFill>
                        <a:blip r:embed="rId35"/>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4" name="正方形/長方形 183">
                        <a:extLst>
                          <a:ext uri="{FF2B5EF4-FFF2-40B4-BE49-F238E27FC236}">
                            <a16:creationId xmlns:a16="http://schemas.microsoft.com/office/drawing/2014/main" id="{0818D215-4253-E49A-6BA4-E208085DBA9E}"/>
                          </a:ext>
                        </a:extLst>
                      </p:cNvPr>
                      <p:cNvSpPr/>
                      <p:nvPr/>
                    </p:nvSpPr>
                    <p:spPr>
                      <a:xfrm>
                        <a:off x="5660622"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43</m:t>
                                  </m:r>
                                </m:sub>
                              </m:sSub>
                            </m:oMath>
                          </m:oMathPara>
                        </a14:m>
                        <a:endParaRPr lang="ja-JP" altLang="en-US" sz="2000" dirty="0"/>
                      </a:p>
                    </p:txBody>
                  </p:sp>
                </mc:Choice>
                <mc:Fallback xmlns="">
                  <p:sp>
                    <p:nvSpPr>
                      <p:cNvPr id="184" name="正方形/長方形 183">
                        <a:extLst>
                          <a:ext uri="{FF2B5EF4-FFF2-40B4-BE49-F238E27FC236}">
                            <a16:creationId xmlns:a16="http://schemas.microsoft.com/office/drawing/2014/main" id="{0818D215-4253-E49A-6BA4-E208085DBA9E}"/>
                          </a:ext>
                        </a:extLst>
                      </p:cNvPr>
                      <p:cNvSpPr>
                        <a:spLocks noRot="1" noChangeAspect="1" noMove="1" noResize="1" noEditPoints="1" noAdjustHandles="1" noChangeArrowheads="1" noChangeShapeType="1" noTextEdit="1"/>
                      </p:cNvSpPr>
                      <p:nvPr/>
                    </p:nvSpPr>
                    <p:spPr>
                      <a:xfrm>
                        <a:off x="5660622" y="4563448"/>
                        <a:ext cx="429234" cy="429235"/>
                      </a:xfrm>
                      <a:prstGeom prst="rect">
                        <a:avLst/>
                      </a:prstGeom>
                      <a:blipFill>
                        <a:blip r:embed="rId36"/>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5" name="正方形/長方形 184">
                        <a:extLst>
                          <a:ext uri="{FF2B5EF4-FFF2-40B4-BE49-F238E27FC236}">
                            <a16:creationId xmlns:a16="http://schemas.microsoft.com/office/drawing/2014/main" id="{9A8AB4E5-C2C2-9282-6575-500B77B07C14}"/>
                          </a:ext>
                        </a:extLst>
                      </p:cNvPr>
                      <p:cNvSpPr/>
                      <p:nvPr/>
                    </p:nvSpPr>
                    <p:spPr>
                      <a:xfrm>
                        <a:off x="4807658" y="4992682"/>
                        <a:ext cx="429234" cy="4292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51</m:t>
                                  </m:r>
                                </m:sub>
                              </m:sSub>
                            </m:oMath>
                          </m:oMathPara>
                        </a14:m>
                        <a:endParaRPr lang="ja-JP" altLang="en-US" sz="2000" dirty="0"/>
                      </a:p>
                    </p:txBody>
                  </p:sp>
                </mc:Choice>
                <mc:Fallback xmlns="">
                  <p:sp>
                    <p:nvSpPr>
                      <p:cNvPr id="185" name="正方形/長方形 184">
                        <a:extLst>
                          <a:ext uri="{FF2B5EF4-FFF2-40B4-BE49-F238E27FC236}">
                            <a16:creationId xmlns:a16="http://schemas.microsoft.com/office/drawing/2014/main" id="{9A8AB4E5-C2C2-9282-6575-500B77B07C14}"/>
                          </a:ext>
                        </a:extLst>
                      </p:cNvPr>
                      <p:cNvSpPr>
                        <a:spLocks noRot="1" noChangeAspect="1" noMove="1" noResize="1" noEditPoints="1" noAdjustHandles="1" noChangeArrowheads="1" noChangeShapeType="1" noTextEdit="1"/>
                      </p:cNvSpPr>
                      <p:nvPr/>
                    </p:nvSpPr>
                    <p:spPr>
                      <a:xfrm>
                        <a:off x="4807658" y="4992682"/>
                        <a:ext cx="429234" cy="429234"/>
                      </a:xfrm>
                      <a:prstGeom prst="rect">
                        <a:avLst/>
                      </a:prstGeom>
                      <a:blipFill>
                        <a:blip r:embed="rId37"/>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6" name="正方形/長方形 185">
                        <a:extLst>
                          <a:ext uri="{FF2B5EF4-FFF2-40B4-BE49-F238E27FC236}">
                            <a16:creationId xmlns:a16="http://schemas.microsoft.com/office/drawing/2014/main" id="{2F680F33-54FA-20E9-E456-E43AEB64F873}"/>
                          </a:ext>
                        </a:extLst>
                      </p:cNvPr>
                      <p:cNvSpPr/>
                      <p:nvPr/>
                    </p:nvSpPr>
                    <p:spPr>
                      <a:xfrm>
                        <a:off x="5234141"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52</m:t>
                                  </m:r>
                                </m:sub>
                              </m:sSub>
                            </m:oMath>
                          </m:oMathPara>
                        </a14:m>
                        <a:endParaRPr kumimoji="1" lang="ja-JP" altLang="en-US" sz="2000" dirty="0"/>
                      </a:p>
                    </p:txBody>
                  </p:sp>
                </mc:Choice>
                <mc:Fallback xmlns="">
                  <p:sp>
                    <p:nvSpPr>
                      <p:cNvPr id="186" name="正方形/長方形 185">
                        <a:extLst>
                          <a:ext uri="{FF2B5EF4-FFF2-40B4-BE49-F238E27FC236}">
                            <a16:creationId xmlns:a16="http://schemas.microsoft.com/office/drawing/2014/main" id="{2F680F33-54FA-20E9-E456-E43AEB64F873}"/>
                          </a:ext>
                        </a:extLst>
                      </p:cNvPr>
                      <p:cNvSpPr>
                        <a:spLocks noRot="1" noChangeAspect="1" noMove="1" noResize="1" noEditPoints="1" noAdjustHandles="1" noChangeArrowheads="1" noChangeShapeType="1" noTextEdit="1"/>
                      </p:cNvSpPr>
                      <p:nvPr/>
                    </p:nvSpPr>
                    <p:spPr>
                      <a:xfrm>
                        <a:off x="5234141" y="4992682"/>
                        <a:ext cx="429234" cy="429235"/>
                      </a:xfrm>
                      <a:prstGeom prst="rect">
                        <a:avLst/>
                      </a:prstGeom>
                      <a:blipFill>
                        <a:blip r:embed="rId38"/>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7" name="正方形/長方形 186">
                        <a:extLst>
                          <a:ext uri="{FF2B5EF4-FFF2-40B4-BE49-F238E27FC236}">
                            <a16:creationId xmlns:a16="http://schemas.microsoft.com/office/drawing/2014/main" id="{D3B89E71-9EE5-D33F-703A-56F5E9B1DBB9}"/>
                          </a:ext>
                        </a:extLst>
                      </p:cNvPr>
                      <p:cNvSpPr/>
                      <p:nvPr/>
                    </p:nvSpPr>
                    <p:spPr>
                      <a:xfrm>
                        <a:off x="5660622" y="4992682"/>
                        <a:ext cx="429235" cy="4292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53</m:t>
                                  </m:r>
                                </m:sub>
                              </m:sSub>
                            </m:oMath>
                          </m:oMathPara>
                        </a14:m>
                        <a:endParaRPr lang="ja-JP" altLang="en-US" sz="2000" dirty="0"/>
                      </a:p>
                    </p:txBody>
                  </p:sp>
                </mc:Choice>
                <mc:Fallback xmlns="">
                  <p:sp>
                    <p:nvSpPr>
                      <p:cNvPr id="187" name="正方形/長方形 186">
                        <a:extLst>
                          <a:ext uri="{FF2B5EF4-FFF2-40B4-BE49-F238E27FC236}">
                            <a16:creationId xmlns:a16="http://schemas.microsoft.com/office/drawing/2014/main" id="{D3B89E71-9EE5-D33F-703A-56F5E9B1DBB9}"/>
                          </a:ext>
                        </a:extLst>
                      </p:cNvPr>
                      <p:cNvSpPr>
                        <a:spLocks noRot="1" noChangeAspect="1" noMove="1" noResize="1" noEditPoints="1" noAdjustHandles="1" noChangeArrowheads="1" noChangeShapeType="1" noTextEdit="1"/>
                      </p:cNvSpPr>
                      <p:nvPr/>
                    </p:nvSpPr>
                    <p:spPr>
                      <a:xfrm>
                        <a:off x="5660622" y="4992682"/>
                        <a:ext cx="429235" cy="429234"/>
                      </a:xfrm>
                      <a:prstGeom prst="rect">
                        <a:avLst/>
                      </a:prstGeom>
                      <a:blipFill>
                        <a:blip r:embed="rId39"/>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8" name="正方形/長方形 187">
                        <a:extLst>
                          <a:ext uri="{FF2B5EF4-FFF2-40B4-BE49-F238E27FC236}">
                            <a16:creationId xmlns:a16="http://schemas.microsoft.com/office/drawing/2014/main" id="{D0DEB44F-EFF5-2128-13A2-E693019C23F5}"/>
                          </a:ext>
                        </a:extLst>
                      </p:cNvPr>
                      <p:cNvSpPr/>
                      <p:nvPr/>
                    </p:nvSpPr>
                    <p:spPr>
                      <a:xfrm>
                        <a:off x="4807659"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61</m:t>
                                  </m:r>
                                </m:sub>
                              </m:sSub>
                            </m:oMath>
                          </m:oMathPara>
                        </a14:m>
                        <a:endParaRPr lang="ja-JP" altLang="en-US" sz="2000" dirty="0"/>
                      </a:p>
                    </p:txBody>
                  </p:sp>
                </mc:Choice>
                <mc:Fallback xmlns="">
                  <p:sp>
                    <p:nvSpPr>
                      <p:cNvPr id="188" name="正方形/長方形 187">
                        <a:extLst>
                          <a:ext uri="{FF2B5EF4-FFF2-40B4-BE49-F238E27FC236}">
                            <a16:creationId xmlns:a16="http://schemas.microsoft.com/office/drawing/2014/main" id="{D0DEB44F-EFF5-2128-13A2-E693019C23F5}"/>
                          </a:ext>
                        </a:extLst>
                      </p:cNvPr>
                      <p:cNvSpPr>
                        <a:spLocks noRot="1" noChangeAspect="1" noMove="1" noResize="1" noEditPoints="1" noAdjustHandles="1" noChangeArrowheads="1" noChangeShapeType="1" noTextEdit="1"/>
                      </p:cNvSpPr>
                      <p:nvPr/>
                    </p:nvSpPr>
                    <p:spPr>
                      <a:xfrm>
                        <a:off x="4807659" y="5421917"/>
                        <a:ext cx="429234" cy="429235"/>
                      </a:xfrm>
                      <a:prstGeom prst="rect">
                        <a:avLst/>
                      </a:prstGeom>
                      <a:blipFill>
                        <a:blip r:embed="rId40"/>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9" name="正方形/長方形 188">
                        <a:extLst>
                          <a:ext uri="{FF2B5EF4-FFF2-40B4-BE49-F238E27FC236}">
                            <a16:creationId xmlns:a16="http://schemas.microsoft.com/office/drawing/2014/main" id="{045AAA01-A6EB-C466-708E-5D8F287B2FD9}"/>
                          </a:ext>
                        </a:extLst>
                      </p:cNvPr>
                      <p:cNvSpPr/>
                      <p:nvPr/>
                    </p:nvSpPr>
                    <p:spPr>
                      <a:xfrm>
                        <a:off x="5234141"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62</m:t>
                                  </m:r>
                                </m:sub>
                              </m:sSub>
                            </m:oMath>
                          </m:oMathPara>
                        </a14:m>
                        <a:endParaRPr lang="ja-JP" altLang="en-US" sz="2000" dirty="0"/>
                      </a:p>
                    </p:txBody>
                  </p:sp>
                </mc:Choice>
                <mc:Fallback xmlns="">
                  <p:sp>
                    <p:nvSpPr>
                      <p:cNvPr id="189" name="正方形/長方形 188">
                        <a:extLst>
                          <a:ext uri="{FF2B5EF4-FFF2-40B4-BE49-F238E27FC236}">
                            <a16:creationId xmlns:a16="http://schemas.microsoft.com/office/drawing/2014/main" id="{045AAA01-A6EB-C466-708E-5D8F287B2FD9}"/>
                          </a:ext>
                        </a:extLst>
                      </p:cNvPr>
                      <p:cNvSpPr>
                        <a:spLocks noRot="1" noChangeAspect="1" noMove="1" noResize="1" noEditPoints="1" noAdjustHandles="1" noChangeArrowheads="1" noChangeShapeType="1" noTextEdit="1"/>
                      </p:cNvSpPr>
                      <p:nvPr/>
                    </p:nvSpPr>
                    <p:spPr>
                      <a:xfrm>
                        <a:off x="5234141" y="5421917"/>
                        <a:ext cx="429234" cy="429235"/>
                      </a:xfrm>
                      <a:prstGeom prst="rect">
                        <a:avLst/>
                      </a:prstGeom>
                      <a:blipFill>
                        <a:blip r:embed="rId41"/>
                        <a:stretch>
                          <a:fillRect l="-15942"/>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0" name="正方形/長方形 189">
                        <a:extLst>
                          <a:ext uri="{FF2B5EF4-FFF2-40B4-BE49-F238E27FC236}">
                            <a16:creationId xmlns:a16="http://schemas.microsoft.com/office/drawing/2014/main" id="{C0AA77F4-CC2A-4985-EF61-269586B285F7}"/>
                          </a:ext>
                        </a:extLst>
                      </p:cNvPr>
                      <p:cNvSpPr/>
                      <p:nvPr/>
                    </p:nvSpPr>
                    <p:spPr>
                      <a:xfrm>
                        <a:off x="5660622"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63</m:t>
                                  </m:r>
                                </m:sub>
                              </m:sSub>
                            </m:oMath>
                          </m:oMathPara>
                        </a14:m>
                        <a:endParaRPr lang="ja-JP" altLang="en-US" sz="2000" dirty="0"/>
                      </a:p>
                    </p:txBody>
                  </p:sp>
                </mc:Choice>
                <mc:Fallback xmlns="">
                  <p:sp>
                    <p:nvSpPr>
                      <p:cNvPr id="190" name="正方形/長方形 189">
                        <a:extLst>
                          <a:ext uri="{FF2B5EF4-FFF2-40B4-BE49-F238E27FC236}">
                            <a16:creationId xmlns:a16="http://schemas.microsoft.com/office/drawing/2014/main" id="{C0AA77F4-CC2A-4985-EF61-269586B285F7}"/>
                          </a:ext>
                        </a:extLst>
                      </p:cNvPr>
                      <p:cNvSpPr>
                        <a:spLocks noRot="1" noChangeAspect="1" noMove="1" noResize="1" noEditPoints="1" noAdjustHandles="1" noChangeArrowheads="1" noChangeShapeType="1" noTextEdit="1"/>
                      </p:cNvSpPr>
                      <p:nvPr/>
                    </p:nvSpPr>
                    <p:spPr>
                      <a:xfrm>
                        <a:off x="5660622" y="5421917"/>
                        <a:ext cx="429234" cy="429235"/>
                      </a:xfrm>
                      <a:prstGeom prst="rect">
                        <a:avLst/>
                      </a:prstGeom>
                      <a:blipFill>
                        <a:blip r:embed="rId42"/>
                        <a:stretch>
                          <a:fillRect l="-15942"/>
                        </a:stretch>
                      </a:blipFill>
                      <a:ln w="12700">
                        <a:noFill/>
                      </a:ln>
                    </p:spPr>
                    <p:txBody>
                      <a:bodyPr/>
                      <a:lstStyle/>
                      <a:p>
                        <a:r>
                          <a:rPr lang="en-GB">
                            <a:noFill/>
                          </a:rPr>
                          <a:t> </a:t>
                        </a:r>
                      </a:p>
                    </p:txBody>
                  </p:sp>
                </mc:Fallback>
              </mc:AlternateContent>
            </p:grpSp>
            <p:pic>
              <p:nvPicPr>
                <p:cNvPr id="135" name="Picture 6" descr="EU(イーユー)とは？ 意味や使い方 - コトバンク">
                  <a:extLst>
                    <a:ext uri="{FF2B5EF4-FFF2-40B4-BE49-F238E27FC236}">
                      <a16:creationId xmlns:a16="http://schemas.microsoft.com/office/drawing/2014/main" id="{D4E05A22-5A51-4148-3C58-241D7001358C}"/>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915443" y="3133964"/>
                  <a:ext cx="390892" cy="2607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6" name="図 135">
                  <a:extLst>
                    <a:ext uri="{FF2B5EF4-FFF2-40B4-BE49-F238E27FC236}">
                      <a16:creationId xmlns:a16="http://schemas.microsoft.com/office/drawing/2014/main" id="{7720346C-DB0B-9054-5844-1FC8B832EB5F}"/>
                    </a:ext>
                  </a:extLst>
                </p:cNvPr>
                <p:cNvPicPr>
                  <a:picLocks noChangeAspect="1"/>
                </p:cNvPicPr>
                <p:nvPr/>
              </p:nvPicPr>
              <p:blipFill>
                <a:blip r:embed="rId44">
                  <a:alphaModFix/>
                </a:blip>
                <a:stretch>
                  <a:fillRect/>
                </a:stretch>
              </p:blipFill>
              <p:spPr>
                <a:xfrm>
                  <a:off x="8603750" y="3133964"/>
                  <a:ext cx="391197" cy="260798"/>
                </a:xfrm>
                <a:prstGeom prst="rect">
                  <a:avLst/>
                </a:prstGeom>
                <a:ln>
                  <a:solidFill>
                    <a:schemeClr val="tx1"/>
                  </a:solidFill>
                </a:ln>
              </p:spPr>
            </p:pic>
            <p:pic>
              <p:nvPicPr>
                <p:cNvPr id="137" name="図 136">
                  <a:extLst>
                    <a:ext uri="{FF2B5EF4-FFF2-40B4-BE49-F238E27FC236}">
                      <a16:creationId xmlns:a16="http://schemas.microsoft.com/office/drawing/2014/main" id="{780AB8BA-C93B-709C-B064-1FC22ABDDF7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292362" y="3133964"/>
                  <a:ext cx="390709" cy="260798"/>
                </a:xfrm>
                <a:prstGeom prst="rect">
                  <a:avLst/>
                </a:prstGeom>
                <a:ln>
                  <a:solidFill>
                    <a:schemeClr val="tx1"/>
                  </a:solidFill>
                </a:ln>
              </p:spPr>
            </p:pic>
            <p:pic>
              <p:nvPicPr>
                <p:cNvPr id="138" name="グラフィックス 137" descr="発電所 単色塗りつぶし">
                  <a:extLst>
                    <a:ext uri="{FF2B5EF4-FFF2-40B4-BE49-F238E27FC236}">
                      <a16:creationId xmlns:a16="http://schemas.microsoft.com/office/drawing/2014/main" id="{F24FE60E-2E40-BD80-FACB-AA9701F6C448}"/>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167174" y="3429731"/>
                  <a:ext cx="318753" cy="318754"/>
                </a:xfrm>
                <a:prstGeom prst="rect">
                  <a:avLst/>
                </a:prstGeom>
              </p:spPr>
            </p:pic>
            <p:pic>
              <p:nvPicPr>
                <p:cNvPr id="139" name="図 138" descr="図形&#10;&#10;中程度の精度で自動的に生成された説明">
                  <a:extLst>
                    <a:ext uri="{FF2B5EF4-FFF2-40B4-BE49-F238E27FC236}">
                      <a16:creationId xmlns:a16="http://schemas.microsoft.com/office/drawing/2014/main" id="{2E8F06DD-D45F-C445-EB9D-2BA14E39D37E}"/>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477948" y="3428865"/>
                  <a:ext cx="318753" cy="308058"/>
                </a:xfrm>
                <a:prstGeom prst="rect">
                  <a:avLst/>
                </a:prstGeom>
              </p:spPr>
            </p:pic>
            <p:pic>
              <p:nvPicPr>
                <p:cNvPr id="140" name="グラフィックス 139" descr="発電所 単色塗りつぶし">
                  <a:extLst>
                    <a:ext uri="{FF2B5EF4-FFF2-40B4-BE49-F238E27FC236}">
                      <a16:creationId xmlns:a16="http://schemas.microsoft.com/office/drawing/2014/main" id="{B7C1E764-0CE0-5C35-D306-0B129F9D48E5}"/>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493854" y="3429731"/>
                  <a:ext cx="318753" cy="318754"/>
                </a:xfrm>
                <a:prstGeom prst="rect">
                  <a:avLst/>
                </a:prstGeom>
              </p:spPr>
            </p:pic>
            <p:pic>
              <p:nvPicPr>
                <p:cNvPr id="141" name="図 140" descr="図形&#10;&#10;中程度の精度で自動的に生成された説明">
                  <a:extLst>
                    <a:ext uri="{FF2B5EF4-FFF2-40B4-BE49-F238E27FC236}">
                      <a16:creationId xmlns:a16="http://schemas.microsoft.com/office/drawing/2014/main" id="{B667D1B6-1CBA-3890-DCD6-1B5F1041E534}"/>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8804629" y="3428865"/>
                  <a:ext cx="318753" cy="308058"/>
                </a:xfrm>
                <a:prstGeom prst="rect">
                  <a:avLst/>
                </a:prstGeom>
              </p:spPr>
            </p:pic>
            <p:pic>
              <p:nvPicPr>
                <p:cNvPr id="142" name="グラフィックス 141" descr="発電所 単色塗りつぶし">
                  <a:extLst>
                    <a:ext uri="{FF2B5EF4-FFF2-40B4-BE49-F238E27FC236}">
                      <a16:creationId xmlns:a16="http://schemas.microsoft.com/office/drawing/2014/main" id="{E68726F2-6C78-EFEC-817A-61661CF0EDA5}"/>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792136" y="3429731"/>
                  <a:ext cx="318753" cy="318754"/>
                </a:xfrm>
                <a:prstGeom prst="rect">
                  <a:avLst/>
                </a:prstGeom>
              </p:spPr>
            </p:pic>
            <p:pic>
              <p:nvPicPr>
                <p:cNvPr id="143" name="図 142" descr="図形&#10;&#10;中程度の精度で自動的に生成された説明">
                  <a:extLst>
                    <a:ext uri="{FF2B5EF4-FFF2-40B4-BE49-F238E27FC236}">
                      <a16:creationId xmlns:a16="http://schemas.microsoft.com/office/drawing/2014/main" id="{FBD24A97-B018-C1DB-CE3B-C87F42A0A707}"/>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8102911" y="3428865"/>
                  <a:ext cx="318753" cy="308058"/>
                </a:xfrm>
                <a:prstGeom prst="rect">
                  <a:avLst/>
                </a:prstGeom>
              </p:spPr>
            </p:pic>
            <p:pic>
              <p:nvPicPr>
                <p:cNvPr id="144" name="グラフィックス 143" descr="発電所 単色塗りつぶし">
                  <a:extLst>
                    <a:ext uri="{FF2B5EF4-FFF2-40B4-BE49-F238E27FC236}">
                      <a16:creationId xmlns:a16="http://schemas.microsoft.com/office/drawing/2014/main" id="{C77FF478-BFF1-FB5E-9EC6-60E7FFE0D87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425433" y="3784984"/>
                  <a:ext cx="318753" cy="318754"/>
                </a:xfrm>
                <a:prstGeom prst="rect">
                  <a:avLst/>
                </a:prstGeom>
              </p:spPr>
            </p:pic>
            <p:pic>
              <p:nvPicPr>
                <p:cNvPr id="145" name="図 144" descr="図形&#10;&#10;中程度の精度で自動的に生成された説明">
                  <a:extLst>
                    <a:ext uri="{FF2B5EF4-FFF2-40B4-BE49-F238E27FC236}">
                      <a16:creationId xmlns:a16="http://schemas.microsoft.com/office/drawing/2014/main" id="{310D9214-3728-E9BD-04F4-4763EE8FD1D2}"/>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425433" y="4140752"/>
                  <a:ext cx="318753" cy="308058"/>
                </a:xfrm>
                <a:prstGeom prst="rect">
                  <a:avLst/>
                </a:prstGeom>
              </p:spPr>
            </p:pic>
            <p:pic>
              <p:nvPicPr>
                <p:cNvPr id="146" name="グラフィックス 145" descr="発電所 単色塗りつぶし">
                  <a:extLst>
                    <a:ext uri="{FF2B5EF4-FFF2-40B4-BE49-F238E27FC236}">
                      <a16:creationId xmlns:a16="http://schemas.microsoft.com/office/drawing/2014/main" id="{54C3C0DF-67BE-22B9-DCD9-5DB01A497E97}"/>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424311" y="4478797"/>
                  <a:ext cx="318753" cy="318754"/>
                </a:xfrm>
                <a:prstGeom prst="rect">
                  <a:avLst/>
                </a:prstGeom>
              </p:spPr>
            </p:pic>
            <p:pic>
              <p:nvPicPr>
                <p:cNvPr id="147" name="図 146" descr="図形&#10;&#10;中程度の精度で自動的に生成された説明">
                  <a:extLst>
                    <a:ext uri="{FF2B5EF4-FFF2-40B4-BE49-F238E27FC236}">
                      <a16:creationId xmlns:a16="http://schemas.microsoft.com/office/drawing/2014/main" id="{EC615197-12F5-BEE9-298B-07C031C08F8A}"/>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424311" y="4834564"/>
                  <a:ext cx="318753" cy="308058"/>
                </a:xfrm>
                <a:prstGeom prst="rect">
                  <a:avLst/>
                </a:prstGeom>
              </p:spPr>
            </p:pic>
            <p:pic>
              <p:nvPicPr>
                <p:cNvPr id="148" name="グラフィックス 147" descr="発電所 単色塗りつぶし">
                  <a:extLst>
                    <a:ext uri="{FF2B5EF4-FFF2-40B4-BE49-F238E27FC236}">
                      <a16:creationId xmlns:a16="http://schemas.microsoft.com/office/drawing/2014/main" id="{49528F38-96BA-4D62-6AFD-75E5F4B909EB}"/>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424311" y="5180815"/>
                  <a:ext cx="318753" cy="318754"/>
                </a:xfrm>
                <a:prstGeom prst="rect">
                  <a:avLst/>
                </a:prstGeom>
              </p:spPr>
            </p:pic>
            <p:pic>
              <p:nvPicPr>
                <p:cNvPr id="149" name="図 148" descr="図形&#10;&#10;中程度の精度で自動的に生成された説明">
                  <a:extLst>
                    <a:ext uri="{FF2B5EF4-FFF2-40B4-BE49-F238E27FC236}">
                      <a16:creationId xmlns:a16="http://schemas.microsoft.com/office/drawing/2014/main" id="{B159C3AF-C104-18A3-A50B-506D628BB466}"/>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424311" y="5536582"/>
                  <a:ext cx="318753" cy="308058"/>
                </a:xfrm>
                <a:prstGeom prst="rect">
                  <a:avLst/>
                </a:prstGeom>
              </p:spPr>
            </p:pic>
            <p:pic>
              <p:nvPicPr>
                <p:cNvPr id="150" name="Picture 6" descr="EU(イーユー)とは？ 意味や使い方 - コトバンク">
                  <a:extLst>
                    <a:ext uri="{FF2B5EF4-FFF2-40B4-BE49-F238E27FC236}">
                      <a16:creationId xmlns:a16="http://schemas.microsoft.com/office/drawing/2014/main" id="{F65DCD56-D294-780B-CAD2-0076EFDC8676}"/>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015325" y="3991256"/>
                  <a:ext cx="390892" cy="2607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1" name="図 150">
                  <a:extLst>
                    <a:ext uri="{FF2B5EF4-FFF2-40B4-BE49-F238E27FC236}">
                      <a16:creationId xmlns:a16="http://schemas.microsoft.com/office/drawing/2014/main" id="{51EC89DD-17FA-5AC5-17A2-EB311EFEC6B0}"/>
                    </a:ext>
                  </a:extLst>
                </p:cNvPr>
                <p:cNvPicPr>
                  <a:picLocks noChangeAspect="1"/>
                </p:cNvPicPr>
                <p:nvPr/>
              </p:nvPicPr>
              <p:blipFill>
                <a:blip r:embed="rId44">
                  <a:alphaModFix/>
                </a:blip>
                <a:stretch>
                  <a:fillRect/>
                </a:stretch>
              </p:blipFill>
              <p:spPr>
                <a:xfrm>
                  <a:off x="7015020" y="4673614"/>
                  <a:ext cx="391197" cy="260798"/>
                </a:xfrm>
                <a:prstGeom prst="rect">
                  <a:avLst/>
                </a:prstGeom>
                <a:ln>
                  <a:solidFill>
                    <a:schemeClr val="tx1"/>
                  </a:solidFill>
                </a:ln>
              </p:spPr>
            </p:pic>
            <p:pic>
              <p:nvPicPr>
                <p:cNvPr id="152" name="図 151">
                  <a:extLst>
                    <a:ext uri="{FF2B5EF4-FFF2-40B4-BE49-F238E27FC236}">
                      <a16:creationId xmlns:a16="http://schemas.microsoft.com/office/drawing/2014/main" id="{580EC9F9-6065-3017-ACB0-244703F9858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015509" y="5366988"/>
                  <a:ext cx="390709" cy="260798"/>
                </a:xfrm>
                <a:prstGeom prst="rect">
                  <a:avLst/>
                </a:prstGeom>
                <a:ln>
                  <a:solidFill>
                    <a:schemeClr val="tx1"/>
                  </a:solidFill>
                </a:ln>
              </p:spPr>
            </p:pic>
            <p:cxnSp>
              <p:nvCxnSpPr>
                <p:cNvPr id="153" name="直線コネクタ 152">
                  <a:extLst>
                    <a:ext uri="{FF2B5EF4-FFF2-40B4-BE49-F238E27FC236}">
                      <a16:creationId xmlns:a16="http://schemas.microsoft.com/office/drawing/2014/main" id="{2777D5B4-12B2-CBF4-03D7-D664DE88428F}"/>
                    </a:ext>
                  </a:extLst>
                </p:cNvPr>
                <p:cNvCxnSpPr>
                  <a:cxnSpLocks/>
                </p:cNvCxnSpPr>
                <p:nvPr/>
              </p:nvCxnSpPr>
              <p:spPr>
                <a:xfrm>
                  <a:off x="8452332" y="3133964"/>
                  <a:ext cx="0" cy="2714536"/>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F803D3FF-301B-5C02-920E-C868AAA85676}"/>
                    </a:ext>
                  </a:extLst>
                </p:cNvPr>
                <p:cNvCxnSpPr>
                  <a:cxnSpLocks/>
                </p:cNvCxnSpPr>
                <p:nvPr/>
              </p:nvCxnSpPr>
              <p:spPr>
                <a:xfrm>
                  <a:off x="9138716" y="3133964"/>
                  <a:ext cx="0" cy="271619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grpSp>
          <p:cxnSp>
            <p:nvCxnSpPr>
              <p:cNvPr id="130" name="直線コネクタ 129">
                <a:extLst>
                  <a:ext uri="{FF2B5EF4-FFF2-40B4-BE49-F238E27FC236}">
                    <a16:creationId xmlns:a16="http://schemas.microsoft.com/office/drawing/2014/main" id="{CF544C33-75EA-34EC-49B8-775193F27CA3}"/>
                  </a:ext>
                </a:extLst>
              </p:cNvPr>
              <p:cNvCxnSpPr>
                <a:cxnSpLocks/>
              </p:cNvCxnSpPr>
              <p:nvPr/>
            </p:nvCxnSpPr>
            <p:spPr>
              <a:xfrm flipH="1">
                <a:off x="6933673" y="4463463"/>
                <a:ext cx="2897759"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mc:Choice xmlns:a14="http://schemas.microsoft.com/office/drawing/2010/main" Requires="a14">
          <p:sp>
            <p:nvSpPr>
              <p:cNvPr id="194" name="テキスト ボックス 193">
                <a:extLst>
                  <a:ext uri="{FF2B5EF4-FFF2-40B4-BE49-F238E27FC236}">
                    <a16:creationId xmlns:a16="http://schemas.microsoft.com/office/drawing/2014/main" id="{C9F65EE7-2EC8-77E8-FE0A-B168E23EF5BA}"/>
                  </a:ext>
                </a:extLst>
              </p:cNvPr>
              <p:cNvSpPr txBox="1"/>
              <p:nvPr/>
            </p:nvSpPr>
            <p:spPr>
              <a:xfrm>
                <a:off x="109307" y="4077341"/>
                <a:ext cx="7329909" cy="1823576"/>
              </a:xfrm>
              <a:prstGeom prst="rect">
                <a:avLst/>
              </a:prstGeom>
              <a:noFill/>
              <a:ln>
                <a:noFill/>
              </a:ln>
            </p:spPr>
            <p:txBody>
              <a:bodyPr wrap="square" rtlCol="0">
                <a:spAutoFit/>
              </a:bodyPr>
              <a:lstStyle/>
              <a:p>
                <a:pPr marL="1162050" indent="-1162050"/>
                <a14:m>
                  <m:oMath xmlns:m="http://schemas.openxmlformats.org/officeDocument/2006/math">
                    <m:sSup>
                      <m:sSupPr>
                        <m:ctrlPr>
                          <a:rPr lang="en-US" altLang="ja-JP" sz="2800" b="1" i="1">
                            <a:latin typeface="Cambria Math" panose="02040503050406030204" pitchFamily="18" charset="0"/>
                          </a:rPr>
                        </m:ctrlPr>
                      </m:sSupPr>
                      <m:e>
                        <m:r>
                          <a:rPr lang="en-US" altLang="ja-JP" sz="2800" b="1" i="0" smtClean="0">
                            <a:latin typeface="Cambria Math" panose="02040503050406030204" pitchFamily="18" charset="0"/>
                          </a:rPr>
                          <m:t>𝐀</m:t>
                        </m:r>
                      </m:e>
                      <m:sup>
                        <m:r>
                          <a:rPr lang="en-US" altLang="ja-JP" sz="2800" b="0" i="1" smtClean="0">
                            <a:latin typeface="Cambria Math" panose="02040503050406030204" pitchFamily="18" charset="0"/>
                          </a:rPr>
                          <m:t>𝑜𝑡h𝑒𝑟</m:t>
                        </m:r>
                      </m:sup>
                    </m:sSup>
                  </m:oMath>
                </a14:m>
                <a:r>
                  <a:rPr lang="en-US" altLang="ja-JP" sz="2800" dirty="0">
                    <a:latin typeface="Calibri" panose="020F0502020204030204" pitchFamily="34" charset="0"/>
                  </a:rPr>
                  <a:t>: Matrix that captures </a:t>
                </a:r>
                <a:r>
                  <a:rPr lang="en-US" altLang="ja-JP" sz="2800" dirty="0"/>
                  <a:t>the interregional intermediate input coefficients that link the EU region to the non-EU region, with zero values for intra-EU transactions</a:t>
                </a:r>
                <a:endParaRPr lang="en-US" altLang="ja-JP" sz="2800" dirty="0">
                  <a:latin typeface="Calibri" panose="020F0502020204030204" pitchFamily="34" charset="0"/>
                </a:endParaRPr>
              </a:p>
            </p:txBody>
          </p:sp>
        </mc:Choice>
        <mc:Fallback>
          <p:sp>
            <p:nvSpPr>
              <p:cNvPr id="194" name="テキスト ボックス 193">
                <a:extLst>
                  <a:ext uri="{FF2B5EF4-FFF2-40B4-BE49-F238E27FC236}">
                    <a16:creationId xmlns:a16="http://schemas.microsoft.com/office/drawing/2014/main" id="{C9F65EE7-2EC8-77E8-FE0A-B168E23EF5BA}"/>
                  </a:ext>
                </a:extLst>
              </p:cNvPr>
              <p:cNvSpPr txBox="1">
                <a:spLocks noRot="1" noChangeAspect="1" noMove="1" noResize="1" noEditPoints="1" noAdjustHandles="1" noChangeArrowheads="1" noChangeShapeType="1" noTextEdit="1"/>
              </p:cNvSpPr>
              <p:nvPr/>
            </p:nvSpPr>
            <p:spPr>
              <a:xfrm>
                <a:off x="109307" y="4077341"/>
                <a:ext cx="7329909" cy="1823576"/>
              </a:xfrm>
              <a:prstGeom prst="rect">
                <a:avLst/>
              </a:prstGeom>
              <a:blipFill>
                <a:blip r:embed="rId49"/>
                <a:stretch>
                  <a:fillRect t="-3010" r="-1331" b="-8696"/>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F25D6BC2-BE25-8CA1-D701-BC3AF4C4F805}"/>
                  </a:ext>
                </a:extLst>
              </p:cNvPr>
              <p:cNvSpPr txBox="1"/>
              <p:nvPr/>
            </p:nvSpPr>
            <p:spPr>
              <a:xfrm>
                <a:off x="11276738" y="2319738"/>
                <a:ext cx="813657"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200" i="1" smtClean="0">
                          <a:latin typeface="Cambria Math" panose="02040503050406030204" pitchFamily="18" charset="0"/>
                        </a:rPr>
                        <m:t>(</m:t>
                      </m:r>
                      <m:r>
                        <a:rPr lang="en-US" altLang="ja-JP" sz="3200" b="0" i="1" smtClean="0">
                          <a:latin typeface="Cambria Math" panose="02040503050406030204" pitchFamily="18" charset="0"/>
                        </a:rPr>
                        <m:t>5)</m:t>
                      </m:r>
                    </m:oMath>
                  </m:oMathPara>
                </a14:m>
                <a:endParaRPr lang="en-US" altLang="ja-JP" sz="3200" b="0" dirty="0">
                  <a:solidFill>
                    <a:schemeClr val="tx1"/>
                  </a:solidFill>
                </a:endParaRPr>
              </a:p>
            </p:txBody>
          </p:sp>
        </mc:Choice>
        <mc:Fallback xmlns="">
          <p:sp>
            <p:nvSpPr>
              <p:cNvPr id="7" name="テキスト ボックス 6">
                <a:extLst>
                  <a:ext uri="{FF2B5EF4-FFF2-40B4-BE49-F238E27FC236}">
                    <a16:creationId xmlns:a16="http://schemas.microsoft.com/office/drawing/2014/main" id="{F25D6BC2-BE25-8CA1-D701-BC3AF4C4F805}"/>
                  </a:ext>
                </a:extLst>
              </p:cNvPr>
              <p:cNvSpPr txBox="1">
                <a:spLocks noRot="1" noChangeAspect="1" noMove="1" noResize="1" noEditPoints="1" noAdjustHandles="1" noChangeArrowheads="1" noChangeShapeType="1" noTextEdit="1"/>
              </p:cNvSpPr>
              <p:nvPr/>
            </p:nvSpPr>
            <p:spPr>
              <a:xfrm>
                <a:off x="11276738" y="2319738"/>
                <a:ext cx="813657" cy="584775"/>
              </a:xfrm>
              <a:prstGeom prst="rect">
                <a:avLst/>
              </a:prstGeom>
              <a:blipFill>
                <a:blip r:embed="rId50"/>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30865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0FF607-643A-9B3F-50E1-63D56B8960D6}"/>
              </a:ext>
            </a:extLst>
          </p:cNvPr>
          <p:cNvSpPr>
            <a:spLocks noGrp="1"/>
          </p:cNvSpPr>
          <p:nvPr>
            <p:ph type="title"/>
          </p:nvPr>
        </p:nvSpPr>
        <p:spPr/>
        <p:txBody>
          <a:bodyPr/>
          <a:lstStyle/>
          <a:p>
            <a:r>
              <a:rPr kumimoji="1" lang="en-US" altLang="ja-JP" dirty="0"/>
              <a:t>3. Data</a:t>
            </a:r>
            <a:endParaRPr kumimoji="1" lang="ja-JP" altLang="en-US" dirty="0"/>
          </a:p>
        </p:txBody>
      </p:sp>
      <p:sp>
        <p:nvSpPr>
          <p:cNvPr id="9" name="スライド番号プレースホルダー 8">
            <a:extLst>
              <a:ext uri="{FF2B5EF4-FFF2-40B4-BE49-F238E27FC236}">
                <a16:creationId xmlns:a16="http://schemas.microsoft.com/office/drawing/2014/main" id="{A61C9C73-2319-95C2-BC53-14FCDADD021E}"/>
              </a:ext>
            </a:extLst>
          </p:cNvPr>
          <p:cNvSpPr>
            <a:spLocks noGrp="1"/>
          </p:cNvSpPr>
          <p:nvPr>
            <p:ph type="sldNum" sz="quarter" idx="12"/>
          </p:nvPr>
        </p:nvSpPr>
        <p:spPr/>
        <p:txBody>
          <a:bodyPr/>
          <a:lstStyle/>
          <a:p>
            <a:fld id="{64E783D7-D17F-466C-80DC-D861DFAB4428}" type="slidenum">
              <a:rPr kumimoji="1" lang="ja-JP" altLang="en-US" smtClean="0"/>
              <a:t>10</a:t>
            </a:fld>
            <a:endParaRPr kumimoji="1" lang="ja-JP" altLang="en-US" dirty="0"/>
          </a:p>
        </p:txBody>
      </p:sp>
      <p:pic>
        <p:nvPicPr>
          <p:cNvPr id="5" name="グラフィックス 4">
            <a:extLst>
              <a:ext uri="{FF2B5EF4-FFF2-40B4-BE49-F238E27FC236}">
                <a16:creationId xmlns:a16="http://schemas.microsoft.com/office/drawing/2014/main" id="{6EF4C4EF-8B63-2C93-2164-6884F0C214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4600" y="2740482"/>
            <a:ext cx="5376925" cy="3953622"/>
          </a:xfrm>
          <a:prstGeom prst="rect">
            <a:avLst/>
          </a:prstGeom>
        </p:spPr>
      </p:pic>
      <p:sp>
        <p:nvSpPr>
          <p:cNvPr id="63" name="正方形/長方形 62">
            <a:extLst>
              <a:ext uri="{FF2B5EF4-FFF2-40B4-BE49-F238E27FC236}">
                <a16:creationId xmlns:a16="http://schemas.microsoft.com/office/drawing/2014/main" id="{18B5D53C-7D78-F573-71F4-B36F80A7376D}"/>
              </a:ext>
            </a:extLst>
          </p:cNvPr>
          <p:cNvSpPr/>
          <p:nvPr/>
        </p:nvSpPr>
        <p:spPr>
          <a:xfrm>
            <a:off x="6585272" y="5175243"/>
            <a:ext cx="1671738" cy="1603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pic>
        <p:nvPicPr>
          <p:cNvPr id="10" name="図 9" descr="ヘルメット, 挿絵 が含まれている画像&#10;&#10;自動的に生成された説明">
            <a:extLst>
              <a:ext uri="{FF2B5EF4-FFF2-40B4-BE49-F238E27FC236}">
                <a16:creationId xmlns:a16="http://schemas.microsoft.com/office/drawing/2014/main" id="{D88B79E8-DEF6-9F2B-A3A4-1F9BB1237BB2}"/>
              </a:ext>
            </a:extLst>
          </p:cNvPr>
          <p:cNvPicPr>
            <a:picLocks noChangeAspect="1"/>
          </p:cNvPicPr>
          <p:nvPr/>
        </p:nvPicPr>
        <p:blipFill rotWithShape="1">
          <a:blip r:embed="rId5">
            <a:extLst>
              <a:ext uri="{28A0092B-C50C-407E-A947-70E740481C1C}">
                <a14:useLocalDpi xmlns:a14="http://schemas.microsoft.com/office/drawing/2010/main" val="0"/>
              </a:ext>
            </a:extLst>
          </a:blip>
          <a:srcRect l="7693" t="8426" r="11111" b="7386"/>
          <a:stretch/>
        </p:blipFill>
        <p:spPr>
          <a:xfrm>
            <a:off x="5183472" y="949393"/>
            <a:ext cx="574403" cy="595565"/>
          </a:xfrm>
          <a:prstGeom prst="rect">
            <a:avLst/>
          </a:prstGeom>
        </p:spPr>
      </p:pic>
      <p:grpSp>
        <p:nvGrpSpPr>
          <p:cNvPr id="73" name="グループ化 72">
            <a:extLst>
              <a:ext uri="{FF2B5EF4-FFF2-40B4-BE49-F238E27FC236}">
                <a16:creationId xmlns:a16="http://schemas.microsoft.com/office/drawing/2014/main" id="{C59BDDCE-AA88-596D-B354-F27DF243FAE5}"/>
              </a:ext>
            </a:extLst>
          </p:cNvPr>
          <p:cNvGrpSpPr/>
          <p:nvPr/>
        </p:nvGrpSpPr>
        <p:grpSpPr>
          <a:xfrm>
            <a:off x="8116146" y="5946388"/>
            <a:ext cx="3790104" cy="987384"/>
            <a:chOff x="5906346" y="6027678"/>
            <a:chExt cx="3790104" cy="987384"/>
          </a:xfrm>
        </p:grpSpPr>
        <p:sp>
          <p:nvSpPr>
            <p:cNvPr id="32" name="テキスト ボックス 31">
              <a:extLst>
                <a:ext uri="{FF2B5EF4-FFF2-40B4-BE49-F238E27FC236}">
                  <a16:creationId xmlns:a16="http://schemas.microsoft.com/office/drawing/2014/main" id="{E207D91D-FE7C-8BF0-EA1E-A6CD93339589}"/>
                </a:ext>
              </a:extLst>
            </p:cNvPr>
            <p:cNvSpPr txBox="1"/>
            <p:nvPr/>
          </p:nvSpPr>
          <p:spPr>
            <a:xfrm>
              <a:off x="8886080" y="6645569"/>
              <a:ext cx="715858" cy="369332"/>
            </a:xfrm>
            <a:prstGeom prst="rect">
              <a:avLst/>
            </a:prstGeom>
            <a:noFill/>
            <a:ln>
              <a:noFill/>
            </a:ln>
          </p:spPr>
          <p:txBody>
            <a:bodyPr wrap="square">
              <a:spAutoFit/>
            </a:bodyPr>
            <a:lstStyle/>
            <a:p>
              <a:pPr algn="ctr"/>
              <a:r>
                <a:rPr lang="en-US" altLang="ja-JP" dirty="0"/>
                <a:t>2013</a:t>
              </a:r>
            </a:p>
          </p:txBody>
        </p:sp>
        <p:sp>
          <p:nvSpPr>
            <p:cNvPr id="29" name="テキスト ボックス 28">
              <a:extLst>
                <a:ext uri="{FF2B5EF4-FFF2-40B4-BE49-F238E27FC236}">
                  <a16:creationId xmlns:a16="http://schemas.microsoft.com/office/drawing/2014/main" id="{2ED5130A-6294-5193-1235-3971E20361D4}"/>
                </a:ext>
              </a:extLst>
            </p:cNvPr>
            <p:cNvSpPr txBox="1"/>
            <p:nvPr/>
          </p:nvSpPr>
          <p:spPr>
            <a:xfrm>
              <a:off x="5906346" y="6645730"/>
              <a:ext cx="715858" cy="369332"/>
            </a:xfrm>
            <a:prstGeom prst="rect">
              <a:avLst/>
            </a:prstGeom>
            <a:noFill/>
            <a:ln>
              <a:noFill/>
            </a:ln>
          </p:spPr>
          <p:txBody>
            <a:bodyPr wrap="square">
              <a:spAutoFit/>
            </a:bodyPr>
            <a:lstStyle/>
            <a:p>
              <a:pPr algn="ctr"/>
              <a:r>
                <a:rPr lang="en-US" altLang="ja-JP" dirty="0"/>
                <a:t>2000</a:t>
              </a:r>
            </a:p>
          </p:txBody>
        </p:sp>
        <p:sp>
          <p:nvSpPr>
            <p:cNvPr id="30" name="テキスト ボックス 29">
              <a:extLst>
                <a:ext uri="{FF2B5EF4-FFF2-40B4-BE49-F238E27FC236}">
                  <a16:creationId xmlns:a16="http://schemas.microsoft.com/office/drawing/2014/main" id="{487EC22A-5A3F-DA7C-6DBA-1D6041D73CF9}"/>
                </a:ext>
              </a:extLst>
            </p:cNvPr>
            <p:cNvSpPr txBox="1"/>
            <p:nvPr/>
          </p:nvSpPr>
          <p:spPr>
            <a:xfrm>
              <a:off x="6482660" y="6645730"/>
              <a:ext cx="715858" cy="369332"/>
            </a:xfrm>
            <a:prstGeom prst="rect">
              <a:avLst/>
            </a:prstGeom>
            <a:noFill/>
            <a:ln>
              <a:noFill/>
            </a:ln>
          </p:spPr>
          <p:txBody>
            <a:bodyPr wrap="square">
              <a:spAutoFit/>
            </a:bodyPr>
            <a:lstStyle/>
            <a:p>
              <a:pPr algn="ctr"/>
              <a:r>
                <a:rPr lang="en-US" altLang="ja-JP" dirty="0"/>
                <a:t>2004</a:t>
              </a:r>
            </a:p>
          </p:txBody>
        </p:sp>
        <p:sp>
          <p:nvSpPr>
            <p:cNvPr id="31" name="テキスト ボックス 30">
              <a:extLst>
                <a:ext uri="{FF2B5EF4-FFF2-40B4-BE49-F238E27FC236}">
                  <a16:creationId xmlns:a16="http://schemas.microsoft.com/office/drawing/2014/main" id="{4D7F97AC-F087-F83C-C8CE-87F7A10041D6}"/>
                </a:ext>
              </a:extLst>
            </p:cNvPr>
            <p:cNvSpPr txBox="1"/>
            <p:nvPr/>
          </p:nvSpPr>
          <p:spPr>
            <a:xfrm>
              <a:off x="6950244" y="6645730"/>
              <a:ext cx="715858" cy="369332"/>
            </a:xfrm>
            <a:prstGeom prst="rect">
              <a:avLst/>
            </a:prstGeom>
            <a:noFill/>
            <a:ln>
              <a:noFill/>
            </a:ln>
          </p:spPr>
          <p:txBody>
            <a:bodyPr wrap="square">
              <a:spAutoFit/>
            </a:bodyPr>
            <a:lstStyle/>
            <a:p>
              <a:pPr algn="ctr"/>
              <a:r>
                <a:rPr lang="en-US" altLang="ja-JP" dirty="0"/>
                <a:t>2007</a:t>
              </a:r>
            </a:p>
          </p:txBody>
        </p:sp>
        <p:sp>
          <p:nvSpPr>
            <p:cNvPr id="3" name="正方形/長方形 2">
              <a:extLst>
                <a:ext uri="{FF2B5EF4-FFF2-40B4-BE49-F238E27FC236}">
                  <a16:creationId xmlns:a16="http://schemas.microsoft.com/office/drawing/2014/main" id="{CCF66A53-CBDD-C362-85B5-F215CAABD2D2}"/>
                </a:ext>
              </a:extLst>
            </p:cNvPr>
            <p:cNvSpPr/>
            <p:nvPr/>
          </p:nvSpPr>
          <p:spPr>
            <a:xfrm>
              <a:off x="6041231" y="6041250"/>
              <a:ext cx="3655219" cy="90000"/>
            </a:xfrm>
            <a:prstGeom prst="rect">
              <a:avLst/>
            </a:prstGeom>
            <a:solidFill>
              <a:srgbClr val="99AD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7" name="正方形/長方形 6">
              <a:extLst>
                <a:ext uri="{FF2B5EF4-FFF2-40B4-BE49-F238E27FC236}">
                  <a16:creationId xmlns:a16="http://schemas.microsoft.com/office/drawing/2014/main" id="{5A1E06EC-9B62-2A47-6DA2-2B52B30BBEF4}"/>
                </a:ext>
              </a:extLst>
            </p:cNvPr>
            <p:cNvSpPr/>
            <p:nvPr/>
          </p:nvSpPr>
          <p:spPr>
            <a:xfrm>
              <a:off x="6836621" y="6131458"/>
              <a:ext cx="2859828" cy="90000"/>
            </a:xfrm>
            <a:prstGeom prst="rect">
              <a:avLst/>
            </a:prstGeom>
            <a:solidFill>
              <a:srgbClr val="0033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8" name="正方形/長方形 7">
              <a:extLst>
                <a:ext uri="{FF2B5EF4-FFF2-40B4-BE49-F238E27FC236}">
                  <a16:creationId xmlns:a16="http://schemas.microsoft.com/office/drawing/2014/main" id="{59B99793-D369-717A-9CA8-5CEA57993F7D}"/>
                </a:ext>
              </a:extLst>
            </p:cNvPr>
            <p:cNvSpPr/>
            <p:nvPr/>
          </p:nvSpPr>
          <p:spPr>
            <a:xfrm>
              <a:off x="7308057" y="6221450"/>
              <a:ext cx="2388392" cy="90000"/>
            </a:xfrm>
            <a:prstGeom prst="rect">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1" name="正方形/長方形 10">
              <a:extLst>
                <a:ext uri="{FF2B5EF4-FFF2-40B4-BE49-F238E27FC236}">
                  <a16:creationId xmlns:a16="http://schemas.microsoft.com/office/drawing/2014/main" id="{717874DB-21E1-D8E2-A37F-CFD6E99E3C31}"/>
                </a:ext>
              </a:extLst>
            </p:cNvPr>
            <p:cNvSpPr/>
            <p:nvPr/>
          </p:nvSpPr>
          <p:spPr>
            <a:xfrm>
              <a:off x="9244009" y="6311442"/>
              <a:ext cx="452437" cy="90000"/>
            </a:xfrm>
            <a:prstGeom prst="rect">
              <a:avLst/>
            </a:prstGeom>
            <a:solidFill>
              <a:srgbClr val="0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cxnSp>
          <p:nvCxnSpPr>
            <p:cNvPr id="13" name="直線矢印コネクタ 12">
              <a:extLst>
                <a:ext uri="{FF2B5EF4-FFF2-40B4-BE49-F238E27FC236}">
                  <a16:creationId xmlns:a16="http://schemas.microsoft.com/office/drawing/2014/main" id="{4F50BA83-A3AB-F91F-20E7-5499BC0100E8}"/>
                </a:ext>
              </a:extLst>
            </p:cNvPr>
            <p:cNvCxnSpPr>
              <a:cxnSpLocks/>
            </p:cNvCxnSpPr>
            <p:nvPr/>
          </p:nvCxnSpPr>
          <p:spPr>
            <a:xfrm>
              <a:off x="6041231" y="6695063"/>
              <a:ext cx="3655218"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D6B717DD-05C2-DE9E-21C2-305EBA2A0977}"/>
                </a:ext>
              </a:extLst>
            </p:cNvPr>
            <p:cNvCxnSpPr>
              <a:cxnSpLocks/>
            </p:cNvCxnSpPr>
            <p:nvPr/>
          </p:nvCxnSpPr>
          <p:spPr>
            <a:xfrm>
              <a:off x="6264275" y="6131250"/>
              <a:ext cx="0" cy="540000"/>
            </a:xfrm>
            <a:prstGeom prst="line">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16C906A2-C0CC-70D4-9E93-02A71E995713}"/>
                </a:ext>
              </a:extLst>
            </p:cNvPr>
            <p:cNvCxnSpPr>
              <a:cxnSpLocks/>
            </p:cNvCxnSpPr>
            <p:nvPr/>
          </p:nvCxnSpPr>
          <p:spPr>
            <a:xfrm>
              <a:off x="6857209" y="6221450"/>
              <a:ext cx="0" cy="468000"/>
            </a:xfrm>
            <a:prstGeom prst="line">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40009D49-73D2-1FE5-78F1-9AC1B4ED617B}"/>
                </a:ext>
              </a:extLst>
            </p:cNvPr>
            <p:cNvCxnSpPr>
              <a:cxnSpLocks/>
            </p:cNvCxnSpPr>
            <p:nvPr/>
          </p:nvCxnSpPr>
          <p:spPr>
            <a:xfrm>
              <a:off x="7325518" y="6311442"/>
              <a:ext cx="0" cy="360000"/>
            </a:xfrm>
            <a:prstGeom prst="line">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95DB2359-D897-3EA1-1871-1249BF413A7E}"/>
                </a:ext>
              </a:extLst>
            </p:cNvPr>
            <p:cNvCxnSpPr>
              <a:cxnSpLocks/>
            </p:cNvCxnSpPr>
            <p:nvPr/>
          </p:nvCxnSpPr>
          <p:spPr>
            <a:xfrm>
              <a:off x="9267025" y="6401442"/>
              <a:ext cx="0" cy="288000"/>
            </a:xfrm>
            <a:prstGeom prst="line">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82ECCF7A-5EF7-3257-2581-5DD7CD571140}"/>
                </a:ext>
              </a:extLst>
            </p:cNvPr>
            <p:cNvCxnSpPr>
              <a:cxnSpLocks/>
            </p:cNvCxnSpPr>
            <p:nvPr/>
          </p:nvCxnSpPr>
          <p:spPr>
            <a:xfrm>
              <a:off x="7324725" y="6659289"/>
              <a:ext cx="0" cy="71548"/>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5C617837-9054-AFD5-1289-72AB029E21D1}"/>
                </a:ext>
              </a:extLst>
            </p:cNvPr>
            <p:cNvCxnSpPr>
              <a:cxnSpLocks/>
            </p:cNvCxnSpPr>
            <p:nvPr/>
          </p:nvCxnSpPr>
          <p:spPr>
            <a:xfrm>
              <a:off x="6857209" y="6659289"/>
              <a:ext cx="0" cy="71548"/>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C2686E51-90FB-AEE2-E6D7-9565F7F9E500}"/>
                </a:ext>
              </a:extLst>
            </p:cNvPr>
            <p:cNvCxnSpPr>
              <a:cxnSpLocks/>
            </p:cNvCxnSpPr>
            <p:nvPr/>
          </p:nvCxnSpPr>
          <p:spPr>
            <a:xfrm>
              <a:off x="6266655" y="6659289"/>
              <a:ext cx="0" cy="71548"/>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9C0D81FE-2B1B-681C-AA47-CF8FAA62357F}"/>
                </a:ext>
              </a:extLst>
            </p:cNvPr>
            <p:cNvCxnSpPr>
              <a:cxnSpLocks/>
            </p:cNvCxnSpPr>
            <p:nvPr/>
          </p:nvCxnSpPr>
          <p:spPr>
            <a:xfrm>
              <a:off x="9267025" y="6659289"/>
              <a:ext cx="0" cy="71548"/>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37026412-B9E7-63BC-B0EB-344F0F64D742}"/>
                </a:ext>
              </a:extLst>
            </p:cNvPr>
            <p:cNvSpPr txBox="1"/>
            <p:nvPr/>
          </p:nvSpPr>
          <p:spPr>
            <a:xfrm>
              <a:off x="6196796" y="6027678"/>
              <a:ext cx="455957" cy="400110"/>
            </a:xfrm>
            <a:prstGeom prst="rect">
              <a:avLst/>
            </a:prstGeom>
            <a:noFill/>
          </p:spPr>
          <p:txBody>
            <a:bodyPr wrap="square">
              <a:spAutoFit/>
            </a:bodyPr>
            <a:lstStyle/>
            <a:p>
              <a:pPr algn="ctr"/>
              <a:r>
                <a:rPr lang="en-GB" sz="2000" dirty="0"/>
                <a:t>15</a:t>
              </a:r>
            </a:p>
          </p:txBody>
        </p:sp>
        <p:sp>
          <p:nvSpPr>
            <p:cNvPr id="70" name="テキスト ボックス 69">
              <a:extLst>
                <a:ext uri="{FF2B5EF4-FFF2-40B4-BE49-F238E27FC236}">
                  <a16:creationId xmlns:a16="http://schemas.microsoft.com/office/drawing/2014/main" id="{1D1EF3D9-E655-DCDF-A9A8-7D727B41F44C}"/>
                </a:ext>
              </a:extLst>
            </p:cNvPr>
            <p:cNvSpPr txBox="1"/>
            <p:nvPr/>
          </p:nvSpPr>
          <p:spPr>
            <a:xfrm>
              <a:off x="6755365" y="6108532"/>
              <a:ext cx="609581" cy="400110"/>
            </a:xfrm>
            <a:prstGeom prst="rect">
              <a:avLst/>
            </a:prstGeom>
            <a:noFill/>
          </p:spPr>
          <p:txBody>
            <a:bodyPr wrap="square">
              <a:spAutoFit/>
            </a:bodyPr>
            <a:lstStyle/>
            <a:p>
              <a:pPr algn="ctr"/>
              <a:r>
                <a:rPr lang="en-GB" sz="2000" dirty="0"/>
                <a:t>+10</a:t>
              </a:r>
            </a:p>
          </p:txBody>
        </p:sp>
        <p:sp>
          <p:nvSpPr>
            <p:cNvPr id="71" name="テキスト ボックス 70">
              <a:extLst>
                <a:ext uri="{FF2B5EF4-FFF2-40B4-BE49-F238E27FC236}">
                  <a16:creationId xmlns:a16="http://schemas.microsoft.com/office/drawing/2014/main" id="{5EC878C5-AB81-B4B7-88C3-0EEC1C3E807A}"/>
                </a:ext>
              </a:extLst>
            </p:cNvPr>
            <p:cNvSpPr txBox="1"/>
            <p:nvPr/>
          </p:nvSpPr>
          <p:spPr>
            <a:xfrm>
              <a:off x="7245686" y="6203332"/>
              <a:ext cx="462459" cy="400110"/>
            </a:xfrm>
            <a:prstGeom prst="rect">
              <a:avLst/>
            </a:prstGeom>
            <a:noFill/>
          </p:spPr>
          <p:txBody>
            <a:bodyPr wrap="square">
              <a:spAutoFit/>
            </a:bodyPr>
            <a:lstStyle/>
            <a:p>
              <a:pPr algn="ctr"/>
              <a:r>
                <a:rPr lang="en-GB" sz="2000" dirty="0"/>
                <a:t>+2</a:t>
              </a:r>
            </a:p>
          </p:txBody>
        </p:sp>
        <p:sp>
          <p:nvSpPr>
            <p:cNvPr id="72" name="テキスト ボックス 71">
              <a:extLst>
                <a:ext uri="{FF2B5EF4-FFF2-40B4-BE49-F238E27FC236}">
                  <a16:creationId xmlns:a16="http://schemas.microsoft.com/office/drawing/2014/main" id="{01FFBB32-8EE9-6864-4372-3A191AECDF15}"/>
                </a:ext>
              </a:extLst>
            </p:cNvPr>
            <p:cNvSpPr txBox="1"/>
            <p:nvPr/>
          </p:nvSpPr>
          <p:spPr>
            <a:xfrm>
              <a:off x="9179275" y="6291387"/>
              <a:ext cx="482373" cy="400110"/>
            </a:xfrm>
            <a:prstGeom prst="rect">
              <a:avLst/>
            </a:prstGeom>
            <a:noFill/>
          </p:spPr>
          <p:txBody>
            <a:bodyPr wrap="square">
              <a:spAutoFit/>
            </a:bodyPr>
            <a:lstStyle/>
            <a:p>
              <a:pPr algn="ctr"/>
              <a:r>
                <a:rPr lang="en-GB" sz="2000" dirty="0"/>
                <a:t>+1</a:t>
              </a:r>
            </a:p>
          </p:txBody>
        </p:sp>
      </p:grpSp>
      <p:pic>
        <p:nvPicPr>
          <p:cNvPr id="74" name="図 73" descr="ヘルメット, 挿絵 が含まれている画像&#10;&#10;自動的に生成された説明">
            <a:extLst>
              <a:ext uri="{FF2B5EF4-FFF2-40B4-BE49-F238E27FC236}">
                <a16:creationId xmlns:a16="http://schemas.microsoft.com/office/drawing/2014/main" id="{F68F166A-59F0-E7F2-DA10-D7EEFD36CB60}"/>
              </a:ext>
            </a:extLst>
          </p:cNvPr>
          <p:cNvPicPr>
            <a:picLocks noChangeAspect="1"/>
          </p:cNvPicPr>
          <p:nvPr/>
        </p:nvPicPr>
        <p:blipFill rotWithShape="1">
          <a:blip r:embed="rId5">
            <a:extLst>
              <a:ext uri="{28A0092B-C50C-407E-A947-70E740481C1C}">
                <a14:useLocalDpi xmlns:a14="http://schemas.microsoft.com/office/drawing/2010/main" val="0"/>
              </a:ext>
            </a:extLst>
          </a:blip>
          <a:srcRect l="7693" t="8426" r="11111" b="7386"/>
          <a:stretch/>
        </p:blipFill>
        <p:spPr>
          <a:xfrm>
            <a:off x="5222349" y="3112167"/>
            <a:ext cx="574403" cy="595565"/>
          </a:xfrm>
          <a:prstGeom prst="rect">
            <a:avLst/>
          </a:prstGeom>
        </p:spPr>
      </p:pic>
      <p:sp>
        <p:nvSpPr>
          <p:cNvPr id="79" name="フリーフォーム: 図形 78">
            <a:extLst>
              <a:ext uri="{FF2B5EF4-FFF2-40B4-BE49-F238E27FC236}">
                <a16:creationId xmlns:a16="http://schemas.microsoft.com/office/drawing/2014/main" id="{617C7F22-4922-3D2A-F565-3D88F3B550AE}"/>
              </a:ext>
            </a:extLst>
          </p:cNvPr>
          <p:cNvSpPr/>
          <p:nvPr/>
        </p:nvSpPr>
        <p:spPr>
          <a:xfrm>
            <a:off x="0" y="2686626"/>
            <a:ext cx="17997716" cy="7375068"/>
          </a:xfrm>
          <a:custGeom>
            <a:avLst/>
            <a:gdLst>
              <a:gd name="connsiteX0" fmla="*/ 12046858 w 17997716"/>
              <a:gd name="connsiteY0" fmla="*/ 0 h 7375068"/>
              <a:gd name="connsiteX1" fmla="*/ 17997716 w 17997716"/>
              <a:gd name="connsiteY1" fmla="*/ 3687534 h 7375068"/>
              <a:gd name="connsiteX2" fmla="*/ 12046858 w 17997716"/>
              <a:gd name="connsiteY2" fmla="*/ 7375068 h 7375068"/>
              <a:gd name="connsiteX3" fmla="*/ 6216902 w 17997716"/>
              <a:gd name="connsiteY3" fmla="*/ 4430701 h 7375068"/>
              <a:gd name="connsiteX4" fmla="*/ 6149151 w 17997716"/>
              <a:gd name="connsiteY4" fmla="*/ 4155618 h 7375068"/>
              <a:gd name="connsiteX5" fmla="*/ 0 w 17997716"/>
              <a:gd name="connsiteY5" fmla="*/ 4155618 h 7375068"/>
              <a:gd name="connsiteX6" fmla="*/ 0 w 17997716"/>
              <a:gd name="connsiteY6" fmla="*/ 2060118 h 7375068"/>
              <a:gd name="connsiteX7" fmla="*/ 6712957 w 17997716"/>
              <a:gd name="connsiteY7" fmla="*/ 2060118 h 7375068"/>
              <a:gd name="connsiteX8" fmla="*/ 6814238 w 17997716"/>
              <a:gd name="connsiteY8" fmla="*/ 1929837 h 7375068"/>
              <a:gd name="connsiteX9" fmla="*/ 12046858 w 17997716"/>
              <a:gd name="connsiteY9" fmla="*/ 0 h 737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97716" h="7375068">
                <a:moveTo>
                  <a:pt x="12046858" y="0"/>
                </a:moveTo>
                <a:cubicBezTo>
                  <a:pt x="15333426" y="0"/>
                  <a:pt x="17997716" y="1650965"/>
                  <a:pt x="17997716" y="3687534"/>
                </a:cubicBezTo>
                <a:cubicBezTo>
                  <a:pt x="17997716" y="5724103"/>
                  <a:pt x="15333426" y="7375068"/>
                  <a:pt x="12046858" y="7375068"/>
                </a:cubicBezTo>
                <a:cubicBezTo>
                  <a:pt x="9171111" y="7375068"/>
                  <a:pt x="6771797" y="6111048"/>
                  <a:pt x="6216902" y="4430701"/>
                </a:cubicBezTo>
                <a:lnTo>
                  <a:pt x="6149151" y="4155618"/>
                </a:lnTo>
                <a:lnTo>
                  <a:pt x="0" y="4155618"/>
                </a:lnTo>
                <a:lnTo>
                  <a:pt x="0" y="2060118"/>
                </a:lnTo>
                <a:lnTo>
                  <a:pt x="6712957" y="2060118"/>
                </a:lnTo>
                <a:lnTo>
                  <a:pt x="6814238" y="1929837"/>
                </a:lnTo>
                <a:cubicBezTo>
                  <a:pt x="7821952" y="780339"/>
                  <a:pt x="9787343" y="0"/>
                  <a:pt x="12046858" y="0"/>
                </a:cubicBezTo>
                <a:close/>
              </a:path>
            </a:pathLst>
          </a:custGeom>
          <a:solidFill>
            <a:schemeClr val="bg1">
              <a:lumMod val="50000"/>
              <a:alpha val="1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GB"/>
          </a:p>
        </p:txBody>
      </p:sp>
      <p:pic>
        <p:nvPicPr>
          <p:cNvPr id="80" name="Picture 2">
            <a:extLst>
              <a:ext uri="{FF2B5EF4-FFF2-40B4-BE49-F238E27FC236}">
                <a16:creationId xmlns:a16="http://schemas.microsoft.com/office/drawing/2014/main" id="{3F98A35B-0937-926C-5FDD-D7005A290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8027" y="4220990"/>
            <a:ext cx="868308" cy="868308"/>
          </a:xfrm>
          <a:prstGeom prst="rect">
            <a:avLst/>
          </a:prstGeom>
          <a:noFill/>
          <a:extLst>
            <a:ext uri="{909E8E84-426E-40DD-AFC4-6F175D3DCCD1}">
              <a14:hiddenFill xmlns:a14="http://schemas.microsoft.com/office/drawing/2010/main">
                <a:solidFill>
                  <a:srgbClr val="FFFFFF"/>
                </a:solidFill>
              </a14:hiddenFill>
            </a:ext>
          </a:extLst>
        </p:spPr>
      </p:pic>
      <p:sp>
        <p:nvSpPr>
          <p:cNvPr id="4" name="コンテンツ プレースホルダー 2">
            <a:extLst>
              <a:ext uri="{FF2B5EF4-FFF2-40B4-BE49-F238E27FC236}">
                <a16:creationId xmlns:a16="http://schemas.microsoft.com/office/drawing/2014/main" id="{5B28026D-C6C8-BDEC-4720-DAF907488276}"/>
              </a:ext>
            </a:extLst>
          </p:cNvPr>
          <p:cNvSpPr>
            <a:spLocks noGrp="1"/>
          </p:cNvSpPr>
          <p:nvPr>
            <p:ph idx="1"/>
          </p:nvPr>
        </p:nvSpPr>
        <p:spPr>
          <a:xfrm>
            <a:off x="96952" y="1021501"/>
            <a:ext cx="12006594" cy="5757671"/>
          </a:xfrm>
        </p:spPr>
        <p:txBody>
          <a:bodyPr>
            <a:normAutofit/>
          </a:bodyPr>
          <a:lstStyle/>
          <a:p>
            <a:pPr marL="0" indent="0">
              <a:buNone/>
            </a:pPr>
            <a:r>
              <a:rPr lang="en-US" altLang="ja-JP" b="1" dirty="0">
                <a:solidFill>
                  <a:srgbClr val="002060"/>
                </a:solidFill>
              </a:rPr>
              <a:t>◎ World Input-Output Database          </a:t>
            </a:r>
            <a:r>
              <a:rPr lang="da-DK" altLang="ja-JP" sz="2000" dirty="0"/>
              <a:t>(Dietzenbacher </a:t>
            </a:r>
            <a:r>
              <a:rPr lang="da-DK" altLang="ja-JP" sz="2000" i="1" dirty="0"/>
              <a:t>et al</a:t>
            </a:r>
            <a:r>
              <a:rPr lang="da-DK" altLang="ja-JP" sz="2000" dirty="0"/>
              <a:t>., 2013, Timmer </a:t>
            </a:r>
            <a:r>
              <a:rPr lang="da-DK" altLang="ja-JP" sz="2000" i="1" dirty="0"/>
              <a:t>et al</a:t>
            </a:r>
            <a:r>
              <a:rPr lang="da-DK" altLang="ja-JP" sz="2000" dirty="0"/>
              <a:t>., 2015)</a:t>
            </a:r>
            <a:endParaRPr lang="en-US" altLang="ja-JP" sz="2000" dirty="0"/>
          </a:p>
          <a:p>
            <a:pPr marL="0" indent="0">
              <a:buNone/>
            </a:pPr>
            <a:r>
              <a:rPr lang="en-US" altLang="ja-JP" dirty="0"/>
              <a:t>We used the </a:t>
            </a:r>
            <a:r>
              <a:rPr lang="en-US" altLang="ja-JP" dirty="0">
                <a:solidFill>
                  <a:srgbClr val="0070C0"/>
                </a:solidFill>
              </a:rPr>
              <a:t>world</a:t>
            </a:r>
            <a:r>
              <a:rPr lang="en-US" altLang="ja-JP" dirty="0"/>
              <a:t> </a:t>
            </a:r>
            <a:r>
              <a:rPr lang="en-US" altLang="ja-JP" dirty="0">
                <a:solidFill>
                  <a:srgbClr val="0070C0"/>
                </a:solidFill>
              </a:rPr>
              <a:t>multi-regional input–output (MRIO) </a:t>
            </a:r>
            <a:r>
              <a:rPr lang="en-US" altLang="ja-JP" dirty="0"/>
              <a:t>table covering 56 industrial sectors across 43 countries/regions for the period from 2000 to 2014. For the MRIO data, we employed the tables deflated to 2014 prices </a:t>
            </a:r>
            <a:r>
              <a:rPr lang="en-US" altLang="ja-JP" sz="2000" dirty="0"/>
              <a:t>(</a:t>
            </a:r>
            <a:r>
              <a:rPr lang="en-US" altLang="ja-JP" sz="2000" dirty="0" err="1"/>
              <a:t>Tokito</a:t>
            </a:r>
            <a:r>
              <a:rPr lang="en-US" altLang="ja-JP" sz="2000" dirty="0"/>
              <a:t> </a:t>
            </a:r>
            <a:r>
              <a:rPr lang="en-US" altLang="ja-JP" sz="2000" i="1" dirty="0"/>
              <a:t>et al</a:t>
            </a:r>
            <a:r>
              <a:rPr lang="en-US" altLang="ja-JP" sz="2000" dirty="0"/>
              <a:t>.,</a:t>
            </a:r>
            <a:r>
              <a:rPr lang="en-US" altLang="ja-JP" sz="2000" i="1" dirty="0"/>
              <a:t> </a:t>
            </a:r>
            <a:r>
              <a:rPr lang="en-US" altLang="ja-JP" sz="2000" dirty="0"/>
              <a:t>2024).</a:t>
            </a:r>
          </a:p>
          <a:p>
            <a:pPr marL="0" indent="0">
              <a:buNone/>
            </a:pPr>
            <a:endParaRPr lang="ja-JP" altLang="en-US" sz="1800" dirty="0"/>
          </a:p>
          <a:p>
            <a:pPr marL="0" indent="0">
              <a:buNone/>
            </a:pPr>
            <a:r>
              <a:rPr lang="ja-JP" altLang="en-US" b="1" dirty="0">
                <a:solidFill>
                  <a:srgbClr val="002060"/>
                </a:solidFill>
                <a:latin typeface="+mj-lt"/>
              </a:rPr>
              <a:t>◎ </a:t>
            </a:r>
            <a:r>
              <a:rPr lang="en-US" altLang="ja-JP" b="1" dirty="0">
                <a:solidFill>
                  <a:srgbClr val="002060"/>
                </a:solidFill>
              </a:rPr>
              <a:t>WIOD environmental accounts         </a:t>
            </a:r>
            <a:r>
              <a:rPr lang="en-US" altLang="ja-JP" sz="2000" dirty="0"/>
              <a:t>(</a:t>
            </a:r>
            <a:r>
              <a:rPr lang="en-US" altLang="ja-JP" sz="2000" dirty="0" err="1"/>
              <a:t>Corsatea</a:t>
            </a:r>
            <a:r>
              <a:rPr lang="en-US" altLang="ja-JP" sz="2000" dirty="0"/>
              <a:t> </a:t>
            </a:r>
            <a:r>
              <a:rPr lang="en-US" altLang="ja-JP" sz="2000" i="1" dirty="0"/>
              <a:t>et al</a:t>
            </a:r>
            <a:r>
              <a:rPr lang="en-US" altLang="ja-JP" sz="2000" dirty="0"/>
              <a:t>.,</a:t>
            </a:r>
            <a:r>
              <a:rPr lang="en-US" altLang="ja-JP" sz="2000" i="1" dirty="0"/>
              <a:t> </a:t>
            </a:r>
            <a:r>
              <a:rPr lang="en-US" altLang="ja-JP" sz="2000" dirty="0"/>
              <a:t>2019)</a:t>
            </a:r>
          </a:p>
          <a:p>
            <a:pPr marL="0" indent="0">
              <a:buNone/>
              <a:tabLst>
                <a:tab pos="0" algn="l"/>
              </a:tabLst>
            </a:pPr>
            <a:r>
              <a:rPr lang="en-US" altLang="ja-JP" dirty="0"/>
              <a:t>We used the emission-intensity </a:t>
            </a:r>
            <a:br>
              <a:rPr lang="en-US" altLang="ja-JP" dirty="0"/>
            </a:br>
            <a:r>
              <a:rPr lang="en-US" altLang="ja-JP" dirty="0"/>
              <a:t>supplementary table accompanied to WIOD.</a:t>
            </a:r>
          </a:p>
          <a:p>
            <a:pPr marL="0" indent="0">
              <a:buNone/>
              <a:tabLst>
                <a:tab pos="0" algn="l"/>
              </a:tabLst>
            </a:pPr>
            <a:endParaRPr lang="en-US" altLang="ja-JP" sz="1800" dirty="0"/>
          </a:p>
          <a:p>
            <a:pPr marL="0" indent="0">
              <a:buNone/>
            </a:pPr>
            <a:r>
              <a:rPr lang="ja-JP" altLang="en-US" b="1" dirty="0">
                <a:solidFill>
                  <a:srgbClr val="002060"/>
                </a:solidFill>
              </a:rPr>
              <a:t>◎ </a:t>
            </a:r>
            <a:r>
              <a:rPr lang="en-US" altLang="ja-JP" b="1" dirty="0">
                <a:solidFill>
                  <a:srgbClr val="002060"/>
                </a:solidFill>
              </a:rPr>
              <a:t>History of EU enlargement </a:t>
            </a:r>
            <a:r>
              <a:rPr lang="en-US" altLang="ja-JP" sz="2000" dirty="0"/>
              <a:t>(European Union, 2025)</a:t>
            </a:r>
          </a:p>
          <a:p>
            <a:pPr marL="0" indent="0">
              <a:buNone/>
            </a:pPr>
            <a:r>
              <a:rPr lang="en-US" altLang="ja-JP" dirty="0"/>
              <a:t>To determine EU membership status for each year, </a:t>
            </a:r>
            <a:br>
              <a:rPr lang="en-US" altLang="ja-JP" dirty="0"/>
            </a:br>
            <a:r>
              <a:rPr lang="en-US" altLang="ja-JP" dirty="0"/>
              <a:t>we referred to data from the European Union, </a:t>
            </a:r>
            <a:br>
              <a:rPr lang="en-US" altLang="ja-JP" dirty="0"/>
            </a:br>
            <a:r>
              <a:rPr lang="en-US" altLang="ja-JP" dirty="0"/>
              <a:t>“History of Enlargement.”</a:t>
            </a:r>
            <a:endParaRPr lang="ja-JP" altLang="en-US" dirty="0"/>
          </a:p>
        </p:txBody>
      </p:sp>
    </p:spTree>
    <p:extLst>
      <p:ext uri="{BB962C8B-B14F-4D97-AF65-F5344CB8AC3E}">
        <p14:creationId xmlns:p14="http://schemas.microsoft.com/office/powerpoint/2010/main" val="1098707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F2E5F-76DE-4638-2C11-140B10BB8ECC}"/>
              </a:ext>
            </a:extLst>
          </p:cNvPr>
          <p:cNvSpPr>
            <a:spLocks noGrp="1"/>
          </p:cNvSpPr>
          <p:nvPr>
            <p:ph type="title"/>
          </p:nvPr>
        </p:nvSpPr>
        <p:spPr/>
        <p:txBody>
          <a:bodyPr>
            <a:normAutofit/>
          </a:bodyPr>
          <a:lstStyle/>
          <a:p>
            <a:r>
              <a:rPr lang="en-US" altLang="ja-JP" dirty="0"/>
              <a:t>4. Results</a:t>
            </a:r>
            <a:endParaRPr kumimoji="1" lang="ja-JP" altLang="en-US" b="0" baseline="-25000" dirty="0"/>
          </a:p>
        </p:txBody>
      </p:sp>
      <p:sp>
        <p:nvSpPr>
          <p:cNvPr id="3" name="コンテンツ プレースホルダー 2">
            <a:extLst>
              <a:ext uri="{FF2B5EF4-FFF2-40B4-BE49-F238E27FC236}">
                <a16:creationId xmlns:a16="http://schemas.microsoft.com/office/drawing/2014/main" id="{D7DB71E0-C171-65ED-4A4A-02E0740392D2}"/>
              </a:ext>
            </a:extLst>
          </p:cNvPr>
          <p:cNvSpPr>
            <a:spLocks noGrp="1"/>
          </p:cNvSpPr>
          <p:nvPr>
            <p:ph idx="1"/>
          </p:nvPr>
        </p:nvSpPr>
        <p:spPr>
          <a:xfrm>
            <a:off x="8661210" y="1090983"/>
            <a:ext cx="3530790" cy="5776541"/>
          </a:xfrm>
        </p:spPr>
        <p:txBody>
          <a:bodyPr>
            <a:normAutofit/>
          </a:bodyPr>
          <a:lstStyle/>
          <a:p>
            <a:pPr marL="266700" indent="-266700">
              <a:buFont typeface="Wingdings" panose="05000000000000000000" pitchFamily="2" charset="2"/>
              <a:buChar char="ü"/>
            </a:pPr>
            <a:r>
              <a:rPr kumimoji="1" lang="en-US" altLang="ja-JP" dirty="0"/>
              <a:t>Embodied CO</a:t>
            </a:r>
            <a:r>
              <a:rPr kumimoji="1" lang="en-US" altLang="ja-JP" baseline="-25000" dirty="0"/>
              <a:t>2</a:t>
            </a:r>
            <a:r>
              <a:rPr kumimoji="1" lang="en-US" altLang="ja-JP" dirty="0"/>
              <a:t> emissions induced by the final demand of EU countries have remained stable relative to total global CO</a:t>
            </a:r>
            <a:r>
              <a:rPr kumimoji="1" lang="en-US" altLang="ja-JP" baseline="-25000" dirty="0"/>
              <a:t>2</a:t>
            </a:r>
            <a:r>
              <a:rPr kumimoji="1" lang="en-US" altLang="ja-JP" dirty="0"/>
              <a:t> emissions.</a:t>
            </a:r>
          </a:p>
          <a:p>
            <a:pPr marL="266700" indent="-266700">
              <a:buFont typeface="Wingdings" panose="05000000000000000000" pitchFamily="2" charset="2"/>
              <a:buChar char="ü"/>
            </a:pPr>
            <a:r>
              <a:rPr kumimoji="1" lang="en-US" altLang="ja-JP" dirty="0"/>
              <a:t>The recent rise in global CO</a:t>
            </a:r>
            <a:r>
              <a:rPr kumimoji="1" lang="en-US" altLang="ja-JP" baseline="-25000" dirty="0"/>
              <a:t>2</a:t>
            </a:r>
            <a:r>
              <a:rPr kumimoji="1" lang="en-US" altLang="ja-JP" dirty="0"/>
              <a:t> emissions is primarily driven by increased emissions induced by the final demand of countries outside the EU.</a:t>
            </a:r>
            <a:endParaRPr kumimoji="1" lang="ja-JP" altLang="en-US" baseline="-25000" dirty="0"/>
          </a:p>
        </p:txBody>
      </p:sp>
      <p:sp>
        <p:nvSpPr>
          <p:cNvPr id="4" name="スライド番号プレースホルダー 3">
            <a:extLst>
              <a:ext uri="{FF2B5EF4-FFF2-40B4-BE49-F238E27FC236}">
                <a16:creationId xmlns:a16="http://schemas.microsoft.com/office/drawing/2014/main" id="{30DB6C69-D3C9-5E96-E720-CA86594B613D}"/>
              </a:ext>
            </a:extLst>
          </p:cNvPr>
          <p:cNvSpPr>
            <a:spLocks noGrp="1"/>
          </p:cNvSpPr>
          <p:nvPr>
            <p:ph type="sldNum" sz="quarter" idx="12"/>
          </p:nvPr>
        </p:nvSpPr>
        <p:spPr/>
        <p:txBody>
          <a:bodyPr/>
          <a:lstStyle/>
          <a:p>
            <a:fld id="{64E783D7-D17F-466C-80DC-D861DFAB4428}" type="slidenum">
              <a:rPr kumimoji="1" lang="ja-JP" altLang="en-US" smtClean="0"/>
              <a:t>11</a:t>
            </a:fld>
            <a:endParaRPr kumimoji="1" lang="ja-JP" altLang="en-US" dirty="0"/>
          </a:p>
        </p:txBody>
      </p:sp>
      <p:grpSp>
        <p:nvGrpSpPr>
          <p:cNvPr id="47" name="グラフィックス 83">
            <a:extLst>
              <a:ext uri="{FF2B5EF4-FFF2-40B4-BE49-F238E27FC236}">
                <a16:creationId xmlns:a16="http://schemas.microsoft.com/office/drawing/2014/main" id="{C812A822-BE31-9EAE-95C2-B815E2924DB0}"/>
              </a:ext>
            </a:extLst>
          </p:cNvPr>
          <p:cNvGrpSpPr/>
          <p:nvPr/>
        </p:nvGrpSpPr>
        <p:grpSpPr>
          <a:xfrm>
            <a:off x="0" y="798884"/>
            <a:ext cx="8821369" cy="5585557"/>
            <a:chOff x="103504" y="897255"/>
            <a:chExt cx="8821369" cy="5585557"/>
          </a:xfrm>
        </p:grpSpPr>
        <p:sp>
          <p:nvSpPr>
            <p:cNvPr id="49" name="フリーフォーム: 図形 48">
              <a:extLst>
                <a:ext uri="{FF2B5EF4-FFF2-40B4-BE49-F238E27FC236}">
                  <a16:creationId xmlns:a16="http://schemas.microsoft.com/office/drawing/2014/main" id="{92330DA9-D59F-8511-B3E9-E9124219702A}"/>
                </a:ext>
              </a:extLst>
            </p:cNvPr>
            <p:cNvSpPr/>
            <p:nvPr/>
          </p:nvSpPr>
          <p:spPr>
            <a:xfrm>
              <a:off x="995362" y="1119187"/>
              <a:ext cx="7639050" cy="3781425"/>
            </a:xfrm>
            <a:custGeom>
              <a:avLst/>
              <a:gdLst>
                <a:gd name="connsiteX0" fmla="*/ 0 w 7639050"/>
                <a:gd name="connsiteY0" fmla="*/ -94 h 3781425"/>
                <a:gd name="connsiteX1" fmla="*/ 7639050 w 7639050"/>
                <a:gd name="connsiteY1" fmla="*/ -94 h 3781425"/>
                <a:gd name="connsiteX2" fmla="*/ 7639050 w 7639050"/>
                <a:gd name="connsiteY2" fmla="*/ 3781331 h 3781425"/>
                <a:gd name="connsiteX3" fmla="*/ 0 w 7639050"/>
                <a:gd name="connsiteY3" fmla="*/ 3781331 h 3781425"/>
              </a:gdLst>
              <a:ahLst/>
              <a:cxnLst>
                <a:cxn ang="0">
                  <a:pos x="connsiteX0" y="connsiteY0"/>
                </a:cxn>
                <a:cxn ang="0">
                  <a:pos x="connsiteX1" y="connsiteY1"/>
                </a:cxn>
                <a:cxn ang="0">
                  <a:pos x="connsiteX2" y="connsiteY2"/>
                </a:cxn>
                <a:cxn ang="0">
                  <a:pos x="connsiteX3" y="connsiteY3"/>
                </a:cxn>
              </a:cxnLst>
              <a:rect l="l" t="t" r="r" b="b"/>
              <a:pathLst>
                <a:path w="7639050" h="3781425">
                  <a:moveTo>
                    <a:pt x="0" y="-94"/>
                  </a:moveTo>
                  <a:lnTo>
                    <a:pt x="7639050" y="-94"/>
                  </a:lnTo>
                  <a:lnTo>
                    <a:pt x="7639050" y="3781331"/>
                  </a:lnTo>
                  <a:lnTo>
                    <a:pt x="0" y="3781331"/>
                  </a:lnTo>
                  <a:close/>
                </a:path>
              </a:pathLst>
            </a:custGeom>
            <a:noFill/>
            <a:ln w="9525" cap="flat">
              <a:solidFill>
                <a:srgbClr val="000000"/>
              </a:solidFill>
              <a:prstDash val="solid"/>
              <a:round/>
            </a:ln>
          </p:spPr>
          <p:txBody>
            <a:bodyPr rtlCol="0" anchor="ctr"/>
            <a:lstStyle/>
            <a:p>
              <a:endParaRPr lang="en-GB"/>
            </a:p>
          </p:txBody>
        </p:sp>
        <p:sp>
          <p:nvSpPr>
            <p:cNvPr id="50" name="フリーフォーム: 図形 49">
              <a:extLst>
                <a:ext uri="{FF2B5EF4-FFF2-40B4-BE49-F238E27FC236}">
                  <a16:creationId xmlns:a16="http://schemas.microsoft.com/office/drawing/2014/main" id="{28D1EC7D-49CD-206C-D9DB-09F393C526B8}"/>
                </a:ext>
              </a:extLst>
            </p:cNvPr>
            <p:cNvSpPr/>
            <p:nvPr/>
          </p:nvSpPr>
          <p:spPr>
            <a:xfrm>
              <a:off x="1157287" y="4424362"/>
              <a:ext cx="7324725" cy="476250"/>
            </a:xfrm>
            <a:custGeom>
              <a:avLst/>
              <a:gdLst>
                <a:gd name="connsiteX0" fmla="*/ 0 w 7324725"/>
                <a:gd name="connsiteY0" fmla="*/ 114206 h 476250"/>
                <a:gd name="connsiteX1" fmla="*/ 200025 w 7324725"/>
                <a:gd name="connsiteY1" fmla="*/ 114206 h 476250"/>
                <a:gd name="connsiteX2" fmla="*/ 200025 w 7324725"/>
                <a:gd name="connsiteY2" fmla="*/ 476156 h 476250"/>
                <a:gd name="connsiteX3" fmla="*/ 0 w 7324725"/>
                <a:gd name="connsiteY3" fmla="*/ 476156 h 476250"/>
                <a:gd name="connsiteX4" fmla="*/ 504825 w 7324725"/>
                <a:gd name="connsiteY4" fmla="*/ 104681 h 476250"/>
                <a:gd name="connsiteX5" fmla="*/ 704850 w 7324725"/>
                <a:gd name="connsiteY5" fmla="*/ 104681 h 476250"/>
                <a:gd name="connsiteX6" fmla="*/ 704850 w 7324725"/>
                <a:gd name="connsiteY6" fmla="*/ 476156 h 476250"/>
                <a:gd name="connsiteX7" fmla="*/ 504825 w 7324725"/>
                <a:gd name="connsiteY7" fmla="*/ 476156 h 476250"/>
                <a:gd name="connsiteX8" fmla="*/ 1009650 w 7324725"/>
                <a:gd name="connsiteY8" fmla="*/ 114206 h 476250"/>
                <a:gd name="connsiteX9" fmla="*/ 1219200 w 7324725"/>
                <a:gd name="connsiteY9" fmla="*/ 114206 h 476250"/>
                <a:gd name="connsiteX10" fmla="*/ 1219200 w 7324725"/>
                <a:gd name="connsiteY10" fmla="*/ 476156 h 476250"/>
                <a:gd name="connsiteX11" fmla="*/ 1009650 w 7324725"/>
                <a:gd name="connsiteY11" fmla="*/ 476156 h 476250"/>
                <a:gd name="connsiteX12" fmla="*/ 1524000 w 7324725"/>
                <a:gd name="connsiteY12" fmla="*/ 85631 h 476250"/>
                <a:gd name="connsiteX13" fmla="*/ 1724025 w 7324725"/>
                <a:gd name="connsiteY13" fmla="*/ 85631 h 476250"/>
                <a:gd name="connsiteX14" fmla="*/ 1724025 w 7324725"/>
                <a:gd name="connsiteY14" fmla="*/ 476156 h 476250"/>
                <a:gd name="connsiteX15" fmla="*/ 1524000 w 7324725"/>
                <a:gd name="connsiteY15" fmla="*/ 476156 h 476250"/>
                <a:gd name="connsiteX16" fmla="*/ 2028825 w 7324725"/>
                <a:gd name="connsiteY16" fmla="*/ 28481 h 476250"/>
                <a:gd name="connsiteX17" fmla="*/ 2238375 w 7324725"/>
                <a:gd name="connsiteY17" fmla="*/ 28481 h 476250"/>
                <a:gd name="connsiteX18" fmla="*/ 2238375 w 7324725"/>
                <a:gd name="connsiteY18" fmla="*/ 476156 h 476250"/>
                <a:gd name="connsiteX19" fmla="*/ 2028825 w 7324725"/>
                <a:gd name="connsiteY19" fmla="*/ 476156 h 476250"/>
                <a:gd name="connsiteX20" fmla="*/ 2543175 w 7324725"/>
                <a:gd name="connsiteY20" fmla="*/ 28481 h 476250"/>
                <a:gd name="connsiteX21" fmla="*/ 2743200 w 7324725"/>
                <a:gd name="connsiteY21" fmla="*/ 28481 h 476250"/>
                <a:gd name="connsiteX22" fmla="*/ 2743200 w 7324725"/>
                <a:gd name="connsiteY22" fmla="*/ 476156 h 476250"/>
                <a:gd name="connsiteX23" fmla="*/ 2543175 w 7324725"/>
                <a:gd name="connsiteY23" fmla="*/ 476156 h 476250"/>
                <a:gd name="connsiteX24" fmla="*/ 3048000 w 7324725"/>
                <a:gd name="connsiteY24" fmla="*/ 18956 h 476250"/>
                <a:gd name="connsiteX25" fmla="*/ 3248025 w 7324725"/>
                <a:gd name="connsiteY25" fmla="*/ 18956 h 476250"/>
                <a:gd name="connsiteX26" fmla="*/ 3248025 w 7324725"/>
                <a:gd name="connsiteY26" fmla="*/ 476156 h 476250"/>
                <a:gd name="connsiteX27" fmla="*/ 3048000 w 7324725"/>
                <a:gd name="connsiteY27" fmla="*/ 476156 h 476250"/>
                <a:gd name="connsiteX28" fmla="*/ 3552825 w 7324725"/>
                <a:gd name="connsiteY28" fmla="*/ -94 h 476250"/>
                <a:gd name="connsiteX29" fmla="*/ 3762375 w 7324725"/>
                <a:gd name="connsiteY29" fmla="*/ -94 h 476250"/>
                <a:gd name="connsiteX30" fmla="*/ 3762375 w 7324725"/>
                <a:gd name="connsiteY30" fmla="*/ 476156 h 476250"/>
                <a:gd name="connsiteX31" fmla="*/ 3552825 w 7324725"/>
                <a:gd name="connsiteY31" fmla="*/ 476156 h 476250"/>
                <a:gd name="connsiteX32" fmla="*/ 4067175 w 7324725"/>
                <a:gd name="connsiteY32" fmla="*/ 28481 h 476250"/>
                <a:gd name="connsiteX33" fmla="*/ 4267200 w 7324725"/>
                <a:gd name="connsiteY33" fmla="*/ 28481 h 476250"/>
                <a:gd name="connsiteX34" fmla="*/ 4267200 w 7324725"/>
                <a:gd name="connsiteY34" fmla="*/ 476156 h 476250"/>
                <a:gd name="connsiteX35" fmla="*/ 4067175 w 7324725"/>
                <a:gd name="connsiteY35" fmla="*/ 476156 h 476250"/>
                <a:gd name="connsiteX36" fmla="*/ 4572000 w 7324725"/>
                <a:gd name="connsiteY36" fmla="*/ 66581 h 476250"/>
                <a:gd name="connsiteX37" fmla="*/ 4781550 w 7324725"/>
                <a:gd name="connsiteY37" fmla="*/ 66581 h 476250"/>
                <a:gd name="connsiteX38" fmla="*/ 4781550 w 7324725"/>
                <a:gd name="connsiteY38" fmla="*/ 476156 h 476250"/>
                <a:gd name="connsiteX39" fmla="*/ 4572000 w 7324725"/>
                <a:gd name="connsiteY39" fmla="*/ 476156 h 476250"/>
                <a:gd name="connsiteX40" fmla="*/ 5086350 w 7324725"/>
                <a:gd name="connsiteY40" fmla="*/ 57056 h 476250"/>
                <a:gd name="connsiteX41" fmla="*/ 5286375 w 7324725"/>
                <a:gd name="connsiteY41" fmla="*/ 57056 h 476250"/>
                <a:gd name="connsiteX42" fmla="*/ 5286375 w 7324725"/>
                <a:gd name="connsiteY42" fmla="*/ 476156 h 476250"/>
                <a:gd name="connsiteX43" fmla="*/ 5086350 w 7324725"/>
                <a:gd name="connsiteY43" fmla="*/ 476156 h 476250"/>
                <a:gd name="connsiteX44" fmla="*/ 5591175 w 7324725"/>
                <a:gd name="connsiteY44" fmla="*/ 57056 h 476250"/>
                <a:gd name="connsiteX45" fmla="*/ 5800725 w 7324725"/>
                <a:gd name="connsiteY45" fmla="*/ 57056 h 476250"/>
                <a:gd name="connsiteX46" fmla="*/ 5800725 w 7324725"/>
                <a:gd name="connsiteY46" fmla="*/ 476156 h 476250"/>
                <a:gd name="connsiteX47" fmla="*/ 5591175 w 7324725"/>
                <a:gd name="connsiteY47" fmla="*/ 476156 h 476250"/>
                <a:gd name="connsiteX48" fmla="*/ 6105525 w 7324725"/>
                <a:gd name="connsiteY48" fmla="*/ 76106 h 476250"/>
                <a:gd name="connsiteX49" fmla="*/ 6305550 w 7324725"/>
                <a:gd name="connsiteY49" fmla="*/ 76106 h 476250"/>
                <a:gd name="connsiteX50" fmla="*/ 6305550 w 7324725"/>
                <a:gd name="connsiteY50" fmla="*/ 476156 h 476250"/>
                <a:gd name="connsiteX51" fmla="*/ 6105525 w 7324725"/>
                <a:gd name="connsiteY51" fmla="*/ 476156 h 476250"/>
                <a:gd name="connsiteX52" fmla="*/ 6610350 w 7324725"/>
                <a:gd name="connsiteY52" fmla="*/ 85631 h 476250"/>
                <a:gd name="connsiteX53" fmla="*/ 6810375 w 7324725"/>
                <a:gd name="connsiteY53" fmla="*/ 85631 h 476250"/>
                <a:gd name="connsiteX54" fmla="*/ 6810375 w 7324725"/>
                <a:gd name="connsiteY54" fmla="*/ 476156 h 476250"/>
                <a:gd name="connsiteX55" fmla="*/ 6610350 w 7324725"/>
                <a:gd name="connsiteY55" fmla="*/ 476156 h 476250"/>
                <a:gd name="connsiteX56" fmla="*/ 7115175 w 7324725"/>
                <a:gd name="connsiteY56" fmla="*/ 95156 h 476250"/>
                <a:gd name="connsiteX57" fmla="*/ 7324725 w 7324725"/>
                <a:gd name="connsiteY57" fmla="*/ 95156 h 476250"/>
                <a:gd name="connsiteX58" fmla="*/ 7324725 w 7324725"/>
                <a:gd name="connsiteY58" fmla="*/ 476156 h 476250"/>
                <a:gd name="connsiteX59" fmla="*/ 7115175 w 7324725"/>
                <a:gd name="connsiteY59" fmla="*/ 476156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324725" h="476250">
                  <a:moveTo>
                    <a:pt x="0" y="114206"/>
                  </a:moveTo>
                  <a:lnTo>
                    <a:pt x="200025" y="114206"/>
                  </a:lnTo>
                  <a:lnTo>
                    <a:pt x="200025" y="476156"/>
                  </a:lnTo>
                  <a:lnTo>
                    <a:pt x="0" y="476156"/>
                  </a:lnTo>
                  <a:close/>
                  <a:moveTo>
                    <a:pt x="504825" y="104681"/>
                  </a:moveTo>
                  <a:lnTo>
                    <a:pt x="704850" y="104681"/>
                  </a:lnTo>
                  <a:lnTo>
                    <a:pt x="704850" y="476156"/>
                  </a:lnTo>
                  <a:lnTo>
                    <a:pt x="504825" y="476156"/>
                  </a:lnTo>
                  <a:close/>
                  <a:moveTo>
                    <a:pt x="1009650" y="114206"/>
                  </a:moveTo>
                  <a:lnTo>
                    <a:pt x="1219200" y="114206"/>
                  </a:lnTo>
                  <a:lnTo>
                    <a:pt x="1219200" y="476156"/>
                  </a:lnTo>
                  <a:lnTo>
                    <a:pt x="1009650" y="476156"/>
                  </a:lnTo>
                  <a:close/>
                  <a:moveTo>
                    <a:pt x="1524000" y="85631"/>
                  </a:moveTo>
                  <a:lnTo>
                    <a:pt x="1724025" y="85631"/>
                  </a:lnTo>
                  <a:lnTo>
                    <a:pt x="1724025" y="476156"/>
                  </a:lnTo>
                  <a:lnTo>
                    <a:pt x="1524000" y="476156"/>
                  </a:lnTo>
                  <a:close/>
                  <a:moveTo>
                    <a:pt x="2028825" y="28481"/>
                  </a:moveTo>
                  <a:lnTo>
                    <a:pt x="2238375" y="28481"/>
                  </a:lnTo>
                  <a:lnTo>
                    <a:pt x="2238375" y="476156"/>
                  </a:lnTo>
                  <a:lnTo>
                    <a:pt x="2028825" y="476156"/>
                  </a:lnTo>
                  <a:close/>
                  <a:moveTo>
                    <a:pt x="2543175" y="28481"/>
                  </a:moveTo>
                  <a:lnTo>
                    <a:pt x="2743200" y="28481"/>
                  </a:lnTo>
                  <a:lnTo>
                    <a:pt x="2743200" y="476156"/>
                  </a:lnTo>
                  <a:lnTo>
                    <a:pt x="2543175" y="476156"/>
                  </a:lnTo>
                  <a:close/>
                  <a:moveTo>
                    <a:pt x="3048000" y="18956"/>
                  </a:moveTo>
                  <a:lnTo>
                    <a:pt x="3248025" y="18956"/>
                  </a:lnTo>
                  <a:lnTo>
                    <a:pt x="3248025" y="476156"/>
                  </a:lnTo>
                  <a:lnTo>
                    <a:pt x="3048000" y="476156"/>
                  </a:lnTo>
                  <a:close/>
                  <a:moveTo>
                    <a:pt x="3552825" y="-94"/>
                  </a:moveTo>
                  <a:lnTo>
                    <a:pt x="3762375" y="-94"/>
                  </a:lnTo>
                  <a:lnTo>
                    <a:pt x="3762375" y="476156"/>
                  </a:lnTo>
                  <a:lnTo>
                    <a:pt x="3552825" y="476156"/>
                  </a:lnTo>
                  <a:close/>
                  <a:moveTo>
                    <a:pt x="4067175" y="28481"/>
                  </a:moveTo>
                  <a:lnTo>
                    <a:pt x="4267200" y="28481"/>
                  </a:lnTo>
                  <a:lnTo>
                    <a:pt x="4267200" y="476156"/>
                  </a:lnTo>
                  <a:lnTo>
                    <a:pt x="4067175" y="476156"/>
                  </a:lnTo>
                  <a:close/>
                  <a:moveTo>
                    <a:pt x="4572000" y="66581"/>
                  </a:moveTo>
                  <a:lnTo>
                    <a:pt x="4781550" y="66581"/>
                  </a:lnTo>
                  <a:lnTo>
                    <a:pt x="4781550" y="476156"/>
                  </a:lnTo>
                  <a:lnTo>
                    <a:pt x="4572000" y="476156"/>
                  </a:lnTo>
                  <a:close/>
                  <a:moveTo>
                    <a:pt x="5086350" y="57056"/>
                  </a:moveTo>
                  <a:lnTo>
                    <a:pt x="5286375" y="57056"/>
                  </a:lnTo>
                  <a:lnTo>
                    <a:pt x="5286375" y="476156"/>
                  </a:lnTo>
                  <a:lnTo>
                    <a:pt x="5086350" y="476156"/>
                  </a:lnTo>
                  <a:close/>
                  <a:moveTo>
                    <a:pt x="5591175" y="57056"/>
                  </a:moveTo>
                  <a:lnTo>
                    <a:pt x="5800725" y="57056"/>
                  </a:lnTo>
                  <a:lnTo>
                    <a:pt x="5800725" y="476156"/>
                  </a:lnTo>
                  <a:lnTo>
                    <a:pt x="5591175" y="476156"/>
                  </a:lnTo>
                  <a:close/>
                  <a:moveTo>
                    <a:pt x="6105525" y="76106"/>
                  </a:moveTo>
                  <a:lnTo>
                    <a:pt x="6305550" y="76106"/>
                  </a:lnTo>
                  <a:lnTo>
                    <a:pt x="6305550" y="476156"/>
                  </a:lnTo>
                  <a:lnTo>
                    <a:pt x="6105525" y="476156"/>
                  </a:lnTo>
                  <a:close/>
                  <a:moveTo>
                    <a:pt x="6610350" y="85631"/>
                  </a:moveTo>
                  <a:lnTo>
                    <a:pt x="6810375" y="85631"/>
                  </a:lnTo>
                  <a:lnTo>
                    <a:pt x="6810375" y="476156"/>
                  </a:lnTo>
                  <a:lnTo>
                    <a:pt x="6610350" y="476156"/>
                  </a:lnTo>
                  <a:close/>
                  <a:moveTo>
                    <a:pt x="7115175" y="95156"/>
                  </a:moveTo>
                  <a:lnTo>
                    <a:pt x="7324725" y="95156"/>
                  </a:lnTo>
                  <a:lnTo>
                    <a:pt x="7324725" y="476156"/>
                  </a:lnTo>
                  <a:lnTo>
                    <a:pt x="7115175" y="476156"/>
                  </a:lnTo>
                  <a:close/>
                </a:path>
              </a:pathLst>
            </a:custGeom>
            <a:solidFill>
              <a:srgbClr val="FD5997"/>
            </a:solidFill>
            <a:ln w="9525" cap="flat">
              <a:solidFill>
                <a:srgbClr val="000000"/>
              </a:solidFill>
              <a:prstDash val="solid"/>
              <a:round/>
            </a:ln>
          </p:spPr>
          <p:txBody>
            <a:bodyPr rtlCol="0" anchor="ctr"/>
            <a:lstStyle/>
            <a:p>
              <a:endParaRPr lang="en-GB"/>
            </a:p>
          </p:txBody>
        </p:sp>
        <p:sp>
          <p:nvSpPr>
            <p:cNvPr id="51" name="フリーフォーム: 図形 50">
              <a:extLst>
                <a:ext uri="{FF2B5EF4-FFF2-40B4-BE49-F238E27FC236}">
                  <a16:creationId xmlns:a16="http://schemas.microsoft.com/office/drawing/2014/main" id="{92309251-5905-2053-58B6-E7AF07A0C601}"/>
                </a:ext>
              </a:extLst>
            </p:cNvPr>
            <p:cNvSpPr/>
            <p:nvPr/>
          </p:nvSpPr>
          <p:spPr>
            <a:xfrm>
              <a:off x="1157287" y="1414462"/>
              <a:ext cx="7324725" cy="3124200"/>
            </a:xfrm>
            <a:custGeom>
              <a:avLst/>
              <a:gdLst>
                <a:gd name="connsiteX0" fmla="*/ 0 w 7324725"/>
                <a:gd name="connsiteY0" fmla="*/ 1085756 h 3124200"/>
                <a:gd name="connsiteX1" fmla="*/ 200025 w 7324725"/>
                <a:gd name="connsiteY1" fmla="*/ 1085756 h 3124200"/>
                <a:gd name="connsiteX2" fmla="*/ 200025 w 7324725"/>
                <a:gd name="connsiteY2" fmla="*/ 3124106 h 3124200"/>
                <a:gd name="connsiteX3" fmla="*/ 0 w 7324725"/>
                <a:gd name="connsiteY3" fmla="*/ 3124106 h 3124200"/>
                <a:gd name="connsiteX4" fmla="*/ 504825 w 7324725"/>
                <a:gd name="connsiteY4" fmla="*/ 1057181 h 3124200"/>
                <a:gd name="connsiteX5" fmla="*/ 704850 w 7324725"/>
                <a:gd name="connsiteY5" fmla="*/ 1057181 h 3124200"/>
                <a:gd name="connsiteX6" fmla="*/ 704850 w 7324725"/>
                <a:gd name="connsiteY6" fmla="*/ 3114581 h 3124200"/>
                <a:gd name="connsiteX7" fmla="*/ 504825 w 7324725"/>
                <a:gd name="connsiteY7" fmla="*/ 3114581 h 3124200"/>
                <a:gd name="connsiteX8" fmla="*/ 1009650 w 7324725"/>
                <a:gd name="connsiteY8" fmla="*/ 1019081 h 3124200"/>
                <a:gd name="connsiteX9" fmla="*/ 1219200 w 7324725"/>
                <a:gd name="connsiteY9" fmla="*/ 1019081 h 3124200"/>
                <a:gd name="connsiteX10" fmla="*/ 1219200 w 7324725"/>
                <a:gd name="connsiteY10" fmla="*/ 3124106 h 3124200"/>
                <a:gd name="connsiteX11" fmla="*/ 1009650 w 7324725"/>
                <a:gd name="connsiteY11" fmla="*/ 3124106 h 3124200"/>
                <a:gd name="connsiteX12" fmla="*/ 1524000 w 7324725"/>
                <a:gd name="connsiteY12" fmla="*/ 895256 h 3124200"/>
                <a:gd name="connsiteX13" fmla="*/ 1724025 w 7324725"/>
                <a:gd name="connsiteY13" fmla="*/ 895256 h 3124200"/>
                <a:gd name="connsiteX14" fmla="*/ 1724025 w 7324725"/>
                <a:gd name="connsiteY14" fmla="*/ 3095531 h 3124200"/>
                <a:gd name="connsiteX15" fmla="*/ 1524000 w 7324725"/>
                <a:gd name="connsiteY15" fmla="*/ 3095531 h 3124200"/>
                <a:gd name="connsiteX16" fmla="*/ 2028825 w 7324725"/>
                <a:gd name="connsiteY16" fmla="*/ 771431 h 3124200"/>
                <a:gd name="connsiteX17" fmla="*/ 2238375 w 7324725"/>
                <a:gd name="connsiteY17" fmla="*/ 771431 h 3124200"/>
                <a:gd name="connsiteX18" fmla="*/ 2238375 w 7324725"/>
                <a:gd name="connsiteY18" fmla="*/ 3038381 h 3124200"/>
                <a:gd name="connsiteX19" fmla="*/ 2028825 w 7324725"/>
                <a:gd name="connsiteY19" fmla="*/ 3038381 h 3124200"/>
                <a:gd name="connsiteX20" fmla="*/ 2543175 w 7324725"/>
                <a:gd name="connsiteY20" fmla="*/ 647606 h 3124200"/>
                <a:gd name="connsiteX21" fmla="*/ 2743200 w 7324725"/>
                <a:gd name="connsiteY21" fmla="*/ 647606 h 3124200"/>
                <a:gd name="connsiteX22" fmla="*/ 2743200 w 7324725"/>
                <a:gd name="connsiteY22" fmla="*/ 3038381 h 3124200"/>
                <a:gd name="connsiteX23" fmla="*/ 2543175 w 7324725"/>
                <a:gd name="connsiteY23" fmla="*/ 3038381 h 3124200"/>
                <a:gd name="connsiteX24" fmla="*/ 3048000 w 7324725"/>
                <a:gd name="connsiteY24" fmla="*/ 542831 h 3124200"/>
                <a:gd name="connsiteX25" fmla="*/ 3248025 w 7324725"/>
                <a:gd name="connsiteY25" fmla="*/ 542831 h 3124200"/>
                <a:gd name="connsiteX26" fmla="*/ 3248025 w 7324725"/>
                <a:gd name="connsiteY26" fmla="*/ 3028856 h 3124200"/>
                <a:gd name="connsiteX27" fmla="*/ 3048000 w 7324725"/>
                <a:gd name="connsiteY27" fmla="*/ 3028856 h 3124200"/>
                <a:gd name="connsiteX28" fmla="*/ 3552825 w 7324725"/>
                <a:gd name="connsiteY28" fmla="*/ 409481 h 3124200"/>
                <a:gd name="connsiteX29" fmla="*/ 3762375 w 7324725"/>
                <a:gd name="connsiteY29" fmla="*/ 409481 h 3124200"/>
                <a:gd name="connsiteX30" fmla="*/ 3762375 w 7324725"/>
                <a:gd name="connsiteY30" fmla="*/ 3009806 h 3124200"/>
                <a:gd name="connsiteX31" fmla="*/ 3552825 w 7324725"/>
                <a:gd name="connsiteY31" fmla="*/ 3009806 h 3124200"/>
                <a:gd name="connsiteX32" fmla="*/ 4067175 w 7324725"/>
                <a:gd name="connsiteY32" fmla="*/ 419006 h 3124200"/>
                <a:gd name="connsiteX33" fmla="*/ 4267200 w 7324725"/>
                <a:gd name="connsiteY33" fmla="*/ 419006 h 3124200"/>
                <a:gd name="connsiteX34" fmla="*/ 4267200 w 7324725"/>
                <a:gd name="connsiteY34" fmla="*/ 3038381 h 3124200"/>
                <a:gd name="connsiteX35" fmla="*/ 4067175 w 7324725"/>
                <a:gd name="connsiteY35" fmla="*/ 3038381 h 3124200"/>
                <a:gd name="connsiteX36" fmla="*/ 4572000 w 7324725"/>
                <a:gd name="connsiteY36" fmla="*/ 447581 h 3124200"/>
                <a:gd name="connsiteX37" fmla="*/ 4781550 w 7324725"/>
                <a:gd name="connsiteY37" fmla="*/ 447581 h 3124200"/>
                <a:gd name="connsiteX38" fmla="*/ 4781550 w 7324725"/>
                <a:gd name="connsiteY38" fmla="*/ 3076481 h 3124200"/>
                <a:gd name="connsiteX39" fmla="*/ 4572000 w 7324725"/>
                <a:gd name="connsiteY39" fmla="*/ 3076481 h 3124200"/>
                <a:gd name="connsiteX40" fmla="*/ 5086350 w 7324725"/>
                <a:gd name="connsiteY40" fmla="*/ 257081 h 3124200"/>
                <a:gd name="connsiteX41" fmla="*/ 5286375 w 7324725"/>
                <a:gd name="connsiteY41" fmla="*/ 257081 h 3124200"/>
                <a:gd name="connsiteX42" fmla="*/ 5286375 w 7324725"/>
                <a:gd name="connsiteY42" fmla="*/ 3066956 h 3124200"/>
                <a:gd name="connsiteX43" fmla="*/ 5086350 w 7324725"/>
                <a:gd name="connsiteY43" fmla="*/ 3066956 h 3124200"/>
                <a:gd name="connsiteX44" fmla="*/ 5591175 w 7324725"/>
                <a:gd name="connsiteY44" fmla="*/ 142781 h 3124200"/>
                <a:gd name="connsiteX45" fmla="*/ 5800725 w 7324725"/>
                <a:gd name="connsiteY45" fmla="*/ 142781 h 3124200"/>
                <a:gd name="connsiteX46" fmla="*/ 5800725 w 7324725"/>
                <a:gd name="connsiteY46" fmla="*/ 3066956 h 3124200"/>
                <a:gd name="connsiteX47" fmla="*/ 5591175 w 7324725"/>
                <a:gd name="connsiteY47" fmla="*/ 3066956 h 3124200"/>
                <a:gd name="connsiteX48" fmla="*/ 6105525 w 7324725"/>
                <a:gd name="connsiteY48" fmla="*/ 104681 h 3124200"/>
                <a:gd name="connsiteX49" fmla="*/ 6305550 w 7324725"/>
                <a:gd name="connsiteY49" fmla="*/ 104681 h 3124200"/>
                <a:gd name="connsiteX50" fmla="*/ 6305550 w 7324725"/>
                <a:gd name="connsiteY50" fmla="*/ 3086006 h 3124200"/>
                <a:gd name="connsiteX51" fmla="*/ 6105525 w 7324725"/>
                <a:gd name="connsiteY51" fmla="*/ 3086006 h 3124200"/>
                <a:gd name="connsiteX52" fmla="*/ 6610350 w 7324725"/>
                <a:gd name="connsiteY52" fmla="*/ 47531 h 3124200"/>
                <a:gd name="connsiteX53" fmla="*/ 6810375 w 7324725"/>
                <a:gd name="connsiteY53" fmla="*/ 47531 h 3124200"/>
                <a:gd name="connsiteX54" fmla="*/ 6810375 w 7324725"/>
                <a:gd name="connsiteY54" fmla="*/ 3095531 h 3124200"/>
                <a:gd name="connsiteX55" fmla="*/ 6610350 w 7324725"/>
                <a:gd name="connsiteY55" fmla="*/ 3095531 h 3124200"/>
                <a:gd name="connsiteX56" fmla="*/ 7115175 w 7324725"/>
                <a:gd name="connsiteY56" fmla="*/ -94 h 3124200"/>
                <a:gd name="connsiteX57" fmla="*/ 7324725 w 7324725"/>
                <a:gd name="connsiteY57" fmla="*/ -94 h 3124200"/>
                <a:gd name="connsiteX58" fmla="*/ 7324725 w 7324725"/>
                <a:gd name="connsiteY58" fmla="*/ 3105056 h 3124200"/>
                <a:gd name="connsiteX59" fmla="*/ 7115175 w 7324725"/>
                <a:gd name="connsiteY59" fmla="*/ 3105056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324725" h="3124200">
                  <a:moveTo>
                    <a:pt x="0" y="1085756"/>
                  </a:moveTo>
                  <a:lnTo>
                    <a:pt x="200025" y="1085756"/>
                  </a:lnTo>
                  <a:lnTo>
                    <a:pt x="200025" y="3124106"/>
                  </a:lnTo>
                  <a:lnTo>
                    <a:pt x="0" y="3124106"/>
                  </a:lnTo>
                  <a:close/>
                  <a:moveTo>
                    <a:pt x="504825" y="1057181"/>
                  </a:moveTo>
                  <a:lnTo>
                    <a:pt x="704850" y="1057181"/>
                  </a:lnTo>
                  <a:lnTo>
                    <a:pt x="704850" y="3114581"/>
                  </a:lnTo>
                  <a:lnTo>
                    <a:pt x="504825" y="3114581"/>
                  </a:lnTo>
                  <a:close/>
                  <a:moveTo>
                    <a:pt x="1009650" y="1019081"/>
                  </a:moveTo>
                  <a:lnTo>
                    <a:pt x="1219200" y="1019081"/>
                  </a:lnTo>
                  <a:lnTo>
                    <a:pt x="1219200" y="3124106"/>
                  </a:lnTo>
                  <a:lnTo>
                    <a:pt x="1009650" y="3124106"/>
                  </a:lnTo>
                  <a:close/>
                  <a:moveTo>
                    <a:pt x="1524000" y="895256"/>
                  </a:moveTo>
                  <a:lnTo>
                    <a:pt x="1724025" y="895256"/>
                  </a:lnTo>
                  <a:lnTo>
                    <a:pt x="1724025" y="3095531"/>
                  </a:lnTo>
                  <a:lnTo>
                    <a:pt x="1524000" y="3095531"/>
                  </a:lnTo>
                  <a:close/>
                  <a:moveTo>
                    <a:pt x="2028825" y="771431"/>
                  </a:moveTo>
                  <a:lnTo>
                    <a:pt x="2238375" y="771431"/>
                  </a:lnTo>
                  <a:lnTo>
                    <a:pt x="2238375" y="3038381"/>
                  </a:lnTo>
                  <a:lnTo>
                    <a:pt x="2028825" y="3038381"/>
                  </a:lnTo>
                  <a:close/>
                  <a:moveTo>
                    <a:pt x="2543175" y="647606"/>
                  </a:moveTo>
                  <a:lnTo>
                    <a:pt x="2743200" y="647606"/>
                  </a:lnTo>
                  <a:lnTo>
                    <a:pt x="2743200" y="3038381"/>
                  </a:lnTo>
                  <a:lnTo>
                    <a:pt x="2543175" y="3038381"/>
                  </a:lnTo>
                  <a:close/>
                  <a:moveTo>
                    <a:pt x="3048000" y="542831"/>
                  </a:moveTo>
                  <a:lnTo>
                    <a:pt x="3248025" y="542831"/>
                  </a:lnTo>
                  <a:lnTo>
                    <a:pt x="3248025" y="3028856"/>
                  </a:lnTo>
                  <a:lnTo>
                    <a:pt x="3048000" y="3028856"/>
                  </a:lnTo>
                  <a:close/>
                  <a:moveTo>
                    <a:pt x="3552825" y="409481"/>
                  </a:moveTo>
                  <a:lnTo>
                    <a:pt x="3762375" y="409481"/>
                  </a:lnTo>
                  <a:lnTo>
                    <a:pt x="3762375" y="3009806"/>
                  </a:lnTo>
                  <a:lnTo>
                    <a:pt x="3552825" y="3009806"/>
                  </a:lnTo>
                  <a:close/>
                  <a:moveTo>
                    <a:pt x="4067175" y="419006"/>
                  </a:moveTo>
                  <a:lnTo>
                    <a:pt x="4267200" y="419006"/>
                  </a:lnTo>
                  <a:lnTo>
                    <a:pt x="4267200" y="3038381"/>
                  </a:lnTo>
                  <a:lnTo>
                    <a:pt x="4067175" y="3038381"/>
                  </a:lnTo>
                  <a:close/>
                  <a:moveTo>
                    <a:pt x="4572000" y="447581"/>
                  </a:moveTo>
                  <a:lnTo>
                    <a:pt x="4781550" y="447581"/>
                  </a:lnTo>
                  <a:lnTo>
                    <a:pt x="4781550" y="3076481"/>
                  </a:lnTo>
                  <a:lnTo>
                    <a:pt x="4572000" y="3076481"/>
                  </a:lnTo>
                  <a:close/>
                  <a:moveTo>
                    <a:pt x="5086350" y="257081"/>
                  </a:moveTo>
                  <a:lnTo>
                    <a:pt x="5286375" y="257081"/>
                  </a:lnTo>
                  <a:lnTo>
                    <a:pt x="5286375" y="3066956"/>
                  </a:lnTo>
                  <a:lnTo>
                    <a:pt x="5086350" y="3066956"/>
                  </a:lnTo>
                  <a:close/>
                  <a:moveTo>
                    <a:pt x="5591175" y="142781"/>
                  </a:moveTo>
                  <a:lnTo>
                    <a:pt x="5800725" y="142781"/>
                  </a:lnTo>
                  <a:lnTo>
                    <a:pt x="5800725" y="3066956"/>
                  </a:lnTo>
                  <a:lnTo>
                    <a:pt x="5591175" y="3066956"/>
                  </a:lnTo>
                  <a:close/>
                  <a:moveTo>
                    <a:pt x="6105525" y="104681"/>
                  </a:moveTo>
                  <a:lnTo>
                    <a:pt x="6305550" y="104681"/>
                  </a:lnTo>
                  <a:lnTo>
                    <a:pt x="6305550" y="3086006"/>
                  </a:lnTo>
                  <a:lnTo>
                    <a:pt x="6105525" y="3086006"/>
                  </a:lnTo>
                  <a:close/>
                  <a:moveTo>
                    <a:pt x="6610350" y="47531"/>
                  </a:moveTo>
                  <a:lnTo>
                    <a:pt x="6810375" y="47531"/>
                  </a:lnTo>
                  <a:lnTo>
                    <a:pt x="6810375" y="3095531"/>
                  </a:lnTo>
                  <a:lnTo>
                    <a:pt x="6610350" y="3095531"/>
                  </a:lnTo>
                  <a:close/>
                  <a:moveTo>
                    <a:pt x="7115175" y="-94"/>
                  </a:moveTo>
                  <a:lnTo>
                    <a:pt x="7324725" y="-94"/>
                  </a:lnTo>
                  <a:lnTo>
                    <a:pt x="7324725" y="3105056"/>
                  </a:lnTo>
                  <a:lnTo>
                    <a:pt x="7115175" y="3105056"/>
                  </a:lnTo>
                  <a:close/>
                </a:path>
              </a:pathLst>
            </a:custGeom>
            <a:solidFill>
              <a:srgbClr val="92D050"/>
            </a:solidFill>
            <a:ln w="9525" cap="flat">
              <a:solidFill>
                <a:srgbClr val="000000"/>
              </a:solidFill>
              <a:prstDash val="solid"/>
              <a:round/>
            </a:ln>
          </p:spPr>
          <p:txBody>
            <a:bodyPr rtlCol="0" anchor="ctr"/>
            <a:lstStyle/>
            <a:p>
              <a:endParaRPr lang="en-GB"/>
            </a:p>
          </p:txBody>
        </p:sp>
        <p:sp>
          <p:nvSpPr>
            <p:cNvPr id="52" name="フリーフォーム: 図形 51">
              <a:extLst>
                <a:ext uri="{FF2B5EF4-FFF2-40B4-BE49-F238E27FC236}">
                  <a16:creationId xmlns:a16="http://schemas.microsoft.com/office/drawing/2014/main" id="{C66B1C46-D0F2-1565-20E2-497A458FE068}"/>
                </a:ext>
              </a:extLst>
            </p:cNvPr>
            <p:cNvSpPr/>
            <p:nvPr/>
          </p:nvSpPr>
          <p:spPr>
            <a:xfrm>
              <a:off x="995362" y="1119187"/>
              <a:ext cx="85725" cy="3781425"/>
            </a:xfrm>
            <a:custGeom>
              <a:avLst/>
              <a:gdLst>
                <a:gd name="connsiteX0" fmla="*/ 0 w 85725"/>
                <a:gd name="connsiteY0" fmla="*/ 3781331 h 3781425"/>
                <a:gd name="connsiteX1" fmla="*/ 85725 w 85725"/>
                <a:gd name="connsiteY1" fmla="*/ 3781331 h 3781425"/>
                <a:gd name="connsiteX2" fmla="*/ 0 w 85725"/>
                <a:gd name="connsiteY2" fmla="*/ 3238406 h 3781425"/>
                <a:gd name="connsiteX3" fmla="*/ 85725 w 85725"/>
                <a:gd name="connsiteY3" fmla="*/ 3238406 h 3781425"/>
                <a:gd name="connsiteX4" fmla="*/ 0 w 85725"/>
                <a:gd name="connsiteY4" fmla="*/ 2705006 h 3781425"/>
                <a:gd name="connsiteX5" fmla="*/ 85725 w 85725"/>
                <a:gd name="connsiteY5" fmla="*/ 2705006 h 3781425"/>
                <a:gd name="connsiteX6" fmla="*/ 0 w 85725"/>
                <a:gd name="connsiteY6" fmla="*/ 2162081 h 3781425"/>
                <a:gd name="connsiteX7" fmla="*/ 85725 w 85725"/>
                <a:gd name="connsiteY7" fmla="*/ 2162081 h 3781425"/>
                <a:gd name="connsiteX8" fmla="*/ 0 w 85725"/>
                <a:gd name="connsiteY8" fmla="*/ 1619156 h 3781425"/>
                <a:gd name="connsiteX9" fmla="*/ 85725 w 85725"/>
                <a:gd name="connsiteY9" fmla="*/ 1619156 h 3781425"/>
                <a:gd name="connsiteX10" fmla="*/ 0 w 85725"/>
                <a:gd name="connsiteY10" fmla="*/ 1076231 h 3781425"/>
                <a:gd name="connsiteX11" fmla="*/ 85725 w 85725"/>
                <a:gd name="connsiteY11" fmla="*/ 1076231 h 3781425"/>
                <a:gd name="connsiteX12" fmla="*/ 0 w 85725"/>
                <a:gd name="connsiteY12" fmla="*/ 542831 h 3781425"/>
                <a:gd name="connsiteX13" fmla="*/ 85725 w 85725"/>
                <a:gd name="connsiteY13" fmla="*/ 542831 h 3781425"/>
                <a:gd name="connsiteX14" fmla="*/ 0 w 85725"/>
                <a:gd name="connsiteY14" fmla="*/ -94 h 3781425"/>
                <a:gd name="connsiteX15" fmla="*/ 85725 w 85725"/>
                <a:gd name="connsiteY15" fmla="*/ -94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25" h="3781425">
                  <a:moveTo>
                    <a:pt x="0" y="3781331"/>
                  </a:moveTo>
                  <a:lnTo>
                    <a:pt x="85725" y="3781331"/>
                  </a:lnTo>
                  <a:moveTo>
                    <a:pt x="0" y="3238406"/>
                  </a:moveTo>
                  <a:lnTo>
                    <a:pt x="85725" y="3238406"/>
                  </a:lnTo>
                  <a:moveTo>
                    <a:pt x="0" y="2705006"/>
                  </a:moveTo>
                  <a:lnTo>
                    <a:pt x="85725" y="2705006"/>
                  </a:lnTo>
                  <a:moveTo>
                    <a:pt x="0" y="2162081"/>
                  </a:moveTo>
                  <a:lnTo>
                    <a:pt x="85725" y="2162081"/>
                  </a:lnTo>
                  <a:moveTo>
                    <a:pt x="0" y="1619156"/>
                  </a:moveTo>
                  <a:lnTo>
                    <a:pt x="85725" y="1619156"/>
                  </a:lnTo>
                  <a:moveTo>
                    <a:pt x="0" y="1076231"/>
                  </a:moveTo>
                  <a:lnTo>
                    <a:pt x="85725" y="1076231"/>
                  </a:lnTo>
                  <a:moveTo>
                    <a:pt x="0" y="542831"/>
                  </a:moveTo>
                  <a:lnTo>
                    <a:pt x="85725" y="542831"/>
                  </a:lnTo>
                  <a:moveTo>
                    <a:pt x="0" y="-94"/>
                  </a:moveTo>
                  <a:lnTo>
                    <a:pt x="85725" y="-94"/>
                  </a:lnTo>
                </a:path>
              </a:pathLst>
            </a:custGeom>
            <a:noFill/>
            <a:ln w="9525" cap="flat">
              <a:solidFill>
                <a:srgbClr val="000000"/>
              </a:solidFill>
              <a:prstDash val="solid"/>
              <a:round/>
            </a:ln>
          </p:spPr>
          <p:txBody>
            <a:bodyPr rtlCol="0" anchor="ctr"/>
            <a:lstStyle/>
            <a:p>
              <a:endParaRPr lang="en-GB"/>
            </a:p>
          </p:txBody>
        </p:sp>
        <p:sp>
          <p:nvSpPr>
            <p:cNvPr id="53" name="フリーフォーム: 図形 52">
              <a:extLst>
                <a:ext uri="{FF2B5EF4-FFF2-40B4-BE49-F238E27FC236}">
                  <a16:creationId xmlns:a16="http://schemas.microsoft.com/office/drawing/2014/main" id="{DF3672C0-1476-BD70-D3C0-E94602EDEA2B}"/>
                </a:ext>
              </a:extLst>
            </p:cNvPr>
            <p:cNvSpPr/>
            <p:nvPr/>
          </p:nvSpPr>
          <p:spPr>
            <a:xfrm>
              <a:off x="995362" y="4900612"/>
              <a:ext cx="7639050" cy="9525"/>
            </a:xfrm>
            <a:custGeom>
              <a:avLst/>
              <a:gdLst>
                <a:gd name="connsiteX0" fmla="*/ 0 w 7639050"/>
                <a:gd name="connsiteY0" fmla="*/ -94 h 9525"/>
                <a:gd name="connsiteX1" fmla="*/ 7639050 w 7639050"/>
                <a:gd name="connsiteY1" fmla="*/ -94 h 9525"/>
              </a:gdLst>
              <a:ahLst/>
              <a:cxnLst>
                <a:cxn ang="0">
                  <a:pos x="connsiteX0" y="connsiteY0"/>
                </a:cxn>
                <a:cxn ang="0">
                  <a:pos x="connsiteX1" y="connsiteY1"/>
                </a:cxn>
              </a:cxnLst>
              <a:rect l="l" t="t" r="r" b="b"/>
              <a:pathLst>
                <a:path w="7639050" h="9525">
                  <a:moveTo>
                    <a:pt x="0" y="-94"/>
                  </a:moveTo>
                  <a:lnTo>
                    <a:pt x="7639050" y="-94"/>
                  </a:lnTo>
                </a:path>
              </a:pathLst>
            </a:custGeom>
            <a:noFill/>
            <a:ln w="9525" cap="flat">
              <a:solidFill>
                <a:srgbClr val="000000"/>
              </a:solidFill>
              <a:prstDash val="solid"/>
              <a:round/>
            </a:ln>
          </p:spPr>
          <p:txBody>
            <a:bodyPr rtlCol="0" anchor="ctr"/>
            <a:lstStyle/>
            <a:p>
              <a:endParaRPr lang="en-GB"/>
            </a:p>
          </p:txBody>
        </p:sp>
        <p:sp>
          <p:nvSpPr>
            <p:cNvPr id="54" name="テキスト ボックス 53">
              <a:extLst>
                <a:ext uri="{FF2B5EF4-FFF2-40B4-BE49-F238E27FC236}">
                  <a16:creationId xmlns:a16="http://schemas.microsoft.com/office/drawing/2014/main" id="{A2F46647-63E6-9ACE-41B5-947503ED3444}"/>
                </a:ext>
              </a:extLst>
            </p:cNvPr>
            <p:cNvSpPr txBox="1"/>
            <p:nvPr/>
          </p:nvSpPr>
          <p:spPr>
            <a:xfrm>
              <a:off x="544195" y="4678680"/>
              <a:ext cx="31623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0</a:t>
              </a:r>
            </a:p>
          </p:txBody>
        </p:sp>
        <p:sp>
          <p:nvSpPr>
            <p:cNvPr id="55" name="テキスト ボックス 54">
              <a:extLst>
                <a:ext uri="{FF2B5EF4-FFF2-40B4-BE49-F238E27FC236}">
                  <a16:creationId xmlns:a16="http://schemas.microsoft.com/office/drawing/2014/main" id="{BE08C85C-FD58-537E-969E-767B35FE7AC3}"/>
                </a:ext>
              </a:extLst>
            </p:cNvPr>
            <p:cNvSpPr txBox="1"/>
            <p:nvPr/>
          </p:nvSpPr>
          <p:spPr>
            <a:xfrm>
              <a:off x="544195" y="4135755"/>
              <a:ext cx="316230" cy="405765"/>
            </a:xfrm>
            <a:prstGeom prst="rect">
              <a:avLst/>
            </a:prstGeom>
            <a:noFill/>
          </p:spPr>
          <p:txBody>
            <a:bodyPr wrap="none" rtlCol="0">
              <a:spAutoFit/>
            </a:bodyPr>
            <a:lstStyle/>
            <a:p>
              <a:pPr algn="l"/>
              <a:r>
                <a:rPr lang="en-GB" sz="2025" spc="0" baseline="0" dirty="0">
                  <a:ln/>
                  <a:solidFill>
                    <a:srgbClr val="000000"/>
                  </a:solidFill>
                  <a:latin typeface="Calibri"/>
                  <a:ea typeface="Calibri"/>
                  <a:cs typeface="Calibri"/>
                  <a:sym typeface="Calibri"/>
                  <a:rtl val="0"/>
                </a:rPr>
                <a:t>5</a:t>
              </a:r>
            </a:p>
          </p:txBody>
        </p:sp>
        <p:sp>
          <p:nvSpPr>
            <p:cNvPr id="56" name="テキスト ボックス 55">
              <a:extLst>
                <a:ext uri="{FF2B5EF4-FFF2-40B4-BE49-F238E27FC236}">
                  <a16:creationId xmlns:a16="http://schemas.microsoft.com/office/drawing/2014/main" id="{F586F910-52E5-7775-30FA-F1B686B8D495}"/>
                </a:ext>
              </a:extLst>
            </p:cNvPr>
            <p:cNvSpPr txBox="1"/>
            <p:nvPr/>
          </p:nvSpPr>
          <p:spPr>
            <a:xfrm>
              <a:off x="415481" y="3592830"/>
              <a:ext cx="4495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10</a:t>
              </a:r>
            </a:p>
          </p:txBody>
        </p:sp>
        <p:sp>
          <p:nvSpPr>
            <p:cNvPr id="57" name="テキスト ボックス 56">
              <a:extLst>
                <a:ext uri="{FF2B5EF4-FFF2-40B4-BE49-F238E27FC236}">
                  <a16:creationId xmlns:a16="http://schemas.microsoft.com/office/drawing/2014/main" id="{BAE49241-FC61-A80B-1867-F572CA0A4CC2}"/>
                </a:ext>
              </a:extLst>
            </p:cNvPr>
            <p:cNvSpPr txBox="1"/>
            <p:nvPr/>
          </p:nvSpPr>
          <p:spPr>
            <a:xfrm>
              <a:off x="415481" y="3059430"/>
              <a:ext cx="4495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15</a:t>
              </a:r>
            </a:p>
          </p:txBody>
        </p:sp>
        <p:sp>
          <p:nvSpPr>
            <p:cNvPr id="58" name="テキスト ボックス 57">
              <a:extLst>
                <a:ext uri="{FF2B5EF4-FFF2-40B4-BE49-F238E27FC236}">
                  <a16:creationId xmlns:a16="http://schemas.microsoft.com/office/drawing/2014/main" id="{D7AB67E3-722A-0CA1-6E38-F9C7E90112A6}"/>
                </a:ext>
              </a:extLst>
            </p:cNvPr>
            <p:cNvSpPr txBox="1"/>
            <p:nvPr/>
          </p:nvSpPr>
          <p:spPr>
            <a:xfrm>
              <a:off x="415481" y="2516505"/>
              <a:ext cx="4495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a:t>
              </a:r>
            </a:p>
          </p:txBody>
        </p:sp>
        <p:sp>
          <p:nvSpPr>
            <p:cNvPr id="59" name="テキスト ボックス 58">
              <a:extLst>
                <a:ext uri="{FF2B5EF4-FFF2-40B4-BE49-F238E27FC236}">
                  <a16:creationId xmlns:a16="http://schemas.microsoft.com/office/drawing/2014/main" id="{674713D8-D0D3-8E81-DBDC-52C1169E3BB6}"/>
                </a:ext>
              </a:extLst>
            </p:cNvPr>
            <p:cNvSpPr txBox="1"/>
            <p:nvPr/>
          </p:nvSpPr>
          <p:spPr>
            <a:xfrm>
              <a:off x="415481" y="1973580"/>
              <a:ext cx="4495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25</a:t>
              </a:r>
            </a:p>
          </p:txBody>
        </p:sp>
        <p:sp>
          <p:nvSpPr>
            <p:cNvPr id="60" name="テキスト ボックス 59">
              <a:extLst>
                <a:ext uri="{FF2B5EF4-FFF2-40B4-BE49-F238E27FC236}">
                  <a16:creationId xmlns:a16="http://schemas.microsoft.com/office/drawing/2014/main" id="{FADC9525-17EA-3C78-B497-3DE8F1B879A7}"/>
                </a:ext>
              </a:extLst>
            </p:cNvPr>
            <p:cNvSpPr txBox="1"/>
            <p:nvPr/>
          </p:nvSpPr>
          <p:spPr>
            <a:xfrm>
              <a:off x="415481" y="1430655"/>
              <a:ext cx="4495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30</a:t>
              </a:r>
            </a:p>
          </p:txBody>
        </p:sp>
        <p:sp>
          <p:nvSpPr>
            <p:cNvPr id="61" name="テキスト ボックス 60">
              <a:extLst>
                <a:ext uri="{FF2B5EF4-FFF2-40B4-BE49-F238E27FC236}">
                  <a16:creationId xmlns:a16="http://schemas.microsoft.com/office/drawing/2014/main" id="{F164506B-235D-80FA-731B-A8BF54E20B7B}"/>
                </a:ext>
              </a:extLst>
            </p:cNvPr>
            <p:cNvSpPr txBox="1"/>
            <p:nvPr/>
          </p:nvSpPr>
          <p:spPr>
            <a:xfrm>
              <a:off x="415481" y="897255"/>
              <a:ext cx="4495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35</a:t>
              </a:r>
            </a:p>
          </p:txBody>
        </p:sp>
        <p:sp>
          <p:nvSpPr>
            <p:cNvPr id="62" name="テキスト ボックス 61">
              <a:extLst>
                <a:ext uri="{FF2B5EF4-FFF2-40B4-BE49-F238E27FC236}">
                  <a16:creationId xmlns:a16="http://schemas.microsoft.com/office/drawing/2014/main" id="{B29C6ED5-5635-ED61-6061-74B5A903A8B7}"/>
                </a:ext>
              </a:extLst>
            </p:cNvPr>
            <p:cNvSpPr txBox="1"/>
            <p:nvPr/>
          </p:nvSpPr>
          <p:spPr>
            <a:xfrm rot="-2700000">
              <a:off x="715590"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2000</a:t>
              </a:r>
            </a:p>
          </p:txBody>
        </p:sp>
        <p:sp>
          <p:nvSpPr>
            <p:cNvPr id="63" name="テキスト ボックス 62">
              <a:extLst>
                <a:ext uri="{FF2B5EF4-FFF2-40B4-BE49-F238E27FC236}">
                  <a16:creationId xmlns:a16="http://schemas.microsoft.com/office/drawing/2014/main" id="{9F623FFE-0DAF-7467-CB91-DDAE1705A30B}"/>
                </a:ext>
              </a:extLst>
            </p:cNvPr>
            <p:cNvSpPr txBox="1"/>
            <p:nvPr/>
          </p:nvSpPr>
          <p:spPr>
            <a:xfrm rot="-2700000">
              <a:off x="1224443"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2001</a:t>
              </a:r>
            </a:p>
          </p:txBody>
        </p:sp>
        <p:sp>
          <p:nvSpPr>
            <p:cNvPr id="64" name="テキスト ボックス 63">
              <a:extLst>
                <a:ext uri="{FF2B5EF4-FFF2-40B4-BE49-F238E27FC236}">
                  <a16:creationId xmlns:a16="http://schemas.microsoft.com/office/drawing/2014/main" id="{0A5BA19E-DB2B-D237-F557-BFB6C06E66E8}"/>
                </a:ext>
              </a:extLst>
            </p:cNvPr>
            <p:cNvSpPr txBox="1"/>
            <p:nvPr/>
          </p:nvSpPr>
          <p:spPr>
            <a:xfrm rot="-2700000">
              <a:off x="1733297" y="5135722"/>
              <a:ext cx="716280" cy="405765"/>
            </a:xfrm>
            <a:prstGeom prst="rect">
              <a:avLst/>
            </a:prstGeom>
            <a:noFill/>
          </p:spPr>
          <p:txBody>
            <a:bodyPr wrap="none" rtlCol="0">
              <a:spAutoFit/>
            </a:bodyPr>
            <a:lstStyle/>
            <a:p>
              <a:pPr algn="l"/>
              <a:r>
                <a:rPr lang="en-GB" sz="2025" spc="0" baseline="0" dirty="0">
                  <a:ln/>
                  <a:solidFill>
                    <a:srgbClr val="000000"/>
                  </a:solidFill>
                  <a:latin typeface="Calibri"/>
                  <a:ea typeface="Calibri"/>
                  <a:cs typeface="Calibri"/>
                  <a:sym typeface="Calibri"/>
                  <a:rtl val="0"/>
                </a:rPr>
                <a:t>2002</a:t>
              </a:r>
            </a:p>
          </p:txBody>
        </p:sp>
        <p:sp>
          <p:nvSpPr>
            <p:cNvPr id="65" name="テキスト ボックス 64">
              <a:extLst>
                <a:ext uri="{FF2B5EF4-FFF2-40B4-BE49-F238E27FC236}">
                  <a16:creationId xmlns:a16="http://schemas.microsoft.com/office/drawing/2014/main" id="{087EBBF2-D1FE-7433-DBEE-7FB9095A6262}"/>
                </a:ext>
              </a:extLst>
            </p:cNvPr>
            <p:cNvSpPr txBox="1"/>
            <p:nvPr/>
          </p:nvSpPr>
          <p:spPr>
            <a:xfrm rot="-2700000">
              <a:off x="2242151"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2003</a:t>
              </a:r>
            </a:p>
          </p:txBody>
        </p:sp>
        <p:sp>
          <p:nvSpPr>
            <p:cNvPr id="66" name="テキスト ボックス 65">
              <a:extLst>
                <a:ext uri="{FF2B5EF4-FFF2-40B4-BE49-F238E27FC236}">
                  <a16:creationId xmlns:a16="http://schemas.microsoft.com/office/drawing/2014/main" id="{6A27A526-89F8-30E3-3DF5-99C9FDB05E54}"/>
                </a:ext>
              </a:extLst>
            </p:cNvPr>
            <p:cNvSpPr txBox="1"/>
            <p:nvPr/>
          </p:nvSpPr>
          <p:spPr>
            <a:xfrm rot="-2700000">
              <a:off x="2751005"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2004</a:t>
              </a:r>
            </a:p>
          </p:txBody>
        </p:sp>
        <p:sp>
          <p:nvSpPr>
            <p:cNvPr id="67" name="テキスト ボックス 66">
              <a:extLst>
                <a:ext uri="{FF2B5EF4-FFF2-40B4-BE49-F238E27FC236}">
                  <a16:creationId xmlns:a16="http://schemas.microsoft.com/office/drawing/2014/main" id="{09DE35D3-9803-803C-98D0-B4901548B842}"/>
                </a:ext>
              </a:extLst>
            </p:cNvPr>
            <p:cNvSpPr txBox="1"/>
            <p:nvPr/>
          </p:nvSpPr>
          <p:spPr>
            <a:xfrm rot="-2700000">
              <a:off x="3259859"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2005</a:t>
              </a:r>
            </a:p>
          </p:txBody>
        </p:sp>
        <p:sp>
          <p:nvSpPr>
            <p:cNvPr id="68" name="テキスト ボックス 67">
              <a:extLst>
                <a:ext uri="{FF2B5EF4-FFF2-40B4-BE49-F238E27FC236}">
                  <a16:creationId xmlns:a16="http://schemas.microsoft.com/office/drawing/2014/main" id="{A634BBFE-4484-69B5-B39F-70B475636519}"/>
                </a:ext>
              </a:extLst>
            </p:cNvPr>
            <p:cNvSpPr txBox="1"/>
            <p:nvPr/>
          </p:nvSpPr>
          <p:spPr>
            <a:xfrm rot="-2700000">
              <a:off x="3768713"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2006</a:t>
              </a:r>
            </a:p>
          </p:txBody>
        </p:sp>
        <p:sp>
          <p:nvSpPr>
            <p:cNvPr id="69" name="テキスト ボックス 68">
              <a:extLst>
                <a:ext uri="{FF2B5EF4-FFF2-40B4-BE49-F238E27FC236}">
                  <a16:creationId xmlns:a16="http://schemas.microsoft.com/office/drawing/2014/main" id="{67EB23B3-94E7-3570-D6DF-992EC2F895D3}"/>
                </a:ext>
              </a:extLst>
            </p:cNvPr>
            <p:cNvSpPr txBox="1"/>
            <p:nvPr/>
          </p:nvSpPr>
          <p:spPr>
            <a:xfrm rot="-2700000">
              <a:off x="4277567"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2007</a:t>
              </a:r>
            </a:p>
          </p:txBody>
        </p:sp>
        <p:sp>
          <p:nvSpPr>
            <p:cNvPr id="70" name="テキスト ボックス 69">
              <a:extLst>
                <a:ext uri="{FF2B5EF4-FFF2-40B4-BE49-F238E27FC236}">
                  <a16:creationId xmlns:a16="http://schemas.microsoft.com/office/drawing/2014/main" id="{76E9B46D-1F74-A350-8503-5C4246D21731}"/>
                </a:ext>
              </a:extLst>
            </p:cNvPr>
            <p:cNvSpPr txBox="1"/>
            <p:nvPr/>
          </p:nvSpPr>
          <p:spPr>
            <a:xfrm rot="-2700000">
              <a:off x="4786421"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2008</a:t>
              </a:r>
            </a:p>
          </p:txBody>
        </p:sp>
        <p:sp>
          <p:nvSpPr>
            <p:cNvPr id="71" name="テキスト ボックス 70">
              <a:extLst>
                <a:ext uri="{FF2B5EF4-FFF2-40B4-BE49-F238E27FC236}">
                  <a16:creationId xmlns:a16="http://schemas.microsoft.com/office/drawing/2014/main" id="{BBDABA95-714F-94D0-905B-CA86CB033739}"/>
                </a:ext>
              </a:extLst>
            </p:cNvPr>
            <p:cNvSpPr txBox="1"/>
            <p:nvPr/>
          </p:nvSpPr>
          <p:spPr>
            <a:xfrm rot="-2700000">
              <a:off x="5295275"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2009</a:t>
              </a:r>
            </a:p>
          </p:txBody>
        </p:sp>
        <p:sp>
          <p:nvSpPr>
            <p:cNvPr id="72" name="テキスト ボックス 71">
              <a:extLst>
                <a:ext uri="{FF2B5EF4-FFF2-40B4-BE49-F238E27FC236}">
                  <a16:creationId xmlns:a16="http://schemas.microsoft.com/office/drawing/2014/main" id="{F1542136-040D-25FF-370E-99657E50AAFE}"/>
                </a:ext>
              </a:extLst>
            </p:cNvPr>
            <p:cNvSpPr txBox="1"/>
            <p:nvPr/>
          </p:nvSpPr>
          <p:spPr>
            <a:xfrm rot="-2700000">
              <a:off x="5804129"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2010</a:t>
              </a:r>
            </a:p>
          </p:txBody>
        </p:sp>
        <p:sp>
          <p:nvSpPr>
            <p:cNvPr id="73" name="テキスト ボックス 72">
              <a:extLst>
                <a:ext uri="{FF2B5EF4-FFF2-40B4-BE49-F238E27FC236}">
                  <a16:creationId xmlns:a16="http://schemas.microsoft.com/office/drawing/2014/main" id="{643A6892-0A02-3D74-5D6C-4756D7620B06}"/>
                </a:ext>
              </a:extLst>
            </p:cNvPr>
            <p:cNvSpPr txBox="1"/>
            <p:nvPr/>
          </p:nvSpPr>
          <p:spPr>
            <a:xfrm rot="-2700000">
              <a:off x="6312983"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2011</a:t>
              </a:r>
            </a:p>
          </p:txBody>
        </p:sp>
        <p:sp>
          <p:nvSpPr>
            <p:cNvPr id="74" name="テキスト ボックス 73">
              <a:extLst>
                <a:ext uri="{FF2B5EF4-FFF2-40B4-BE49-F238E27FC236}">
                  <a16:creationId xmlns:a16="http://schemas.microsoft.com/office/drawing/2014/main" id="{461A28DF-1453-4946-048B-B65DE3D183EB}"/>
                </a:ext>
              </a:extLst>
            </p:cNvPr>
            <p:cNvSpPr txBox="1"/>
            <p:nvPr/>
          </p:nvSpPr>
          <p:spPr>
            <a:xfrm rot="-2700000">
              <a:off x="6821838"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2012</a:t>
              </a:r>
            </a:p>
          </p:txBody>
        </p:sp>
        <p:sp>
          <p:nvSpPr>
            <p:cNvPr id="75" name="テキスト ボックス 74">
              <a:extLst>
                <a:ext uri="{FF2B5EF4-FFF2-40B4-BE49-F238E27FC236}">
                  <a16:creationId xmlns:a16="http://schemas.microsoft.com/office/drawing/2014/main" id="{5F315166-8A97-BAC3-44C2-459A16ABBF26}"/>
                </a:ext>
              </a:extLst>
            </p:cNvPr>
            <p:cNvSpPr txBox="1"/>
            <p:nvPr/>
          </p:nvSpPr>
          <p:spPr>
            <a:xfrm rot="-2700000">
              <a:off x="7330701"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2013</a:t>
              </a:r>
            </a:p>
          </p:txBody>
        </p:sp>
        <p:sp>
          <p:nvSpPr>
            <p:cNvPr id="76" name="テキスト ボックス 75">
              <a:extLst>
                <a:ext uri="{FF2B5EF4-FFF2-40B4-BE49-F238E27FC236}">
                  <a16:creationId xmlns:a16="http://schemas.microsoft.com/office/drawing/2014/main" id="{2133DC6D-F616-CBA3-A453-9C599E5D5E08}"/>
                </a:ext>
              </a:extLst>
            </p:cNvPr>
            <p:cNvSpPr txBox="1"/>
            <p:nvPr/>
          </p:nvSpPr>
          <p:spPr>
            <a:xfrm rot="-2700000">
              <a:off x="7839555" y="5135722"/>
              <a:ext cx="7162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2014</a:t>
              </a:r>
            </a:p>
          </p:txBody>
        </p:sp>
        <p:sp>
          <p:nvSpPr>
            <p:cNvPr id="77" name="テキスト ボックス 76">
              <a:extLst>
                <a:ext uri="{FF2B5EF4-FFF2-40B4-BE49-F238E27FC236}">
                  <a16:creationId xmlns:a16="http://schemas.microsoft.com/office/drawing/2014/main" id="{6CEF4CC3-D5DF-8AFC-A83A-FE920EDD40ED}"/>
                </a:ext>
              </a:extLst>
            </p:cNvPr>
            <p:cNvSpPr txBox="1"/>
            <p:nvPr/>
          </p:nvSpPr>
          <p:spPr>
            <a:xfrm rot="-5400000">
              <a:off x="-861377" y="4102417"/>
              <a:ext cx="233553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Embodied  global CO</a:t>
              </a:r>
            </a:p>
          </p:txBody>
        </p:sp>
        <p:sp>
          <p:nvSpPr>
            <p:cNvPr id="78" name="テキスト ボックス 77">
              <a:extLst>
                <a:ext uri="{FF2B5EF4-FFF2-40B4-BE49-F238E27FC236}">
                  <a16:creationId xmlns:a16="http://schemas.microsoft.com/office/drawing/2014/main" id="{E90CDC94-2F2A-3802-3D54-0F7BA742E761}"/>
                </a:ext>
              </a:extLst>
            </p:cNvPr>
            <p:cNvSpPr txBox="1"/>
            <p:nvPr/>
          </p:nvSpPr>
          <p:spPr>
            <a:xfrm rot="-5400000">
              <a:off x="262572" y="3035617"/>
              <a:ext cx="268605" cy="300990"/>
            </a:xfrm>
            <a:prstGeom prst="rect">
              <a:avLst/>
            </a:prstGeom>
            <a:noFill/>
          </p:spPr>
          <p:txBody>
            <a:bodyPr wrap="none" rtlCol="0">
              <a:spAutoFit/>
            </a:bodyPr>
            <a:lstStyle/>
            <a:p>
              <a:pPr algn="l"/>
              <a:r>
                <a:rPr lang="en-GB" sz="1350" spc="0" baseline="0">
                  <a:ln/>
                  <a:solidFill>
                    <a:srgbClr val="000000"/>
                  </a:solidFill>
                  <a:latin typeface="Calibri"/>
                  <a:ea typeface="Calibri"/>
                  <a:cs typeface="Calibri"/>
                  <a:sym typeface="Calibri"/>
                  <a:rtl val="0"/>
                </a:rPr>
                <a:t>2</a:t>
              </a:r>
            </a:p>
          </p:txBody>
        </p:sp>
        <p:sp>
          <p:nvSpPr>
            <p:cNvPr id="79" name="テキスト ボックス 78">
              <a:extLst>
                <a:ext uri="{FF2B5EF4-FFF2-40B4-BE49-F238E27FC236}">
                  <a16:creationId xmlns:a16="http://schemas.microsoft.com/office/drawing/2014/main" id="{B1695BA5-0BF6-AF70-331A-3E9ECB200B81}"/>
                </a:ext>
              </a:extLst>
            </p:cNvPr>
            <p:cNvSpPr txBox="1"/>
            <p:nvPr/>
          </p:nvSpPr>
          <p:spPr>
            <a:xfrm rot="-5400000">
              <a:off x="-489902" y="2178367"/>
              <a:ext cx="1592580" cy="405765"/>
            </a:xfrm>
            <a:prstGeom prst="rect">
              <a:avLst/>
            </a:prstGeom>
            <a:noFill/>
          </p:spPr>
          <p:txBody>
            <a:bodyPr wrap="none" rtlCol="0">
              <a:spAutoFit/>
            </a:bodyPr>
            <a:lstStyle/>
            <a:p>
              <a:pPr algn="l"/>
              <a:r>
                <a:rPr lang="en-GB" sz="2025" spc="0" baseline="0" dirty="0">
                  <a:ln/>
                  <a:solidFill>
                    <a:srgbClr val="000000"/>
                  </a:solidFill>
                  <a:latin typeface="Calibri"/>
                  <a:ea typeface="Calibri"/>
                  <a:cs typeface="Calibri"/>
                  <a:sym typeface="Calibri"/>
                  <a:rtl val="0"/>
                </a:rPr>
                <a:t>emissions (Gt</a:t>
              </a:r>
            </a:p>
          </p:txBody>
        </p:sp>
        <p:sp>
          <p:nvSpPr>
            <p:cNvPr id="80" name="テキスト ボックス 79">
              <a:extLst>
                <a:ext uri="{FF2B5EF4-FFF2-40B4-BE49-F238E27FC236}">
                  <a16:creationId xmlns:a16="http://schemas.microsoft.com/office/drawing/2014/main" id="{ED06AFB8-E77C-22B3-0DEB-402DB7013929}"/>
                </a:ext>
              </a:extLst>
            </p:cNvPr>
            <p:cNvSpPr txBox="1"/>
            <p:nvPr/>
          </p:nvSpPr>
          <p:spPr>
            <a:xfrm rot="-5400000">
              <a:off x="176847" y="1454467"/>
              <a:ext cx="2590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a:t>
              </a:r>
            </a:p>
          </p:txBody>
        </p:sp>
        <p:sp>
          <p:nvSpPr>
            <p:cNvPr id="81" name="テキスト ボックス 80">
              <a:extLst>
                <a:ext uri="{FF2B5EF4-FFF2-40B4-BE49-F238E27FC236}">
                  <a16:creationId xmlns:a16="http://schemas.microsoft.com/office/drawing/2014/main" id="{CFC0B72B-D90A-333E-E0F5-398941D30E01}"/>
                </a:ext>
              </a:extLst>
            </p:cNvPr>
            <p:cNvSpPr txBox="1"/>
            <p:nvPr/>
          </p:nvSpPr>
          <p:spPr>
            <a:xfrm rot="-5400000">
              <a:off x="62547" y="1263967"/>
              <a:ext cx="487680" cy="405765"/>
            </a:xfrm>
            <a:prstGeom prst="rect">
              <a:avLst/>
            </a:prstGeom>
            <a:noFill/>
          </p:spPr>
          <p:txBody>
            <a:bodyPr wrap="none" rtlCol="0">
              <a:spAutoFit/>
            </a:bodyPr>
            <a:lstStyle/>
            <a:p>
              <a:pPr algn="l"/>
              <a:r>
                <a:rPr lang="en-GB" sz="2025" spc="0" baseline="0">
                  <a:ln/>
                  <a:solidFill>
                    <a:srgbClr val="000000"/>
                  </a:solidFill>
                  <a:latin typeface="Calibri"/>
                  <a:ea typeface="Calibri"/>
                  <a:cs typeface="Calibri"/>
                  <a:sym typeface="Calibri"/>
                  <a:rtl val="0"/>
                </a:rPr>
                <a:t>CO</a:t>
              </a:r>
            </a:p>
          </p:txBody>
        </p:sp>
        <p:sp>
          <p:nvSpPr>
            <p:cNvPr id="82" name="テキスト ボックス 81">
              <a:extLst>
                <a:ext uri="{FF2B5EF4-FFF2-40B4-BE49-F238E27FC236}">
                  <a16:creationId xmlns:a16="http://schemas.microsoft.com/office/drawing/2014/main" id="{19BA5412-BD92-03A2-0B2B-A7889729450A}"/>
                </a:ext>
              </a:extLst>
            </p:cNvPr>
            <p:cNvSpPr txBox="1"/>
            <p:nvPr/>
          </p:nvSpPr>
          <p:spPr>
            <a:xfrm rot="-5400000">
              <a:off x="262572" y="1130617"/>
              <a:ext cx="268605" cy="300990"/>
            </a:xfrm>
            <a:prstGeom prst="rect">
              <a:avLst/>
            </a:prstGeom>
            <a:noFill/>
          </p:spPr>
          <p:txBody>
            <a:bodyPr wrap="none" rtlCol="0">
              <a:spAutoFit/>
            </a:bodyPr>
            <a:lstStyle/>
            <a:p>
              <a:pPr algn="l"/>
              <a:r>
                <a:rPr lang="en-GB" sz="1350" spc="0" baseline="0">
                  <a:ln/>
                  <a:solidFill>
                    <a:srgbClr val="000000"/>
                  </a:solidFill>
                  <a:latin typeface="Calibri"/>
                  <a:ea typeface="Calibri"/>
                  <a:cs typeface="Calibri"/>
                  <a:sym typeface="Calibri"/>
                  <a:rtl val="0"/>
                </a:rPr>
                <a:t>2</a:t>
              </a:r>
            </a:p>
          </p:txBody>
        </p:sp>
        <p:sp>
          <p:nvSpPr>
            <p:cNvPr id="83" name="テキスト ボックス 82">
              <a:extLst>
                <a:ext uri="{FF2B5EF4-FFF2-40B4-BE49-F238E27FC236}">
                  <a16:creationId xmlns:a16="http://schemas.microsoft.com/office/drawing/2014/main" id="{338A9B3D-51B8-1D51-98EA-12DE092E377B}"/>
                </a:ext>
              </a:extLst>
            </p:cNvPr>
            <p:cNvSpPr txBox="1"/>
            <p:nvPr/>
          </p:nvSpPr>
          <p:spPr>
            <a:xfrm rot="-5400000">
              <a:off x="176847" y="997267"/>
              <a:ext cx="259080" cy="405765"/>
            </a:xfrm>
            <a:prstGeom prst="rect">
              <a:avLst/>
            </a:prstGeom>
            <a:noFill/>
          </p:spPr>
          <p:txBody>
            <a:bodyPr wrap="none" rtlCol="0">
              <a:spAutoFit/>
            </a:bodyPr>
            <a:lstStyle/>
            <a:p>
              <a:pPr algn="l"/>
              <a:r>
                <a:rPr lang="en-GB" sz="2025" spc="0" baseline="0" dirty="0">
                  <a:ln/>
                  <a:solidFill>
                    <a:srgbClr val="000000"/>
                  </a:solidFill>
                  <a:latin typeface="Calibri"/>
                  <a:ea typeface="Calibri"/>
                  <a:cs typeface="Calibri"/>
                  <a:sym typeface="Calibri"/>
                  <a:rtl val="0"/>
                </a:rPr>
                <a:t>)</a:t>
              </a:r>
            </a:p>
          </p:txBody>
        </p:sp>
        <p:sp>
          <p:nvSpPr>
            <p:cNvPr id="84" name="フリーフォーム: 図形 83">
              <a:extLst>
                <a:ext uri="{FF2B5EF4-FFF2-40B4-BE49-F238E27FC236}">
                  <a16:creationId xmlns:a16="http://schemas.microsoft.com/office/drawing/2014/main" id="{8AF82B6E-E33D-0F14-C806-81A04BECAF14}"/>
                </a:ext>
              </a:extLst>
            </p:cNvPr>
            <p:cNvSpPr/>
            <p:nvPr/>
          </p:nvSpPr>
          <p:spPr>
            <a:xfrm>
              <a:off x="157163" y="5834062"/>
              <a:ext cx="142875" cy="142875"/>
            </a:xfrm>
            <a:custGeom>
              <a:avLst/>
              <a:gdLst>
                <a:gd name="connsiteX0" fmla="*/ 0 w 142875"/>
                <a:gd name="connsiteY0" fmla="*/ -94 h 142875"/>
                <a:gd name="connsiteX1" fmla="*/ 142875 w 142875"/>
                <a:gd name="connsiteY1" fmla="*/ -94 h 142875"/>
                <a:gd name="connsiteX2" fmla="*/ 142875 w 142875"/>
                <a:gd name="connsiteY2" fmla="*/ 142781 h 142875"/>
                <a:gd name="connsiteX3" fmla="*/ 0 w 142875"/>
                <a:gd name="connsiteY3" fmla="*/ 142781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94"/>
                  </a:moveTo>
                  <a:lnTo>
                    <a:pt x="142875" y="-94"/>
                  </a:lnTo>
                  <a:lnTo>
                    <a:pt x="142875" y="142781"/>
                  </a:lnTo>
                  <a:lnTo>
                    <a:pt x="0" y="142781"/>
                  </a:lnTo>
                  <a:close/>
                </a:path>
              </a:pathLst>
            </a:custGeom>
            <a:solidFill>
              <a:srgbClr val="92D050"/>
            </a:solidFill>
            <a:ln w="9525" cap="flat">
              <a:solidFill>
                <a:srgbClr val="000000"/>
              </a:solidFill>
              <a:prstDash val="solid"/>
              <a:round/>
            </a:ln>
          </p:spPr>
          <p:txBody>
            <a:bodyPr rtlCol="0" anchor="ctr"/>
            <a:lstStyle/>
            <a:p>
              <a:endParaRPr lang="en-GB"/>
            </a:p>
          </p:txBody>
        </p:sp>
        <p:sp>
          <p:nvSpPr>
            <p:cNvPr id="85" name="テキスト ボックス 84">
              <a:extLst>
                <a:ext uri="{FF2B5EF4-FFF2-40B4-BE49-F238E27FC236}">
                  <a16:creationId xmlns:a16="http://schemas.microsoft.com/office/drawing/2014/main" id="{DD6FF028-E753-989B-DA8E-ADF192183440}"/>
                </a:ext>
              </a:extLst>
            </p:cNvPr>
            <p:cNvSpPr txBox="1"/>
            <p:nvPr/>
          </p:nvSpPr>
          <p:spPr>
            <a:xfrm>
              <a:off x="271029" y="5678805"/>
              <a:ext cx="8653844" cy="403957"/>
            </a:xfrm>
            <a:prstGeom prst="rect">
              <a:avLst/>
            </a:prstGeom>
            <a:noFill/>
          </p:spPr>
          <p:txBody>
            <a:bodyPr wrap="none" rtlCol="0">
              <a:spAutoFit/>
            </a:bodyPr>
            <a:lstStyle/>
            <a:p>
              <a:pPr algn="l"/>
              <a:r>
                <a:rPr lang="en-GB" sz="2025" spc="0" baseline="0" dirty="0">
                  <a:ln/>
                  <a:solidFill>
                    <a:srgbClr val="000000"/>
                  </a:solidFill>
                  <a:latin typeface="Calibri"/>
                  <a:ea typeface="Calibri"/>
                  <a:cs typeface="Calibri"/>
                  <a:sym typeface="Calibri"/>
                  <a:rtl val="0"/>
                </a:rPr>
                <a:t>Embodied global CO</a:t>
              </a:r>
              <a:r>
                <a:rPr lang="en-GB" sz="2025" spc="0" baseline="-25000" dirty="0">
                  <a:ln/>
                  <a:solidFill>
                    <a:srgbClr val="000000"/>
                  </a:solidFill>
                  <a:latin typeface="Calibri"/>
                  <a:ea typeface="Calibri"/>
                  <a:cs typeface="Calibri"/>
                  <a:sym typeface="Calibri"/>
                  <a:rtl val="0"/>
                </a:rPr>
                <a:t>2</a:t>
              </a:r>
              <a:r>
                <a:rPr lang="en-GB" sz="2025" spc="0" baseline="0" dirty="0">
                  <a:ln/>
                  <a:solidFill>
                    <a:srgbClr val="000000"/>
                  </a:solidFill>
                  <a:latin typeface="Calibri"/>
                  <a:ea typeface="Calibri"/>
                  <a:cs typeface="Calibri"/>
                  <a:sym typeface="Calibri"/>
                  <a:rtl val="0"/>
                </a:rPr>
                <a:t> emissions induced by the final demand of rest of the world</a:t>
              </a:r>
            </a:p>
          </p:txBody>
        </p:sp>
        <p:sp>
          <p:nvSpPr>
            <p:cNvPr id="86" name="フリーフォーム: 図形 85">
              <a:extLst>
                <a:ext uri="{FF2B5EF4-FFF2-40B4-BE49-F238E27FC236}">
                  <a16:creationId xmlns:a16="http://schemas.microsoft.com/office/drawing/2014/main" id="{340D13E1-CD0D-C244-656D-808CB03AFFCC}"/>
                </a:ext>
              </a:extLst>
            </p:cNvPr>
            <p:cNvSpPr/>
            <p:nvPr/>
          </p:nvSpPr>
          <p:spPr>
            <a:xfrm>
              <a:off x="157163" y="6234112"/>
              <a:ext cx="142875" cy="133350"/>
            </a:xfrm>
            <a:custGeom>
              <a:avLst/>
              <a:gdLst>
                <a:gd name="connsiteX0" fmla="*/ 0 w 142875"/>
                <a:gd name="connsiteY0" fmla="*/ -94 h 133350"/>
                <a:gd name="connsiteX1" fmla="*/ 142875 w 142875"/>
                <a:gd name="connsiteY1" fmla="*/ -94 h 133350"/>
                <a:gd name="connsiteX2" fmla="*/ 142875 w 142875"/>
                <a:gd name="connsiteY2" fmla="*/ 133256 h 133350"/>
                <a:gd name="connsiteX3" fmla="*/ 0 w 142875"/>
                <a:gd name="connsiteY3" fmla="*/ 133256 h 133350"/>
              </a:gdLst>
              <a:ahLst/>
              <a:cxnLst>
                <a:cxn ang="0">
                  <a:pos x="connsiteX0" y="connsiteY0"/>
                </a:cxn>
                <a:cxn ang="0">
                  <a:pos x="connsiteX1" y="connsiteY1"/>
                </a:cxn>
                <a:cxn ang="0">
                  <a:pos x="connsiteX2" y="connsiteY2"/>
                </a:cxn>
                <a:cxn ang="0">
                  <a:pos x="connsiteX3" y="connsiteY3"/>
                </a:cxn>
              </a:cxnLst>
              <a:rect l="l" t="t" r="r" b="b"/>
              <a:pathLst>
                <a:path w="142875" h="133350">
                  <a:moveTo>
                    <a:pt x="0" y="-94"/>
                  </a:moveTo>
                  <a:lnTo>
                    <a:pt x="142875" y="-94"/>
                  </a:lnTo>
                  <a:lnTo>
                    <a:pt x="142875" y="133256"/>
                  </a:lnTo>
                  <a:lnTo>
                    <a:pt x="0" y="133256"/>
                  </a:lnTo>
                  <a:close/>
                </a:path>
              </a:pathLst>
            </a:custGeom>
            <a:solidFill>
              <a:srgbClr val="FD5997"/>
            </a:solidFill>
            <a:ln w="9525" cap="flat">
              <a:solidFill>
                <a:srgbClr val="000000"/>
              </a:solidFill>
              <a:prstDash val="solid"/>
              <a:round/>
            </a:ln>
          </p:spPr>
          <p:txBody>
            <a:bodyPr rtlCol="0" anchor="ctr"/>
            <a:lstStyle/>
            <a:p>
              <a:endParaRPr lang="en-GB"/>
            </a:p>
          </p:txBody>
        </p:sp>
        <p:sp>
          <p:nvSpPr>
            <p:cNvPr id="87" name="テキスト ボックス 86">
              <a:extLst>
                <a:ext uri="{FF2B5EF4-FFF2-40B4-BE49-F238E27FC236}">
                  <a16:creationId xmlns:a16="http://schemas.microsoft.com/office/drawing/2014/main" id="{DCC8E71A-8D1F-3AAF-41AB-3D89708AFA79}"/>
                </a:ext>
              </a:extLst>
            </p:cNvPr>
            <p:cNvSpPr txBox="1"/>
            <p:nvPr/>
          </p:nvSpPr>
          <p:spPr>
            <a:xfrm>
              <a:off x="271029" y="6078855"/>
              <a:ext cx="8236357" cy="403957"/>
            </a:xfrm>
            <a:prstGeom prst="rect">
              <a:avLst/>
            </a:prstGeom>
            <a:noFill/>
          </p:spPr>
          <p:txBody>
            <a:bodyPr wrap="none" rtlCol="0">
              <a:spAutoFit/>
            </a:bodyPr>
            <a:lstStyle/>
            <a:p>
              <a:pPr algn="l"/>
              <a:r>
                <a:rPr lang="en-GB" sz="2025" spc="0" baseline="0" dirty="0">
                  <a:ln/>
                  <a:solidFill>
                    <a:srgbClr val="000000"/>
                  </a:solidFill>
                  <a:latin typeface="Calibri"/>
                  <a:ea typeface="Calibri"/>
                  <a:cs typeface="Calibri"/>
                  <a:sym typeface="Calibri"/>
                  <a:rtl val="0"/>
                </a:rPr>
                <a:t>Embodied global CO</a:t>
              </a:r>
              <a:r>
                <a:rPr lang="en-GB" sz="2025" spc="0" baseline="-25000" dirty="0">
                  <a:ln/>
                  <a:solidFill>
                    <a:srgbClr val="000000"/>
                  </a:solidFill>
                  <a:latin typeface="Calibri"/>
                  <a:ea typeface="Calibri"/>
                  <a:cs typeface="Calibri"/>
                  <a:sym typeface="Calibri"/>
                  <a:rtl val="0"/>
                </a:rPr>
                <a:t>2</a:t>
              </a:r>
              <a:r>
                <a:rPr lang="en-GB" sz="2025" spc="0" baseline="0" dirty="0">
                  <a:ln/>
                  <a:solidFill>
                    <a:srgbClr val="000000"/>
                  </a:solidFill>
                  <a:latin typeface="Calibri"/>
                  <a:ea typeface="Calibri"/>
                  <a:cs typeface="Calibri"/>
                  <a:sym typeface="Calibri"/>
                  <a:rtl val="0"/>
                </a:rPr>
                <a:t> emissions induced by the final demand of EU countries</a:t>
              </a:r>
            </a:p>
          </p:txBody>
        </p:sp>
      </p:grpSp>
      <p:sp>
        <p:nvSpPr>
          <p:cNvPr id="90" name="テキスト ボックス 89">
            <a:extLst>
              <a:ext uri="{FF2B5EF4-FFF2-40B4-BE49-F238E27FC236}">
                <a16:creationId xmlns:a16="http://schemas.microsoft.com/office/drawing/2014/main" id="{4D8A176E-5B75-D1AB-02EA-79A25DE93CFF}"/>
              </a:ext>
            </a:extLst>
          </p:cNvPr>
          <p:cNvSpPr txBox="1"/>
          <p:nvPr/>
        </p:nvSpPr>
        <p:spPr>
          <a:xfrm>
            <a:off x="7308" y="6384441"/>
            <a:ext cx="8530908" cy="400110"/>
          </a:xfrm>
          <a:prstGeom prst="rect">
            <a:avLst/>
          </a:prstGeom>
          <a:noFill/>
        </p:spPr>
        <p:txBody>
          <a:bodyPr wrap="square" rtlCol="0">
            <a:spAutoFit/>
          </a:bodyPr>
          <a:lstStyle/>
          <a:p>
            <a:pPr algn="ctr"/>
            <a:r>
              <a:rPr kumimoji="1" lang="en-GB" sz="2000" b="1" dirty="0"/>
              <a:t>Figure 2.</a:t>
            </a:r>
            <a:r>
              <a:rPr kumimoji="1" lang="en-GB" sz="2000" dirty="0"/>
              <a:t> </a:t>
            </a:r>
            <a:r>
              <a:rPr lang="en-US" sz="2000" dirty="0"/>
              <a:t>Global CO</a:t>
            </a:r>
            <a:r>
              <a:rPr lang="en-US" sz="2000" baseline="-25000" dirty="0"/>
              <a:t>2</a:t>
            </a:r>
            <a:r>
              <a:rPr lang="en-US" sz="2000" dirty="0"/>
              <a:t> emissions from 2000 to 2014</a:t>
            </a:r>
            <a:r>
              <a:rPr kumimoji="1" lang="en-GB" sz="2000" dirty="0"/>
              <a:t> </a:t>
            </a:r>
          </a:p>
        </p:txBody>
      </p:sp>
      <p:grpSp>
        <p:nvGrpSpPr>
          <p:cNvPr id="132" name="グループ化 131">
            <a:extLst>
              <a:ext uri="{FF2B5EF4-FFF2-40B4-BE49-F238E27FC236}">
                <a16:creationId xmlns:a16="http://schemas.microsoft.com/office/drawing/2014/main" id="{7FBB58BF-8113-EFFE-CEA3-B63B9F5CA56D}"/>
              </a:ext>
            </a:extLst>
          </p:cNvPr>
          <p:cNvGrpSpPr/>
          <p:nvPr/>
        </p:nvGrpSpPr>
        <p:grpSpPr>
          <a:xfrm>
            <a:off x="897084" y="1030165"/>
            <a:ext cx="7628091" cy="3768729"/>
            <a:chOff x="897084" y="1030165"/>
            <a:chExt cx="7628091" cy="3768729"/>
          </a:xfrm>
        </p:grpSpPr>
        <p:sp>
          <p:nvSpPr>
            <p:cNvPr id="127" name="正方形/長方形 126">
              <a:extLst>
                <a:ext uri="{FF2B5EF4-FFF2-40B4-BE49-F238E27FC236}">
                  <a16:creationId xmlns:a16="http://schemas.microsoft.com/office/drawing/2014/main" id="{B8FEAD2D-9177-7780-B4D3-E48D2D3DBF41}"/>
                </a:ext>
              </a:extLst>
            </p:cNvPr>
            <p:cNvSpPr/>
            <p:nvPr/>
          </p:nvSpPr>
          <p:spPr>
            <a:xfrm>
              <a:off x="897084" y="1030166"/>
              <a:ext cx="152228" cy="3768728"/>
            </a:xfrm>
            <a:prstGeom prst="rect">
              <a:avLst/>
            </a:prstGeom>
            <a:solidFill>
              <a:srgbClr val="D9D9D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28" name="正方形/長方形 127">
              <a:extLst>
                <a:ext uri="{FF2B5EF4-FFF2-40B4-BE49-F238E27FC236}">
                  <a16:creationId xmlns:a16="http://schemas.microsoft.com/office/drawing/2014/main" id="{1F7C3032-7A6C-2240-03E9-F814F2F29302}"/>
                </a:ext>
              </a:extLst>
            </p:cNvPr>
            <p:cNvSpPr/>
            <p:nvPr/>
          </p:nvSpPr>
          <p:spPr>
            <a:xfrm>
              <a:off x="1049312" y="1030165"/>
              <a:ext cx="213929" cy="1368315"/>
            </a:xfrm>
            <a:prstGeom prst="rect">
              <a:avLst/>
            </a:prstGeom>
            <a:solidFill>
              <a:srgbClr val="D9D9D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29" name="正方形/長方形 128">
              <a:extLst>
                <a:ext uri="{FF2B5EF4-FFF2-40B4-BE49-F238E27FC236}">
                  <a16:creationId xmlns:a16="http://schemas.microsoft.com/office/drawing/2014/main" id="{8A514437-2E71-1775-62C1-B531130409AC}"/>
                </a:ext>
              </a:extLst>
            </p:cNvPr>
            <p:cNvSpPr/>
            <p:nvPr/>
          </p:nvSpPr>
          <p:spPr>
            <a:xfrm>
              <a:off x="1263241" y="1030338"/>
              <a:ext cx="6899684" cy="3768555"/>
            </a:xfrm>
            <a:prstGeom prst="rect">
              <a:avLst/>
            </a:prstGeom>
            <a:solidFill>
              <a:srgbClr val="D9D9D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30" name="正方形/長方形 129">
              <a:extLst>
                <a:ext uri="{FF2B5EF4-FFF2-40B4-BE49-F238E27FC236}">
                  <a16:creationId xmlns:a16="http://schemas.microsoft.com/office/drawing/2014/main" id="{03B49A18-C873-1AB3-B823-9B0FBC7B4596}"/>
                </a:ext>
              </a:extLst>
            </p:cNvPr>
            <p:cNvSpPr/>
            <p:nvPr/>
          </p:nvSpPr>
          <p:spPr>
            <a:xfrm>
              <a:off x="8162925" y="1030339"/>
              <a:ext cx="226993" cy="284078"/>
            </a:xfrm>
            <a:prstGeom prst="rect">
              <a:avLst/>
            </a:prstGeom>
            <a:solidFill>
              <a:srgbClr val="D9D9D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31" name="正方形/長方形 130">
              <a:extLst>
                <a:ext uri="{FF2B5EF4-FFF2-40B4-BE49-F238E27FC236}">
                  <a16:creationId xmlns:a16="http://schemas.microsoft.com/office/drawing/2014/main" id="{040DFEB3-3189-6416-64F8-133BD3580391}"/>
                </a:ext>
              </a:extLst>
            </p:cNvPr>
            <p:cNvSpPr/>
            <p:nvPr/>
          </p:nvSpPr>
          <p:spPr>
            <a:xfrm>
              <a:off x="8384775" y="1030340"/>
              <a:ext cx="140400" cy="3768553"/>
            </a:xfrm>
            <a:prstGeom prst="rect">
              <a:avLst/>
            </a:prstGeom>
            <a:solidFill>
              <a:srgbClr val="D9D9D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grpSp>
      <p:grpSp>
        <p:nvGrpSpPr>
          <p:cNvPr id="5" name="グループ化 4">
            <a:extLst>
              <a:ext uri="{FF2B5EF4-FFF2-40B4-BE49-F238E27FC236}">
                <a16:creationId xmlns:a16="http://schemas.microsoft.com/office/drawing/2014/main" id="{B0C495B6-93C4-71B1-CDE7-53909C89E4FA}"/>
              </a:ext>
            </a:extLst>
          </p:cNvPr>
          <p:cNvGrpSpPr/>
          <p:nvPr/>
        </p:nvGrpSpPr>
        <p:grpSpPr>
          <a:xfrm>
            <a:off x="1264533" y="2398480"/>
            <a:ext cx="806397" cy="2459795"/>
            <a:chOff x="1264533" y="2398480"/>
            <a:chExt cx="806397" cy="2459795"/>
          </a:xfrm>
        </p:grpSpPr>
        <p:sp>
          <p:nvSpPr>
            <p:cNvPr id="104" name="テキスト ボックス 103">
              <a:extLst>
                <a:ext uri="{FF2B5EF4-FFF2-40B4-BE49-F238E27FC236}">
                  <a16:creationId xmlns:a16="http://schemas.microsoft.com/office/drawing/2014/main" id="{0E1D15D4-EB50-707F-0EDA-284C3EEC5412}"/>
                </a:ext>
              </a:extLst>
            </p:cNvPr>
            <p:cNvSpPr txBox="1"/>
            <p:nvPr/>
          </p:nvSpPr>
          <p:spPr>
            <a:xfrm>
              <a:off x="1265422" y="4396610"/>
              <a:ext cx="805508" cy="461665"/>
            </a:xfrm>
            <a:prstGeom prst="rect">
              <a:avLst/>
            </a:prstGeom>
            <a:noFill/>
          </p:spPr>
          <p:txBody>
            <a:bodyPr wrap="square" rtlCol="0">
              <a:spAutoFit/>
            </a:bodyPr>
            <a:lstStyle/>
            <a:p>
              <a:r>
                <a:rPr lang="en-GB" altLang="ja-JP" sz="2400" spc="0" baseline="0" dirty="0">
                  <a:ln/>
                  <a:solidFill>
                    <a:srgbClr val="000000"/>
                  </a:solidFill>
                  <a:latin typeface="Calibri"/>
                  <a:ea typeface="Calibri"/>
                  <a:cs typeface="Calibri"/>
                  <a:sym typeface="Calibri"/>
                  <a:rtl val="0"/>
                </a:rPr>
                <a:t>15%</a:t>
              </a:r>
            </a:p>
          </p:txBody>
        </p:sp>
        <p:grpSp>
          <p:nvGrpSpPr>
            <p:cNvPr id="111" name="グループ化 110">
              <a:extLst>
                <a:ext uri="{FF2B5EF4-FFF2-40B4-BE49-F238E27FC236}">
                  <a16:creationId xmlns:a16="http://schemas.microsoft.com/office/drawing/2014/main" id="{494AF2DD-56C5-4B4A-17A1-900AC55B022F}"/>
                </a:ext>
              </a:extLst>
            </p:cNvPr>
            <p:cNvGrpSpPr/>
            <p:nvPr/>
          </p:nvGrpSpPr>
          <p:grpSpPr>
            <a:xfrm rot="16200000">
              <a:off x="1144390" y="4560435"/>
              <a:ext cx="361948" cy="121661"/>
              <a:chOff x="8937228" y="2901171"/>
              <a:chExt cx="1031960" cy="152405"/>
            </a:xfrm>
          </p:grpSpPr>
          <p:cxnSp>
            <p:nvCxnSpPr>
              <p:cNvPr id="112" name="直線コネクタ 111">
                <a:extLst>
                  <a:ext uri="{FF2B5EF4-FFF2-40B4-BE49-F238E27FC236}">
                    <a16:creationId xmlns:a16="http://schemas.microsoft.com/office/drawing/2014/main" id="{E173BF7F-92A5-D791-FD27-62C21DADAA3F}"/>
                  </a:ext>
                </a:extLst>
              </p:cNvPr>
              <p:cNvCxnSpPr/>
              <p:nvPr/>
            </p:nvCxnSpPr>
            <p:spPr>
              <a:xfrm>
                <a:off x="8937228" y="2977376"/>
                <a:ext cx="10319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3" name="直線コネクタ 112">
                <a:extLst>
                  <a:ext uri="{FF2B5EF4-FFF2-40B4-BE49-F238E27FC236}">
                    <a16:creationId xmlns:a16="http://schemas.microsoft.com/office/drawing/2014/main" id="{E1B02EEC-AE1D-4AD8-B7E6-F9420C8772D0}"/>
                  </a:ext>
                </a:extLst>
              </p:cNvPr>
              <p:cNvCxnSpPr>
                <a:cxnSpLocks/>
              </p:cNvCxnSpPr>
              <p:nvPr/>
            </p:nvCxnSpPr>
            <p:spPr>
              <a:xfrm>
                <a:off x="9965700" y="2901176"/>
                <a:ext cx="0" cy="15240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 name="直線コネクタ 113">
                <a:extLst>
                  <a:ext uri="{FF2B5EF4-FFF2-40B4-BE49-F238E27FC236}">
                    <a16:creationId xmlns:a16="http://schemas.microsoft.com/office/drawing/2014/main" id="{0F12CA96-9401-A6FA-AEF3-D1D0B8F1631E}"/>
                  </a:ext>
                </a:extLst>
              </p:cNvPr>
              <p:cNvCxnSpPr>
                <a:cxnSpLocks/>
              </p:cNvCxnSpPr>
              <p:nvPr/>
            </p:nvCxnSpPr>
            <p:spPr>
              <a:xfrm>
                <a:off x="8964624" y="2901171"/>
                <a:ext cx="0" cy="1524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17" name="グループ化 116">
              <a:extLst>
                <a:ext uri="{FF2B5EF4-FFF2-40B4-BE49-F238E27FC236}">
                  <a16:creationId xmlns:a16="http://schemas.microsoft.com/office/drawing/2014/main" id="{C3CB1442-BE55-66B9-AFD4-197CA9B542A9}"/>
                </a:ext>
              </a:extLst>
            </p:cNvPr>
            <p:cNvGrpSpPr/>
            <p:nvPr/>
          </p:nvGrpSpPr>
          <p:grpSpPr>
            <a:xfrm rot="16200000">
              <a:off x="303044" y="3367326"/>
              <a:ext cx="2052000" cy="114307"/>
              <a:chOff x="8937228" y="2901176"/>
              <a:chExt cx="1031960" cy="152400"/>
            </a:xfrm>
          </p:grpSpPr>
          <p:cxnSp>
            <p:nvCxnSpPr>
              <p:cNvPr id="118" name="直線コネクタ 117">
                <a:extLst>
                  <a:ext uri="{FF2B5EF4-FFF2-40B4-BE49-F238E27FC236}">
                    <a16:creationId xmlns:a16="http://schemas.microsoft.com/office/drawing/2014/main" id="{002DE2F8-D165-E482-B7BE-258289402F74}"/>
                  </a:ext>
                </a:extLst>
              </p:cNvPr>
              <p:cNvCxnSpPr/>
              <p:nvPr/>
            </p:nvCxnSpPr>
            <p:spPr>
              <a:xfrm>
                <a:off x="8937228" y="2974202"/>
                <a:ext cx="10319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直線コネクタ 118">
                <a:extLst>
                  <a:ext uri="{FF2B5EF4-FFF2-40B4-BE49-F238E27FC236}">
                    <a16:creationId xmlns:a16="http://schemas.microsoft.com/office/drawing/2014/main" id="{51D3ABBE-9083-3DA3-1106-4CFBDC507FA6}"/>
                  </a:ext>
                </a:extLst>
              </p:cNvPr>
              <p:cNvCxnSpPr>
                <a:cxnSpLocks/>
              </p:cNvCxnSpPr>
              <p:nvPr/>
            </p:nvCxnSpPr>
            <p:spPr>
              <a:xfrm>
                <a:off x="9966897" y="2901176"/>
                <a:ext cx="0" cy="152400"/>
              </a:xfrm>
              <a:prstGeom prst="line">
                <a:avLst/>
              </a:prstGeom>
              <a:ln w="19050"/>
            </p:spPr>
            <p:style>
              <a:lnRef idx="1">
                <a:schemeClr val="dk1"/>
              </a:lnRef>
              <a:fillRef idx="0">
                <a:schemeClr val="dk1"/>
              </a:fillRef>
              <a:effectRef idx="0">
                <a:schemeClr val="dk1"/>
              </a:effectRef>
              <a:fontRef idx="minor">
                <a:schemeClr val="tx1"/>
              </a:fontRef>
            </p:style>
          </p:cxnSp>
        </p:grpSp>
        <p:sp>
          <p:nvSpPr>
            <p:cNvPr id="123" name="テキスト ボックス 122">
              <a:extLst>
                <a:ext uri="{FF2B5EF4-FFF2-40B4-BE49-F238E27FC236}">
                  <a16:creationId xmlns:a16="http://schemas.microsoft.com/office/drawing/2014/main" id="{7EE5D697-D3AB-5508-48A3-3E2646DA1B8C}"/>
                </a:ext>
              </a:extLst>
            </p:cNvPr>
            <p:cNvSpPr txBox="1"/>
            <p:nvPr/>
          </p:nvSpPr>
          <p:spPr>
            <a:xfrm>
              <a:off x="1265422" y="3196102"/>
              <a:ext cx="805508" cy="461665"/>
            </a:xfrm>
            <a:prstGeom prst="rect">
              <a:avLst/>
            </a:prstGeom>
            <a:noFill/>
          </p:spPr>
          <p:txBody>
            <a:bodyPr wrap="square" rtlCol="0">
              <a:spAutoFit/>
            </a:bodyPr>
            <a:lstStyle/>
            <a:p>
              <a:r>
                <a:rPr lang="en-GB" altLang="ja-JP" sz="2400" dirty="0">
                  <a:ln/>
                  <a:solidFill>
                    <a:srgbClr val="000000"/>
                  </a:solidFill>
                  <a:latin typeface="Calibri"/>
                  <a:ea typeface="Calibri"/>
                  <a:cs typeface="Calibri"/>
                  <a:sym typeface="Calibri"/>
                  <a:rtl val="0"/>
                </a:rPr>
                <a:t>8</a:t>
              </a:r>
              <a:r>
                <a:rPr lang="en-GB" altLang="ja-JP" sz="2400" spc="0" baseline="0" dirty="0">
                  <a:ln/>
                  <a:solidFill>
                    <a:srgbClr val="000000"/>
                  </a:solidFill>
                  <a:latin typeface="Calibri"/>
                  <a:ea typeface="Calibri"/>
                  <a:cs typeface="Calibri"/>
                  <a:sym typeface="Calibri"/>
                  <a:rtl val="0"/>
                </a:rPr>
                <a:t>5%</a:t>
              </a:r>
            </a:p>
          </p:txBody>
        </p:sp>
      </p:grpSp>
      <p:grpSp>
        <p:nvGrpSpPr>
          <p:cNvPr id="6" name="グループ化 5">
            <a:extLst>
              <a:ext uri="{FF2B5EF4-FFF2-40B4-BE49-F238E27FC236}">
                <a16:creationId xmlns:a16="http://schemas.microsoft.com/office/drawing/2014/main" id="{116F3AF7-2916-21F6-E6E7-B77511621BE0}"/>
              </a:ext>
            </a:extLst>
          </p:cNvPr>
          <p:cNvGrpSpPr/>
          <p:nvPr/>
        </p:nvGrpSpPr>
        <p:grpSpPr>
          <a:xfrm>
            <a:off x="7412152" y="1316091"/>
            <a:ext cx="805508" cy="3518421"/>
            <a:chOff x="7412152" y="1316091"/>
            <a:chExt cx="805508" cy="3518421"/>
          </a:xfrm>
        </p:grpSpPr>
        <p:grpSp>
          <p:nvGrpSpPr>
            <p:cNvPr id="138" name="グループ化 137">
              <a:extLst>
                <a:ext uri="{FF2B5EF4-FFF2-40B4-BE49-F238E27FC236}">
                  <a16:creationId xmlns:a16="http://schemas.microsoft.com/office/drawing/2014/main" id="{7F768CD2-C5D9-E23D-ACFD-DD38EAEB065D}"/>
                </a:ext>
              </a:extLst>
            </p:cNvPr>
            <p:cNvGrpSpPr/>
            <p:nvPr/>
          </p:nvGrpSpPr>
          <p:grpSpPr>
            <a:xfrm rot="16200000">
              <a:off x="6544698" y="2817465"/>
              <a:ext cx="3117056" cy="114307"/>
              <a:chOff x="8937228" y="2901176"/>
              <a:chExt cx="1031960" cy="152400"/>
            </a:xfrm>
          </p:grpSpPr>
          <p:cxnSp>
            <p:nvCxnSpPr>
              <p:cNvPr id="139" name="直線コネクタ 138">
                <a:extLst>
                  <a:ext uri="{FF2B5EF4-FFF2-40B4-BE49-F238E27FC236}">
                    <a16:creationId xmlns:a16="http://schemas.microsoft.com/office/drawing/2014/main" id="{82ADAEBD-4AFE-8FC7-07C4-E8ABA74C3A78}"/>
                  </a:ext>
                </a:extLst>
              </p:cNvPr>
              <p:cNvCxnSpPr/>
              <p:nvPr/>
            </p:nvCxnSpPr>
            <p:spPr>
              <a:xfrm>
                <a:off x="8937228" y="2978435"/>
                <a:ext cx="10319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直線コネクタ 139">
                <a:extLst>
                  <a:ext uri="{FF2B5EF4-FFF2-40B4-BE49-F238E27FC236}">
                    <a16:creationId xmlns:a16="http://schemas.microsoft.com/office/drawing/2014/main" id="{21D434F0-4E22-C6E6-15E1-3DCFB707A47B}"/>
                  </a:ext>
                </a:extLst>
              </p:cNvPr>
              <p:cNvCxnSpPr>
                <a:cxnSpLocks/>
              </p:cNvCxnSpPr>
              <p:nvPr/>
            </p:nvCxnSpPr>
            <p:spPr>
              <a:xfrm>
                <a:off x="9967685" y="2901176"/>
                <a:ext cx="0" cy="15240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直線コネクタ 140">
                <a:extLst>
                  <a:ext uri="{FF2B5EF4-FFF2-40B4-BE49-F238E27FC236}">
                    <a16:creationId xmlns:a16="http://schemas.microsoft.com/office/drawing/2014/main" id="{18AFEE6D-0A8A-20E0-A26C-D5FB29CAFC64}"/>
                  </a:ext>
                </a:extLst>
              </p:cNvPr>
              <p:cNvCxnSpPr>
                <a:cxnSpLocks/>
              </p:cNvCxnSpPr>
              <p:nvPr/>
            </p:nvCxnSpPr>
            <p:spPr>
              <a:xfrm>
                <a:off x="8941203" y="2901176"/>
                <a:ext cx="0" cy="15240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35" name="直線コネクタ 134">
              <a:extLst>
                <a:ext uri="{FF2B5EF4-FFF2-40B4-BE49-F238E27FC236}">
                  <a16:creationId xmlns:a16="http://schemas.microsoft.com/office/drawing/2014/main" id="{E7DBF245-B175-FEDB-073E-2EFCE237BDFF}"/>
                </a:ext>
              </a:extLst>
            </p:cNvPr>
            <p:cNvCxnSpPr/>
            <p:nvPr/>
          </p:nvCxnSpPr>
          <p:spPr>
            <a:xfrm rot="16200000">
              <a:off x="7913091" y="4612128"/>
              <a:ext cx="38026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7" name="直線コネクタ 136">
              <a:extLst>
                <a:ext uri="{FF2B5EF4-FFF2-40B4-BE49-F238E27FC236}">
                  <a16:creationId xmlns:a16="http://schemas.microsoft.com/office/drawing/2014/main" id="{CA0EB987-E89E-4990-FA17-15A40C7A28C9}"/>
                </a:ext>
              </a:extLst>
            </p:cNvPr>
            <p:cNvCxnSpPr>
              <a:cxnSpLocks/>
            </p:cNvCxnSpPr>
            <p:nvPr/>
          </p:nvCxnSpPr>
          <p:spPr>
            <a:xfrm rot="16200000">
              <a:off x="8103228" y="4740167"/>
              <a:ext cx="0" cy="114310"/>
            </a:xfrm>
            <a:prstGeom prst="line">
              <a:avLst/>
            </a:prstGeom>
            <a:ln w="19050"/>
          </p:spPr>
          <p:style>
            <a:lnRef idx="1">
              <a:schemeClr val="dk1"/>
            </a:lnRef>
            <a:fillRef idx="0">
              <a:schemeClr val="dk1"/>
            </a:fillRef>
            <a:effectRef idx="0">
              <a:schemeClr val="dk1"/>
            </a:effectRef>
            <a:fontRef idx="minor">
              <a:schemeClr val="tx1"/>
            </a:fontRef>
          </p:style>
        </p:cxnSp>
        <p:sp>
          <p:nvSpPr>
            <p:cNvPr id="166" name="テキスト ボックス 165">
              <a:extLst>
                <a:ext uri="{FF2B5EF4-FFF2-40B4-BE49-F238E27FC236}">
                  <a16:creationId xmlns:a16="http://schemas.microsoft.com/office/drawing/2014/main" id="{44F19D58-858F-6C30-E4C9-C95AAE0D9C60}"/>
                </a:ext>
              </a:extLst>
            </p:cNvPr>
            <p:cNvSpPr txBox="1"/>
            <p:nvPr/>
          </p:nvSpPr>
          <p:spPr>
            <a:xfrm>
              <a:off x="7412152" y="4372847"/>
              <a:ext cx="805508" cy="461665"/>
            </a:xfrm>
            <a:prstGeom prst="rect">
              <a:avLst/>
            </a:prstGeom>
            <a:noFill/>
          </p:spPr>
          <p:txBody>
            <a:bodyPr wrap="square" rtlCol="0">
              <a:spAutoFit/>
            </a:bodyPr>
            <a:lstStyle/>
            <a:p>
              <a:r>
                <a:rPr lang="en-GB" altLang="ja-JP" sz="2400" spc="0" baseline="0" dirty="0">
                  <a:ln/>
                  <a:solidFill>
                    <a:srgbClr val="000000"/>
                  </a:solidFill>
                  <a:latin typeface="Calibri"/>
                  <a:ea typeface="Calibri"/>
                  <a:cs typeface="Calibri"/>
                  <a:sym typeface="Calibri"/>
                  <a:rtl val="0"/>
                </a:rPr>
                <a:t>11%</a:t>
              </a:r>
            </a:p>
          </p:txBody>
        </p:sp>
        <p:sp>
          <p:nvSpPr>
            <p:cNvPr id="167" name="テキスト ボックス 166">
              <a:extLst>
                <a:ext uri="{FF2B5EF4-FFF2-40B4-BE49-F238E27FC236}">
                  <a16:creationId xmlns:a16="http://schemas.microsoft.com/office/drawing/2014/main" id="{4854DE51-A04E-1E63-5AF9-8A3B6B9E2EA1}"/>
                </a:ext>
              </a:extLst>
            </p:cNvPr>
            <p:cNvSpPr txBox="1"/>
            <p:nvPr/>
          </p:nvSpPr>
          <p:spPr>
            <a:xfrm>
              <a:off x="7412152" y="2595179"/>
              <a:ext cx="805508" cy="461665"/>
            </a:xfrm>
            <a:prstGeom prst="rect">
              <a:avLst/>
            </a:prstGeom>
            <a:noFill/>
          </p:spPr>
          <p:txBody>
            <a:bodyPr wrap="square" rtlCol="0">
              <a:spAutoFit/>
            </a:bodyPr>
            <a:lstStyle/>
            <a:p>
              <a:r>
                <a:rPr lang="en-GB" altLang="ja-JP" sz="2400" dirty="0">
                  <a:ln/>
                  <a:solidFill>
                    <a:srgbClr val="FF0000"/>
                  </a:solidFill>
                  <a:latin typeface="Calibri"/>
                  <a:ea typeface="Calibri"/>
                  <a:cs typeface="Calibri"/>
                  <a:sym typeface="Calibri"/>
                  <a:rtl val="0"/>
                </a:rPr>
                <a:t>89</a:t>
              </a:r>
              <a:r>
                <a:rPr lang="en-GB" altLang="ja-JP" sz="2400" spc="0" baseline="0" dirty="0">
                  <a:ln/>
                  <a:solidFill>
                    <a:srgbClr val="FF0000"/>
                  </a:solidFill>
                  <a:latin typeface="Calibri"/>
                  <a:ea typeface="Calibri"/>
                  <a:cs typeface="Calibri"/>
                  <a:sym typeface="Calibri"/>
                  <a:rtl val="0"/>
                </a:rPr>
                <a:t>%</a:t>
              </a:r>
            </a:p>
          </p:txBody>
        </p:sp>
      </p:grpSp>
      <p:sp>
        <p:nvSpPr>
          <p:cNvPr id="224" name="円弧 223">
            <a:extLst>
              <a:ext uri="{FF2B5EF4-FFF2-40B4-BE49-F238E27FC236}">
                <a16:creationId xmlns:a16="http://schemas.microsoft.com/office/drawing/2014/main" id="{63457E1F-5537-1A51-75ED-05EA21E15FD2}"/>
              </a:ext>
            </a:extLst>
          </p:cNvPr>
          <p:cNvSpPr/>
          <p:nvPr/>
        </p:nvSpPr>
        <p:spPr>
          <a:xfrm rot="21221125" flipV="1">
            <a:off x="-10077065" y="-185118"/>
            <a:ext cx="22252754" cy="2398997"/>
          </a:xfrm>
          <a:prstGeom prst="arc">
            <a:avLst>
              <a:gd name="adj1" fmla="val 16200000"/>
              <a:gd name="adj2" fmla="val 21160717"/>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sp>
        <p:nvSpPr>
          <p:cNvPr id="228" name="円弧 227">
            <a:extLst>
              <a:ext uri="{FF2B5EF4-FFF2-40B4-BE49-F238E27FC236}">
                <a16:creationId xmlns:a16="http://schemas.microsoft.com/office/drawing/2014/main" id="{80C5E080-F23D-8BAA-F139-C1A09AF18E07}"/>
              </a:ext>
            </a:extLst>
          </p:cNvPr>
          <p:cNvSpPr/>
          <p:nvPr/>
        </p:nvSpPr>
        <p:spPr>
          <a:xfrm>
            <a:off x="142669" y="4273397"/>
            <a:ext cx="8839406" cy="211870"/>
          </a:xfrm>
          <a:prstGeom prst="arc">
            <a:avLst>
              <a:gd name="adj1" fmla="val 10869961"/>
              <a:gd name="adj2" fmla="val 21547392"/>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grpSp>
        <p:nvGrpSpPr>
          <p:cNvPr id="7" name="グループ化 6">
            <a:extLst>
              <a:ext uri="{FF2B5EF4-FFF2-40B4-BE49-F238E27FC236}">
                <a16:creationId xmlns:a16="http://schemas.microsoft.com/office/drawing/2014/main" id="{79B46667-EE05-5F16-EB34-F0F7054C95DF}"/>
              </a:ext>
            </a:extLst>
          </p:cNvPr>
          <p:cNvGrpSpPr/>
          <p:nvPr/>
        </p:nvGrpSpPr>
        <p:grpSpPr>
          <a:xfrm>
            <a:off x="2070930" y="2130062"/>
            <a:ext cx="5341222" cy="2497381"/>
            <a:chOff x="2070930" y="2130062"/>
            <a:chExt cx="5341222" cy="2497381"/>
          </a:xfrm>
        </p:grpSpPr>
        <p:sp>
          <p:nvSpPr>
            <p:cNvPr id="229" name="テキスト ボックス 228">
              <a:extLst>
                <a:ext uri="{FF2B5EF4-FFF2-40B4-BE49-F238E27FC236}">
                  <a16:creationId xmlns:a16="http://schemas.microsoft.com/office/drawing/2014/main" id="{55650AB3-D309-30CB-9762-957E1CEBCBA7}"/>
                </a:ext>
              </a:extLst>
            </p:cNvPr>
            <p:cNvSpPr txBox="1"/>
            <p:nvPr/>
          </p:nvSpPr>
          <p:spPr>
            <a:xfrm>
              <a:off x="4539485" y="2130062"/>
              <a:ext cx="2521885" cy="830997"/>
            </a:xfrm>
            <a:prstGeom prst="rect">
              <a:avLst/>
            </a:prstGeom>
            <a:noFill/>
          </p:spPr>
          <p:txBody>
            <a:bodyPr wrap="square" rtlCol="0">
              <a:spAutoFit/>
            </a:bodyPr>
            <a:lstStyle/>
            <a:p>
              <a:pPr algn="ctr"/>
              <a:r>
                <a:rPr kumimoji="1" lang="en-GB" sz="2400" dirty="0"/>
                <a:t>The share </a:t>
              </a:r>
              <a:r>
                <a:rPr lang="en-GB" sz="2400" dirty="0"/>
                <a:t>in global CO</a:t>
              </a:r>
              <a:r>
                <a:rPr lang="en-GB" sz="2400" baseline="-25000" dirty="0"/>
                <a:t>2 </a:t>
              </a:r>
              <a:r>
                <a:rPr lang="en-GB" sz="2400" dirty="0"/>
                <a:t>emissions</a:t>
              </a:r>
              <a:endParaRPr kumimoji="1" lang="en-GB" sz="2400" baseline="-25000" dirty="0"/>
            </a:p>
          </p:txBody>
        </p:sp>
        <p:cxnSp>
          <p:nvCxnSpPr>
            <p:cNvPr id="233" name="直線コネクタ 232">
              <a:extLst>
                <a:ext uri="{FF2B5EF4-FFF2-40B4-BE49-F238E27FC236}">
                  <a16:creationId xmlns:a16="http://schemas.microsoft.com/office/drawing/2014/main" id="{BBA11DAA-2E00-59C0-8DE1-4945AE6F7778}"/>
                </a:ext>
              </a:extLst>
            </p:cNvPr>
            <p:cNvCxnSpPr>
              <a:cxnSpLocks/>
              <a:stCxn id="229" idx="3"/>
              <a:endCxn id="167" idx="1"/>
            </p:cNvCxnSpPr>
            <p:nvPr/>
          </p:nvCxnSpPr>
          <p:spPr>
            <a:xfrm>
              <a:off x="7061370" y="2545561"/>
              <a:ext cx="350782" cy="280451"/>
            </a:xfrm>
            <a:prstGeom prst="line">
              <a:avLst/>
            </a:prstGeom>
          </p:spPr>
          <p:style>
            <a:lnRef idx="2">
              <a:schemeClr val="dk1"/>
            </a:lnRef>
            <a:fillRef idx="0">
              <a:schemeClr val="dk1"/>
            </a:fillRef>
            <a:effectRef idx="1">
              <a:schemeClr val="dk1"/>
            </a:effectRef>
            <a:fontRef idx="minor">
              <a:schemeClr val="tx1"/>
            </a:fontRef>
          </p:style>
        </p:cxnSp>
        <p:cxnSp>
          <p:nvCxnSpPr>
            <p:cNvPr id="234" name="直線コネクタ 233">
              <a:extLst>
                <a:ext uri="{FF2B5EF4-FFF2-40B4-BE49-F238E27FC236}">
                  <a16:creationId xmlns:a16="http://schemas.microsoft.com/office/drawing/2014/main" id="{1F75DBFA-9DF3-3E42-8971-BD1521B49E60}"/>
                </a:ext>
              </a:extLst>
            </p:cNvPr>
            <p:cNvCxnSpPr>
              <a:cxnSpLocks/>
              <a:stCxn id="229" idx="3"/>
              <a:endCxn id="166" idx="1"/>
            </p:cNvCxnSpPr>
            <p:nvPr/>
          </p:nvCxnSpPr>
          <p:spPr>
            <a:xfrm>
              <a:off x="7061370" y="2545561"/>
              <a:ext cx="350782" cy="2058119"/>
            </a:xfrm>
            <a:prstGeom prst="line">
              <a:avLst/>
            </a:prstGeom>
          </p:spPr>
          <p:style>
            <a:lnRef idx="2">
              <a:schemeClr val="dk1"/>
            </a:lnRef>
            <a:fillRef idx="0">
              <a:schemeClr val="dk1"/>
            </a:fillRef>
            <a:effectRef idx="1">
              <a:schemeClr val="dk1"/>
            </a:effectRef>
            <a:fontRef idx="minor">
              <a:schemeClr val="tx1"/>
            </a:fontRef>
          </p:style>
        </p:cxnSp>
        <p:cxnSp>
          <p:nvCxnSpPr>
            <p:cNvPr id="237" name="直線コネクタ 236">
              <a:extLst>
                <a:ext uri="{FF2B5EF4-FFF2-40B4-BE49-F238E27FC236}">
                  <a16:creationId xmlns:a16="http://schemas.microsoft.com/office/drawing/2014/main" id="{3D1B7853-BB93-6A03-1FE5-B3A979669B2F}"/>
                </a:ext>
              </a:extLst>
            </p:cNvPr>
            <p:cNvCxnSpPr>
              <a:cxnSpLocks/>
              <a:stCxn id="229" idx="1"/>
              <a:endCxn id="123" idx="3"/>
            </p:cNvCxnSpPr>
            <p:nvPr/>
          </p:nvCxnSpPr>
          <p:spPr>
            <a:xfrm flipH="1">
              <a:off x="2070930" y="2545561"/>
              <a:ext cx="2468555" cy="881374"/>
            </a:xfrm>
            <a:prstGeom prst="line">
              <a:avLst/>
            </a:prstGeom>
          </p:spPr>
          <p:style>
            <a:lnRef idx="2">
              <a:schemeClr val="dk1"/>
            </a:lnRef>
            <a:fillRef idx="0">
              <a:schemeClr val="dk1"/>
            </a:fillRef>
            <a:effectRef idx="1">
              <a:schemeClr val="dk1"/>
            </a:effectRef>
            <a:fontRef idx="minor">
              <a:schemeClr val="tx1"/>
            </a:fontRef>
          </p:style>
        </p:cxnSp>
        <p:cxnSp>
          <p:nvCxnSpPr>
            <p:cNvPr id="243" name="直線コネクタ 242">
              <a:extLst>
                <a:ext uri="{FF2B5EF4-FFF2-40B4-BE49-F238E27FC236}">
                  <a16:creationId xmlns:a16="http://schemas.microsoft.com/office/drawing/2014/main" id="{8532BD25-3D2A-B28F-10E3-55F75B50C83E}"/>
                </a:ext>
              </a:extLst>
            </p:cNvPr>
            <p:cNvCxnSpPr>
              <a:cxnSpLocks/>
              <a:stCxn id="229" idx="1"/>
              <a:endCxn id="104" idx="3"/>
            </p:cNvCxnSpPr>
            <p:nvPr/>
          </p:nvCxnSpPr>
          <p:spPr>
            <a:xfrm flipH="1">
              <a:off x="2070930" y="2545561"/>
              <a:ext cx="2468555" cy="2081882"/>
            </a:xfrm>
            <a:prstGeom prst="line">
              <a:avLst/>
            </a:prstGeom>
          </p:spPr>
          <p:style>
            <a:lnRef idx="2">
              <a:schemeClr val="dk1"/>
            </a:lnRef>
            <a:fillRef idx="0">
              <a:schemeClr val="dk1"/>
            </a:fillRef>
            <a:effectRef idx="1">
              <a:schemeClr val="dk1"/>
            </a:effectRef>
            <a:fontRef idx="minor">
              <a:schemeClr val="tx1"/>
            </a:fontRef>
          </p:style>
        </p:cxnSp>
      </p:grpSp>
      <p:sp>
        <p:nvSpPr>
          <p:cNvPr id="8" name="楕円 7">
            <a:extLst>
              <a:ext uri="{FF2B5EF4-FFF2-40B4-BE49-F238E27FC236}">
                <a16:creationId xmlns:a16="http://schemas.microsoft.com/office/drawing/2014/main" id="{09548DC8-8564-7E3F-7AA5-B92F3393703B}"/>
              </a:ext>
            </a:extLst>
          </p:cNvPr>
          <p:cNvSpPr/>
          <p:nvPr/>
        </p:nvSpPr>
        <p:spPr>
          <a:xfrm>
            <a:off x="573523" y="4167266"/>
            <a:ext cx="8296920" cy="9235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Tree>
    <p:extLst>
      <p:ext uri="{BB962C8B-B14F-4D97-AF65-F5344CB8AC3E}">
        <p14:creationId xmlns:p14="http://schemas.microsoft.com/office/powerpoint/2010/main" val="246681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4"/>
                                        </p:tgtEl>
                                        <p:attrNameLst>
                                          <p:attrName>style.visibility</p:attrName>
                                        </p:attrNameLst>
                                      </p:cBhvr>
                                      <p:to>
                                        <p:strVal val="visible"/>
                                      </p:to>
                                    </p:set>
                                    <p:animEffect transition="in" filter="fade">
                                      <p:cBhvr>
                                        <p:cTn id="14" dur="500"/>
                                        <p:tgtEl>
                                          <p:spTgt spid="224"/>
                                        </p:tgtEl>
                                      </p:cBhvr>
                                    </p:animEffec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fade">
                                      <p:cBhvr>
                                        <p:cTn id="32" dur="500"/>
                                        <p:tgtEl>
                                          <p:spTgt spid="13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2"/>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4" grpId="1" animBg="1"/>
      <p:bldP spid="228" grpId="0" animBg="1"/>
      <p:bldP spid="228"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5C362073-BEF6-4437-9B29-B11612FA6807}"/>
              </a:ext>
            </a:extLst>
          </p:cNvPr>
          <p:cNvGraphicFramePr>
            <a:graphicFrameLocks/>
          </p:cNvGraphicFramePr>
          <p:nvPr>
            <p:extLst>
              <p:ext uri="{D42A27DB-BD31-4B8C-83A1-F6EECF244321}">
                <p14:modId xmlns:p14="http://schemas.microsoft.com/office/powerpoint/2010/main" val="2596708525"/>
              </p:ext>
            </p:extLst>
          </p:nvPr>
        </p:nvGraphicFramePr>
        <p:xfrm>
          <a:off x="1" y="975487"/>
          <a:ext cx="8699499" cy="5165817"/>
        </p:xfrm>
        <a:graphic>
          <a:graphicData uri="http://schemas.openxmlformats.org/drawingml/2006/chart">
            <c:chart xmlns:c="http://schemas.openxmlformats.org/drawingml/2006/chart" xmlns:r="http://schemas.openxmlformats.org/officeDocument/2006/relationships" r:id="rId3"/>
          </a:graphicData>
        </a:graphic>
      </p:graphicFrame>
      <p:sp>
        <p:nvSpPr>
          <p:cNvPr id="3" name="コンテンツ プレースホルダー 2">
            <a:extLst>
              <a:ext uri="{FF2B5EF4-FFF2-40B4-BE49-F238E27FC236}">
                <a16:creationId xmlns:a16="http://schemas.microsoft.com/office/drawing/2014/main" id="{D7DB71E0-C171-65ED-4A4A-02E0740392D2}"/>
              </a:ext>
            </a:extLst>
          </p:cNvPr>
          <p:cNvSpPr>
            <a:spLocks noGrp="1"/>
          </p:cNvSpPr>
          <p:nvPr>
            <p:ph idx="1"/>
          </p:nvPr>
        </p:nvSpPr>
        <p:spPr>
          <a:xfrm>
            <a:off x="8699500" y="899661"/>
            <a:ext cx="3492500" cy="5958339"/>
          </a:xfrm>
        </p:spPr>
        <p:txBody>
          <a:bodyPr anchor="ctr">
            <a:noAutofit/>
          </a:bodyPr>
          <a:lstStyle/>
          <a:p>
            <a:pPr>
              <a:buFont typeface="Wingdings" panose="05000000000000000000" pitchFamily="2" charset="2"/>
              <a:buChar char="ü"/>
            </a:pPr>
            <a:r>
              <a:rPr kumimoji="1" lang="en-US" altLang="ja-JP" sz="2600" dirty="0"/>
              <a:t>CO</a:t>
            </a:r>
            <a:r>
              <a:rPr kumimoji="1" lang="en-US" altLang="ja-JP" sz="2600" baseline="-25000" dirty="0"/>
              <a:t>2</a:t>
            </a:r>
            <a:r>
              <a:rPr kumimoji="1" lang="en-US" altLang="ja-JP" sz="2600" dirty="0"/>
              <a:t> emissions induced by the final demand of EU countries increased by </a:t>
            </a:r>
            <a:r>
              <a:rPr kumimoji="1" lang="en-US" altLang="ja-JP" sz="2600" b="1" dirty="0"/>
              <a:t>30%</a:t>
            </a:r>
            <a:r>
              <a:rPr kumimoji="1" lang="en-US" altLang="ja-JP" sz="2600" dirty="0"/>
              <a:t> between 2000 and 2007 but then decreased by </a:t>
            </a:r>
            <a:r>
              <a:rPr kumimoji="1" lang="en-US" altLang="ja-JP" sz="2600" b="1" dirty="0"/>
              <a:t>20%</a:t>
            </a:r>
            <a:r>
              <a:rPr kumimoji="1" lang="en-US" altLang="ja-JP" sz="2600" dirty="0"/>
              <a:t> from 2007 to 2014.</a:t>
            </a:r>
          </a:p>
          <a:p>
            <a:pPr>
              <a:buFont typeface="Wingdings" panose="05000000000000000000" pitchFamily="2" charset="2"/>
              <a:buChar char="ü"/>
            </a:pPr>
            <a:r>
              <a:rPr lang="en-US" altLang="ja-JP" sz="2600" dirty="0"/>
              <a:t>These results indicate that CO</a:t>
            </a:r>
            <a:r>
              <a:rPr lang="en-US" altLang="ja-JP" sz="2600" baseline="-25000" dirty="0"/>
              <a:t>2 </a:t>
            </a:r>
            <a:r>
              <a:rPr lang="en-US" altLang="ja-JP" sz="2600" dirty="0"/>
              <a:t>emissions rose until 2007, then fell, returning to their 2000 level by 2014.</a:t>
            </a:r>
            <a:endParaRPr kumimoji="1" lang="en-US" altLang="ja-JP" sz="2600" dirty="0"/>
          </a:p>
        </p:txBody>
      </p:sp>
      <p:sp>
        <p:nvSpPr>
          <p:cNvPr id="4" name="スライド番号プレースホルダー 3">
            <a:extLst>
              <a:ext uri="{FF2B5EF4-FFF2-40B4-BE49-F238E27FC236}">
                <a16:creationId xmlns:a16="http://schemas.microsoft.com/office/drawing/2014/main" id="{30DB6C69-D3C9-5E96-E720-CA86594B613D}"/>
              </a:ext>
            </a:extLst>
          </p:cNvPr>
          <p:cNvSpPr>
            <a:spLocks noGrp="1"/>
          </p:cNvSpPr>
          <p:nvPr>
            <p:ph type="sldNum" sz="quarter" idx="12"/>
          </p:nvPr>
        </p:nvSpPr>
        <p:spPr/>
        <p:txBody>
          <a:bodyPr/>
          <a:lstStyle/>
          <a:p>
            <a:fld id="{64E783D7-D17F-466C-80DC-D861DFAB4428}" type="slidenum">
              <a:rPr kumimoji="1" lang="ja-JP" altLang="en-US" smtClean="0"/>
              <a:t>12</a:t>
            </a:fld>
            <a:endParaRPr kumimoji="1" lang="ja-JP" altLang="en-US" dirty="0"/>
          </a:p>
        </p:txBody>
      </p:sp>
      <p:sp>
        <p:nvSpPr>
          <p:cNvPr id="14" name="テキスト ボックス 13">
            <a:extLst>
              <a:ext uri="{FF2B5EF4-FFF2-40B4-BE49-F238E27FC236}">
                <a16:creationId xmlns:a16="http://schemas.microsoft.com/office/drawing/2014/main" id="{7E46A744-BA5D-47F0-1CED-FE73FB725EAD}"/>
              </a:ext>
            </a:extLst>
          </p:cNvPr>
          <p:cNvSpPr txBox="1"/>
          <p:nvPr/>
        </p:nvSpPr>
        <p:spPr>
          <a:xfrm>
            <a:off x="0" y="6141304"/>
            <a:ext cx="8439150" cy="707886"/>
          </a:xfrm>
          <a:prstGeom prst="rect">
            <a:avLst/>
          </a:prstGeom>
          <a:noFill/>
        </p:spPr>
        <p:txBody>
          <a:bodyPr wrap="square" rtlCol="0">
            <a:spAutoFit/>
          </a:bodyPr>
          <a:lstStyle/>
          <a:p>
            <a:pPr algn="ctr"/>
            <a:r>
              <a:rPr kumimoji="1" lang="en-GB" sz="2000" b="1" dirty="0"/>
              <a:t>Figure 3.</a:t>
            </a:r>
            <a:r>
              <a:rPr kumimoji="1" lang="en-GB" sz="2000" dirty="0"/>
              <a:t> </a:t>
            </a:r>
            <a:r>
              <a:rPr lang="en-US" sz="2000" dirty="0"/>
              <a:t>Embodied CO</a:t>
            </a:r>
            <a:r>
              <a:rPr lang="en-US" sz="2000" baseline="-25000" dirty="0"/>
              <a:t>2</a:t>
            </a:r>
            <a:r>
              <a:rPr lang="en-US" sz="2000" dirty="0"/>
              <a:t> emissions induced by </a:t>
            </a:r>
            <a:br>
              <a:rPr lang="en-US" sz="2000" dirty="0"/>
            </a:br>
            <a:r>
              <a:rPr lang="en-US" sz="2000" dirty="0"/>
              <a:t>final demand of EU countries from 2000 to 2014</a:t>
            </a:r>
            <a:r>
              <a:rPr kumimoji="1" lang="en-GB" sz="2000" dirty="0"/>
              <a:t> </a:t>
            </a:r>
          </a:p>
        </p:txBody>
      </p:sp>
      <p:sp>
        <p:nvSpPr>
          <p:cNvPr id="20" name="テキスト ボックス 19">
            <a:extLst>
              <a:ext uri="{FF2B5EF4-FFF2-40B4-BE49-F238E27FC236}">
                <a16:creationId xmlns:a16="http://schemas.microsoft.com/office/drawing/2014/main" id="{CB60B981-2CCC-39A0-2493-5BBD719226D4}"/>
              </a:ext>
            </a:extLst>
          </p:cNvPr>
          <p:cNvSpPr txBox="1"/>
          <p:nvPr/>
        </p:nvSpPr>
        <p:spPr>
          <a:xfrm>
            <a:off x="1118461" y="910433"/>
            <a:ext cx="2323239" cy="461665"/>
          </a:xfrm>
          <a:prstGeom prst="rect">
            <a:avLst/>
          </a:prstGeom>
          <a:solidFill>
            <a:schemeClr val="bg1"/>
          </a:solidFill>
        </p:spPr>
        <p:txBody>
          <a:bodyPr wrap="square">
            <a:spAutoFit/>
          </a:bodyPr>
          <a:lstStyle/>
          <a:p>
            <a:r>
              <a:rPr lang="en-GB" altLang="ja-JP" sz="2400" b="1" spc="0" baseline="0" dirty="0">
                <a:ln/>
                <a:solidFill>
                  <a:srgbClr val="000000"/>
                </a:solidFill>
                <a:latin typeface="Calibri"/>
                <a:ea typeface="Calibri"/>
                <a:cs typeface="Calibri"/>
                <a:sym typeface="Calibri"/>
                <a:rtl val="0"/>
              </a:rPr>
              <a:t>+30%</a:t>
            </a:r>
            <a:r>
              <a:rPr lang="en-GB" altLang="ja-JP" sz="2400" spc="0" baseline="0" dirty="0">
                <a:ln/>
                <a:solidFill>
                  <a:srgbClr val="000000"/>
                </a:solidFill>
                <a:latin typeface="Calibri"/>
                <a:ea typeface="Calibri"/>
                <a:cs typeface="Calibri"/>
                <a:sym typeface="Calibri"/>
                <a:rtl val="0"/>
              </a:rPr>
              <a:t> </a:t>
            </a:r>
            <a:r>
              <a:rPr lang="en-GB" altLang="ja-JP" spc="0" baseline="0" dirty="0">
                <a:ln/>
                <a:solidFill>
                  <a:srgbClr val="000000"/>
                </a:solidFill>
                <a:latin typeface="Calibri"/>
                <a:ea typeface="Calibri"/>
                <a:cs typeface="Calibri"/>
                <a:sym typeface="Calibri"/>
                <a:rtl val="0"/>
              </a:rPr>
              <a:t>(2000 to 2007)</a:t>
            </a:r>
            <a:endParaRPr lang="en-GB" altLang="ja-JP" sz="2400" spc="0" baseline="0" dirty="0">
              <a:ln/>
              <a:solidFill>
                <a:srgbClr val="000000"/>
              </a:solidFill>
              <a:latin typeface="Calibri"/>
              <a:ea typeface="Calibri"/>
              <a:cs typeface="Calibri"/>
              <a:sym typeface="Calibri"/>
              <a:rtl val="0"/>
            </a:endParaRPr>
          </a:p>
        </p:txBody>
      </p:sp>
      <p:sp>
        <p:nvSpPr>
          <p:cNvPr id="18" name="円弧 17">
            <a:extLst>
              <a:ext uri="{FF2B5EF4-FFF2-40B4-BE49-F238E27FC236}">
                <a16:creationId xmlns:a16="http://schemas.microsoft.com/office/drawing/2014/main" id="{BB576DC9-D19D-DA52-290E-B841D1BF22F4}"/>
              </a:ext>
            </a:extLst>
          </p:cNvPr>
          <p:cNvSpPr/>
          <p:nvPr/>
        </p:nvSpPr>
        <p:spPr>
          <a:xfrm rot="21066191" flipV="1">
            <a:off x="-1554193" y="217035"/>
            <a:ext cx="8863100" cy="1164451"/>
          </a:xfrm>
          <a:prstGeom prst="arc">
            <a:avLst>
              <a:gd name="adj1" fmla="val 11837407"/>
              <a:gd name="adj2" fmla="val 20694363"/>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sp>
        <p:nvSpPr>
          <p:cNvPr id="21" name="テキスト ボックス 20">
            <a:extLst>
              <a:ext uri="{FF2B5EF4-FFF2-40B4-BE49-F238E27FC236}">
                <a16:creationId xmlns:a16="http://schemas.microsoft.com/office/drawing/2014/main" id="{9EEFE567-FE32-0879-63A6-5470AEA4ECDF}"/>
              </a:ext>
            </a:extLst>
          </p:cNvPr>
          <p:cNvSpPr txBox="1"/>
          <p:nvPr/>
        </p:nvSpPr>
        <p:spPr>
          <a:xfrm>
            <a:off x="6274298" y="899661"/>
            <a:ext cx="2323239" cy="461665"/>
          </a:xfrm>
          <a:prstGeom prst="rect">
            <a:avLst/>
          </a:prstGeom>
          <a:solidFill>
            <a:schemeClr val="bg1"/>
          </a:solidFill>
        </p:spPr>
        <p:txBody>
          <a:bodyPr wrap="square">
            <a:spAutoFit/>
          </a:bodyPr>
          <a:lstStyle/>
          <a:p>
            <a:r>
              <a:rPr lang="en-GB" altLang="ja-JP" sz="2400" b="1" dirty="0">
                <a:ln/>
                <a:solidFill>
                  <a:srgbClr val="000000"/>
                </a:solidFill>
                <a:latin typeface="Calibri"/>
                <a:ea typeface="Calibri"/>
                <a:cs typeface="Calibri"/>
                <a:sym typeface="Calibri"/>
                <a:rtl val="0"/>
              </a:rPr>
              <a:t>-20</a:t>
            </a:r>
            <a:r>
              <a:rPr lang="en-GB" altLang="ja-JP" sz="2400" b="1" spc="0" baseline="0" dirty="0">
                <a:ln/>
                <a:solidFill>
                  <a:srgbClr val="000000"/>
                </a:solidFill>
                <a:latin typeface="Calibri"/>
                <a:ea typeface="Calibri"/>
                <a:cs typeface="Calibri"/>
                <a:sym typeface="Calibri"/>
                <a:rtl val="0"/>
              </a:rPr>
              <a:t>% </a:t>
            </a:r>
            <a:r>
              <a:rPr lang="en-GB" altLang="ja-JP" spc="0" baseline="0" dirty="0">
                <a:ln/>
                <a:solidFill>
                  <a:srgbClr val="000000"/>
                </a:solidFill>
                <a:latin typeface="Calibri"/>
                <a:ea typeface="Calibri"/>
                <a:cs typeface="Calibri"/>
                <a:sym typeface="Calibri"/>
                <a:rtl val="0"/>
              </a:rPr>
              <a:t>(2007 to 2014)</a:t>
            </a:r>
            <a:endParaRPr lang="en-GB" altLang="ja-JP" sz="2400" spc="0" baseline="0" dirty="0">
              <a:ln/>
              <a:solidFill>
                <a:srgbClr val="000000"/>
              </a:solidFill>
              <a:latin typeface="Calibri"/>
              <a:ea typeface="Calibri"/>
              <a:cs typeface="Calibri"/>
              <a:sym typeface="Calibri"/>
              <a:rtl val="0"/>
            </a:endParaRPr>
          </a:p>
        </p:txBody>
      </p:sp>
      <p:sp>
        <p:nvSpPr>
          <p:cNvPr id="2" name="タイトル 1">
            <a:extLst>
              <a:ext uri="{FF2B5EF4-FFF2-40B4-BE49-F238E27FC236}">
                <a16:creationId xmlns:a16="http://schemas.microsoft.com/office/drawing/2014/main" id="{917F2E5F-76DE-4638-2C11-140B10BB8ECC}"/>
              </a:ext>
            </a:extLst>
          </p:cNvPr>
          <p:cNvSpPr>
            <a:spLocks noGrp="1"/>
          </p:cNvSpPr>
          <p:nvPr>
            <p:ph type="title"/>
          </p:nvPr>
        </p:nvSpPr>
        <p:spPr/>
        <p:txBody>
          <a:bodyPr>
            <a:normAutofit/>
          </a:bodyPr>
          <a:lstStyle/>
          <a:p>
            <a:r>
              <a:rPr lang="en-US" altLang="ja-JP" dirty="0"/>
              <a:t>4. Results</a:t>
            </a:r>
            <a:endParaRPr kumimoji="1" lang="ja-JP" altLang="en-US" dirty="0"/>
          </a:p>
        </p:txBody>
      </p:sp>
      <p:sp>
        <p:nvSpPr>
          <p:cNvPr id="13" name="円弧 12">
            <a:extLst>
              <a:ext uri="{FF2B5EF4-FFF2-40B4-BE49-F238E27FC236}">
                <a16:creationId xmlns:a16="http://schemas.microsoft.com/office/drawing/2014/main" id="{22A473E9-3F99-23F7-0252-16FDB80E88C7}"/>
              </a:ext>
            </a:extLst>
          </p:cNvPr>
          <p:cNvSpPr/>
          <p:nvPr/>
        </p:nvSpPr>
        <p:spPr>
          <a:xfrm rot="577556" flipV="1">
            <a:off x="2151622" y="-77875"/>
            <a:ext cx="8863100" cy="1449760"/>
          </a:xfrm>
          <a:prstGeom prst="arc">
            <a:avLst>
              <a:gd name="adj1" fmla="val 12150367"/>
              <a:gd name="adj2" fmla="val 20557916"/>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sp>
        <p:nvSpPr>
          <p:cNvPr id="5" name="スライド番号プレースホルダー 3">
            <a:extLst>
              <a:ext uri="{FF2B5EF4-FFF2-40B4-BE49-F238E27FC236}">
                <a16:creationId xmlns:a16="http://schemas.microsoft.com/office/drawing/2014/main" id="{B16AA007-1F12-1CDB-972B-2EFC6B62B3F2}"/>
              </a:ext>
            </a:extLst>
          </p:cNvPr>
          <p:cNvSpPr txBox="1">
            <a:spLocks/>
          </p:cNvSpPr>
          <p:nvPr/>
        </p:nvSpPr>
        <p:spPr>
          <a:xfrm>
            <a:off x="10439400" y="-14398"/>
            <a:ext cx="1752600" cy="900000"/>
          </a:xfrm>
          <a:prstGeom prst="rect">
            <a:avLst/>
          </a:prstGeom>
        </p:spPr>
        <p:txBody>
          <a:bodyPr vert="horz" lIns="91440" tIns="45720" rIns="91440" bIns="45720" rtlCol="0" anchor="ctr"/>
          <a:lstStyle>
            <a:defPPr>
              <a:defRPr lang="ja-JP"/>
            </a:defPPr>
            <a:lvl1pPr marL="0" algn="r" defTabSz="914400" rtl="0" eaLnBrk="1" latinLnBrk="0" hangingPunct="1">
              <a:defRPr kumimoji="1" sz="3600" kern="1200" baseline="0">
                <a:solidFill>
                  <a:schemeClr val="bg1"/>
                </a:solidFill>
                <a:latin typeface="Calibri" panose="020F0502020204030204" pitchFamily="34" charset="0"/>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4E783D7-D17F-466C-80DC-D861DFAB4428}" type="slidenum">
              <a:rPr lang="ja-JP" altLang="en-US" smtClean="0"/>
              <a:pPr/>
              <a:t>12</a:t>
            </a:fld>
            <a:endParaRPr lang="ja-JP" altLang="en-US" dirty="0"/>
          </a:p>
        </p:txBody>
      </p:sp>
      <p:sp>
        <p:nvSpPr>
          <p:cNvPr id="6" name="テキスト ボックス 5">
            <a:extLst>
              <a:ext uri="{FF2B5EF4-FFF2-40B4-BE49-F238E27FC236}">
                <a16:creationId xmlns:a16="http://schemas.microsoft.com/office/drawing/2014/main" id="{768C33A4-1349-63C2-BB84-CEAC411408E0}"/>
              </a:ext>
            </a:extLst>
          </p:cNvPr>
          <p:cNvSpPr txBox="1"/>
          <p:nvPr/>
        </p:nvSpPr>
        <p:spPr>
          <a:xfrm>
            <a:off x="581025" y="4967179"/>
            <a:ext cx="8118475" cy="1188000"/>
          </a:xfrm>
          <a:prstGeom prst="rect">
            <a:avLst/>
          </a:prstGeom>
          <a:solidFill>
            <a:schemeClr val="bg1"/>
          </a:solidFill>
        </p:spPr>
        <p:txBody>
          <a:bodyPr wrap="square" rtlCol="0">
            <a:spAutoFit/>
          </a:bodyPr>
          <a:lstStyle/>
          <a:p>
            <a:endParaRPr kumimoji="1" lang="en-GB" sz="2000" dirty="0"/>
          </a:p>
        </p:txBody>
      </p:sp>
      <p:sp>
        <p:nvSpPr>
          <p:cNvPr id="8" name="テキスト ボックス 7">
            <a:extLst>
              <a:ext uri="{FF2B5EF4-FFF2-40B4-BE49-F238E27FC236}">
                <a16:creationId xmlns:a16="http://schemas.microsoft.com/office/drawing/2014/main" id="{EF360FDD-7FB2-0B86-7625-1C0E4970F645}"/>
              </a:ext>
            </a:extLst>
          </p:cNvPr>
          <p:cNvSpPr txBox="1"/>
          <p:nvPr/>
        </p:nvSpPr>
        <p:spPr>
          <a:xfrm>
            <a:off x="581025" y="4926715"/>
            <a:ext cx="8016512" cy="707886"/>
          </a:xfrm>
          <a:prstGeom prst="rect">
            <a:avLst/>
          </a:prstGeom>
          <a:noFill/>
        </p:spPr>
        <p:txBody>
          <a:bodyPr wrap="square">
            <a:spAutoFit/>
          </a:bodyPr>
          <a:lstStyle/>
          <a:p>
            <a:r>
              <a:rPr kumimoji="1" lang="en-US" altLang="ja-JP" sz="2000" dirty="0"/>
              <a:t>Embodied CO</a:t>
            </a:r>
            <a:r>
              <a:rPr kumimoji="1" lang="en-US" altLang="ja-JP" sz="2000" baseline="-25000" dirty="0"/>
              <a:t>2</a:t>
            </a:r>
            <a:r>
              <a:rPr kumimoji="1" lang="en-US" altLang="ja-JP" sz="2000" dirty="0"/>
              <a:t> emissions within EU countries associated with intra-regional (EU) supply chains induced by the final demand of the EU</a:t>
            </a:r>
            <a:endParaRPr kumimoji="1" lang="en-GB" altLang="ja-JP" sz="2000" dirty="0"/>
          </a:p>
        </p:txBody>
      </p:sp>
      <p:sp>
        <p:nvSpPr>
          <p:cNvPr id="9" name="テキスト ボックス 8">
            <a:extLst>
              <a:ext uri="{FF2B5EF4-FFF2-40B4-BE49-F238E27FC236}">
                <a16:creationId xmlns:a16="http://schemas.microsoft.com/office/drawing/2014/main" id="{631BF9EA-B423-FC56-A301-3867EBD78773}"/>
              </a:ext>
            </a:extLst>
          </p:cNvPr>
          <p:cNvSpPr txBox="1"/>
          <p:nvPr/>
        </p:nvSpPr>
        <p:spPr>
          <a:xfrm>
            <a:off x="571137" y="5508904"/>
            <a:ext cx="8016512" cy="707886"/>
          </a:xfrm>
          <a:prstGeom prst="rect">
            <a:avLst/>
          </a:prstGeom>
          <a:noFill/>
        </p:spPr>
        <p:txBody>
          <a:bodyPr wrap="square">
            <a:spAutoFit/>
          </a:bodyPr>
          <a:lstStyle/>
          <a:p>
            <a:r>
              <a:rPr kumimoji="1" lang="en-US" altLang="ja-JP" sz="2000" dirty="0"/>
              <a:t>Embodied CO</a:t>
            </a:r>
            <a:r>
              <a:rPr kumimoji="1" lang="en-US" altLang="ja-JP" sz="2000" baseline="-25000" dirty="0"/>
              <a:t>2</a:t>
            </a:r>
            <a:r>
              <a:rPr kumimoji="1" lang="en-US" altLang="ja-JP" sz="2000" dirty="0"/>
              <a:t> emissions within EU countries associated with inter‑regional (EU–non-EU) supply chains induced by the final demand of the EU</a:t>
            </a:r>
            <a:endParaRPr kumimoji="1" lang="en-GB" altLang="ja-JP" sz="2000" dirty="0"/>
          </a:p>
        </p:txBody>
      </p:sp>
    </p:spTree>
    <p:extLst>
      <p:ext uri="{BB962C8B-B14F-4D97-AF65-F5344CB8AC3E}">
        <p14:creationId xmlns:p14="http://schemas.microsoft.com/office/powerpoint/2010/main" val="145667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animBg="1"/>
      <p:bldP spid="18" grpId="0" animBg="1"/>
      <p:bldP spid="2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F2E5F-76DE-4638-2C11-140B10BB8ECC}"/>
              </a:ext>
            </a:extLst>
          </p:cNvPr>
          <p:cNvSpPr>
            <a:spLocks noGrp="1"/>
          </p:cNvSpPr>
          <p:nvPr>
            <p:ph type="title"/>
          </p:nvPr>
        </p:nvSpPr>
        <p:spPr/>
        <p:txBody>
          <a:bodyPr>
            <a:normAutofit/>
          </a:bodyPr>
          <a:lstStyle/>
          <a:p>
            <a:r>
              <a:rPr lang="en-US" altLang="ja-JP" dirty="0"/>
              <a:t>4. Results</a:t>
            </a:r>
            <a:endParaRPr kumimoji="1" lang="ja-JP" altLang="en-US" dirty="0"/>
          </a:p>
        </p:txBody>
      </p:sp>
      <p:sp>
        <p:nvSpPr>
          <p:cNvPr id="4" name="スライド番号プレースホルダー 3">
            <a:extLst>
              <a:ext uri="{FF2B5EF4-FFF2-40B4-BE49-F238E27FC236}">
                <a16:creationId xmlns:a16="http://schemas.microsoft.com/office/drawing/2014/main" id="{30DB6C69-D3C9-5E96-E720-CA86594B613D}"/>
              </a:ext>
            </a:extLst>
          </p:cNvPr>
          <p:cNvSpPr>
            <a:spLocks noGrp="1"/>
          </p:cNvSpPr>
          <p:nvPr>
            <p:ph type="sldNum" sz="quarter" idx="12"/>
          </p:nvPr>
        </p:nvSpPr>
        <p:spPr/>
        <p:txBody>
          <a:bodyPr/>
          <a:lstStyle/>
          <a:p>
            <a:fld id="{64E783D7-D17F-466C-80DC-D861DFAB4428}" type="slidenum">
              <a:rPr kumimoji="1" lang="ja-JP" altLang="en-US" smtClean="0"/>
              <a:t>13</a:t>
            </a:fld>
            <a:endParaRPr kumimoji="1" lang="ja-JP" altLang="en-US" dirty="0"/>
          </a:p>
        </p:txBody>
      </p:sp>
      <p:sp>
        <p:nvSpPr>
          <p:cNvPr id="27" name="テキスト ボックス 26">
            <a:extLst>
              <a:ext uri="{FF2B5EF4-FFF2-40B4-BE49-F238E27FC236}">
                <a16:creationId xmlns:a16="http://schemas.microsoft.com/office/drawing/2014/main" id="{A5212848-F981-EA8C-E5E5-922C9A5F69BF}"/>
              </a:ext>
            </a:extLst>
          </p:cNvPr>
          <p:cNvSpPr txBox="1"/>
          <p:nvPr/>
        </p:nvSpPr>
        <p:spPr>
          <a:xfrm>
            <a:off x="8601076" y="1121599"/>
            <a:ext cx="3590925" cy="5538952"/>
          </a:xfrm>
          <a:prstGeom prst="rect">
            <a:avLst/>
          </a:prstGeom>
          <a:solidFill>
            <a:schemeClr val="bg1"/>
          </a:solidFill>
        </p:spPr>
        <p:txBody>
          <a:bodyPr wrap="square" anchor="ctr">
            <a:spAutoFit/>
          </a:bodyPr>
          <a:lstStyle/>
          <a:p>
            <a:pPr marL="228600" lvl="0" indent="-228600">
              <a:lnSpc>
                <a:spcPct val="90000"/>
              </a:lnSpc>
              <a:spcBef>
                <a:spcPts val="1000"/>
              </a:spcBef>
              <a:buFont typeface="Wingdings" panose="05000000000000000000" pitchFamily="2" charset="2"/>
              <a:buChar char="ü"/>
              <a:defRPr/>
            </a:pP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Over the fifteen-year period, CO</a:t>
            </a:r>
            <a:r>
              <a:rPr lang="en-US" altLang="ja-JP" sz="2400" baseline="-250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a:t>
            </a: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emissions originating from </a:t>
            </a:r>
            <a:r>
              <a:rPr lang="en-US" altLang="ja-JP" sz="2400" dirty="0">
                <a:solidFill>
                  <a:srgbClr val="008CF0"/>
                </a:solidFill>
                <a:latin typeface="Calibri" panose="020F0502020204030204" pitchFamily="34" charset="0"/>
                <a:ea typeface="ＭＳ ゴシック" panose="020B0609070205080204" pitchFamily="49" charset="-128"/>
                <a:cs typeface="Arial" panose="020B0604020202020204" pitchFamily="34" charset="0"/>
              </a:rPr>
              <a:t>intra-EU supply chains</a:t>
            </a: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a:t>
            </a:r>
            <a:r>
              <a:rPr lang="en-US" altLang="ja-JP" sz="24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declined</a:t>
            </a: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whereas those from </a:t>
            </a:r>
            <a:r>
              <a:rPr lang="en-US" altLang="ja-JP" sz="2400" dirty="0">
                <a:solidFill>
                  <a:srgbClr val="C89800"/>
                </a:solidFill>
                <a:latin typeface="Calibri" panose="020F0502020204030204" pitchFamily="34" charset="0"/>
                <a:ea typeface="ＭＳ ゴシック" panose="020B0609070205080204" pitchFamily="49" charset="-128"/>
                <a:cs typeface="Arial" panose="020B0604020202020204" pitchFamily="34" charset="0"/>
              </a:rPr>
              <a:t>inter-regional supply chains</a:t>
            </a: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a:t>
            </a:r>
            <a:r>
              <a:rPr lang="en-US" altLang="ja-JP" sz="24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increased</a:t>
            </a: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a:t>
            </a:r>
          </a:p>
          <a:p>
            <a:pPr marL="228600" lvl="0" indent="-228600">
              <a:lnSpc>
                <a:spcPct val="90000"/>
              </a:lnSpc>
              <a:spcBef>
                <a:spcPts val="1000"/>
              </a:spcBef>
              <a:buFont typeface="Wingdings" panose="05000000000000000000" pitchFamily="2" charset="2"/>
              <a:buChar char="ü"/>
              <a:defRPr/>
            </a:pPr>
            <a:r>
              <a:rPr lang="en-US" altLang="ja-JP" sz="2400" dirty="0"/>
              <a:t>These results indicate that t</a:t>
            </a: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hough total emissions in 2014 returned to their 2000 level, </a:t>
            </a:r>
            <a:r>
              <a:rPr lang="en-US" altLang="ja-JP" sz="2400" dirty="0">
                <a:solidFill>
                  <a:srgbClr val="FF0000"/>
                </a:solidFill>
                <a:latin typeface="Calibri" panose="020F0502020204030204" pitchFamily="34" charset="0"/>
                <a:ea typeface="ＭＳ ゴシック" panose="020B0609070205080204" pitchFamily="49" charset="-128"/>
                <a:cs typeface="Arial" panose="020B0604020202020204" pitchFamily="34" charset="0"/>
              </a:rPr>
              <a:t>t</a:t>
            </a:r>
            <a:r>
              <a:rPr kumimoji="1" lang="en-US" altLang="ja-JP" sz="2400" b="0" i="0" u="none" strike="noStrike" kern="1200" cap="none" spc="0" normalizeH="0" baseline="0" noProof="0" dirty="0">
                <a:ln>
                  <a:noFill/>
                </a:ln>
                <a:solidFill>
                  <a:srgbClr val="FF0000"/>
                </a:solidFill>
                <a:effectLst/>
                <a:uLnTx/>
                <a:uFillTx/>
                <a:latin typeface="Calibri" panose="020F0502020204030204" pitchFamily="34" charset="0"/>
                <a:ea typeface="ＭＳ ゴシック" panose="020B0609070205080204" pitchFamily="49" charset="-128"/>
                <a:cs typeface="Arial" panose="020B0604020202020204" pitchFamily="34" charset="0"/>
              </a:rPr>
              <a:t>he underlying structure of supply chain-induced CO</a:t>
            </a:r>
            <a:r>
              <a:rPr kumimoji="1" lang="en-US" altLang="ja-JP" sz="2400" b="0" i="0" u="none" strike="noStrike" kern="1200" cap="none" spc="0" normalizeH="0" baseline="-25000" noProof="0" dirty="0">
                <a:ln>
                  <a:noFill/>
                </a:ln>
                <a:solidFill>
                  <a:srgbClr val="FF0000"/>
                </a:solidFill>
                <a:effectLst/>
                <a:uLnTx/>
                <a:uFillTx/>
                <a:latin typeface="Calibri" panose="020F0502020204030204" pitchFamily="34" charset="0"/>
                <a:ea typeface="ＭＳ ゴシック" panose="020B0609070205080204" pitchFamily="49" charset="-128"/>
                <a:cs typeface="Arial" panose="020B0604020202020204" pitchFamily="34" charset="0"/>
              </a:rPr>
              <a:t>2</a:t>
            </a:r>
            <a:r>
              <a:rPr kumimoji="1" lang="en-US" altLang="ja-JP" sz="2400" b="0" i="0" u="none" strike="noStrike" kern="1200" cap="none" spc="0" normalizeH="0" baseline="0" noProof="0" dirty="0">
                <a:ln>
                  <a:noFill/>
                </a:ln>
                <a:solidFill>
                  <a:srgbClr val="FF0000"/>
                </a:solidFill>
                <a:effectLst/>
                <a:uLnTx/>
                <a:uFillTx/>
                <a:latin typeface="Calibri" panose="020F0502020204030204" pitchFamily="34" charset="0"/>
                <a:ea typeface="ＭＳ ゴシック" panose="020B0609070205080204" pitchFamily="49" charset="-128"/>
                <a:cs typeface="Arial" panose="020B0604020202020204" pitchFamily="34" charset="0"/>
              </a:rPr>
              <a:t> emissions underwent a significant transformation</a:t>
            </a:r>
            <a:r>
              <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ＭＳ ゴシック" panose="020B0609070205080204" pitchFamily="49" charset="-128"/>
                <a:cs typeface="Arial" panose="020B0604020202020204" pitchFamily="34" charset="0"/>
              </a:rPr>
              <a:t>.</a:t>
            </a:r>
          </a:p>
        </p:txBody>
      </p:sp>
      <p:sp>
        <p:nvSpPr>
          <p:cNvPr id="3" name="テキスト ボックス 2">
            <a:extLst>
              <a:ext uri="{FF2B5EF4-FFF2-40B4-BE49-F238E27FC236}">
                <a16:creationId xmlns:a16="http://schemas.microsoft.com/office/drawing/2014/main" id="{52D75A68-C184-36CC-AA42-057B133A4E73}"/>
              </a:ext>
            </a:extLst>
          </p:cNvPr>
          <p:cNvSpPr txBox="1"/>
          <p:nvPr/>
        </p:nvSpPr>
        <p:spPr>
          <a:xfrm>
            <a:off x="0" y="6141304"/>
            <a:ext cx="8439150" cy="707886"/>
          </a:xfrm>
          <a:prstGeom prst="rect">
            <a:avLst/>
          </a:prstGeom>
          <a:noFill/>
        </p:spPr>
        <p:txBody>
          <a:bodyPr wrap="square" rtlCol="0">
            <a:spAutoFit/>
          </a:bodyPr>
          <a:lstStyle/>
          <a:p>
            <a:pPr algn="ctr"/>
            <a:r>
              <a:rPr kumimoji="1" lang="en-GB" sz="2000" b="1" dirty="0"/>
              <a:t>Figure 4.</a:t>
            </a:r>
            <a:r>
              <a:rPr kumimoji="1" lang="en-GB" sz="2000" dirty="0"/>
              <a:t> Share of </a:t>
            </a:r>
            <a:r>
              <a:rPr kumimoji="1" lang="en-US" sz="2000" dirty="0"/>
              <a:t>e</a:t>
            </a:r>
            <a:r>
              <a:rPr lang="en-US" sz="2000" dirty="0"/>
              <a:t>mbodied CO</a:t>
            </a:r>
            <a:r>
              <a:rPr lang="en-US" sz="2000" baseline="-25000" dirty="0"/>
              <a:t>2</a:t>
            </a:r>
            <a:r>
              <a:rPr lang="en-US" sz="2000" dirty="0"/>
              <a:t> emissions induced in two different supply chains by final demand of EU countries from 2000 to 2014</a:t>
            </a:r>
            <a:endParaRPr kumimoji="1" lang="en-GB" sz="2000" dirty="0"/>
          </a:p>
        </p:txBody>
      </p:sp>
      <p:graphicFrame>
        <p:nvGraphicFramePr>
          <p:cNvPr id="6" name="グラフ 5">
            <a:extLst>
              <a:ext uri="{FF2B5EF4-FFF2-40B4-BE49-F238E27FC236}">
                <a16:creationId xmlns:a16="http://schemas.microsoft.com/office/drawing/2014/main" id="{32F369AF-194B-471F-84D6-7B711B02AF2E}"/>
              </a:ext>
            </a:extLst>
          </p:cNvPr>
          <p:cNvGraphicFramePr>
            <a:graphicFrameLocks/>
          </p:cNvGraphicFramePr>
          <p:nvPr>
            <p:extLst>
              <p:ext uri="{D42A27DB-BD31-4B8C-83A1-F6EECF244321}">
                <p14:modId xmlns:p14="http://schemas.microsoft.com/office/powerpoint/2010/main" val="1398208705"/>
              </p:ext>
            </p:extLst>
          </p:nvPr>
        </p:nvGraphicFramePr>
        <p:xfrm>
          <a:off x="2" y="900000"/>
          <a:ext cx="8601074" cy="5241303"/>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36558783-A7FA-A6F1-9F9B-BA45E51344BA}"/>
              </a:ext>
            </a:extLst>
          </p:cNvPr>
          <p:cNvSpPr txBox="1"/>
          <p:nvPr/>
        </p:nvSpPr>
        <p:spPr>
          <a:xfrm>
            <a:off x="1111250" y="1209106"/>
            <a:ext cx="723900" cy="461665"/>
          </a:xfrm>
          <a:prstGeom prst="rect">
            <a:avLst/>
          </a:prstGeom>
          <a:noFill/>
        </p:spPr>
        <p:txBody>
          <a:bodyPr wrap="square" rtlCol="0">
            <a:spAutoFit/>
          </a:bodyPr>
          <a:lstStyle/>
          <a:p>
            <a:pPr algn="ctr"/>
            <a:r>
              <a:rPr kumimoji="1" lang="en-GB" sz="2400" b="1" dirty="0"/>
              <a:t>29%</a:t>
            </a:r>
          </a:p>
        </p:txBody>
      </p:sp>
      <p:sp>
        <p:nvSpPr>
          <p:cNvPr id="8" name="テキスト ボックス 7">
            <a:extLst>
              <a:ext uri="{FF2B5EF4-FFF2-40B4-BE49-F238E27FC236}">
                <a16:creationId xmlns:a16="http://schemas.microsoft.com/office/drawing/2014/main" id="{9507725D-C9BD-1A9E-C9B5-DEDDA8D8417C}"/>
              </a:ext>
            </a:extLst>
          </p:cNvPr>
          <p:cNvSpPr txBox="1"/>
          <p:nvPr/>
        </p:nvSpPr>
        <p:spPr>
          <a:xfrm>
            <a:off x="3571875" y="1304355"/>
            <a:ext cx="723900" cy="461665"/>
          </a:xfrm>
          <a:prstGeom prst="rect">
            <a:avLst/>
          </a:prstGeom>
          <a:noFill/>
        </p:spPr>
        <p:txBody>
          <a:bodyPr wrap="square" rtlCol="0">
            <a:spAutoFit/>
          </a:bodyPr>
          <a:lstStyle/>
          <a:p>
            <a:pPr algn="ctr"/>
            <a:r>
              <a:rPr lang="en-GB" sz="2400" b="1" dirty="0"/>
              <a:t>32</a:t>
            </a:r>
            <a:r>
              <a:rPr kumimoji="1" lang="en-GB" sz="2400" b="1" dirty="0"/>
              <a:t>%</a:t>
            </a:r>
          </a:p>
        </p:txBody>
      </p:sp>
      <p:sp>
        <p:nvSpPr>
          <p:cNvPr id="9" name="テキスト ボックス 8">
            <a:extLst>
              <a:ext uri="{FF2B5EF4-FFF2-40B4-BE49-F238E27FC236}">
                <a16:creationId xmlns:a16="http://schemas.microsoft.com/office/drawing/2014/main" id="{654348CD-6330-1DCB-92A5-5473F0E9C704}"/>
              </a:ext>
            </a:extLst>
          </p:cNvPr>
          <p:cNvSpPr txBox="1"/>
          <p:nvPr/>
        </p:nvSpPr>
        <p:spPr>
          <a:xfrm>
            <a:off x="6035675" y="1304356"/>
            <a:ext cx="723900" cy="461665"/>
          </a:xfrm>
          <a:prstGeom prst="rect">
            <a:avLst/>
          </a:prstGeom>
          <a:noFill/>
        </p:spPr>
        <p:txBody>
          <a:bodyPr wrap="square" rtlCol="0">
            <a:spAutoFit/>
          </a:bodyPr>
          <a:lstStyle/>
          <a:p>
            <a:pPr algn="ctr"/>
            <a:r>
              <a:rPr lang="en-GB" sz="2400" b="1" dirty="0"/>
              <a:t>35</a:t>
            </a:r>
            <a:r>
              <a:rPr kumimoji="1" lang="en-GB" sz="2400" b="1" dirty="0"/>
              <a:t>%</a:t>
            </a:r>
          </a:p>
        </p:txBody>
      </p:sp>
      <p:sp>
        <p:nvSpPr>
          <p:cNvPr id="10" name="テキスト ボックス 9">
            <a:extLst>
              <a:ext uri="{FF2B5EF4-FFF2-40B4-BE49-F238E27FC236}">
                <a16:creationId xmlns:a16="http://schemas.microsoft.com/office/drawing/2014/main" id="{4E8B9800-1F35-0AF3-BE6E-11014B927527}"/>
              </a:ext>
            </a:extLst>
          </p:cNvPr>
          <p:cNvSpPr txBox="1"/>
          <p:nvPr/>
        </p:nvSpPr>
        <p:spPr>
          <a:xfrm>
            <a:off x="8010525" y="1373263"/>
            <a:ext cx="723900" cy="461665"/>
          </a:xfrm>
          <a:prstGeom prst="rect">
            <a:avLst/>
          </a:prstGeom>
          <a:noFill/>
        </p:spPr>
        <p:txBody>
          <a:bodyPr wrap="square" rtlCol="0">
            <a:spAutoFit/>
          </a:bodyPr>
          <a:lstStyle/>
          <a:p>
            <a:pPr algn="ctr"/>
            <a:r>
              <a:rPr lang="en-GB" sz="2400" b="1" dirty="0"/>
              <a:t>37</a:t>
            </a:r>
            <a:r>
              <a:rPr kumimoji="1" lang="en-GB" sz="2400" b="1" dirty="0"/>
              <a:t>%</a:t>
            </a:r>
          </a:p>
        </p:txBody>
      </p:sp>
      <p:sp>
        <p:nvSpPr>
          <p:cNvPr id="5" name="テキスト ボックス 4">
            <a:extLst>
              <a:ext uri="{FF2B5EF4-FFF2-40B4-BE49-F238E27FC236}">
                <a16:creationId xmlns:a16="http://schemas.microsoft.com/office/drawing/2014/main" id="{C9C7654F-245F-1E5D-6D52-81D9C22F35BC}"/>
              </a:ext>
            </a:extLst>
          </p:cNvPr>
          <p:cNvSpPr txBox="1"/>
          <p:nvPr/>
        </p:nvSpPr>
        <p:spPr>
          <a:xfrm>
            <a:off x="644527" y="4671904"/>
            <a:ext cx="8118475" cy="1404000"/>
          </a:xfrm>
          <a:prstGeom prst="rect">
            <a:avLst/>
          </a:prstGeom>
          <a:solidFill>
            <a:schemeClr val="bg1"/>
          </a:solidFill>
        </p:spPr>
        <p:txBody>
          <a:bodyPr wrap="square" rtlCol="0">
            <a:spAutoFit/>
          </a:bodyPr>
          <a:lstStyle/>
          <a:p>
            <a:endParaRPr kumimoji="1" lang="en-GB" sz="2000" dirty="0"/>
          </a:p>
        </p:txBody>
      </p:sp>
      <p:sp>
        <p:nvSpPr>
          <p:cNvPr id="11" name="テキスト ボックス 10">
            <a:extLst>
              <a:ext uri="{FF2B5EF4-FFF2-40B4-BE49-F238E27FC236}">
                <a16:creationId xmlns:a16="http://schemas.microsoft.com/office/drawing/2014/main" id="{7AD5C6EC-9507-2740-9474-62F3942D8B83}"/>
              </a:ext>
            </a:extLst>
          </p:cNvPr>
          <p:cNvSpPr txBox="1"/>
          <p:nvPr/>
        </p:nvSpPr>
        <p:spPr>
          <a:xfrm>
            <a:off x="644527" y="4631440"/>
            <a:ext cx="8016512" cy="707886"/>
          </a:xfrm>
          <a:prstGeom prst="rect">
            <a:avLst/>
          </a:prstGeom>
          <a:noFill/>
        </p:spPr>
        <p:txBody>
          <a:bodyPr wrap="square">
            <a:spAutoFit/>
          </a:bodyPr>
          <a:lstStyle/>
          <a:p>
            <a:r>
              <a:rPr kumimoji="1" lang="en-US" altLang="ja-JP" sz="2000" dirty="0"/>
              <a:t>Embodied CO</a:t>
            </a:r>
            <a:r>
              <a:rPr kumimoji="1" lang="en-US" altLang="ja-JP" sz="2000" baseline="-25000" dirty="0"/>
              <a:t>2</a:t>
            </a:r>
            <a:r>
              <a:rPr kumimoji="1" lang="en-US" altLang="ja-JP" sz="2000" dirty="0"/>
              <a:t> emissions within EU countries associated with intra-regional (EU) supply chains induced by the final demand of the EU</a:t>
            </a:r>
            <a:endParaRPr kumimoji="1" lang="en-GB" altLang="ja-JP" sz="2000" dirty="0"/>
          </a:p>
        </p:txBody>
      </p:sp>
      <p:sp>
        <p:nvSpPr>
          <p:cNvPr id="12" name="テキスト ボックス 11">
            <a:extLst>
              <a:ext uri="{FF2B5EF4-FFF2-40B4-BE49-F238E27FC236}">
                <a16:creationId xmlns:a16="http://schemas.microsoft.com/office/drawing/2014/main" id="{89D7E728-576E-EAD4-7654-E686427EAE21}"/>
              </a:ext>
            </a:extLst>
          </p:cNvPr>
          <p:cNvSpPr txBox="1"/>
          <p:nvPr/>
        </p:nvSpPr>
        <p:spPr>
          <a:xfrm>
            <a:off x="614546" y="5405664"/>
            <a:ext cx="8016512" cy="707886"/>
          </a:xfrm>
          <a:prstGeom prst="rect">
            <a:avLst/>
          </a:prstGeom>
          <a:noFill/>
        </p:spPr>
        <p:txBody>
          <a:bodyPr wrap="square">
            <a:spAutoFit/>
          </a:bodyPr>
          <a:lstStyle/>
          <a:p>
            <a:r>
              <a:rPr kumimoji="1" lang="en-US" altLang="ja-JP" sz="2000" dirty="0"/>
              <a:t>Embodied CO</a:t>
            </a:r>
            <a:r>
              <a:rPr kumimoji="1" lang="en-US" altLang="ja-JP" sz="2000" baseline="-25000" dirty="0"/>
              <a:t>2</a:t>
            </a:r>
            <a:r>
              <a:rPr kumimoji="1" lang="en-US" altLang="ja-JP" sz="2000" dirty="0"/>
              <a:t> emissions within EU countries associated with inter‑regional (EU–non-EU) supply chains induced by the final demand of the EU</a:t>
            </a:r>
            <a:endParaRPr kumimoji="1" lang="en-GB" altLang="ja-JP" sz="2000" dirty="0"/>
          </a:p>
        </p:txBody>
      </p:sp>
    </p:spTree>
    <p:extLst>
      <p:ext uri="{BB962C8B-B14F-4D97-AF65-F5344CB8AC3E}">
        <p14:creationId xmlns:p14="http://schemas.microsoft.com/office/powerpoint/2010/main" val="356108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64A141F2-7349-36A3-CE65-E140C458301A}"/>
              </a:ext>
            </a:extLst>
          </p:cNvPr>
          <p:cNvSpPr/>
          <p:nvPr/>
        </p:nvSpPr>
        <p:spPr>
          <a:xfrm>
            <a:off x="-10948" y="5416763"/>
            <a:ext cx="12195175" cy="1433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endParaRPr lang="en-US" altLang="ja-JP" sz="2000" dirty="0">
              <a:solidFill>
                <a:prstClr val="black"/>
              </a:solidFill>
              <a:latin typeface="Calibri" panose="020F0502020204030204" pitchFamily="34" charset="0"/>
              <a:ea typeface="ＭＳ ゴシック" panose="020B0609070205080204" pitchFamily="49" charset="-128"/>
              <a:cs typeface="Arial" panose="020B0604020202020204" pitchFamily="34" charset="0"/>
            </a:endParaRPr>
          </a:p>
        </p:txBody>
      </p:sp>
      <p:sp>
        <p:nvSpPr>
          <p:cNvPr id="60" name="正方形/長方形 59">
            <a:extLst>
              <a:ext uri="{FF2B5EF4-FFF2-40B4-BE49-F238E27FC236}">
                <a16:creationId xmlns:a16="http://schemas.microsoft.com/office/drawing/2014/main" id="{12530AE3-2804-3400-196C-4559D3550400}"/>
              </a:ext>
            </a:extLst>
          </p:cNvPr>
          <p:cNvSpPr/>
          <p:nvPr/>
        </p:nvSpPr>
        <p:spPr>
          <a:xfrm>
            <a:off x="-1" y="5424594"/>
            <a:ext cx="12195175" cy="1433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lvl="0" indent="-228600">
              <a:lnSpc>
                <a:spcPct val="90000"/>
              </a:lnSpc>
              <a:spcBef>
                <a:spcPts val="1000"/>
              </a:spcBef>
              <a:buFont typeface="Wingdings" panose="05000000000000000000" pitchFamily="2" charset="2"/>
              <a:buChar char="Ø"/>
            </a:pP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The area of each squares represents the amount of CO₂ emissions induced for each industry.</a:t>
            </a:r>
          </a:p>
          <a:p>
            <a:pPr marL="447675" lvl="1" indent="-228600">
              <a:lnSpc>
                <a:spcPct val="90000"/>
              </a:lnSpc>
              <a:spcBef>
                <a:spcPts val="500"/>
              </a:spcBef>
              <a:buFont typeface="Wingdings" panose="05000000000000000000" pitchFamily="2" charset="2"/>
              <a:buChar char="Ø"/>
            </a:pPr>
            <a:r>
              <a:rPr lang="en-US" altLang="ja-JP" sz="20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Vertical axis represents CO₂ emission multiplier (Embodied CO₂ emissions induced per unit of EU final demand).</a:t>
            </a:r>
          </a:p>
          <a:p>
            <a:pPr marL="447675" lvl="1" indent="-228600">
              <a:lnSpc>
                <a:spcPct val="90000"/>
              </a:lnSpc>
              <a:spcBef>
                <a:spcPts val="500"/>
              </a:spcBef>
              <a:buFont typeface="Wingdings" panose="05000000000000000000" pitchFamily="2" charset="2"/>
              <a:buChar char="Ø"/>
            </a:pPr>
            <a:r>
              <a:rPr lang="en-US" altLang="ja-JP" sz="20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Horizontal axis represents final demand of EU countries.</a:t>
            </a:r>
          </a:p>
        </p:txBody>
      </p:sp>
      <p:sp>
        <p:nvSpPr>
          <p:cNvPr id="65" name="正方形/長方形 64">
            <a:extLst>
              <a:ext uri="{FF2B5EF4-FFF2-40B4-BE49-F238E27FC236}">
                <a16:creationId xmlns:a16="http://schemas.microsoft.com/office/drawing/2014/main" id="{E645EB81-FBF4-240B-D4C1-0EBBF8431E3A}"/>
              </a:ext>
            </a:extLst>
          </p:cNvPr>
          <p:cNvSpPr>
            <a:spLocks/>
          </p:cNvSpPr>
          <p:nvPr/>
        </p:nvSpPr>
        <p:spPr>
          <a:xfrm>
            <a:off x="-1" y="5419735"/>
            <a:ext cx="12195175" cy="1433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lvl="0" indent="-228600">
              <a:lnSpc>
                <a:spcPct val="90000"/>
              </a:lnSpc>
              <a:spcBef>
                <a:spcPts val="1000"/>
              </a:spcBef>
              <a:buFont typeface="Wingdings" panose="05000000000000000000" pitchFamily="2" charset="2"/>
              <a:buChar char="Ø"/>
            </a:pPr>
            <a:r>
              <a:rPr lang="en-US" altLang="ja-JP" sz="24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The area of each squares represents the amount of CO₂ emissions induced for each industry.</a:t>
            </a:r>
          </a:p>
          <a:p>
            <a:pPr marL="447675" lvl="1" indent="-228600">
              <a:lnSpc>
                <a:spcPct val="90000"/>
              </a:lnSpc>
              <a:spcBef>
                <a:spcPts val="500"/>
              </a:spcBef>
              <a:buFont typeface="Wingdings" panose="05000000000000000000" pitchFamily="2" charset="2"/>
              <a:buChar char="Ø"/>
            </a:pPr>
            <a:r>
              <a:rPr lang="en-US" altLang="ja-JP" sz="2000" dirty="0">
                <a:solidFill>
                  <a:schemeClr val="accent5"/>
                </a:solidFill>
                <a:latin typeface="Calibri" panose="020F0502020204030204" pitchFamily="34" charset="0"/>
                <a:ea typeface="ＭＳ ゴシック" panose="020B0609070205080204" pitchFamily="49" charset="-128"/>
                <a:cs typeface="Arial" panose="020B0604020202020204" pitchFamily="34" charset="0"/>
              </a:rPr>
              <a:t>Vertical axis represents CO₂ emission multiplier (Embodied CO₂ emissions induced per unit of EU final demand).</a:t>
            </a:r>
          </a:p>
          <a:p>
            <a:pPr marL="447675" lvl="1" indent="-228600">
              <a:lnSpc>
                <a:spcPct val="90000"/>
              </a:lnSpc>
              <a:spcBef>
                <a:spcPts val="500"/>
              </a:spcBef>
              <a:buFont typeface="Wingdings" panose="05000000000000000000" pitchFamily="2" charset="2"/>
              <a:buChar char="Ø"/>
            </a:pPr>
            <a:r>
              <a:rPr lang="en-US" altLang="ja-JP" sz="2000" dirty="0">
                <a:solidFill>
                  <a:schemeClr val="accent6"/>
                </a:solidFill>
                <a:latin typeface="Calibri" panose="020F0502020204030204" pitchFamily="34" charset="0"/>
                <a:ea typeface="ＭＳ ゴシック" panose="020B0609070205080204" pitchFamily="49" charset="-128"/>
                <a:cs typeface="Arial" panose="020B0604020202020204" pitchFamily="34" charset="0"/>
              </a:rPr>
              <a:t>Horizontal axis represents final demand of EU countries.</a:t>
            </a:r>
          </a:p>
        </p:txBody>
      </p:sp>
      <p:sp>
        <p:nvSpPr>
          <p:cNvPr id="64" name="正方形/長方形 63">
            <a:extLst>
              <a:ext uri="{FF2B5EF4-FFF2-40B4-BE49-F238E27FC236}">
                <a16:creationId xmlns:a16="http://schemas.microsoft.com/office/drawing/2014/main" id="{C0BBFD11-ACEB-790B-0797-C78D0E77E26B}"/>
              </a:ext>
            </a:extLst>
          </p:cNvPr>
          <p:cNvSpPr/>
          <p:nvPr/>
        </p:nvSpPr>
        <p:spPr>
          <a:xfrm>
            <a:off x="-10947" y="5425499"/>
            <a:ext cx="12195175" cy="1433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lvl="0" indent="-228600">
              <a:lnSpc>
                <a:spcPct val="90000"/>
              </a:lnSpc>
              <a:buClr>
                <a:srgbClr val="C89800"/>
              </a:buClr>
              <a:buFont typeface="Wingdings" panose="05000000000000000000" pitchFamily="2" charset="2"/>
              <a:buChar char="n"/>
            </a:pPr>
            <a:r>
              <a:rPr lang="en-US" altLang="ja-JP" sz="2400" b="1" dirty="0">
                <a:solidFill>
                  <a:srgbClr val="C89800"/>
                </a:solidFill>
                <a:latin typeface="Arial" panose="020B0604020202020204" pitchFamily="34" charset="0"/>
                <a:ea typeface="ＭＳ ゴシック" panose="020B0609070205080204" pitchFamily="49" charset="-128"/>
                <a:cs typeface="Arial" panose="020B0604020202020204" pitchFamily="34" charset="0"/>
              </a:rPr>
              <a:t>Yellow</a:t>
            </a:r>
            <a:r>
              <a:rPr lang="en-US" altLang="ja-JP" sz="2400" b="1" dirty="0">
                <a:solidFill>
                  <a:srgbClr val="FFC000"/>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2400" dirty="0">
                <a:solidFill>
                  <a:prstClr val="black"/>
                </a:solidFill>
                <a:latin typeface="Arial" panose="020B0604020202020204" pitchFamily="34" charset="0"/>
                <a:ea typeface="ＭＳ ゴシック" panose="020B0609070205080204" pitchFamily="49" charset="-128"/>
                <a:cs typeface="Arial" panose="020B0604020202020204" pitchFamily="34" charset="0"/>
              </a:rPr>
              <a:t>is the amount of embodied</a:t>
            </a:r>
            <a:r>
              <a:rPr lang="en-US" altLang="ja-JP" sz="2400" dirty="0">
                <a:solidFill>
                  <a:srgbClr val="FFC000"/>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2400" dirty="0">
                <a:solidFill>
                  <a:prstClr val="black"/>
                </a:solidFill>
                <a:latin typeface="Arial" panose="020B0604020202020204" pitchFamily="34" charset="0"/>
                <a:ea typeface="ＭＳ ゴシック" panose="020B0609070205080204" pitchFamily="49" charset="-128"/>
                <a:cs typeface="Arial" panose="020B0604020202020204" pitchFamily="34" charset="0"/>
              </a:rPr>
              <a:t>CO</a:t>
            </a:r>
            <a:r>
              <a:rPr lang="en-US" altLang="ja-JP" sz="2400" baseline="-25000" dirty="0">
                <a:solidFill>
                  <a:prstClr val="black"/>
                </a:solidFill>
                <a:latin typeface="Arial" panose="020B0604020202020204" pitchFamily="34" charset="0"/>
                <a:ea typeface="ＭＳ ゴシック" panose="020B0609070205080204" pitchFamily="49" charset="-128"/>
                <a:cs typeface="Arial" panose="020B0604020202020204" pitchFamily="34" charset="0"/>
              </a:rPr>
              <a:t>2</a:t>
            </a:r>
            <a:r>
              <a:rPr lang="en-US" altLang="ja-JP" sz="2400" dirty="0">
                <a:solidFill>
                  <a:prstClr val="black"/>
                </a:solidFill>
                <a:latin typeface="Arial" panose="020B0604020202020204" pitchFamily="34" charset="0"/>
                <a:ea typeface="ＭＳ ゴシック" panose="020B0609070205080204" pitchFamily="49" charset="-128"/>
                <a:cs typeface="Arial" panose="020B0604020202020204" pitchFamily="34" charset="0"/>
              </a:rPr>
              <a:t> emissions induced in inter-regional (EU–non-EU) supply chains by the final demand of EU countries.</a:t>
            </a:r>
            <a:endParaRPr lang="en-US" altLang="ja-JP" sz="2400" b="1" dirty="0">
              <a:solidFill>
                <a:srgbClr val="00B0F0"/>
              </a:solidFill>
              <a:latin typeface="Arial" panose="020B0604020202020204" pitchFamily="34" charset="0"/>
              <a:ea typeface="ＭＳ ゴシック" panose="020B0609070205080204" pitchFamily="49" charset="-128"/>
              <a:cs typeface="Arial" panose="020B0604020202020204" pitchFamily="34" charset="0"/>
            </a:endParaRPr>
          </a:p>
          <a:p>
            <a:pPr marL="228600" lvl="0" indent="-228600">
              <a:lnSpc>
                <a:spcPct val="90000"/>
              </a:lnSpc>
              <a:buClr>
                <a:srgbClr val="008CF0"/>
              </a:buClr>
              <a:buFont typeface="Wingdings" panose="05000000000000000000" pitchFamily="2" charset="2"/>
              <a:buChar char="n"/>
            </a:pPr>
            <a:r>
              <a:rPr lang="en-US" altLang="ja-JP" sz="2400" b="1" dirty="0">
                <a:solidFill>
                  <a:srgbClr val="008CF0"/>
                </a:solidFill>
                <a:latin typeface="Arial" panose="020B0604020202020204" pitchFamily="34" charset="0"/>
                <a:ea typeface="ＭＳ ゴシック" panose="020B0609070205080204" pitchFamily="49" charset="-128"/>
                <a:cs typeface="Arial" panose="020B0604020202020204" pitchFamily="34" charset="0"/>
              </a:rPr>
              <a:t>Blue</a:t>
            </a:r>
            <a:r>
              <a:rPr lang="en-US" altLang="ja-JP" sz="2400" b="1" dirty="0">
                <a:solidFill>
                  <a:srgbClr val="00B0F0"/>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2400" dirty="0">
                <a:solidFill>
                  <a:prstClr val="black"/>
                </a:solidFill>
                <a:latin typeface="Arial" panose="020B0604020202020204" pitchFamily="34" charset="0"/>
                <a:ea typeface="ＭＳ ゴシック" panose="020B0609070205080204" pitchFamily="49" charset="-128"/>
                <a:cs typeface="Arial" panose="020B0604020202020204" pitchFamily="34" charset="0"/>
              </a:rPr>
              <a:t>is the amount of embodied CO</a:t>
            </a:r>
            <a:r>
              <a:rPr lang="en-US" altLang="ja-JP" sz="2400" baseline="-25000" dirty="0">
                <a:solidFill>
                  <a:prstClr val="black"/>
                </a:solidFill>
                <a:latin typeface="Arial" panose="020B0604020202020204" pitchFamily="34" charset="0"/>
                <a:ea typeface="ＭＳ ゴシック" panose="020B0609070205080204" pitchFamily="49" charset="-128"/>
                <a:cs typeface="Arial" panose="020B0604020202020204" pitchFamily="34" charset="0"/>
              </a:rPr>
              <a:t>2</a:t>
            </a:r>
            <a:r>
              <a:rPr lang="en-US" altLang="ja-JP" sz="2400" dirty="0">
                <a:solidFill>
                  <a:prstClr val="black"/>
                </a:solidFill>
                <a:latin typeface="Arial" panose="020B0604020202020204" pitchFamily="34" charset="0"/>
                <a:ea typeface="ＭＳ ゴシック" panose="020B0609070205080204" pitchFamily="49" charset="-128"/>
                <a:cs typeface="Arial" panose="020B0604020202020204" pitchFamily="34" charset="0"/>
              </a:rPr>
              <a:t> emissions induced in intra-EU supply chains by the final demand of EU countries.</a:t>
            </a:r>
          </a:p>
        </p:txBody>
      </p:sp>
      <p:grpSp>
        <p:nvGrpSpPr>
          <p:cNvPr id="18" name="グループ化 17">
            <a:extLst>
              <a:ext uri="{FF2B5EF4-FFF2-40B4-BE49-F238E27FC236}">
                <a16:creationId xmlns:a16="http://schemas.microsoft.com/office/drawing/2014/main" id="{3567B84C-1460-2C3A-F63E-AB0000F3A8AC}"/>
              </a:ext>
            </a:extLst>
          </p:cNvPr>
          <p:cNvGrpSpPr/>
          <p:nvPr/>
        </p:nvGrpSpPr>
        <p:grpSpPr>
          <a:xfrm>
            <a:off x="295275" y="798403"/>
            <a:ext cx="11810291" cy="4474072"/>
            <a:chOff x="319368" y="396875"/>
            <a:chExt cx="16007910" cy="6064250"/>
          </a:xfrm>
        </p:grpSpPr>
        <p:pic>
          <p:nvPicPr>
            <p:cNvPr id="16" name="図 15">
              <a:extLst>
                <a:ext uri="{FF2B5EF4-FFF2-40B4-BE49-F238E27FC236}">
                  <a16:creationId xmlns:a16="http://schemas.microsoft.com/office/drawing/2014/main" id="{96B97A5E-7F9B-2318-07FA-BCB5B79B528E}"/>
                </a:ext>
              </a:extLst>
            </p:cNvPr>
            <p:cNvPicPr>
              <a:picLocks noChangeAspect="1"/>
            </p:cNvPicPr>
            <p:nvPr/>
          </p:nvPicPr>
          <p:blipFill>
            <a:blip r:embed="rId3"/>
            <a:srcRect l="3034"/>
            <a:stretch/>
          </p:blipFill>
          <p:spPr>
            <a:xfrm>
              <a:off x="319368" y="396875"/>
              <a:ext cx="11822095" cy="6064250"/>
            </a:xfrm>
            <a:prstGeom prst="rect">
              <a:avLst/>
            </a:prstGeom>
          </p:spPr>
        </p:pic>
        <p:pic>
          <p:nvPicPr>
            <p:cNvPr id="17" name="図 16">
              <a:extLst>
                <a:ext uri="{FF2B5EF4-FFF2-40B4-BE49-F238E27FC236}">
                  <a16:creationId xmlns:a16="http://schemas.microsoft.com/office/drawing/2014/main" id="{F45669EE-2365-63FE-C45A-E2EBD4303D92}"/>
                </a:ext>
              </a:extLst>
            </p:cNvPr>
            <p:cNvPicPr>
              <a:picLocks noChangeAspect="1"/>
            </p:cNvPicPr>
            <p:nvPr/>
          </p:nvPicPr>
          <p:blipFill>
            <a:blip r:embed="rId4"/>
            <a:srcRect l="6780" r="29752"/>
            <a:stretch/>
          </p:blipFill>
          <p:spPr>
            <a:xfrm>
              <a:off x="8589110" y="396875"/>
              <a:ext cx="7738168" cy="6064250"/>
            </a:xfrm>
            <a:prstGeom prst="rect">
              <a:avLst/>
            </a:prstGeom>
          </p:spPr>
        </p:pic>
      </p:grpSp>
      <p:sp>
        <p:nvSpPr>
          <p:cNvPr id="2" name="タイトル 1">
            <a:extLst>
              <a:ext uri="{FF2B5EF4-FFF2-40B4-BE49-F238E27FC236}">
                <a16:creationId xmlns:a16="http://schemas.microsoft.com/office/drawing/2014/main" id="{917F2E5F-76DE-4638-2C11-140B10BB8ECC}"/>
              </a:ext>
            </a:extLst>
          </p:cNvPr>
          <p:cNvSpPr>
            <a:spLocks noGrp="1"/>
          </p:cNvSpPr>
          <p:nvPr>
            <p:ph type="title"/>
          </p:nvPr>
        </p:nvSpPr>
        <p:spPr/>
        <p:txBody>
          <a:bodyPr>
            <a:normAutofit/>
          </a:bodyPr>
          <a:lstStyle/>
          <a:p>
            <a:r>
              <a:rPr lang="en-US" altLang="ja-JP" dirty="0"/>
              <a:t>4. Results</a:t>
            </a:r>
            <a:endParaRPr kumimoji="1" lang="ja-JP" altLang="en-US" dirty="0"/>
          </a:p>
        </p:txBody>
      </p:sp>
      <p:sp>
        <p:nvSpPr>
          <p:cNvPr id="4" name="スライド番号プレースホルダー 3">
            <a:extLst>
              <a:ext uri="{FF2B5EF4-FFF2-40B4-BE49-F238E27FC236}">
                <a16:creationId xmlns:a16="http://schemas.microsoft.com/office/drawing/2014/main" id="{30DB6C69-D3C9-5E96-E720-CA86594B613D}"/>
              </a:ext>
            </a:extLst>
          </p:cNvPr>
          <p:cNvSpPr>
            <a:spLocks noGrp="1"/>
          </p:cNvSpPr>
          <p:nvPr>
            <p:ph type="sldNum" sz="quarter" idx="12"/>
          </p:nvPr>
        </p:nvSpPr>
        <p:spPr/>
        <p:txBody>
          <a:bodyPr/>
          <a:lstStyle/>
          <a:p>
            <a:fld id="{64E783D7-D17F-466C-80DC-D861DFAB4428}" type="slidenum">
              <a:rPr kumimoji="1" lang="ja-JP" altLang="en-US" smtClean="0"/>
              <a:t>14</a:t>
            </a:fld>
            <a:endParaRPr kumimoji="1" lang="ja-JP" altLang="en-US" dirty="0"/>
          </a:p>
        </p:txBody>
      </p:sp>
      <p:sp>
        <p:nvSpPr>
          <p:cNvPr id="8" name="テキスト ボックス 7">
            <a:extLst>
              <a:ext uri="{FF2B5EF4-FFF2-40B4-BE49-F238E27FC236}">
                <a16:creationId xmlns:a16="http://schemas.microsoft.com/office/drawing/2014/main" id="{6578F9A0-ED37-E3B4-85FC-37272F64BECE}"/>
              </a:ext>
            </a:extLst>
          </p:cNvPr>
          <p:cNvSpPr txBox="1"/>
          <p:nvPr/>
        </p:nvSpPr>
        <p:spPr>
          <a:xfrm>
            <a:off x="655143" y="1034280"/>
            <a:ext cx="1106701" cy="523220"/>
          </a:xfrm>
          <a:prstGeom prst="rect">
            <a:avLst/>
          </a:prstGeom>
          <a:noFill/>
        </p:spPr>
        <p:txBody>
          <a:bodyPr wrap="square">
            <a:spAutoFit/>
          </a:bodyPr>
          <a:lstStyle/>
          <a:p>
            <a:r>
              <a:rPr lang="en-US" altLang="ja-JP" sz="2800" dirty="0"/>
              <a:t>2000</a:t>
            </a:r>
            <a:endParaRPr lang="en-GB" sz="2800" dirty="0"/>
          </a:p>
        </p:txBody>
      </p:sp>
      <p:sp>
        <p:nvSpPr>
          <p:cNvPr id="9" name="テキスト ボックス 8">
            <a:extLst>
              <a:ext uri="{FF2B5EF4-FFF2-40B4-BE49-F238E27FC236}">
                <a16:creationId xmlns:a16="http://schemas.microsoft.com/office/drawing/2014/main" id="{908B4DFC-60E0-00F5-95CD-36A2D69A4E68}"/>
              </a:ext>
            </a:extLst>
          </p:cNvPr>
          <p:cNvSpPr txBox="1"/>
          <p:nvPr/>
        </p:nvSpPr>
        <p:spPr>
          <a:xfrm>
            <a:off x="6743889" y="1034280"/>
            <a:ext cx="1106701" cy="523220"/>
          </a:xfrm>
          <a:prstGeom prst="rect">
            <a:avLst/>
          </a:prstGeom>
          <a:noFill/>
        </p:spPr>
        <p:txBody>
          <a:bodyPr wrap="square">
            <a:spAutoFit/>
          </a:bodyPr>
          <a:lstStyle/>
          <a:p>
            <a:r>
              <a:rPr lang="en-US" altLang="ja-JP" sz="2800" dirty="0"/>
              <a:t>2014</a:t>
            </a:r>
            <a:endParaRPr lang="en-GB" sz="2800" dirty="0"/>
          </a:p>
        </p:txBody>
      </p:sp>
      <p:sp>
        <p:nvSpPr>
          <p:cNvPr id="10" name="テキスト ボックス 9">
            <a:extLst>
              <a:ext uri="{FF2B5EF4-FFF2-40B4-BE49-F238E27FC236}">
                <a16:creationId xmlns:a16="http://schemas.microsoft.com/office/drawing/2014/main" id="{AA4FAFA6-C617-C6B3-C0EA-CD56E8C53325}"/>
              </a:ext>
            </a:extLst>
          </p:cNvPr>
          <p:cNvSpPr txBox="1"/>
          <p:nvPr/>
        </p:nvSpPr>
        <p:spPr>
          <a:xfrm>
            <a:off x="-95250" y="795224"/>
            <a:ext cx="492443" cy="4091101"/>
          </a:xfrm>
          <a:prstGeom prst="rect">
            <a:avLst/>
          </a:prstGeom>
          <a:noFill/>
        </p:spPr>
        <p:txBody>
          <a:bodyPr vert="vert270" wrap="square" rtlCol="0">
            <a:spAutoFit/>
          </a:bodyPr>
          <a:lstStyle/>
          <a:p>
            <a:r>
              <a:rPr lang="en-US" altLang="ja-JP" sz="2000" dirty="0"/>
              <a:t>CO</a:t>
            </a:r>
            <a:r>
              <a:rPr lang="en-US" altLang="ja-JP" sz="2000" baseline="-25000" dirty="0"/>
              <a:t>2</a:t>
            </a:r>
            <a:r>
              <a:rPr lang="ja-JP" altLang="en-US" sz="2000" baseline="-25000" dirty="0"/>
              <a:t> </a:t>
            </a:r>
            <a:r>
              <a:rPr lang="en-US" altLang="ja-JP" sz="2000" dirty="0"/>
              <a:t>emission</a:t>
            </a:r>
            <a:r>
              <a:rPr lang="ja-JP" altLang="en-US" sz="2000" dirty="0"/>
              <a:t> </a:t>
            </a:r>
            <a:r>
              <a:rPr lang="en-US" altLang="ja-JP" sz="2000" dirty="0"/>
              <a:t>multiplier (kg-CO</a:t>
            </a:r>
            <a:r>
              <a:rPr lang="en-US" altLang="ja-JP" sz="2000" baseline="-25000" dirty="0"/>
              <a:t>2</a:t>
            </a:r>
            <a:r>
              <a:rPr lang="en-US" altLang="ja-JP" sz="2000" dirty="0"/>
              <a:t>/USD)</a:t>
            </a:r>
          </a:p>
        </p:txBody>
      </p:sp>
      <p:sp>
        <p:nvSpPr>
          <p:cNvPr id="12" name="テキスト ボックス 11">
            <a:extLst>
              <a:ext uri="{FF2B5EF4-FFF2-40B4-BE49-F238E27FC236}">
                <a16:creationId xmlns:a16="http://schemas.microsoft.com/office/drawing/2014/main" id="{1BD1E0C8-8D49-0213-7BB7-E45CABC72D2D}"/>
              </a:ext>
            </a:extLst>
          </p:cNvPr>
          <p:cNvSpPr txBox="1"/>
          <p:nvPr/>
        </p:nvSpPr>
        <p:spPr>
          <a:xfrm>
            <a:off x="369905" y="4377725"/>
            <a:ext cx="5892802" cy="400110"/>
          </a:xfrm>
          <a:prstGeom prst="rect">
            <a:avLst/>
          </a:prstGeom>
          <a:noFill/>
        </p:spPr>
        <p:txBody>
          <a:bodyPr vert="horz" wrap="square" rtlCol="0">
            <a:spAutoFit/>
          </a:bodyPr>
          <a:lstStyle/>
          <a:p>
            <a:pPr algn="ctr"/>
            <a:r>
              <a:rPr lang="en-US" altLang="ja-JP" sz="2000" dirty="0"/>
              <a:t>Final demand of EU countries</a:t>
            </a:r>
            <a:r>
              <a:rPr lang="ja-JP" altLang="en-US" sz="2000" dirty="0"/>
              <a:t> </a:t>
            </a:r>
            <a:r>
              <a:rPr lang="en-US" altLang="ja-JP" sz="2000" dirty="0"/>
              <a:t>(trillion USD)</a:t>
            </a:r>
          </a:p>
        </p:txBody>
      </p:sp>
      <p:sp>
        <p:nvSpPr>
          <p:cNvPr id="13" name="テキスト ボックス 12">
            <a:extLst>
              <a:ext uri="{FF2B5EF4-FFF2-40B4-BE49-F238E27FC236}">
                <a16:creationId xmlns:a16="http://schemas.microsoft.com/office/drawing/2014/main" id="{AC25E5F2-C289-433A-2862-45E45BFF042A}"/>
              </a:ext>
            </a:extLst>
          </p:cNvPr>
          <p:cNvSpPr txBox="1"/>
          <p:nvPr/>
        </p:nvSpPr>
        <p:spPr>
          <a:xfrm>
            <a:off x="6435688" y="4377725"/>
            <a:ext cx="5892802" cy="400110"/>
          </a:xfrm>
          <a:prstGeom prst="rect">
            <a:avLst/>
          </a:prstGeom>
          <a:noFill/>
        </p:spPr>
        <p:txBody>
          <a:bodyPr vert="horz" wrap="square" rtlCol="0">
            <a:spAutoFit/>
          </a:bodyPr>
          <a:lstStyle/>
          <a:p>
            <a:pPr algn="ctr"/>
            <a:r>
              <a:rPr lang="en-US" altLang="ja-JP" sz="2000" dirty="0"/>
              <a:t>Final demand of EU countries</a:t>
            </a:r>
            <a:r>
              <a:rPr lang="ja-JP" altLang="en-US" sz="2000" dirty="0"/>
              <a:t> </a:t>
            </a:r>
            <a:r>
              <a:rPr lang="en-US" altLang="ja-JP" sz="2000" dirty="0"/>
              <a:t>(trillion USD)</a:t>
            </a:r>
          </a:p>
        </p:txBody>
      </p:sp>
      <p:sp>
        <p:nvSpPr>
          <p:cNvPr id="20" name="テキスト ボックス 19">
            <a:extLst>
              <a:ext uri="{FF2B5EF4-FFF2-40B4-BE49-F238E27FC236}">
                <a16:creationId xmlns:a16="http://schemas.microsoft.com/office/drawing/2014/main" id="{7EE05C1A-6D89-714E-CAB7-3089B83F226F}"/>
              </a:ext>
            </a:extLst>
          </p:cNvPr>
          <p:cNvSpPr txBox="1"/>
          <p:nvPr/>
        </p:nvSpPr>
        <p:spPr>
          <a:xfrm>
            <a:off x="7771" y="5092459"/>
            <a:ext cx="12176457" cy="400110"/>
          </a:xfrm>
          <a:prstGeom prst="rect">
            <a:avLst/>
          </a:prstGeom>
          <a:noFill/>
        </p:spPr>
        <p:txBody>
          <a:bodyPr wrap="square">
            <a:spAutoFit/>
          </a:bodyPr>
          <a:lstStyle/>
          <a:p>
            <a:pPr lvl="0" algn="ctr">
              <a:defRPr/>
            </a:pPr>
            <a:r>
              <a:rPr lang="en-US" altLang="ja-JP" sz="2000" b="1" dirty="0"/>
              <a:t>Figure 5.1-2.</a:t>
            </a:r>
            <a:r>
              <a:rPr lang="en-US" altLang="ja-JP" sz="2000" dirty="0"/>
              <a:t> Embodied CO</a:t>
            </a:r>
            <a:r>
              <a:rPr lang="en-US" altLang="ja-JP" sz="2000" baseline="-25000" dirty="0"/>
              <a:t>2</a:t>
            </a:r>
            <a:r>
              <a:rPr lang="en-US" altLang="ja-JP" sz="2000" dirty="0"/>
              <a:t> emissions induced by final demand of EU countries by 56 industries in 2000 and 2014</a:t>
            </a:r>
            <a:endParaRPr lang="ja-JP" altLang="en-US" sz="2000" dirty="0"/>
          </a:p>
        </p:txBody>
      </p:sp>
      <p:sp>
        <p:nvSpPr>
          <p:cNvPr id="22" name="正方形/長方形 21">
            <a:extLst>
              <a:ext uri="{FF2B5EF4-FFF2-40B4-BE49-F238E27FC236}">
                <a16:creationId xmlns:a16="http://schemas.microsoft.com/office/drawing/2014/main" id="{1FAC655B-27E2-C33D-78A4-E60EEE01D226}"/>
              </a:ext>
            </a:extLst>
          </p:cNvPr>
          <p:cNvSpPr/>
          <p:nvPr/>
        </p:nvSpPr>
        <p:spPr>
          <a:xfrm>
            <a:off x="1" y="900001"/>
            <a:ext cx="12191998" cy="4284000"/>
          </a:xfrm>
          <a:prstGeom prst="rect">
            <a:avLst/>
          </a:prstGeom>
          <a:solidFill>
            <a:srgbClr val="F2F2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grpSp>
        <p:nvGrpSpPr>
          <p:cNvPr id="55" name="グループ化 54">
            <a:extLst>
              <a:ext uri="{FF2B5EF4-FFF2-40B4-BE49-F238E27FC236}">
                <a16:creationId xmlns:a16="http://schemas.microsoft.com/office/drawing/2014/main" id="{9F0E4757-BFB9-B7BC-CB9B-9A4125A19376}"/>
              </a:ext>
            </a:extLst>
          </p:cNvPr>
          <p:cNvGrpSpPr/>
          <p:nvPr/>
        </p:nvGrpSpPr>
        <p:grpSpPr>
          <a:xfrm>
            <a:off x="1895475" y="1251224"/>
            <a:ext cx="6931350" cy="3124911"/>
            <a:chOff x="1895475" y="1251224"/>
            <a:chExt cx="6931350" cy="3124911"/>
          </a:xfrm>
        </p:grpSpPr>
        <p:sp>
          <p:nvSpPr>
            <p:cNvPr id="21" name="正方形/長方形 20">
              <a:extLst>
                <a:ext uri="{FF2B5EF4-FFF2-40B4-BE49-F238E27FC236}">
                  <a16:creationId xmlns:a16="http://schemas.microsoft.com/office/drawing/2014/main" id="{8F10D332-102F-9A46-43C2-99E757F0927F}"/>
                </a:ext>
              </a:extLst>
            </p:cNvPr>
            <p:cNvSpPr/>
            <p:nvPr/>
          </p:nvSpPr>
          <p:spPr>
            <a:xfrm>
              <a:off x="1895475" y="3861008"/>
              <a:ext cx="517525" cy="296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GB" dirty="0">
                  <a:solidFill>
                    <a:schemeClr val="tx1"/>
                  </a:solidFill>
                </a:rPr>
                <a:t>c27</a:t>
              </a:r>
            </a:p>
          </p:txBody>
        </p:sp>
        <p:grpSp>
          <p:nvGrpSpPr>
            <p:cNvPr id="23" name="グループ化 22">
              <a:extLst>
                <a:ext uri="{FF2B5EF4-FFF2-40B4-BE49-F238E27FC236}">
                  <a16:creationId xmlns:a16="http://schemas.microsoft.com/office/drawing/2014/main" id="{69220CA9-7FC2-0A26-EB1A-C9A9DEDA7A7E}"/>
                </a:ext>
              </a:extLst>
            </p:cNvPr>
            <p:cNvGrpSpPr/>
            <p:nvPr/>
          </p:nvGrpSpPr>
          <p:grpSpPr>
            <a:xfrm>
              <a:off x="3133725" y="1251224"/>
              <a:ext cx="5693100" cy="3124911"/>
              <a:chOff x="3869625" y="1928284"/>
              <a:chExt cx="4683825" cy="2782565"/>
            </a:xfrm>
          </p:grpSpPr>
          <p:sp>
            <p:nvSpPr>
              <p:cNvPr id="24" name="正方形/長方形 23">
                <a:extLst>
                  <a:ext uri="{FF2B5EF4-FFF2-40B4-BE49-F238E27FC236}">
                    <a16:creationId xmlns:a16="http://schemas.microsoft.com/office/drawing/2014/main" id="{9DEA7DA7-8B05-C5B9-1098-E23803F2E406}"/>
                  </a:ext>
                </a:extLst>
              </p:cNvPr>
              <p:cNvSpPr/>
              <p:nvPr/>
            </p:nvSpPr>
            <p:spPr>
              <a:xfrm>
                <a:off x="3870535" y="3040896"/>
                <a:ext cx="4682913" cy="166995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rgbClr val="00B0F0"/>
                  </a:solidFill>
                </a:endParaRPr>
              </a:p>
            </p:txBody>
          </p:sp>
          <p:sp>
            <p:nvSpPr>
              <p:cNvPr id="25" name="正方形/長方形 24">
                <a:extLst>
                  <a:ext uri="{FF2B5EF4-FFF2-40B4-BE49-F238E27FC236}">
                    <a16:creationId xmlns:a16="http://schemas.microsoft.com/office/drawing/2014/main" id="{67B32A53-D4FC-8A13-DDFE-FCB7F645DCE3}"/>
                  </a:ext>
                </a:extLst>
              </p:cNvPr>
              <p:cNvSpPr/>
              <p:nvPr/>
            </p:nvSpPr>
            <p:spPr>
              <a:xfrm>
                <a:off x="3870536" y="1928286"/>
                <a:ext cx="4682914" cy="110666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chemeClr val="tx1"/>
                  </a:solidFill>
                </a:endParaRPr>
              </a:p>
            </p:txBody>
          </p:sp>
          <p:sp>
            <p:nvSpPr>
              <p:cNvPr id="26" name="正方形/長方形 25">
                <a:extLst>
                  <a:ext uri="{FF2B5EF4-FFF2-40B4-BE49-F238E27FC236}">
                    <a16:creationId xmlns:a16="http://schemas.microsoft.com/office/drawing/2014/main" id="{3C9EAF17-A6D7-8ADB-AB3F-AF5F326C5786}"/>
                  </a:ext>
                </a:extLst>
              </p:cNvPr>
              <p:cNvSpPr/>
              <p:nvPr/>
            </p:nvSpPr>
            <p:spPr>
              <a:xfrm>
                <a:off x="3869625" y="1928284"/>
                <a:ext cx="4682912" cy="27825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grpSp>
        <p:cxnSp>
          <p:nvCxnSpPr>
            <p:cNvPr id="27" name="直線コネクタ 26">
              <a:extLst>
                <a:ext uri="{FF2B5EF4-FFF2-40B4-BE49-F238E27FC236}">
                  <a16:creationId xmlns:a16="http://schemas.microsoft.com/office/drawing/2014/main" id="{BD5C9BB3-02DB-A1F3-0370-81566D76E742}"/>
                </a:ext>
              </a:extLst>
            </p:cNvPr>
            <p:cNvCxnSpPr>
              <a:cxnSpLocks/>
            </p:cNvCxnSpPr>
            <p:nvPr/>
          </p:nvCxnSpPr>
          <p:spPr>
            <a:xfrm>
              <a:off x="2413000" y="4157631"/>
              <a:ext cx="705460" cy="193284"/>
            </a:xfrm>
            <a:prstGeom prst="line">
              <a:avLst/>
            </a:prstGeom>
            <a:ln w="19050"/>
          </p:spPr>
          <p:style>
            <a:lnRef idx="2">
              <a:schemeClr val="dk1"/>
            </a:lnRef>
            <a:fillRef idx="0">
              <a:schemeClr val="dk1"/>
            </a:fillRef>
            <a:effectRef idx="1">
              <a:schemeClr val="dk1"/>
            </a:effectRef>
            <a:fontRef idx="minor">
              <a:schemeClr val="tx1"/>
            </a:fontRef>
          </p:style>
        </p:cxnSp>
        <p:cxnSp>
          <p:nvCxnSpPr>
            <p:cNvPr id="28" name="直線コネクタ 27">
              <a:extLst>
                <a:ext uri="{FF2B5EF4-FFF2-40B4-BE49-F238E27FC236}">
                  <a16:creationId xmlns:a16="http://schemas.microsoft.com/office/drawing/2014/main" id="{55B83979-7188-78AF-580C-AE78EC2CB16C}"/>
                </a:ext>
              </a:extLst>
            </p:cNvPr>
            <p:cNvCxnSpPr>
              <a:cxnSpLocks/>
            </p:cNvCxnSpPr>
            <p:nvPr/>
          </p:nvCxnSpPr>
          <p:spPr>
            <a:xfrm flipV="1">
              <a:off x="2413000" y="1251224"/>
              <a:ext cx="705460" cy="2609784"/>
            </a:xfrm>
            <a:prstGeom prst="line">
              <a:avLst/>
            </a:prstGeom>
            <a:ln w="19050"/>
          </p:spPr>
          <p:style>
            <a:lnRef idx="2">
              <a:schemeClr val="dk1"/>
            </a:lnRef>
            <a:fillRef idx="0">
              <a:schemeClr val="dk1"/>
            </a:fillRef>
            <a:effectRef idx="1">
              <a:schemeClr val="dk1"/>
            </a:effectRef>
            <a:fontRef idx="minor">
              <a:schemeClr val="tx1"/>
            </a:fontRef>
          </p:style>
        </p:cxnSp>
      </p:grpSp>
      <p:grpSp>
        <p:nvGrpSpPr>
          <p:cNvPr id="35" name="グループ化 34">
            <a:extLst>
              <a:ext uri="{FF2B5EF4-FFF2-40B4-BE49-F238E27FC236}">
                <a16:creationId xmlns:a16="http://schemas.microsoft.com/office/drawing/2014/main" id="{D52F8BE9-F398-6FEE-B8F6-B6264527675C}"/>
              </a:ext>
            </a:extLst>
          </p:cNvPr>
          <p:cNvGrpSpPr/>
          <p:nvPr/>
        </p:nvGrpSpPr>
        <p:grpSpPr>
          <a:xfrm rot="5400000">
            <a:off x="7402844" y="2737007"/>
            <a:ext cx="3115566" cy="144001"/>
            <a:chOff x="8946176" y="2901175"/>
            <a:chExt cx="1026545" cy="152401"/>
          </a:xfrm>
        </p:grpSpPr>
        <p:cxnSp>
          <p:nvCxnSpPr>
            <p:cNvPr id="36" name="直線コネクタ 35">
              <a:extLst>
                <a:ext uri="{FF2B5EF4-FFF2-40B4-BE49-F238E27FC236}">
                  <a16:creationId xmlns:a16="http://schemas.microsoft.com/office/drawing/2014/main" id="{57639A29-2988-B2E6-6D5A-369BE39BBF5D}"/>
                </a:ext>
              </a:extLst>
            </p:cNvPr>
            <p:cNvCxnSpPr>
              <a:cxnSpLocks/>
            </p:cNvCxnSpPr>
            <p:nvPr/>
          </p:nvCxnSpPr>
          <p:spPr>
            <a:xfrm rot="16200000">
              <a:off x="9456833" y="2466719"/>
              <a:ext cx="0" cy="1021314"/>
            </a:xfrm>
            <a:prstGeom prst="line">
              <a:avLst/>
            </a:prstGeom>
            <a:ln w="38100">
              <a:solidFill>
                <a:schemeClr val="accent5"/>
              </a:solidFill>
            </a:ln>
          </p:spPr>
          <p:style>
            <a:lnRef idx="2">
              <a:schemeClr val="dk1"/>
            </a:lnRef>
            <a:fillRef idx="0">
              <a:schemeClr val="dk1"/>
            </a:fillRef>
            <a:effectRef idx="1">
              <a:schemeClr val="dk1"/>
            </a:effectRef>
            <a:fontRef idx="minor">
              <a:schemeClr val="tx1"/>
            </a:fontRef>
          </p:style>
        </p:cxnSp>
        <p:cxnSp>
          <p:nvCxnSpPr>
            <p:cNvPr id="37" name="直線コネクタ 36">
              <a:extLst>
                <a:ext uri="{FF2B5EF4-FFF2-40B4-BE49-F238E27FC236}">
                  <a16:creationId xmlns:a16="http://schemas.microsoft.com/office/drawing/2014/main" id="{F3D4018A-48A7-18DC-9EA5-6F25EA3E0761}"/>
                </a:ext>
              </a:extLst>
            </p:cNvPr>
            <p:cNvCxnSpPr>
              <a:cxnSpLocks/>
            </p:cNvCxnSpPr>
            <p:nvPr/>
          </p:nvCxnSpPr>
          <p:spPr>
            <a:xfrm>
              <a:off x="9972721" y="2901175"/>
              <a:ext cx="0" cy="152400"/>
            </a:xfrm>
            <a:prstGeom prst="line">
              <a:avLst/>
            </a:prstGeom>
            <a:ln w="38100">
              <a:solidFill>
                <a:schemeClr val="accent5"/>
              </a:solidFill>
            </a:ln>
          </p:spPr>
          <p:style>
            <a:lnRef idx="2">
              <a:schemeClr val="dk1"/>
            </a:lnRef>
            <a:fillRef idx="0">
              <a:schemeClr val="dk1"/>
            </a:fillRef>
            <a:effectRef idx="1">
              <a:schemeClr val="dk1"/>
            </a:effectRef>
            <a:fontRef idx="minor">
              <a:schemeClr val="tx1"/>
            </a:fontRef>
          </p:style>
        </p:cxnSp>
        <p:cxnSp>
          <p:nvCxnSpPr>
            <p:cNvPr id="38" name="直線コネクタ 37">
              <a:extLst>
                <a:ext uri="{FF2B5EF4-FFF2-40B4-BE49-F238E27FC236}">
                  <a16:creationId xmlns:a16="http://schemas.microsoft.com/office/drawing/2014/main" id="{35E3EE5E-2297-A891-D7DE-3FF06CDA347D}"/>
                </a:ext>
              </a:extLst>
            </p:cNvPr>
            <p:cNvCxnSpPr>
              <a:cxnSpLocks/>
            </p:cNvCxnSpPr>
            <p:nvPr/>
          </p:nvCxnSpPr>
          <p:spPr>
            <a:xfrm>
              <a:off x="8946176" y="2901176"/>
              <a:ext cx="0" cy="152400"/>
            </a:xfrm>
            <a:prstGeom prst="line">
              <a:avLst/>
            </a:prstGeom>
            <a:ln w="38100">
              <a:solidFill>
                <a:schemeClr val="accent5"/>
              </a:solidFill>
            </a:ln>
          </p:spPr>
          <p:style>
            <a:lnRef idx="2">
              <a:schemeClr val="dk1"/>
            </a:lnRef>
            <a:fillRef idx="0">
              <a:schemeClr val="dk1"/>
            </a:fillRef>
            <a:effectRef idx="1">
              <a:schemeClr val="dk1"/>
            </a:effectRef>
            <a:fontRef idx="minor">
              <a:schemeClr val="tx1"/>
            </a:fontRef>
          </p:style>
        </p:cxnSp>
      </p:grpSp>
      <p:grpSp>
        <p:nvGrpSpPr>
          <p:cNvPr id="39" name="グループ化 38">
            <a:extLst>
              <a:ext uri="{FF2B5EF4-FFF2-40B4-BE49-F238E27FC236}">
                <a16:creationId xmlns:a16="http://schemas.microsoft.com/office/drawing/2014/main" id="{B516282C-7958-DFB0-63AE-1E44D79C3CC1}"/>
              </a:ext>
            </a:extLst>
          </p:cNvPr>
          <p:cNvGrpSpPr/>
          <p:nvPr/>
        </p:nvGrpSpPr>
        <p:grpSpPr>
          <a:xfrm>
            <a:off x="3118460" y="4420799"/>
            <a:ext cx="5728759" cy="145797"/>
            <a:chOff x="8937228" y="2901176"/>
            <a:chExt cx="1031960" cy="152400"/>
          </a:xfrm>
        </p:grpSpPr>
        <p:cxnSp>
          <p:nvCxnSpPr>
            <p:cNvPr id="40" name="直線コネクタ 39">
              <a:extLst>
                <a:ext uri="{FF2B5EF4-FFF2-40B4-BE49-F238E27FC236}">
                  <a16:creationId xmlns:a16="http://schemas.microsoft.com/office/drawing/2014/main" id="{4B7ACE49-78E3-33D8-5006-C88E3B7EF5F7}"/>
                </a:ext>
              </a:extLst>
            </p:cNvPr>
            <p:cNvCxnSpPr/>
            <p:nvPr/>
          </p:nvCxnSpPr>
          <p:spPr>
            <a:xfrm>
              <a:off x="8937228" y="2977376"/>
              <a:ext cx="1031960" cy="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cxnSp>
          <p:nvCxnSpPr>
            <p:cNvPr id="41" name="直線コネクタ 40">
              <a:extLst>
                <a:ext uri="{FF2B5EF4-FFF2-40B4-BE49-F238E27FC236}">
                  <a16:creationId xmlns:a16="http://schemas.microsoft.com/office/drawing/2014/main" id="{0A71C13C-E928-A109-475C-29F856242077}"/>
                </a:ext>
              </a:extLst>
            </p:cNvPr>
            <p:cNvCxnSpPr>
              <a:cxnSpLocks/>
            </p:cNvCxnSpPr>
            <p:nvPr/>
          </p:nvCxnSpPr>
          <p:spPr>
            <a:xfrm>
              <a:off x="9967490" y="2901176"/>
              <a:ext cx="0" cy="15240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cxnSp>
          <p:nvCxnSpPr>
            <p:cNvPr id="42" name="直線コネクタ 41">
              <a:extLst>
                <a:ext uri="{FF2B5EF4-FFF2-40B4-BE49-F238E27FC236}">
                  <a16:creationId xmlns:a16="http://schemas.microsoft.com/office/drawing/2014/main" id="{E030BC38-6831-1A60-B1D2-27092C1BEFAB}"/>
                </a:ext>
              </a:extLst>
            </p:cNvPr>
            <p:cNvCxnSpPr>
              <a:cxnSpLocks/>
            </p:cNvCxnSpPr>
            <p:nvPr/>
          </p:nvCxnSpPr>
          <p:spPr>
            <a:xfrm>
              <a:off x="8940201" y="2901176"/>
              <a:ext cx="0" cy="15240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grpSp>
      <p:sp>
        <p:nvSpPr>
          <p:cNvPr id="43" name="正方形/長方形 42">
            <a:extLst>
              <a:ext uri="{FF2B5EF4-FFF2-40B4-BE49-F238E27FC236}">
                <a16:creationId xmlns:a16="http://schemas.microsoft.com/office/drawing/2014/main" id="{0C022D9C-2770-C9D5-789A-EF0650859384}"/>
              </a:ext>
            </a:extLst>
          </p:cNvPr>
          <p:cNvSpPr/>
          <p:nvPr/>
        </p:nvSpPr>
        <p:spPr>
          <a:xfrm>
            <a:off x="2670568" y="4629266"/>
            <a:ext cx="6618304" cy="369332"/>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Final demand of EU countries for construction (c27)</a:t>
            </a:r>
            <a:endParaRPr lang="en-GB" altLang="ja-JP" sz="2400" baseline="-25000" dirty="0">
              <a:solidFill>
                <a:schemeClr val="tx1"/>
              </a:solidFill>
            </a:endParaRPr>
          </a:p>
        </p:txBody>
      </p:sp>
      <p:sp>
        <p:nvSpPr>
          <p:cNvPr id="44" name="正方形/長方形 43">
            <a:extLst>
              <a:ext uri="{FF2B5EF4-FFF2-40B4-BE49-F238E27FC236}">
                <a16:creationId xmlns:a16="http://schemas.microsoft.com/office/drawing/2014/main" id="{38CA96B5-5990-7C43-96E6-3BD1B9F2DDC8}"/>
              </a:ext>
            </a:extLst>
          </p:cNvPr>
          <p:cNvSpPr/>
          <p:nvPr/>
        </p:nvSpPr>
        <p:spPr>
          <a:xfrm>
            <a:off x="9112611" y="1935629"/>
            <a:ext cx="2745678" cy="1810289"/>
          </a:xfrm>
          <a:prstGeom prst="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CO</a:t>
            </a:r>
            <a:r>
              <a:rPr lang="en-US" altLang="ja-JP" sz="2400" baseline="-25000" dirty="0">
                <a:solidFill>
                  <a:schemeClr val="tx1"/>
                </a:solidFill>
              </a:rPr>
              <a:t>2</a:t>
            </a:r>
            <a:r>
              <a:rPr lang="ja-JP" altLang="en-US" sz="2400" dirty="0">
                <a:solidFill>
                  <a:schemeClr val="tx1"/>
                </a:solidFill>
              </a:rPr>
              <a:t> </a:t>
            </a:r>
            <a:r>
              <a:rPr lang="en-US" altLang="ja-JP" sz="2400" dirty="0">
                <a:solidFill>
                  <a:schemeClr val="tx1"/>
                </a:solidFill>
              </a:rPr>
              <a:t>emission multiplier induced by the final demand of EU countries for construction (c27)</a:t>
            </a:r>
            <a:endParaRPr lang="en-GB" altLang="ja-JP" sz="2400" baseline="-25000" dirty="0">
              <a:solidFill>
                <a:schemeClr val="tx1"/>
              </a:solidFill>
            </a:endParaRPr>
          </a:p>
        </p:txBody>
      </p:sp>
      <p:sp>
        <p:nvSpPr>
          <p:cNvPr id="46" name="テキスト ボックス 45">
            <a:extLst>
              <a:ext uri="{FF2B5EF4-FFF2-40B4-BE49-F238E27FC236}">
                <a16:creationId xmlns:a16="http://schemas.microsoft.com/office/drawing/2014/main" id="{BA9B57A9-9350-BA66-3741-2BD17866BDC3}"/>
              </a:ext>
            </a:extLst>
          </p:cNvPr>
          <p:cNvSpPr txBox="1"/>
          <p:nvPr/>
        </p:nvSpPr>
        <p:spPr>
          <a:xfrm>
            <a:off x="3335510" y="1441237"/>
            <a:ext cx="5307385" cy="830997"/>
          </a:xfrm>
          <a:prstGeom prst="rect">
            <a:avLst/>
          </a:prstGeom>
          <a:solidFill>
            <a:schemeClr val="bg1"/>
          </a:solidFill>
        </p:spPr>
        <p:txBody>
          <a:bodyPr wrap="square">
            <a:spAutoFit/>
          </a:bodyPr>
          <a:lstStyle/>
          <a:p>
            <a:pPr algn="ctr"/>
            <a:r>
              <a:rPr lang="en-US" altLang="ja-JP" sz="2400" dirty="0"/>
              <a:t>Embodied CO</a:t>
            </a:r>
            <a:r>
              <a:rPr lang="en-US" altLang="ja-JP" sz="2400" baseline="-25000" dirty="0"/>
              <a:t>2 </a:t>
            </a:r>
            <a:r>
              <a:rPr lang="en-US" altLang="ja-JP" sz="2400" dirty="0"/>
              <a:t>emissions induced in</a:t>
            </a:r>
            <a:r>
              <a:rPr lang="ja-JP" altLang="en-US" sz="2400" dirty="0"/>
              <a:t> </a:t>
            </a:r>
            <a:r>
              <a:rPr lang="en-US" altLang="ja-JP" sz="2400" u="sng" dirty="0"/>
              <a:t>inter-regional (EU–non-EU)</a:t>
            </a:r>
            <a:r>
              <a:rPr lang="en-US" altLang="ja-JP" sz="2400" dirty="0"/>
              <a:t> supply chains</a:t>
            </a:r>
            <a:endParaRPr lang="en-GB" altLang="ja-JP" sz="2400" baseline="-25000" dirty="0"/>
          </a:p>
        </p:txBody>
      </p:sp>
      <p:sp>
        <p:nvSpPr>
          <p:cNvPr id="48" name="テキスト ボックス 47">
            <a:extLst>
              <a:ext uri="{FF2B5EF4-FFF2-40B4-BE49-F238E27FC236}">
                <a16:creationId xmlns:a16="http://schemas.microsoft.com/office/drawing/2014/main" id="{7A8E9638-CAA6-E18C-1702-F0C5B3A0720E}"/>
              </a:ext>
            </a:extLst>
          </p:cNvPr>
          <p:cNvSpPr txBox="1"/>
          <p:nvPr/>
        </p:nvSpPr>
        <p:spPr>
          <a:xfrm>
            <a:off x="3335511" y="3009278"/>
            <a:ext cx="5307385" cy="830997"/>
          </a:xfrm>
          <a:prstGeom prst="rect">
            <a:avLst/>
          </a:prstGeom>
          <a:solidFill>
            <a:schemeClr val="bg1"/>
          </a:solidFill>
        </p:spPr>
        <p:txBody>
          <a:bodyPr wrap="square">
            <a:spAutoFit/>
          </a:bodyPr>
          <a:lstStyle/>
          <a:p>
            <a:pPr algn="ctr"/>
            <a:r>
              <a:rPr lang="en-US" altLang="ja-JP" sz="2400" dirty="0"/>
              <a:t>CO</a:t>
            </a:r>
            <a:r>
              <a:rPr lang="en-US" altLang="ja-JP" sz="2400" baseline="-25000" dirty="0"/>
              <a:t>2 </a:t>
            </a:r>
            <a:r>
              <a:rPr lang="en-US" altLang="ja-JP" sz="2400" dirty="0"/>
              <a:t>emissions induced in</a:t>
            </a:r>
            <a:br>
              <a:rPr lang="en-US" altLang="ja-JP" sz="2400" dirty="0"/>
            </a:br>
            <a:r>
              <a:rPr lang="en-US" altLang="ja-JP" sz="2400" u="sng" dirty="0"/>
              <a:t>intra-regional (EU)</a:t>
            </a:r>
            <a:r>
              <a:rPr lang="en-US" altLang="ja-JP" sz="2400" dirty="0"/>
              <a:t> supply chains</a:t>
            </a:r>
            <a:endParaRPr lang="en-GB" altLang="ja-JP" sz="2400" baseline="-25000" dirty="0"/>
          </a:p>
        </p:txBody>
      </p:sp>
      <p:sp>
        <p:nvSpPr>
          <p:cNvPr id="50" name="テキスト ボックス 49">
            <a:extLst>
              <a:ext uri="{FF2B5EF4-FFF2-40B4-BE49-F238E27FC236}">
                <a16:creationId xmlns:a16="http://schemas.microsoft.com/office/drawing/2014/main" id="{40C5AAE7-D533-8B91-37FA-1A3742E50917}"/>
              </a:ext>
            </a:extLst>
          </p:cNvPr>
          <p:cNvSpPr txBox="1"/>
          <p:nvPr/>
        </p:nvSpPr>
        <p:spPr>
          <a:xfrm>
            <a:off x="3345295" y="2200905"/>
            <a:ext cx="5297600" cy="1200329"/>
          </a:xfrm>
          <a:prstGeom prst="rect">
            <a:avLst/>
          </a:prstGeom>
          <a:solidFill>
            <a:schemeClr val="bg1"/>
          </a:solidFill>
        </p:spPr>
        <p:txBody>
          <a:bodyPr wrap="square">
            <a:spAutoFit/>
          </a:bodyPr>
          <a:lstStyle/>
          <a:p>
            <a:pPr algn="ctr"/>
            <a:r>
              <a:rPr lang="en-US" altLang="ja-JP" sz="2400" dirty="0"/>
              <a:t>Embodied CO</a:t>
            </a:r>
            <a:r>
              <a:rPr lang="en-US" altLang="ja-JP" sz="2400" baseline="-25000" dirty="0"/>
              <a:t>2 </a:t>
            </a:r>
            <a:r>
              <a:rPr lang="en-US" altLang="ja-JP" sz="2400" dirty="0"/>
              <a:t>emissions induced </a:t>
            </a:r>
            <a:br>
              <a:rPr lang="en-US" altLang="ja-JP" sz="2400" dirty="0"/>
            </a:br>
            <a:r>
              <a:rPr lang="en-US" altLang="ja-JP" sz="2400" dirty="0"/>
              <a:t>by the final demand of EU countries </a:t>
            </a:r>
            <a:br>
              <a:rPr lang="en-US" altLang="ja-JP" sz="2400" dirty="0"/>
            </a:br>
            <a:r>
              <a:rPr lang="en-US" altLang="ja-JP" sz="2400" dirty="0"/>
              <a:t>for construction (c27)</a:t>
            </a:r>
            <a:endParaRPr lang="en-GB" altLang="ja-JP" sz="2400" baseline="-25000" dirty="0"/>
          </a:p>
        </p:txBody>
      </p:sp>
      <p:sp>
        <p:nvSpPr>
          <p:cNvPr id="58" name="正方形/長方形 57">
            <a:extLst>
              <a:ext uri="{FF2B5EF4-FFF2-40B4-BE49-F238E27FC236}">
                <a16:creationId xmlns:a16="http://schemas.microsoft.com/office/drawing/2014/main" id="{51FCEC0A-B478-5CFB-C593-7F264FAFF103}"/>
              </a:ext>
            </a:extLst>
          </p:cNvPr>
          <p:cNvSpPr/>
          <p:nvPr/>
        </p:nvSpPr>
        <p:spPr>
          <a:xfrm>
            <a:off x="1988685" y="741150"/>
            <a:ext cx="928287" cy="1058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rPr>
              <a:t>(Ex)</a:t>
            </a:r>
          </a:p>
        </p:txBody>
      </p:sp>
    </p:spTree>
    <p:extLst>
      <p:ext uri="{BB962C8B-B14F-4D97-AF65-F5344CB8AC3E}">
        <p14:creationId xmlns:p14="http://schemas.microsoft.com/office/powerpoint/2010/main" val="180071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60"/>
                                        </p:tgtEl>
                                        <p:attrNameLst>
                                          <p:attrName>ppt_x</p:attrName>
                                        </p:attrNameLst>
                                      </p:cBhvr>
                                      <p:tavLst>
                                        <p:tav tm="0">
                                          <p:val>
                                            <p:strVal val="ppt_x"/>
                                          </p:val>
                                        </p:tav>
                                        <p:tav tm="100000">
                                          <p:val>
                                            <p:strVal val="1+ppt_w/2"/>
                                          </p:val>
                                        </p:tav>
                                      </p:tavLst>
                                    </p:anim>
                                    <p:anim calcmode="lin" valueType="num">
                                      <p:cBhvr additive="base">
                                        <p:cTn id="7" dur="500"/>
                                        <p:tgtEl>
                                          <p:spTgt spid="60"/>
                                        </p:tgtEl>
                                        <p:attrNameLst>
                                          <p:attrName>ppt_y</p:attrName>
                                        </p:attrNameLst>
                                      </p:cBhvr>
                                      <p:tavLst>
                                        <p:tav tm="0">
                                          <p:val>
                                            <p:strVal val="ppt_y"/>
                                          </p:val>
                                        </p:tav>
                                        <p:tav tm="100000">
                                          <p:val>
                                            <p:strVal val="ppt_y"/>
                                          </p:val>
                                        </p:tav>
                                      </p:tavLst>
                                    </p:anim>
                                    <p:set>
                                      <p:cBhvr>
                                        <p:cTn id="8" dur="1" fill="hold">
                                          <p:stCondLst>
                                            <p:cond delay="499"/>
                                          </p:stCondLst>
                                        </p:cTn>
                                        <p:tgtEl>
                                          <p:spTgt spid="60"/>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2" presetClass="exit" presetSubtype="2" fill="hold" grpId="2" nodeType="withEffect">
                                  <p:stCondLst>
                                    <p:cond delay="0"/>
                                  </p:stCondLst>
                                  <p:childTnLst>
                                    <p:anim calcmode="lin" valueType="num">
                                      <p:cBhvr additive="base">
                                        <p:cTn id="24" dur="500"/>
                                        <p:tgtEl>
                                          <p:spTgt spid="64"/>
                                        </p:tgtEl>
                                        <p:attrNameLst>
                                          <p:attrName>ppt_x</p:attrName>
                                        </p:attrNameLst>
                                      </p:cBhvr>
                                      <p:tavLst>
                                        <p:tav tm="0">
                                          <p:val>
                                            <p:strVal val="ppt_x"/>
                                          </p:val>
                                        </p:tav>
                                        <p:tav tm="100000">
                                          <p:val>
                                            <p:strVal val="1+ppt_w/2"/>
                                          </p:val>
                                        </p:tav>
                                      </p:tavLst>
                                    </p:anim>
                                    <p:anim calcmode="lin" valueType="num">
                                      <p:cBhvr additive="base">
                                        <p:cTn id="25" dur="500"/>
                                        <p:tgtEl>
                                          <p:spTgt spid="64"/>
                                        </p:tgtEl>
                                        <p:attrNameLst>
                                          <p:attrName>ppt_y</p:attrName>
                                        </p:attrNameLst>
                                      </p:cBhvr>
                                      <p:tavLst>
                                        <p:tav tm="0">
                                          <p:val>
                                            <p:strVal val="ppt_y"/>
                                          </p:val>
                                        </p:tav>
                                        <p:tav tm="100000">
                                          <p:val>
                                            <p:strVal val="ppt_y"/>
                                          </p:val>
                                        </p:tav>
                                      </p:tavLst>
                                    </p:anim>
                                    <p:set>
                                      <p:cBhvr>
                                        <p:cTn id="26" dur="1" fill="hold">
                                          <p:stCondLst>
                                            <p:cond delay="499"/>
                                          </p:stCondLst>
                                        </p:cTn>
                                        <p:tgtEl>
                                          <p:spTgt spid="6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2" presetClass="entr" presetSubtype="8"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0-#ppt_w/2"/>
                                          </p:val>
                                        </p:tav>
                                        <p:tav tm="100000">
                                          <p:val>
                                            <p:strVal val="#ppt_x"/>
                                          </p:val>
                                        </p:tav>
                                      </p:tavLst>
                                    </p:anim>
                                    <p:anim calcmode="lin" valueType="num">
                                      <p:cBhvr additive="base">
                                        <p:cTn id="40" dur="500" fill="hold"/>
                                        <p:tgtEl>
                                          <p:spTgt spid="65"/>
                                        </p:tgtEl>
                                        <p:attrNameLst>
                                          <p:attrName>ppt_y</p:attrName>
                                        </p:attrNameLst>
                                      </p:cBhvr>
                                      <p:tavLst>
                                        <p:tav tm="0">
                                          <p:val>
                                            <p:strVal val="#ppt_y"/>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2" fill="hold" grpId="1" nodeType="clickEffect">
                                  <p:stCondLst>
                                    <p:cond delay="0"/>
                                  </p:stCondLst>
                                  <p:childTnLst>
                                    <p:anim calcmode="lin" valueType="num">
                                      <p:cBhvr additive="base">
                                        <p:cTn id="47" dur="500"/>
                                        <p:tgtEl>
                                          <p:spTgt spid="65"/>
                                        </p:tgtEl>
                                        <p:attrNameLst>
                                          <p:attrName>ppt_x</p:attrName>
                                        </p:attrNameLst>
                                      </p:cBhvr>
                                      <p:tavLst>
                                        <p:tav tm="0">
                                          <p:val>
                                            <p:strVal val="ppt_x"/>
                                          </p:val>
                                        </p:tav>
                                        <p:tav tm="100000">
                                          <p:val>
                                            <p:strVal val="1+ppt_w/2"/>
                                          </p:val>
                                        </p:tav>
                                      </p:tavLst>
                                    </p:anim>
                                    <p:anim calcmode="lin" valueType="num">
                                      <p:cBhvr additive="base">
                                        <p:cTn id="48" dur="500"/>
                                        <p:tgtEl>
                                          <p:spTgt spid="65"/>
                                        </p:tgtEl>
                                        <p:attrNameLst>
                                          <p:attrName>ppt_y</p:attrName>
                                        </p:attrNameLst>
                                      </p:cBhvr>
                                      <p:tavLst>
                                        <p:tav tm="0">
                                          <p:val>
                                            <p:strVal val="ppt_y"/>
                                          </p:val>
                                        </p:tav>
                                        <p:tav tm="100000">
                                          <p:val>
                                            <p:strVal val="ppt_y"/>
                                          </p:val>
                                        </p:tav>
                                      </p:tavLst>
                                    </p:anim>
                                    <p:set>
                                      <p:cBhvr>
                                        <p:cTn id="49" dur="1" fill="hold">
                                          <p:stCondLst>
                                            <p:cond delay="499"/>
                                          </p:stCondLst>
                                        </p:cTn>
                                        <p:tgtEl>
                                          <p:spTgt spid="65"/>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2" presetClass="entr" presetSubtype="8" fill="hold" grpId="1" nodeType="withEffect">
                                  <p:stCondLst>
                                    <p:cond delay="0"/>
                                  </p:stCondLst>
                                  <p:childTnLst>
                                    <p:set>
                                      <p:cBhvr>
                                        <p:cTn id="57" dur="1" fill="hold">
                                          <p:stCondLst>
                                            <p:cond delay="0"/>
                                          </p:stCondLst>
                                        </p:cTn>
                                        <p:tgtEl>
                                          <p:spTgt spid="64"/>
                                        </p:tgtEl>
                                        <p:attrNameLst>
                                          <p:attrName>style.visibility</p:attrName>
                                        </p:attrNameLst>
                                      </p:cBhvr>
                                      <p:to>
                                        <p:strVal val="visible"/>
                                      </p:to>
                                    </p:set>
                                    <p:anim calcmode="lin" valueType="num">
                                      <p:cBhvr additive="base">
                                        <p:cTn id="58" dur="500" fill="hold"/>
                                        <p:tgtEl>
                                          <p:spTgt spid="64"/>
                                        </p:tgtEl>
                                        <p:attrNameLst>
                                          <p:attrName>ppt_x</p:attrName>
                                        </p:attrNameLst>
                                      </p:cBhvr>
                                      <p:tavLst>
                                        <p:tav tm="0">
                                          <p:val>
                                            <p:strVal val="0-#ppt_w/2"/>
                                          </p:val>
                                        </p:tav>
                                        <p:tav tm="100000">
                                          <p:val>
                                            <p:strVal val="#ppt_x"/>
                                          </p:val>
                                        </p:tav>
                                      </p:tavLst>
                                    </p:anim>
                                    <p:anim calcmode="lin" valueType="num">
                                      <p:cBhvr additive="base">
                                        <p:cTn id="59" dur="500" fill="hold"/>
                                        <p:tgtEl>
                                          <p:spTgt spid="64"/>
                                        </p:tgtEl>
                                        <p:attrNameLst>
                                          <p:attrName>ppt_y</p:attrName>
                                        </p:attrNameLst>
                                      </p:cBhvr>
                                      <p:tavLst>
                                        <p:tav tm="0">
                                          <p:val>
                                            <p:strVal val="#ppt_y"/>
                                          </p:val>
                                        </p:tav>
                                        <p:tav tm="100000">
                                          <p:val>
                                            <p:strVal val="#ppt_y"/>
                                          </p:val>
                                        </p:tav>
                                      </p:tavLst>
                                    </p:anim>
                                  </p:childTnLst>
                                </p:cTn>
                              </p:par>
                              <p:par>
                                <p:cTn id="60" presetID="10" presetClass="exit" presetSubtype="0" fill="hold" grpId="1" nodeType="withEffect">
                                  <p:stCondLst>
                                    <p:cond delay="0"/>
                                  </p:stCondLst>
                                  <p:childTnLst>
                                    <p:animEffect transition="out" filter="fade">
                                      <p:cBhvr>
                                        <p:cTn id="61" dur="500"/>
                                        <p:tgtEl>
                                          <p:spTgt spid="50"/>
                                        </p:tgtEl>
                                      </p:cBhvr>
                                    </p:animEffect>
                                    <p:set>
                                      <p:cBhvr>
                                        <p:cTn id="62"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P spid="65" grpId="1"/>
      <p:bldP spid="64" grpId="0"/>
      <p:bldP spid="64" grpId="1"/>
      <p:bldP spid="64" grpId="2"/>
      <p:bldP spid="22" grpId="0" animBg="1"/>
      <p:bldP spid="43" grpId="0" animBg="1"/>
      <p:bldP spid="44" grpId="0" animBg="1"/>
      <p:bldP spid="46" grpId="0" animBg="1"/>
      <p:bldP spid="48" grpId="0" animBg="1"/>
      <p:bldP spid="50" grpId="0" animBg="1"/>
      <p:bldP spid="50" grpId="1"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a:extLst>
              <a:ext uri="{FF2B5EF4-FFF2-40B4-BE49-F238E27FC236}">
                <a16:creationId xmlns:a16="http://schemas.microsoft.com/office/drawing/2014/main" id="{036DE10D-3879-6E6E-6411-87074AFFB811}"/>
              </a:ext>
            </a:extLst>
          </p:cNvPr>
          <p:cNvGrpSpPr/>
          <p:nvPr/>
        </p:nvGrpSpPr>
        <p:grpSpPr>
          <a:xfrm>
            <a:off x="277287" y="795224"/>
            <a:ext cx="11878746" cy="4453626"/>
            <a:chOff x="369904" y="396875"/>
            <a:chExt cx="16174609" cy="6064250"/>
          </a:xfrm>
        </p:grpSpPr>
        <p:pic>
          <p:nvPicPr>
            <p:cNvPr id="32" name="図 31">
              <a:extLst>
                <a:ext uri="{FF2B5EF4-FFF2-40B4-BE49-F238E27FC236}">
                  <a16:creationId xmlns:a16="http://schemas.microsoft.com/office/drawing/2014/main" id="{806C6568-F07A-DFE5-FD5A-800E9C55B6EC}"/>
                </a:ext>
              </a:extLst>
            </p:cNvPr>
            <p:cNvPicPr>
              <a:picLocks noChangeAspect="1"/>
            </p:cNvPicPr>
            <p:nvPr/>
          </p:nvPicPr>
          <p:blipFill>
            <a:blip r:embed="rId3"/>
            <a:srcRect l="3034"/>
            <a:stretch/>
          </p:blipFill>
          <p:spPr>
            <a:xfrm>
              <a:off x="369904" y="396875"/>
              <a:ext cx="11822095" cy="6064250"/>
            </a:xfrm>
            <a:prstGeom prst="rect">
              <a:avLst/>
            </a:prstGeom>
          </p:spPr>
        </p:pic>
        <p:pic>
          <p:nvPicPr>
            <p:cNvPr id="34" name="図 33">
              <a:extLst>
                <a:ext uri="{FF2B5EF4-FFF2-40B4-BE49-F238E27FC236}">
                  <a16:creationId xmlns:a16="http://schemas.microsoft.com/office/drawing/2014/main" id="{719B00CD-D83C-30BE-CEA9-EDD0F3D73B20}"/>
                </a:ext>
              </a:extLst>
            </p:cNvPr>
            <p:cNvPicPr>
              <a:picLocks noChangeAspect="1"/>
            </p:cNvPicPr>
            <p:nvPr/>
          </p:nvPicPr>
          <p:blipFill>
            <a:blip r:embed="rId4"/>
            <a:srcRect l="6637" r="29216"/>
            <a:stretch/>
          </p:blipFill>
          <p:spPr>
            <a:xfrm>
              <a:off x="8723703" y="396875"/>
              <a:ext cx="7820810" cy="6064250"/>
            </a:xfrm>
            <a:prstGeom prst="rect">
              <a:avLst/>
            </a:prstGeom>
          </p:spPr>
        </p:pic>
      </p:grpSp>
      <p:sp>
        <p:nvSpPr>
          <p:cNvPr id="61" name="正方形/長方形 60">
            <a:extLst>
              <a:ext uri="{FF2B5EF4-FFF2-40B4-BE49-F238E27FC236}">
                <a16:creationId xmlns:a16="http://schemas.microsoft.com/office/drawing/2014/main" id="{64A141F2-7349-36A3-CE65-E140C458301A}"/>
              </a:ext>
            </a:extLst>
          </p:cNvPr>
          <p:cNvSpPr/>
          <p:nvPr/>
        </p:nvSpPr>
        <p:spPr>
          <a:xfrm>
            <a:off x="-10948" y="5416763"/>
            <a:ext cx="12195175" cy="1433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endParaRPr lang="en-US" altLang="ja-JP" sz="2000" dirty="0">
              <a:solidFill>
                <a:prstClr val="black"/>
              </a:solidFill>
              <a:latin typeface="Calibri" panose="020F0502020204030204" pitchFamily="34" charset="0"/>
              <a:ea typeface="ＭＳ ゴシック" panose="020B0609070205080204" pitchFamily="49" charset="-128"/>
              <a:cs typeface="Arial" panose="020B0604020202020204" pitchFamily="34" charset="0"/>
            </a:endParaRPr>
          </a:p>
        </p:txBody>
      </p:sp>
      <p:sp>
        <p:nvSpPr>
          <p:cNvPr id="97" name="正方形/長方形 96">
            <a:extLst>
              <a:ext uri="{FF2B5EF4-FFF2-40B4-BE49-F238E27FC236}">
                <a16:creationId xmlns:a16="http://schemas.microsoft.com/office/drawing/2014/main" id="{A1BA43C8-87D3-FE2C-D0F5-F158491EEB95}"/>
              </a:ext>
            </a:extLst>
          </p:cNvPr>
          <p:cNvSpPr/>
          <p:nvPr/>
        </p:nvSpPr>
        <p:spPr>
          <a:xfrm>
            <a:off x="-3175" y="5431754"/>
            <a:ext cx="12195175" cy="1433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lvl="0" indent="-355600">
              <a:lnSpc>
                <a:spcPct val="90000"/>
              </a:lnSpc>
              <a:spcBef>
                <a:spcPts val="1000"/>
              </a:spcBef>
              <a:buFont typeface="Wingdings" panose="05000000000000000000" pitchFamily="2" charset="2"/>
              <a:buChar char="ü"/>
            </a:pP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Firstly, comparing the two figures reveals that the final demand of the EU in 2014 increased by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21%</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compared to 2000.</a:t>
            </a:r>
          </a:p>
          <a:p>
            <a:pPr marL="355600" lvl="0" indent="-355600">
              <a:lnSpc>
                <a:spcPct val="90000"/>
              </a:lnSpc>
              <a:spcBef>
                <a:spcPts val="1000"/>
              </a:spcBef>
              <a:buFont typeface="Wingdings" panose="05000000000000000000" pitchFamily="2" charset="2"/>
              <a:buChar char="ü"/>
            </a:pP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Indeed, final demand increased in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35</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(out of 56) industries from 2000 to 2014.</a:t>
            </a:r>
          </a:p>
        </p:txBody>
      </p:sp>
      <p:sp>
        <p:nvSpPr>
          <p:cNvPr id="2" name="タイトル 1">
            <a:extLst>
              <a:ext uri="{FF2B5EF4-FFF2-40B4-BE49-F238E27FC236}">
                <a16:creationId xmlns:a16="http://schemas.microsoft.com/office/drawing/2014/main" id="{917F2E5F-76DE-4638-2C11-140B10BB8ECC}"/>
              </a:ext>
            </a:extLst>
          </p:cNvPr>
          <p:cNvSpPr>
            <a:spLocks noGrp="1"/>
          </p:cNvSpPr>
          <p:nvPr>
            <p:ph type="title"/>
          </p:nvPr>
        </p:nvSpPr>
        <p:spPr/>
        <p:txBody>
          <a:bodyPr>
            <a:normAutofit/>
          </a:bodyPr>
          <a:lstStyle/>
          <a:p>
            <a:r>
              <a:rPr lang="en-US" altLang="ja-JP" dirty="0"/>
              <a:t>4. Results</a:t>
            </a:r>
            <a:endParaRPr kumimoji="1" lang="ja-JP" altLang="en-US" dirty="0"/>
          </a:p>
        </p:txBody>
      </p:sp>
      <p:sp>
        <p:nvSpPr>
          <p:cNvPr id="4" name="スライド番号プレースホルダー 3">
            <a:extLst>
              <a:ext uri="{FF2B5EF4-FFF2-40B4-BE49-F238E27FC236}">
                <a16:creationId xmlns:a16="http://schemas.microsoft.com/office/drawing/2014/main" id="{30DB6C69-D3C9-5E96-E720-CA86594B613D}"/>
              </a:ext>
            </a:extLst>
          </p:cNvPr>
          <p:cNvSpPr>
            <a:spLocks noGrp="1"/>
          </p:cNvSpPr>
          <p:nvPr>
            <p:ph type="sldNum" sz="quarter" idx="12"/>
          </p:nvPr>
        </p:nvSpPr>
        <p:spPr/>
        <p:txBody>
          <a:bodyPr/>
          <a:lstStyle/>
          <a:p>
            <a:fld id="{64E783D7-D17F-466C-80DC-D861DFAB4428}" type="slidenum">
              <a:rPr kumimoji="1" lang="ja-JP" altLang="en-US" smtClean="0"/>
              <a:t>15</a:t>
            </a:fld>
            <a:endParaRPr kumimoji="1" lang="ja-JP" altLang="en-US" dirty="0"/>
          </a:p>
        </p:txBody>
      </p:sp>
      <p:sp>
        <p:nvSpPr>
          <p:cNvPr id="9" name="テキスト ボックス 8">
            <a:extLst>
              <a:ext uri="{FF2B5EF4-FFF2-40B4-BE49-F238E27FC236}">
                <a16:creationId xmlns:a16="http://schemas.microsoft.com/office/drawing/2014/main" id="{908B4DFC-60E0-00F5-95CD-36A2D69A4E68}"/>
              </a:ext>
            </a:extLst>
          </p:cNvPr>
          <p:cNvSpPr txBox="1"/>
          <p:nvPr/>
        </p:nvSpPr>
        <p:spPr>
          <a:xfrm>
            <a:off x="11049332" y="909240"/>
            <a:ext cx="1106701" cy="523220"/>
          </a:xfrm>
          <a:prstGeom prst="rect">
            <a:avLst/>
          </a:prstGeom>
          <a:noFill/>
        </p:spPr>
        <p:txBody>
          <a:bodyPr wrap="square">
            <a:spAutoFit/>
          </a:bodyPr>
          <a:lstStyle/>
          <a:p>
            <a:pPr algn="r"/>
            <a:r>
              <a:rPr lang="en-US" altLang="ja-JP" sz="2800" dirty="0"/>
              <a:t>2014</a:t>
            </a:r>
            <a:endParaRPr lang="en-GB" sz="2800" dirty="0"/>
          </a:p>
        </p:txBody>
      </p:sp>
      <p:sp>
        <p:nvSpPr>
          <p:cNvPr id="10" name="テキスト ボックス 9">
            <a:extLst>
              <a:ext uri="{FF2B5EF4-FFF2-40B4-BE49-F238E27FC236}">
                <a16:creationId xmlns:a16="http://schemas.microsoft.com/office/drawing/2014/main" id="{AA4FAFA6-C617-C6B3-C0EA-CD56E8C53325}"/>
              </a:ext>
            </a:extLst>
          </p:cNvPr>
          <p:cNvSpPr txBox="1"/>
          <p:nvPr/>
        </p:nvSpPr>
        <p:spPr>
          <a:xfrm>
            <a:off x="-95250" y="795224"/>
            <a:ext cx="492443" cy="4091101"/>
          </a:xfrm>
          <a:prstGeom prst="rect">
            <a:avLst/>
          </a:prstGeom>
          <a:noFill/>
        </p:spPr>
        <p:txBody>
          <a:bodyPr vert="vert270" wrap="square" rtlCol="0">
            <a:spAutoFit/>
          </a:bodyPr>
          <a:lstStyle/>
          <a:p>
            <a:r>
              <a:rPr lang="en-US" altLang="ja-JP" sz="2000" dirty="0"/>
              <a:t>CO</a:t>
            </a:r>
            <a:r>
              <a:rPr lang="en-US" altLang="ja-JP" sz="2000" baseline="-25000" dirty="0"/>
              <a:t>2</a:t>
            </a:r>
            <a:r>
              <a:rPr lang="ja-JP" altLang="en-US" sz="2000" baseline="-25000" dirty="0"/>
              <a:t> </a:t>
            </a:r>
            <a:r>
              <a:rPr lang="en-US" altLang="ja-JP" sz="2000" dirty="0"/>
              <a:t>emission</a:t>
            </a:r>
            <a:r>
              <a:rPr lang="ja-JP" altLang="en-US" sz="2000" dirty="0"/>
              <a:t> </a:t>
            </a:r>
            <a:r>
              <a:rPr lang="en-US" altLang="ja-JP" sz="2000" dirty="0"/>
              <a:t>multiplier (kg-CO</a:t>
            </a:r>
            <a:r>
              <a:rPr lang="en-US" altLang="ja-JP" sz="2000" baseline="-25000" dirty="0"/>
              <a:t>2</a:t>
            </a:r>
            <a:r>
              <a:rPr lang="en-US" altLang="ja-JP" sz="2000" dirty="0"/>
              <a:t>/USD)</a:t>
            </a:r>
          </a:p>
        </p:txBody>
      </p:sp>
      <p:sp>
        <p:nvSpPr>
          <p:cNvPr id="12" name="テキスト ボックス 11">
            <a:extLst>
              <a:ext uri="{FF2B5EF4-FFF2-40B4-BE49-F238E27FC236}">
                <a16:creationId xmlns:a16="http://schemas.microsoft.com/office/drawing/2014/main" id="{1BD1E0C8-8D49-0213-7BB7-E45CABC72D2D}"/>
              </a:ext>
            </a:extLst>
          </p:cNvPr>
          <p:cNvSpPr txBox="1"/>
          <p:nvPr/>
        </p:nvSpPr>
        <p:spPr>
          <a:xfrm>
            <a:off x="369905" y="4377725"/>
            <a:ext cx="5892802" cy="400110"/>
          </a:xfrm>
          <a:prstGeom prst="rect">
            <a:avLst/>
          </a:prstGeom>
          <a:noFill/>
        </p:spPr>
        <p:txBody>
          <a:bodyPr vert="horz" wrap="square" rtlCol="0">
            <a:spAutoFit/>
          </a:bodyPr>
          <a:lstStyle/>
          <a:p>
            <a:pPr algn="ctr"/>
            <a:r>
              <a:rPr lang="en-US" altLang="ja-JP" sz="2000" dirty="0"/>
              <a:t>Final demand of EU countries</a:t>
            </a:r>
            <a:r>
              <a:rPr lang="ja-JP" altLang="en-US" sz="2000" dirty="0"/>
              <a:t> </a:t>
            </a:r>
            <a:r>
              <a:rPr lang="en-US" altLang="ja-JP" sz="2000" dirty="0"/>
              <a:t>(trillion USD)</a:t>
            </a:r>
          </a:p>
        </p:txBody>
      </p:sp>
      <p:sp>
        <p:nvSpPr>
          <p:cNvPr id="13" name="テキスト ボックス 12">
            <a:extLst>
              <a:ext uri="{FF2B5EF4-FFF2-40B4-BE49-F238E27FC236}">
                <a16:creationId xmlns:a16="http://schemas.microsoft.com/office/drawing/2014/main" id="{AC25E5F2-C289-433A-2862-45E45BFF042A}"/>
              </a:ext>
            </a:extLst>
          </p:cNvPr>
          <p:cNvSpPr txBox="1"/>
          <p:nvPr/>
        </p:nvSpPr>
        <p:spPr>
          <a:xfrm>
            <a:off x="6046263" y="4377725"/>
            <a:ext cx="5892802" cy="400110"/>
          </a:xfrm>
          <a:prstGeom prst="rect">
            <a:avLst/>
          </a:prstGeom>
          <a:noFill/>
        </p:spPr>
        <p:txBody>
          <a:bodyPr vert="horz" wrap="square" rtlCol="0">
            <a:spAutoFit/>
          </a:bodyPr>
          <a:lstStyle/>
          <a:p>
            <a:pPr algn="ctr"/>
            <a:r>
              <a:rPr lang="en-US" altLang="ja-JP" sz="2000" dirty="0"/>
              <a:t>Final demand of EU countries</a:t>
            </a:r>
            <a:r>
              <a:rPr lang="ja-JP" altLang="en-US" sz="2000" dirty="0"/>
              <a:t> </a:t>
            </a:r>
            <a:r>
              <a:rPr lang="en-US" altLang="ja-JP" sz="2000" dirty="0"/>
              <a:t>(trillion USD)</a:t>
            </a:r>
          </a:p>
        </p:txBody>
      </p:sp>
      <p:sp>
        <p:nvSpPr>
          <p:cNvPr id="20" name="テキスト ボックス 19">
            <a:extLst>
              <a:ext uri="{FF2B5EF4-FFF2-40B4-BE49-F238E27FC236}">
                <a16:creationId xmlns:a16="http://schemas.microsoft.com/office/drawing/2014/main" id="{7EE05C1A-6D89-714E-CAB7-3089B83F226F}"/>
              </a:ext>
            </a:extLst>
          </p:cNvPr>
          <p:cNvSpPr txBox="1"/>
          <p:nvPr/>
        </p:nvSpPr>
        <p:spPr>
          <a:xfrm>
            <a:off x="-10947" y="5092459"/>
            <a:ext cx="1219517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t>Figure </a:t>
            </a:r>
            <a:r>
              <a:rPr lang="en-US" altLang="ja-JP" sz="2000" b="1" dirty="0"/>
              <a:t>5.1-2.</a:t>
            </a:r>
            <a:r>
              <a:rPr kumimoji="1" lang="en-US" altLang="ja-JP" sz="2000" dirty="0"/>
              <a:t> Embodied CO</a:t>
            </a:r>
            <a:r>
              <a:rPr kumimoji="1" lang="en-US" altLang="ja-JP" sz="2000" baseline="-25000" dirty="0"/>
              <a:t>2</a:t>
            </a:r>
            <a:r>
              <a:rPr kumimoji="1" lang="en-US" altLang="ja-JP" sz="2000" dirty="0"/>
              <a:t> emissions induced by the final demand of EU countries by 56 industries (2000 and 2014)</a:t>
            </a:r>
            <a:endParaRPr kumimoji="1" lang="ja-JP" altLang="en-US" sz="2000" dirty="0"/>
          </a:p>
        </p:txBody>
      </p:sp>
      <p:sp>
        <p:nvSpPr>
          <p:cNvPr id="8" name="テキスト ボックス 7">
            <a:extLst>
              <a:ext uri="{FF2B5EF4-FFF2-40B4-BE49-F238E27FC236}">
                <a16:creationId xmlns:a16="http://schemas.microsoft.com/office/drawing/2014/main" id="{6578F9A0-ED37-E3B4-85FC-37272F64BECE}"/>
              </a:ext>
            </a:extLst>
          </p:cNvPr>
          <p:cNvSpPr txBox="1"/>
          <p:nvPr/>
        </p:nvSpPr>
        <p:spPr>
          <a:xfrm>
            <a:off x="5288850" y="909240"/>
            <a:ext cx="1106701" cy="523220"/>
          </a:xfrm>
          <a:prstGeom prst="rect">
            <a:avLst/>
          </a:prstGeom>
          <a:noFill/>
        </p:spPr>
        <p:txBody>
          <a:bodyPr wrap="square">
            <a:spAutoFit/>
          </a:bodyPr>
          <a:lstStyle/>
          <a:p>
            <a:pPr algn="r"/>
            <a:r>
              <a:rPr lang="en-US" altLang="ja-JP" sz="2800" dirty="0"/>
              <a:t>2000</a:t>
            </a:r>
            <a:endParaRPr lang="en-GB" sz="2800" dirty="0"/>
          </a:p>
        </p:txBody>
      </p:sp>
      <p:sp>
        <p:nvSpPr>
          <p:cNvPr id="21" name="テキスト ボックス 20">
            <a:extLst>
              <a:ext uri="{FF2B5EF4-FFF2-40B4-BE49-F238E27FC236}">
                <a16:creationId xmlns:a16="http://schemas.microsoft.com/office/drawing/2014/main" id="{C8029C32-D3F4-4FB8-7B49-0F982266E807}"/>
              </a:ext>
            </a:extLst>
          </p:cNvPr>
          <p:cNvSpPr txBox="1"/>
          <p:nvPr/>
        </p:nvSpPr>
        <p:spPr>
          <a:xfrm>
            <a:off x="692468" y="979264"/>
            <a:ext cx="3319701" cy="646331"/>
          </a:xfrm>
          <a:prstGeom prst="rect">
            <a:avLst/>
          </a:prstGeom>
          <a:noFill/>
        </p:spPr>
        <p:txBody>
          <a:bodyPr vert="horz" wrap="square" rtlCol="0">
            <a:spAutoFit/>
          </a:bodyPr>
          <a:lstStyle/>
          <a:p>
            <a:r>
              <a:rPr lang="en-US" altLang="ja-JP" dirty="0"/>
              <a:t>Manufacture of food products, beverages and tobacco products</a:t>
            </a:r>
          </a:p>
        </p:txBody>
      </p:sp>
      <p:cxnSp>
        <p:nvCxnSpPr>
          <p:cNvPr id="22" name="直線コネクタ 21">
            <a:extLst>
              <a:ext uri="{FF2B5EF4-FFF2-40B4-BE49-F238E27FC236}">
                <a16:creationId xmlns:a16="http://schemas.microsoft.com/office/drawing/2014/main" id="{AA8A44F0-E60D-DC50-85D2-415ECA49C401}"/>
              </a:ext>
            </a:extLst>
          </p:cNvPr>
          <p:cNvCxnSpPr>
            <a:cxnSpLocks/>
          </p:cNvCxnSpPr>
          <p:nvPr/>
        </p:nvCxnSpPr>
        <p:spPr>
          <a:xfrm flipV="1">
            <a:off x="902426" y="1546760"/>
            <a:ext cx="317039" cy="2273525"/>
          </a:xfrm>
          <a:prstGeom prst="line">
            <a:avLst/>
          </a:prstGeom>
        </p:spPr>
        <p:style>
          <a:lnRef idx="2">
            <a:schemeClr val="dk1"/>
          </a:lnRef>
          <a:fillRef idx="0">
            <a:schemeClr val="dk1"/>
          </a:fillRef>
          <a:effectRef idx="1">
            <a:schemeClr val="dk1"/>
          </a:effectRef>
          <a:fontRef idx="minor">
            <a:schemeClr val="tx1"/>
          </a:fontRef>
        </p:style>
      </p:cxnSp>
      <p:sp>
        <p:nvSpPr>
          <p:cNvPr id="23" name="テキスト ボックス 22">
            <a:extLst>
              <a:ext uri="{FF2B5EF4-FFF2-40B4-BE49-F238E27FC236}">
                <a16:creationId xmlns:a16="http://schemas.microsoft.com/office/drawing/2014/main" id="{DEDBF603-359C-4CA1-5FCA-A4E8FF0CC9B5}"/>
              </a:ext>
            </a:extLst>
          </p:cNvPr>
          <p:cNvSpPr txBox="1"/>
          <p:nvPr/>
        </p:nvSpPr>
        <p:spPr>
          <a:xfrm>
            <a:off x="2100771" y="1564468"/>
            <a:ext cx="2988979" cy="646331"/>
          </a:xfrm>
          <a:prstGeom prst="rect">
            <a:avLst/>
          </a:prstGeom>
          <a:noFill/>
        </p:spPr>
        <p:txBody>
          <a:bodyPr vert="horz" wrap="square" rtlCol="0">
            <a:spAutoFit/>
          </a:bodyPr>
          <a:lstStyle/>
          <a:p>
            <a:r>
              <a:rPr lang="en-US" altLang="ja-JP" dirty="0"/>
              <a:t>Electricity, gas, steam and air conditioning supply</a:t>
            </a:r>
          </a:p>
        </p:txBody>
      </p:sp>
      <p:cxnSp>
        <p:nvCxnSpPr>
          <p:cNvPr id="24" name="直線コネクタ 23">
            <a:extLst>
              <a:ext uri="{FF2B5EF4-FFF2-40B4-BE49-F238E27FC236}">
                <a16:creationId xmlns:a16="http://schemas.microsoft.com/office/drawing/2014/main" id="{11EBD84D-EB2E-2A4E-63DD-BABE28412369}"/>
              </a:ext>
            </a:extLst>
          </p:cNvPr>
          <p:cNvCxnSpPr>
            <a:cxnSpLocks/>
          </p:cNvCxnSpPr>
          <p:nvPr/>
        </p:nvCxnSpPr>
        <p:spPr>
          <a:xfrm flipV="1">
            <a:off x="1837617" y="1888632"/>
            <a:ext cx="277512" cy="338401"/>
          </a:xfrm>
          <a:prstGeom prst="line">
            <a:avLst/>
          </a:prstGeom>
        </p:spPr>
        <p:style>
          <a:lnRef idx="2">
            <a:schemeClr val="dk1"/>
          </a:lnRef>
          <a:fillRef idx="0">
            <a:schemeClr val="dk1"/>
          </a:fillRef>
          <a:effectRef idx="1">
            <a:schemeClr val="dk1"/>
          </a:effectRef>
          <a:fontRef idx="minor">
            <a:schemeClr val="tx1"/>
          </a:fontRef>
        </p:style>
      </p:cxnSp>
      <p:sp>
        <p:nvSpPr>
          <p:cNvPr id="25" name="テキスト ボックス 24">
            <a:extLst>
              <a:ext uri="{FF2B5EF4-FFF2-40B4-BE49-F238E27FC236}">
                <a16:creationId xmlns:a16="http://schemas.microsoft.com/office/drawing/2014/main" id="{B7C9647D-3984-9A96-DA79-5B0263E9297A}"/>
              </a:ext>
            </a:extLst>
          </p:cNvPr>
          <p:cNvSpPr txBox="1"/>
          <p:nvPr/>
        </p:nvSpPr>
        <p:spPr>
          <a:xfrm>
            <a:off x="6498430" y="975103"/>
            <a:ext cx="3319701" cy="646331"/>
          </a:xfrm>
          <a:prstGeom prst="rect">
            <a:avLst/>
          </a:prstGeom>
          <a:noFill/>
        </p:spPr>
        <p:txBody>
          <a:bodyPr vert="horz" wrap="square" rtlCol="0">
            <a:spAutoFit/>
          </a:bodyPr>
          <a:lstStyle/>
          <a:p>
            <a:r>
              <a:rPr lang="en-US" altLang="ja-JP" dirty="0"/>
              <a:t>Manufacture of food products, beverages and tobacco products</a:t>
            </a:r>
          </a:p>
        </p:txBody>
      </p:sp>
      <p:cxnSp>
        <p:nvCxnSpPr>
          <p:cNvPr id="26" name="直線コネクタ 25">
            <a:extLst>
              <a:ext uri="{FF2B5EF4-FFF2-40B4-BE49-F238E27FC236}">
                <a16:creationId xmlns:a16="http://schemas.microsoft.com/office/drawing/2014/main" id="{3D01C1DC-C926-F818-61ED-0B8F9C0DE39E}"/>
              </a:ext>
            </a:extLst>
          </p:cNvPr>
          <p:cNvCxnSpPr>
            <a:cxnSpLocks/>
          </p:cNvCxnSpPr>
          <p:nvPr/>
        </p:nvCxnSpPr>
        <p:spPr>
          <a:xfrm flipV="1">
            <a:off x="6708388" y="1542599"/>
            <a:ext cx="317039" cy="2273525"/>
          </a:xfrm>
          <a:prstGeom prst="line">
            <a:avLst/>
          </a:prstGeom>
        </p:spPr>
        <p:style>
          <a:lnRef idx="2">
            <a:schemeClr val="dk1"/>
          </a:lnRef>
          <a:fillRef idx="0">
            <a:schemeClr val="dk1"/>
          </a:fillRef>
          <a:effectRef idx="1">
            <a:schemeClr val="dk1"/>
          </a:effectRef>
          <a:fontRef idx="minor">
            <a:schemeClr val="tx1"/>
          </a:fontRef>
        </p:style>
      </p:cxnSp>
      <p:sp>
        <p:nvSpPr>
          <p:cNvPr id="27" name="テキスト ボックス 26">
            <a:extLst>
              <a:ext uri="{FF2B5EF4-FFF2-40B4-BE49-F238E27FC236}">
                <a16:creationId xmlns:a16="http://schemas.microsoft.com/office/drawing/2014/main" id="{8D6A760B-B9FE-4578-43DD-66E8CADF9D39}"/>
              </a:ext>
            </a:extLst>
          </p:cNvPr>
          <p:cNvSpPr txBox="1"/>
          <p:nvPr/>
        </p:nvSpPr>
        <p:spPr>
          <a:xfrm>
            <a:off x="7906733" y="1560307"/>
            <a:ext cx="2988979" cy="646331"/>
          </a:xfrm>
          <a:prstGeom prst="rect">
            <a:avLst/>
          </a:prstGeom>
          <a:noFill/>
        </p:spPr>
        <p:txBody>
          <a:bodyPr vert="horz" wrap="square" rtlCol="0">
            <a:spAutoFit/>
          </a:bodyPr>
          <a:lstStyle/>
          <a:p>
            <a:r>
              <a:rPr lang="en-US" altLang="ja-JP" dirty="0"/>
              <a:t>Electricity, gas, steam and air conditioning supply</a:t>
            </a:r>
          </a:p>
        </p:txBody>
      </p:sp>
      <p:cxnSp>
        <p:nvCxnSpPr>
          <p:cNvPr id="28" name="直線コネクタ 27">
            <a:extLst>
              <a:ext uri="{FF2B5EF4-FFF2-40B4-BE49-F238E27FC236}">
                <a16:creationId xmlns:a16="http://schemas.microsoft.com/office/drawing/2014/main" id="{40A9515A-B57F-53BD-8A95-33B4F1D90290}"/>
              </a:ext>
            </a:extLst>
          </p:cNvPr>
          <p:cNvCxnSpPr>
            <a:cxnSpLocks/>
          </p:cNvCxnSpPr>
          <p:nvPr/>
        </p:nvCxnSpPr>
        <p:spPr>
          <a:xfrm flipV="1">
            <a:off x="7643579" y="1884471"/>
            <a:ext cx="277512" cy="338401"/>
          </a:xfrm>
          <a:prstGeom prst="line">
            <a:avLst/>
          </a:prstGeom>
        </p:spPr>
        <p:style>
          <a:lnRef idx="2">
            <a:schemeClr val="dk1"/>
          </a:lnRef>
          <a:fillRef idx="0">
            <a:schemeClr val="dk1"/>
          </a:fillRef>
          <a:effectRef idx="1">
            <a:schemeClr val="dk1"/>
          </a:effectRef>
          <a:fontRef idx="minor">
            <a:schemeClr val="tx1"/>
          </a:fontRef>
        </p:style>
      </p:cxnSp>
      <p:cxnSp>
        <p:nvCxnSpPr>
          <p:cNvPr id="6" name="直線矢印コネクタ 5">
            <a:extLst>
              <a:ext uri="{FF2B5EF4-FFF2-40B4-BE49-F238E27FC236}">
                <a16:creationId xmlns:a16="http://schemas.microsoft.com/office/drawing/2014/main" id="{5DB474B0-A62B-92BC-5FBC-66899D194EBB}"/>
              </a:ext>
            </a:extLst>
          </p:cNvPr>
          <p:cNvCxnSpPr>
            <a:cxnSpLocks/>
          </p:cNvCxnSpPr>
          <p:nvPr/>
        </p:nvCxnSpPr>
        <p:spPr>
          <a:xfrm>
            <a:off x="673418" y="4200525"/>
            <a:ext cx="4680000" cy="0"/>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cxnSp>
        <p:nvCxnSpPr>
          <p:cNvPr id="14" name="直線矢印コネクタ 13">
            <a:extLst>
              <a:ext uri="{FF2B5EF4-FFF2-40B4-BE49-F238E27FC236}">
                <a16:creationId xmlns:a16="http://schemas.microsoft.com/office/drawing/2014/main" id="{18522AF0-C03B-AEFC-5C5E-93EDB88C1D3D}"/>
              </a:ext>
            </a:extLst>
          </p:cNvPr>
          <p:cNvCxnSpPr>
            <a:cxnSpLocks/>
          </p:cNvCxnSpPr>
          <p:nvPr/>
        </p:nvCxnSpPr>
        <p:spPr>
          <a:xfrm>
            <a:off x="6488537" y="4200525"/>
            <a:ext cx="4680000" cy="0"/>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cxnSp>
        <p:nvCxnSpPr>
          <p:cNvPr id="15" name="直線矢印コネクタ 14">
            <a:extLst>
              <a:ext uri="{FF2B5EF4-FFF2-40B4-BE49-F238E27FC236}">
                <a16:creationId xmlns:a16="http://schemas.microsoft.com/office/drawing/2014/main" id="{09329EE1-F12B-8BD4-E6AB-10763F21CBA4}"/>
              </a:ext>
            </a:extLst>
          </p:cNvPr>
          <p:cNvCxnSpPr>
            <a:cxnSpLocks/>
          </p:cNvCxnSpPr>
          <p:nvPr/>
        </p:nvCxnSpPr>
        <p:spPr>
          <a:xfrm>
            <a:off x="11168537" y="4200525"/>
            <a:ext cx="904875" cy="0"/>
          </a:xfrm>
          <a:prstGeom prst="straightConnector1">
            <a:avLst/>
          </a:prstGeom>
          <a:ln w="57150">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
        <p:nvSpPr>
          <p:cNvPr id="18" name="テキスト ボックス 17">
            <a:extLst>
              <a:ext uri="{FF2B5EF4-FFF2-40B4-BE49-F238E27FC236}">
                <a16:creationId xmlns:a16="http://schemas.microsoft.com/office/drawing/2014/main" id="{AC5757B5-BA30-01AB-FBB6-A0E312747D37}"/>
              </a:ext>
            </a:extLst>
          </p:cNvPr>
          <p:cNvSpPr txBox="1"/>
          <p:nvPr/>
        </p:nvSpPr>
        <p:spPr>
          <a:xfrm>
            <a:off x="11145944" y="4330997"/>
            <a:ext cx="1159233" cy="584775"/>
          </a:xfrm>
          <a:prstGeom prst="rect">
            <a:avLst/>
          </a:prstGeom>
          <a:noFill/>
        </p:spPr>
        <p:txBody>
          <a:bodyPr wrap="square">
            <a:spAutoFit/>
          </a:bodyPr>
          <a:lstStyle/>
          <a:p>
            <a:pPr algn="ctr"/>
            <a:r>
              <a:rPr lang="en-US" altLang="ja-JP" sz="3200" dirty="0">
                <a:solidFill>
                  <a:srgbClr val="FF0000"/>
                </a:solidFill>
                <a:latin typeface="Calibri" panose="020F0502020204030204" pitchFamily="34" charset="0"/>
                <a:ea typeface="ＭＳ ゴシック" panose="020B0609070205080204" pitchFamily="49" charset="-128"/>
                <a:cs typeface="Arial" panose="020B0604020202020204" pitchFamily="34" charset="0"/>
              </a:rPr>
              <a:t>+21%</a:t>
            </a:r>
            <a:endParaRPr lang="en-GB" sz="3200" dirty="0">
              <a:solidFill>
                <a:srgbClr val="FF0000"/>
              </a:solidFill>
            </a:endParaRPr>
          </a:p>
        </p:txBody>
      </p:sp>
      <p:sp>
        <p:nvSpPr>
          <p:cNvPr id="19" name="正方形/長方形 18">
            <a:extLst>
              <a:ext uri="{FF2B5EF4-FFF2-40B4-BE49-F238E27FC236}">
                <a16:creationId xmlns:a16="http://schemas.microsoft.com/office/drawing/2014/main" id="{6C5D243C-7A67-387B-DACE-9542814FCE6F}"/>
              </a:ext>
            </a:extLst>
          </p:cNvPr>
          <p:cNvSpPr/>
          <p:nvPr/>
        </p:nvSpPr>
        <p:spPr>
          <a:xfrm>
            <a:off x="-3175" y="5436399"/>
            <a:ext cx="12195175" cy="1433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lvl="0" indent="-355600">
              <a:lnSpc>
                <a:spcPct val="90000"/>
              </a:lnSpc>
              <a:spcBef>
                <a:spcPts val="1000"/>
              </a:spcBef>
              <a:buFont typeface="Wingdings" panose="05000000000000000000" pitchFamily="2" charset="2"/>
              <a:buChar char="ü"/>
            </a:pP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Secondly, the average emission multipliers induced by EU final demand in 2014 decreased by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13%</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compared to 2000.</a:t>
            </a:r>
          </a:p>
          <a:p>
            <a:pPr marL="355600" lvl="0" indent="-355600">
              <a:lnSpc>
                <a:spcPct val="90000"/>
              </a:lnSpc>
              <a:spcBef>
                <a:spcPts val="1000"/>
              </a:spcBef>
              <a:buFont typeface="Wingdings" panose="05000000000000000000" pitchFamily="2" charset="2"/>
              <a:buChar char="ü"/>
            </a:pP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Indeed, emission multipliers decreased in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38</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industries from 2000 to 2014.</a:t>
            </a:r>
          </a:p>
        </p:txBody>
      </p:sp>
      <p:cxnSp>
        <p:nvCxnSpPr>
          <p:cNvPr id="30" name="直線矢印コネクタ 29">
            <a:extLst>
              <a:ext uri="{FF2B5EF4-FFF2-40B4-BE49-F238E27FC236}">
                <a16:creationId xmlns:a16="http://schemas.microsoft.com/office/drawing/2014/main" id="{1984DA3B-AF0C-9296-C698-1A090C6D1A6F}"/>
              </a:ext>
            </a:extLst>
          </p:cNvPr>
          <p:cNvCxnSpPr>
            <a:cxnSpLocks/>
          </p:cNvCxnSpPr>
          <p:nvPr/>
        </p:nvCxnSpPr>
        <p:spPr>
          <a:xfrm>
            <a:off x="6239667" y="3719869"/>
            <a:ext cx="290493" cy="28414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0DD97AAB-7B3F-623D-D8E8-A3D2B81AA673}"/>
              </a:ext>
            </a:extLst>
          </p:cNvPr>
          <p:cNvSpPr txBox="1"/>
          <p:nvPr/>
        </p:nvSpPr>
        <p:spPr>
          <a:xfrm>
            <a:off x="5771805" y="3201371"/>
            <a:ext cx="1159233" cy="584775"/>
          </a:xfrm>
          <a:prstGeom prst="rect">
            <a:avLst/>
          </a:prstGeom>
          <a:noFill/>
        </p:spPr>
        <p:txBody>
          <a:bodyPr wrap="square">
            <a:spAutoFit/>
          </a:bodyPr>
          <a:lstStyle/>
          <a:p>
            <a:pPr algn="ctr"/>
            <a:r>
              <a:rPr lang="en-US" altLang="ja-JP" sz="3200" dirty="0">
                <a:solidFill>
                  <a:srgbClr val="FF0000"/>
                </a:solidFill>
                <a:latin typeface="Calibri" panose="020F0502020204030204" pitchFamily="34" charset="0"/>
                <a:ea typeface="ＭＳ ゴシック" panose="020B0609070205080204" pitchFamily="49" charset="-128"/>
                <a:cs typeface="Arial" panose="020B0604020202020204" pitchFamily="34" charset="0"/>
              </a:rPr>
              <a:t>-13%</a:t>
            </a:r>
            <a:endParaRPr lang="en-GB" sz="3200" dirty="0">
              <a:solidFill>
                <a:srgbClr val="FF0000"/>
              </a:solidFill>
            </a:endParaRPr>
          </a:p>
        </p:txBody>
      </p:sp>
    </p:spTree>
    <p:extLst>
      <p:ext uri="{BB962C8B-B14F-4D97-AF65-F5344CB8AC3E}">
        <p14:creationId xmlns:p14="http://schemas.microsoft.com/office/powerpoint/2010/main" val="5306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grpId="0" nodeType="clickEffect">
                                  <p:stCondLst>
                                    <p:cond delay="0"/>
                                  </p:stCondLst>
                                  <p:childTnLst>
                                    <p:anim calcmode="lin" valueType="num">
                                      <p:cBhvr additive="base">
                                        <p:cTn id="11" dur="500"/>
                                        <p:tgtEl>
                                          <p:spTgt spid="97"/>
                                        </p:tgtEl>
                                        <p:attrNameLst>
                                          <p:attrName>ppt_x</p:attrName>
                                        </p:attrNameLst>
                                      </p:cBhvr>
                                      <p:tavLst>
                                        <p:tav tm="0">
                                          <p:val>
                                            <p:strVal val="ppt_x"/>
                                          </p:val>
                                        </p:tav>
                                        <p:tav tm="100000">
                                          <p:val>
                                            <p:strVal val="1+ppt_w/2"/>
                                          </p:val>
                                        </p:tav>
                                      </p:tavLst>
                                    </p:anim>
                                    <p:anim calcmode="lin" valueType="num">
                                      <p:cBhvr additive="base">
                                        <p:cTn id="12" dur="500"/>
                                        <p:tgtEl>
                                          <p:spTgt spid="97"/>
                                        </p:tgtEl>
                                        <p:attrNameLst>
                                          <p:attrName>ppt_y</p:attrName>
                                        </p:attrNameLst>
                                      </p:cBhvr>
                                      <p:tavLst>
                                        <p:tav tm="0">
                                          <p:val>
                                            <p:strVal val="ppt_y"/>
                                          </p:val>
                                        </p:tav>
                                        <p:tav tm="100000">
                                          <p:val>
                                            <p:strVal val="ppt_y"/>
                                          </p:val>
                                        </p:tav>
                                      </p:tavLst>
                                    </p:anim>
                                    <p:set>
                                      <p:cBhvr>
                                        <p:cTn id="13" dur="1" fill="hold">
                                          <p:stCondLst>
                                            <p:cond delay="499"/>
                                          </p:stCondLst>
                                        </p:cTn>
                                        <p:tgtEl>
                                          <p:spTgt spid="97"/>
                                        </p:tgtEl>
                                        <p:attrNameLst>
                                          <p:attrName>style.visibility</p:attrName>
                                        </p:attrNameLst>
                                      </p:cBhvr>
                                      <p:to>
                                        <p:strVal val="hidden"/>
                                      </p:to>
                                    </p:set>
                                  </p:childTnLst>
                                </p:cTn>
                              </p:par>
                              <p:par>
                                <p:cTn id="14" presetID="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8" grpId="0"/>
      <p:bldP spid="19"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3567B84C-1460-2C3A-F63E-AB0000F3A8AC}"/>
              </a:ext>
            </a:extLst>
          </p:cNvPr>
          <p:cNvGrpSpPr/>
          <p:nvPr/>
        </p:nvGrpSpPr>
        <p:grpSpPr>
          <a:xfrm>
            <a:off x="295275" y="798403"/>
            <a:ext cx="11810291" cy="4474072"/>
            <a:chOff x="319368" y="396875"/>
            <a:chExt cx="16007910" cy="6064250"/>
          </a:xfrm>
        </p:grpSpPr>
        <p:pic>
          <p:nvPicPr>
            <p:cNvPr id="16" name="図 15">
              <a:extLst>
                <a:ext uri="{FF2B5EF4-FFF2-40B4-BE49-F238E27FC236}">
                  <a16:creationId xmlns:a16="http://schemas.microsoft.com/office/drawing/2014/main" id="{96B97A5E-7F9B-2318-07FA-BCB5B79B528E}"/>
                </a:ext>
              </a:extLst>
            </p:cNvPr>
            <p:cNvPicPr>
              <a:picLocks noChangeAspect="1"/>
            </p:cNvPicPr>
            <p:nvPr/>
          </p:nvPicPr>
          <p:blipFill>
            <a:blip r:embed="rId3"/>
            <a:srcRect l="3034"/>
            <a:stretch/>
          </p:blipFill>
          <p:spPr>
            <a:xfrm>
              <a:off x="319368" y="396875"/>
              <a:ext cx="11822095" cy="6064250"/>
            </a:xfrm>
            <a:prstGeom prst="rect">
              <a:avLst/>
            </a:prstGeom>
          </p:spPr>
        </p:pic>
        <p:pic>
          <p:nvPicPr>
            <p:cNvPr id="17" name="図 16">
              <a:extLst>
                <a:ext uri="{FF2B5EF4-FFF2-40B4-BE49-F238E27FC236}">
                  <a16:creationId xmlns:a16="http://schemas.microsoft.com/office/drawing/2014/main" id="{F45669EE-2365-63FE-C45A-E2EBD4303D92}"/>
                </a:ext>
              </a:extLst>
            </p:cNvPr>
            <p:cNvPicPr>
              <a:picLocks noChangeAspect="1"/>
            </p:cNvPicPr>
            <p:nvPr/>
          </p:nvPicPr>
          <p:blipFill>
            <a:blip r:embed="rId4"/>
            <a:srcRect l="6780" r="29752"/>
            <a:stretch/>
          </p:blipFill>
          <p:spPr>
            <a:xfrm>
              <a:off x="8589110" y="396875"/>
              <a:ext cx="7738168" cy="6064250"/>
            </a:xfrm>
            <a:prstGeom prst="rect">
              <a:avLst/>
            </a:prstGeom>
          </p:spPr>
        </p:pic>
      </p:grpSp>
      <p:grpSp>
        <p:nvGrpSpPr>
          <p:cNvPr id="35" name="グループ化 34">
            <a:extLst>
              <a:ext uri="{FF2B5EF4-FFF2-40B4-BE49-F238E27FC236}">
                <a16:creationId xmlns:a16="http://schemas.microsoft.com/office/drawing/2014/main" id="{448A7FF0-6B62-D5EB-CFF5-C8F902B102BC}"/>
              </a:ext>
            </a:extLst>
          </p:cNvPr>
          <p:cNvGrpSpPr/>
          <p:nvPr/>
        </p:nvGrpSpPr>
        <p:grpSpPr>
          <a:xfrm>
            <a:off x="275767" y="791651"/>
            <a:ext cx="11896724" cy="4492182"/>
            <a:chOff x="368318" y="396875"/>
            <a:chExt cx="16060060" cy="6064250"/>
          </a:xfrm>
        </p:grpSpPr>
        <p:pic>
          <p:nvPicPr>
            <p:cNvPr id="32" name="図 31">
              <a:extLst>
                <a:ext uri="{FF2B5EF4-FFF2-40B4-BE49-F238E27FC236}">
                  <a16:creationId xmlns:a16="http://schemas.microsoft.com/office/drawing/2014/main" id="{DB4C9FCE-F0A5-96CD-9F65-AA66EC7C6A4C}"/>
                </a:ext>
              </a:extLst>
            </p:cNvPr>
            <p:cNvPicPr>
              <a:picLocks noChangeAspect="1"/>
            </p:cNvPicPr>
            <p:nvPr/>
          </p:nvPicPr>
          <p:blipFill>
            <a:blip r:embed="rId5"/>
            <a:srcRect l="3021"/>
            <a:stretch/>
          </p:blipFill>
          <p:spPr>
            <a:xfrm>
              <a:off x="368318" y="396875"/>
              <a:ext cx="11823682" cy="6064250"/>
            </a:xfrm>
            <a:prstGeom prst="rect">
              <a:avLst/>
            </a:prstGeom>
          </p:spPr>
        </p:pic>
        <p:pic>
          <p:nvPicPr>
            <p:cNvPr id="34" name="図 33">
              <a:extLst>
                <a:ext uri="{FF2B5EF4-FFF2-40B4-BE49-F238E27FC236}">
                  <a16:creationId xmlns:a16="http://schemas.microsoft.com/office/drawing/2014/main" id="{D94806A1-B084-4428-0C04-FA5FC916A8C6}"/>
                </a:ext>
              </a:extLst>
            </p:cNvPr>
            <p:cNvPicPr>
              <a:picLocks noChangeAspect="1"/>
            </p:cNvPicPr>
            <p:nvPr/>
          </p:nvPicPr>
          <p:blipFill>
            <a:blip r:embed="rId6"/>
            <a:srcRect l="6727" r="29842"/>
            <a:stretch/>
          </p:blipFill>
          <p:spPr>
            <a:xfrm>
              <a:off x="8694845" y="396875"/>
              <a:ext cx="7733533" cy="6064250"/>
            </a:xfrm>
            <a:prstGeom prst="rect">
              <a:avLst/>
            </a:prstGeom>
          </p:spPr>
        </p:pic>
      </p:grpSp>
      <p:sp>
        <p:nvSpPr>
          <p:cNvPr id="62" name="テキスト ボックス 61">
            <a:extLst>
              <a:ext uri="{FF2B5EF4-FFF2-40B4-BE49-F238E27FC236}">
                <a16:creationId xmlns:a16="http://schemas.microsoft.com/office/drawing/2014/main" id="{6CF84465-037A-6AA5-44B6-B2A03A74ED1A}"/>
              </a:ext>
            </a:extLst>
          </p:cNvPr>
          <p:cNvSpPr txBox="1"/>
          <p:nvPr/>
        </p:nvSpPr>
        <p:spPr>
          <a:xfrm>
            <a:off x="692468" y="979264"/>
            <a:ext cx="3319701" cy="646331"/>
          </a:xfrm>
          <a:prstGeom prst="rect">
            <a:avLst/>
          </a:prstGeom>
          <a:noFill/>
        </p:spPr>
        <p:txBody>
          <a:bodyPr vert="horz" wrap="square" rtlCol="0">
            <a:spAutoFit/>
          </a:bodyPr>
          <a:lstStyle/>
          <a:p>
            <a:r>
              <a:rPr lang="en-US" altLang="ja-JP" dirty="0"/>
              <a:t>Manufacture of food products, beverages and tobacco products</a:t>
            </a:r>
          </a:p>
        </p:txBody>
      </p:sp>
      <p:sp>
        <p:nvSpPr>
          <p:cNvPr id="61" name="正方形/長方形 60">
            <a:extLst>
              <a:ext uri="{FF2B5EF4-FFF2-40B4-BE49-F238E27FC236}">
                <a16:creationId xmlns:a16="http://schemas.microsoft.com/office/drawing/2014/main" id="{64A141F2-7349-36A3-CE65-E140C458301A}"/>
              </a:ext>
            </a:extLst>
          </p:cNvPr>
          <p:cNvSpPr/>
          <p:nvPr/>
        </p:nvSpPr>
        <p:spPr>
          <a:xfrm>
            <a:off x="-2784" y="5416763"/>
            <a:ext cx="12195175" cy="1433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endParaRPr lang="en-US" altLang="ja-JP" sz="2000" dirty="0">
              <a:solidFill>
                <a:prstClr val="black"/>
              </a:solidFill>
              <a:latin typeface="Calibri" panose="020F0502020204030204" pitchFamily="34" charset="0"/>
              <a:ea typeface="ＭＳ ゴシック" panose="020B0609070205080204" pitchFamily="49" charset="-128"/>
              <a:cs typeface="Arial" panose="020B0604020202020204" pitchFamily="34" charset="0"/>
            </a:endParaRPr>
          </a:p>
        </p:txBody>
      </p:sp>
      <p:sp>
        <p:nvSpPr>
          <p:cNvPr id="60" name="正方形/長方形 59">
            <a:extLst>
              <a:ext uri="{FF2B5EF4-FFF2-40B4-BE49-F238E27FC236}">
                <a16:creationId xmlns:a16="http://schemas.microsoft.com/office/drawing/2014/main" id="{12530AE3-2804-3400-196C-4559D3550400}"/>
              </a:ext>
            </a:extLst>
          </p:cNvPr>
          <p:cNvSpPr/>
          <p:nvPr/>
        </p:nvSpPr>
        <p:spPr>
          <a:xfrm>
            <a:off x="-1" y="5424594"/>
            <a:ext cx="12195175" cy="1433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lvl="0" indent="-355600">
              <a:lnSpc>
                <a:spcPct val="90000"/>
              </a:lnSpc>
              <a:spcBef>
                <a:spcPts val="1000"/>
              </a:spcBef>
              <a:buFont typeface="Wingdings" panose="05000000000000000000" pitchFamily="2" charset="2"/>
              <a:buChar char="ü"/>
            </a:pP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Thirdly, comparing the two figures reveals that of the 56 industries,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29</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saw their CO</a:t>
            </a:r>
            <a:r>
              <a:rPr lang="en-US" altLang="ja-JP" sz="2800" baseline="-250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emissions increase, and in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25</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of those industries final demand rose.</a:t>
            </a:r>
          </a:p>
        </p:txBody>
      </p:sp>
      <p:sp>
        <p:nvSpPr>
          <p:cNvPr id="2" name="タイトル 1">
            <a:extLst>
              <a:ext uri="{FF2B5EF4-FFF2-40B4-BE49-F238E27FC236}">
                <a16:creationId xmlns:a16="http://schemas.microsoft.com/office/drawing/2014/main" id="{917F2E5F-76DE-4638-2C11-140B10BB8ECC}"/>
              </a:ext>
            </a:extLst>
          </p:cNvPr>
          <p:cNvSpPr>
            <a:spLocks noGrp="1"/>
          </p:cNvSpPr>
          <p:nvPr>
            <p:ph type="title"/>
          </p:nvPr>
        </p:nvSpPr>
        <p:spPr/>
        <p:txBody>
          <a:bodyPr>
            <a:normAutofit/>
          </a:bodyPr>
          <a:lstStyle/>
          <a:p>
            <a:r>
              <a:rPr lang="en-US" altLang="ja-JP" dirty="0"/>
              <a:t>4. Results</a:t>
            </a:r>
            <a:endParaRPr kumimoji="1" lang="ja-JP" altLang="en-US" dirty="0"/>
          </a:p>
        </p:txBody>
      </p:sp>
      <p:sp>
        <p:nvSpPr>
          <p:cNvPr id="4" name="スライド番号プレースホルダー 3">
            <a:extLst>
              <a:ext uri="{FF2B5EF4-FFF2-40B4-BE49-F238E27FC236}">
                <a16:creationId xmlns:a16="http://schemas.microsoft.com/office/drawing/2014/main" id="{30DB6C69-D3C9-5E96-E720-CA86594B613D}"/>
              </a:ext>
            </a:extLst>
          </p:cNvPr>
          <p:cNvSpPr>
            <a:spLocks noGrp="1"/>
          </p:cNvSpPr>
          <p:nvPr>
            <p:ph type="sldNum" sz="quarter" idx="12"/>
          </p:nvPr>
        </p:nvSpPr>
        <p:spPr/>
        <p:txBody>
          <a:bodyPr/>
          <a:lstStyle/>
          <a:p>
            <a:fld id="{64E783D7-D17F-466C-80DC-D861DFAB4428}" type="slidenum">
              <a:rPr kumimoji="1" lang="ja-JP" altLang="en-US" smtClean="0"/>
              <a:t>16</a:t>
            </a:fld>
            <a:endParaRPr kumimoji="1" lang="ja-JP" altLang="en-US" dirty="0"/>
          </a:p>
        </p:txBody>
      </p:sp>
      <p:sp>
        <p:nvSpPr>
          <p:cNvPr id="9" name="テキスト ボックス 8">
            <a:extLst>
              <a:ext uri="{FF2B5EF4-FFF2-40B4-BE49-F238E27FC236}">
                <a16:creationId xmlns:a16="http://schemas.microsoft.com/office/drawing/2014/main" id="{908B4DFC-60E0-00F5-95CD-36A2D69A4E68}"/>
              </a:ext>
            </a:extLst>
          </p:cNvPr>
          <p:cNvSpPr txBox="1"/>
          <p:nvPr/>
        </p:nvSpPr>
        <p:spPr>
          <a:xfrm>
            <a:off x="11049332" y="909240"/>
            <a:ext cx="1106701" cy="523220"/>
          </a:xfrm>
          <a:prstGeom prst="rect">
            <a:avLst/>
          </a:prstGeom>
          <a:noFill/>
        </p:spPr>
        <p:txBody>
          <a:bodyPr wrap="square">
            <a:spAutoFit/>
          </a:bodyPr>
          <a:lstStyle/>
          <a:p>
            <a:pPr algn="r"/>
            <a:r>
              <a:rPr lang="en-US" altLang="ja-JP" sz="2800" dirty="0"/>
              <a:t>2014</a:t>
            </a:r>
            <a:endParaRPr lang="en-GB" sz="2800" dirty="0"/>
          </a:p>
        </p:txBody>
      </p:sp>
      <p:sp>
        <p:nvSpPr>
          <p:cNvPr id="10" name="テキスト ボックス 9">
            <a:extLst>
              <a:ext uri="{FF2B5EF4-FFF2-40B4-BE49-F238E27FC236}">
                <a16:creationId xmlns:a16="http://schemas.microsoft.com/office/drawing/2014/main" id="{AA4FAFA6-C617-C6B3-C0EA-CD56E8C53325}"/>
              </a:ext>
            </a:extLst>
          </p:cNvPr>
          <p:cNvSpPr txBox="1"/>
          <p:nvPr/>
        </p:nvSpPr>
        <p:spPr>
          <a:xfrm>
            <a:off x="-95250" y="795224"/>
            <a:ext cx="492443" cy="4091101"/>
          </a:xfrm>
          <a:prstGeom prst="rect">
            <a:avLst/>
          </a:prstGeom>
          <a:noFill/>
        </p:spPr>
        <p:txBody>
          <a:bodyPr vert="vert270" wrap="square" rtlCol="0">
            <a:spAutoFit/>
          </a:bodyPr>
          <a:lstStyle/>
          <a:p>
            <a:r>
              <a:rPr lang="en-US" altLang="ja-JP" sz="2000" dirty="0"/>
              <a:t>CO</a:t>
            </a:r>
            <a:r>
              <a:rPr lang="en-US" altLang="ja-JP" sz="2000" baseline="-25000" dirty="0"/>
              <a:t>2</a:t>
            </a:r>
            <a:r>
              <a:rPr lang="ja-JP" altLang="en-US" sz="2000" baseline="-25000" dirty="0"/>
              <a:t> </a:t>
            </a:r>
            <a:r>
              <a:rPr lang="en-US" altLang="ja-JP" sz="2000" dirty="0"/>
              <a:t>emission</a:t>
            </a:r>
            <a:r>
              <a:rPr lang="ja-JP" altLang="en-US" sz="2000" dirty="0"/>
              <a:t> </a:t>
            </a:r>
            <a:r>
              <a:rPr lang="en-US" altLang="ja-JP" sz="2000" dirty="0"/>
              <a:t>multiplier (kg-CO</a:t>
            </a:r>
            <a:r>
              <a:rPr lang="en-US" altLang="ja-JP" sz="2000" baseline="-25000" dirty="0"/>
              <a:t>2</a:t>
            </a:r>
            <a:r>
              <a:rPr lang="en-US" altLang="ja-JP" sz="2000" dirty="0"/>
              <a:t>/USD)</a:t>
            </a:r>
          </a:p>
        </p:txBody>
      </p:sp>
      <p:sp>
        <p:nvSpPr>
          <p:cNvPr id="12" name="テキスト ボックス 11">
            <a:extLst>
              <a:ext uri="{FF2B5EF4-FFF2-40B4-BE49-F238E27FC236}">
                <a16:creationId xmlns:a16="http://schemas.microsoft.com/office/drawing/2014/main" id="{1BD1E0C8-8D49-0213-7BB7-E45CABC72D2D}"/>
              </a:ext>
            </a:extLst>
          </p:cNvPr>
          <p:cNvSpPr txBox="1"/>
          <p:nvPr/>
        </p:nvSpPr>
        <p:spPr>
          <a:xfrm>
            <a:off x="369905" y="4377725"/>
            <a:ext cx="5892802" cy="400110"/>
          </a:xfrm>
          <a:prstGeom prst="rect">
            <a:avLst/>
          </a:prstGeom>
          <a:noFill/>
        </p:spPr>
        <p:txBody>
          <a:bodyPr vert="horz" wrap="square" rtlCol="0">
            <a:spAutoFit/>
          </a:bodyPr>
          <a:lstStyle/>
          <a:p>
            <a:pPr algn="ctr"/>
            <a:r>
              <a:rPr lang="en-US" altLang="ja-JP" sz="2000" dirty="0"/>
              <a:t>Final demand of EU countries</a:t>
            </a:r>
            <a:r>
              <a:rPr lang="ja-JP" altLang="en-US" sz="2000" dirty="0"/>
              <a:t> </a:t>
            </a:r>
            <a:r>
              <a:rPr lang="en-US" altLang="ja-JP" sz="2000" dirty="0"/>
              <a:t>(trillion USD)</a:t>
            </a:r>
          </a:p>
        </p:txBody>
      </p:sp>
      <p:sp>
        <p:nvSpPr>
          <p:cNvPr id="13" name="テキスト ボックス 12">
            <a:extLst>
              <a:ext uri="{FF2B5EF4-FFF2-40B4-BE49-F238E27FC236}">
                <a16:creationId xmlns:a16="http://schemas.microsoft.com/office/drawing/2014/main" id="{AC25E5F2-C289-433A-2862-45E45BFF042A}"/>
              </a:ext>
            </a:extLst>
          </p:cNvPr>
          <p:cNvSpPr txBox="1"/>
          <p:nvPr/>
        </p:nvSpPr>
        <p:spPr>
          <a:xfrm>
            <a:off x="6435688" y="4377725"/>
            <a:ext cx="5892802" cy="400110"/>
          </a:xfrm>
          <a:prstGeom prst="rect">
            <a:avLst/>
          </a:prstGeom>
          <a:noFill/>
        </p:spPr>
        <p:txBody>
          <a:bodyPr vert="horz" wrap="square" rtlCol="0">
            <a:spAutoFit/>
          </a:bodyPr>
          <a:lstStyle/>
          <a:p>
            <a:pPr algn="ctr"/>
            <a:r>
              <a:rPr lang="en-US" altLang="ja-JP" sz="2000" dirty="0"/>
              <a:t>Final demand of EU countries</a:t>
            </a:r>
            <a:r>
              <a:rPr lang="ja-JP" altLang="en-US" sz="2000" dirty="0"/>
              <a:t> </a:t>
            </a:r>
            <a:r>
              <a:rPr lang="en-US" altLang="ja-JP" sz="2000" dirty="0"/>
              <a:t>(trillion USD)</a:t>
            </a:r>
          </a:p>
        </p:txBody>
      </p:sp>
      <p:sp>
        <p:nvSpPr>
          <p:cNvPr id="20" name="テキスト ボックス 19">
            <a:extLst>
              <a:ext uri="{FF2B5EF4-FFF2-40B4-BE49-F238E27FC236}">
                <a16:creationId xmlns:a16="http://schemas.microsoft.com/office/drawing/2014/main" id="{7EE05C1A-6D89-714E-CAB7-3089B83F226F}"/>
              </a:ext>
            </a:extLst>
          </p:cNvPr>
          <p:cNvSpPr txBox="1"/>
          <p:nvPr/>
        </p:nvSpPr>
        <p:spPr>
          <a:xfrm>
            <a:off x="-10947" y="5092459"/>
            <a:ext cx="1219517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t>Figure </a:t>
            </a:r>
            <a:r>
              <a:rPr lang="en-US" altLang="ja-JP" sz="2000" b="1" dirty="0"/>
              <a:t>5.1-2.</a:t>
            </a:r>
            <a:r>
              <a:rPr kumimoji="1" lang="en-US" altLang="ja-JP" sz="2000" dirty="0"/>
              <a:t> Embodied CO</a:t>
            </a:r>
            <a:r>
              <a:rPr kumimoji="1" lang="en-US" altLang="ja-JP" sz="2000" baseline="-25000" dirty="0"/>
              <a:t>2</a:t>
            </a:r>
            <a:r>
              <a:rPr kumimoji="1" lang="en-US" altLang="ja-JP" sz="2000" dirty="0"/>
              <a:t> emissions induced by the final demand of EU countries by 56 industries (2000 and 2014)</a:t>
            </a:r>
            <a:endParaRPr kumimoji="1" lang="ja-JP" altLang="en-US" sz="2000" dirty="0"/>
          </a:p>
        </p:txBody>
      </p:sp>
      <p:cxnSp>
        <p:nvCxnSpPr>
          <p:cNvPr id="71" name="直線コネクタ 70">
            <a:extLst>
              <a:ext uri="{FF2B5EF4-FFF2-40B4-BE49-F238E27FC236}">
                <a16:creationId xmlns:a16="http://schemas.microsoft.com/office/drawing/2014/main" id="{0AF61BD9-6E20-972E-4F3D-C195A03834CC}"/>
              </a:ext>
            </a:extLst>
          </p:cNvPr>
          <p:cNvCxnSpPr>
            <a:cxnSpLocks/>
          </p:cNvCxnSpPr>
          <p:nvPr/>
        </p:nvCxnSpPr>
        <p:spPr>
          <a:xfrm flipV="1">
            <a:off x="902426" y="1546760"/>
            <a:ext cx="317039" cy="2273525"/>
          </a:xfrm>
          <a:prstGeom prst="line">
            <a:avLst/>
          </a:prstGeom>
        </p:spPr>
        <p:style>
          <a:lnRef idx="2">
            <a:schemeClr val="dk1"/>
          </a:lnRef>
          <a:fillRef idx="0">
            <a:schemeClr val="dk1"/>
          </a:fillRef>
          <a:effectRef idx="1">
            <a:schemeClr val="dk1"/>
          </a:effectRef>
          <a:fontRef idx="minor">
            <a:schemeClr val="tx1"/>
          </a:fontRef>
        </p:style>
      </p:cxnSp>
      <p:sp>
        <p:nvSpPr>
          <p:cNvPr id="8" name="テキスト ボックス 7">
            <a:extLst>
              <a:ext uri="{FF2B5EF4-FFF2-40B4-BE49-F238E27FC236}">
                <a16:creationId xmlns:a16="http://schemas.microsoft.com/office/drawing/2014/main" id="{6578F9A0-ED37-E3B4-85FC-37272F64BECE}"/>
              </a:ext>
            </a:extLst>
          </p:cNvPr>
          <p:cNvSpPr txBox="1"/>
          <p:nvPr/>
        </p:nvSpPr>
        <p:spPr>
          <a:xfrm>
            <a:off x="5288850" y="909240"/>
            <a:ext cx="1106701" cy="523220"/>
          </a:xfrm>
          <a:prstGeom prst="rect">
            <a:avLst/>
          </a:prstGeom>
          <a:noFill/>
        </p:spPr>
        <p:txBody>
          <a:bodyPr wrap="square">
            <a:spAutoFit/>
          </a:bodyPr>
          <a:lstStyle/>
          <a:p>
            <a:pPr algn="r"/>
            <a:r>
              <a:rPr lang="en-US" altLang="ja-JP" sz="2800" dirty="0"/>
              <a:t>2000</a:t>
            </a:r>
            <a:endParaRPr lang="en-GB" sz="2800" dirty="0"/>
          </a:p>
        </p:txBody>
      </p:sp>
      <p:sp>
        <p:nvSpPr>
          <p:cNvPr id="33" name="テキスト ボックス 32">
            <a:extLst>
              <a:ext uri="{FF2B5EF4-FFF2-40B4-BE49-F238E27FC236}">
                <a16:creationId xmlns:a16="http://schemas.microsoft.com/office/drawing/2014/main" id="{3258CBB5-2C75-C247-DE1A-229EAE57603E}"/>
              </a:ext>
            </a:extLst>
          </p:cNvPr>
          <p:cNvSpPr txBox="1"/>
          <p:nvPr/>
        </p:nvSpPr>
        <p:spPr>
          <a:xfrm>
            <a:off x="2100771" y="1564468"/>
            <a:ext cx="2988979" cy="646331"/>
          </a:xfrm>
          <a:prstGeom prst="rect">
            <a:avLst/>
          </a:prstGeom>
          <a:noFill/>
        </p:spPr>
        <p:txBody>
          <a:bodyPr vert="horz" wrap="square" rtlCol="0">
            <a:spAutoFit/>
          </a:bodyPr>
          <a:lstStyle/>
          <a:p>
            <a:r>
              <a:rPr lang="en-US" altLang="ja-JP" dirty="0"/>
              <a:t>Electricity, gas, steam and air conditioning supply</a:t>
            </a:r>
          </a:p>
        </p:txBody>
      </p:sp>
      <p:cxnSp>
        <p:nvCxnSpPr>
          <p:cNvPr id="30" name="直線コネクタ 29">
            <a:extLst>
              <a:ext uri="{FF2B5EF4-FFF2-40B4-BE49-F238E27FC236}">
                <a16:creationId xmlns:a16="http://schemas.microsoft.com/office/drawing/2014/main" id="{DB049E0E-7535-CAC2-B5CA-A1215945F8B3}"/>
              </a:ext>
            </a:extLst>
          </p:cNvPr>
          <p:cNvCxnSpPr>
            <a:cxnSpLocks/>
          </p:cNvCxnSpPr>
          <p:nvPr/>
        </p:nvCxnSpPr>
        <p:spPr>
          <a:xfrm flipV="1">
            <a:off x="1837617" y="1888632"/>
            <a:ext cx="277512" cy="338401"/>
          </a:xfrm>
          <a:prstGeom prst="line">
            <a:avLst/>
          </a:prstGeom>
        </p:spPr>
        <p:style>
          <a:lnRef idx="2">
            <a:schemeClr val="dk1"/>
          </a:lnRef>
          <a:fillRef idx="0">
            <a:schemeClr val="dk1"/>
          </a:fillRef>
          <a:effectRef idx="1">
            <a:schemeClr val="dk1"/>
          </a:effectRef>
          <a:fontRef idx="minor">
            <a:schemeClr val="tx1"/>
          </a:fontRef>
        </p:style>
      </p:cxnSp>
      <p:grpSp>
        <p:nvGrpSpPr>
          <p:cNvPr id="26" name="グループ化 25">
            <a:extLst>
              <a:ext uri="{FF2B5EF4-FFF2-40B4-BE49-F238E27FC236}">
                <a16:creationId xmlns:a16="http://schemas.microsoft.com/office/drawing/2014/main" id="{D7B8BB20-4F8F-75DB-F156-35F868DA44EB}"/>
              </a:ext>
            </a:extLst>
          </p:cNvPr>
          <p:cNvGrpSpPr/>
          <p:nvPr/>
        </p:nvGrpSpPr>
        <p:grpSpPr>
          <a:xfrm>
            <a:off x="-1588" y="5415090"/>
            <a:ext cx="12195175" cy="1433405"/>
            <a:chOff x="-13693" y="6900887"/>
            <a:chExt cx="12195175" cy="1433405"/>
          </a:xfrm>
        </p:grpSpPr>
        <p:sp>
          <p:nvSpPr>
            <p:cNvPr id="21" name="正方形/長方形 20">
              <a:extLst>
                <a:ext uri="{FF2B5EF4-FFF2-40B4-BE49-F238E27FC236}">
                  <a16:creationId xmlns:a16="http://schemas.microsoft.com/office/drawing/2014/main" id="{961EE440-4EC2-3432-ACAA-BAC9BBC1C917}"/>
                </a:ext>
              </a:extLst>
            </p:cNvPr>
            <p:cNvSpPr/>
            <p:nvPr/>
          </p:nvSpPr>
          <p:spPr>
            <a:xfrm>
              <a:off x="-13693" y="6900887"/>
              <a:ext cx="12195175" cy="14334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lvl="0" indent="-355600">
                <a:lnSpc>
                  <a:spcPct val="90000"/>
                </a:lnSpc>
                <a:spcBef>
                  <a:spcPts val="1000"/>
                </a:spcBef>
                <a:buFont typeface="Wingdings" panose="05000000000000000000" pitchFamily="2" charset="2"/>
                <a:buChar char="ü"/>
              </a:pP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Furthermore, among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29</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industries that saw their CO</a:t>
              </a:r>
              <a:r>
                <a:rPr lang="en-US" altLang="ja-JP" sz="2800" baseline="-250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 </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increase,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20</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experienced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growth</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in both </a:t>
              </a:r>
              <a:r>
                <a:rPr lang="en-US" altLang="ja-JP" sz="2800" dirty="0">
                  <a:solidFill>
                    <a:schemeClr val="accent6"/>
                  </a:solidFill>
                  <a:latin typeface="Calibri" panose="020F0502020204030204" pitchFamily="34" charset="0"/>
                  <a:ea typeface="ＭＳ ゴシック" panose="020B0609070205080204" pitchFamily="49" charset="-128"/>
                  <a:cs typeface="Arial" panose="020B0604020202020204" pitchFamily="34" charset="0"/>
                </a:rPr>
                <a:t>final demand</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and the </a:t>
              </a:r>
              <a:r>
                <a:rPr lang="en-US" altLang="ja-JP" sz="2800" dirty="0">
                  <a:solidFill>
                    <a:srgbClr val="C89800"/>
                  </a:solidFill>
                  <a:latin typeface="Calibri" panose="020F0502020204030204" pitchFamily="34" charset="0"/>
                  <a:ea typeface="ＭＳ ゴシック" panose="020B0609070205080204" pitchFamily="49" charset="-128"/>
                  <a:cs typeface="Arial" panose="020B0604020202020204" pitchFamily="34" charset="0"/>
                </a:rPr>
                <a:t>inter-regional (EU–non-EU) supply-chain emission multiplier</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 while the </a:t>
              </a:r>
              <a:r>
                <a:rPr lang="en-US" altLang="ja-JP" sz="2800" dirty="0">
                  <a:solidFill>
                    <a:srgbClr val="008CF0"/>
                  </a:solidFill>
                  <a:latin typeface="Calibri" panose="020F0502020204030204" pitchFamily="34" charset="0"/>
                  <a:ea typeface="ＭＳ ゴシック" panose="020B0609070205080204" pitchFamily="49" charset="-128"/>
                  <a:cs typeface="Arial" panose="020B0604020202020204" pitchFamily="34" charset="0"/>
                </a:rPr>
                <a:t>intra-EU supply-chain emission multiplier </a:t>
              </a:r>
              <a:r>
                <a:rPr lang="en-US" altLang="ja-JP" sz="2800" b="1"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declined</a:t>
              </a:r>
              <a:r>
                <a:rPr lang="en-US" altLang="ja-JP" sz="2800" dirty="0">
                  <a:solidFill>
                    <a:prstClr val="black"/>
                  </a:solidFill>
                  <a:latin typeface="Calibri" panose="020F0502020204030204" pitchFamily="34" charset="0"/>
                  <a:ea typeface="ＭＳ ゴシック" panose="020B0609070205080204" pitchFamily="49" charset="-128"/>
                  <a:cs typeface="Arial" panose="020B0604020202020204" pitchFamily="34" charset="0"/>
                </a:rPr>
                <a:t>.</a:t>
              </a:r>
            </a:p>
          </p:txBody>
        </p:sp>
        <p:grpSp>
          <p:nvGrpSpPr>
            <p:cNvPr id="22" name="グループ化 21">
              <a:extLst>
                <a:ext uri="{FF2B5EF4-FFF2-40B4-BE49-F238E27FC236}">
                  <a16:creationId xmlns:a16="http://schemas.microsoft.com/office/drawing/2014/main" id="{0EF937C3-CCCA-D21D-DEF0-6DDD6D78A527}"/>
                </a:ext>
              </a:extLst>
            </p:cNvPr>
            <p:cNvGrpSpPr/>
            <p:nvPr/>
          </p:nvGrpSpPr>
          <p:grpSpPr>
            <a:xfrm>
              <a:off x="9908616" y="7007156"/>
              <a:ext cx="357647" cy="415358"/>
              <a:chOff x="5654116" y="5409367"/>
              <a:chExt cx="357647" cy="415358"/>
            </a:xfrm>
          </p:grpSpPr>
          <p:sp>
            <p:nvSpPr>
              <p:cNvPr id="23" name="正方形/長方形 22">
                <a:extLst>
                  <a:ext uri="{FF2B5EF4-FFF2-40B4-BE49-F238E27FC236}">
                    <a16:creationId xmlns:a16="http://schemas.microsoft.com/office/drawing/2014/main" id="{4D2E97DC-F697-4089-E523-E6503E351C87}"/>
                  </a:ext>
                </a:extLst>
              </p:cNvPr>
              <p:cNvSpPr/>
              <p:nvPr/>
            </p:nvSpPr>
            <p:spPr>
              <a:xfrm>
                <a:off x="5654185" y="5613634"/>
                <a:ext cx="357577" cy="211091"/>
              </a:xfrm>
              <a:prstGeom prst="rect">
                <a:avLst/>
              </a:prstGeom>
              <a:solidFill>
                <a:srgbClr val="00B0F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chemeClr val="tx1"/>
                  </a:solidFill>
                </a:endParaRPr>
              </a:p>
            </p:txBody>
          </p:sp>
          <p:sp>
            <p:nvSpPr>
              <p:cNvPr id="24" name="正方形/長方形 23">
                <a:extLst>
                  <a:ext uri="{FF2B5EF4-FFF2-40B4-BE49-F238E27FC236}">
                    <a16:creationId xmlns:a16="http://schemas.microsoft.com/office/drawing/2014/main" id="{83898CE1-D4F8-03AD-2D7C-C8E8EBBA697F}"/>
                  </a:ext>
                </a:extLst>
              </p:cNvPr>
              <p:cNvSpPr/>
              <p:nvPr/>
            </p:nvSpPr>
            <p:spPr>
              <a:xfrm>
                <a:off x="5654185" y="5409367"/>
                <a:ext cx="357578" cy="204267"/>
              </a:xfrm>
              <a:prstGeom prst="rect">
                <a:avLst/>
              </a:prstGeom>
              <a:solidFill>
                <a:srgbClr val="FFC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chemeClr val="tx1"/>
                  </a:solidFill>
                </a:endParaRPr>
              </a:p>
            </p:txBody>
          </p:sp>
          <p:sp>
            <p:nvSpPr>
              <p:cNvPr id="25" name="正方形/長方形 24">
                <a:extLst>
                  <a:ext uri="{FF2B5EF4-FFF2-40B4-BE49-F238E27FC236}">
                    <a16:creationId xmlns:a16="http://schemas.microsoft.com/office/drawing/2014/main" id="{3299D0DC-33D4-7C79-6C00-AEEC7985F17C}"/>
                  </a:ext>
                </a:extLst>
              </p:cNvPr>
              <p:cNvSpPr/>
              <p:nvPr/>
            </p:nvSpPr>
            <p:spPr>
              <a:xfrm>
                <a:off x="5654116" y="5409367"/>
                <a:ext cx="357577" cy="4153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grpSp>
      </p:grpSp>
      <p:sp>
        <p:nvSpPr>
          <p:cNvPr id="27" name="テキスト ボックス 26">
            <a:extLst>
              <a:ext uri="{FF2B5EF4-FFF2-40B4-BE49-F238E27FC236}">
                <a16:creationId xmlns:a16="http://schemas.microsoft.com/office/drawing/2014/main" id="{950871C5-45E8-D99F-6C42-FACFC1021B6D}"/>
              </a:ext>
            </a:extLst>
          </p:cNvPr>
          <p:cNvSpPr txBox="1"/>
          <p:nvPr/>
        </p:nvSpPr>
        <p:spPr>
          <a:xfrm>
            <a:off x="6498430" y="975103"/>
            <a:ext cx="3319701" cy="646331"/>
          </a:xfrm>
          <a:prstGeom prst="rect">
            <a:avLst/>
          </a:prstGeom>
          <a:noFill/>
        </p:spPr>
        <p:txBody>
          <a:bodyPr vert="horz" wrap="square" rtlCol="0">
            <a:spAutoFit/>
          </a:bodyPr>
          <a:lstStyle/>
          <a:p>
            <a:r>
              <a:rPr lang="en-US" altLang="ja-JP" dirty="0"/>
              <a:t>Manufacture of food products, beverages and tobacco products</a:t>
            </a:r>
          </a:p>
        </p:txBody>
      </p:sp>
      <p:cxnSp>
        <p:nvCxnSpPr>
          <p:cNvPr id="28" name="直線コネクタ 27">
            <a:extLst>
              <a:ext uri="{FF2B5EF4-FFF2-40B4-BE49-F238E27FC236}">
                <a16:creationId xmlns:a16="http://schemas.microsoft.com/office/drawing/2014/main" id="{DB3E6E2F-F4EB-7702-82BA-2D3854E556A6}"/>
              </a:ext>
            </a:extLst>
          </p:cNvPr>
          <p:cNvCxnSpPr>
            <a:cxnSpLocks/>
          </p:cNvCxnSpPr>
          <p:nvPr/>
        </p:nvCxnSpPr>
        <p:spPr>
          <a:xfrm flipV="1">
            <a:off x="6708388" y="1542599"/>
            <a:ext cx="317039" cy="2273525"/>
          </a:xfrm>
          <a:prstGeom prst="line">
            <a:avLst/>
          </a:prstGeom>
        </p:spPr>
        <p:style>
          <a:lnRef idx="2">
            <a:schemeClr val="dk1"/>
          </a:lnRef>
          <a:fillRef idx="0">
            <a:schemeClr val="dk1"/>
          </a:fillRef>
          <a:effectRef idx="1">
            <a:schemeClr val="dk1"/>
          </a:effectRef>
          <a:fontRef idx="minor">
            <a:schemeClr val="tx1"/>
          </a:fontRef>
        </p:style>
      </p:cxnSp>
      <p:sp>
        <p:nvSpPr>
          <p:cNvPr id="29" name="テキスト ボックス 28">
            <a:extLst>
              <a:ext uri="{FF2B5EF4-FFF2-40B4-BE49-F238E27FC236}">
                <a16:creationId xmlns:a16="http://schemas.microsoft.com/office/drawing/2014/main" id="{882C7D2F-F08A-A11A-6815-591155D79CF7}"/>
              </a:ext>
            </a:extLst>
          </p:cNvPr>
          <p:cNvSpPr txBox="1"/>
          <p:nvPr/>
        </p:nvSpPr>
        <p:spPr>
          <a:xfrm>
            <a:off x="7906733" y="1560307"/>
            <a:ext cx="2988979" cy="646331"/>
          </a:xfrm>
          <a:prstGeom prst="rect">
            <a:avLst/>
          </a:prstGeom>
          <a:noFill/>
        </p:spPr>
        <p:txBody>
          <a:bodyPr vert="horz" wrap="square" rtlCol="0">
            <a:spAutoFit/>
          </a:bodyPr>
          <a:lstStyle/>
          <a:p>
            <a:r>
              <a:rPr lang="en-US" altLang="ja-JP" dirty="0"/>
              <a:t>Electricity, gas, steam and air conditioning supply</a:t>
            </a:r>
          </a:p>
        </p:txBody>
      </p:sp>
      <p:cxnSp>
        <p:nvCxnSpPr>
          <p:cNvPr id="31" name="直線コネクタ 30">
            <a:extLst>
              <a:ext uri="{FF2B5EF4-FFF2-40B4-BE49-F238E27FC236}">
                <a16:creationId xmlns:a16="http://schemas.microsoft.com/office/drawing/2014/main" id="{7139993E-CE3D-5DF5-E2F8-11378ED57596}"/>
              </a:ext>
            </a:extLst>
          </p:cNvPr>
          <p:cNvCxnSpPr>
            <a:cxnSpLocks/>
          </p:cNvCxnSpPr>
          <p:nvPr/>
        </p:nvCxnSpPr>
        <p:spPr>
          <a:xfrm flipV="1">
            <a:off x="7643579" y="1884471"/>
            <a:ext cx="277512" cy="338401"/>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204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60"/>
                                        </p:tgtEl>
                                        <p:attrNameLst>
                                          <p:attrName>ppt_x</p:attrName>
                                        </p:attrNameLst>
                                      </p:cBhvr>
                                      <p:tavLst>
                                        <p:tav tm="0">
                                          <p:val>
                                            <p:strVal val="ppt_x"/>
                                          </p:val>
                                        </p:tav>
                                        <p:tav tm="100000">
                                          <p:val>
                                            <p:strVal val="1+ppt_w/2"/>
                                          </p:val>
                                        </p:tav>
                                      </p:tavLst>
                                    </p:anim>
                                    <p:anim calcmode="lin" valueType="num">
                                      <p:cBhvr additive="base">
                                        <p:cTn id="7" dur="500"/>
                                        <p:tgtEl>
                                          <p:spTgt spid="60"/>
                                        </p:tgtEl>
                                        <p:attrNameLst>
                                          <p:attrName>ppt_y</p:attrName>
                                        </p:attrNameLst>
                                      </p:cBhvr>
                                      <p:tavLst>
                                        <p:tav tm="0">
                                          <p:val>
                                            <p:strVal val="ppt_y"/>
                                          </p:val>
                                        </p:tav>
                                        <p:tav tm="100000">
                                          <p:val>
                                            <p:strVal val="ppt_y"/>
                                          </p:val>
                                        </p:tav>
                                      </p:tavLst>
                                    </p:anim>
                                    <p:set>
                                      <p:cBhvr>
                                        <p:cTn id="8" dur="1" fill="hold">
                                          <p:stCondLst>
                                            <p:cond delay="499"/>
                                          </p:stCondLst>
                                        </p:cTn>
                                        <p:tgtEl>
                                          <p:spTgt spid="60"/>
                                        </p:tgtEl>
                                        <p:attrNameLst>
                                          <p:attrName>style.visibility</p:attrName>
                                        </p:attrNameLst>
                                      </p:cBhvr>
                                      <p:to>
                                        <p:strVal val="hidden"/>
                                      </p:to>
                                    </p:set>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8BFC4D-67E4-3310-17EE-D4802E0378F9}"/>
              </a:ext>
            </a:extLst>
          </p:cNvPr>
          <p:cNvSpPr>
            <a:spLocks noGrp="1"/>
          </p:cNvSpPr>
          <p:nvPr>
            <p:ph type="title"/>
          </p:nvPr>
        </p:nvSpPr>
        <p:spPr/>
        <p:txBody>
          <a:bodyPr/>
          <a:lstStyle/>
          <a:p>
            <a:r>
              <a:rPr kumimoji="1" lang="en-US" altLang="ja-JP" dirty="0"/>
              <a:t>5. Discussion</a:t>
            </a:r>
            <a:endParaRPr kumimoji="1" lang="ja-JP" altLang="en-US" dirty="0"/>
          </a:p>
        </p:txBody>
      </p:sp>
      <p:sp>
        <p:nvSpPr>
          <p:cNvPr id="4" name="スライド番号プレースホルダー 3">
            <a:extLst>
              <a:ext uri="{FF2B5EF4-FFF2-40B4-BE49-F238E27FC236}">
                <a16:creationId xmlns:a16="http://schemas.microsoft.com/office/drawing/2014/main" id="{3E3EC737-77D9-0765-96B2-8BFB2F558813}"/>
              </a:ext>
            </a:extLst>
          </p:cNvPr>
          <p:cNvSpPr>
            <a:spLocks noGrp="1"/>
          </p:cNvSpPr>
          <p:nvPr>
            <p:ph type="sldNum" sz="quarter" idx="12"/>
          </p:nvPr>
        </p:nvSpPr>
        <p:spPr/>
        <p:txBody>
          <a:bodyPr/>
          <a:lstStyle/>
          <a:p>
            <a:fld id="{64E783D7-D17F-466C-80DC-D861DFAB4428}" type="slidenum">
              <a:rPr kumimoji="1" lang="ja-JP" altLang="en-US" smtClean="0"/>
              <a:t>17</a:t>
            </a:fld>
            <a:endParaRPr kumimoji="1" lang="ja-JP" altLang="en-US" dirty="0"/>
          </a:p>
        </p:txBody>
      </p:sp>
      <p:sp>
        <p:nvSpPr>
          <p:cNvPr id="5" name="コンテンツ プレースホルダー 2">
            <a:extLst>
              <a:ext uri="{FF2B5EF4-FFF2-40B4-BE49-F238E27FC236}">
                <a16:creationId xmlns:a16="http://schemas.microsoft.com/office/drawing/2014/main" id="{C60FD9AF-AC56-F527-E032-AE201FF5F2B0}"/>
              </a:ext>
            </a:extLst>
          </p:cNvPr>
          <p:cNvSpPr>
            <a:spLocks noGrp="1"/>
          </p:cNvSpPr>
          <p:nvPr>
            <p:ph idx="1"/>
          </p:nvPr>
        </p:nvSpPr>
        <p:spPr>
          <a:xfrm>
            <a:off x="0" y="930266"/>
            <a:ext cx="8464169" cy="2153574"/>
          </a:xfrm>
        </p:spPr>
        <p:txBody>
          <a:bodyPr>
            <a:noAutofit/>
          </a:bodyPr>
          <a:lstStyle/>
          <a:p>
            <a:pPr marL="447675" indent="-447675">
              <a:buNone/>
            </a:pPr>
            <a:r>
              <a:rPr lang="ja-JP" altLang="en-US" b="1" dirty="0">
                <a:solidFill>
                  <a:srgbClr val="002060"/>
                </a:solidFill>
              </a:rPr>
              <a:t>◎ </a:t>
            </a:r>
            <a:r>
              <a:rPr lang="en-US" altLang="ja-JP" b="1" dirty="0">
                <a:solidFill>
                  <a:srgbClr val="002060"/>
                </a:solidFill>
              </a:rPr>
              <a:t>The increase in embodied CO₂ emissions induced </a:t>
            </a:r>
            <a:br>
              <a:rPr lang="en-US" altLang="ja-JP" b="1" dirty="0">
                <a:solidFill>
                  <a:srgbClr val="002060"/>
                </a:solidFill>
              </a:rPr>
            </a:br>
            <a:r>
              <a:rPr lang="en-US" altLang="ja-JP" b="1" dirty="0">
                <a:solidFill>
                  <a:srgbClr val="002060"/>
                </a:solidFill>
              </a:rPr>
              <a:t>by EU final demand in many industries was driven </a:t>
            </a:r>
            <a:br>
              <a:rPr lang="en-US" altLang="ja-JP" b="1" dirty="0">
                <a:solidFill>
                  <a:srgbClr val="002060"/>
                </a:solidFill>
              </a:rPr>
            </a:br>
            <a:r>
              <a:rPr lang="en-US" altLang="ja-JP" b="1" dirty="0">
                <a:solidFill>
                  <a:srgbClr val="002060"/>
                </a:solidFill>
              </a:rPr>
              <a:t>by two factors:</a:t>
            </a:r>
          </a:p>
          <a:p>
            <a:pPr marL="895350" indent="-412750">
              <a:spcBef>
                <a:spcPts val="600"/>
              </a:spcBef>
              <a:buFont typeface="+mj-lt"/>
              <a:buAutoNum type="arabicPeriod"/>
            </a:pPr>
            <a:r>
              <a:rPr lang="en-US" altLang="ja-JP" b="1" dirty="0">
                <a:solidFill>
                  <a:schemeClr val="accent6"/>
                </a:solidFill>
              </a:rPr>
              <a:t>EU final demand</a:t>
            </a:r>
          </a:p>
          <a:p>
            <a:pPr marL="895350" indent="-412750">
              <a:spcBef>
                <a:spcPts val="600"/>
              </a:spcBef>
              <a:buFont typeface="+mj-lt"/>
              <a:buAutoNum type="arabicPeriod"/>
              <a:tabLst>
                <a:tab pos="808038" algn="l"/>
                <a:tab pos="1160463" algn="l"/>
              </a:tabLst>
            </a:pPr>
            <a:r>
              <a:rPr lang="en-US" altLang="ja-JP" b="1" dirty="0">
                <a:solidFill>
                  <a:srgbClr val="C89800"/>
                </a:solidFill>
              </a:rPr>
              <a:t>Emission multiplier of inter-regional supply chains</a:t>
            </a:r>
            <a:endParaRPr lang="ja-JP" altLang="en-US" b="1" dirty="0">
              <a:solidFill>
                <a:srgbClr val="C89800"/>
              </a:solidFill>
            </a:endParaRPr>
          </a:p>
        </p:txBody>
      </p:sp>
      <p:grpSp>
        <p:nvGrpSpPr>
          <p:cNvPr id="6" name="グループ化 5">
            <a:extLst>
              <a:ext uri="{FF2B5EF4-FFF2-40B4-BE49-F238E27FC236}">
                <a16:creationId xmlns:a16="http://schemas.microsoft.com/office/drawing/2014/main" id="{FFC06D37-6F58-BAD0-820F-579767631C7B}"/>
              </a:ext>
            </a:extLst>
          </p:cNvPr>
          <p:cNvGrpSpPr/>
          <p:nvPr/>
        </p:nvGrpSpPr>
        <p:grpSpPr>
          <a:xfrm>
            <a:off x="8579508" y="1312757"/>
            <a:ext cx="1031961" cy="1561401"/>
            <a:chOff x="3870535" y="1536331"/>
            <a:chExt cx="4682915" cy="3174519"/>
          </a:xfrm>
        </p:grpSpPr>
        <p:sp>
          <p:nvSpPr>
            <p:cNvPr id="7" name="正方形/長方形 6">
              <a:extLst>
                <a:ext uri="{FF2B5EF4-FFF2-40B4-BE49-F238E27FC236}">
                  <a16:creationId xmlns:a16="http://schemas.microsoft.com/office/drawing/2014/main" id="{B826F368-AE5F-5936-5D8C-6777A447D28E}"/>
                </a:ext>
              </a:extLst>
            </p:cNvPr>
            <p:cNvSpPr/>
            <p:nvPr/>
          </p:nvSpPr>
          <p:spPr>
            <a:xfrm>
              <a:off x="3870535" y="3097510"/>
              <a:ext cx="4682912" cy="1613340"/>
            </a:xfrm>
            <a:prstGeom prst="rect">
              <a:avLst/>
            </a:prstGeom>
            <a:solidFill>
              <a:srgbClr val="00B0F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chemeClr val="tx1"/>
                </a:solidFill>
              </a:endParaRPr>
            </a:p>
          </p:txBody>
        </p:sp>
        <p:sp>
          <p:nvSpPr>
            <p:cNvPr id="8" name="正方形/長方形 7">
              <a:extLst>
                <a:ext uri="{FF2B5EF4-FFF2-40B4-BE49-F238E27FC236}">
                  <a16:creationId xmlns:a16="http://schemas.microsoft.com/office/drawing/2014/main" id="{5F476163-C6FF-5879-BB46-1D09E22ACC31}"/>
                </a:ext>
              </a:extLst>
            </p:cNvPr>
            <p:cNvSpPr/>
            <p:nvPr/>
          </p:nvSpPr>
          <p:spPr>
            <a:xfrm>
              <a:off x="3870535" y="1536331"/>
              <a:ext cx="4682915" cy="1561179"/>
            </a:xfrm>
            <a:prstGeom prst="rect">
              <a:avLst/>
            </a:prstGeom>
            <a:solidFill>
              <a:srgbClr val="FFC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chemeClr val="tx1"/>
                </a:solidFill>
              </a:endParaRPr>
            </a:p>
          </p:txBody>
        </p:sp>
      </p:grpSp>
      <p:grpSp>
        <p:nvGrpSpPr>
          <p:cNvPr id="9" name="グループ化 8">
            <a:extLst>
              <a:ext uri="{FF2B5EF4-FFF2-40B4-BE49-F238E27FC236}">
                <a16:creationId xmlns:a16="http://schemas.microsoft.com/office/drawing/2014/main" id="{D94D5CD8-3D8E-27BC-767A-62DC98A41A3C}"/>
              </a:ext>
            </a:extLst>
          </p:cNvPr>
          <p:cNvGrpSpPr/>
          <p:nvPr/>
        </p:nvGrpSpPr>
        <p:grpSpPr>
          <a:xfrm>
            <a:off x="10260480" y="1312758"/>
            <a:ext cx="1344195" cy="1557736"/>
            <a:chOff x="3870532" y="1536331"/>
            <a:chExt cx="5802520" cy="3174517"/>
          </a:xfrm>
        </p:grpSpPr>
        <p:sp>
          <p:nvSpPr>
            <p:cNvPr id="10" name="正方形/長方形 9">
              <a:extLst>
                <a:ext uri="{FF2B5EF4-FFF2-40B4-BE49-F238E27FC236}">
                  <a16:creationId xmlns:a16="http://schemas.microsoft.com/office/drawing/2014/main" id="{6E2DC25E-35C2-8B5D-B66E-3AB055C0D04F}"/>
                </a:ext>
              </a:extLst>
            </p:cNvPr>
            <p:cNvSpPr/>
            <p:nvPr/>
          </p:nvSpPr>
          <p:spPr>
            <a:xfrm>
              <a:off x="3870532" y="3628416"/>
              <a:ext cx="5802520" cy="1082432"/>
            </a:xfrm>
            <a:prstGeom prst="rect">
              <a:avLst/>
            </a:prstGeom>
            <a:solidFill>
              <a:srgbClr val="00B0F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chemeClr val="tx1"/>
                </a:solidFill>
              </a:endParaRPr>
            </a:p>
          </p:txBody>
        </p:sp>
        <p:sp>
          <p:nvSpPr>
            <p:cNvPr id="11" name="正方形/長方形 10">
              <a:extLst>
                <a:ext uri="{FF2B5EF4-FFF2-40B4-BE49-F238E27FC236}">
                  <a16:creationId xmlns:a16="http://schemas.microsoft.com/office/drawing/2014/main" id="{023903DB-C3B4-5826-6784-EB2AB2385225}"/>
                </a:ext>
              </a:extLst>
            </p:cNvPr>
            <p:cNvSpPr/>
            <p:nvPr/>
          </p:nvSpPr>
          <p:spPr>
            <a:xfrm>
              <a:off x="3870536" y="1536331"/>
              <a:ext cx="5802516" cy="2092085"/>
            </a:xfrm>
            <a:prstGeom prst="rect">
              <a:avLst/>
            </a:prstGeom>
            <a:solidFill>
              <a:srgbClr val="FFC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tLang="ja-JP" baseline="-25000" dirty="0">
                <a:solidFill>
                  <a:schemeClr val="tx1"/>
                </a:solidFill>
              </a:endParaRPr>
            </a:p>
          </p:txBody>
        </p:sp>
      </p:grpSp>
      <p:sp>
        <p:nvSpPr>
          <p:cNvPr id="12" name="テキスト ボックス 11">
            <a:extLst>
              <a:ext uri="{FF2B5EF4-FFF2-40B4-BE49-F238E27FC236}">
                <a16:creationId xmlns:a16="http://schemas.microsoft.com/office/drawing/2014/main" id="{1F4BFBC0-AC24-734D-BCCB-F08BA3A8335E}"/>
              </a:ext>
            </a:extLst>
          </p:cNvPr>
          <p:cNvSpPr txBox="1"/>
          <p:nvPr/>
        </p:nvSpPr>
        <p:spPr>
          <a:xfrm>
            <a:off x="8521838" y="890717"/>
            <a:ext cx="1147300" cy="461665"/>
          </a:xfrm>
          <a:prstGeom prst="rect">
            <a:avLst/>
          </a:prstGeom>
          <a:noFill/>
        </p:spPr>
        <p:txBody>
          <a:bodyPr wrap="square">
            <a:spAutoFit/>
          </a:bodyPr>
          <a:lstStyle/>
          <a:p>
            <a:pPr algn="ctr"/>
            <a:r>
              <a:rPr lang="en-US" altLang="ja-JP" sz="2400" dirty="0"/>
              <a:t>2000</a:t>
            </a:r>
            <a:endParaRPr lang="en-GB" sz="2400" dirty="0"/>
          </a:p>
        </p:txBody>
      </p:sp>
      <p:sp>
        <p:nvSpPr>
          <p:cNvPr id="13" name="テキスト ボックス 12">
            <a:extLst>
              <a:ext uri="{FF2B5EF4-FFF2-40B4-BE49-F238E27FC236}">
                <a16:creationId xmlns:a16="http://schemas.microsoft.com/office/drawing/2014/main" id="{251C4FE6-F06C-24E0-380D-27E56CE38C20}"/>
              </a:ext>
            </a:extLst>
          </p:cNvPr>
          <p:cNvSpPr txBox="1"/>
          <p:nvPr/>
        </p:nvSpPr>
        <p:spPr>
          <a:xfrm>
            <a:off x="10349616" y="890717"/>
            <a:ext cx="1165922" cy="461665"/>
          </a:xfrm>
          <a:prstGeom prst="rect">
            <a:avLst/>
          </a:prstGeom>
          <a:noFill/>
        </p:spPr>
        <p:txBody>
          <a:bodyPr wrap="square">
            <a:spAutoFit/>
          </a:bodyPr>
          <a:lstStyle/>
          <a:p>
            <a:pPr algn="ctr"/>
            <a:r>
              <a:rPr lang="en-US" altLang="ja-JP" sz="2400" dirty="0"/>
              <a:t>2014</a:t>
            </a:r>
            <a:endParaRPr lang="en-GB" sz="2400" dirty="0"/>
          </a:p>
        </p:txBody>
      </p:sp>
      <p:graphicFrame>
        <p:nvGraphicFramePr>
          <p:cNvPr id="14" name="表 13">
            <a:extLst>
              <a:ext uri="{FF2B5EF4-FFF2-40B4-BE49-F238E27FC236}">
                <a16:creationId xmlns:a16="http://schemas.microsoft.com/office/drawing/2014/main" id="{5A7AFA18-1EDB-70F0-2127-F3EC8397041D}"/>
              </a:ext>
            </a:extLst>
          </p:cNvPr>
          <p:cNvGraphicFramePr>
            <a:graphicFrameLocks noGrp="1"/>
          </p:cNvGraphicFramePr>
          <p:nvPr>
            <p:extLst>
              <p:ext uri="{D42A27DB-BD31-4B8C-83A1-F6EECF244321}">
                <p14:modId xmlns:p14="http://schemas.microsoft.com/office/powerpoint/2010/main" val="1978222803"/>
              </p:ext>
            </p:extLst>
          </p:nvPr>
        </p:nvGraphicFramePr>
        <p:xfrm>
          <a:off x="90490" y="3269386"/>
          <a:ext cx="12011020" cy="2773680"/>
        </p:xfrm>
        <a:graphic>
          <a:graphicData uri="http://schemas.openxmlformats.org/drawingml/2006/table">
            <a:tbl>
              <a:tblPr firstRow="1" bandRow="1">
                <a:tableStyleId>{5C22544A-7EE6-4342-B048-85BDC9FD1C3A}</a:tableStyleId>
              </a:tblPr>
              <a:tblGrid>
                <a:gridCol w="2239484">
                  <a:extLst>
                    <a:ext uri="{9D8B030D-6E8A-4147-A177-3AD203B41FA5}">
                      <a16:colId xmlns:a16="http://schemas.microsoft.com/office/drawing/2014/main" val="4028701770"/>
                    </a:ext>
                  </a:extLst>
                </a:gridCol>
                <a:gridCol w="1322864">
                  <a:extLst>
                    <a:ext uri="{9D8B030D-6E8A-4147-A177-3AD203B41FA5}">
                      <a16:colId xmlns:a16="http://schemas.microsoft.com/office/drawing/2014/main" val="3233997790"/>
                    </a:ext>
                  </a:extLst>
                </a:gridCol>
                <a:gridCol w="8448672">
                  <a:extLst>
                    <a:ext uri="{9D8B030D-6E8A-4147-A177-3AD203B41FA5}">
                      <a16:colId xmlns:a16="http://schemas.microsoft.com/office/drawing/2014/main" val="3916281500"/>
                    </a:ext>
                  </a:extLst>
                </a:gridCol>
              </a:tblGrid>
              <a:tr h="384265">
                <a:tc>
                  <a:txBody>
                    <a:bodyPr/>
                    <a:lstStyle/>
                    <a:p>
                      <a:pPr algn="ctr"/>
                      <a:r>
                        <a:rPr kumimoji="1" lang="en-US" altLang="ja-JP" sz="2000" b="1" dirty="0">
                          <a:solidFill>
                            <a:schemeClr val="tx1"/>
                          </a:solidFill>
                        </a:rPr>
                        <a:t>Factors</a:t>
                      </a:r>
                      <a:endParaRPr kumimoji="1" lang="ja-JP" alt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a:solidFill>
                            <a:schemeClr val="tx1"/>
                          </a:solidFill>
                        </a:rPr>
                        <a:t>Target</a:t>
                      </a:r>
                      <a:endParaRPr kumimoji="1" lang="ja-JP" alt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dirty="0">
                          <a:solidFill>
                            <a:schemeClr val="tx1"/>
                          </a:solidFill>
                        </a:rPr>
                        <a:t>Policy Implications</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6796652"/>
                  </a:ext>
                </a:extLst>
              </a:tr>
              <a:tr h="90655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C89800"/>
                          </a:solidFill>
                        </a:rPr>
                        <a:t>Emission multiplier of inter-regional supply chains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en-US" altLang="ja-JP" sz="2000" b="1" dirty="0">
                          <a:solidFill>
                            <a:schemeClr val="tx1"/>
                          </a:solidFill>
                        </a:rPr>
                        <a:t>Industries</a:t>
                      </a:r>
                      <a:r>
                        <a:rPr kumimoji="1" lang="ja-JP" altLang="en-US" sz="2000" b="1" dirty="0">
                          <a:solidFill>
                            <a:schemeClr val="tx1"/>
                          </a:solidFill>
                        </a:rPr>
                        <a:t> </a:t>
                      </a:r>
                      <a:r>
                        <a:rPr kumimoji="1" lang="en-US" altLang="ja-JP" sz="2000" b="1" dirty="0">
                          <a:solidFill>
                            <a:schemeClr val="tx1"/>
                          </a:solidFill>
                        </a:rPr>
                        <a:t>outside 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52000" indent="-252000" algn="l">
                        <a:buFont typeface="Wingdings" panose="05000000000000000000" pitchFamily="2" charset="2"/>
                        <a:buChar char="u"/>
                      </a:pPr>
                      <a:r>
                        <a:rPr lang="en-US" altLang="ja-JP" sz="2400" b="1" dirty="0"/>
                        <a:t>Expanded CBAM </a:t>
                      </a:r>
                      <a:r>
                        <a:rPr lang="en-US" altLang="ja-JP" sz="2400" b="0" dirty="0"/>
                        <a:t>(EU Carbon Border Adjustment Mechanism)</a:t>
                      </a:r>
                      <a:r>
                        <a:rPr lang="en-US" altLang="ja-JP" sz="2400" b="1" dirty="0"/>
                        <a:t>:</a:t>
                      </a:r>
                      <a:br>
                        <a:rPr lang="en-US" altLang="ja-JP" sz="2400" dirty="0"/>
                      </a:br>
                      <a:r>
                        <a:rPr lang="en-US" altLang="ja-JP" sz="2400" dirty="0"/>
                        <a:t>EU should consider indirect emissions when setting the carbon price on imported goods especially in 20 industry sectors.</a:t>
                      </a:r>
                      <a:endParaRPr kumimoji="1" lang="ja-JP" altLang="en-US" sz="1800" b="1" u="sng" dirty="0">
                        <a:solidFill>
                          <a:srgbClr val="FFC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6776848"/>
                  </a:ext>
                </a:extLst>
              </a:tr>
              <a:tr h="906550">
                <a:tc vMerge="1">
                  <a:txBody>
                    <a:bodyPr/>
                    <a:lstStyle/>
                    <a:p>
                      <a:pPr algn="ctr"/>
                      <a:endParaRPr lang="en-US" altLang="ja-JP" sz="1800" b="1" dirty="0">
                        <a:solidFill>
                          <a:srgbClr val="FFC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52000" marR="0" lvl="0" indent="-2520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en-US" altLang="ja-JP" sz="2400" b="1" dirty="0"/>
                        <a:t>Expanded EU Innovation Fund:</a:t>
                      </a:r>
                      <a:br>
                        <a:rPr lang="en-US" altLang="ja-JP" sz="2400" dirty="0"/>
                      </a:br>
                      <a:r>
                        <a:rPr lang="en-US" altLang="ja-JP" sz="2400" dirty="0"/>
                        <a:t>EU should extend investments in existing intra-EU emissions-reduction technologies to regions outside the 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439397"/>
                  </a:ext>
                </a:extLst>
              </a:tr>
            </a:tbl>
          </a:graphicData>
        </a:graphic>
      </p:graphicFrame>
      <p:grpSp>
        <p:nvGrpSpPr>
          <p:cNvPr id="15" name="グループ化 14">
            <a:extLst>
              <a:ext uri="{FF2B5EF4-FFF2-40B4-BE49-F238E27FC236}">
                <a16:creationId xmlns:a16="http://schemas.microsoft.com/office/drawing/2014/main" id="{3C172499-9D7E-8E2E-A68A-F16BB03B785D}"/>
              </a:ext>
            </a:extLst>
          </p:cNvPr>
          <p:cNvGrpSpPr/>
          <p:nvPr/>
        </p:nvGrpSpPr>
        <p:grpSpPr>
          <a:xfrm>
            <a:off x="8579508" y="2901176"/>
            <a:ext cx="1031960" cy="152400"/>
            <a:chOff x="8937228" y="2901176"/>
            <a:chExt cx="1031960" cy="152400"/>
          </a:xfrm>
        </p:grpSpPr>
        <p:cxnSp>
          <p:nvCxnSpPr>
            <p:cNvPr id="16" name="直線コネクタ 15">
              <a:extLst>
                <a:ext uri="{FF2B5EF4-FFF2-40B4-BE49-F238E27FC236}">
                  <a16:creationId xmlns:a16="http://schemas.microsoft.com/office/drawing/2014/main" id="{894C879E-0D81-2B5B-6E49-937F2A20EF51}"/>
                </a:ext>
              </a:extLst>
            </p:cNvPr>
            <p:cNvCxnSpPr/>
            <p:nvPr/>
          </p:nvCxnSpPr>
          <p:spPr>
            <a:xfrm>
              <a:off x="8937228" y="2977376"/>
              <a:ext cx="1031960" cy="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cxnSp>
          <p:nvCxnSpPr>
            <p:cNvPr id="17" name="直線コネクタ 16">
              <a:extLst>
                <a:ext uri="{FF2B5EF4-FFF2-40B4-BE49-F238E27FC236}">
                  <a16:creationId xmlns:a16="http://schemas.microsoft.com/office/drawing/2014/main" id="{8085B834-AA73-86F2-49D3-A975A0F9E547}"/>
                </a:ext>
              </a:extLst>
            </p:cNvPr>
            <p:cNvCxnSpPr>
              <a:cxnSpLocks/>
            </p:cNvCxnSpPr>
            <p:nvPr/>
          </p:nvCxnSpPr>
          <p:spPr>
            <a:xfrm>
              <a:off x="9965700" y="2901176"/>
              <a:ext cx="0" cy="15240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cxnSp>
          <p:nvCxnSpPr>
            <p:cNvPr id="18" name="直線コネクタ 17">
              <a:extLst>
                <a:ext uri="{FF2B5EF4-FFF2-40B4-BE49-F238E27FC236}">
                  <a16:creationId xmlns:a16="http://schemas.microsoft.com/office/drawing/2014/main" id="{BAF302E1-09A9-8875-34BC-F7266D075948}"/>
                </a:ext>
              </a:extLst>
            </p:cNvPr>
            <p:cNvCxnSpPr>
              <a:cxnSpLocks/>
            </p:cNvCxnSpPr>
            <p:nvPr/>
          </p:nvCxnSpPr>
          <p:spPr>
            <a:xfrm>
              <a:off x="8941991" y="2901176"/>
              <a:ext cx="0" cy="15240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grpSp>
      <p:grpSp>
        <p:nvGrpSpPr>
          <p:cNvPr id="19" name="グループ化 18">
            <a:extLst>
              <a:ext uri="{FF2B5EF4-FFF2-40B4-BE49-F238E27FC236}">
                <a16:creationId xmlns:a16="http://schemas.microsoft.com/office/drawing/2014/main" id="{BBDE3FFD-1DAE-454A-9FE7-D87BE2BEF46C}"/>
              </a:ext>
            </a:extLst>
          </p:cNvPr>
          <p:cNvGrpSpPr/>
          <p:nvPr/>
        </p:nvGrpSpPr>
        <p:grpSpPr>
          <a:xfrm>
            <a:off x="10260479" y="2901176"/>
            <a:ext cx="1344189" cy="152400"/>
            <a:chOff x="8937228" y="2901176"/>
            <a:chExt cx="1031960" cy="152400"/>
          </a:xfrm>
        </p:grpSpPr>
        <p:cxnSp>
          <p:nvCxnSpPr>
            <p:cNvPr id="20" name="直線コネクタ 19">
              <a:extLst>
                <a:ext uri="{FF2B5EF4-FFF2-40B4-BE49-F238E27FC236}">
                  <a16:creationId xmlns:a16="http://schemas.microsoft.com/office/drawing/2014/main" id="{582FDEE5-9D4A-80C1-B08A-077524CE5BC1}"/>
                </a:ext>
              </a:extLst>
            </p:cNvPr>
            <p:cNvCxnSpPr/>
            <p:nvPr/>
          </p:nvCxnSpPr>
          <p:spPr>
            <a:xfrm>
              <a:off x="8937228" y="2977376"/>
              <a:ext cx="1031960" cy="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cxnSp>
          <p:nvCxnSpPr>
            <p:cNvPr id="21" name="直線コネクタ 20">
              <a:extLst>
                <a:ext uri="{FF2B5EF4-FFF2-40B4-BE49-F238E27FC236}">
                  <a16:creationId xmlns:a16="http://schemas.microsoft.com/office/drawing/2014/main" id="{6440C417-D50D-F787-43F2-8BA40341538D}"/>
                </a:ext>
              </a:extLst>
            </p:cNvPr>
            <p:cNvCxnSpPr>
              <a:cxnSpLocks/>
            </p:cNvCxnSpPr>
            <p:nvPr/>
          </p:nvCxnSpPr>
          <p:spPr>
            <a:xfrm>
              <a:off x="9965700" y="2901176"/>
              <a:ext cx="0" cy="15240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cxnSp>
          <p:nvCxnSpPr>
            <p:cNvPr id="22" name="直線コネクタ 21">
              <a:extLst>
                <a:ext uri="{FF2B5EF4-FFF2-40B4-BE49-F238E27FC236}">
                  <a16:creationId xmlns:a16="http://schemas.microsoft.com/office/drawing/2014/main" id="{3CA6884F-D6B0-A797-D5A1-BC104FA46EA6}"/>
                </a:ext>
              </a:extLst>
            </p:cNvPr>
            <p:cNvCxnSpPr>
              <a:cxnSpLocks/>
            </p:cNvCxnSpPr>
            <p:nvPr/>
          </p:nvCxnSpPr>
          <p:spPr>
            <a:xfrm>
              <a:off x="8941991" y="2901176"/>
              <a:ext cx="0" cy="152400"/>
            </a:xfrm>
            <a:prstGeom prst="line">
              <a:avLst/>
            </a:prstGeom>
            <a:ln w="38100">
              <a:solidFill>
                <a:schemeClr val="accent6"/>
              </a:solidFill>
            </a:ln>
          </p:spPr>
          <p:style>
            <a:lnRef idx="2">
              <a:schemeClr val="dk1"/>
            </a:lnRef>
            <a:fillRef idx="0">
              <a:schemeClr val="dk1"/>
            </a:fillRef>
            <a:effectRef idx="1">
              <a:schemeClr val="dk1"/>
            </a:effectRef>
            <a:fontRef idx="minor">
              <a:schemeClr val="tx1"/>
            </a:fontRef>
          </p:style>
        </p:cxnSp>
      </p:grpSp>
      <p:grpSp>
        <p:nvGrpSpPr>
          <p:cNvPr id="23" name="グループ化 22">
            <a:extLst>
              <a:ext uri="{FF2B5EF4-FFF2-40B4-BE49-F238E27FC236}">
                <a16:creationId xmlns:a16="http://schemas.microsoft.com/office/drawing/2014/main" id="{0AE3C674-3E76-A884-5417-23BF45D7A0E3}"/>
              </a:ext>
            </a:extLst>
          </p:cNvPr>
          <p:cNvGrpSpPr/>
          <p:nvPr/>
        </p:nvGrpSpPr>
        <p:grpSpPr>
          <a:xfrm rot="16200000">
            <a:off x="9309600" y="2401193"/>
            <a:ext cx="793528" cy="152400"/>
            <a:chOff x="8937228" y="2901176"/>
            <a:chExt cx="1031960" cy="152400"/>
          </a:xfrm>
        </p:grpSpPr>
        <p:cxnSp>
          <p:nvCxnSpPr>
            <p:cNvPr id="24" name="直線コネクタ 23">
              <a:extLst>
                <a:ext uri="{FF2B5EF4-FFF2-40B4-BE49-F238E27FC236}">
                  <a16:creationId xmlns:a16="http://schemas.microsoft.com/office/drawing/2014/main" id="{1B867454-9C14-5F95-489B-45EC53014FE8}"/>
                </a:ext>
              </a:extLst>
            </p:cNvPr>
            <p:cNvCxnSpPr/>
            <p:nvPr/>
          </p:nvCxnSpPr>
          <p:spPr>
            <a:xfrm>
              <a:off x="8937228" y="2977376"/>
              <a:ext cx="1031960" cy="0"/>
            </a:xfrm>
            <a:prstGeom prst="line">
              <a:avLst/>
            </a:prstGeom>
            <a:ln w="38100">
              <a:solidFill>
                <a:srgbClr val="00B0F0"/>
              </a:solidFill>
            </a:ln>
          </p:spPr>
          <p:style>
            <a:lnRef idx="2">
              <a:schemeClr val="dk1"/>
            </a:lnRef>
            <a:fillRef idx="0">
              <a:schemeClr val="dk1"/>
            </a:fillRef>
            <a:effectRef idx="1">
              <a:schemeClr val="dk1"/>
            </a:effectRef>
            <a:fontRef idx="minor">
              <a:schemeClr val="tx1"/>
            </a:fontRef>
          </p:style>
        </p:cxnSp>
        <p:cxnSp>
          <p:nvCxnSpPr>
            <p:cNvPr id="25" name="直線コネクタ 24">
              <a:extLst>
                <a:ext uri="{FF2B5EF4-FFF2-40B4-BE49-F238E27FC236}">
                  <a16:creationId xmlns:a16="http://schemas.microsoft.com/office/drawing/2014/main" id="{78E9324A-BE2B-EAE2-F4F7-620825BEEB63}"/>
                </a:ext>
              </a:extLst>
            </p:cNvPr>
            <p:cNvCxnSpPr>
              <a:cxnSpLocks/>
            </p:cNvCxnSpPr>
            <p:nvPr/>
          </p:nvCxnSpPr>
          <p:spPr>
            <a:xfrm>
              <a:off x="9965700" y="2901176"/>
              <a:ext cx="0" cy="152400"/>
            </a:xfrm>
            <a:prstGeom prst="line">
              <a:avLst/>
            </a:prstGeom>
            <a:ln w="38100">
              <a:solidFill>
                <a:srgbClr val="00B0F0"/>
              </a:solidFill>
            </a:ln>
          </p:spPr>
          <p:style>
            <a:lnRef idx="2">
              <a:schemeClr val="dk1"/>
            </a:lnRef>
            <a:fillRef idx="0">
              <a:schemeClr val="dk1"/>
            </a:fillRef>
            <a:effectRef idx="1">
              <a:schemeClr val="dk1"/>
            </a:effectRef>
            <a:fontRef idx="minor">
              <a:schemeClr val="tx1"/>
            </a:fontRef>
          </p:style>
        </p:cxnSp>
        <p:cxnSp>
          <p:nvCxnSpPr>
            <p:cNvPr id="26" name="直線コネクタ 25">
              <a:extLst>
                <a:ext uri="{FF2B5EF4-FFF2-40B4-BE49-F238E27FC236}">
                  <a16:creationId xmlns:a16="http://schemas.microsoft.com/office/drawing/2014/main" id="{FEE261A3-FBD9-D3E0-DE3A-6618FA0EEB07}"/>
                </a:ext>
              </a:extLst>
            </p:cNvPr>
            <p:cNvCxnSpPr>
              <a:cxnSpLocks/>
            </p:cNvCxnSpPr>
            <p:nvPr/>
          </p:nvCxnSpPr>
          <p:spPr>
            <a:xfrm>
              <a:off x="8941991" y="2901176"/>
              <a:ext cx="0" cy="152400"/>
            </a:xfrm>
            <a:prstGeom prst="line">
              <a:avLst/>
            </a:prstGeom>
            <a:ln w="38100">
              <a:solidFill>
                <a:srgbClr val="00B0F0"/>
              </a:solidFill>
            </a:ln>
          </p:spPr>
          <p:style>
            <a:lnRef idx="2">
              <a:schemeClr val="dk1"/>
            </a:lnRef>
            <a:fillRef idx="0">
              <a:schemeClr val="dk1"/>
            </a:fillRef>
            <a:effectRef idx="1">
              <a:schemeClr val="dk1"/>
            </a:effectRef>
            <a:fontRef idx="minor">
              <a:schemeClr val="tx1"/>
            </a:fontRef>
          </p:style>
        </p:cxnSp>
      </p:grpSp>
      <p:grpSp>
        <p:nvGrpSpPr>
          <p:cNvPr id="27" name="グループ化 26">
            <a:extLst>
              <a:ext uri="{FF2B5EF4-FFF2-40B4-BE49-F238E27FC236}">
                <a16:creationId xmlns:a16="http://schemas.microsoft.com/office/drawing/2014/main" id="{4567BF0A-A6B0-76D9-717B-F2E054978044}"/>
              </a:ext>
            </a:extLst>
          </p:cNvPr>
          <p:cNvGrpSpPr/>
          <p:nvPr/>
        </p:nvGrpSpPr>
        <p:grpSpPr>
          <a:xfrm rot="16200000">
            <a:off x="11445728" y="2531756"/>
            <a:ext cx="532398" cy="152401"/>
            <a:chOff x="8937228" y="2901176"/>
            <a:chExt cx="1031960" cy="152400"/>
          </a:xfrm>
        </p:grpSpPr>
        <p:cxnSp>
          <p:nvCxnSpPr>
            <p:cNvPr id="28" name="直線コネクタ 27">
              <a:extLst>
                <a:ext uri="{FF2B5EF4-FFF2-40B4-BE49-F238E27FC236}">
                  <a16:creationId xmlns:a16="http://schemas.microsoft.com/office/drawing/2014/main" id="{5148A080-806C-C111-9D59-E84081C92FFA}"/>
                </a:ext>
              </a:extLst>
            </p:cNvPr>
            <p:cNvCxnSpPr/>
            <p:nvPr/>
          </p:nvCxnSpPr>
          <p:spPr>
            <a:xfrm>
              <a:off x="8937228" y="2977376"/>
              <a:ext cx="1031960" cy="0"/>
            </a:xfrm>
            <a:prstGeom prst="line">
              <a:avLst/>
            </a:prstGeom>
            <a:ln w="38100">
              <a:solidFill>
                <a:srgbClr val="00B0F0"/>
              </a:solidFill>
            </a:ln>
          </p:spPr>
          <p:style>
            <a:lnRef idx="2">
              <a:schemeClr val="dk1"/>
            </a:lnRef>
            <a:fillRef idx="0">
              <a:schemeClr val="dk1"/>
            </a:fillRef>
            <a:effectRef idx="1">
              <a:schemeClr val="dk1"/>
            </a:effectRef>
            <a:fontRef idx="minor">
              <a:schemeClr val="tx1"/>
            </a:fontRef>
          </p:style>
        </p:cxnSp>
        <p:cxnSp>
          <p:nvCxnSpPr>
            <p:cNvPr id="29" name="直線コネクタ 28">
              <a:extLst>
                <a:ext uri="{FF2B5EF4-FFF2-40B4-BE49-F238E27FC236}">
                  <a16:creationId xmlns:a16="http://schemas.microsoft.com/office/drawing/2014/main" id="{43233018-FBC2-A2CB-1496-E601B0777463}"/>
                </a:ext>
              </a:extLst>
            </p:cNvPr>
            <p:cNvCxnSpPr>
              <a:cxnSpLocks/>
            </p:cNvCxnSpPr>
            <p:nvPr/>
          </p:nvCxnSpPr>
          <p:spPr>
            <a:xfrm>
              <a:off x="9965700" y="2901176"/>
              <a:ext cx="0" cy="152400"/>
            </a:xfrm>
            <a:prstGeom prst="line">
              <a:avLst/>
            </a:prstGeom>
            <a:ln w="38100">
              <a:solidFill>
                <a:srgbClr val="00B0F0"/>
              </a:solidFill>
            </a:ln>
          </p:spPr>
          <p:style>
            <a:lnRef idx="2">
              <a:schemeClr val="dk1"/>
            </a:lnRef>
            <a:fillRef idx="0">
              <a:schemeClr val="dk1"/>
            </a:fillRef>
            <a:effectRef idx="1">
              <a:schemeClr val="dk1"/>
            </a:effectRef>
            <a:fontRef idx="minor">
              <a:schemeClr val="tx1"/>
            </a:fontRef>
          </p:style>
        </p:cxnSp>
        <p:cxnSp>
          <p:nvCxnSpPr>
            <p:cNvPr id="30" name="直線コネクタ 29">
              <a:extLst>
                <a:ext uri="{FF2B5EF4-FFF2-40B4-BE49-F238E27FC236}">
                  <a16:creationId xmlns:a16="http://schemas.microsoft.com/office/drawing/2014/main" id="{E7A39590-9A6F-B8AA-F7C6-F241A5B50A81}"/>
                </a:ext>
              </a:extLst>
            </p:cNvPr>
            <p:cNvCxnSpPr>
              <a:cxnSpLocks/>
            </p:cNvCxnSpPr>
            <p:nvPr/>
          </p:nvCxnSpPr>
          <p:spPr>
            <a:xfrm>
              <a:off x="8941991" y="2901176"/>
              <a:ext cx="0" cy="152400"/>
            </a:xfrm>
            <a:prstGeom prst="line">
              <a:avLst/>
            </a:prstGeom>
            <a:ln w="38100">
              <a:solidFill>
                <a:srgbClr val="00B0F0"/>
              </a:solidFill>
            </a:ln>
          </p:spPr>
          <p:style>
            <a:lnRef idx="2">
              <a:schemeClr val="dk1"/>
            </a:lnRef>
            <a:fillRef idx="0">
              <a:schemeClr val="dk1"/>
            </a:fillRef>
            <a:effectRef idx="1">
              <a:schemeClr val="dk1"/>
            </a:effectRef>
            <a:fontRef idx="minor">
              <a:schemeClr val="tx1"/>
            </a:fontRef>
          </p:style>
        </p:cxnSp>
      </p:grpSp>
      <p:grpSp>
        <p:nvGrpSpPr>
          <p:cNvPr id="31" name="グループ化 30">
            <a:extLst>
              <a:ext uri="{FF2B5EF4-FFF2-40B4-BE49-F238E27FC236}">
                <a16:creationId xmlns:a16="http://schemas.microsoft.com/office/drawing/2014/main" id="{4DF08D9A-3CA9-5817-8737-7E5FEE878DEA}"/>
              </a:ext>
            </a:extLst>
          </p:cNvPr>
          <p:cNvGrpSpPr/>
          <p:nvPr/>
        </p:nvGrpSpPr>
        <p:grpSpPr>
          <a:xfrm rot="16200000">
            <a:off x="9320769" y="1624533"/>
            <a:ext cx="771190" cy="152400"/>
            <a:chOff x="8937228" y="2901176"/>
            <a:chExt cx="1031960" cy="152400"/>
          </a:xfrm>
        </p:grpSpPr>
        <p:cxnSp>
          <p:nvCxnSpPr>
            <p:cNvPr id="32" name="直線コネクタ 31">
              <a:extLst>
                <a:ext uri="{FF2B5EF4-FFF2-40B4-BE49-F238E27FC236}">
                  <a16:creationId xmlns:a16="http://schemas.microsoft.com/office/drawing/2014/main" id="{F9DA0BFF-5DC2-0602-2B84-EE174398B4E0}"/>
                </a:ext>
              </a:extLst>
            </p:cNvPr>
            <p:cNvCxnSpPr/>
            <p:nvPr/>
          </p:nvCxnSpPr>
          <p:spPr>
            <a:xfrm>
              <a:off x="8937228" y="2977376"/>
              <a:ext cx="1031960" cy="0"/>
            </a:xfrm>
            <a:prstGeom prst="line">
              <a:avLst/>
            </a:prstGeom>
            <a:ln w="38100">
              <a:solidFill>
                <a:srgbClr val="FFC000"/>
              </a:solidFill>
            </a:ln>
          </p:spPr>
          <p:style>
            <a:lnRef idx="2">
              <a:schemeClr val="dk1"/>
            </a:lnRef>
            <a:fillRef idx="0">
              <a:schemeClr val="dk1"/>
            </a:fillRef>
            <a:effectRef idx="1">
              <a:schemeClr val="dk1"/>
            </a:effectRef>
            <a:fontRef idx="minor">
              <a:schemeClr val="tx1"/>
            </a:fontRef>
          </p:style>
        </p:cxnSp>
        <p:cxnSp>
          <p:nvCxnSpPr>
            <p:cNvPr id="33" name="直線コネクタ 32">
              <a:extLst>
                <a:ext uri="{FF2B5EF4-FFF2-40B4-BE49-F238E27FC236}">
                  <a16:creationId xmlns:a16="http://schemas.microsoft.com/office/drawing/2014/main" id="{DA13BE42-D6CD-0F70-7706-8FA7D60EDCA4}"/>
                </a:ext>
              </a:extLst>
            </p:cNvPr>
            <p:cNvCxnSpPr>
              <a:cxnSpLocks/>
            </p:cNvCxnSpPr>
            <p:nvPr/>
          </p:nvCxnSpPr>
          <p:spPr>
            <a:xfrm>
              <a:off x="9965700" y="2901176"/>
              <a:ext cx="0" cy="152400"/>
            </a:xfrm>
            <a:prstGeom prst="line">
              <a:avLst/>
            </a:prstGeom>
            <a:ln w="38100">
              <a:solidFill>
                <a:srgbClr val="FFC000"/>
              </a:solidFill>
            </a:ln>
          </p:spPr>
          <p:style>
            <a:lnRef idx="2">
              <a:schemeClr val="dk1"/>
            </a:lnRef>
            <a:fillRef idx="0">
              <a:schemeClr val="dk1"/>
            </a:fillRef>
            <a:effectRef idx="1">
              <a:schemeClr val="dk1"/>
            </a:effectRef>
            <a:fontRef idx="minor">
              <a:schemeClr val="tx1"/>
            </a:fontRef>
          </p:style>
        </p:cxnSp>
        <p:cxnSp>
          <p:nvCxnSpPr>
            <p:cNvPr id="34" name="直線コネクタ 33">
              <a:extLst>
                <a:ext uri="{FF2B5EF4-FFF2-40B4-BE49-F238E27FC236}">
                  <a16:creationId xmlns:a16="http://schemas.microsoft.com/office/drawing/2014/main" id="{18526878-CE43-F90E-1179-01161F6D5AE9}"/>
                </a:ext>
              </a:extLst>
            </p:cNvPr>
            <p:cNvCxnSpPr>
              <a:cxnSpLocks/>
            </p:cNvCxnSpPr>
            <p:nvPr/>
          </p:nvCxnSpPr>
          <p:spPr>
            <a:xfrm>
              <a:off x="8941991" y="2901176"/>
              <a:ext cx="0" cy="152400"/>
            </a:xfrm>
            <a:prstGeom prst="line">
              <a:avLst/>
            </a:prstGeom>
            <a:ln w="38100">
              <a:solidFill>
                <a:srgbClr val="FFC000"/>
              </a:solidFill>
            </a:ln>
          </p:spPr>
          <p:style>
            <a:lnRef idx="2">
              <a:schemeClr val="dk1"/>
            </a:lnRef>
            <a:fillRef idx="0">
              <a:schemeClr val="dk1"/>
            </a:fillRef>
            <a:effectRef idx="1">
              <a:schemeClr val="dk1"/>
            </a:effectRef>
            <a:fontRef idx="minor">
              <a:schemeClr val="tx1"/>
            </a:fontRef>
          </p:style>
        </p:cxnSp>
      </p:grpSp>
      <p:grpSp>
        <p:nvGrpSpPr>
          <p:cNvPr id="35" name="グループ化 34">
            <a:extLst>
              <a:ext uri="{FF2B5EF4-FFF2-40B4-BE49-F238E27FC236}">
                <a16:creationId xmlns:a16="http://schemas.microsoft.com/office/drawing/2014/main" id="{542A769B-8D9D-011D-2A71-952C1E2A8DF1}"/>
              </a:ext>
            </a:extLst>
          </p:cNvPr>
          <p:cNvGrpSpPr/>
          <p:nvPr/>
        </p:nvGrpSpPr>
        <p:grpSpPr>
          <a:xfrm rot="16200000">
            <a:off x="11197425" y="1757407"/>
            <a:ext cx="1029001" cy="152401"/>
            <a:chOff x="8937228" y="2901176"/>
            <a:chExt cx="1031960" cy="152400"/>
          </a:xfrm>
        </p:grpSpPr>
        <p:cxnSp>
          <p:nvCxnSpPr>
            <p:cNvPr id="36" name="直線コネクタ 35">
              <a:extLst>
                <a:ext uri="{FF2B5EF4-FFF2-40B4-BE49-F238E27FC236}">
                  <a16:creationId xmlns:a16="http://schemas.microsoft.com/office/drawing/2014/main" id="{A34CA6D3-0429-5571-A708-E840C992A2FC}"/>
                </a:ext>
              </a:extLst>
            </p:cNvPr>
            <p:cNvCxnSpPr/>
            <p:nvPr/>
          </p:nvCxnSpPr>
          <p:spPr>
            <a:xfrm>
              <a:off x="8937228" y="2977376"/>
              <a:ext cx="1031960" cy="0"/>
            </a:xfrm>
            <a:prstGeom prst="line">
              <a:avLst/>
            </a:prstGeom>
            <a:ln w="38100">
              <a:solidFill>
                <a:srgbClr val="FFC000"/>
              </a:solidFill>
            </a:ln>
          </p:spPr>
          <p:style>
            <a:lnRef idx="2">
              <a:schemeClr val="dk1"/>
            </a:lnRef>
            <a:fillRef idx="0">
              <a:schemeClr val="dk1"/>
            </a:fillRef>
            <a:effectRef idx="1">
              <a:schemeClr val="dk1"/>
            </a:effectRef>
            <a:fontRef idx="minor">
              <a:schemeClr val="tx1"/>
            </a:fontRef>
          </p:style>
        </p:cxnSp>
        <p:cxnSp>
          <p:nvCxnSpPr>
            <p:cNvPr id="37" name="直線コネクタ 36">
              <a:extLst>
                <a:ext uri="{FF2B5EF4-FFF2-40B4-BE49-F238E27FC236}">
                  <a16:creationId xmlns:a16="http://schemas.microsoft.com/office/drawing/2014/main" id="{C84B2609-8AAD-721F-F626-CDA2D1286A80}"/>
                </a:ext>
              </a:extLst>
            </p:cNvPr>
            <p:cNvCxnSpPr>
              <a:cxnSpLocks/>
            </p:cNvCxnSpPr>
            <p:nvPr/>
          </p:nvCxnSpPr>
          <p:spPr>
            <a:xfrm>
              <a:off x="9965700" y="2901176"/>
              <a:ext cx="0" cy="152400"/>
            </a:xfrm>
            <a:prstGeom prst="line">
              <a:avLst/>
            </a:prstGeom>
            <a:ln w="38100">
              <a:solidFill>
                <a:srgbClr val="FFC000"/>
              </a:solidFill>
            </a:ln>
          </p:spPr>
          <p:style>
            <a:lnRef idx="2">
              <a:schemeClr val="dk1"/>
            </a:lnRef>
            <a:fillRef idx="0">
              <a:schemeClr val="dk1"/>
            </a:fillRef>
            <a:effectRef idx="1">
              <a:schemeClr val="dk1"/>
            </a:effectRef>
            <a:fontRef idx="minor">
              <a:schemeClr val="tx1"/>
            </a:fontRef>
          </p:style>
        </p:cxnSp>
        <p:cxnSp>
          <p:nvCxnSpPr>
            <p:cNvPr id="38" name="直線コネクタ 37">
              <a:extLst>
                <a:ext uri="{FF2B5EF4-FFF2-40B4-BE49-F238E27FC236}">
                  <a16:creationId xmlns:a16="http://schemas.microsoft.com/office/drawing/2014/main" id="{B0FBE5D1-1D47-3F48-D041-20C96BA02E56}"/>
                </a:ext>
              </a:extLst>
            </p:cNvPr>
            <p:cNvCxnSpPr>
              <a:cxnSpLocks/>
            </p:cNvCxnSpPr>
            <p:nvPr/>
          </p:nvCxnSpPr>
          <p:spPr>
            <a:xfrm>
              <a:off x="8941991" y="2901176"/>
              <a:ext cx="0" cy="152400"/>
            </a:xfrm>
            <a:prstGeom prst="line">
              <a:avLst/>
            </a:prstGeom>
            <a:ln w="38100">
              <a:solidFill>
                <a:srgbClr val="FFC000"/>
              </a:solidFill>
            </a:ln>
          </p:spPr>
          <p:style>
            <a:lnRef idx="2">
              <a:schemeClr val="dk1"/>
            </a:lnRef>
            <a:fillRef idx="0">
              <a:schemeClr val="dk1"/>
            </a:fillRef>
            <a:effectRef idx="1">
              <a:schemeClr val="dk1"/>
            </a:effectRef>
            <a:fontRef idx="minor">
              <a:schemeClr val="tx1"/>
            </a:fontRef>
          </p:style>
        </p:cxnSp>
      </p:grpSp>
      <p:sp>
        <p:nvSpPr>
          <p:cNvPr id="39" name="二等辺三角形 38">
            <a:extLst>
              <a:ext uri="{FF2B5EF4-FFF2-40B4-BE49-F238E27FC236}">
                <a16:creationId xmlns:a16="http://schemas.microsoft.com/office/drawing/2014/main" id="{8D1869E1-5004-6AF4-5F87-1A2B3664D707}"/>
              </a:ext>
            </a:extLst>
          </p:cNvPr>
          <p:cNvSpPr/>
          <p:nvPr/>
        </p:nvSpPr>
        <p:spPr>
          <a:xfrm rot="5400000">
            <a:off x="9238776" y="2022295"/>
            <a:ext cx="1605367" cy="152401"/>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F9036B45-6E29-4E8A-570B-648243F600DC}"/>
              </a:ext>
            </a:extLst>
          </p:cNvPr>
          <p:cNvSpPr txBox="1"/>
          <p:nvPr/>
        </p:nvSpPr>
        <p:spPr>
          <a:xfrm>
            <a:off x="10656156" y="2891819"/>
            <a:ext cx="613833" cy="461665"/>
          </a:xfrm>
          <a:prstGeom prst="rect">
            <a:avLst/>
          </a:prstGeom>
          <a:noFill/>
        </p:spPr>
        <p:txBody>
          <a:bodyPr wrap="square">
            <a:spAutoFit/>
          </a:bodyPr>
          <a:lstStyle/>
          <a:p>
            <a:pPr algn="ctr"/>
            <a:r>
              <a:rPr lang="en-US" altLang="ja-JP" sz="2400" dirty="0">
                <a:solidFill>
                  <a:srgbClr val="FF0000"/>
                </a:solidFill>
              </a:rPr>
              <a:t>UP</a:t>
            </a:r>
            <a:endParaRPr lang="ja-JP" altLang="en-US" sz="2400" dirty="0">
              <a:solidFill>
                <a:srgbClr val="FF0000"/>
              </a:solidFill>
            </a:endParaRPr>
          </a:p>
        </p:txBody>
      </p:sp>
      <p:sp>
        <p:nvSpPr>
          <p:cNvPr id="41" name="テキスト ボックス 40">
            <a:extLst>
              <a:ext uri="{FF2B5EF4-FFF2-40B4-BE49-F238E27FC236}">
                <a16:creationId xmlns:a16="http://schemas.microsoft.com/office/drawing/2014/main" id="{9FB4141F-FBB9-1166-77E6-95364284E8D7}"/>
              </a:ext>
            </a:extLst>
          </p:cNvPr>
          <p:cNvSpPr txBox="1"/>
          <p:nvPr/>
        </p:nvSpPr>
        <p:spPr>
          <a:xfrm>
            <a:off x="11638461" y="1607736"/>
            <a:ext cx="585076" cy="461665"/>
          </a:xfrm>
          <a:prstGeom prst="rect">
            <a:avLst/>
          </a:prstGeom>
          <a:noFill/>
        </p:spPr>
        <p:txBody>
          <a:bodyPr wrap="square">
            <a:spAutoFit/>
          </a:bodyPr>
          <a:lstStyle/>
          <a:p>
            <a:pPr algn="ctr"/>
            <a:r>
              <a:rPr lang="en-US" altLang="ja-JP" sz="2400" dirty="0">
                <a:solidFill>
                  <a:srgbClr val="FF0000"/>
                </a:solidFill>
              </a:rPr>
              <a:t>UP</a:t>
            </a:r>
            <a:endParaRPr lang="ja-JP" altLang="en-US" sz="2400" dirty="0">
              <a:solidFill>
                <a:srgbClr val="FF0000"/>
              </a:solidFill>
            </a:endParaRPr>
          </a:p>
        </p:txBody>
      </p:sp>
      <p:sp>
        <p:nvSpPr>
          <p:cNvPr id="42" name="テキスト ボックス 41">
            <a:extLst>
              <a:ext uri="{FF2B5EF4-FFF2-40B4-BE49-F238E27FC236}">
                <a16:creationId xmlns:a16="http://schemas.microsoft.com/office/drawing/2014/main" id="{A5DB543D-E33C-26BA-543E-B009CB1CCCB0}"/>
              </a:ext>
            </a:extLst>
          </p:cNvPr>
          <p:cNvSpPr txBox="1"/>
          <p:nvPr/>
        </p:nvSpPr>
        <p:spPr>
          <a:xfrm>
            <a:off x="11195506" y="2378454"/>
            <a:ext cx="1127329" cy="461665"/>
          </a:xfrm>
          <a:prstGeom prst="rect">
            <a:avLst/>
          </a:prstGeom>
          <a:noFill/>
        </p:spPr>
        <p:txBody>
          <a:bodyPr wrap="square">
            <a:spAutoFit/>
          </a:bodyPr>
          <a:lstStyle/>
          <a:p>
            <a:pPr algn="ctr"/>
            <a:r>
              <a:rPr lang="en-US" altLang="ja-JP" sz="2400" dirty="0"/>
              <a:t>DOWN</a:t>
            </a:r>
            <a:endParaRPr lang="ja-JP" altLang="en-US" sz="2400" dirty="0"/>
          </a:p>
        </p:txBody>
      </p:sp>
      <p:sp>
        <p:nvSpPr>
          <p:cNvPr id="43" name="テキスト ボックス 42">
            <a:extLst>
              <a:ext uri="{FF2B5EF4-FFF2-40B4-BE49-F238E27FC236}">
                <a16:creationId xmlns:a16="http://schemas.microsoft.com/office/drawing/2014/main" id="{88372790-7DD7-0A76-09BE-8B9691981285}"/>
              </a:ext>
            </a:extLst>
          </p:cNvPr>
          <p:cNvSpPr txBox="1"/>
          <p:nvPr/>
        </p:nvSpPr>
        <p:spPr>
          <a:xfrm>
            <a:off x="8724546" y="1830621"/>
            <a:ext cx="757557" cy="510778"/>
          </a:xfrm>
          <a:prstGeom prst="roundRect">
            <a:avLst/>
          </a:prstGeom>
          <a:solidFill>
            <a:schemeClr val="bg1"/>
          </a:solidFill>
        </p:spPr>
        <p:txBody>
          <a:bodyPr wrap="square">
            <a:spAutoFit/>
          </a:bodyPr>
          <a:lstStyle/>
          <a:p>
            <a:pPr algn="ctr"/>
            <a:r>
              <a:rPr lang="en-US" altLang="ja-JP" sz="2400" b="1" dirty="0"/>
              <a:t>CO</a:t>
            </a:r>
            <a:r>
              <a:rPr lang="en-US" altLang="ja-JP" sz="2400" b="1" baseline="-25000" dirty="0"/>
              <a:t>2</a:t>
            </a:r>
            <a:endParaRPr lang="ja-JP" altLang="en-US" sz="2400" b="1" dirty="0"/>
          </a:p>
        </p:txBody>
      </p:sp>
    </p:spTree>
    <p:extLst>
      <p:ext uri="{BB962C8B-B14F-4D97-AF65-F5344CB8AC3E}">
        <p14:creationId xmlns:p14="http://schemas.microsoft.com/office/powerpoint/2010/main" val="2431360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8BFC4D-67E4-3310-17EE-D4802E0378F9}"/>
              </a:ext>
            </a:extLst>
          </p:cNvPr>
          <p:cNvSpPr>
            <a:spLocks noGrp="1"/>
          </p:cNvSpPr>
          <p:nvPr>
            <p:ph type="title"/>
          </p:nvPr>
        </p:nvSpPr>
        <p:spPr/>
        <p:txBody>
          <a:bodyPr/>
          <a:lstStyle/>
          <a:p>
            <a:r>
              <a:rPr kumimoji="1" lang="en-US" altLang="ja-JP" dirty="0"/>
              <a:t>6. Conclusions</a:t>
            </a:r>
            <a:endParaRPr kumimoji="1" lang="ja-JP" altLang="en-US" dirty="0"/>
          </a:p>
        </p:txBody>
      </p:sp>
      <p:sp>
        <p:nvSpPr>
          <p:cNvPr id="4" name="スライド番号プレースホルダー 3">
            <a:extLst>
              <a:ext uri="{FF2B5EF4-FFF2-40B4-BE49-F238E27FC236}">
                <a16:creationId xmlns:a16="http://schemas.microsoft.com/office/drawing/2014/main" id="{3E3EC737-77D9-0765-96B2-8BFB2F558813}"/>
              </a:ext>
            </a:extLst>
          </p:cNvPr>
          <p:cNvSpPr>
            <a:spLocks noGrp="1"/>
          </p:cNvSpPr>
          <p:nvPr>
            <p:ph type="sldNum" sz="quarter" idx="12"/>
          </p:nvPr>
        </p:nvSpPr>
        <p:spPr/>
        <p:txBody>
          <a:bodyPr/>
          <a:lstStyle/>
          <a:p>
            <a:fld id="{64E783D7-D17F-466C-80DC-D861DFAB4428}" type="slidenum">
              <a:rPr kumimoji="1" lang="ja-JP" altLang="en-US" smtClean="0"/>
              <a:t>18</a:t>
            </a:fld>
            <a:endParaRPr kumimoji="1" lang="ja-JP" altLang="en-US" dirty="0"/>
          </a:p>
        </p:txBody>
      </p:sp>
      <p:sp>
        <p:nvSpPr>
          <p:cNvPr id="5" name="Content Placeholder 2">
            <a:extLst>
              <a:ext uri="{FF2B5EF4-FFF2-40B4-BE49-F238E27FC236}">
                <a16:creationId xmlns:a16="http://schemas.microsoft.com/office/drawing/2014/main" id="{F4F23AD7-70DF-4584-2D09-F0E48D27B33F}"/>
              </a:ext>
            </a:extLst>
          </p:cNvPr>
          <p:cNvSpPr>
            <a:spLocks noGrp="1"/>
          </p:cNvSpPr>
          <p:nvPr>
            <p:ph idx="1"/>
          </p:nvPr>
        </p:nvSpPr>
        <p:spPr>
          <a:xfrm>
            <a:off x="0" y="1944363"/>
            <a:ext cx="12192000" cy="4913637"/>
          </a:xfrm>
        </p:spPr>
        <p:txBody>
          <a:bodyPr anchor="t">
            <a:noAutofit/>
          </a:bodyPr>
          <a:lstStyle/>
          <a:p>
            <a:pPr marL="342900" indent="-342900">
              <a:lnSpc>
                <a:spcPct val="100000"/>
              </a:lnSpc>
              <a:buFont typeface="Wingdings" pitchFamily="2" charset="2"/>
              <a:buChar char="l"/>
            </a:pPr>
            <a:r>
              <a:rPr lang="en-US" altLang="ja-JP" sz="2600" dirty="0"/>
              <a:t>We identified that despite a </a:t>
            </a:r>
            <a:r>
              <a:rPr lang="en-US" altLang="ja-JP" sz="2600" b="1" dirty="0"/>
              <a:t>20%</a:t>
            </a:r>
            <a:r>
              <a:rPr lang="en-US" altLang="ja-JP" sz="2600" dirty="0"/>
              <a:t> increase in EU final demand, total supply chain emissions remained nearly unchanged, due to reductions in the emission multiplier within intra-EU supply chains.</a:t>
            </a:r>
          </a:p>
          <a:p>
            <a:pPr marL="342900" indent="-342900">
              <a:lnSpc>
                <a:spcPct val="100000"/>
              </a:lnSpc>
              <a:buFont typeface="Wingdings" pitchFamily="2" charset="2"/>
              <a:buChar char="l"/>
            </a:pPr>
            <a:r>
              <a:rPr lang="en-US" altLang="ja-JP" sz="2600" dirty="0"/>
              <a:t>However, in sectors such as “Manufacture of food products, beverages and tobacco products” sector, the rise was largely driven by higher emission multipliers in inter-regional (EU and non-EU) supply chains.</a:t>
            </a:r>
          </a:p>
          <a:p>
            <a:pPr marL="342900" indent="-342900">
              <a:lnSpc>
                <a:spcPct val="100000"/>
              </a:lnSpc>
              <a:buFont typeface="Wingdings" pitchFamily="2" charset="2"/>
              <a:buChar char="l"/>
            </a:pPr>
            <a:r>
              <a:rPr lang="en-US" altLang="ja-JP" sz="2600" dirty="0"/>
              <a:t>These </a:t>
            </a:r>
            <a:r>
              <a:rPr lang="en-US" altLang="ja-JP" sz="2600" b="1" dirty="0"/>
              <a:t>20</a:t>
            </a:r>
            <a:r>
              <a:rPr lang="en-US" altLang="ja-JP" sz="2600" dirty="0"/>
              <a:t> sectors accounted for </a:t>
            </a:r>
            <a:r>
              <a:rPr lang="en-US" altLang="ja-JP" sz="2600" b="1" dirty="0"/>
              <a:t>45%</a:t>
            </a:r>
            <a:r>
              <a:rPr lang="en-US" altLang="ja-JP" sz="2600" dirty="0"/>
              <a:t> of total emissions in 2014, highlighting the growing importance of extra-EU emissions in the EU’s consumption footprint.</a:t>
            </a:r>
          </a:p>
          <a:p>
            <a:pPr marL="342900" indent="-342900">
              <a:lnSpc>
                <a:spcPct val="100000"/>
              </a:lnSpc>
              <a:buFont typeface="Wingdings" pitchFamily="2" charset="2"/>
              <a:buChar char="l"/>
            </a:pPr>
            <a:r>
              <a:rPr lang="en-US" altLang="ja-JP" sz="2600" dirty="0"/>
              <a:t>We propose extending the CBAM to include intermediate goods and supporting low-carbon investments in non-EU countries, especially on the 20 sectors identified in this study.</a:t>
            </a:r>
          </a:p>
        </p:txBody>
      </p:sp>
      <p:sp>
        <p:nvSpPr>
          <p:cNvPr id="6" name="テキスト ボックス 5">
            <a:extLst>
              <a:ext uri="{FF2B5EF4-FFF2-40B4-BE49-F238E27FC236}">
                <a16:creationId xmlns:a16="http://schemas.microsoft.com/office/drawing/2014/main" id="{B967E9D2-878C-6A35-13EE-743C29962A00}"/>
              </a:ext>
            </a:extLst>
          </p:cNvPr>
          <p:cNvSpPr txBox="1"/>
          <p:nvPr/>
        </p:nvSpPr>
        <p:spPr>
          <a:xfrm>
            <a:off x="2451100" y="967398"/>
            <a:ext cx="9404566" cy="954107"/>
          </a:xfrm>
          <a:prstGeom prst="rect">
            <a:avLst/>
          </a:prstGeom>
          <a:noFill/>
          <a:ln>
            <a:noFill/>
          </a:ln>
        </p:spPr>
        <p:txBody>
          <a:bodyPr wrap="square" rtlCol="0">
            <a:spAutoFit/>
          </a:bodyPr>
          <a:lstStyle/>
          <a:p>
            <a:r>
              <a:rPr lang="en-US" altLang="ja-JP" sz="28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How has the structure of CO</a:t>
            </a:r>
            <a:r>
              <a:rPr lang="en-US" altLang="ja-JP" sz="2800" b="1" baseline="-25000"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2</a:t>
            </a:r>
            <a:r>
              <a:rPr lang="en-US" altLang="ja-JP" sz="28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 emissions</a:t>
            </a:r>
            <a:br>
              <a:rPr lang="en-US" altLang="ja-JP" sz="28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br>
            <a:r>
              <a:rPr lang="en-US" altLang="ja-JP" sz="28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induced by final demand of EU countries changed? </a:t>
            </a:r>
          </a:p>
        </p:txBody>
      </p:sp>
      <p:sp>
        <p:nvSpPr>
          <p:cNvPr id="7" name="四角形: 角を丸くする 6">
            <a:extLst>
              <a:ext uri="{FF2B5EF4-FFF2-40B4-BE49-F238E27FC236}">
                <a16:creationId xmlns:a16="http://schemas.microsoft.com/office/drawing/2014/main" id="{EC73E42B-8627-6FFB-FBE8-F780B0747B0C}"/>
              </a:ext>
            </a:extLst>
          </p:cNvPr>
          <p:cNvSpPr/>
          <p:nvPr/>
        </p:nvSpPr>
        <p:spPr>
          <a:xfrm>
            <a:off x="208908" y="974099"/>
            <a:ext cx="11774183" cy="947405"/>
          </a:xfrm>
          <a:prstGeom prst="roundRect">
            <a:avLst>
              <a:gd name="adj" fmla="val 0"/>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0" name="テキスト ボックス 9">
            <a:extLst>
              <a:ext uri="{FF2B5EF4-FFF2-40B4-BE49-F238E27FC236}">
                <a16:creationId xmlns:a16="http://schemas.microsoft.com/office/drawing/2014/main" id="{E2ACDC21-44D0-A320-E67A-7B84B2FF99AA}"/>
              </a:ext>
            </a:extLst>
          </p:cNvPr>
          <p:cNvSpPr txBox="1"/>
          <p:nvPr/>
        </p:nvSpPr>
        <p:spPr>
          <a:xfrm>
            <a:off x="208908" y="974099"/>
            <a:ext cx="2048145" cy="936000"/>
          </a:xfrm>
          <a:prstGeom prst="rect">
            <a:avLst/>
          </a:prstGeom>
          <a:solidFill>
            <a:srgbClr val="002060"/>
          </a:solidFill>
          <a:ln>
            <a:noFill/>
          </a:ln>
        </p:spPr>
        <p:txBody>
          <a:bodyPr wrap="square" rtlCol="0" anchor="ctr">
            <a:spAutoFit/>
          </a:bodyPr>
          <a:lstStyle/>
          <a:p>
            <a:pPr algn="ctr"/>
            <a:r>
              <a:rPr lang="en-US" altLang="ja-JP" sz="2400" b="1" dirty="0">
                <a:solidFill>
                  <a:schemeClr val="bg1"/>
                </a:solidFill>
                <a:latin typeface="Calibri" panose="020F0502020204030204" pitchFamily="34" charset="0"/>
                <a:ea typeface="ＭＳ ゴシック" panose="020B0609070205080204" pitchFamily="49" charset="-128"/>
                <a:cs typeface="Calibri" panose="020F0502020204030204" pitchFamily="34" charset="0"/>
              </a:rPr>
              <a:t>The objective of this study</a:t>
            </a:r>
          </a:p>
        </p:txBody>
      </p:sp>
    </p:spTree>
    <p:extLst>
      <p:ext uri="{BB962C8B-B14F-4D97-AF65-F5344CB8AC3E}">
        <p14:creationId xmlns:p14="http://schemas.microsoft.com/office/powerpoint/2010/main" val="34449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B0867-A646-945C-4214-25D32B90E58A}"/>
              </a:ext>
            </a:extLst>
          </p:cNvPr>
          <p:cNvSpPr>
            <a:spLocks noGrp="1"/>
          </p:cNvSpPr>
          <p:nvPr>
            <p:ph type="title"/>
          </p:nvPr>
        </p:nvSpPr>
        <p:spPr/>
        <p:txBody>
          <a:bodyPr/>
          <a:lstStyle/>
          <a:p>
            <a:r>
              <a:rPr lang="en-US" altLang="ja-JP" dirty="0"/>
              <a:t>Topics</a:t>
            </a:r>
            <a:endParaRPr kumimoji="1" lang="ja-JP" altLang="en-US" dirty="0"/>
          </a:p>
        </p:txBody>
      </p:sp>
      <p:sp>
        <p:nvSpPr>
          <p:cNvPr id="3" name="コンテンツ プレースホルダー 2">
            <a:extLst>
              <a:ext uri="{FF2B5EF4-FFF2-40B4-BE49-F238E27FC236}">
                <a16:creationId xmlns:a16="http://schemas.microsoft.com/office/drawing/2014/main" id="{272362A3-7B8A-901A-B4A6-F0A12495ABDE}"/>
              </a:ext>
            </a:extLst>
          </p:cNvPr>
          <p:cNvSpPr>
            <a:spLocks noGrp="1"/>
          </p:cNvSpPr>
          <p:nvPr>
            <p:ph idx="1"/>
          </p:nvPr>
        </p:nvSpPr>
        <p:spPr/>
        <p:txBody>
          <a:bodyPr>
            <a:normAutofit/>
          </a:bodyPr>
          <a:lstStyle/>
          <a:p>
            <a:pPr marL="514350" indent="-514350">
              <a:lnSpc>
                <a:spcPct val="150000"/>
              </a:lnSpc>
              <a:spcBef>
                <a:spcPts val="0"/>
              </a:spcBef>
              <a:buFont typeface="+mj-lt"/>
              <a:buAutoNum type="arabicPeriod"/>
            </a:pPr>
            <a:r>
              <a:rPr lang="en-US" altLang="ja-JP" sz="4000" b="1" dirty="0">
                <a:solidFill>
                  <a:srgbClr val="002060"/>
                </a:solidFill>
              </a:rPr>
              <a:t>Introduction</a:t>
            </a:r>
          </a:p>
          <a:p>
            <a:pPr marL="514350" indent="-514350">
              <a:lnSpc>
                <a:spcPct val="150000"/>
              </a:lnSpc>
              <a:spcBef>
                <a:spcPts val="0"/>
              </a:spcBef>
              <a:buFont typeface="+mj-lt"/>
              <a:buAutoNum type="arabicPeriod"/>
            </a:pPr>
            <a:r>
              <a:rPr kumimoji="1" lang="en-US" altLang="ja-JP" sz="4000" b="1" dirty="0">
                <a:solidFill>
                  <a:srgbClr val="002060"/>
                </a:solidFill>
              </a:rPr>
              <a:t>Methodology</a:t>
            </a:r>
          </a:p>
          <a:p>
            <a:pPr marL="514350" indent="-514350">
              <a:lnSpc>
                <a:spcPct val="150000"/>
              </a:lnSpc>
              <a:spcBef>
                <a:spcPts val="0"/>
              </a:spcBef>
              <a:buFont typeface="+mj-lt"/>
              <a:buAutoNum type="arabicPeriod"/>
            </a:pPr>
            <a:r>
              <a:rPr lang="en-US" altLang="ja-JP" sz="4000" b="1" dirty="0">
                <a:solidFill>
                  <a:srgbClr val="002060"/>
                </a:solidFill>
              </a:rPr>
              <a:t>Data</a:t>
            </a:r>
          </a:p>
          <a:p>
            <a:pPr marL="514350" indent="-514350">
              <a:lnSpc>
                <a:spcPct val="150000"/>
              </a:lnSpc>
              <a:spcBef>
                <a:spcPts val="0"/>
              </a:spcBef>
              <a:buFont typeface="+mj-lt"/>
              <a:buAutoNum type="arabicPeriod"/>
            </a:pPr>
            <a:r>
              <a:rPr lang="en-US" altLang="ja-JP" sz="4000" b="1" dirty="0">
                <a:solidFill>
                  <a:srgbClr val="002060"/>
                </a:solidFill>
              </a:rPr>
              <a:t>Results</a:t>
            </a:r>
          </a:p>
          <a:p>
            <a:pPr marL="514350" indent="-514350">
              <a:lnSpc>
                <a:spcPct val="150000"/>
              </a:lnSpc>
              <a:spcBef>
                <a:spcPts val="0"/>
              </a:spcBef>
              <a:buFont typeface="+mj-lt"/>
              <a:buAutoNum type="arabicPeriod"/>
            </a:pPr>
            <a:r>
              <a:rPr lang="en-US" altLang="ja-JP" sz="4000" b="1" dirty="0">
                <a:solidFill>
                  <a:srgbClr val="002060"/>
                </a:solidFill>
              </a:rPr>
              <a:t>Discussion</a:t>
            </a:r>
          </a:p>
          <a:p>
            <a:pPr marL="514350" indent="-514350">
              <a:lnSpc>
                <a:spcPct val="150000"/>
              </a:lnSpc>
              <a:spcBef>
                <a:spcPts val="0"/>
              </a:spcBef>
              <a:buFont typeface="+mj-lt"/>
              <a:buAutoNum type="arabicPeriod"/>
            </a:pPr>
            <a:r>
              <a:rPr kumimoji="1" lang="en-US" altLang="ja-JP" sz="4000" b="1" dirty="0">
                <a:solidFill>
                  <a:srgbClr val="002060"/>
                </a:solidFill>
              </a:rPr>
              <a:t>Conclusion</a:t>
            </a:r>
            <a:endParaRPr kumimoji="1" lang="ja-JP" altLang="en-US" sz="4000" b="1" dirty="0">
              <a:solidFill>
                <a:srgbClr val="002060"/>
              </a:solidFill>
            </a:endParaRPr>
          </a:p>
        </p:txBody>
      </p:sp>
      <p:sp>
        <p:nvSpPr>
          <p:cNvPr id="4" name="スライド番号プレースホルダー 3">
            <a:extLst>
              <a:ext uri="{FF2B5EF4-FFF2-40B4-BE49-F238E27FC236}">
                <a16:creationId xmlns:a16="http://schemas.microsoft.com/office/drawing/2014/main" id="{D64A7EFE-B102-D893-62D5-D71BFE08C7A6}"/>
              </a:ext>
            </a:extLst>
          </p:cNvPr>
          <p:cNvSpPr>
            <a:spLocks noGrp="1"/>
          </p:cNvSpPr>
          <p:nvPr>
            <p:ph type="sldNum" sz="quarter" idx="12"/>
          </p:nvPr>
        </p:nvSpPr>
        <p:spPr/>
        <p:txBody>
          <a:bodyPr/>
          <a:lstStyle/>
          <a:p>
            <a:fld id="{64E783D7-D17F-466C-80DC-D861DFAB4428}" type="slidenum">
              <a:rPr kumimoji="1" lang="ja-JP" altLang="en-US" smtClean="0"/>
              <a:t>1</a:t>
            </a:fld>
            <a:endParaRPr kumimoji="1" lang="ja-JP" altLang="en-US" dirty="0"/>
          </a:p>
        </p:txBody>
      </p:sp>
      <p:pic>
        <p:nvPicPr>
          <p:cNvPr id="1026" name="Picture 2" descr="EU、サプライチェーンにおける人権・環境DDを企業に義務付ける法案を発表 - ESG Journal">
            <a:extLst>
              <a:ext uri="{FF2B5EF4-FFF2-40B4-BE49-F238E27FC236}">
                <a16:creationId xmlns:a16="http://schemas.microsoft.com/office/drawing/2014/main" id="{5F94DE15-18E0-3BA6-6FFE-FBEE98788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34951"/>
            <a:ext cx="7874000" cy="52566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91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04733C8-295E-94AB-5D83-4AFCB127F33B}"/>
              </a:ext>
            </a:extLst>
          </p:cNvPr>
          <p:cNvSpPr>
            <a:spLocks noGrp="1"/>
          </p:cNvSpPr>
          <p:nvPr>
            <p:ph type="ctrTitle"/>
          </p:nvPr>
        </p:nvSpPr>
        <p:spPr/>
        <p:txBody>
          <a:bodyPr/>
          <a:lstStyle/>
          <a:p>
            <a:r>
              <a:rPr lang="en-GB" dirty="0"/>
              <a:t>Thank you for your attention.</a:t>
            </a:r>
          </a:p>
        </p:txBody>
      </p:sp>
      <p:sp>
        <p:nvSpPr>
          <p:cNvPr id="4" name="スライド番号プレースホルダー 3">
            <a:extLst>
              <a:ext uri="{FF2B5EF4-FFF2-40B4-BE49-F238E27FC236}">
                <a16:creationId xmlns:a16="http://schemas.microsoft.com/office/drawing/2014/main" id="{E40BD508-BD17-E740-8213-D71DBA5BE558}"/>
              </a:ext>
            </a:extLst>
          </p:cNvPr>
          <p:cNvSpPr>
            <a:spLocks noGrp="1"/>
          </p:cNvSpPr>
          <p:nvPr>
            <p:ph type="sldNum" sz="quarter" idx="12"/>
          </p:nvPr>
        </p:nvSpPr>
        <p:spPr/>
        <p:txBody>
          <a:bodyPr/>
          <a:lstStyle/>
          <a:p>
            <a:fld id="{64E783D7-D17F-466C-80DC-D861DFAB4428}" type="slidenum">
              <a:rPr lang="ja-JP" altLang="en-US" smtClean="0"/>
              <a:pPr/>
              <a:t>19</a:t>
            </a:fld>
            <a:endParaRPr lang="ja-JP" altLang="en-US" dirty="0"/>
          </a:p>
        </p:txBody>
      </p:sp>
    </p:spTree>
    <p:extLst>
      <p:ext uri="{BB962C8B-B14F-4D97-AF65-F5344CB8AC3E}">
        <p14:creationId xmlns:p14="http://schemas.microsoft.com/office/powerpoint/2010/main" val="209374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B0867-A646-945C-4214-25D32B90E58A}"/>
              </a:ext>
            </a:extLst>
          </p:cNvPr>
          <p:cNvSpPr>
            <a:spLocks noGrp="1"/>
          </p:cNvSpPr>
          <p:nvPr>
            <p:ph type="title"/>
          </p:nvPr>
        </p:nvSpPr>
        <p:spPr/>
        <p:txBody>
          <a:bodyPr/>
          <a:lstStyle/>
          <a:p>
            <a:r>
              <a:rPr lang="en-US" altLang="ja-JP" dirty="0"/>
              <a:t>1. Introduction</a:t>
            </a:r>
            <a:endParaRPr kumimoji="1" lang="ja-JP" altLang="en-US" dirty="0"/>
          </a:p>
        </p:txBody>
      </p:sp>
      <p:sp>
        <p:nvSpPr>
          <p:cNvPr id="3" name="コンテンツ プレースホルダー 2">
            <a:extLst>
              <a:ext uri="{FF2B5EF4-FFF2-40B4-BE49-F238E27FC236}">
                <a16:creationId xmlns:a16="http://schemas.microsoft.com/office/drawing/2014/main" id="{272362A3-7B8A-901A-B4A6-F0A12495ABDE}"/>
              </a:ext>
            </a:extLst>
          </p:cNvPr>
          <p:cNvSpPr>
            <a:spLocks noGrp="1"/>
          </p:cNvSpPr>
          <p:nvPr>
            <p:ph idx="1"/>
          </p:nvPr>
        </p:nvSpPr>
        <p:spPr>
          <a:xfrm>
            <a:off x="88900" y="907927"/>
            <a:ext cx="12103100" cy="900000"/>
          </a:xfrm>
        </p:spPr>
        <p:txBody>
          <a:bodyPr anchor="t">
            <a:noAutofit/>
          </a:bodyPr>
          <a:lstStyle/>
          <a:p>
            <a:pPr marL="447675" indent="-447675">
              <a:lnSpc>
                <a:spcPct val="100000"/>
              </a:lnSpc>
              <a:spcBef>
                <a:spcPts val="1200"/>
              </a:spcBef>
              <a:buNone/>
            </a:pPr>
            <a:r>
              <a:rPr lang="ja-JP" altLang="en-US" b="1" dirty="0">
                <a:solidFill>
                  <a:srgbClr val="002060"/>
                </a:solidFill>
                <a:latin typeface="Calibri" panose="020F0502020204030204" pitchFamily="34" charset="0"/>
              </a:rPr>
              <a:t>◎ </a:t>
            </a:r>
            <a:r>
              <a:rPr lang="en-US" altLang="ja-JP" b="1" dirty="0">
                <a:solidFill>
                  <a:srgbClr val="002060"/>
                </a:solidFill>
              </a:rPr>
              <a:t>The EU has achieved a notable decrease in CO₂ emissions within its borders while maintaining economic growth, and it has set further reduction targets.</a:t>
            </a:r>
          </a:p>
        </p:txBody>
      </p:sp>
      <p:sp>
        <p:nvSpPr>
          <p:cNvPr id="4" name="スライド番号プレースホルダー 3">
            <a:extLst>
              <a:ext uri="{FF2B5EF4-FFF2-40B4-BE49-F238E27FC236}">
                <a16:creationId xmlns:a16="http://schemas.microsoft.com/office/drawing/2014/main" id="{D64A7EFE-B102-D893-62D5-D71BFE08C7A6}"/>
              </a:ext>
            </a:extLst>
          </p:cNvPr>
          <p:cNvSpPr>
            <a:spLocks noGrp="1"/>
          </p:cNvSpPr>
          <p:nvPr>
            <p:ph type="sldNum" sz="quarter" idx="12"/>
          </p:nvPr>
        </p:nvSpPr>
        <p:spPr/>
        <p:txBody>
          <a:bodyPr/>
          <a:lstStyle/>
          <a:p>
            <a:fld id="{64E783D7-D17F-466C-80DC-D861DFAB4428}" type="slidenum">
              <a:rPr kumimoji="1" lang="ja-JP" altLang="en-US" smtClean="0"/>
              <a:t>2</a:t>
            </a:fld>
            <a:endParaRPr kumimoji="1" lang="ja-JP" altLang="en-US" dirty="0"/>
          </a:p>
        </p:txBody>
      </p:sp>
      <p:sp>
        <p:nvSpPr>
          <p:cNvPr id="7" name="テキスト ボックス 6">
            <a:extLst>
              <a:ext uri="{FF2B5EF4-FFF2-40B4-BE49-F238E27FC236}">
                <a16:creationId xmlns:a16="http://schemas.microsoft.com/office/drawing/2014/main" id="{72EAABF3-CC51-8636-FFD0-57D3CC4C1486}"/>
              </a:ext>
            </a:extLst>
          </p:cNvPr>
          <p:cNvSpPr txBox="1"/>
          <p:nvPr/>
        </p:nvSpPr>
        <p:spPr>
          <a:xfrm>
            <a:off x="88901" y="1749178"/>
            <a:ext cx="6864349" cy="5139869"/>
          </a:xfrm>
          <a:prstGeom prst="rect">
            <a:avLst/>
          </a:prstGeom>
          <a:noFill/>
        </p:spPr>
        <p:txBody>
          <a:bodyPr wrap="square" anchor="t">
            <a:spAutoFit/>
          </a:bodyPr>
          <a:lstStyle/>
          <a:p>
            <a:pPr marL="457200" indent="-457200">
              <a:lnSpc>
                <a:spcPct val="100000"/>
              </a:lnSpc>
              <a:spcBef>
                <a:spcPts val="1200"/>
              </a:spcBef>
              <a:buFont typeface="Wingdings" panose="05000000000000000000" pitchFamily="2" charset="2"/>
              <a:buChar char="ü"/>
            </a:pPr>
            <a:r>
              <a:rPr lang="en-US" altLang="ja-JP" sz="2800" dirty="0">
                <a:solidFill>
                  <a:schemeClr val="tx1"/>
                </a:solidFill>
                <a:latin typeface="Calibri" panose="020F0502020204030204" pitchFamily="34" charset="0"/>
              </a:rPr>
              <a:t>Given the urgency of the climate crisis, the European Union has set a target of reducing its net GHG emissions by more than </a:t>
            </a:r>
            <a:r>
              <a:rPr lang="en-US" altLang="ja-JP" sz="2800" b="1" dirty="0">
                <a:solidFill>
                  <a:schemeClr val="tx1"/>
                </a:solidFill>
                <a:latin typeface="Calibri" panose="020F0502020204030204" pitchFamily="34" charset="0"/>
              </a:rPr>
              <a:t>55%</a:t>
            </a:r>
            <a:r>
              <a:rPr lang="en-US" altLang="ja-JP" sz="2800" dirty="0">
                <a:solidFill>
                  <a:schemeClr val="tx1"/>
                </a:solidFill>
                <a:latin typeface="Calibri" panose="020F0502020204030204" pitchFamily="34" charset="0"/>
              </a:rPr>
              <a:t> relative to 1990 levels by 2030 </a:t>
            </a:r>
            <a:r>
              <a:rPr lang="en-US" altLang="ja-JP" sz="2000" dirty="0">
                <a:solidFill>
                  <a:schemeClr val="tx1"/>
                </a:solidFill>
                <a:latin typeface="Calibri" panose="020F0502020204030204" pitchFamily="34" charset="0"/>
              </a:rPr>
              <a:t>(European Commission, 2020)</a:t>
            </a:r>
            <a:r>
              <a:rPr lang="en-US" altLang="ja-JP" sz="2800" dirty="0">
                <a:solidFill>
                  <a:schemeClr val="tx1"/>
                </a:solidFill>
                <a:latin typeface="Calibri" panose="020F0502020204030204" pitchFamily="34" charset="0"/>
              </a:rPr>
              <a:t>.</a:t>
            </a:r>
          </a:p>
          <a:p>
            <a:pPr marL="457200" indent="-457200">
              <a:lnSpc>
                <a:spcPct val="100000"/>
              </a:lnSpc>
              <a:spcBef>
                <a:spcPts val="1200"/>
              </a:spcBef>
              <a:buFont typeface="Wingdings" panose="05000000000000000000" pitchFamily="2" charset="2"/>
              <a:buChar char="ü"/>
            </a:pPr>
            <a:r>
              <a:rPr lang="en-US" altLang="ja-JP" sz="2800" dirty="0">
                <a:solidFill>
                  <a:schemeClr val="tx1"/>
                </a:solidFill>
                <a:latin typeface="Calibri" panose="020F0502020204030204" pitchFamily="34" charset="0"/>
              </a:rPr>
              <a:t>As of 2023, net GHG emissions within the EU had already fallen by </a:t>
            </a:r>
            <a:r>
              <a:rPr lang="en-US" altLang="ja-JP" sz="2800" b="1" dirty="0">
                <a:solidFill>
                  <a:schemeClr val="tx1"/>
                </a:solidFill>
                <a:latin typeface="Calibri" panose="020F0502020204030204" pitchFamily="34" charset="0"/>
              </a:rPr>
              <a:t>37%</a:t>
            </a:r>
            <a:r>
              <a:rPr lang="en-US" altLang="ja-JP" sz="2800" dirty="0">
                <a:solidFill>
                  <a:schemeClr val="tx1"/>
                </a:solidFill>
                <a:latin typeface="Calibri" panose="020F0502020204030204" pitchFamily="34" charset="0"/>
              </a:rPr>
              <a:t> compared to 1990, while GDP had increased by </a:t>
            </a:r>
            <a:r>
              <a:rPr lang="en-US" altLang="ja-JP" sz="2800" b="1" dirty="0">
                <a:solidFill>
                  <a:schemeClr val="tx1"/>
                </a:solidFill>
                <a:latin typeface="Calibri" panose="020F0502020204030204" pitchFamily="34" charset="0"/>
              </a:rPr>
              <a:t>68%</a:t>
            </a:r>
            <a:r>
              <a:rPr lang="en-US" altLang="ja-JP" sz="2800" dirty="0">
                <a:solidFill>
                  <a:schemeClr val="tx1"/>
                </a:solidFill>
                <a:latin typeface="Calibri" panose="020F0502020204030204" pitchFamily="34" charset="0"/>
              </a:rPr>
              <a:t> </a:t>
            </a:r>
            <a:r>
              <a:rPr lang="en-US" altLang="ja-JP" sz="2000" dirty="0">
                <a:solidFill>
                  <a:schemeClr val="tx1"/>
                </a:solidFill>
                <a:latin typeface="Calibri" panose="020F0502020204030204" pitchFamily="34" charset="0"/>
              </a:rPr>
              <a:t>(European Commission, 2024)</a:t>
            </a:r>
            <a:r>
              <a:rPr lang="en-US" altLang="ja-JP" sz="2800" dirty="0">
                <a:solidFill>
                  <a:schemeClr val="tx1"/>
                </a:solidFill>
                <a:latin typeface="Calibri" panose="020F0502020204030204" pitchFamily="34" charset="0"/>
              </a:rPr>
              <a:t>.</a:t>
            </a:r>
          </a:p>
          <a:p>
            <a:pPr marL="457200" indent="-457200">
              <a:lnSpc>
                <a:spcPct val="100000"/>
              </a:lnSpc>
              <a:spcBef>
                <a:spcPts val="1200"/>
              </a:spcBef>
              <a:buFont typeface="Wingdings" panose="05000000000000000000" pitchFamily="2" charset="2"/>
              <a:buChar char="ü"/>
            </a:pPr>
            <a:r>
              <a:rPr lang="en-US" altLang="ja-JP" sz="2800" dirty="0">
                <a:latin typeface="Calibri" panose="020F0502020204030204" pitchFamily="34" charset="0"/>
              </a:rPr>
              <a:t>This </a:t>
            </a:r>
            <a:r>
              <a:rPr lang="en-US" altLang="ja-JP" sz="2800" dirty="0">
                <a:solidFill>
                  <a:schemeClr val="tx1"/>
                </a:solidFill>
                <a:latin typeface="Calibri" panose="020F0502020204030204" pitchFamily="34" charset="0"/>
              </a:rPr>
              <a:t>indicates a significant decoupling of emissions from economic growth in the EU.</a:t>
            </a:r>
          </a:p>
        </p:txBody>
      </p:sp>
      <p:sp>
        <p:nvSpPr>
          <p:cNvPr id="9" name="テキスト ボックス 8">
            <a:extLst>
              <a:ext uri="{FF2B5EF4-FFF2-40B4-BE49-F238E27FC236}">
                <a16:creationId xmlns:a16="http://schemas.microsoft.com/office/drawing/2014/main" id="{4475524C-8024-60B6-80D8-DE3B0348529C}"/>
              </a:ext>
            </a:extLst>
          </p:cNvPr>
          <p:cNvSpPr txBox="1"/>
          <p:nvPr/>
        </p:nvSpPr>
        <p:spPr>
          <a:xfrm>
            <a:off x="6774079" y="5554625"/>
            <a:ext cx="5365312" cy="1015663"/>
          </a:xfrm>
          <a:prstGeom prst="rect">
            <a:avLst/>
          </a:prstGeom>
          <a:noFill/>
        </p:spPr>
        <p:txBody>
          <a:bodyPr wrap="square">
            <a:spAutoFit/>
          </a:bodyPr>
          <a:lstStyle/>
          <a:p>
            <a:pPr algn="ctr"/>
            <a:r>
              <a:rPr lang="en-US" altLang="ja-JP" sz="2000" b="1" dirty="0"/>
              <a:t>Figure 1.</a:t>
            </a:r>
            <a:r>
              <a:rPr lang="en-US" altLang="ja-JP" sz="2000" dirty="0"/>
              <a:t> Decoupling of GDP and GHG emissions in the EU between 1990 and 2030. </a:t>
            </a:r>
            <a:br>
              <a:rPr lang="en-US" altLang="ja-JP" sz="2000" dirty="0"/>
            </a:br>
            <a:r>
              <a:rPr lang="en-US" altLang="ja-JP" sz="2000" i="1" dirty="0"/>
              <a:t>Note</a:t>
            </a:r>
            <a:r>
              <a:rPr lang="en-US" altLang="ja-JP" sz="2000" dirty="0"/>
              <a:t>. Adapted from </a:t>
            </a:r>
            <a:r>
              <a:rPr lang="en-US" altLang="ja-JP" sz="2000" dirty="0" err="1"/>
              <a:t>Radusin</a:t>
            </a:r>
            <a:r>
              <a:rPr lang="en-US" altLang="ja-JP" sz="2000" dirty="0"/>
              <a:t> </a:t>
            </a:r>
            <a:r>
              <a:rPr lang="en-US" altLang="ja-JP" sz="2000" i="1" dirty="0"/>
              <a:t>et al</a:t>
            </a:r>
            <a:r>
              <a:rPr lang="en-US" altLang="ja-JP" sz="2000" dirty="0"/>
              <a:t>. (2013).</a:t>
            </a:r>
            <a:endParaRPr lang="en-GB" sz="2000" dirty="0"/>
          </a:p>
        </p:txBody>
      </p:sp>
      <p:grpSp>
        <p:nvGrpSpPr>
          <p:cNvPr id="13" name="グループ化 12">
            <a:extLst>
              <a:ext uri="{FF2B5EF4-FFF2-40B4-BE49-F238E27FC236}">
                <a16:creationId xmlns:a16="http://schemas.microsoft.com/office/drawing/2014/main" id="{EF599DFB-875D-6D71-DDAA-1840EA313A94}"/>
              </a:ext>
            </a:extLst>
          </p:cNvPr>
          <p:cNvGrpSpPr/>
          <p:nvPr/>
        </p:nvGrpSpPr>
        <p:grpSpPr>
          <a:xfrm>
            <a:off x="6765560" y="2700876"/>
            <a:ext cx="5426440" cy="2773599"/>
            <a:chOff x="6826689" y="2599322"/>
            <a:chExt cx="5365311" cy="2742354"/>
          </a:xfrm>
        </p:grpSpPr>
        <p:pic>
          <p:nvPicPr>
            <p:cNvPr id="1028" name="Picture 4" descr="Decoupling of GDP and greenhouse gas emissions in the EU between 1990 and 2050  ">
              <a:extLst>
                <a:ext uri="{FF2B5EF4-FFF2-40B4-BE49-F238E27FC236}">
                  <a16:creationId xmlns:a16="http://schemas.microsoft.com/office/drawing/2014/main" id="{612EA6C7-05B3-CE07-7C66-DAD66153E6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05" t="13228" r="5759" b="8602"/>
            <a:stretch/>
          </p:blipFill>
          <p:spPr bwMode="auto">
            <a:xfrm>
              <a:off x="6826689" y="2599322"/>
              <a:ext cx="5365311" cy="27329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ecoupling of GDP and greenhouse gas emissions in the EU between 1990 and 2050  ">
              <a:extLst>
                <a:ext uri="{FF2B5EF4-FFF2-40B4-BE49-F238E27FC236}">
                  <a16:creationId xmlns:a16="http://schemas.microsoft.com/office/drawing/2014/main" id="{4119DE45-ACB6-ECB0-73C7-C651B31FB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95" t="34793" r="90731" b="46417"/>
            <a:stretch/>
          </p:blipFill>
          <p:spPr bwMode="auto">
            <a:xfrm rot="5400000">
              <a:off x="7335886" y="4556293"/>
              <a:ext cx="379150" cy="11916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ecoupling of GDP and greenhouse gas emissions in the EU between 1990 and 2050  ">
              <a:extLst>
                <a:ext uri="{FF2B5EF4-FFF2-40B4-BE49-F238E27FC236}">
                  <a16:creationId xmlns:a16="http://schemas.microsoft.com/office/drawing/2014/main" id="{C5A1418E-A796-C021-33DF-2294C58C10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85" t="87040" r="31121" b="8601"/>
            <a:stretch/>
          </p:blipFill>
          <p:spPr bwMode="auto">
            <a:xfrm>
              <a:off x="8121269" y="5085847"/>
              <a:ext cx="3950462" cy="24884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直線矢印コネクタ 5">
            <a:extLst>
              <a:ext uri="{FF2B5EF4-FFF2-40B4-BE49-F238E27FC236}">
                <a16:creationId xmlns:a16="http://schemas.microsoft.com/office/drawing/2014/main" id="{0FEE23D8-AF21-EEA4-6165-4FA733808490}"/>
              </a:ext>
            </a:extLst>
          </p:cNvPr>
          <p:cNvCxnSpPr>
            <a:cxnSpLocks/>
          </p:cNvCxnSpPr>
          <p:nvPr/>
        </p:nvCxnSpPr>
        <p:spPr>
          <a:xfrm flipV="1">
            <a:off x="8515172" y="3360071"/>
            <a:ext cx="1557453" cy="30948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8" name="直線矢印コネクタ 7">
            <a:extLst>
              <a:ext uri="{FF2B5EF4-FFF2-40B4-BE49-F238E27FC236}">
                <a16:creationId xmlns:a16="http://schemas.microsoft.com/office/drawing/2014/main" id="{E58C1908-5B22-6095-D386-1157B392E70E}"/>
              </a:ext>
            </a:extLst>
          </p:cNvPr>
          <p:cNvCxnSpPr>
            <a:cxnSpLocks/>
          </p:cNvCxnSpPr>
          <p:nvPr/>
        </p:nvCxnSpPr>
        <p:spPr>
          <a:xfrm>
            <a:off x="8515172" y="4340834"/>
            <a:ext cx="1557453" cy="28561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7" name="楕円 16">
            <a:extLst>
              <a:ext uri="{FF2B5EF4-FFF2-40B4-BE49-F238E27FC236}">
                <a16:creationId xmlns:a16="http://schemas.microsoft.com/office/drawing/2014/main" id="{0F732FB9-7384-132E-869A-DD4EF1A23883}"/>
              </a:ext>
            </a:extLst>
          </p:cNvPr>
          <p:cNvSpPr/>
          <p:nvPr/>
        </p:nvSpPr>
        <p:spPr>
          <a:xfrm>
            <a:off x="6765560" y="4005777"/>
            <a:ext cx="527337" cy="25399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39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BC5796A1-79B8-FC48-5048-524338938122}"/>
              </a:ext>
            </a:extLst>
          </p:cNvPr>
          <p:cNvPicPr>
            <a:picLocks noChangeAspect="1"/>
          </p:cNvPicPr>
          <p:nvPr/>
        </p:nvPicPr>
        <p:blipFill>
          <a:blip r:embed="rId3"/>
          <a:srcRect l="6409" t="251" r="35777" b="10061"/>
          <a:stretch/>
        </p:blipFill>
        <p:spPr>
          <a:xfrm>
            <a:off x="6813173" y="1731802"/>
            <a:ext cx="5378343" cy="5126198"/>
          </a:xfrm>
          <a:prstGeom prst="rect">
            <a:avLst/>
          </a:prstGeom>
        </p:spPr>
      </p:pic>
      <p:sp>
        <p:nvSpPr>
          <p:cNvPr id="2" name="タイトル 1">
            <a:extLst>
              <a:ext uri="{FF2B5EF4-FFF2-40B4-BE49-F238E27FC236}">
                <a16:creationId xmlns:a16="http://schemas.microsoft.com/office/drawing/2014/main" id="{F48B0867-A646-945C-4214-25D32B90E58A}"/>
              </a:ext>
            </a:extLst>
          </p:cNvPr>
          <p:cNvSpPr>
            <a:spLocks noGrp="1"/>
          </p:cNvSpPr>
          <p:nvPr>
            <p:ph type="title"/>
          </p:nvPr>
        </p:nvSpPr>
        <p:spPr/>
        <p:txBody>
          <a:bodyPr/>
          <a:lstStyle/>
          <a:p>
            <a:r>
              <a:rPr lang="en-US" altLang="ja-JP" dirty="0"/>
              <a:t>1. Introduction</a:t>
            </a:r>
            <a:endParaRPr kumimoji="1" lang="ja-JP" altLang="en-US" dirty="0"/>
          </a:p>
        </p:txBody>
      </p:sp>
      <p:sp>
        <p:nvSpPr>
          <p:cNvPr id="4" name="スライド番号プレースホルダー 3">
            <a:extLst>
              <a:ext uri="{FF2B5EF4-FFF2-40B4-BE49-F238E27FC236}">
                <a16:creationId xmlns:a16="http://schemas.microsoft.com/office/drawing/2014/main" id="{D64A7EFE-B102-D893-62D5-D71BFE08C7A6}"/>
              </a:ext>
            </a:extLst>
          </p:cNvPr>
          <p:cNvSpPr>
            <a:spLocks noGrp="1"/>
          </p:cNvSpPr>
          <p:nvPr>
            <p:ph type="sldNum" sz="quarter" idx="12"/>
          </p:nvPr>
        </p:nvSpPr>
        <p:spPr/>
        <p:txBody>
          <a:bodyPr/>
          <a:lstStyle/>
          <a:p>
            <a:fld id="{64E783D7-D17F-466C-80DC-D861DFAB4428}" type="slidenum">
              <a:rPr kumimoji="1" lang="ja-JP" altLang="en-US" smtClean="0"/>
              <a:t>3</a:t>
            </a:fld>
            <a:endParaRPr kumimoji="1" lang="ja-JP" altLang="en-US" dirty="0"/>
          </a:p>
        </p:txBody>
      </p:sp>
      <p:sp>
        <p:nvSpPr>
          <p:cNvPr id="8" name="コンテンツ プレースホルダー 7">
            <a:extLst>
              <a:ext uri="{FF2B5EF4-FFF2-40B4-BE49-F238E27FC236}">
                <a16:creationId xmlns:a16="http://schemas.microsoft.com/office/drawing/2014/main" id="{9AA95DEA-0085-E249-0B88-CAE0BB6C3288}"/>
              </a:ext>
            </a:extLst>
          </p:cNvPr>
          <p:cNvSpPr>
            <a:spLocks noGrp="1"/>
          </p:cNvSpPr>
          <p:nvPr>
            <p:ph idx="1"/>
          </p:nvPr>
        </p:nvSpPr>
        <p:spPr>
          <a:xfrm>
            <a:off x="88900" y="900001"/>
            <a:ext cx="12014200" cy="900000"/>
          </a:xfrm>
        </p:spPr>
        <p:txBody>
          <a:bodyPr>
            <a:normAutofit/>
          </a:bodyPr>
          <a:lstStyle/>
          <a:p>
            <a:pPr marL="447675" indent="-447675">
              <a:buNone/>
            </a:pPr>
            <a:r>
              <a:rPr lang="ja-JP" altLang="en-US" b="1" dirty="0">
                <a:solidFill>
                  <a:srgbClr val="002060"/>
                </a:solidFill>
                <a:latin typeface="Calibri" panose="020F0502020204030204" pitchFamily="34" charset="0"/>
              </a:rPr>
              <a:t>◎ </a:t>
            </a:r>
            <a:r>
              <a:rPr lang="en-US" altLang="ja-JP" b="1" dirty="0">
                <a:solidFill>
                  <a:srgbClr val="002060"/>
                </a:solidFill>
                <a:latin typeface="Calibri" panose="020F0502020204030204" pitchFamily="34" charset="0"/>
              </a:rPr>
              <a:t>However, </a:t>
            </a:r>
            <a:r>
              <a:rPr lang="en-US" altLang="ja-JP" b="1" dirty="0">
                <a:solidFill>
                  <a:srgbClr val="002060"/>
                </a:solidFill>
              </a:rPr>
              <a:t>as GVCs expand, the EU’s reported CO</a:t>
            </a:r>
            <a:r>
              <a:rPr lang="en-US" altLang="ja-JP" b="1" baseline="-25000" dirty="0">
                <a:solidFill>
                  <a:srgbClr val="002060"/>
                </a:solidFill>
              </a:rPr>
              <a:t>2 </a:t>
            </a:r>
            <a:r>
              <a:rPr lang="en-US" altLang="ja-JP" b="1" dirty="0">
                <a:solidFill>
                  <a:srgbClr val="002060"/>
                </a:solidFill>
              </a:rPr>
              <a:t>emission reductions may be offset by increased CO</a:t>
            </a:r>
            <a:r>
              <a:rPr lang="en-US" altLang="ja-JP" b="1" baseline="-25000" dirty="0">
                <a:solidFill>
                  <a:srgbClr val="002060"/>
                </a:solidFill>
              </a:rPr>
              <a:t>2</a:t>
            </a:r>
            <a:r>
              <a:rPr lang="en-US" altLang="ja-JP" b="1" dirty="0">
                <a:solidFill>
                  <a:srgbClr val="002060"/>
                </a:solidFill>
              </a:rPr>
              <a:t> emissions from producers outside its borders.</a:t>
            </a:r>
            <a:endParaRPr lang="en-GB" dirty="0"/>
          </a:p>
        </p:txBody>
      </p:sp>
      <p:sp>
        <p:nvSpPr>
          <p:cNvPr id="7" name="テキスト ボックス 6">
            <a:extLst>
              <a:ext uri="{FF2B5EF4-FFF2-40B4-BE49-F238E27FC236}">
                <a16:creationId xmlns:a16="http://schemas.microsoft.com/office/drawing/2014/main" id="{B5C2D6D3-158F-BA01-B7CD-855AED2EF7B5}"/>
              </a:ext>
            </a:extLst>
          </p:cNvPr>
          <p:cNvSpPr txBox="1"/>
          <p:nvPr/>
        </p:nvSpPr>
        <p:spPr>
          <a:xfrm>
            <a:off x="88902" y="1800001"/>
            <a:ext cx="7058358" cy="498598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The CO</a:t>
            </a:r>
            <a:r>
              <a:rPr kumimoji="1" lang="en-US" altLang="ja-JP" sz="2800" b="0" i="0" u="none" strike="noStrike" kern="1200" cap="none" spc="0" normalizeH="0" baseline="-25000" noProof="0" dirty="0">
                <a:ln>
                  <a:noFill/>
                </a:ln>
                <a:solidFill>
                  <a:prstClr val="black"/>
                </a:solidFill>
                <a:effectLst/>
                <a:uLnTx/>
                <a:uFillTx/>
                <a:latin typeface="Calibri" panose="020F0502020204030204" pitchFamily="34" charset="0"/>
                <a:ea typeface="ＭＳ ゴシック"/>
                <a:cs typeface="+mn-cs"/>
              </a:rPr>
              <a:t>2</a:t>
            </a: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emission inventories compiled by EU countries are based on production-based accounting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(IPCC, 2007)</a:t>
            </a: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and do not account for CO</a:t>
            </a:r>
            <a:r>
              <a:rPr kumimoji="1" lang="en-US" altLang="ja-JP" sz="2800" b="0" i="0" u="none" strike="noStrike" kern="1200" cap="none" spc="0" normalizeH="0" baseline="-25000" noProof="0" dirty="0">
                <a:ln>
                  <a:noFill/>
                </a:ln>
                <a:solidFill>
                  <a:prstClr val="black"/>
                </a:solidFill>
                <a:effectLst/>
                <a:uLnTx/>
                <a:uFillTx/>
                <a:latin typeface="Calibri" panose="020F0502020204030204" pitchFamily="34" charset="0"/>
                <a:ea typeface="ＭＳ ゴシック"/>
                <a:cs typeface="+mn-cs"/>
              </a:rPr>
              <a:t>2</a:t>
            </a: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emissions embodied in imported goods and services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(Jacob &amp; </a:t>
            </a:r>
            <a:r>
              <a:rPr kumimoji="1" lang="en-US" altLang="ja-JP" sz="2000" b="0" i="0" u="none" strike="noStrike" kern="1200" cap="none" spc="0" normalizeH="0" baseline="0" noProof="0" dirty="0" err="1">
                <a:ln>
                  <a:noFill/>
                </a:ln>
                <a:solidFill>
                  <a:prstClr val="black"/>
                </a:solidFill>
                <a:effectLst/>
                <a:uLnTx/>
                <a:uFillTx/>
                <a:latin typeface="Calibri" panose="020F0502020204030204" pitchFamily="34" charset="0"/>
                <a:ea typeface="ＭＳ ゴシック"/>
                <a:cs typeface="+mn-cs"/>
              </a:rPr>
              <a:t>Marschinski</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2013)</a:t>
            </a: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a:t>
            </a:r>
          </a:p>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Therefore, an increase in CO</a:t>
            </a:r>
            <a:r>
              <a:rPr kumimoji="1" lang="en-US" altLang="ja-JP" sz="2800" b="0" i="0" u="none" strike="noStrike" kern="1200" cap="none" spc="0" normalizeH="0" baseline="-25000" noProof="0" dirty="0">
                <a:ln>
                  <a:noFill/>
                </a:ln>
                <a:solidFill>
                  <a:prstClr val="black"/>
                </a:solidFill>
                <a:effectLst/>
                <a:uLnTx/>
                <a:uFillTx/>
                <a:latin typeface="Calibri" panose="020F0502020204030204" pitchFamily="34" charset="0"/>
                <a:ea typeface="ＭＳ ゴシック"/>
                <a:cs typeface="+mn-cs"/>
              </a:rPr>
              <a:t>2</a:t>
            </a: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emissions arising from inter-regional supply chains involving non-EU countries may undermine the effect of EU climate policies that addresses global climate change </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(Paola </a:t>
            </a:r>
            <a:r>
              <a:rPr kumimoji="1" lang="en-US" altLang="ja-JP" sz="2000" b="0" i="1"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et al</a:t>
            </a:r>
            <a:r>
              <a:rPr kumimoji="1" lang="en-US" altLang="ja-JP" sz="2000" b="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2019; Maria and </a:t>
            </a:r>
            <a:r>
              <a:rPr kumimoji="1" lang="en-US" altLang="ja-JP" sz="2000" b="0" i="0" u="none" strike="noStrike" kern="1200" cap="none" spc="0" normalizeH="0" baseline="0" noProof="0" dirty="0" err="1">
                <a:ln>
                  <a:noFill/>
                </a:ln>
                <a:solidFill>
                  <a:prstClr val="black"/>
                </a:solidFill>
                <a:effectLst/>
                <a:uLnTx/>
                <a:uFillTx/>
                <a:latin typeface="Calibri" panose="020F0502020204030204" pitchFamily="34" charset="0"/>
                <a:ea typeface="ＭＳ ゴシック"/>
                <a:cs typeface="+mn-cs"/>
              </a:rPr>
              <a:t>Tero</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2024; Diego </a:t>
            </a:r>
            <a:r>
              <a:rPr kumimoji="1" lang="en-US" altLang="ja-JP" sz="2000" b="0" i="1"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et al</a:t>
            </a:r>
            <a:r>
              <a:rPr kumimoji="1" lang="en-US" altLang="ja-JP" sz="2000" b="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a:t>
            </a:r>
            <a:r>
              <a:rPr kumimoji="1" lang="en-US" altLang="ja-JP" sz="20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 2024)</a:t>
            </a:r>
            <a:r>
              <a:rPr kumimoji="1" lang="en-US" altLang="ja-JP" sz="2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a:t>
            </a:r>
          </a:p>
        </p:txBody>
      </p:sp>
      <p:sp>
        <p:nvSpPr>
          <p:cNvPr id="47" name="円弧 46">
            <a:extLst>
              <a:ext uri="{FF2B5EF4-FFF2-40B4-BE49-F238E27FC236}">
                <a16:creationId xmlns:a16="http://schemas.microsoft.com/office/drawing/2014/main" id="{2B5B953F-63C1-2CBE-3444-96DFB9815FCC}"/>
              </a:ext>
            </a:extLst>
          </p:cNvPr>
          <p:cNvSpPr/>
          <p:nvPr/>
        </p:nvSpPr>
        <p:spPr>
          <a:xfrm rot="1640985" flipV="1">
            <a:off x="8415869" y="2905132"/>
            <a:ext cx="4272121" cy="2086085"/>
          </a:xfrm>
          <a:prstGeom prst="arc">
            <a:avLst>
              <a:gd name="adj1" fmla="val 13035408"/>
              <a:gd name="adj2" fmla="val 19095215"/>
            </a:avLst>
          </a:prstGeom>
          <a:ln w="76200">
            <a:solidFill>
              <a:schemeClr val="tx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dirty="0"/>
          </a:p>
        </p:txBody>
      </p:sp>
      <p:sp>
        <p:nvSpPr>
          <p:cNvPr id="35" name="楕円 34">
            <a:extLst>
              <a:ext uri="{FF2B5EF4-FFF2-40B4-BE49-F238E27FC236}">
                <a16:creationId xmlns:a16="http://schemas.microsoft.com/office/drawing/2014/main" id="{85A11390-50F2-D947-22A0-69DA337BBA0D}"/>
              </a:ext>
            </a:extLst>
          </p:cNvPr>
          <p:cNvSpPr/>
          <p:nvPr/>
        </p:nvSpPr>
        <p:spPr>
          <a:xfrm>
            <a:off x="6653024" y="4195520"/>
            <a:ext cx="473775" cy="5471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6" name="楕円 25">
            <a:extLst>
              <a:ext uri="{FF2B5EF4-FFF2-40B4-BE49-F238E27FC236}">
                <a16:creationId xmlns:a16="http://schemas.microsoft.com/office/drawing/2014/main" id="{15E9CD0C-3F9A-52DA-D932-2B0F700C6322}"/>
              </a:ext>
            </a:extLst>
          </p:cNvPr>
          <p:cNvSpPr/>
          <p:nvPr/>
        </p:nvSpPr>
        <p:spPr>
          <a:xfrm>
            <a:off x="11678831" y="6023323"/>
            <a:ext cx="37831" cy="3783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cxnSp>
        <p:nvCxnSpPr>
          <p:cNvPr id="28" name="直線矢印コネクタ 27">
            <a:extLst>
              <a:ext uri="{FF2B5EF4-FFF2-40B4-BE49-F238E27FC236}">
                <a16:creationId xmlns:a16="http://schemas.microsoft.com/office/drawing/2014/main" id="{3BFC611D-C654-73CF-C579-4D46C457E55D}"/>
              </a:ext>
            </a:extLst>
          </p:cNvPr>
          <p:cNvCxnSpPr>
            <a:cxnSpLocks/>
            <a:stCxn id="32" idx="0"/>
          </p:cNvCxnSpPr>
          <p:nvPr/>
        </p:nvCxnSpPr>
        <p:spPr>
          <a:xfrm flipV="1">
            <a:off x="11353871" y="6080597"/>
            <a:ext cx="316421" cy="3553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2" name="テキスト ボックス 31">
            <a:extLst>
              <a:ext uri="{FF2B5EF4-FFF2-40B4-BE49-F238E27FC236}">
                <a16:creationId xmlns:a16="http://schemas.microsoft.com/office/drawing/2014/main" id="{F6F29A18-9D2E-2F50-B7A7-56D4344DECFB}"/>
              </a:ext>
            </a:extLst>
          </p:cNvPr>
          <p:cNvSpPr txBox="1"/>
          <p:nvPr/>
        </p:nvSpPr>
        <p:spPr>
          <a:xfrm>
            <a:off x="10524765" y="6435949"/>
            <a:ext cx="1658211" cy="388112"/>
          </a:xfrm>
          <a:prstGeom prst="rect">
            <a:avLst/>
          </a:prstGeom>
          <a:noFill/>
        </p:spPr>
        <p:txBody>
          <a:bodyPr wrap="square">
            <a:spAutoFit/>
          </a:bodyPr>
          <a:lstStyle/>
          <a:p>
            <a:pPr algn="ctr"/>
            <a:r>
              <a:rPr kumimoji="1" lang="en-US" altLang="ja-JP" sz="1800" b="0" i="0" u="none" strike="noStrike" kern="1200" cap="none" spc="0" normalizeH="0" baseline="0" noProof="0" dirty="0">
                <a:ln>
                  <a:noFill/>
                </a:ln>
                <a:solidFill>
                  <a:prstClr val="black"/>
                </a:solidFill>
                <a:effectLst/>
                <a:uLnTx/>
                <a:uFillTx/>
                <a:latin typeface="Calibri" panose="020F0502020204030204" pitchFamily="34" charset="0"/>
                <a:ea typeface="ＭＳ ゴシック"/>
                <a:cs typeface="+mn-cs"/>
              </a:rPr>
              <a:t>Maldives!!!</a:t>
            </a:r>
            <a:endParaRPr lang="en-GB" dirty="0"/>
          </a:p>
        </p:txBody>
      </p:sp>
      <p:sp>
        <p:nvSpPr>
          <p:cNvPr id="36" name="楕円 35">
            <a:extLst>
              <a:ext uri="{FF2B5EF4-FFF2-40B4-BE49-F238E27FC236}">
                <a16:creationId xmlns:a16="http://schemas.microsoft.com/office/drawing/2014/main" id="{7DE8C0B1-832D-C35A-51D3-CE4D1A7FE9B8}"/>
              </a:ext>
            </a:extLst>
          </p:cNvPr>
          <p:cNvSpPr/>
          <p:nvPr/>
        </p:nvSpPr>
        <p:spPr>
          <a:xfrm>
            <a:off x="7951464" y="1630803"/>
            <a:ext cx="3463226" cy="3881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37" name="楕円 36">
            <a:extLst>
              <a:ext uri="{FF2B5EF4-FFF2-40B4-BE49-F238E27FC236}">
                <a16:creationId xmlns:a16="http://schemas.microsoft.com/office/drawing/2014/main" id="{1993ACA5-B242-3DBE-708E-47701C7571F6}"/>
              </a:ext>
            </a:extLst>
          </p:cNvPr>
          <p:cNvSpPr/>
          <p:nvPr/>
        </p:nvSpPr>
        <p:spPr>
          <a:xfrm>
            <a:off x="9318711" y="1912847"/>
            <a:ext cx="728730" cy="38811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46" name="円弧 45">
            <a:extLst>
              <a:ext uri="{FF2B5EF4-FFF2-40B4-BE49-F238E27FC236}">
                <a16:creationId xmlns:a16="http://schemas.microsoft.com/office/drawing/2014/main" id="{F27873A8-966D-F536-13A7-ED640E875833}"/>
              </a:ext>
            </a:extLst>
          </p:cNvPr>
          <p:cNvSpPr/>
          <p:nvPr/>
        </p:nvSpPr>
        <p:spPr>
          <a:xfrm rot="20691790">
            <a:off x="8182948" y="2929870"/>
            <a:ext cx="3439737" cy="1316688"/>
          </a:xfrm>
          <a:prstGeom prst="arc">
            <a:avLst>
              <a:gd name="adj1" fmla="val 12725050"/>
              <a:gd name="adj2" fmla="val 19994484"/>
            </a:avLst>
          </a:prstGeom>
          <a:ln w="76200">
            <a:solidFill>
              <a:schemeClr val="tx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sp>
        <p:nvSpPr>
          <p:cNvPr id="48" name="円弧 47">
            <a:extLst>
              <a:ext uri="{FF2B5EF4-FFF2-40B4-BE49-F238E27FC236}">
                <a16:creationId xmlns:a16="http://schemas.microsoft.com/office/drawing/2014/main" id="{D0CC963D-F5BE-C57C-23A1-5847AF5F908B}"/>
              </a:ext>
            </a:extLst>
          </p:cNvPr>
          <p:cNvSpPr/>
          <p:nvPr/>
        </p:nvSpPr>
        <p:spPr>
          <a:xfrm rot="4026685" flipV="1">
            <a:off x="7449754" y="4136591"/>
            <a:ext cx="2971782" cy="1053042"/>
          </a:xfrm>
          <a:prstGeom prst="arc">
            <a:avLst>
              <a:gd name="adj1" fmla="val 11761672"/>
              <a:gd name="adj2" fmla="val 21091242"/>
            </a:avLst>
          </a:prstGeom>
          <a:ln w="76200">
            <a:solidFill>
              <a:schemeClr val="tx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dirty="0"/>
          </a:p>
        </p:txBody>
      </p:sp>
      <p:pic>
        <p:nvPicPr>
          <p:cNvPr id="2093" name="グラフィックス 2092" descr="ドラム缶 単色塗りつぶし">
            <a:extLst>
              <a:ext uri="{FF2B5EF4-FFF2-40B4-BE49-F238E27FC236}">
                <a16:creationId xmlns:a16="http://schemas.microsoft.com/office/drawing/2014/main" id="{6326E306-FB23-2582-4250-C9B1AA0AC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5633" y="2962559"/>
            <a:ext cx="536757" cy="536757"/>
          </a:xfrm>
          <a:prstGeom prst="rect">
            <a:avLst/>
          </a:prstGeom>
        </p:spPr>
      </p:pic>
      <p:pic>
        <p:nvPicPr>
          <p:cNvPr id="2095" name="グラフィックス 2094" descr="ノート PC 単色塗りつぶし">
            <a:extLst>
              <a:ext uri="{FF2B5EF4-FFF2-40B4-BE49-F238E27FC236}">
                <a16:creationId xmlns:a16="http://schemas.microsoft.com/office/drawing/2014/main" id="{C68EFCCC-B8CF-08F7-AE52-1DD5B93558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20362" y="4224688"/>
            <a:ext cx="553615" cy="553615"/>
          </a:xfrm>
          <a:prstGeom prst="rect">
            <a:avLst/>
          </a:prstGeom>
        </p:spPr>
      </p:pic>
      <p:pic>
        <p:nvPicPr>
          <p:cNvPr id="2099" name="グラフィックス 2098" descr="コーヒー豆 単色塗りつぶし">
            <a:extLst>
              <a:ext uri="{FF2B5EF4-FFF2-40B4-BE49-F238E27FC236}">
                <a16:creationId xmlns:a16="http://schemas.microsoft.com/office/drawing/2014/main" id="{72EE3D55-D07D-7E48-9817-57313E9229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57877" y="4754603"/>
            <a:ext cx="616570" cy="616570"/>
          </a:xfrm>
          <a:prstGeom prst="rect">
            <a:avLst/>
          </a:prstGeom>
        </p:spPr>
      </p:pic>
      <p:grpSp>
        <p:nvGrpSpPr>
          <p:cNvPr id="2131" name="グループ化 2130">
            <a:extLst>
              <a:ext uri="{FF2B5EF4-FFF2-40B4-BE49-F238E27FC236}">
                <a16:creationId xmlns:a16="http://schemas.microsoft.com/office/drawing/2014/main" id="{59DA9C01-1A3C-2AA9-9D87-FE7C356F8054}"/>
              </a:ext>
            </a:extLst>
          </p:cNvPr>
          <p:cNvGrpSpPr/>
          <p:nvPr/>
        </p:nvGrpSpPr>
        <p:grpSpPr>
          <a:xfrm>
            <a:off x="7286053" y="1498600"/>
            <a:ext cx="1369350" cy="1461041"/>
            <a:chOff x="10090863" y="2139491"/>
            <a:chExt cx="1272541" cy="1357749"/>
          </a:xfrm>
        </p:grpSpPr>
        <p:pic>
          <p:nvPicPr>
            <p:cNvPr id="2132" name="図 2131">
              <a:extLst>
                <a:ext uri="{FF2B5EF4-FFF2-40B4-BE49-F238E27FC236}">
                  <a16:creationId xmlns:a16="http://schemas.microsoft.com/office/drawing/2014/main" id="{865906E2-91E2-5870-421D-8C931D6BC147}"/>
                </a:ext>
              </a:extLst>
            </p:cNvPr>
            <p:cNvPicPr>
              <a:picLocks noChangeAspect="1"/>
            </p:cNvPicPr>
            <p:nvPr/>
          </p:nvPicPr>
          <p:blipFill>
            <a:blip r:embed="rId10">
              <a:biLevel thresh="50000"/>
            </a:blip>
            <a:stretch>
              <a:fillRect/>
            </a:stretch>
          </p:blipFill>
          <p:spPr>
            <a:xfrm>
              <a:off x="10269449" y="2623021"/>
              <a:ext cx="415600" cy="414393"/>
            </a:xfrm>
            <a:prstGeom prst="rect">
              <a:avLst/>
            </a:prstGeom>
          </p:spPr>
        </p:pic>
        <p:sp>
          <p:nvSpPr>
            <p:cNvPr id="2133" name="正方形/長方形 2132">
              <a:extLst>
                <a:ext uri="{FF2B5EF4-FFF2-40B4-BE49-F238E27FC236}">
                  <a16:creationId xmlns:a16="http://schemas.microsoft.com/office/drawing/2014/main" id="{AD4288B2-42A7-C522-29CD-35AF0D8013AB}"/>
                </a:ext>
              </a:extLst>
            </p:cNvPr>
            <p:cNvSpPr/>
            <p:nvPr/>
          </p:nvSpPr>
          <p:spPr>
            <a:xfrm rot="16200000">
              <a:off x="10436435" y="3105361"/>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34" name="正方形/長方形 2133">
              <a:extLst>
                <a:ext uri="{FF2B5EF4-FFF2-40B4-BE49-F238E27FC236}">
                  <a16:creationId xmlns:a16="http://schemas.microsoft.com/office/drawing/2014/main" id="{89B39073-6FEB-469F-4BB1-DE21D7952393}"/>
                </a:ext>
              </a:extLst>
            </p:cNvPr>
            <p:cNvSpPr/>
            <p:nvPr/>
          </p:nvSpPr>
          <p:spPr>
            <a:xfrm rot="10800000">
              <a:off x="10090863" y="2759790"/>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35" name="円弧 2134">
              <a:extLst>
                <a:ext uri="{FF2B5EF4-FFF2-40B4-BE49-F238E27FC236}">
                  <a16:creationId xmlns:a16="http://schemas.microsoft.com/office/drawing/2014/main" id="{DCC2A455-67B6-DEA0-D0A4-73341979E2E9}"/>
                </a:ext>
              </a:extLst>
            </p:cNvPr>
            <p:cNvSpPr/>
            <p:nvPr/>
          </p:nvSpPr>
          <p:spPr>
            <a:xfrm rot="10800000">
              <a:off x="10217339" y="2139491"/>
              <a:ext cx="1146065" cy="1221519"/>
            </a:xfrm>
            <a:prstGeom prst="arc">
              <a:avLst>
                <a:gd name="adj1" fmla="val 16017673"/>
                <a:gd name="adj2" fmla="val 21584086"/>
              </a:avLst>
            </a:prstGeom>
            <a:noFill/>
            <a:ln w="76200">
              <a:solidFill>
                <a:srgbClr val="00B0F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grpSp>
      <p:grpSp>
        <p:nvGrpSpPr>
          <p:cNvPr id="2176" name="グループ化 2175">
            <a:extLst>
              <a:ext uri="{FF2B5EF4-FFF2-40B4-BE49-F238E27FC236}">
                <a16:creationId xmlns:a16="http://schemas.microsoft.com/office/drawing/2014/main" id="{0138A810-11EC-FAB5-492D-AB360C828DE1}"/>
              </a:ext>
            </a:extLst>
          </p:cNvPr>
          <p:cNvGrpSpPr/>
          <p:nvPr/>
        </p:nvGrpSpPr>
        <p:grpSpPr>
          <a:xfrm>
            <a:off x="10367087" y="4051391"/>
            <a:ext cx="1834438" cy="1611346"/>
            <a:chOff x="10455850" y="4187195"/>
            <a:chExt cx="1745675" cy="1533378"/>
          </a:xfrm>
        </p:grpSpPr>
        <p:grpSp>
          <p:nvGrpSpPr>
            <p:cNvPr id="2147" name="グループ化 2146">
              <a:extLst>
                <a:ext uri="{FF2B5EF4-FFF2-40B4-BE49-F238E27FC236}">
                  <a16:creationId xmlns:a16="http://schemas.microsoft.com/office/drawing/2014/main" id="{EA27366E-DE66-BA3C-D0DB-38B881933043}"/>
                </a:ext>
              </a:extLst>
            </p:cNvPr>
            <p:cNvGrpSpPr/>
            <p:nvPr/>
          </p:nvGrpSpPr>
          <p:grpSpPr>
            <a:xfrm>
              <a:off x="10455850" y="4187195"/>
              <a:ext cx="1745675" cy="1533378"/>
              <a:chOff x="9973470" y="1875385"/>
              <a:chExt cx="1745675" cy="1533378"/>
            </a:xfrm>
          </p:grpSpPr>
          <p:grpSp>
            <p:nvGrpSpPr>
              <p:cNvPr id="2148" name="グループ化 2147">
                <a:extLst>
                  <a:ext uri="{FF2B5EF4-FFF2-40B4-BE49-F238E27FC236}">
                    <a16:creationId xmlns:a16="http://schemas.microsoft.com/office/drawing/2014/main" id="{0D756CF7-4785-196C-9202-31E1278F730D}"/>
                  </a:ext>
                </a:extLst>
              </p:cNvPr>
              <p:cNvGrpSpPr/>
              <p:nvPr/>
            </p:nvGrpSpPr>
            <p:grpSpPr>
              <a:xfrm>
                <a:off x="9973470" y="1875385"/>
                <a:ext cx="1535673" cy="1533378"/>
                <a:chOff x="9556169" y="2226996"/>
                <a:chExt cx="1272145" cy="1270244"/>
              </a:xfrm>
            </p:grpSpPr>
            <p:pic>
              <p:nvPicPr>
                <p:cNvPr id="2151" name="図 2150">
                  <a:extLst>
                    <a:ext uri="{FF2B5EF4-FFF2-40B4-BE49-F238E27FC236}">
                      <a16:creationId xmlns:a16="http://schemas.microsoft.com/office/drawing/2014/main" id="{8D92AB6A-A529-11AB-2662-678DEFB5CA53}"/>
                    </a:ext>
                  </a:extLst>
                </p:cNvPr>
                <p:cNvPicPr>
                  <a:picLocks noChangeAspect="1"/>
                </p:cNvPicPr>
                <p:nvPr/>
              </p:nvPicPr>
              <p:blipFill>
                <a:blip r:embed="rId10">
                  <a:biLevel thresh="50000"/>
                </a:blip>
                <a:stretch>
                  <a:fillRect/>
                </a:stretch>
              </p:blipFill>
              <p:spPr>
                <a:xfrm>
                  <a:off x="10258540" y="2828681"/>
                  <a:ext cx="354997" cy="353965"/>
                </a:xfrm>
                <a:prstGeom prst="rect">
                  <a:avLst/>
                </a:prstGeom>
              </p:spPr>
            </p:pic>
            <p:sp>
              <p:nvSpPr>
                <p:cNvPr id="2152" name="正方形/長方形 2151">
                  <a:extLst>
                    <a:ext uri="{FF2B5EF4-FFF2-40B4-BE49-F238E27FC236}">
                      <a16:creationId xmlns:a16="http://schemas.microsoft.com/office/drawing/2014/main" id="{8DFEFDF8-EF0B-8362-A626-9AA52D2DAD20}"/>
                    </a:ext>
                  </a:extLst>
                </p:cNvPr>
                <p:cNvSpPr/>
                <p:nvPr/>
              </p:nvSpPr>
              <p:spPr>
                <a:xfrm rot="16200000">
                  <a:off x="10436435" y="3105361"/>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53" name="正方形/長方形 2152">
                  <a:extLst>
                    <a:ext uri="{FF2B5EF4-FFF2-40B4-BE49-F238E27FC236}">
                      <a16:creationId xmlns:a16="http://schemas.microsoft.com/office/drawing/2014/main" id="{562DB822-D7E3-3522-238B-7C7024385D19}"/>
                    </a:ext>
                  </a:extLst>
                </p:cNvPr>
                <p:cNvSpPr/>
                <p:nvPr/>
              </p:nvSpPr>
              <p:spPr>
                <a:xfrm rot="10800000">
                  <a:off x="10090863" y="2759790"/>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54" name="円弧 2153">
                  <a:extLst>
                    <a:ext uri="{FF2B5EF4-FFF2-40B4-BE49-F238E27FC236}">
                      <a16:creationId xmlns:a16="http://schemas.microsoft.com/office/drawing/2014/main" id="{93B776EE-AAB2-FFBF-3512-B0ACFC47F11E}"/>
                    </a:ext>
                  </a:extLst>
                </p:cNvPr>
                <p:cNvSpPr/>
                <p:nvPr/>
              </p:nvSpPr>
              <p:spPr>
                <a:xfrm rot="5400000">
                  <a:off x="9593896" y="2189269"/>
                  <a:ext cx="1146065" cy="1221519"/>
                </a:xfrm>
                <a:prstGeom prst="arc">
                  <a:avLst>
                    <a:gd name="adj1" fmla="val 16017673"/>
                    <a:gd name="adj2" fmla="val 21584086"/>
                  </a:avLst>
                </a:prstGeom>
                <a:ln w="76200">
                  <a:solidFill>
                    <a:srgbClr val="FFC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dirty="0"/>
                </a:p>
              </p:txBody>
            </p:sp>
          </p:grpSp>
          <p:pic>
            <p:nvPicPr>
              <p:cNvPr id="2149" name="図 2148">
                <a:extLst>
                  <a:ext uri="{FF2B5EF4-FFF2-40B4-BE49-F238E27FC236}">
                    <a16:creationId xmlns:a16="http://schemas.microsoft.com/office/drawing/2014/main" id="{321E442B-2A44-5A65-EDFC-1C190FAAE908}"/>
                  </a:ext>
                </a:extLst>
              </p:cNvPr>
              <p:cNvPicPr>
                <a:picLocks noChangeAspect="1"/>
              </p:cNvPicPr>
              <p:nvPr/>
            </p:nvPicPr>
            <p:blipFill>
              <a:blip r:embed="rId10">
                <a:biLevel thresh="50000"/>
              </a:blip>
              <a:stretch>
                <a:fillRect/>
              </a:stretch>
            </p:blipFill>
            <p:spPr>
              <a:xfrm>
                <a:off x="10709250" y="2883776"/>
                <a:ext cx="292816" cy="291965"/>
              </a:xfrm>
              <a:prstGeom prst="rect">
                <a:avLst/>
              </a:prstGeom>
            </p:spPr>
          </p:pic>
          <p:pic>
            <p:nvPicPr>
              <p:cNvPr id="2150" name="図 2149">
                <a:extLst>
                  <a:ext uri="{FF2B5EF4-FFF2-40B4-BE49-F238E27FC236}">
                    <a16:creationId xmlns:a16="http://schemas.microsoft.com/office/drawing/2014/main" id="{FDEC704E-F795-1997-741F-82A19FAF64A0}"/>
                  </a:ext>
                </a:extLst>
              </p:cNvPr>
              <p:cNvPicPr>
                <a:picLocks noChangeAspect="1"/>
              </p:cNvPicPr>
              <p:nvPr/>
            </p:nvPicPr>
            <p:blipFill>
              <a:blip r:embed="rId10">
                <a:biLevel thresh="50000"/>
              </a:blip>
              <a:stretch>
                <a:fillRect/>
              </a:stretch>
            </p:blipFill>
            <p:spPr>
              <a:xfrm>
                <a:off x="11254242" y="2918460"/>
                <a:ext cx="464903" cy="463551"/>
              </a:xfrm>
              <a:prstGeom prst="rect">
                <a:avLst/>
              </a:prstGeom>
            </p:spPr>
          </p:pic>
        </p:grpSp>
        <p:pic>
          <p:nvPicPr>
            <p:cNvPr id="2173" name="図 2172">
              <a:extLst>
                <a:ext uri="{FF2B5EF4-FFF2-40B4-BE49-F238E27FC236}">
                  <a16:creationId xmlns:a16="http://schemas.microsoft.com/office/drawing/2014/main" id="{07276D90-5387-5F73-7CF4-9DADBFC7B58D}"/>
                </a:ext>
              </a:extLst>
            </p:cNvPr>
            <p:cNvPicPr>
              <a:picLocks noChangeAspect="1"/>
            </p:cNvPicPr>
            <p:nvPr/>
          </p:nvPicPr>
          <p:blipFill>
            <a:blip r:embed="rId10">
              <a:biLevel thresh="50000"/>
            </a:blip>
            <a:stretch>
              <a:fillRect/>
            </a:stretch>
          </p:blipFill>
          <p:spPr>
            <a:xfrm>
              <a:off x="11284465" y="4520758"/>
              <a:ext cx="559428" cy="557802"/>
            </a:xfrm>
            <a:prstGeom prst="rect">
              <a:avLst/>
            </a:prstGeom>
          </p:spPr>
        </p:pic>
      </p:grpSp>
      <p:pic>
        <p:nvPicPr>
          <p:cNvPr id="2175" name="図 2174">
            <a:extLst>
              <a:ext uri="{FF2B5EF4-FFF2-40B4-BE49-F238E27FC236}">
                <a16:creationId xmlns:a16="http://schemas.microsoft.com/office/drawing/2014/main" id="{DA1E7AB7-3A2F-3CD5-DC78-5AE7E3AD5699}"/>
              </a:ext>
            </a:extLst>
          </p:cNvPr>
          <p:cNvPicPr>
            <a:picLocks noChangeAspect="1"/>
          </p:cNvPicPr>
          <p:nvPr/>
        </p:nvPicPr>
        <p:blipFill>
          <a:blip r:embed="rId10">
            <a:biLevel thresh="50000"/>
          </a:blip>
          <a:stretch>
            <a:fillRect/>
          </a:stretch>
        </p:blipFill>
        <p:spPr>
          <a:xfrm>
            <a:off x="7750823" y="2378473"/>
            <a:ext cx="319883" cy="318954"/>
          </a:xfrm>
          <a:prstGeom prst="rect">
            <a:avLst/>
          </a:prstGeom>
        </p:spPr>
      </p:pic>
      <p:grpSp>
        <p:nvGrpSpPr>
          <p:cNvPr id="2177" name="グループ化 2176">
            <a:extLst>
              <a:ext uri="{FF2B5EF4-FFF2-40B4-BE49-F238E27FC236}">
                <a16:creationId xmlns:a16="http://schemas.microsoft.com/office/drawing/2014/main" id="{29722C75-89FD-00AD-53FF-972512CF3DE2}"/>
              </a:ext>
            </a:extLst>
          </p:cNvPr>
          <p:cNvGrpSpPr/>
          <p:nvPr/>
        </p:nvGrpSpPr>
        <p:grpSpPr>
          <a:xfrm>
            <a:off x="10230050" y="1893140"/>
            <a:ext cx="1688422" cy="1397843"/>
            <a:chOff x="10455850" y="4187195"/>
            <a:chExt cx="1852133" cy="1533378"/>
          </a:xfrm>
        </p:grpSpPr>
        <p:grpSp>
          <p:nvGrpSpPr>
            <p:cNvPr id="2178" name="グループ化 2177">
              <a:extLst>
                <a:ext uri="{FF2B5EF4-FFF2-40B4-BE49-F238E27FC236}">
                  <a16:creationId xmlns:a16="http://schemas.microsoft.com/office/drawing/2014/main" id="{CC40E7DC-30D6-C7B4-BF96-1776E67ECE9B}"/>
                </a:ext>
              </a:extLst>
            </p:cNvPr>
            <p:cNvGrpSpPr/>
            <p:nvPr/>
          </p:nvGrpSpPr>
          <p:grpSpPr>
            <a:xfrm>
              <a:off x="10455850" y="4187195"/>
              <a:ext cx="1852133" cy="1533378"/>
              <a:chOff x="9973470" y="1875385"/>
              <a:chExt cx="1852133" cy="1533378"/>
            </a:xfrm>
          </p:grpSpPr>
          <p:grpSp>
            <p:nvGrpSpPr>
              <p:cNvPr id="2180" name="グループ化 2179">
                <a:extLst>
                  <a:ext uri="{FF2B5EF4-FFF2-40B4-BE49-F238E27FC236}">
                    <a16:creationId xmlns:a16="http://schemas.microsoft.com/office/drawing/2014/main" id="{1C2D9D91-4BB5-8A97-CDA1-A33DADDC19EA}"/>
                  </a:ext>
                </a:extLst>
              </p:cNvPr>
              <p:cNvGrpSpPr/>
              <p:nvPr/>
            </p:nvGrpSpPr>
            <p:grpSpPr>
              <a:xfrm>
                <a:off x="9973470" y="1875385"/>
                <a:ext cx="1535673" cy="1533378"/>
                <a:chOff x="9556169" y="2226996"/>
                <a:chExt cx="1272145" cy="1270244"/>
              </a:xfrm>
            </p:grpSpPr>
            <p:pic>
              <p:nvPicPr>
                <p:cNvPr id="2183" name="図 2182">
                  <a:extLst>
                    <a:ext uri="{FF2B5EF4-FFF2-40B4-BE49-F238E27FC236}">
                      <a16:creationId xmlns:a16="http://schemas.microsoft.com/office/drawing/2014/main" id="{59F94793-5971-30D2-5923-B3DD79D87B43}"/>
                    </a:ext>
                  </a:extLst>
                </p:cNvPr>
                <p:cNvPicPr>
                  <a:picLocks noChangeAspect="1"/>
                </p:cNvPicPr>
                <p:nvPr/>
              </p:nvPicPr>
              <p:blipFill>
                <a:blip r:embed="rId10">
                  <a:biLevel thresh="50000"/>
                </a:blip>
                <a:stretch>
                  <a:fillRect/>
                </a:stretch>
              </p:blipFill>
              <p:spPr>
                <a:xfrm>
                  <a:off x="10258540" y="2828681"/>
                  <a:ext cx="354997" cy="353965"/>
                </a:xfrm>
                <a:prstGeom prst="rect">
                  <a:avLst/>
                </a:prstGeom>
              </p:spPr>
            </p:pic>
            <p:sp>
              <p:nvSpPr>
                <p:cNvPr id="2184" name="正方形/長方形 2183">
                  <a:extLst>
                    <a:ext uri="{FF2B5EF4-FFF2-40B4-BE49-F238E27FC236}">
                      <a16:creationId xmlns:a16="http://schemas.microsoft.com/office/drawing/2014/main" id="{E6991A9E-E513-44DF-9B7A-CDFAF939D511}"/>
                    </a:ext>
                  </a:extLst>
                </p:cNvPr>
                <p:cNvSpPr/>
                <p:nvPr/>
              </p:nvSpPr>
              <p:spPr>
                <a:xfrm rot="16200000">
                  <a:off x="10436435" y="3105361"/>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85" name="正方形/長方形 2184">
                  <a:extLst>
                    <a:ext uri="{FF2B5EF4-FFF2-40B4-BE49-F238E27FC236}">
                      <a16:creationId xmlns:a16="http://schemas.microsoft.com/office/drawing/2014/main" id="{20DDFF3B-5D87-46FF-4E69-CF9A3C42B81F}"/>
                    </a:ext>
                  </a:extLst>
                </p:cNvPr>
                <p:cNvSpPr/>
                <p:nvPr/>
              </p:nvSpPr>
              <p:spPr>
                <a:xfrm rot="10800000">
                  <a:off x="10090863" y="2759790"/>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86" name="円弧 2185">
                  <a:extLst>
                    <a:ext uri="{FF2B5EF4-FFF2-40B4-BE49-F238E27FC236}">
                      <a16:creationId xmlns:a16="http://schemas.microsoft.com/office/drawing/2014/main" id="{BF128F1F-9801-26BE-9D8E-E2EE72A34207}"/>
                    </a:ext>
                  </a:extLst>
                </p:cNvPr>
                <p:cNvSpPr/>
                <p:nvPr/>
              </p:nvSpPr>
              <p:spPr>
                <a:xfrm rot="5400000">
                  <a:off x="9593896" y="2189269"/>
                  <a:ext cx="1146065" cy="1221519"/>
                </a:xfrm>
                <a:prstGeom prst="arc">
                  <a:avLst>
                    <a:gd name="adj1" fmla="val 16017673"/>
                    <a:gd name="adj2" fmla="val 21584086"/>
                  </a:avLst>
                </a:prstGeom>
                <a:ln w="76200">
                  <a:solidFill>
                    <a:srgbClr val="FFC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grpSp>
          <p:pic>
            <p:nvPicPr>
              <p:cNvPr id="2181" name="図 2180">
                <a:extLst>
                  <a:ext uri="{FF2B5EF4-FFF2-40B4-BE49-F238E27FC236}">
                    <a16:creationId xmlns:a16="http://schemas.microsoft.com/office/drawing/2014/main" id="{F527EC40-A630-9C8F-C164-28076C87247D}"/>
                  </a:ext>
                </a:extLst>
              </p:cNvPr>
              <p:cNvPicPr>
                <a:picLocks noChangeAspect="1"/>
              </p:cNvPicPr>
              <p:nvPr/>
            </p:nvPicPr>
            <p:blipFill>
              <a:blip r:embed="rId10">
                <a:biLevel thresh="50000"/>
              </a:blip>
              <a:stretch>
                <a:fillRect/>
              </a:stretch>
            </p:blipFill>
            <p:spPr>
              <a:xfrm>
                <a:off x="10709250" y="2883776"/>
                <a:ext cx="292816" cy="291965"/>
              </a:xfrm>
              <a:prstGeom prst="rect">
                <a:avLst/>
              </a:prstGeom>
            </p:spPr>
          </p:pic>
          <p:pic>
            <p:nvPicPr>
              <p:cNvPr id="2182" name="図 2181">
                <a:extLst>
                  <a:ext uri="{FF2B5EF4-FFF2-40B4-BE49-F238E27FC236}">
                    <a16:creationId xmlns:a16="http://schemas.microsoft.com/office/drawing/2014/main" id="{4CFAB96E-A5E7-984D-5396-0B234CB2D302}"/>
                  </a:ext>
                </a:extLst>
              </p:cNvPr>
              <p:cNvPicPr>
                <a:picLocks noChangeAspect="1"/>
              </p:cNvPicPr>
              <p:nvPr/>
            </p:nvPicPr>
            <p:blipFill>
              <a:blip r:embed="rId10">
                <a:biLevel thresh="50000"/>
              </a:blip>
              <a:stretch>
                <a:fillRect/>
              </a:stretch>
            </p:blipFill>
            <p:spPr>
              <a:xfrm>
                <a:off x="11299553" y="2883776"/>
                <a:ext cx="526050" cy="524520"/>
              </a:xfrm>
              <a:prstGeom prst="rect">
                <a:avLst/>
              </a:prstGeom>
            </p:spPr>
          </p:pic>
        </p:grpSp>
        <p:pic>
          <p:nvPicPr>
            <p:cNvPr id="2179" name="図 2178">
              <a:extLst>
                <a:ext uri="{FF2B5EF4-FFF2-40B4-BE49-F238E27FC236}">
                  <a16:creationId xmlns:a16="http://schemas.microsoft.com/office/drawing/2014/main" id="{195F551F-ADD6-9066-E85C-11003294C825}"/>
                </a:ext>
              </a:extLst>
            </p:cNvPr>
            <p:cNvPicPr>
              <a:picLocks noChangeAspect="1"/>
            </p:cNvPicPr>
            <p:nvPr/>
          </p:nvPicPr>
          <p:blipFill>
            <a:blip r:embed="rId10">
              <a:biLevel thresh="50000"/>
            </a:blip>
            <a:stretch>
              <a:fillRect/>
            </a:stretch>
          </p:blipFill>
          <p:spPr>
            <a:xfrm>
              <a:off x="11284465" y="4520758"/>
              <a:ext cx="559428" cy="557802"/>
            </a:xfrm>
            <a:prstGeom prst="rect">
              <a:avLst/>
            </a:prstGeom>
          </p:spPr>
        </p:pic>
      </p:grpSp>
      <p:grpSp>
        <p:nvGrpSpPr>
          <p:cNvPr id="2187" name="グループ化 2186">
            <a:extLst>
              <a:ext uri="{FF2B5EF4-FFF2-40B4-BE49-F238E27FC236}">
                <a16:creationId xmlns:a16="http://schemas.microsoft.com/office/drawing/2014/main" id="{F59DE4A1-4D9B-67C0-BFD4-15C2E2AB67D9}"/>
              </a:ext>
            </a:extLst>
          </p:cNvPr>
          <p:cNvGrpSpPr/>
          <p:nvPr/>
        </p:nvGrpSpPr>
        <p:grpSpPr>
          <a:xfrm>
            <a:off x="8707783" y="4917501"/>
            <a:ext cx="1786072" cy="1514841"/>
            <a:chOff x="10455850" y="4187195"/>
            <a:chExt cx="1807930" cy="1533378"/>
          </a:xfrm>
        </p:grpSpPr>
        <p:grpSp>
          <p:nvGrpSpPr>
            <p:cNvPr id="2188" name="グループ化 2187">
              <a:extLst>
                <a:ext uri="{FF2B5EF4-FFF2-40B4-BE49-F238E27FC236}">
                  <a16:creationId xmlns:a16="http://schemas.microsoft.com/office/drawing/2014/main" id="{ACFA88E7-A7F3-83F1-8BD0-F05D604B0703}"/>
                </a:ext>
              </a:extLst>
            </p:cNvPr>
            <p:cNvGrpSpPr/>
            <p:nvPr/>
          </p:nvGrpSpPr>
          <p:grpSpPr>
            <a:xfrm>
              <a:off x="10455850" y="4187195"/>
              <a:ext cx="1807930" cy="1533378"/>
              <a:chOff x="9973470" y="1875385"/>
              <a:chExt cx="1807930" cy="1533378"/>
            </a:xfrm>
          </p:grpSpPr>
          <p:grpSp>
            <p:nvGrpSpPr>
              <p:cNvPr id="2190" name="グループ化 2189">
                <a:extLst>
                  <a:ext uri="{FF2B5EF4-FFF2-40B4-BE49-F238E27FC236}">
                    <a16:creationId xmlns:a16="http://schemas.microsoft.com/office/drawing/2014/main" id="{BD9C2446-30D9-AD89-0632-1CE09C23786D}"/>
                  </a:ext>
                </a:extLst>
              </p:cNvPr>
              <p:cNvGrpSpPr/>
              <p:nvPr/>
            </p:nvGrpSpPr>
            <p:grpSpPr>
              <a:xfrm>
                <a:off x="9973470" y="1875385"/>
                <a:ext cx="1535673" cy="1533378"/>
                <a:chOff x="9556169" y="2226996"/>
                <a:chExt cx="1272145" cy="1270244"/>
              </a:xfrm>
            </p:grpSpPr>
            <p:pic>
              <p:nvPicPr>
                <p:cNvPr id="2193" name="図 2192">
                  <a:extLst>
                    <a:ext uri="{FF2B5EF4-FFF2-40B4-BE49-F238E27FC236}">
                      <a16:creationId xmlns:a16="http://schemas.microsoft.com/office/drawing/2014/main" id="{5B9E7F5F-B0BF-1972-81DB-73E214F5C1C1}"/>
                    </a:ext>
                  </a:extLst>
                </p:cNvPr>
                <p:cNvPicPr>
                  <a:picLocks noChangeAspect="1"/>
                </p:cNvPicPr>
                <p:nvPr/>
              </p:nvPicPr>
              <p:blipFill>
                <a:blip r:embed="rId10">
                  <a:biLevel thresh="50000"/>
                </a:blip>
                <a:stretch>
                  <a:fillRect/>
                </a:stretch>
              </p:blipFill>
              <p:spPr>
                <a:xfrm>
                  <a:off x="10258540" y="2828681"/>
                  <a:ext cx="354997" cy="353965"/>
                </a:xfrm>
                <a:prstGeom prst="rect">
                  <a:avLst/>
                </a:prstGeom>
              </p:spPr>
            </p:pic>
            <p:sp>
              <p:nvSpPr>
                <p:cNvPr id="2194" name="正方形/長方形 2193">
                  <a:extLst>
                    <a:ext uri="{FF2B5EF4-FFF2-40B4-BE49-F238E27FC236}">
                      <a16:creationId xmlns:a16="http://schemas.microsoft.com/office/drawing/2014/main" id="{80F233D6-D732-D295-C9AC-7F5471E54EB1}"/>
                    </a:ext>
                  </a:extLst>
                </p:cNvPr>
                <p:cNvSpPr/>
                <p:nvPr/>
              </p:nvSpPr>
              <p:spPr>
                <a:xfrm rot="16200000">
                  <a:off x="10436435" y="3105361"/>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95" name="正方形/長方形 2194">
                  <a:extLst>
                    <a:ext uri="{FF2B5EF4-FFF2-40B4-BE49-F238E27FC236}">
                      <a16:creationId xmlns:a16="http://schemas.microsoft.com/office/drawing/2014/main" id="{852B83C0-6C4E-045F-969C-7394985ABDD4}"/>
                    </a:ext>
                  </a:extLst>
                </p:cNvPr>
                <p:cNvSpPr/>
                <p:nvPr/>
              </p:nvSpPr>
              <p:spPr>
                <a:xfrm rot="10800000">
                  <a:off x="10090863" y="2759790"/>
                  <a:ext cx="46307" cy="7374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196" name="円弧 2195">
                  <a:extLst>
                    <a:ext uri="{FF2B5EF4-FFF2-40B4-BE49-F238E27FC236}">
                      <a16:creationId xmlns:a16="http://schemas.microsoft.com/office/drawing/2014/main" id="{BB11EB04-5B0B-B3FD-4929-332F9E3FAF3E}"/>
                    </a:ext>
                  </a:extLst>
                </p:cNvPr>
                <p:cNvSpPr/>
                <p:nvPr/>
              </p:nvSpPr>
              <p:spPr>
                <a:xfrm rot="5400000">
                  <a:off x="9593896" y="2189269"/>
                  <a:ext cx="1146065" cy="1221519"/>
                </a:xfrm>
                <a:prstGeom prst="arc">
                  <a:avLst>
                    <a:gd name="adj1" fmla="val 16017673"/>
                    <a:gd name="adj2" fmla="val 21584086"/>
                  </a:avLst>
                </a:prstGeom>
                <a:ln w="76200">
                  <a:solidFill>
                    <a:srgbClr val="FFC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grpSp>
          <p:pic>
            <p:nvPicPr>
              <p:cNvPr id="2191" name="図 2190">
                <a:extLst>
                  <a:ext uri="{FF2B5EF4-FFF2-40B4-BE49-F238E27FC236}">
                    <a16:creationId xmlns:a16="http://schemas.microsoft.com/office/drawing/2014/main" id="{8D0C54B1-B884-C276-F310-A59C4F8CCFD0}"/>
                  </a:ext>
                </a:extLst>
              </p:cNvPr>
              <p:cNvPicPr>
                <a:picLocks noChangeAspect="1"/>
              </p:cNvPicPr>
              <p:nvPr/>
            </p:nvPicPr>
            <p:blipFill>
              <a:blip r:embed="rId10">
                <a:biLevel thresh="50000"/>
              </a:blip>
              <a:stretch>
                <a:fillRect/>
              </a:stretch>
            </p:blipFill>
            <p:spPr>
              <a:xfrm>
                <a:off x="10709250" y="2883776"/>
                <a:ext cx="292816" cy="291965"/>
              </a:xfrm>
              <a:prstGeom prst="rect">
                <a:avLst/>
              </a:prstGeom>
            </p:spPr>
          </p:pic>
          <p:pic>
            <p:nvPicPr>
              <p:cNvPr id="2192" name="図 2191">
                <a:extLst>
                  <a:ext uri="{FF2B5EF4-FFF2-40B4-BE49-F238E27FC236}">
                    <a16:creationId xmlns:a16="http://schemas.microsoft.com/office/drawing/2014/main" id="{65792BEB-71B6-6ABE-8633-C7018D706732}"/>
                  </a:ext>
                </a:extLst>
              </p:cNvPr>
              <p:cNvPicPr>
                <a:picLocks noChangeAspect="1"/>
              </p:cNvPicPr>
              <p:nvPr/>
            </p:nvPicPr>
            <p:blipFill>
              <a:blip r:embed="rId10">
                <a:biLevel thresh="50000"/>
              </a:blip>
              <a:stretch>
                <a:fillRect/>
              </a:stretch>
            </p:blipFill>
            <p:spPr>
              <a:xfrm>
                <a:off x="11264846" y="2876005"/>
                <a:ext cx="516554" cy="515053"/>
              </a:xfrm>
              <a:prstGeom prst="rect">
                <a:avLst/>
              </a:prstGeom>
            </p:spPr>
          </p:pic>
        </p:grpSp>
        <p:pic>
          <p:nvPicPr>
            <p:cNvPr id="2189" name="図 2188">
              <a:extLst>
                <a:ext uri="{FF2B5EF4-FFF2-40B4-BE49-F238E27FC236}">
                  <a16:creationId xmlns:a16="http://schemas.microsoft.com/office/drawing/2014/main" id="{EB540AF2-78CF-1E3A-68CC-FD0EA1A77C21}"/>
                </a:ext>
              </a:extLst>
            </p:cNvPr>
            <p:cNvPicPr>
              <a:picLocks noChangeAspect="1"/>
            </p:cNvPicPr>
            <p:nvPr/>
          </p:nvPicPr>
          <p:blipFill>
            <a:blip r:embed="rId10">
              <a:biLevel thresh="50000"/>
            </a:blip>
            <a:stretch>
              <a:fillRect/>
            </a:stretch>
          </p:blipFill>
          <p:spPr>
            <a:xfrm>
              <a:off x="11284465" y="4520758"/>
              <a:ext cx="559428" cy="557802"/>
            </a:xfrm>
            <a:prstGeom prst="rect">
              <a:avLst/>
            </a:prstGeom>
          </p:spPr>
        </p:pic>
      </p:grpSp>
      <p:pic>
        <p:nvPicPr>
          <p:cNvPr id="2197" name="図 2196">
            <a:extLst>
              <a:ext uri="{FF2B5EF4-FFF2-40B4-BE49-F238E27FC236}">
                <a16:creationId xmlns:a16="http://schemas.microsoft.com/office/drawing/2014/main" id="{155A5F03-2436-F112-09FC-82D3819DB3BB}"/>
              </a:ext>
            </a:extLst>
          </p:cNvPr>
          <p:cNvPicPr>
            <a:picLocks noChangeAspect="1"/>
          </p:cNvPicPr>
          <p:nvPr/>
        </p:nvPicPr>
        <p:blipFill>
          <a:blip r:embed="rId10">
            <a:biLevel thresh="50000"/>
          </a:blip>
          <a:stretch>
            <a:fillRect/>
          </a:stretch>
        </p:blipFill>
        <p:spPr>
          <a:xfrm>
            <a:off x="7372449" y="2612940"/>
            <a:ext cx="275743" cy="274943"/>
          </a:xfrm>
          <a:prstGeom prst="rect">
            <a:avLst/>
          </a:prstGeom>
        </p:spPr>
      </p:pic>
    </p:spTree>
    <p:extLst>
      <p:ext uri="{BB962C8B-B14F-4D97-AF65-F5344CB8AC3E}">
        <p14:creationId xmlns:p14="http://schemas.microsoft.com/office/powerpoint/2010/main" val="15227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3"/>
                                        </p:tgtEl>
                                        <p:attrNameLst>
                                          <p:attrName>style.visibility</p:attrName>
                                        </p:attrNameLst>
                                      </p:cBhvr>
                                      <p:to>
                                        <p:strVal val="visible"/>
                                      </p:to>
                                    </p:set>
                                    <p:animEffect transition="in" filter="fade">
                                      <p:cBhvr>
                                        <p:cTn id="7" dur="500"/>
                                        <p:tgtEl>
                                          <p:spTgt spid="20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2095"/>
                                        </p:tgtEl>
                                        <p:attrNameLst>
                                          <p:attrName>style.visibility</p:attrName>
                                        </p:attrNameLst>
                                      </p:cBhvr>
                                      <p:to>
                                        <p:strVal val="visible"/>
                                      </p:to>
                                    </p:set>
                                    <p:animEffect transition="in" filter="fade">
                                      <p:cBhvr>
                                        <p:cTn id="13" dur="500"/>
                                        <p:tgtEl>
                                          <p:spTgt spid="209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099"/>
                                        </p:tgtEl>
                                        <p:attrNameLst>
                                          <p:attrName>style.visibility</p:attrName>
                                        </p:attrNameLst>
                                      </p:cBhvr>
                                      <p:to>
                                        <p:strVal val="visible"/>
                                      </p:to>
                                    </p:set>
                                    <p:animEffect transition="in" filter="fade">
                                      <p:cBhvr>
                                        <p:cTn id="19" dur="500"/>
                                        <p:tgtEl>
                                          <p:spTgt spid="209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87"/>
                                        </p:tgtEl>
                                        <p:attrNameLst>
                                          <p:attrName>style.visibility</p:attrName>
                                        </p:attrNameLst>
                                      </p:cBhvr>
                                      <p:to>
                                        <p:strVal val="visible"/>
                                      </p:to>
                                    </p:set>
                                    <p:animEffect transition="in" filter="fade">
                                      <p:cBhvr>
                                        <p:cTn id="27" dur="500"/>
                                        <p:tgtEl>
                                          <p:spTgt spid="2187"/>
                                        </p:tgtEl>
                                      </p:cBhvr>
                                    </p:animEffect>
                                  </p:childTnLst>
                                </p:cTn>
                              </p:par>
                              <p:par>
                                <p:cTn id="28" presetID="10" presetClass="entr" presetSubtype="0" fill="hold" nodeType="withEffect">
                                  <p:stCondLst>
                                    <p:cond delay="0"/>
                                  </p:stCondLst>
                                  <p:childTnLst>
                                    <p:set>
                                      <p:cBhvr>
                                        <p:cTn id="29" dur="1" fill="hold">
                                          <p:stCondLst>
                                            <p:cond delay="0"/>
                                          </p:stCondLst>
                                        </p:cTn>
                                        <p:tgtEl>
                                          <p:spTgt spid="2177"/>
                                        </p:tgtEl>
                                        <p:attrNameLst>
                                          <p:attrName>style.visibility</p:attrName>
                                        </p:attrNameLst>
                                      </p:cBhvr>
                                      <p:to>
                                        <p:strVal val="visible"/>
                                      </p:to>
                                    </p:set>
                                    <p:animEffect transition="in" filter="fade">
                                      <p:cBhvr>
                                        <p:cTn id="30" dur="500"/>
                                        <p:tgtEl>
                                          <p:spTgt spid="2177"/>
                                        </p:tgtEl>
                                      </p:cBhvr>
                                    </p:animEffect>
                                  </p:childTnLst>
                                </p:cTn>
                              </p:par>
                              <p:par>
                                <p:cTn id="31" presetID="10" presetClass="entr" presetSubtype="0" fill="hold" nodeType="withEffect">
                                  <p:stCondLst>
                                    <p:cond delay="0"/>
                                  </p:stCondLst>
                                  <p:childTnLst>
                                    <p:set>
                                      <p:cBhvr>
                                        <p:cTn id="32" dur="1" fill="hold">
                                          <p:stCondLst>
                                            <p:cond delay="0"/>
                                          </p:stCondLst>
                                        </p:cTn>
                                        <p:tgtEl>
                                          <p:spTgt spid="2176"/>
                                        </p:tgtEl>
                                        <p:attrNameLst>
                                          <p:attrName>style.visibility</p:attrName>
                                        </p:attrNameLst>
                                      </p:cBhvr>
                                      <p:to>
                                        <p:strVal val="visible"/>
                                      </p:to>
                                    </p:set>
                                    <p:animEffect transition="in" filter="fade">
                                      <p:cBhvr>
                                        <p:cTn id="33" dur="500"/>
                                        <p:tgtEl>
                                          <p:spTgt spid="2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674EF674-07DB-46C7-1CCE-E6A24AA90194}"/>
              </a:ext>
            </a:extLst>
          </p:cNvPr>
          <p:cNvSpPr/>
          <p:nvPr/>
        </p:nvSpPr>
        <p:spPr>
          <a:xfrm>
            <a:off x="95436" y="3774526"/>
            <a:ext cx="12014200" cy="1080643"/>
          </a:xfrm>
          <a:prstGeom prst="rect">
            <a:avLst/>
          </a:prstGeom>
          <a:solidFill>
            <a:schemeClr val="accent1">
              <a:lumMod val="20000"/>
              <a:lumOff val="80000"/>
              <a:alpha val="65000"/>
            </a:schemeClr>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48B0867-A646-945C-4214-25D32B90E58A}"/>
              </a:ext>
            </a:extLst>
          </p:cNvPr>
          <p:cNvSpPr>
            <a:spLocks noGrp="1"/>
          </p:cNvSpPr>
          <p:nvPr>
            <p:ph type="title"/>
          </p:nvPr>
        </p:nvSpPr>
        <p:spPr/>
        <p:txBody>
          <a:bodyPr/>
          <a:lstStyle/>
          <a:p>
            <a:r>
              <a:rPr lang="en-US" altLang="ja-JP" dirty="0"/>
              <a:t>1. Introduction</a:t>
            </a:r>
            <a:endParaRPr kumimoji="1" lang="ja-JP" altLang="en-US" b="0" dirty="0"/>
          </a:p>
        </p:txBody>
      </p:sp>
      <p:sp>
        <p:nvSpPr>
          <p:cNvPr id="23" name="コンテンツ プレースホルダー 22">
            <a:extLst>
              <a:ext uri="{FF2B5EF4-FFF2-40B4-BE49-F238E27FC236}">
                <a16:creationId xmlns:a16="http://schemas.microsoft.com/office/drawing/2014/main" id="{E063D0C6-B115-9FA0-7118-B35F6440FEB5}"/>
              </a:ext>
            </a:extLst>
          </p:cNvPr>
          <p:cNvSpPr>
            <a:spLocks noGrp="1"/>
          </p:cNvSpPr>
          <p:nvPr>
            <p:ph idx="1"/>
          </p:nvPr>
        </p:nvSpPr>
        <p:spPr>
          <a:xfrm>
            <a:off x="88900" y="900001"/>
            <a:ext cx="10458839" cy="1191499"/>
          </a:xfrm>
        </p:spPr>
        <p:txBody>
          <a:bodyPr>
            <a:noAutofit/>
          </a:bodyPr>
          <a:lstStyle/>
          <a:p>
            <a:pPr marL="0" indent="0">
              <a:buNone/>
            </a:pPr>
            <a:r>
              <a:rPr lang="en-US" altLang="ja-JP" dirty="0"/>
              <a:t>Previous studies on the mitigation of EU CO₂ emissions have not fully distinguished between the emissions induced in intra-EU supply chains and those that arise along inter-regional (EU–non-EU) supply chains.</a:t>
            </a:r>
            <a:endParaRPr lang="en-GB" altLang="ja-JP" dirty="0"/>
          </a:p>
        </p:txBody>
      </p:sp>
      <p:sp>
        <p:nvSpPr>
          <p:cNvPr id="4" name="スライド番号プレースホルダー 3">
            <a:extLst>
              <a:ext uri="{FF2B5EF4-FFF2-40B4-BE49-F238E27FC236}">
                <a16:creationId xmlns:a16="http://schemas.microsoft.com/office/drawing/2014/main" id="{D64A7EFE-B102-D893-62D5-D71BFE08C7A6}"/>
              </a:ext>
            </a:extLst>
          </p:cNvPr>
          <p:cNvSpPr>
            <a:spLocks noGrp="1"/>
          </p:cNvSpPr>
          <p:nvPr>
            <p:ph type="sldNum" sz="quarter" idx="12"/>
          </p:nvPr>
        </p:nvSpPr>
        <p:spPr/>
        <p:txBody>
          <a:bodyPr/>
          <a:lstStyle/>
          <a:p>
            <a:fld id="{64E783D7-D17F-466C-80DC-D861DFAB4428}" type="slidenum">
              <a:rPr kumimoji="1" lang="ja-JP" altLang="en-US" smtClean="0"/>
              <a:t>4</a:t>
            </a:fld>
            <a:endParaRPr kumimoji="1" lang="ja-JP" altLang="en-US" dirty="0"/>
          </a:p>
        </p:txBody>
      </p:sp>
      <p:sp>
        <p:nvSpPr>
          <p:cNvPr id="3" name="正方形/長方形 2">
            <a:extLst>
              <a:ext uri="{FF2B5EF4-FFF2-40B4-BE49-F238E27FC236}">
                <a16:creationId xmlns:a16="http://schemas.microsoft.com/office/drawing/2014/main" id="{B7E88714-D81E-DF5F-D71D-6ED4048D5C89}"/>
              </a:ext>
            </a:extLst>
          </p:cNvPr>
          <p:cNvSpPr/>
          <p:nvPr/>
        </p:nvSpPr>
        <p:spPr>
          <a:xfrm>
            <a:off x="6196672" y="2184105"/>
            <a:ext cx="5915020" cy="2690369"/>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kumimoji="1" lang="en-US" altLang="ja-JP" sz="2400" dirty="0">
                <a:solidFill>
                  <a:schemeClr val="tx1"/>
                </a:solidFill>
              </a:rPr>
              <a:t>Maria and </a:t>
            </a:r>
            <a:r>
              <a:rPr kumimoji="1" lang="en-US" altLang="ja-JP" sz="2400" dirty="0" err="1">
                <a:solidFill>
                  <a:schemeClr val="tx1"/>
                </a:solidFill>
              </a:rPr>
              <a:t>Tero</a:t>
            </a:r>
            <a:r>
              <a:rPr kumimoji="1" lang="en-US" altLang="ja-JP" sz="2400" dirty="0">
                <a:solidFill>
                  <a:schemeClr val="tx1"/>
                </a:solidFill>
              </a:rPr>
              <a:t> (2024)</a:t>
            </a:r>
          </a:p>
          <a:p>
            <a:pPr indent="180975"/>
            <a:r>
              <a:rPr kumimoji="1" lang="en-US" altLang="ja-JP" sz="2400" dirty="0">
                <a:solidFill>
                  <a:schemeClr val="tx1"/>
                </a:solidFill>
              </a:rPr>
              <a:t>They analyzed</a:t>
            </a:r>
            <a:r>
              <a:rPr lang="en-US" altLang="ja-JP" sz="2400" dirty="0">
                <a:solidFill>
                  <a:schemeClr val="tx1"/>
                </a:solidFill>
              </a:rPr>
              <a:t> the impact of the EU ETS on CO</a:t>
            </a:r>
            <a:r>
              <a:rPr lang="en-US" altLang="ja-JP" sz="2400" baseline="-25000" dirty="0">
                <a:solidFill>
                  <a:schemeClr val="tx1"/>
                </a:solidFill>
              </a:rPr>
              <a:t>2 </a:t>
            </a:r>
            <a:r>
              <a:rPr lang="en-US" altLang="ja-JP" sz="2400" dirty="0">
                <a:solidFill>
                  <a:schemeClr val="tx1"/>
                </a:solidFill>
              </a:rPr>
              <a:t>emission reductions within EU industrial sectors.</a:t>
            </a:r>
          </a:p>
          <a:p>
            <a:pPr indent="180975"/>
            <a:r>
              <a:rPr lang="en-US" altLang="ja-JP" sz="2400" dirty="0">
                <a:solidFill>
                  <a:schemeClr val="tx1"/>
                </a:solidFill>
              </a:rPr>
              <a:t>However, the changes of structure of CO</a:t>
            </a:r>
            <a:r>
              <a:rPr lang="en-US" altLang="ja-JP" sz="2400" baseline="-25000" dirty="0">
                <a:solidFill>
                  <a:schemeClr val="tx1"/>
                </a:solidFill>
              </a:rPr>
              <a:t>2</a:t>
            </a:r>
            <a:r>
              <a:rPr lang="en-US" altLang="ja-JP" sz="2400" dirty="0">
                <a:solidFill>
                  <a:schemeClr val="tx1"/>
                </a:solidFill>
              </a:rPr>
              <a:t> emissions </a:t>
            </a:r>
            <a:r>
              <a:rPr kumimoji="1" lang="en-US" altLang="ja-JP" sz="2400" dirty="0">
                <a:solidFill>
                  <a:schemeClr val="tx1"/>
                </a:solidFill>
              </a:rPr>
              <a:t>induced in different supply-chains by EU final demand</a:t>
            </a:r>
            <a:r>
              <a:rPr lang="en-US" altLang="ja-JP" sz="2400" dirty="0">
                <a:solidFill>
                  <a:schemeClr val="tx1"/>
                </a:solidFill>
              </a:rPr>
              <a:t> remain uncertain.</a:t>
            </a:r>
            <a:endParaRPr kumimoji="1" lang="ja-JP" altLang="en-US" sz="2800" dirty="0">
              <a:solidFill>
                <a:schemeClr val="tx1"/>
              </a:solidFill>
            </a:endParaRPr>
          </a:p>
        </p:txBody>
      </p:sp>
      <p:sp>
        <p:nvSpPr>
          <p:cNvPr id="5" name="正方形/長方形 4">
            <a:extLst>
              <a:ext uri="{FF2B5EF4-FFF2-40B4-BE49-F238E27FC236}">
                <a16:creationId xmlns:a16="http://schemas.microsoft.com/office/drawing/2014/main" id="{A1DB3908-5C59-A4B4-4140-7701E03A8B36}"/>
              </a:ext>
            </a:extLst>
          </p:cNvPr>
          <p:cNvSpPr/>
          <p:nvPr/>
        </p:nvSpPr>
        <p:spPr>
          <a:xfrm>
            <a:off x="95436" y="2184105"/>
            <a:ext cx="5915019" cy="269036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kumimoji="1" lang="en-US" altLang="ja-JP" sz="2400" dirty="0">
                <a:solidFill>
                  <a:schemeClr val="tx1"/>
                </a:solidFill>
              </a:rPr>
              <a:t>Paola </a:t>
            </a:r>
            <a:r>
              <a:rPr kumimoji="1" lang="en-US" altLang="ja-JP" sz="2400" i="1" dirty="0">
                <a:solidFill>
                  <a:schemeClr val="tx1"/>
                </a:solidFill>
              </a:rPr>
              <a:t>et al</a:t>
            </a:r>
            <a:r>
              <a:rPr kumimoji="1" lang="en-US" altLang="ja-JP" sz="2400" dirty="0">
                <a:solidFill>
                  <a:schemeClr val="tx1"/>
                </a:solidFill>
              </a:rPr>
              <a:t>.</a:t>
            </a:r>
            <a:r>
              <a:rPr kumimoji="1" lang="en-US" altLang="ja-JP" sz="2400" i="1" dirty="0">
                <a:solidFill>
                  <a:schemeClr val="tx1"/>
                </a:solidFill>
              </a:rPr>
              <a:t> </a:t>
            </a:r>
            <a:r>
              <a:rPr lang="en-US" altLang="ja-JP" sz="2400" dirty="0">
                <a:solidFill>
                  <a:schemeClr val="tx1"/>
                </a:solidFill>
              </a:rPr>
              <a:t>(</a:t>
            </a:r>
            <a:r>
              <a:rPr kumimoji="1" lang="en-US" altLang="ja-JP" sz="2400" dirty="0">
                <a:solidFill>
                  <a:schemeClr val="tx1"/>
                </a:solidFill>
              </a:rPr>
              <a:t>2019)</a:t>
            </a:r>
          </a:p>
          <a:p>
            <a:pPr indent="180975"/>
            <a:r>
              <a:rPr kumimoji="1" lang="en-US" altLang="ja-JP" sz="2400" dirty="0">
                <a:solidFill>
                  <a:schemeClr val="tx1"/>
                </a:solidFill>
              </a:rPr>
              <a:t>They quantified the EU-28’s consumption-based CO</a:t>
            </a:r>
            <a:r>
              <a:rPr kumimoji="1" lang="en-US" altLang="ja-JP" sz="2400" baseline="-25000" dirty="0">
                <a:solidFill>
                  <a:schemeClr val="tx1"/>
                </a:solidFill>
              </a:rPr>
              <a:t>2</a:t>
            </a:r>
            <a:r>
              <a:rPr kumimoji="1" lang="en-US" altLang="ja-JP" sz="2400" dirty="0">
                <a:solidFill>
                  <a:schemeClr val="tx1"/>
                </a:solidFill>
              </a:rPr>
              <a:t> emissions for 2012–2015 using the NCI approach.</a:t>
            </a:r>
          </a:p>
          <a:p>
            <a:pPr indent="180975"/>
            <a:r>
              <a:rPr kumimoji="1" lang="en-US" altLang="ja-JP" sz="2400" dirty="0">
                <a:solidFill>
                  <a:schemeClr val="tx1"/>
                </a:solidFill>
              </a:rPr>
              <a:t>However, long term changes of the scale and structure of CO</a:t>
            </a:r>
            <a:r>
              <a:rPr kumimoji="1" lang="en-US" altLang="ja-JP" sz="2400" baseline="-25000" dirty="0">
                <a:solidFill>
                  <a:schemeClr val="tx1"/>
                </a:solidFill>
              </a:rPr>
              <a:t>2 </a:t>
            </a:r>
            <a:r>
              <a:rPr kumimoji="1" lang="en-US" altLang="ja-JP" sz="2400" dirty="0">
                <a:solidFill>
                  <a:schemeClr val="tx1"/>
                </a:solidFill>
              </a:rPr>
              <a:t>emissions by EU final demand remain unexamined.</a:t>
            </a:r>
            <a:endParaRPr kumimoji="1" lang="ja-JP" altLang="en-US" sz="2400" dirty="0">
              <a:solidFill>
                <a:schemeClr val="tx1"/>
              </a:solidFill>
            </a:endParaRPr>
          </a:p>
        </p:txBody>
      </p:sp>
      <p:grpSp>
        <p:nvGrpSpPr>
          <p:cNvPr id="31" name="グループ化 30">
            <a:extLst>
              <a:ext uri="{FF2B5EF4-FFF2-40B4-BE49-F238E27FC236}">
                <a16:creationId xmlns:a16="http://schemas.microsoft.com/office/drawing/2014/main" id="{AA2DBC6C-847E-35D3-4FA9-4C3D1476ACAD}"/>
              </a:ext>
            </a:extLst>
          </p:cNvPr>
          <p:cNvGrpSpPr/>
          <p:nvPr/>
        </p:nvGrpSpPr>
        <p:grpSpPr>
          <a:xfrm>
            <a:off x="10432836" y="941930"/>
            <a:ext cx="1695046" cy="999049"/>
            <a:chOff x="9309076" y="352849"/>
            <a:chExt cx="2087908" cy="1230599"/>
          </a:xfrm>
        </p:grpSpPr>
        <p:sp>
          <p:nvSpPr>
            <p:cNvPr id="27" name="Google Shape;8926;p84">
              <a:extLst>
                <a:ext uri="{FF2B5EF4-FFF2-40B4-BE49-F238E27FC236}">
                  <a16:creationId xmlns:a16="http://schemas.microsoft.com/office/drawing/2014/main" id="{0D839B02-6DC5-B8C3-1EA4-DAFDE5BC06F3}"/>
                </a:ext>
              </a:extLst>
            </p:cNvPr>
            <p:cNvSpPr>
              <a:spLocks noChangeAspect="1"/>
            </p:cNvSpPr>
            <p:nvPr/>
          </p:nvSpPr>
          <p:spPr>
            <a:xfrm rot="3875519">
              <a:off x="9310854" y="351071"/>
              <a:ext cx="1072486" cy="1076041"/>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chemeClr val="accent1">
                <a:lumMod val="20000"/>
                <a:lumOff val="80000"/>
              </a:schemeClr>
            </a:solidFill>
            <a:ln>
              <a:solidFill>
                <a:schemeClr val="accent1">
                  <a:lumMod val="20000"/>
                  <a:lumOff val="80000"/>
                </a:scheme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grpSp>
          <p:nvGrpSpPr>
            <p:cNvPr id="28" name="Google Shape;8967;p84">
              <a:extLst>
                <a:ext uri="{FF2B5EF4-FFF2-40B4-BE49-F238E27FC236}">
                  <a16:creationId xmlns:a16="http://schemas.microsoft.com/office/drawing/2014/main" id="{AE3C539C-4697-277B-6972-AA51C6C23CE8}"/>
                </a:ext>
              </a:extLst>
            </p:cNvPr>
            <p:cNvGrpSpPr>
              <a:grpSpLocks noChangeAspect="1"/>
            </p:cNvGrpSpPr>
            <p:nvPr/>
          </p:nvGrpSpPr>
          <p:grpSpPr>
            <a:xfrm rot="20690978">
              <a:off x="10329165" y="555786"/>
              <a:ext cx="1067819" cy="1027662"/>
              <a:chOff x="-37534750" y="2668075"/>
              <a:chExt cx="332400" cy="319900"/>
            </a:xfrm>
            <a:solidFill>
              <a:schemeClr val="accent1">
                <a:lumMod val="20000"/>
                <a:lumOff val="80000"/>
              </a:schemeClr>
            </a:solidFill>
          </p:grpSpPr>
          <p:sp>
            <p:nvSpPr>
              <p:cNvPr id="29" name="Google Shape;8968;p84">
                <a:extLst>
                  <a:ext uri="{FF2B5EF4-FFF2-40B4-BE49-F238E27FC236}">
                    <a16:creationId xmlns:a16="http://schemas.microsoft.com/office/drawing/2014/main" id="{7D560303-B6EF-C650-E6EA-4C980C8CC524}"/>
                  </a:ext>
                </a:extLst>
              </p:cNvPr>
              <p:cNvSpPr/>
              <p:nvPr/>
            </p:nvSpPr>
            <p:spPr>
              <a:xfrm>
                <a:off x="-37534750" y="2668075"/>
                <a:ext cx="332400" cy="319900"/>
              </a:xfrm>
              <a:custGeom>
                <a:avLst/>
                <a:gdLst/>
                <a:ahLst/>
                <a:cxnLst/>
                <a:rect l="l" t="t" r="r" b="b"/>
                <a:pathLst>
                  <a:path w="13296" h="12796" extrusionOk="0">
                    <a:moveTo>
                      <a:pt x="5258" y="834"/>
                    </a:moveTo>
                    <a:cubicBezTo>
                      <a:pt x="5799" y="834"/>
                      <a:pt x="6338" y="935"/>
                      <a:pt x="6837" y="1134"/>
                    </a:cubicBezTo>
                    <a:cubicBezTo>
                      <a:pt x="9105" y="2142"/>
                      <a:pt x="10019" y="4852"/>
                      <a:pt x="8822" y="6963"/>
                    </a:cubicBezTo>
                    <a:cubicBezTo>
                      <a:pt x="8790" y="7026"/>
                      <a:pt x="8790" y="7026"/>
                      <a:pt x="8790" y="7057"/>
                    </a:cubicBezTo>
                    <a:cubicBezTo>
                      <a:pt x="8632" y="7372"/>
                      <a:pt x="8412" y="7656"/>
                      <a:pt x="8160" y="7876"/>
                    </a:cubicBezTo>
                    <a:cubicBezTo>
                      <a:pt x="8002" y="8002"/>
                      <a:pt x="7876" y="8128"/>
                      <a:pt x="7782" y="8191"/>
                    </a:cubicBezTo>
                    <a:cubicBezTo>
                      <a:pt x="7687" y="8223"/>
                      <a:pt x="7719" y="8223"/>
                      <a:pt x="7687" y="8286"/>
                    </a:cubicBezTo>
                    <a:cubicBezTo>
                      <a:pt x="7152" y="8664"/>
                      <a:pt x="6585" y="8947"/>
                      <a:pt x="5923" y="9073"/>
                    </a:cubicBezTo>
                    <a:cubicBezTo>
                      <a:pt x="5694" y="9110"/>
                      <a:pt x="5468" y="9128"/>
                      <a:pt x="5245" y="9128"/>
                    </a:cubicBezTo>
                    <a:cubicBezTo>
                      <a:pt x="2977" y="9128"/>
                      <a:pt x="1071" y="7298"/>
                      <a:pt x="1071" y="4946"/>
                    </a:cubicBezTo>
                    <a:cubicBezTo>
                      <a:pt x="1071" y="3592"/>
                      <a:pt x="1796" y="2268"/>
                      <a:pt x="2899" y="1544"/>
                    </a:cubicBezTo>
                    <a:cubicBezTo>
                      <a:pt x="3603" y="1068"/>
                      <a:pt x="4433" y="834"/>
                      <a:pt x="5258" y="834"/>
                    </a:cubicBezTo>
                    <a:close/>
                    <a:moveTo>
                      <a:pt x="9200" y="7876"/>
                    </a:moveTo>
                    <a:lnTo>
                      <a:pt x="11909" y="10586"/>
                    </a:lnTo>
                    <a:cubicBezTo>
                      <a:pt x="12067" y="10743"/>
                      <a:pt x="12130" y="10901"/>
                      <a:pt x="12130" y="11153"/>
                    </a:cubicBezTo>
                    <a:cubicBezTo>
                      <a:pt x="12130" y="11594"/>
                      <a:pt x="11783" y="11909"/>
                      <a:pt x="11405" y="11909"/>
                    </a:cubicBezTo>
                    <a:cubicBezTo>
                      <a:pt x="11184" y="11909"/>
                      <a:pt x="10995" y="11814"/>
                      <a:pt x="10838" y="11657"/>
                    </a:cubicBezTo>
                    <a:lnTo>
                      <a:pt x="8128" y="8947"/>
                    </a:lnTo>
                    <a:cubicBezTo>
                      <a:pt x="8160" y="8916"/>
                      <a:pt x="8759" y="8506"/>
                      <a:pt x="9200" y="7876"/>
                    </a:cubicBezTo>
                    <a:close/>
                    <a:moveTo>
                      <a:pt x="5198" y="0"/>
                    </a:moveTo>
                    <a:cubicBezTo>
                      <a:pt x="3529" y="0"/>
                      <a:pt x="1985" y="882"/>
                      <a:pt x="1103" y="2205"/>
                    </a:cubicBezTo>
                    <a:cubicBezTo>
                      <a:pt x="158" y="3623"/>
                      <a:pt x="0" y="5387"/>
                      <a:pt x="630" y="6931"/>
                    </a:cubicBezTo>
                    <a:cubicBezTo>
                      <a:pt x="1470" y="8860"/>
                      <a:pt x="3356" y="9972"/>
                      <a:pt x="5251" y="9972"/>
                    </a:cubicBezTo>
                    <a:cubicBezTo>
                      <a:pt x="5988" y="9972"/>
                      <a:pt x="6725" y="9804"/>
                      <a:pt x="7404" y="9452"/>
                    </a:cubicBezTo>
                    <a:lnTo>
                      <a:pt x="10302" y="12318"/>
                    </a:lnTo>
                    <a:cubicBezTo>
                      <a:pt x="10588" y="12626"/>
                      <a:pt x="11026" y="12796"/>
                      <a:pt x="11468" y="12796"/>
                    </a:cubicBezTo>
                    <a:cubicBezTo>
                      <a:pt x="11661" y="12796"/>
                      <a:pt x="11854" y="12763"/>
                      <a:pt x="12035" y="12697"/>
                    </a:cubicBezTo>
                    <a:cubicBezTo>
                      <a:pt x="13043" y="12161"/>
                      <a:pt x="13295" y="10806"/>
                      <a:pt x="12539" y="10050"/>
                    </a:cubicBezTo>
                    <a:lnTo>
                      <a:pt x="9672" y="7183"/>
                    </a:lnTo>
                    <a:cubicBezTo>
                      <a:pt x="10334" y="5860"/>
                      <a:pt x="10334" y="4348"/>
                      <a:pt x="9767" y="3025"/>
                    </a:cubicBezTo>
                    <a:cubicBezTo>
                      <a:pt x="9042" y="1229"/>
                      <a:pt x="7215" y="0"/>
                      <a:pt x="5198"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969;p84">
                <a:extLst>
                  <a:ext uri="{FF2B5EF4-FFF2-40B4-BE49-F238E27FC236}">
                    <a16:creationId xmlns:a16="http://schemas.microsoft.com/office/drawing/2014/main" id="{77F3BD9B-490A-68A1-55FF-20CA89AFE6CC}"/>
                  </a:ext>
                </a:extLst>
              </p:cNvPr>
              <p:cNvSpPr/>
              <p:nvPr/>
            </p:nvSpPr>
            <p:spPr>
              <a:xfrm>
                <a:off x="-37487500" y="2709475"/>
                <a:ext cx="165425" cy="164450"/>
              </a:xfrm>
              <a:custGeom>
                <a:avLst/>
                <a:gdLst/>
                <a:ahLst/>
                <a:cxnLst/>
                <a:rect l="l" t="t" r="r" b="b"/>
                <a:pathLst>
                  <a:path w="6617" h="6578" extrusionOk="0">
                    <a:moveTo>
                      <a:pt x="3308" y="833"/>
                    </a:moveTo>
                    <a:cubicBezTo>
                      <a:pt x="4695" y="833"/>
                      <a:pt x="5797" y="1936"/>
                      <a:pt x="5797" y="3290"/>
                    </a:cubicBezTo>
                    <a:cubicBezTo>
                      <a:pt x="5797" y="4614"/>
                      <a:pt x="4726" y="5779"/>
                      <a:pt x="3308" y="5779"/>
                    </a:cubicBezTo>
                    <a:cubicBezTo>
                      <a:pt x="1954" y="5779"/>
                      <a:pt x="851" y="4677"/>
                      <a:pt x="851" y="3290"/>
                    </a:cubicBezTo>
                    <a:cubicBezTo>
                      <a:pt x="851" y="1936"/>
                      <a:pt x="1954" y="833"/>
                      <a:pt x="3308" y="833"/>
                    </a:cubicBezTo>
                    <a:close/>
                    <a:moveTo>
                      <a:pt x="3319" y="0"/>
                    </a:moveTo>
                    <a:cubicBezTo>
                      <a:pt x="2880" y="0"/>
                      <a:pt x="2438" y="81"/>
                      <a:pt x="2017" y="234"/>
                    </a:cubicBezTo>
                    <a:cubicBezTo>
                      <a:pt x="851" y="738"/>
                      <a:pt x="0" y="1936"/>
                      <a:pt x="0" y="3259"/>
                    </a:cubicBezTo>
                    <a:cubicBezTo>
                      <a:pt x="0" y="4362"/>
                      <a:pt x="568" y="5401"/>
                      <a:pt x="1481" y="6031"/>
                    </a:cubicBezTo>
                    <a:cubicBezTo>
                      <a:pt x="2033" y="6405"/>
                      <a:pt x="2645" y="6578"/>
                      <a:pt x="3255" y="6578"/>
                    </a:cubicBezTo>
                    <a:cubicBezTo>
                      <a:pt x="3725" y="6578"/>
                      <a:pt x="4193" y="6475"/>
                      <a:pt x="4632" y="6283"/>
                    </a:cubicBezTo>
                    <a:cubicBezTo>
                      <a:pt x="5829" y="5748"/>
                      <a:pt x="6585" y="4551"/>
                      <a:pt x="6585" y="3259"/>
                    </a:cubicBezTo>
                    <a:cubicBezTo>
                      <a:pt x="6616" y="2219"/>
                      <a:pt x="6081" y="1180"/>
                      <a:pt x="5167" y="549"/>
                    </a:cubicBezTo>
                    <a:cubicBezTo>
                      <a:pt x="4605" y="175"/>
                      <a:pt x="3965" y="0"/>
                      <a:pt x="3319" y="0"/>
                    </a:cubicBezTo>
                    <a:close/>
                  </a:path>
                </a:pathLst>
              </a:custGeom>
              <a:grpFill/>
              <a:ln>
                <a:solidFill>
                  <a:schemeClr val="accent1">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グループ化 15">
            <a:extLst>
              <a:ext uri="{FF2B5EF4-FFF2-40B4-BE49-F238E27FC236}">
                <a16:creationId xmlns:a16="http://schemas.microsoft.com/office/drawing/2014/main" id="{F313951A-0EA0-A555-414D-11447B94C78A}"/>
              </a:ext>
            </a:extLst>
          </p:cNvPr>
          <p:cNvGrpSpPr/>
          <p:nvPr/>
        </p:nvGrpSpPr>
        <p:grpSpPr>
          <a:xfrm>
            <a:off x="215444" y="4834759"/>
            <a:ext cx="11774183" cy="1921672"/>
            <a:chOff x="208908" y="6281422"/>
            <a:chExt cx="11774183" cy="2027144"/>
          </a:xfrm>
        </p:grpSpPr>
        <p:sp>
          <p:nvSpPr>
            <p:cNvPr id="9" name="テキスト ボックス 8">
              <a:extLst>
                <a:ext uri="{FF2B5EF4-FFF2-40B4-BE49-F238E27FC236}">
                  <a16:creationId xmlns:a16="http://schemas.microsoft.com/office/drawing/2014/main" id="{C959545F-7F7C-D2D9-752C-6752D9A255DA}"/>
                </a:ext>
              </a:extLst>
            </p:cNvPr>
            <p:cNvSpPr txBox="1"/>
            <p:nvPr/>
          </p:nvSpPr>
          <p:spPr>
            <a:xfrm>
              <a:off x="329795" y="6784163"/>
              <a:ext cx="11519337" cy="1396077"/>
            </a:xfrm>
            <a:prstGeom prst="rect">
              <a:avLst/>
            </a:prstGeom>
            <a:noFill/>
            <a:ln>
              <a:noFill/>
            </a:ln>
          </p:spPr>
          <p:txBody>
            <a:bodyPr wrap="square" rtlCol="0">
              <a:spAutoFit/>
            </a:bodyPr>
            <a:lstStyle/>
            <a:p>
              <a:pPr algn="ctr"/>
              <a:r>
                <a:rPr lang="en-US" altLang="ja-JP" sz="40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How has the structure of CO</a:t>
              </a:r>
              <a:r>
                <a:rPr lang="en-US" altLang="ja-JP" sz="4000" b="1" baseline="-25000"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2</a:t>
              </a:r>
              <a:r>
                <a:rPr lang="en-US" altLang="ja-JP" sz="40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 emissions</a:t>
              </a:r>
              <a:br>
                <a:rPr lang="en-US" altLang="ja-JP" sz="40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br>
              <a:r>
                <a:rPr lang="en-US" altLang="ja-JP" sz="40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induced by final demand of EU countries changed? </a:t>
              </a:r>
            </a:p>
          </p:txBody>
        </p:sp>
        <p:sp>
          <p:nvSpPr>
            <p:cNvPr id="10" name="四角形: 角を丸くする 9">
              <a:extLst>
                <a:ext uri="{FF2B5EF4-FFF2-40B4-BE49-F238E27FC236}">
                  <a16:creationId xmlns:a16="http://schemas.microsoft.com/office/drawing/2014/main" id="{5AB3C50C-6987-2D60-AA17-FE764B6210FE}"/>
                </a:ext>
              </a:extLst>
            </p:cNvPr>
            <p:cNvSpPr/>
            <p:nvPr/>
          </p:nvSpPr>
          <p:spPr>
            <a:xfrm>
              <a:off x="208908" y="6603056"/>
              <a:ext cx="11774183" cy="1705510"/>
            </a:xfrm>
            <a:prstGeom prst="roundRect">
              <a:avLst>
                <a:gd name="adj" fmla="val 0"/>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grpSp>
          <p:nvGrpSpPr>
            <p:cNvPr id="15" name="グループ化 14">
              <a:extLst>
                <a:ext uri="{FF2B5EF4-FFF2-40B4-BE49-F238E27FC236}">
                  <a16:creationId xmlns:a16="http://schemas.microsoft.com/office/drawing/2014/main" id="{1F9BC29F-6914-C975-B419-732AF57E4FA7}"/>
                </a:ext>
              </a:extLst>
            </p:cNvPr>
            <p:cNvGrpSpPr/>
            <p:nvPr/>
          </p:nvGrpSpPr>
          <p:grpSpPr>
            <a:xfrm>
              <a:off x="626475" y="6281422"/>
              <a:ext cx="4649196" cy="553155"/>
              <a:chOff x="547495" y="6281422"/>
              <a:chExt cx="1822287" cy="553155"/>
            </a:xfrm>
          </p:grpSpPr>
          <p:sp>
            <p:nvSpPr>
              <p:cNvPr id="12" name="正方形/長方形 11">
                <a:extLst>
                  <a:ext uri="{FF2B5EF4-FFF2-40B4-BE49-F238E27FC236}">
                    <a16:creationId xmlns:a16="http://schemas.microsoft.com/office/drawing/2014/main" id="{2676F868-9392-5471-31DC-FE605771B359}"/>
                  </a:ext>
                </a:extLst>
              </p:cNvPr>
              <p:cNvSpPr/>
              <p:nvPr/>
            </p:nvSpPr>
            <p:spPr>
              <a:xfrm>
                <a:off x="547495" y="6418121"/>
                <a:ext cx="1822287"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4" name="テキスト ボックス 13">
                <a:extLst>
                  <a:ext uri="{FF2B5EF4-FFF2-40B4-BE49-F238E27FC236}">
                    <a16:creationId xmlns:a16="http://schemas.microsoft.com/office/drawing/2014/main" id="{B70E8119-54FD-32B0-0389-9AEC2E2E8021}"/>
                  </a:ext>
                </a:extLst>
              </p:cNvPr>
              <p:cNvSpPr txBox="1"/>
              <p:nvPr/>
            </p:nvSpPr>
            <p:spPr>
              <a:xfrm>
                <a:off x="547495" y="6281422"/>
                <a:ext cx="1822287" cy="553155"/>
              </a:xfrm>
              <a:prstGeom prst="rect">
                <a:avLst/>
              </a:prstGeom>
              <a:noFill/>
              <a:ln>
                <a:noFill/>
              </a:ln>
            </p:spPr>
            <p:txBody>
              <a:bodyPr wrap="square" rtlCol="0">
                <a:spAutoFit/>
              </a:bodyPr>
              <a:lstStyle/>
              <a:p>
                <a:r>
                  <a:rPr lang="en-US" altLang="ja-JP" sz="3200" b="1" dirty="0">
                    <a:solidFill>
                      <a:srgbClr val="002060"/>
                    </a:solidFill>
                    <a:latin typeface="Calibri" panose="020F0502020204030204" pitchFamily="34" charset="0"/>
                    <a:ea typeface="ＭＳ ゴシック" panose="020B0609070205080204" pitchFamily="49" charset="-128"/>
                    <a:cs typeface="Calibri" panose="020F0502020204030204" pitchFamily="34" charset="0"/>
                  </a:rPr>
                  <a:t>The objective of this study</a:t>
                </a:r>
              </a:p>
            </p:txBody>
          </p:sp>
        </p:grpSp>
      </p:grpSp>
    </p:spTree>
    <p:extLst>
      <p:ext uri="{BB962C8B-B14F-4D97-AF65-F5344CB8AC3E}">
        <p14:creationId xmlns:p14="http://schemas.microsoft.com/office/powerpoint/2010/main" val="174368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乗算記号 4">
            <a:extLst>
              <a:ext uri="{FF2B5EF4-FFF2-40B4-BE49-F238E27FC236}">
                <a16:creationId xmlns:a16="http://schemas.microsoft.com/office/drawing/2014/main" id="{B71BAB90-E4F6-9C8D-C52B-4452B20D905E}"/>
              </a:ext>
            </a:extLst>
          </p:cNvPr>
          <p:cNvSpPr/>
          <p:nvPr/>
        </p:nvSpPr>
        <p:spPr>
          <a:xfrm>
            <a:off x="3888768" y="4554361"/>
            <a:ext cx="898633" cy="898633"/>
          </a:xfrm>
          <a:prstGeom prst="mathMultiply">
            <a:avLst>
              <a:gd name="adj1" fmla="val 808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201" name="正方形/長方形 2200">
            <a:extLst>
              <a:ext uri="{FF2B5EF4-FFF2-40B4-BE49-F238E27FC236}">
                <a16:creationId xmlns:a16="http://schemas.microsoft.com/office/drawing/2014/main" id="{B908FDC5-0977-846F-4F5A-7CD4BA6453A1}"/>
              </a:ext>
            </a:extLst>
          </p:cNvPr>
          <p:cNvSpPr/>
          <p:nvPr/>
        </p:nvSpPr>
        <p:spPr>
          <a:xfrm>
            <a:off x="5877175" y="3689774"/>
            <a:ext cx="2593169" cy="2593175"/>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pic>
        <p:nvPicPr>
          <p:cNvPr id="2166" name="Picture 6" descr="782,400点を超えるWorldのイラスト素材、ロイヤリティフリーのベクター素材グラフィックスとクリップアート - iStock | Global,  Earth, Network">
            <a:extLst>
              <a:ext uri="{FF2B5EF4-FFF2-40B4-BE49-F238E27FC236}">
                <a16:creationId xmlns:a16="http://schemas.microsoft.com/office/drawing/2014/main" id="{0CB2D403-6DEA-6E19-D63F-D02C5DB97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198" y="3058742"/>
            <a:ext cx="903541" cy="667321"/>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EBA06C3C-CE0D-81EE-AE92-6BB3A0093253}"/>
              </a:ext>
            </a:extLst>
          </p:cNvPr>
          <p:cNvSpPr>
            <a:spLocks noGrp="1"/>
          </p:cNvSpPr>
          <p:nvPr>
            <p:ph idx="1"/>
          </p:nvPr>
        </p:nvSpPr>
        <p:spPr>
          <a:xfrm>
            <a:off x="88900" y="1003177"/>
            <a:ext cx="12001500" cy="900001"/>
          </a:xfrm>
        </p:spPr>
        <p:txBody>
          <a:bodyPr>
            <a:normAutofit/>
          </a:bodyPr>
          <a:lstStyle/>
          <a:p>
            <a:pPr marL="444500" indent="-444500">
              <a:buNone/>
            </a:pPr>
            <a:r>
              <a:rPr lang="en-US" altLang="ja-JP" b="1" dirty="0">
                <a:solidFill>
                  <a:srgbClr val="002060"/>
                </a:solidFill>
              </a:rPr>
              <a:t>◎ We estimated the amount of CO₂ emissions induced by global final demand using equation (1), to overview the global CO</a:t>
            </a:r>
            <a:r>
              <a:rPr lang="en-US" altLang="ja-JP" b="1" baseline="-25000" dirty="0">
                <a:solidFill>
                  <a:srgbClr val="002060"/>
                </a:solidFill>
              </a:rPr>
              <a:t>2 </a:t>
            </a:r>
            <a:r>
              <a:rPr lang="en-US" altLang="ja-JP" b="1" dirty="0">
                <a:solidFill>
                  <a:srgbClr val="002060"/>
                </a:solidFill>
              </a:rPr>
              <a:t>emissions:</a:t>
            </a:r>
          </a:p>
        </p:txBody>
      </p:sp>
      <p:sp>
        <p:nvSpPr>
          <p:cNvPr id="2" name="タイトル 1">
            <a:extLst>
              <a:ext uri="{FF2B5EF4-FFF2-40B4-BE49-F238E27FC236}">
                <a16:creationId xmlns:a16="http://schemas.microsoft.com/office/drawing/2014/main" id="{85B93DC2-E166-A9D0-6AEA-B6757211DA00}"/>
              </a:ext>
            </a:extLst>
          </p:cNvPr>
          <p:cNvSpPr>
            <a:spLocks noGrp="1"/>
          </p:cNvSpPr>
          <p:nvPr>
            <p:ph type="title"/>
          </p:nvPr>
        </p:nvSpPr>
        <p:spPr/>
        <p:txBody>
          <a:bodyPr/>
          <a:lstStyle/>
          <a:p>
            <a:r>
              <a:rPr lang="en-US" altLang="ja-JP" dirty="0"/>
              <a:t>2. Methodology</a:t>
            </a:r>
            <a:endParaRPr kumimoji="1" lang="ja-JP" altLang="en-US" dirty="0"/>
          </a:p>
        </p:txBody>
      </p:sp>
      <p:sp>
        <p:nvSpPr>
          <p:cNvPr id="4" name="スライド番号プレースホルダー 3">
            <a:extLst>
              <a:ext uri="{FF2B5EF4-FFF2-40B4-BE49-F238E27FC236}">
                <a16:creationId xmlns:a16="http://schemas.microsoft.com/office/drawing/2014/main" id="{AF362751-BBB9-C926-3A14-84D84BAC7CE9}"/>
              </a:ext>
            </a:extLst>
          </p:cNvPr>
          <p:cNvSpPr>
            <a:spLocks noGrp="1"/>
          </p:cNvSpPr>
          <p:nvPr>
            <p:ph type="sldNum" sz="quarter" idx="12"/>
          </p:nvPr>
        </p:nvSpPr>
        <p:spPr/>
        <p:txBody>
          <a:bodyPr/>
          <a:lstStyle/>
          <a:p>
            <a:fld id="{64E783D7-D17F-466C-80DC-D861DFAB4428}" type="slidenum">
              <a:rPr kumimoji="1" lang="ja-JP" altLang="en-US" smtClean="0"/>
              <a:t>5</a:t>
            </a:fld>
            <a:endParaRPr kumimoji="1" lang="ja-JP" altLang="en-US" dirty="0"/>
          </a:p>
        </p:txBody>
      </p:sp>
      <mc:AlternateContent xmlns:mc="http://schemas.openxmlformats.org/markup-compatibility/2006" xmlns:a14="http://schemas.microsoft.com/office/drawing/2010/main">
        <mc:Choice Requires="a14">
          <p:sp>
            <p:nvSpPr>
              <p:cNvPr id="128" name="テキスト ボックス 127">
                <a:extLst>
                  <a:ext uri="{FF2B5EF4-FFF2-40B4-BE49-F238E27FC236}">
                    <a16:creationId xmlns:a16="http://schemas.microsoft.com/office/drawing/2014/main" id="{8C3D8F74-880A-5184-9C73-60CD2CD0E294}"/>
                  </a:ext>
                </a:extLst>
              </p:cNvPr>
              <p:cNvSpPr txBox="1"/>
              <p:nvPr/>
            </p:nvSpPr>
            <p:spPr>
              <a:xfrm>
                <a:off x="0" y="5657088"/>
                <a:ext cx="12001498" cy="1206869"/>
              </a:xfrm>
              <a:prstGeom prst="rect">
                <a:avLst/>
              </a:prstGeom>
              <a:noFill/>
              <a:ln>
                <a:noFill/>
              </a:ln>
            </p:spPr>
            <p:txBody>
              <a:bodyPr wrap="square" rtlCol="0">
                <a:spAutoFit/>
              </a:bodyPr>
              <a:lstStyle/>
              <a:p>
                <a14:m>
                  <m:oMath xmlns:m="http://schemas.openxmlformats.org/officeDocument/2006/math">
                    <m:r>
                      <a:rPr lang="en-US" altLang="ja-JP" sz="2400" b="1" i="1" smtClean="0">
                        <a:latin typeface="Cambria Math" panose="02040503050406030204" pitchFamily="18" charset="0"/>
                      </a:rPr>
                      <m:t>𝐞</m:t>
                    </m:r>
                    <m:r>
                      <a:rPr lang="en-US" altLang="ja-JP" sz="2400" b="1" i="1" smtClean="0">
                        <a:latin typeface="Cambria Math" panose="02040503050406030204" pitchFamily="18" charset="0"/>
                      </a:rPr>
                      <m:t> </m:t>
                    </m:r>
                  </m:oMath>
                </a14:m>
                <a:r>
                  <a:rPr kumimoji="1" lang="en-US" altLang="ja-JP" sz="2400" dirty="0"/>
                  <a:t>:</a:t>
                </a:r>
                <a:r>
                  <a:rPr lang="en-US" altLang="ja-JP" sz="2400" dirty="0"/>
                  <a:t> Row vector of emission intensities</a:t>
                </a:r>
              </a:p>
              <a:p>
                <a:r>
                  <a:rPr kumimoji="1" lang="en-US" altLang="ja-JP" sz="2400" b="1" dirty="0">
                    <a:latin typeface="Cambria Math" panose="02040503050406030204" pitchFamily="18" charset="0"/>
                    <a:ea typeface="Cambria Math" panose="02040503050406030204" pitchFamily="18" charset="0"/>
                  </a:rPr>
                  <a:t>L</a:t>
                </a:r>
                <a:r>
                  <a:rPr kumimoji="1" lang="en-US" altLang="ja-JP" sz="2400" i="1" dirty="0">
                    <a:latin typeface="Cambria Math" panose="02040503050406030204" pitchFamily="18" charset="0"/>
                    <a:ea typeface="Cambria Math" panose="02040503050406030204" pitchFamily="18" charset="0"/>
                  </a:rPr>
                  <a:t> </a:t>
                </a:r>
                <a:r>
                  <a:rPr kumimoji="1" lang="en-US" altLang="ja-JP" sz="2400" dirty="0">
                    <a:latin typeface="Cambria Math" panose="02040503050406030204" pitchFamily="18" charset="0"/>
                    <a:ea typeface="Cambria Math" panose="02040503050406030204" pitchFamily="18" charset="0"/>
                  </a:rPr>
                  <a:t>:</a:t>
                </a:r>
                <a:r>
                  <a:rPr kumimoji="1" lang="en-US" altLang="ja-JP" sz="2400" dirty="0"/>
                  <a:t> Leontief inverse matrix</a:t>
                </a:r>
              </a:p>
              <a:p>
                <a:pPr marL="990600" indent="-990600"/>
                <a14:m>
                  <m:oMath xmlns:m="http://schemas.openxmlformats.org/officeDocument/2006/math">
                    <m:sSup>
                      <m:sSupPr>
                        <m:ctrlPr>
                          <a:rPr lang="ja-JP" altLang="ja-JP" sz="2400" i="1" smtClean="0">
                            <a:latin typeface="Cambria Math" panose="02040503050406030204" pitchFamily="18" charset="0"/>
                          </a:rPr>
                        </m:ctrlPr>
                      </m:sSupPr>
                      <m:e>
                        <m:r>
                          <a:rPr lang="en-US" altLang="ja-JP" sz="2400" b="1" i="1">
                            <a:latin typeface="Cambria Math" panose="02040503050406030204" pitchFamily="18" charset="0"/>
                          </a:rPr>
                          <m:t>𝐟</m:t>
                        </m:r>
                      </m:e>
                      <m:sup>
                        <m:r>
                          <a:rPr lang="en-US" altLang="ja-JP" sz="2400" i="1">
                            <a:latin typeface="Cambria Math" panose="02040503050406030204" pitchFamily="18" charset="0"/>
                          </a:rPr>
                          <m:t>𝑔𝑙𝑜𝑏𝑎𝑙</m:t>
                        </m:r>
                      </m:sup>
                    </m:sSup>
                  </m:oMath>
                </a14:m>
                <a:r>
                  <a:rPr lang="en-US" altLang="ja-JP" sz="2400" dirty="0"/>
                  <a:t>: Column vector of the global final demand</a:t>
                </a:r>
                <a:endParaRPr lang="en-US" altLang="ja-JP" sz="2400" i="1" dirty="0">
                  <a:latin typeface="Cambria Math" panose="02040503050406030204" pitchFamily="18" charset="0"/>
                </a:endParaRPr>
              </a:p>
            </p:txBody>
          </p:sp>
        </mc:Choice>
        <mc:Fallback xmlns="">
          <p:sp>
            <p:nvSpPr>
              <p:cNvPr id="128" name="テキスト ボックス 127">
                <a:extLst>
                  <a:ext uri="{FF2B5EF4-FFF2-40B4-BE49-F238E27FC236}">
                    <a16:creationId xmlns:a16="http://schemas.microsoft.com/office/drawing/2014/main" id="{8C3D8F74-880A-5184-9C73-60CD2CD0E294}"/>
                  </a:ext>
                </a:extLst>
              </p:cNvPr>
              <p:cNvSpPr txBox="1">
                <a:spLocks noRot="1" noChangeAspect="1" noMove="1" noResize="1" noEditPoints="1" noAdjustHandles="1" noChangeArrowheads="1" noChangeShapeType="1" noTextEdit="1"/>
              </p:cNvSpPr>
              <p:nvPr/>
            </p:nvSpPr>
            <p:spPr>
              <a:xfrm>
                <a:off x="0" y="5657088"/>
                <a:ext cx="12001498" cy="1206869"/>
              </a:xfrm>
              <a:prstGeom prst="rect">
                <a:avLst/>
              </a:prstGeom>
              <a:blipFill>
                <a:blip r:embed="rId4"/>
                <a:stretch>
                  <a:fillRect l="-762" t="-4040" b="-10606"/>
                </a:stretch>
              </a:blipFill>
              <a:ln>
                <a:noFill/>
              </a:ln>
            </p:spPr>
            <p:txBody>
              <a:bodyPr/>
              <a:lstStyle/>
              <a:p>
                <a:r>
                  <a:rPr lang="en-GB">
                    <a:noFill/>
                  </a:rPr>
                  <a:t> </a:t>
                </a:r>
              </a:p>
            </p:txBody>
          </p:sp>
        </mc:Fallback>
      </mc:AlternateContent>
      <p:grpSp>
        <p:nvGrpSpPr>
          <p:cNvPr id="2194" name="グループ化 2193">
            <a:extLst>
              <a:ext uri="{FF2B5EF4-FFF2-40B4-BE49-F238E27FC236}">
                <a16:creationId xmlns:a16="http://schemas.microsoft.com/office/drawing/2014/main" id="{40148FB3-BE46-DF07-1CE8-F42EDFE91BFC}"/>
              </a:ext>
            </a:extLst>
          </p:cNvPr>
          <p:cNvGrpSpPr/>
          <p:nvPr/>
        </p:nvGrpSpPr>
        <p:grpSpPr>
          <a:xfrm>
            <a:off x="5883887" y="3698515"/>
            <a:ext cx="2563979" cy="2575408"/>
            <a:chOff x="4807659" y="3275744"/>
            <a:chExt cx="2563979" cy="2575408"/>
          </a:xfrm>
        </p:grpSpPr>
        <mc:AlternateContent xmlns:mc="http://schemas.openxmlformats.org/markup-compatibility/2006" xmlns:a14="http://schemas.microsoft.com/office/drawing/2010/main">
          <mc:Choice Requires="a14">
            <p:sp>
              <p:nvSpPr>
                <p:cNvPr id="2070" name="正方形/長方形 2069">
                  <a:extLst>
                    <a:ext uri="{FF2B5EF4-FFF2-40B4-BE49-F238E27FC236}">
                      <a16:creationId xmlns:a16="http://schemas.microsoft.com/office/drawing/2014/main" id="{333961DC-5A09-E725-4474-D3FF7062B8AE}"/>
                    </a:ext>
                  </a:extLst>
                </p:cNvPr>
                <p:cNvSpPr/>
                <p:nvPr/>
              </p:nvSpPr>
              <p:spPr>
                <a:xfrm>
                  <a:off x="4809053" y="3275744"/>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𝑙</m:t>
                            </m:r>
                          </m:e>
                          <m:sub>
                            <m:r>
                              <a:rPr lang="en-US" altLang="ja-JP" sz="2000" b="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1</m:t>
                            </m:r>
                          </m:sub>
                        </m:sSub>
                      </m:oMath>
                    </m:oMathPara>
                  </a14:m>
                  <a:endParaRPr lang="ja-JP" altLang="en-US" sz="2000" dirty="0"/>
                </a:p>
              </p:txBody>
            </p:sp>
          </mc:Choice>
          <mc:Fallback xmlns="">
            <p:sp>
              <p:nvSpPr>
                <p:cNvPr id="2070" name="正方形/長方形 2069">
                  <a:extLst>
                    <a:ext uri="{FF2B5EF4-FFF2-40B4-BE49-F238E27FC236}">
                      <a16:creationId xmlns:a16="http://schemas.microsoft.com/office/drawing/2014/main" id="{333961DC-5A09-E725-4474-D3FF7062B8AE}"/>
                    </a:ext>
                  </a:extLst>
                </p:cNvPr>
                <p:cNvSpPr>
                  <a:spLocks noRot="1" noChangeAspect="1" noMove="1" noResize="1" noEditPoints="1" noAdjustHandles="1" noChangeArrowheads="1" noChangeShapeType="1" noTextEdit="1"/>
                </p:cNvSpPr>
                <p:nvPr/>
              </p:nvSpPr>
              <p:spPr>
                <a:xfrm>
                  <a:off x="4809053" y="3275744"/>
                  <a:ext cx="429234" cy="429235"/>
                </a:xfrm>
                <a:prstGeom prst="rect">
                  <a:avLst/>
                </a:prstGeom>
                <a:blipFill>
                  <a:blip r:embed="rId5"/>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1" name="正方形/長方形 2070">
                  <a:extLst>
                    <a:ext uri="{FF2B5EF4-FFF2-40B4-BE49-F238E27FC236}">
                      <a16:creationId xmlns:a16="http://schemas.microsoft.com/office/drawing/2014/main" id="{7CEA6778-29FD-F568-5CEB-4B932379054A}"/>
                    </a:ext>
                  </a:extLst>
                </p:cNvPr>
                <p:cNvSpPr/>
                <p:nvPr/>
              </p:nvSpPr>
              <p:spPr>
                <a:xfrm>
                  <a:off x="5235535"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Sub>
                      </m:oMath>
                    </m:oMathPara>
                  </a14:m>
                  <a:endParaRPr lang="ja-JP" altLang="en-US" sz="2000" dirty="0"/>
                </a:p>
              </p:txBody>
            </p:sp>
          </mc:Choice>
          <mc:Fallback xmlns="">
            <p:sp>
              <p:nvSpPr>
                <p:cNvPr id="2071" name="正方形/長方形 2070">
                  <a:extLst>
                    <a:ext uri="{FF2B5EF4-FFF2-40B4-BE49-F238E27FC236}">
                      <a16:creationId xmlns:a16="http://schemas.microsoft.com/office/drawing/2014/main" id="{7CEA6778-29FD-F568-5CEB-4B932379054A}"/>
                    </a:ext>
                  </a:extLst>
                </p:cNvPr>
                <p:cNvSpPr>
                  <a:spLocks noRot="1" noChangeAspect="1" noMove="1" noResize="1" noEditPoints="1" noAdjustHandles="1" noChangeArrowheads="1" noChangeShapeType="1" noTextEdit="1"/>
                </p:cNvSpPr>
                <p:nvPr/>
              </p:nvSpPr>
              <p:spPr>
                <a:xfrm>
                  <a:off x="5235535" y="3275744"/>
                  <a:ext cx="429234" cy="429235"/>
                </a:xfrm>
                <a:prstGeom prst="rect">
                  <a:avLst/>
                </a:prstGeom>
                <a:blipFill>
                  <a:blip r:embed="rId6"/>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2" name="正方形/長方形 2071">
                  <a:extLst>
                    <a:ext uri="{FF2B5EF4-FFF2-40B4-BE49-F238E27FC236}">
                      <a16:creationId xmlns:a16="http://schemas.microsoft.com/office/drawing/2014/main" id="{25ED0E0B-3C91-F6B3-E35D-5FF2FDDF4C1C}"/>
                    </a:ext>
                  </a:extLst>
                </p:cNvPr>
                <p:cNvSpPr/>
                <p:nvPr/>
              </p:nvSpPr>
              <p:spPr>
                <a:xfrm>
                  <a:off x="5662016"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3</m:t>
                            </m:r>
                          </m:sub>
                        </m:sSub>
                      </m:oMath>
                    </m:oMathPara>
                  </a14:m>
                  <a:endParaRPr lang="ja-JP" altLang="en-US" sz="2000" dirty="0"/>
                </a:p>
              </p:txBody>
            </p:sp>
          </mc:Choice>
          <mc:Fallback xmlns="">
            <p:sp>
              <p:nvSpPr>
                <p:cNvPr id="2072" name="正方形/長方形 2071">
                  <a:extLst>
                    <a:ext uri="{FF2B5EF4-FFF2-40B4-BE49-F238E27FC236}">
                      <a16:creationId xmlns:a16="http://schemas.microsoft.com/office/drawing/2014/main" id="{25ED0E0B-3C91-F6B3-E35D-5FF2FDDF4C1C}"/>
                    </a:ext>
                  </a:extLst>
                </p:cNvPr>
                <p:cNvSpPr>
                  <a:spLocks noRot="1" noChangeAspect="1" noMove="1" noResize="1" noEditPoints="1" noAdjustHandles="1" noChangeArrowheads="1" noChangeShapeType="1" noTextEdit="1"/>
                </p:cNvSpPr>
                <p:nvPr/>
              </p:nvSpPr>
              <p:spPr>
                <a:xfrm>
                  <a:off x="5662016" y="3275744"/>
                  <a:ext cx="429234" cy="429235"/>
                </a:xfrm>
                <a:prstGeom prst="rect">
                  <a:avLst/>
                </a:prstGeom>
                <a:blipFill>
                  <a:blip r:embed="rId7"/>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3" name="正方形/長方形 2072">
                  <a:extLst>
                    <a:ext uri="{FF2B5EF4-FFF2-40B4-BE49-F238E27FC236}">
                      <a16:creationId xmlns:a16="http://schemas.microsoft.com/office/drawing/2014/main" id="{E0A4FC60-22EE-31D6-420B-0778D3578BCB}"/>
                    </a:ext>
                  </a:extLst>
                </p:cNvPr>
                <p:cNvSpPr/>
                <p:nvPr/>
              </p:nvSpPr>
              <p:spPr>
                <a:xfrm>
                  <a:off x="4809053"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073" name="正方形/長方形 2072">
                  <a:extLst>
                    <a:ext uri="{FF2B5EF4-FFF2-40B4-BE49-F238E27FC236}">
                      <a16:creationId xmlns:a16="http://schemas.microsoft.com/office/drawing/2014/main" id="{E0A4FC60-22EE-31D6-420B-0778D3578BCB}"/>
                    </a:ext>
                  </a:extLst>
                </p:cNvPr>
                <p:cNvSpPr>
                  <a:spLocks noRot="1" noChangeAspect="1" noMove="1" noResize="1" noEditPoints="1" noAdjustHandles="1" noChangeArrowheads="1" noChangeShapeType="1" noTextEdit="1"/>
                </p:cNvSpPr>
                <p:nvPr/>
              </p:nvSpPr>
              <p:spPr>
                <a:xfrm>
                  <a:off x="4809053" y="3704979"/>
                  <a:ext cx="429234" cy="429235"/>
                </a:xfrm>
                <a:prstGeom prst="rect">
                  <a:avLst/>
                </a:prstGeom>
                <a:blipFill>
                  <a:blip r:embed="rId8"/>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4" name="正方形/長方形 2073">
                  <a:extLst>
                    <a:ext uri="{FF2B5EF4-FFF2-40B4-BE49-F238E27FC236}">
                      <a16:creationId xmlns:a16="http://schemas.microsoft.com/office/drawing/2014/main" id="{64A79008-0663-AA37-5B8D-B535A3FE76DD}"/>
                    </a:ext>
                  </a:extLst>
                </p:cNvPr>
                <p:cNvSpPr/>
                <p:nvPr/>
              </p:nvSpPr>
              <p:spPr>
                <a:xfrm>
                  <a:off x="5235535"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22</m:t>
                            </m:r>
                          </m:sub>
                        </m:sSub>
                      </m:oMath>
                    </m:oMathPara>
                  </a14:m>
                  <a:endParaRPr kumimoji="1" lang="ja-JP" altLang="en-US" sz="2000" dirty="0"/>
                </a:p>
              </p:txBody>
            </p:sp>
          </mc:Choice>
          <mc:Fallback xmlns="">
            <p:sp>
              <p:nvSpPr>
                <p:cNvPr id="2074" name="正方形/長方形 2073">
                  <a:extLst>
                    <a:ext uri="{FF2B5EF4-FFF2-40B4-BE49-F238E27FC236}">
                      <a16:creationId xmlns:a16="http://schemas.microsoft.com/office/drawing/2014/main" id="{64A79008-0663-AA37-5B8D-B535A3FE76DD}"/>
                    </a:ext>
                  </a:extLst>
                </p:cNvPr>
                <p:cNvSpPr>
                  <a:spLocks noRot="1" noChangeAspect="1" noMove="1" noResize="1" noEditPoints="1" noAdjustHandles="1" noChangeArrowheads="1" noChangeShapeType="1" noTextEdit="1"/>
                </p:cNvSpPr>
                <p:nvPr/>
              </p:nvSpPr>
              <p:spPr>
                <a:xfrm>
                  <a:off x="5235535" y="3704979"/>
                  <a:ext cx="429234" cy="429235"/>
                </a:xfrm>
                <a:prstGeom prst="rect">
                  <a:avLst/>
                </a:prstGeom>
                <a:blipFill>
                  <a:blip r:embed="rId9"/>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5" name="正方形/長方形 2074">
                  <a:extLst>
                    <a:ext uri="{FF2B5EF4-FFF2-40B4-BE49-F238E27FC236}">
                      <a16:creationId xmlns:a16="http://schemas.microsoft.com/office/drawing/2014/main" id="{FDD5F2FD-AAE6-B1D2-105B-42985E9F97E7}"/>
                    </a:ext>
                  </a:extLst>
                </p:cNvPr>
                <p:cNvSpPr/>
                <p:nvPr/>
              </p:nvSpPr>
              <p:spPr>
                <a:xfrm>
                  <a:off x="5662016"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23</m:t>
                            </m:r>
                          </m:sub>
                        </m:sSub>
                      </m:oMath>
                    </m:oMathPara>
                  </a14:m>
                  <a:endParaRPr lang="ja-JP" altLang="en-US" sz="2000" dirty="0"/>
                </a:p>
              </p:txBody>
            </p:sp>
          </mc:Choice>
          <mc:Fallback xmlns="">
            <p:sp>
              <p:nvSpPr>
                <p:cNvPr id="2075" name="正方形/長方形 2074">
                  <a:extLst>
                    <a:ext uri="{FF2B5EF4-FFF2-40B4-BE49-F238E27FC236}">
                      <a16:creationId xmlns:a16="http://schemas.microsoft.com/office/drawing/2014/main" id="{FDD5F2FD-AAE6-B1D2-105B-42985E9F97E7}"/>
                    </a:ext>
                  </a:extLst>
                </p:cNvPr>
                <p:cNvSpPr>
                  <a:spLocks noRot="1" noChangeAspect="1" noMove="1" noResize="1" noEditPoints="1" noAdjustHandles="1" noChangeArrowheads="1" noChangeShapeType="1" noTextEdit="1"/>
                </p:cNvSpPr>
                <p:nvPr/>
              </p:nvSpPr>
              <p:spPr>
                <a:xfrm>
                  <a:off x="5662016" y="3704979"/>
                  <a:ext cx="429234" cy="429235"/>
                </a:xfrm>
                <a:prstGeom prst="rect">
                  <a:avLst/>
                </a:prstGeom>
                <a:blipFill>
                  <a:blip r:embed="rId10"/>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6" name="正方形/長方形 2075">
                  <a:extLst>
                    <a:ext uri="{FF2B5EF4-FFF2-40B4-BE49-F238E27FC236}">
                      <a16:creationId xmlns:a16="http://schemas.microsoft.com/office/drawing/2014/main" id="{161872B0-ECEF-BB44-E81D-56B82D665036}"/>
                    </a:ext>
                  </a:extLst>
                </p:cNvPr>
                <p:cNvSpPr/>
                <p:nvPr/>
              </p:nvSpPr>
              <p:spPr>
                <a:xfrm>
                  <a:off x="4809053"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076" name="正方形/長方形 2075">
                  <a:extLst>
                    <a:ext uri="{FF2B5EF4-FFF2-40B4-BE49-F238E27FC236}">
                      <a16:creationId xmlns:a16="http://schemas.microsoft.com/office/drawing/2014/main" id="{161872B0-ECEF-BB44-E81D-56B82D665036}"/>
                    </a:ext>
                  </a:extLst>
                </p:cNvPr>
                <p:cNvSpPr>
                  <a:spLocks noRot="1" noChangeAspect="1" noMove="1" noResize="1" noEditPoints="1" noAdjustHandles="1" noChangeArrowheads="1" noChangeShapeType="1" noTextEdit="1"/>
                </p:cNvSpPr>
                <p:nvPr/>
              </p:nvSpPr>
              <p:spPr>
                <a:xfrm>
                  <a:off x="4809053" y="4134213"/>
                  <a:ext cx="429234" cy="429235"/>
                </a:xfrm>
                <a:prstGeom prst="rect">
                  <a:avLst/>
                </a:prstGeom>
                <a:blipFill>
                  <a:blip r:embed="rId11"/>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7" name="正方形/長方形 2076">
                  <a:extLst>
                    <a:ext uri="{FF2B5EF4-FFF2-40B4-BE49-F238E27FC236}">
                      <a16:creationId xmlns:a16="http://schemas.microsoft.com/office/drawing/2014/main" id="{13FA5129-F15E-1B6B-BCAB-700D5D46B51C}"/>
                    </a:ext>
                  </a:extLst>
                </p:cNvPr>
                <p:cNvSpPr/>
                <p:nvPr/>
              </p:nvSpPr>
              <p:spPr>
                <a:xfrm>
                  <a:off x="5235535"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32</m:t>
                            </m:r>
                          </m:sub>
                        </m:sSub>
                      </m:oMath>
                    </m:oMathPara>
                  </a14:m>
                  <a:endParaRPr lang="ja-JP" altLang="en-US" sz="2000" dirty="0"/>
                </a:p>
              </p:txBody>
            </p:sp>
          </mc:Choice>
          <mc:Fallback xmlns="">
            <p:sp>
              <p:nvSpPr>
                <p:cNvPr id="2077" name="正方形/長方形 2076">
                  <a:extLst>
                    <a:ext uri="{FF2B5EF4-FFF2-40B4-BE49-F238E27FC236}">
                      <a16:creationId xmlns:a16="http://schemas.microsoft.com/office/drawing/2014/main" id="{13FA5129-F15E-1B6B-BCAB-700D5D46B51C}"/>
                    </a:ext>
                  </a:extLst>
                </p:cNvPr>
                <p:cNvSpPr>
                  <a:spLocks noRot="1" noChangeAspect="1" noMove="1" noResize="1" noEditPoints="1" noAdjustHandles="1" noChangeArrowheads="1" noChangeShapeType="1" noTextEdit="1"/>
                </p:cNvSpPr>
                <p:nvPr/>
              </p:nvSpPr>
              <p:spPr>
                <a:xfrm>
                  <a:off x="5235535" y="4134213"/>
                  <a:ext cx="429234" cy="429235"/>
                </a:xfrm>
                <a:prstGeom prst="rect">
                  <a:avLst/>
                </a:prstGeom>
                <a:blipFill>
                  <a:blip r:embed="rId12"/>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8" name="正方形/長方形 2077">
                  <a:extLst>
                    <a:ext uri="{FF2B5EF4-FFF2-40B4-BE49-F238E27FC236}">
                      <a16:creationId xmlns:a16="http://schemas.microsoft.com/office/drawing/2014/main" id="{0DD659AB-5DE8-B7A7-D260-3BC2DB16A1D7}"/>
                    </a:ext>
                  </a:extLst>
                </p:cNvPr>
                <p:cNvSpPr/>
                <p:nvPr/>
              </p:nvSpPr>
              <p:spPr>
                <a:xfrm>
                  <a:off x="5662016"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33</m:t>
                            </m:r>
                          </m:sub>
                        </m:sSub>
                      </m:oMath>
                    </m:oMathPara>
                  </a14:m>
                  <a:endParaRPr lang="ja-JP" altLang="en-US" sz="2000" dirty="0"/>
                </a:p>
              </p:txBody>
            </p:sp>
          </mc:Choice>
          <mc:Fallback xmlns="">
            <p:sp>
              <p:nvSpPr>
                <p:cNvPr id="2078" name="正方形/長方形 2077">
                  <a:extLst>
                    <a:ext uri="{FF2B5EF4-FFF2-40B4-BE49-F238E27FC236}">
                      <a16:creationId xmlns:a16="http://schemas.microsoft.com/office/drawing/2014/main" id="{0DD659AB-5DE8-B7A7-D260-3BC2DB16A1D7}"/>
                    </a:ext>
                  </a:extLst>
                </p:cNvPr>
                <p:cNvSpPr>
                  <a:spLocks noRot="1" noChangeAspect="1" noMove="1" noResize="1" noEditPoints="1" noAdjustHandles="1" noChangeArrowheads="1" noChangeShapeType="1" noTextEdit="1"/>
                </p:cNvSpPr>
                <p:nvPr/>
              </p:nvSpPr>
              <p:spPr>
                <a:xfrm>
                  <a:off x="5662016" y="4134213"/>
                  <a:ext cx="429234" cy="429235"/>
                </a:xfrm>
                <a:prstGeom prst="rect">
                  <a:avLst/>
                </a:prstGeom>
                <a:blipFill>
                  <a:blip r:embed="rId13"/>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0" name="正方形/長方形 2079">
                  <a:extLst>
                    <a:ext uri="{FF2B5EF4-FFF2-40B4-BE49-F238E27FC236}">
                      <a16:creationId xmlns:a16="http://schemas.microsoft.com/office/drawing/2014/main" id="{DF63BDA0-7FFF-3613-1F77-400C154BFC6C}"/>
                    </a:ext>
                  </a:extLst>
                </p:cNvPr>
                <p:cNvSpPr/>
                <p:nvPr/>
              </p:nvSpPr>
              <p:spPr>
                <a:xfrm>
                  <a:off x="6089441" y="3275744"/>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4</m:t>
                            </m:r>
                          </m:sub>
                        </m:sSub>
                      </m:oMath>
                    </m:oMathPara>
                  </a14:m>
                  <a:endParaRPr lang="ja-JP" altLang="en-US" sz="2000" dirty="0"/>
                </a:p>
              </p:txBody>
            </p:sp>
          </mc:Choice>
          <mc:Fallback xmlns="">
            <p:sp>
              <p:nvSpPr>
                <p:cNvPr id="2080" name="正方形/長方形 2079">
                  <a:extLst>
                    <a:ext uri="{FF2B5EF4-FFF2-40B4-BE49-F238E27FC236}">
                      <a16:creationId xmlns:a16="http://schemas.microsoft.com/office/drawing/2014/main" id="{DF63BDA0-7FFF-3613-1F77-400C154BFC6C}"/>
                    </a:ext>
                  </a:extLst>
                </p:cNvPr>
                <p:cNvSpPr>
                  <a:spLocks noRot="1" noChangeAspect="1" noMove="1" noResize="1" noEditPoints="1" noAdjustHandles="1" noChangeArrowheads="1" noChangeShapeType="1" noTextEdit="1"/>
                </p:cNvSpPr>
                <p:nvPr/>
              </p:nvSpPr>
              <p:spPr>
                <a:xfrm>
                  <a:off x="6089441" y="3275744"/>
                  <a:ext cx="429234" cy="429235"/>
                </a:xfrm>
                <a:prstGeom prst="rect">
                  <a:avLst/>
                </a:prstGeom>
                <a:blipFill>
                  <a:blip r:embed="rId14"/>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1" name="正方形/長方形 2080">
                  <a:extLst>
                    <a:ext uri="{FF2B5EF4-FFF2-40B4-BE49-F238E27FC236}">
                      <a16:creationId xmlns:a16="http://schemas.microsoft.com/office/drawing/2014/main" id="{6256FE6C-0C85-0216-1F40-51D63C960F21}"/>
                    </a:ext>
                  </a:extLst>
                </p:cNvPr>
                <p:cNvSpPr/>
                <p:nvPr/>
              </p:nvSpPr>
              <p:spPr>
                <a:xfrm>
                  <a:off x="6515922"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5</m:t>
                            </m:r>
                          </m:sub>
                        </m:sSub>
                      </m:oMath>
                    </m:oMathPara>
                  </a14:m>
                  <a:endParaRPr lang="ja-JP" altLang="en-US" sz="2000" dirty="0"/>
                </a:p>
              </p:txBody>
            </p:sp>
          </mc:Choice>
          <mc:Fallback xmlns="">
            <p:sp>
              <p:nvSpPr>
                <p:cNvPr id="2081" name="正方形/長方形 2080">
                  <a:extLst>
                    <a:ext uri="{FF2B5EF4-FFF2-40B4-BE49-F238E27FC236}">
                      <a16:creationId xmlns:a16="http://schemas.microsoft.com/office/drawing/2014/main" id="{6256FE6C-0C85-0216-1F40-51D63C960F21}"/>
                    </a:ext>
                  </a:extLst>
                </p:cNvPr>
                <p:cNvSpPr>
                  <a:spLocks noRot="1" noChangeAspect="1" noMove="1" noResize="1" noEditPoints="1" noAdjustHandles="1" noChangeArrowheads="1" noChangeShapeType="1" noTextEdit="1"/>
                </p:cNvSpPr>
                <p:nvPr/>
              </p:nvSpPr>
              <p:spPr>
                <a:xfrm>
                  <a:off x="6515922" y="3275744"/>
                  <a:ext cx="429234" cy="429235"/>
                </a:xfrm>
                <a:prstGeom prst="rect">
                  <a:avLst/>
                </a:prstGeom>
                <a:blipFill>
                  <a:blip r:embed="rId15"/>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2" name="正方形/長方形 2081">
                  <a:extLst>
                    <a:ext uri="{FF2B5EF4-FFF2-40B4-BE49-F238E27FC236}">
                      <a16:creationId xmlns:a16="http://schemas.microsoft.com/office/drawing/2014/main" id="{6690A919-6274-3DA7-0615-FB7F2B9D9D43}"/>
                    </a:ext>
                  </a:extLst>
                </p:cNvPr>
                <p:cNvSpPr/>
                <p:nvPr/>
              </p:nvSpPr>
              <p:spPr>
                <a:xfrm>
                  <a:off x="6942404"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6</m:t>
                            </m:r>
                          </m:sub>
                        </m:sSub>
                      </m:oMath>
                    </m:oMathPara>
                  </a14:m>
                  <a:endParaRPr lang="ja-JP" altLang="en-US" sz="2000" dirty="0"/>
                </a:p>
              </p:txBody>
            </p:sp>
          </mc:Choice>
          <mc:Fallback xmlns="">
            <p:sp>
              <p:nvSpPr>
                <p:cNvPr id="2082" name="正方形/長方形 2081">
                  <a:extLst>
                    <a:ext uri="{FF2B5EF4-FFF2-40B4-BE49-F238E27FC236}">
                      <a16:creationId xmlns:a16="http://schemas.microsoft.com/office/drawing/2014/main" id="{6690A919-6274-3DA7-0615-FB7F2B9D9D43}"/>
                    </a:ext>
                  </a:extLst>
                </p:cNvPr>
                <p:cNvSpPr>
                  <a:spLocks noRot="1" noChangeAspect="1" noMove="1" noResize="1" noEditPoints="1" noAdjustHandles="1" noChangeArrowheads="1" noChangeShapeType="1" noTextEdit="1"/>
                </p:cNvSpPr>
                <p:nvPr/>
              </p:nvSpPr>
              <p:spPr>
                <a:xfrm>
                  <a:off x="6942404" y="3275744"/>
                  <a:ext cx="429234" cy="429235"/>
                </a:xfrm>
                <a:prstGeom prst="rect">
                  <a:avLst/>
                </a:prstGeom>
                <a:blipFill>
                  <a:blip r:embed="rId16"/>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3" name="正方形/長方形 2082">
                  <a:extLst>
                    <a:ext uri="{FF2B5EF4-FFF2-40B4-BE49-F238E27FC236}">
                      <a16:creationId xmlns:a16="http://schemas.microsoft.com/office/drawing/2014/main" id="{712C9F20-3A3B-347F-9F31-B227399C03EF}"/>
                    </a:ext>
                  </a:extLst>
                </p:cNvPr>
                <p:cNvSpPr/>
                <p:nvPr/>
              </p:nvSpPr>
              <p:spPr>
                <a:xfrm>
                  <a:off x="6089441"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24</m:t>
                            </m:r>
                          </m:sub>
                        </m:sSub>
                      </m:oMath>
                    </m:oMathPara>
                  </a14:m>
                  <a:endParaRPr lang="ja-JP" altLang="en-US" sz="2000" dirty="0"/>
                </a:p>
              </p:txBody>
            </p:sp>
          </mc:Choice>
          <mc:Fallback xmlns="">
            <p:sp>
              <p:nvSpPr>
                <p:cNvPr id="2083" name="正方形/長方形 2082">
                  <a:extLst>
                    <a:ext uri="{FF2B5EF4-FFF2-40B4-BE49-F238E27FC236}">
                      <a16:creationId xmlns:a16="http://schemas.microsoft.com/office/drawing/2014/main" id="{712C9F20-3A3B-347F-9F31-B227399C03EF}"/>
                    </a:ext>
                  </a:extLst>
                </p:cNvPr>
                <p:cNvSpPr>
                  <a:spLocks noRot="1" noChangeAspect="1" noMove="1" noResize="1" noEditPoints="1" noAdjustHandles="1" noChangeArrowheads="1" noChangeShapeType="1" noTextEdit="1"/>
                </p:cNvSpPr>
                <p:nvPr/>
              </p:nvSpPr>
              <p:spPr>
                <a:xfrm>
                  <a:off x="6089441" y="3704979"/>
                  <a:ext cx="429234" cy="429235"/>
                </a:xfrm>
                <a:prstGeom prst="rect">
                  <a:avLst/>
                </a:prstGeom>
                <a:blipFill>
                  <a:blip r:embed="rId17"/>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4" name="正方形/長方形 2083">
                  <a:extLst>
                    <a:ext uri="{FF2B5EF4-FFF2-40B4-BE49-F238E27FC236}">
                      <a16:creationId xmlns:a16="http://schemas.microsoft.com/office/drawing/2014/main" id="{32F616B6-6CD4-D629-C788-F1560484D54B}"/>
                    </a:ext>
                  </a:extLst>
                </p:cNvPr>
                <p:cNvSpPr/>
                <p:nvPr/>
              </p:nvSpPr>
              <p:spPr>
                <a:xfrm>
                  <a:off x="6515922"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25</m:t>
                            </m:r>
                          </m:sub>
                        </m:sSub>
                      </m:oMath>
                    </m:oMathPara>
                  </a14:m>
                  <a:endParaRPr kumimoji="1" lang="ja-JP" altLang="en-US" sz="2000" dirty="0"/>
                </a:p>
              </p:txBody>
            </p:sp>
          </mc:Choice>
          <mc:Fallback xmlns="">
            <p:sp>
              <p:nvSpPr>
                <p:cNvPr id="2084" name="正方形/長方形 2083">
                  <a:extLst>
                    <a:ext uri="{FF2B5EF4-FFF2-40B4-BE49-F238E27FC236}">
                      <a16:creationId xmlns:a16="http://schemas.microsoft.com/office/drawing/2014/main" id="{32F616B6-6CD4-D629-C788-F1560484D54B}"/>
                    </a:ext>
                  </a:extLst>
                </p:cNvPr>
                <p:cNvSpPr>
                  <a:spLocks noRot="1" noChangeAspect="1" noMove="1" noResize="1" noEditPoints="1" noAdjustHandles="1" noChangeArrowheads="1" noChangeShapeType="1" noTextEdit="1"/>
                </p:cNvSpPr>
                <p:nvPr/>
              </p:nvSpPr>
              <p:spPr>
                <a:xfrm>
                  <a:off x="6515922" y="3704979"/>
                  <a:ext cx="429234" cy="429235"/>
                </a:xfrm>
                <a:prstGeom prst="rect">
                  <a:avLst/>
                </a:prstGeom>
                <a:blipFill>
                  <a:blip r:embed="rId18"/>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5" name="正方形/長方形 2084">
                  <a:extLst>
                    <a:ext uri="{FF2B5EF4-FFF2-40B4-BE49-F238E27FC236}">
                      <a16:creationId xmlns:a16="http://schemas.microsoft.com/office/drawing/2014/main" id="{E8C46693-1C2A-E09B-61D7-9BE5EC51BE66}"/>
                    </a:ext>
                  </a:extLst>
                </p:cNvPr>
                <p:cNvSpPr/>
                <p:nvPr/>
              </p:nvSpPr>
              <p:spPr>
                <a:xfrm>
                  <a:off x="6942404"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26</m:t>
                            </m:r>
                          </m:sub>
                        </m:sSub>
                      </m:oMath>
                    </m:oMathPara>
                  </a14:m>
                  <a:endParaRPr lang="ja-JP" altLang="en-US" sz="2000" dirty="0"/>
                </a:p>
              </p:txBody>
            </p:sp>
          </mc:Choice>
          <mc:Fallback xmlns="">
            <p:sp>
              <p:nvSpPr>
                <p:cNvPr id="2085" name="正方形/長方形 2084">
                  <a:extLst>
                    <a:ext uri="{FF2B5EF4-FFF2-40B4-BE49-F238E27FC236}">
                      <a16:creationId xmlns:a16="http://schemas.microsoft.com/office/drawing/2014/main" id="{E8C46693-1C2A-E09B-61D7-9BE5EC51BE66}"/>
                    </a:ext>
                  </a:extLst>
                </p:cNvPr>
                <p:cNvSpPr>
                  <a:spLocks noRot="1" noChangeAspect="1" noMove="1" noResize="1" noEditPoints="1" noAdjustHandles="1" noChangeArrowheads="1" noChangeShapeType="1" noTextEdit="1"/>
                </p:cNvSpPr>
                <p:nvPr/>
              </p:nvSpPr>
              <p:spPr>
                <a:xfrm>
                  <a:off x="6942404" y="3704979"/>
                  <a:ext cx="429234" cy="429235"/>
                </a:xfrm>
                <a:prstGeom prst="rect">
                  <a:avLst/>
                </a:prstGeom>
                <a:blipFill>
                  <a:blip r:embed="rId19"/>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6" name="正方形/長方形 2085">
                  <a:extLst>
                    <a:ext uri="{FF2B5EF4-FFF2-40B4-BE49-F238E27FC236}">
                      <a16:creationId xmlns:a16="http://schemas.microsoft.com/office/drawing/2014/main" id="{EB2F1430-1555-B0B7-CF43-379DCBB9CA3E}"/>
                    </a:ext>
                  </a:extLst>
                </p:cNvPr>
                <p:cNvSpPr/>
                <p:nvPr/>
              </p:nvSpPr>
              <p:spPr>
                <a:xfrm>
                  <a:off x="6089441"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34</m:t>
                            </m:r>
                          </m:sub>
                        </m:sSub>
                      </m:oMath>
                    </m:oMathPara>
                  </a14:m>
                  <a:endParaRPr lang="ja-JP" altLang="en-US" sz="2000" dirty="0"/>
                </a:p>
              </p:txBody>
            </p:sp>
          </mc:Choice>
          <mc:Fallback xmlns="">
            <p:sp>
              <p:nvSpPr>
                <p:cNvPr id="2086" name="正方形/長方形 2085">
                  <a:extLst>
                    <a:ext uri="{FF2B5EF4-FFF2-40B4-BE49-F238E27FC236}">
                      <a16:creationId xmlns:a16="http://schemas.microsoft.com/office/drawing/2014/main" id="{EB2F1430-1555-B0B7-CF43-379DCBB9CA3E}"/>
                    </a:ext>
                  </a:extLst>
                </p:cNvPr>
                <p:cNvSpPr>
                  <a:spLocks noRot="1" noChangeAspect="1" noMove="1" noResize="1" noEditPoints="1" noAdjustHandles="1" noChangeArrowheads="1" noChangeShapeType="1" noTextEdit="1"/>
                </p:cNvSpPr>
                <p:nvPr/>
              </p:nvSpPr>
              <p:spPr>
                <a:xfrm>
                  <a:off x="6089441" y="4134213"/>
                  <a:ext cx="429234" cy="429235"/>
                </a:xfrm>
                <a:prstGeom prst="rect">
                  <a:avLst/>
                </a:prstGeom>
                <a:blipFill>
                  <a:blip r:embed="rId20"/>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7" name="正方形/長方形 2086">
                  <a:extLst>
                    <a:ext uri="{FF2B5EF4-FFF2-40B4-BE49-F238E27FC236}">
                      <a16:creationId xmlns:a16="http://schemas.microsoft.com/office/drawing/2014/main" id="{5BA28C1D-C802-5393-2D0E-ACD05BF166A2}"/>
                    </a:ext>
                  </a:extLst>
                </p:cNvPr>
                <p:cNvSpPr/>
                <p:nvPr/>
              </p:nvSpPr>
              <p:spPr>
                <a:xfrm>
                  <a:off x="6515922"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35</m:t>
                            </m:r>
                          </m:sub>
                        </m:sSub>
                      </m:oMath>
                    </m:oMathPara>
                  </a14:m>
                  <a:endParaRPr lang="ja-JP" altLang="en-US" sz="2000" dirty="0"/>
                </a:p>
              </p:txBody>
            </p:sp>
          </mc:Choice>
          <mc:Fallback xmlns="">
            <p:sp>
              <p:nvSpPr>
                <p:cNvPr id="2087" name="正方形/長方形 2086">
                  <a:extLst>
                    <a:ext uri="{FF2B5EF4-FFF2-40B4-BE49-F238E27FC236}">
                      <a16:creationId xmlns:a16="http://schemas.microsoft.com/office/drawing/2014/main" id="{5BA28C1D-C802-5393-2D0E-ACD05BF166A2}"/>
                    </a:ext>
                  </a:extLst>
                </p:cNvPr>
                <p:cNvSpPr>
                  <a:spLocks noRot="1" noChangeAspect="1" noMove="1" noResize="1" noEditPoints="1" noAdjustHandles="1" noChangeArrowheads="1" noChangeShapeType="1" noTextEdit="1"/>
                </p:cNvSpPr>
                <p:nvPr/>
              </p:nvSpPr>
              <p:spPr>
                <a:xfrm>
                  <a:off x="6515922" y="4134213"/>
                  <a:ext cx="429234" cy="429235"/>
                </a:xfrm>
                <a:prstGeom prst="rect">
                  <a:avLst/>
                </a:prstGeom>
                <a:blipFill>
                  <a:blip r:embed="rId21"/>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8" name="正方形/長方形 2087">
                  <a:extLst>
                    <a:ext uri="{FF2B5EF4-FFF2-40B4-BE49-F238E27FC236}">
                      <a16:creationId xmlns:a16="http://schemas.microsoft.com/office/drawing/2014/main" id="{F7540FED-03F7-BAD7-05CE-4DCB666FF8C2}"/>
                    </a:ext>
                  </a:extLst>
                </p:cNvPr>
                <p:cNvSpPr/>
                <p:nvPr/>
              </p:nvSpPr>
              <p:spPr>
                <a:xfrm>
                  <a:off x="6942404"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36</m:t>
                            </m:r>
                          </m:sub>
                        </m:sSub>
                      </m:oMath>
                    </m:oMathPara>
                  </a14:m>
                  <a:endParaRPr lang="ja-JP" altLang="en-US" sz="2000" dirty="0"/>
                </a:p>
              </p:txBody>
            </p:sp>
          </mc:Choice>
          <mc:Fallback xmlns="">
            <p:sp>
              <p:nvSpPr>
                <p:cNvPr id="2088" name="正方形/長方形 2087">
                  <a:extLst>
                    <a:ext uri="{FF2B5EF4-FFF2-40B4-BE49-F238E27FC236}">
                      <a16:creationId xmlns:a16="http://schemas.microsoft.com/office/drawing/2014/main" id="{F7540FED-03F7-BAD7-05CE-4DCB666FF8C2}"/>
                    </a:ext>
                  </a:extLst>
                </p:cNvPr>
                <p:cNvSpPr>
                  <a:spLocks noRot="1" noChangeAspect="1" noMove="1" noResize="1" noEditPoints="1" noAdjustHandles="1" noChangeArrowheads="1" noChangeShapeType="1" noTextEdit="1"/>
                </p:cNvSpPr>
                <p:nvPr/>
              </p:nvSpPr>
              <p:spPr>
                <a:xfrm>
                  <a:off x="6942404" y="4134213"/>
                  <a:ext cx="429234" cy="429235"/>
                </a:xfrm>
                <a:prstGeom prst="rect">
                  <a:avLst/>
                </a:prstGeom>
                <a:blipFill>
                  <a:blip r:embed="rId22"/>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0" name="正方形/長方形 2089">
                  <a:extLst>
                    <a:ext uri="{FF2B5EF4-FFF2-40B4-BE49-F238E27FC236}">
                      <a16:creationId xmlns:a16="http://schemas.microsoft.com/office/drawing/2014/main" id="{8EB9B4B1-8855-D0B1-E12D-6AE8A3D09621}"/>
                    </a:ext>
                  </a:extLst>
                </p:cNvPr>
                <p:cNvSpPr/>
                <p:nvPr/>
              </p:nvSpPr>
              <p:spPr>
                <a:xfrm>
                  <a:off x="6089441" y="4563448"/>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44</m:t>
                            </m:r>
                          </m:sub>
                        </m:sSub>
                      </m:oMath>
                    </m:oMathPara>
                  </a14:m>
                  <a:endParaRPr lang="ja-JP" altLang="en-US" sz="2000" dirty="0"/>
                </a:p>
              </p:txBody>
            </p:sp>
          </mc:Choice>
          <mc:Fallback xmlns="">
            <p:sp>
              <p:nvSpPr>
                <p:cNvPr id="2090" name="正方形/長方形 2089">
                  <a:extLst>
                    <a:ext uri="{FF2B5EF4-FFF2-40B4-BE49-F238E27FC236}">
                      <a16:creationId xmlns:a16="http://schemas.microsoft.com/office/drawing/2014/main" id="{8EB9B4B1-8855-D0B1-E12D-6AE8A3D09621}"/>
                    </a:ext>
                  </a:extLst>
                </p:cNvPr>
                <p:cNvSpPr>
                  <a:spLocks noRot="1" noChangeAspect="1" noMove="1" noResize="1" noEditPoints="1" noAdjustHandles="1" noChangeArrowheads="1" noChangeShapeType="1" noTextEdit="1"/>
                </p:cNvSpPr>
                <p:nvPr/>
              </p:nvSpPr>
              <p:spPr>
                <a:xfrm>
                  <a:off x="6089441" y="4563448"/>
                  <a:ext cx="429234" cy="429235"/>
                </a:xfrm>
                <a:prstGeom prst="rect">
                  <a:avLst/>
                </a:prstGeom>
                <a:blipFill>
                  <a:blip r:embed="rId23"/>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1" name="正方形/長方形 2090">
                  <a:extLst>
                    <a:ext uri="{FF2B5EF4-FFF2-40B4-BE49-F238E27FC236}">
                      <a16:creationId xmlns:a16="http://schemas.microsoft.com/office/drawing/2014/main" id="{8A028D5E-0F96-FE9B-D4A3-00AE6A82AFA8}"/>
                    </a:ext>
                  </a:extLst>
                </p:cNvPr>
                <p:cNvSpPr/>
                <p:nvPr/>
              </p:nvSpPr>
              <p:spPr>
                <a:xfrm>
                  <a:off x="65159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45</m:t>
                            </m:r>
                          </m:sub>
                        </m:sSub>
                      </m:oMath>
                    </m:oMathPara>
                  </a14:m>
                  <a:endParaRPr lang="ja-JP" altLang="en-US" sz="2000" dirty="0"/>
                </a:p>
              </p:txBody>
            </p:sp>
          </mc:Choice>
          <mc:Fallback xmlns="">
            <p:sp>
              <p:nvSpPr>
                <p:cNvPr id="2091" name="正方形/長方形 2090">
                  <a:extLst>
                    <a:ext uri="{FF2B5EF4-FFF2-40B4-BE49-F238E27FC236}">
                      <a16:creationId xmlns:a16="http://schemas.microsoft.com/office/drawing/2014/main" id="{8A028D5E-0F96-FE9B-D4A3-00AE6A82AFA8}"/>
                    </a:ext>
                  </a:extLst>
                </p:cNvPr>
                <p:cNvSpPr>
                  <a:spLocks noRot="1" noChangeAspect="1" noMove="1" noResize="1" noEditPoints="1" noAdjustHandles="1" noChangeArrowheads="1" noChangeShapeType="1" noTextEdit="1"/>
                </p:cNvSpPr>
                <p:nvPr/>
              </p:nvSpPr>
              <p:spPr>
                <a:xfrm>
                  <a:off x="6515922" y="4563448"/>
                  <a:ext cx="429234" cy="429235"/>
                </a:xfrm>
                <a:prstGeom prst="rect">
                  <a:avLst/>
                </a:prstGeom>
                <a:blipFill>
                  <a:blip r:embed="rId24"/>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2" name="正方形/長方形 2091">
                  <a:extLst>
                    <a:ext uri="{FF2B5EF4-FFF2-40B4-BE49-F238E27FC236}">
                      <a16:creationId xmlns:a16="http://schemas.microsoft.com/office/drawing/2014/main" id="{A85430D3-268F-F763-1B01-5EA062EF25F5}"/>
                    </a:ext>
                  </a:extLst>
                </p:cNvPr>
                <p:cNvSpPr/>
                <p:nvPr/>
              </p:nvSpPr>
              <p:spPr>
                <a:xfrm>
                  <a:off x="6942404"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46</m:t>
                            </m:r>
                          </m:sub>
                        </m:sSub>
                      </m:oMath>
                    </m:oMathPara>
                  </a14:m>
                  <a:endParaRPr lang="ja-JP" altLang="en-US" sz="2000" dirty="0"/>
                </a:p>
              </p:txBody>
            </p:sp>
          </mc:Choice>
          <mc:Fallback xmlns="">
            <p:sp>
              <p:nvSpPr>
                <p:cNvPr id="2092" name="正方形/長方形 2091">
                  <a:extLst>
                    <a:ext uri="{FF2B5EF4-FFF2-40B4-BE49-F238E27FC236}">
                      <a16:creationId xmlns:a16="http://schemas.microsoft.com/office/drawing/2014/main" id="{A85430D3-268F-F763-1B01-5EA062EF25F5}"/>
                    </a:ext>
                  </a:extLst>
                </p:cNvPr>
                <p:cNvSpPr>
                  <a:spLocks noRot="1" noChangeAspect="1" noMove="1" noResize="1" noEditPoints="1" noAdjustHandles="1" noChangeArrowheads="1" noChangeShapeType="1" noTextEdit="1"/>
                </p:cNvSpPr>
                <p:nvPr/>
              </p:nvSpPr>
              <p:spPr>
                <a:xfrm>
                  <a:off x="6942404" y="4563448"/>
                  <a:ext cx="429234" cy="429235"/>
                </a:xfrm>
                <a:prstGeom prst="rect">
                  <a:avLst/>
                </a:prstGeom>
                <a:blipFill>
                  <a:blip r:embed="rId25"/>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3" name="正方形/長方形 2092">
                  <a:extLst>
                    <a:ext uri="{FF2B5EF4-FFF2-40B4-BE49-F238E27FC236}">
                      <a16:creationId xmlns:a16="http://schemas.microsoft.com/office/drawing/2014/main" id="{FF7E5C0A-ADD3-11AB-E2B8-68C5DEB2BF68}"/>
                    </a:ext>
                  </a:extLst>
                </p:cNvPr>
                <p:cNvSpPr/>
                <p:nvPr/>
              </p:nvSpPr>
              <p:spPr>
                <a:xfrm>
                  <a:off x="60894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54</m:t>
                            </m:r>
                          </m:sub>
                        </m:sSub>
                      </m:oMath>
                    </m:oMathPara>
                  </a14:m>
                  <a:endParaRPr lang="ja-JP" altLang="en-US" sz="2000" dirty="0"/>
                </a:p>
              </p:txBody>
            </p:sp>
          </mc:Choice>
          <mc:Fallback xmlns="">
            <p:sp>
              <p:nvSpPr>
                <p:cNvPr id="2093" name="正方形/長方形 2092">
                  <a:extLst>
                    <a:ext uri="{FF2B5EF4-FFF2-40B4-BE49-F238E27FC236}">
                      <a16:creationId xmlns:a16="http://schemas.microsoft.com/office/drawing/2014/main" id="{FF7E5C0A-ADD3-11AB-E2B8-68C5DEB2BF68}"/>
                    </a:ext>
                  </a:extLst>
                </p:cNvPr>
                <p:cNvSpPr>
                  <a:spLocks noRot="1" noChangeAspect="1" noMove="1" noResize="1" noEditPoints="1" noAdjustHandles="1" noChangeArrowheads="1" noChangeShapeType="1" noTextEdit="1"/>
                </p:cNvSpPr>
                <p:nvPr/>
              </p:nvSpPr>
              <p:spPr>
                <a:xfrm>
                  <a:off x="6089441" y="4992682"/>
                  <a:ext cx="429234" cy="429235"/>
                </a:xfrm>
                <a:prstGeom prst="rect">
                  <a:avLst/>
                </a:prstGeom>
                <a:blipFill>
                  <a:blip r:embed="rId26"/>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4" name="正方形/長方形 2093">
                  <a:extLst>
                    <a:ext uri="{FF2B5EF4-FFF2-40B4-BE49-F238E27FC236}">
                      <a16:creationId xmlns:a16="http://schemas.microsoft.com/office/drawing/2014/main" id="{A954D5F4-07BF-73B3-DED2-F8049CEE2181}"/>
                    </a:ext>
                  </a:extLst>
                </p:cNvPr>
                <p:cNvSpPr/>
                <p:nvPr/>
              </p:nvSpPr>
              <p:spPr>
                <a:xfrm>
                  <a:off x="65159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55</m:t>
                            </m:r>
                          </m:sub>
                        </m:sSub>
                      </m:oMath>
                    </m:oMathPara>
                  </a14:m>
                  <a:endParaRPr kumimoji="1" lang="ja-JP" altLang="en-US" sz="2000" dirty="0"/>
                </a:p>
              </p:txBody>
            </p:sp>
          </mc:Choice>
          <mc:Fallback xmlns="">
            <p:sp>
              <p:nvSpPr>
                <p:cNvPr id="2094" name="正方形/長方形 2093">
                  <a:extLst>
                    <a:ext uri="{FF2B5EF4-FFF2-40B4-BE49-F238E27FC236}">
                      <a16:creationId xmlns:a16="http://schemas.microsoft.com/office/drawing/2014/main" id="{A954D5F4-07BF-73B3-DED2-F8049CEE2181}"/>
                    </a:ext>
                  </a:extLst>
                </p:cNvPr>
                <p:cNvSpPr>
                  <a:spLocks noRot="1" noChangeAspect="1" noMove="1" noResize="1" noEditPoints="1" noAdjustHandles="1" noChangeArrowheads="1" noChangeShapeType="1" noTextEdit="1"/>
                </p:cNvSpPr>
                <p:nvPr/>
              </p:nvSpPr>
              <p:spPr>
                <a:xfrm>
                  <a:off x="6515922" y="4992682"/>
                  <a:ext cx="429234" cy="429235"/>
                </a:xfrm>
                <a:prstGeom prst="rect">
                  <a:avLst/>
                </a:prstGeom>
                <a:blipFill>
                  <a:blip r:embed="rId27"/>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5" name="正方形/長方形 2094">
                  <a:extLst>
                    <a:ext uri="{FF2B5EF4-FFF2-40B4-BE49-F238E27FC236}">
                      <a16:creationId xmlns:a16="http://schemas.microsoft.com/office/drawing/2014/main" id="{1BF60F87-921C-C7E4-E235-1221B9857AA2}"/>
                    </a:ext>
                  </a:extLst>
                </p:cNvPr>
                <p:cNvSpPr/>
                <p:nvPr/>
              </p:nvSpPr>
              <p:spPr>
                <a:xfrm>
                  <a:off x="6942404"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56</m:t>
                            </m:r>
                          </m:sub>
                        </m:sSub>
                      </m:oMath>
                    </m:oMathPara>
                  </a14:m>
                  <a:endParaRPr lang="ja-JP" altLang="en-US" sz="2000" dirty="0"/>
                </a:p>
              </p:txBody>
            </p:sp>
          </mc:Choice>
          <mc:Fallback xmlns="">
            <p:sp>
              <p:nvSpPr>
                <p:cNvPr id="2095" name="正方形/長方形 2094">
                  <a:extLst>
                    <a:ext uri="{FF2B5EF4-FFF2-40B4-BE49-F238E27FC236}">
                      <a16:creationId xmlns:a16="http://schemas.microsoft.com/office/drawing/2014/main" id="{1BF60F87-921C-C7E4-E235-1221B9857AA2}"/>
                    </a:ext>
                  </a:extLst>
                </p:cNvPr>
                <p:cNvSpPr>
                  <a:spLocks noRot="1" noChangeAspect="1" noMove="1" noResize="1" noEditPoints="1" noAdjustHandles="1" noChangeArrowheads="1" noChangeShapeType="1" noTextEdit="1"/>
                </p:cNvSpPr>
                <p:nvPr/>
              </p:nvSpPr>
              <p:spPr>
                <a:xfrm>
                  <a:off x="6942404" y="4992682"/>
                  <a:ext cx="429234" cy="429235"/>
                </a:xfrm>
                <a:prstGeom prst="rect">
                  <a:avLst/>
                </a:prstGeom>
                <a:blipFill>
                  <a:blip r:embed="rId28"/>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6" name="正方形/長方形 2095">
                  <a:extLst>
                    <a:ext uri="{FF2B5EF4-FFF2-40B4-BE49-F238E27FC236}">
                      <a16:creationId xmlns:a16="http://schemas.microsoft.com/office/drawing/2014/main" id="{255B6611-A069-5925-DD04-E1B280095227}"/>
                    </a:ext>
                  </a:extLst>
                </p:cNvPr>
                <p:cNvSpPr/>
                <p:nvPr/>
              </p:nvSpPr>
              <p:spPr>
                <a:xfrm>
                  <a:off x="60894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64</m:t>
                            </m:r>
                          </m:sub>
                        </m:sSub>
                      </m:oMath>
                    </m:oMathPara>
                  </a14:m>
                  <a:endParaRPr lang="ja-JP" altLang="en-US" sz="2000" dirty="0"/>
                </a:p>
              </p:txBody>
            </p:sp>
          </mc:Choice>
          <mc:Fallback xmlns="">
            <p:sp>
              <p:nvSpPr>
                <p:cNvPr id="2096" name="正方形/長方形 2095">
                  <a:extLst>
                    <a:ext uri="{FF2B5EF4-FFF2-40B4-BE49-F238E27FC236}">
                      <a16:creationId xmlns:a16="http://schemas.microsoft.com/office/drawing/2014/main" id="{255B6611-A069-5925-DD04-E1B280095227}"/>
                    </a:ext>
                  </a:extLst>
                </p:cNvPr>
                <p:cNvSpPr>
                  <a:spLocks noRot="1" noChangeAspect="1" noMove="1" noResize="1" noEditPoints="1" noAdjustHandles="1" noChangeArrowheads="1" noChangeShapeType="1" noTextEdit="1"/>
                </p:cNvSpPr>
                <p:nvPr/>
              </p:nvSpPr>
              <p:spPr>
                <a:xfrm>
                  <a:off x="6089441" y="5421917"/>
                  <a:ext cx="429234" cy="429235"/>
                </a:xfrm>
                <a:prstGeom prst="rect">
                  <a:avLst/>
                </a:prstGeom>
                <a:blipFill>
                  <a:blip r:embed="rId29"/>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7" name="正方形/長方形 2096">
                  <a:extLst>
                    <a:ext uri="{FF2B5EF4-FFF2-40B4-BE49-F238E27FC236}">
                      <a16:creationId xmlns:a16="http://schemas.microsoft.com/office/drawing/2014/main" id="{C99C7EF3-1DB4-3857-AE88-C362C5670EF4}"/>
                    </a:ext>
                  </a:extLst>
                </p:cNvPr>
                <p:cNvSpPr/>
                <p:nvPr/>
              </p:nvSpPr>
              <p:spPr>
                <a:xfrm>
                  <a:off x="65159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65</m:t>
                            </m:r>
                          </m:sub>
                        </m:sSub>
                      </m:oMath>
                    </m:oMathPara>
                  </a14:m>
                  <a:endParaRPr lang="ja-JP" altLang="en-US" sz="2000" dirty="0"/>
                </a:p>
              </p:txBody>
            </p:sp>
          </mc:Choice>
          <mc:Fallback xmlns="">
            <p:sp>
              <p:nvSpPr>
                <p:cNvPr id="2097" name="正方形/長方形 2096">
                  <a:extLst>
                    <a:ext uri="{FF2B5EF4-FFF2-40B4-BE49-F238E27FC236}">
                      <a16:creationId xmlns:a16="http://schemas.microsoft.com/office/drawing/2014/main" id="{C99C7EF3-1DB4-3857-AE88-C362C5670EF4}"/>
                    </a:ext>
                  </a:extLst>
                </p:cNvPr>
                <p:cNvSpPr>
                  <a:spLocks noRot="1" noChangeAspect="1" noMove="1" noResize="1" noEditPoints="1" noAdjustHandles="1" noChangeArrowheads="1" noChangeShapeType="1" noTextEdit="1"/>
                </p:cNvSpPr>
                <p:nvPr/>
              </p:nvSpPr>
              <p:spPr>
                <a:xfrm>
                  <a:off x="6515922" y="5421917"/>
                  <a:ext cx="429234" cy="429235"/>
                </a:xfrm>
                <a:prstGeom prst="rect">
                  <a:avLst/>
                </a:prstGeom>
                <a:blipFill>
                  <a:blip r:embed="rId30"/>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8" name="正方形/長方形 2097">
                  <a:extLst>
                    <a:ext uri="{FF2B5EF4-FFF2-40B4-BE49-F238E27FC236}">
                      <a16:creationId xmlns:a16="http://schemas.microsoft.com/office/drawing/2014/main" id="{1DA3FDC2-9DDF-DD1B-CF57-62DB411328CE}"/>
                    </a:ext>
                  </a:extLst>
                </p:cNvPr>
                <p:cNvSpPr/>
                <p:nvPr/>
              </p:nvSpPr>
              <p:spPr>
                <a:xfrm>
                  <a:off x="6942404"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66</m:t>
                            </m:r>
                          </m:sub>
                        </m:sSub>
                      </m:oMath>
                    </m:oMathPara>
                  </a14:m>
                  <a:endParaRPr lang="ja-JP" altLang="en-US" sz="2000" dirty="0"/>
                </a:p>
              </p:txBody>
            </p:sp>
          </mc:Choice>
          <mc:Fallback xmlns="">
            <p:sp>
              <p:nvSpPr>
                <p:cNvPr id="2098" name="正方形/長方形 2097">
                  <a:extLst>
                    <a:ext uri="{FF2B5EF4-FFF2-40B4-BE49-F238E27FC236}">
                      <a16:creationId xmlns:a16="http://schemas.microsoft.com/office/drawing/2014/main" id="{1DA3FDC2-9DDF-DD1B-CF57-62DB411328CE}"/>
                    </a:ext>
                  </a:extLst>
                </p:cNvPr>
                <p:cNvSpPr>
                  <a:spLocks noRot="1" noChangeAspect="1" noMove="1" noResize="1" noEditPoints="1" noAdjustHandles="1" noChangeArrowheads="1" noChangeShapeType="1" noTextEdit="1"/>
                </p:cNvSpPr>
                <p:nvPr/>
              </p:nvSpPr>
              <p:spPr>
                <a:xfrm>
                  <a:off x="6942404" y="5421917"/>
                  <a:ext cx="429234" cy="429235"/>
                </a:xfrm>
                <a:prstGeom prst="rect">
                  <a:avLst/>
                </a:prstGeom>
                <a:blipFill>
                  <a:blip r:embed="rId31"/>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0" name="正方形/長方形 2099">
                  <a:extLst>
                    <a:ext uri="{FF2B5EF4-FFF2-40B4-BE49-F238E27FC236}">
                      <a16:creationId xmlns:a16="http://schemas.microsoft.com/office/drawing/2014/main" id="{2FB75B14-7F6B-582A-7E55-8BC08E2C016E}"/>
                    </a:ext>
                  </a:extLst>
                </p:cNvPr>
                <p:cNvSpPr/>
                <p:nvPr/>
              </p:nvSpPr>
              <p:spPr>
                <a:xfrm>
                  <a:off x="4807659" y="4563448"/>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00" name="正方形/長方形 2099">
                  <a:extLst>
                    <a:ext uri="{FF2B5EF4-FFF2-40B4-BE49-F238E27FC236}">
                      <a16:creationId xmlns:a16="http://schemas.microsoft.com/office/drawing/2014/main" id="{2FB75B14-7F6B-582A-7E55-8BC08E2C016E}"/>
                    </a:ext>
                  </a:extLst>
                </p:cNvPr>
                <p:cNvSpPr>
                  <a:spLocks noRot="1" noChangeAspect="1" noMove="1" noResize="1" noEditPoints="1" noAdjustHandles="1" noChangeArrowheads="1" noChangeShapeType="1" noTextEdit="1"/>
                </p:cNvSpPr>
                <p:nvPr/>
              </p:nvSpPr>
              <p:spPr>
                <a:xfrm>
                  <a:off x="4807659" y="4563448"/>
                  <a:ext cx="429234" cy="429235"/>
                </a:xfrm>
                <a:prstGeom prst="rect">
                  <a:avLst/>
                </a:prstGeom>
                <a:blipFill>
                  <a:blip r:embed="rId32"/>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1" name="正方形/長方形 2100">
                  <a:extLst>
                    <a:ext uri="{FF2B5EF4-FFF2-40B4-BE49-F238E27FC236}">
                      <a16:creationId xmlns:a16="http://schemas.microsoft.com/office/drawing/2014/main" id="{8F64680A-9656-7FFD-A3EC-E5F2F6D50F81}"/>
                    </a:ext>
                  </a:extLst>
                </p:cNvPr>
                <p:cNvSpPr/>
                <p:nvPr/>
              </p:nvSpPr>
              <p:spPr>
                <a:xfrm>
                  <a:off x="5234141"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42</m:t>
                            </m:r>
                          </m:sub>
                        </m:sSub>
                      </m:oMath>
                    </m:oMathPara>
                  </a14:m>
                  <a:endParaRPr lang="ja-JP" altLang="en-US" sz="2000" dirty="0"/>
                </a:p>
              </p:txBody>
            </p:sp>
          </mc:Choice>
          <mc:Fallback xmlns="">
            <p:sp>
              <p:nvSpPr>
                <p:cNvPr id="2101" name="正方形/長方形 2100">
                  <a:extLst>
                    <a:ext uri="{FF2B5EF4-FFF2-40B4-BE49-F238E27FC236}">
                      <a16:creationId xmlns:a16="http://schemas.microsoft.com/office/drawing/2014/main" id="{8F64680A-9656-7FFD-A3EC-E5F2F6D50F81}"/>
                    </a:ext>
                  </a:extLst>
                </p:cNvPr>
                <p:cNvSpPr>
                  <a:spLocks noRot="1" noChangeAspect="1" noMove="1" noResize="1" noEditPoints="1" noAdjustHandles="1" noChangeArrowheads="1" noChangeShapeType="1" noTextEdit="1"/>
                </p:cNvSpPr>
                <p:nvPr/>
              </p:nvSpPr>
              <p:spPr>
                <a:xfrm>
                  <a:off x="5234141" y="4563448"/>
                  <a:ext cx="429234" cy="429235"/>
                </a:xfrm>
                <a:prstGeom prst="rect">
                  <a:avLst/>
                </a:prstGeom>
                <a:blipFill>
                  <a:blip r:embed="rId33"/>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2" name="正方形/長方形 2101">
                  <a:extLst>
                    <a:ext uri="{FF2B5EF4-FFF2-40B4-BE49-F238E27FC236}">
                      <a16:creationId xmlns:a16="http://schemas.microsoft.com/office/drawing/2014/main" id="{955D1141-CD3A-516E-0DAA-0B89DEEF3714}"/>
                    </a:ext>
                  </a:extLst>
                </p:cNvPr>
                <p:cNvSpPr/>
                <p:nvPr/>
              </p:nvSpPr>
              <p:spPr>
                <a:xfrm>
                  <a:off x="56606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43</m:t>
                            </m:r>
                          </m:sub>
                        </m:sSub>
                      </m:oMath>
                    </m:oMathPara>
                  </a14:m>
                  <a:endParaRPr lang="ja-JP" altLang="en-US" sz="2000" dirty="0"/>
                </a:p>
              </p:txBody>
            </p:sp>
          </mc:Choice>
          <mc:Fallback xmlns="">
            <p:sp>
              <p:nvSpPr>
                <p:cNvPr id="2102" name="正方形/長方形 2101">
                  <a:extLst>
                    <a:ext uri="{FF2B5EF4-FFF2-40B4-BE49-F238E27FC236}">
                      <a16:creationId xmlns:a16="http://schemas.microsoft.com/office/drawing/2014/main" id="{955D1141-CD3A-516E-0DAA-0B89DEEF3714}"/>
                    </a:ext>
                  </a:extLst>
                </p:cNvPr>
                <p:cNvSpPr>
                  <a:spLocks noRot="1" noChangeAspect="1" noMove="1" noResize="1" noEditPoints="1" noAdjustHandles="1" noChangeArrowheads="1" noChangeShapeType="1" noTextEdit="1"/>
                </p:cNvSpPr>
                <p:nvPr/>
              </p:nvSpPr>
              <p:spPr>
                <a:xfrm>
                  <a:off x="5660622" y="4563448"/>
                  <a:ext cx="429234" cy="429235"/>
                </a:xfrm>
                <a:prstGeom prst="rect">
                  <a:avLst/>
                </a:prstGeom>
                <a:blipFill>
                  <a:blip r:embed="rId34"/>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3" name="正方形/長方形 2102">
                  <a:extLst>
                    <a:ext uri="{FF2B5EF4-FFF2-40B4-BE49-F238E27FC236}">
                      <a16:creationId xmlns:a16="http://schemas.microsoft.com/office/drawing/2014/main" id="{96550DEB-B0EF-37F4-52EA-07CA9D96D69E}"/>
                    </a:ext>
                  </a:extLst>
                </p:cNvPr>
                <p:cNvSpPr/>
                <p:nvPr/>
              </p:nvSpPr>
              <p:spPr>
                <a:xfrm>
                  <a:off x="4807659"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03" name="正方形/長方形 2102">
                  <a:extLst>
                    <a:ext uri="{FF2B5EF4-FFF2-40B4-BE49-F238E27FC236}">
                      <a16:creationId xmlns:a16="http://schemas.microsoft.com/office/drawing/2014/main" id="{96550DEB-B0EF-37F4-52EA-07CA9D96D69E}"/>
                    </a:ext>
                  </a:extLst>
                </p:cNvPr>
                <p:cNvSpPr>
                  <a:spLocks noRot="1" noChangeAspect="1" noMove="1" noResize="1" noEditPoints="1" noAdjustHandles="1" noChangeArrowheads="1" noChangeShapeType="1" noTextEdit="1"/>
                </p:cNvSpPr>
                <p:nvPr/>
              </p:nvSpPr>
              <p:spPr>
                <a:xfrm>
                  <a:off x="4807659" y="4992682"/>
                  <a:ext cx="429234" cy="429235"/>
                </a:xfrm>
                <a:prstGeom prst="rect">
                  <a:avLst/>
                </a:prstGeom>
                <a:blipFill>
                  <a:blip r:embed="rId35"/>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4" name="正方形/長方形 2103">
                  <a:extLst>
                    <a:ext uri="{FF2B5EF4-FFF2-40B4-BE49-F238E27FC236}">
                      <a16:creationId xmlns:a16="http://schemas.microsoft.com/office/drawing/2014/main" id="{145C0154-BC53-B923-B94F-B7FEF2CD10A8}"/>
                    </a:ext>
                  </a:extLst>
                </p:cNvPr>
                <p:cNvSpPr/>
                <p:nvPr/>
              </p:nvSpPr>
              <p:spPr>
                <a:xfrm>
                  <a:off x="52341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52</m:t>
                            </m:r>
                          </m:sub>
                        </m:sSub>
                      </m:oMath>
                    </m:oMathPara>
                  </a14:m>
                  <a:endParaRPr kumimoji="1" lang="ja-JP" altLang="en-US" sz="2000" dirty="0"/>
                </a:p>
              </p:txBody>
            </p:sp>
          </mc:Choice>
          <mc:Fallback xmlns="">
            <p:sp>
              <p:nvSpPr>
                <p:cNvPr id="2104" name="正方形/長方形 2103">
                  <a:extLst>
                    <a:ext uri="{FF2B5EF4-FFF2-40B4-BE49-F238E27FC236}">
                      <a16:creationId xmlns:a16="http://schemas.microsoft.com/office/drawing/2014/main" id="{145C0154-BC53-B923-B94F-B7FEF2CD10A8}"/>
                    </a:ext>
                  </a:extLst>
                </p:cNvPr>
                <p:cNvSpPr>
                  <a:spLocks noRot="1" noChangeAspect="1" noMove="1" noResize="1" noEditPoints="1" noAdjustHandles="1" noChangeArrowheads="1" noChangeShapeType="1" noTextEdit="1"/>
                </p:cNvSpPr>
                <p:nvPr/>
              </p:nvSpPr>
              <p:spPr>
                <a:xfrm>
                  <a:off x="5234141" y="4992682"/>
                  <a:ext cx="429234" cy="429235"/>
                </a:xfrm>
                <a:prstGeom prst="rect">
                  <a:avLst/>
                </a:prstGeom>
                <a:blipFill>
                  <a:blip r:embed="rId36"/>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5" name="正方形/長方形 2104">
                  <a:extLst>
                    <a:ext uri="{FF2B5EF4-FFF2-40B4-BE49-F238E27FC236}">
                      <a16:creationId xmlns:a16="http://schemas.microsoft.com/office/drawing/2014/main" id="{1C1714F1-C92B-2421-5115-0FD5D658FC9A}"/>
                    </a:ext>
                  </a:extLst>
                </p:cNvPr>
                <p:cNvSpPr/>
                <p:nvPr/>
              </p:nvSpPr>
              <p:spPr>
                <a:xfrm>
                  <a:off x="56606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53</m:t>
                            </m:r>
                          </m:sub>
                        </m:sSub>
                      </m:oMath>
                    </m:oMathPara>
                  </a14:m>
                  <a:endParaRPr lang="ja-JP" altLang="en-US" sz="2000" dirty="0"/>
                </a:p>
              </p:txBody>
            </p:sp>
          </mc:Choice>
          <mc:Fallback xmlns="">
            <p:sp>
              <p:nvSpPr>
                <p:cNvPr id="2105" name="正方形/長方形 2104">
                  <a:extLst>
                    <a:ext uri="{FF2B5EF4-FFF2-40B4-BE49-F238E27FC236}">
                      <a16:creationId xmlns:a16="http://schemas.microsoft.com/office/drawing/2014/main" id="{1C1714F1-C92B-2421-5115-0FD5D658FC9A}"/>
                    </a:ext>
                  </a:extLst>
                </p:cNvPr>
                <p:cNvSpPr>
                  <a:spLocks noRot="1" noChangeAspect="1" noMove="1" noResize="1" noEditPoints="1" noAdjustHandles="1" noChangeArrowheads="1" noChangeShapeType="1" noTextEdit="1"/>
                </p:cNvSpPr>
                <p:nvPr/>
              </p:nvSpPr>
              <p:spPr>
                <a:xfrm>
                  <a:off x="5660622" y="4992682"/>
                  <a:ext cx="429234" cy="429235"/>
                </a:xfrm>
                <a:prstGeom prst="rect">
                  <a:avLst/>
                </a:prstGeom>
                <a:blipFill>
                  <a:blip r:embed="rId37"/>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6" name="正方形/長方形 2105">
                  <a:extLst>
                    <a:ext uri="{FF2B5EF4-FFF2-40B4-BE49-F238E27FC236}">
                      <a16:creationId xmlns:a16="http://schemas.microsoft.com/office/drawing/2014/main" id="{773FFBF7-1F96-1CB1-AECF-83BF90D23556}"/>
                    </a:ext>
                  </a:extLst>
                </p:cNvPr>
                <p:cNvSpPr/>
                <p:nvPr/>
              </p:nvSpPr>
              <p:spPr>
                <a:xfrm>
                  <a:off x="4807659"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61</m:t>
                            </m:r>
                          </m:sub>
                        </m:sSub>
                      </m:oMath>
                    </m:oMathPara>
                  </a14:m>
                  <a:endParaRPr lang="ja-JP" altLang="en-US" sz="2000" dirty="0"/>
                </a:p>
              </p:txBody>
            </p:sp>
          </mc:Choice>
          <mc:Fallback xmlns="">
            <p:sp>
              <p:nvSpPr>
                <p:cNvPr id="2106" name="正方形/長方形 2105">
                  <a:extLst>
                    <a:ext uri="{FF2B5EF4-FFF2-40B4-BE49-F238E27FC236}">
                      <a16:creationId xmlns:a16="http://schemas.microsoft.com/office/drawing/2014/main" id="{773FFBF7-1F96-1CB1-AECF-83BF90D23556}"/>
                    </a:ext>
                  </a:extLst>
                </p:cNvPr>
                <p:cNvSpPr>
                  <a:spLocks noRot="1" noChangeAspect="1" noMove="1" noResize="1" noEditPoints="1" noAdjustHandles="1" noChangeArrowheads="1" noChangeShapeType="1" noTextEdit="1"/>
                </p:cNvSpPr>
                <p:nvPr/>
              </p:nvSpPr>
              <p:spPr>
                <a:xfrm>
                  <a:off x="4807659" y="5421917"/>
                  <a:ext cx="429234" cy="429235"/>
                </a:xfrm>
                <a:prstGeom prst="rect">
                  <a:avLst/>
                </a:prstGeom>
                <a:blipFill>
                  <a:blip r:embed="rId38"/>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7" name="正方形/長方形 2106">
                  <a:extLst>
                    <a:ext uri="{FF2B5EF4-FFF2-40B4-BE49-F238E27FC236}">
                      <a16:creationId xmlns:a16="http://schemas.microsoft.com/office/drawing/2014/main" id="{F4B4FD17-57C6-8DE1-CB48-B80082078F65}"/>
                    </a:ext>
                  </a:extLst>
                </p:cNvPr>
                <p:cNvSpPr/>
                <p:nvPr/>
              </p:nvSpPr>
              <p:spPr>
                <a:xfrm>
                  <a:off x="52341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62</m:t>
                            </m:r>
                          </m:sub>
                        </m:sSub>
                      </m:oMath>
                    </m:oMathPara>
                  </a14:m>
                  <a:endParaRPr lang="ja-JP" altLang="en-US" sz="2000" dirty="0"/>
                </a:p>
              </p:txBody>
            </p:sp>
          </mc:Choice>
          <mc:Fallback xmlns="">
            <p:sp>
              <p:nvSpPr>
                <p:cNvPr id="2107" name="正方形/長方形 2106">
                  <a:extLst>
                    <a:ext uri="{FF2B5EF4-FFF2-40B4-BE49-F238E27FC236}">
                      <a16:creationId xmlns:a16="http://schemas.microsoft.com/office/drawing/2014/main" id="{F4B4FD17-57C6-8DE1-CB48-B80082078F65}"/>
                    </a:ext>
                  </a:extLst>
                </p:cNvPr>
                <p:cNvSpPr>
                  <a:spLocks noRot="1" noChangeAspect="1" noMove="1" noResize="1" noEditPoints="1" noAdjustHandles="1" noChangeArrowheads="1" noChangeShapeType="1" noTextEdit="1"/>
                </p:cNvSpPr>
                <p:nvPr/>
              </p:nvSpPr>
              <p:spPr>
                <a:xfrm>
                  <a:off x="5234141" y="5421917"/>
                  <a:ext cx="429234" cy="429235"/>
                </a:xfrm>
                <a:prstGeom prst="rect">
                  <a:avLst/>
                </a:prstGeom>
                <a:blipFill>
                  <a:blip r:embed="rId39"/>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8" name="正方形/長方形 2107">
                  <a:extLst>
                    <a:ext uri="{FF2B5EF4-FFF2-40B4-BE49-F238E27FC236}">
                      <a16:creationId xmlns:a16="http://schemas.microsoft.com/office/drawing/2014/main" id="{2F19FB8B-515D-C152-8EAE-D86B54C6290C}"/>
                    </a:ext>
                  </a:extLst>
                </p:cNvPr>
                <p:cNvSpPr/>
                <p:nvPr/>
              </p:nvSpPr>
              <p:spPr>
                <a:xfrm>
                  <a:off x="56606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63</m:t>
                            </m:r>
                          </m:sub>
                        </m:sSub>
                      </m:oMath>
                    </m:oMathPara>
                  </a14:m>
                  <a:endParaRPr lang="ja-JP" altLang="en-US" sz="2000" dirty="0"/>
                </a:p>
              </p:txBody>
            </p:sp>
          </mc:Choice>
          <mc:Fallback xmlns="">
            <p:sp>
              <p:nvSpPr>
                <p:cNvPr id="2108" name="正方形/長方形 2107">
                  <a:extLst>
                    <a:ext uri="{FF2B5EF4-FFF2-40B4-BE49-F238E27FC236}">
                      <a16:creationId xmlns:a16="http://schemas.microsoft.com/office/drawing/2014/main" id="{2F19FB8B-515D-C152-8EAE-D86B54C6290C}"/>
                    </a:ext>
                  </a:extLst>
                </p:cNvPr>
                <p:cNvSpPr>
                  <a:spLocks noRot="1" noChangeAspect="1" noMove="1" noResize="1" noEditPoints="1" noAdjustHandles="1" noChangeArrowheads="1" noChangeShapeType="1" noTextEdit="1"/>
                </p:cNvSpPr>
                <p:nvPr/>
              </p:nvSpPr>
              <p:spPr>
                <a:xfrm>
                  <a:off x="5660622" y="5421917"/>
                  <a:ext cx="429234" cy="429235"/>
                </a:xfrm>
                <a:prstGeom prst="rect">
                  <a:avLst/>
                </a:prstGeom>
                <a:blipFill>
                  <a:blip r:embed="rId40"/>
                  <a:stretch>
                    <a:fillRect l="-14286"/>
                  </a:stretch>
                </a:blipFill>
                <a:ln w="12700">
                  <a:noFill/>
                </a:ln>
              </p:spPr>
              <p:txBody>
                <a:bodyPr/>
                <a:lstStyle/>
                <a:p>
                  <a:r>
                    <a:rPr lang="en-GB">
                      <a:noFill/>
                    </a:rPr>
                    <a:t> </a:t>
                  </a:r>
                </a:p>
              </p:txBody>
            </p:sp>
          </mc:Fallback>
        </mc:AlternateContent>
      </p:grpSp>
      <p:pic>
        <p:nvPicPr>
          <p:cNvPr id="2114" name="Picture 6" descr="EU(イーユー)とは？ 意味や使い方 - コトバンク">
            <a:extLst>
              <a:ext uri="{FF2B5EF4-FFF2-40B4-BE49-F238E27FC236}">
                <a16:creationId xmlns:a16="http://schemas.microsoft.com/office/drawing/2014/main" id="{FA1898BE-3BEA-49E1-098F-54085119838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067558" y="2906344"/>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15" name="図 2114">
            <a:extLst>
              <a:ext uri="{FF2B5EF4-FFF2-40B4-BE49-F238E27FC236}">
                <a16:creationId xmlns:a16="http://schemas.microsoft.com/office/drawing/2014/main" id="{586C6A41-FF03-C8BD-AFB0-051F3017F417}"/>
              </a:ext>
            </a:extLst>
          </p:cNvPr>
          <p:cNvPicPr>
            <a:picLocks noChangeAspect="1"/>
          </p:cNvPicPr>
          <p:nvPr/>
        </p:nvPicPr>
        <p:blipFill>
          <a:blip r:embed="rId42">
            <a:alphaModFix/>
          </a:blip>
          <a:stretch>
            <a:fillRect/>
          </a:stretch>
        </p:blipFill>
        <p:spPr>
          <a:xfrm>
            <a:off x="6922669" y="2906344"/>
            <a:ext cx="486000" cy="324000"/>
          </a:xfrm>
          <a:prstGeom prst="rect">
            <a:avLst/>
          </a:prstGeom>
          <a:ln>
            <a:solidFill>
              <a:schemeClr val="tx1"/>
            </a:solidFill>
          </a:ln>
        </p:spPr>
      </p:pic>
      <p:pic>
        <p:nvPicPr>
          <p:cNvPr id="2116" name="図 2115">
            <a:extLst>
              <a:ext uri="{FF2B5EF4-FFF2-40B4-BE49-F238E27FC236}">
                <a16:creationId xmlns:a16="http://schemas.microsoft.com/office/drawing/2014/main" id="{B7824787-682D-0D8A-11BE-CD50C194E9EF}"/>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778159" y="2906344"/>
            <a:ext cx="485393" cy="324000"/>
          </a:xfrm>
          <a:prstGeom prst="rect">
            <a:avLst/>
          </a:prstGeom>
          <a:ln>
            <a:solidFill>
              <a:schemeClr val="tx1"/>
            </a:solidFill>
          </a:ln>
        </p:spPr>
      </p:pic>
      <p:pic>
        <p:nvPicPr>
          <p:cNvPr id="2130" name="グラフィックス 2129" descr="発電所 単色塗りつぶし">
            <a:extLst>
              <a:ext uri="{FF2B5EF4-FFF2-40B4-BE49-F238E27FC236}">
                <a16:creationId xmlns:a16="http://schemas.microsoft.com/office/drawing/2014/main" id="{E4B22E9B-61AF-5FB5-E269-9145983448FC}"/>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622632" y="3273787"/>
            <a:ext cx="396000" cy="396000"/>
          </a:xfrm>
          <a:prstGeom prst="rect">
            <a:avLst/>
          </a:prstGeom>
        </p:spPr>
      </p:pic>
      <p:pic>
        <p:nvPicPr>
          <p:cNvPr id="2131" name="図 2130" descr="図形&#10;&#10;中程度の精度で自動的に生成された説明">
            <a:extLst>
              <a:ext uri="{FF2B5EF4-FFF2-40B4-BE49-F238E27FC236}">
                <a16:creationId xmlns:a16="http://schemas.microsoft.com/office/drawing/2014/main" id="{B9CAB281-2B50-FFA1-8910-6D6AA53093A2}"/>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8008719" y="3272712"/>
            <a:ext cx="396000" cy="382712"/>
          </a:xfrm>
          <a:prstGeom prst="rect">
            <a:avLst/>
          </a:prstGeom>
        </p:spPr>
      </p:pic>
      <p:pic>
        <p:nvPicPr>
          <p:cNvPr id="2132" name="グラフィックス 2131" descr="発電所 単色塗りつぶし">
            <a:extLst>
              <a:ext uri="{FF2B5EF4-FFF2-40B4-BE49-F238E27FC236}">
                <a16:creationId xmlns:a16="http://schemas.microsoft.com/office/drawing/2014/main" id="{D2E84A9D-CA72-6C01-4E1E-CEB58FB284AD}"/>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86141" y="3273787"/>
            <a:ext cx="396000" cy="396000"/>
          </a:xfrm>
          <a:prstGeom prst="rect">
            <a:avLst/>
          </a:prstGeom>
        </p:spPr>
      </p:pic>
      <p:pic>
        <p:nvPicPr>
          <p:cNvPr id="2133" name="図 2132" descr="図形&#10;&#10;中程度の精度で自動的に生成された説明">
            <a:extLst>
              <a:ext uri="{FF2B5EF4-FFF2-40B4-BE49-F238E27FC236}">
                <a16:creationId xmlns:a16="http://schemas.microsoft.com/office/drawing/2014/main" id="{8DBE8EAA-47D5-FDCD-B23C-5CECFE24FCAF}"/>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172228" y="3272712"/>
            <a:ext cx="396000" cy="382712"/>
          </a:xfrm>
          <a:prstGeom prst="rect">
            <a:avLst/>
          </a:prstGeom>
        </p:spPr>
      </p:pic>
      <p:pic>
        <p:nvPicPr>
          <p:cNvPr id="2134" name="グラフィックス 2133" descr="発電所 単色塗りつぶし">
            <a:extLst>
              <a:ext uri="{FF2B5EF4-FFF2-40B4-BE49-F238E27FC236}">
                <a16:creationId xmlns:a16="http://schemas.microsoft.com/office/drawing/2014/main" id="{7DC629FF-09C6-AF14-6DFE-D64A83DA4A8D}"/>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914369" y="3273787"/>
            <a:ext cx="396000" cy="396000"/>
          </a:xfrm>
          <a:prstGeom prst="rect">
            <a:avLst/>
          </a:prstGeom>
        </p:spPr>
      </p:pic>
      <p:pic>
        <p:nvPicPr>
          <p:cNvPr id="2135" name="図 2134" descr="図形&#10;&#10;中程度の精度で自動的に生成された説明">
            <a:extLst>
              <a:ext uri="{FF2B5EF4-FFF2-40B4-BE49-F238E27FC236}">
                <a16:creationId xmlns:a16="http://schemas.microsoft.com/office/drawing/2014/main" id="{091297F3-D15C-3B49-661B-079F19D21755}"/>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00456" y="3272712"/>
            <a:ext cx="396000" cy="382712"/>
          </a:xfrm>
          <a:prstGeom prst="rect">
            <a:avLst/>
          </a:prstGeom>
        </p:spPr>
      </p:pic>
      <p:pic>
        <p:nvPicPr>
          <p:cNvPr id="2136" name="グラフィックス 2135" descr="発電所 単色塗りつぶし">
            <a:extLst>
              <a:ext uri="{FF2B5EF4-FFF2-40B4-BE49-F238E27FC236}">
                <a16:creationId xmlns:a16="http://schemas.microsoft.com/office/drawing/2014/main" id="{CF922EC7-365F-D47F-4701-EFAC155EDE9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458799" y="3715132"/>
            <a:ext cx="396000" cy="396000"/>
          </a:xfrm>
          <a:prstGeom prst="rect">
            <a:avLst/>
          </a:prstGeom>
        </p:spPr>
      </p:pic>
      <p:pic>
        <p:nvPicPr>
          <p:cNvPr id="2137" name="図 2136" descr="図形&#10;&#10;中程度の精度で自動的に生成された説明">
            <a:extLst>
              <a:ext uri="{FF2B5EF4-FFF2-40B4-BE49-F238E27FC236}">
                <a16:creationId xmlns:a16="http://schemas.microsoft.com/office/drawing/2014/main" id="{775A0C02-FF48-6250-3686-09CA9C36D66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458799" y="4157116"/>
            <a:ext cx="396000" cy="382712"/>
          </a:xfrm>
          <a:prstGeom prst="rect">
            <a:avLst/>
          </a:prstGeom>
        </p:spPr>
      </p:pic>
      <p:pic>
        <p:nvPicPr>
          <p:cNvPr id="2138" name="グラフィックス 2137" descr="発電所 単色塗りつぶし">
            <a:extLst>
              <a:ext uri="{FF2B5EF4-FFF2-40B4-BE49-F238E27FC236}">
                <a16:creationId xmlns:a16="http://schemas.microsoft.com/office/drawing/2014/main" id="{2758356C-4E98-1F56-CDE6-B5AFB8C86830}"/>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457405" y="4577083"/>
            <a:ext cx="396000" cy="396000"/>
          </a:xfrm>
          <a:prstGeom prst="rect">
            <a:avLst/>
          </a:prstGeom>
        </p:spPr>
      </p:pic>
      <p:pic>
        <p:nvPicPr>
          <p:cNvPr id="2139" name="図 2138" descr="図形&#10;&#10;中程度の精度で自動的に生成された説明">
            <a:extLst>
              <a:ext uri="{FF2B5EF4-FFF2-40B4-BE49-F238E27FC236}">
                <a16:creationId xmlns:a16="http://schemas.microsoft.com/office/drawing/2014/main" id="{A8976E02-D114-2983-722F-CEB57780870E}"/>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457405" y="5019067"/>
            <a:ext cx="396000" cy="382712"/>
          </a:xfrm>
          <a:prstGeom prst="rect">
            <a:avLst/>
          </a:prstGeom>
        </p:spPr>
      </p:pic>
      <p:pic>
        <p:nvPicPr>
          <p:cNvPr id="2140" name="グラフィックス 2139" descr="発電所 単色塗りつぶし">
            <a:extLst>
              <a:ext uri="{FF2B5EF4-FFF2-40B4-BE49-F238E27FC236}">
                <a16:creationId xmlns:a16="http://schemas.microsoft.com/office/drawing/2014/main" id="{A9C3456C-BDB0-45D1-B1BF-8766388DC01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457405" y="5449227"/>
            <a:ext cx="396000" cy="396000"/>
          </a:xfrm>
          <a:prstGeom prst="rect">
            <a:avLst/>
          </a:prstGeom>
        </p:spPr>
      </p:pic>
      <p:pic>
        <p:nvPicPr>
          <p:cNvPr id="2141" name="図 2140" descr="図形&#10;&#10;中程度の精度で自動的に生成された説明">
            <a:extLst>
              <a:ext uri="{FF2B5EF4-FFF2-40B4-BE49-F238E27FC236}">
                <a16:creationId xmlns:a16="http://schemas.microsoft.com/office/drawing/2014/main" id="{7E8C7664-CBCE-A2CF-D3E3-1ECFBCD27C79}"/>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457405" y="5891211"/>
            <a:ext cx="396000" cy="382712"/>
          </a:xfrm>
          <a:prstGeom prst="rect">
            <a:avLst/>
          </a:prstGeom>
        </p:spPr>
      </p:pic>
      <p:cxnSp>
        <p:nvCxnSpPr>
          <p:cNvPr id="2142" name="直線コネクタ 2141">
            <a:extLst>
              <a:ext uri="{FF2B5EF4-FFF2-40B4-BE49-F238E27FC236}">
                <a16:creationId xmlns:a16="http://schemas.microsoft.com/office/drawing/2014/main" id="{F8097A87-8C29-A9F2-C97F-311FA2265BBE}"/>
              </a:ext>
            </a:extLst>
          </p:cNvPr>
          <p:cNvCxnSpPr>
            <a:cxnSpLocks/>
          </p:cNvCxnSpPr>
          <p:nvPr/>
        </p:nvCxnSpPr>
        <p:spPr>
          <a:xfrm flipH="1">
            <a:off x="4847866" y="4558033"/>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pic>
        <p:nvPicPr>
          <p:cNvPr id="2145" name="Picture 6" descr="EU(イーユー)とは？ 意味や使い方 - コトバンク">
            <a:extLst>
              <a:ext uri="{FF2B5EF4-FFF2-40B4-BE49-F238E27FC236}">
                <a16:creationId xmlns:a16="http://schemas.microsoft.com/office/drawing/2014/main" id="{59F4F8E2-000C-47E8-4B79-4868C05386C5}"/>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949306" y="3971392"/>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47" name="図 2146">
            <a:extLst>
              <a:ext uri="{FF2B5EF4-FFF2-40B4-BE49-F238E27FC236}">
                <a16:creationId xmlns:a16="http://schemas.microsoft.com/office/drawing/2014/main" id="{6E955B35-BFE8-84AF-90D8-C9C1E2123611}"/>
              </a:ext>
            </a:extLst>
          </p:cNvPr>
          <p:cNvPicPr>
            <a:picLocks noChangeAspect="1"/>
          </p:cNvPicPr>
          <p:nvPr/>
        </p:nvPicPr>
        <p:blipFill>
          <a:blip r:embed="rId42">
            <a:alphaModFix/>
          </a:blip>
          <a:stretch>
            <a:fillRect/>
          </a:stretch>
        </p:blipFill>
        <p:spPr>
          <a:xfrm>
            <a:off x="4948927" y="4819112"/>
            <a:ext cx="486000" cy="324000"/>
          </a:xfrm>
          <a:prstGeom prst="rect">
            <a:avLst/>
          </a:prstGeom>
          <a:ln>
            <a:solidFill>
              <a:schemeClr val="tx1"/>
            </a:solidFill>
          </a:ln>
        </p:spPr>
      </p:pic>
      <p:pic>
        <p:nvPicPr>
          <p:cNvPr id="2148" name="図 2147">
            <a:extLst>
              <a:ext uri="{FF2B5EF4-FFF2-40B4-BE49-F238E27FC236}">
                <a16:creationId xmlns:a16="http://schemas.microsoft.com/office/drawing/2014/main" id="{216243D2-5AB2-CD2B-B9A1-E8F560F168BF}"/>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949534" y="5680518"/>
            <a:ext cx="485393" cy="324000"/>
          </a:xfrm>
          <a:prstGeom prst="rect">
            <a:avLst/>
          </a:prstGeom>
          <a:ln>
            <a:solidFill>
              <a:schemeClr val="tx1"/>
            </a:solidFill>
          </a:ln>
        </p:spPr>
      </p:pic>
      <p:cxnSp>
        <p:nvCxnSpPr>
          <p:cNvPr id="2150" name="直線コネクタ 2149">
            <a:extLst>
              <a:ext uri="{FF2B5EF4-FFF2-40B4-BE49-F238E27FC236}">
                <a16:creationId xmlns:a16="http://schemas.microsoft.com/office/drawing/2014/main" id="{1417CA84-EB78-9235-5AE5-8F5403403EFF}"/>
              </a:ext>
            </a:extLst>
          </p:cNvPr>
          <p:cNvCxnSpPr>
            <a:cxnSpLocks/>
          </p:cNvCxnSpPr>
          <p:nvPr/>
        </p:nvCxnSpPr>
        <p:spPr>
          <a:xfrm flipH="1">
            <a:off x="4847866" y="5424978"/>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grpSp>
        <p:nvGrpSpPr>
          <p:cNvPr id="2195" name="グループ化 2194">
            <a:extLst>
              <a:ext uri="{FF2B5EF4-FFF2-40B4-BE49-F238E27FC236}">
                <a16:creationId xmlns:a16="http://schemas.microsoft.com/office/drawing/2014/main" id="{8E931287-0E83-BF4F-DA3E-2379E9893030}"/>
              </a:ext>
            </a:extLst>
          </p:cNvPr>
          <p:cNvGrpSpPr/>
          <p:nvPr/>
        </p:nvGrpSpPr>
        <p:grpSpPr>
          <a:xfrm>
            <a:off x="10610352" y="3699395"/>
            <a:ext cx="430628" cy="2575408"/>
            <a:chOff x="9427284" y="3269437"/>
            <a:chExt cx="430628" cy="2575408"/>
          </a:xfrm>
        </p:grpSpPr>
        <mc:AlternateContent xmlns:mc="http://schemas.openxmlformats.org/markup-compatibility/2006" xmlns:a14="http://schemas.microsoft.com/office/drawing/2010/main">
          <mc:Choice Requires="a14">
            <p:sp>
              <p:nvSpPr>
                <p:cNvPr id="2151" name="正方形/長方形 2150">
                  <a:extLst>
                    <a:ext uri="{FF2B5EF4-FFF2-40B4-BE49-F238E27FC236}">
                      <a16:creationId xmlns:a16="http://schemas.microsoft.com/office/drawing/2014/main" id="{6D6A6D87-3CA1-6D42-0218-284C1401F45E}"/>
                    </a:ext>
                  </a:extLst>
                </p:cNvPr>
                <p:cNvSpPr/>
                <p:nvPr/>
              </p:nvSpPr>
              <p:spPr>
                <a:xfrm>
                  <a:off x="9428678" y="3269437"/>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𝑓</m:t>
                            </m:r>
                          </m:e>
                          <m:sub>
                            <m:r>
                              <a:rPr lang="en-US" altLang="ja-JP" sz="2000" b="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1</m:t>
                            </m:r>
                          </m:sub>
                        </m:sSub>
                      </m:oMath>
                    </m:oMathPara>
                  </a14:m>
                  <a:endParaRPr lang="ja-JP" altLang="en-US" sz="2000" dirty="0"/>
                </a:p>
              </p:txBody>
            </p:sp>
          </mc:Choice>
          <mc:Fallback xmlns="">
            <p:sp>
              <p:nvSpPr>
                <p:cNvPr id="2151" name="正方形/長方形 2150">
                  <a:extLst>
                    <a:ext uri="{FF2B5EF4-FFF2-40B4-BE49-F238E27FC236}">
                      <a16:creationId xmlns:a16="http://schemas.microsoft.com/office/drawing/2014/main" id="{6D6A6D87-3CA1-6D42-0218-284C1401F45E}"/>
                    </a:ext>
                  </a:extLst>
                </p:cNvPr>
                <p:cNvSpPr>
                  <a:spLocks noRot="1" noChangeAspect="1" noMove="1" noResize="1" noEditPoints="1" noAdjustHandles="1" noChangeArrowheads="1" noChangeShapeType="1" noTextEdit="1"/>
                </p:cNvSpPr>
                <p:nvPr/>
              </p:nvSpPr>
              <p:spPr>
                <a:xfrm>
                  <a:off x="9428678" y="3269437"/>
                  <a:ext cx="429234" cy="429235"/>
                </a:xfrm>
                <a:prstGeom prst="rect">
                  <a:avLst/>
                </a:prstGeom>
                <a:blipFill>
                  <a:blip r:embed="rId47"/>
                  <a:stretch>
                    <a:fillRect l="-22857" b="-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2" name="正方形/長方形 2151">
                  <a:extLst>
                    <a:ext uri="{FF2B5EF4-FFF2-40B4-BE49-F238E27FC236}">
                      <a16:creationId xmlns:a16="http://schemas.microsoft.com/office/drawing/2014/main" id="{8DEE8467-399D-D770-625E-D6FF3F0A450C}"/>
                    </a:ext>
                  </a:extLst>
                </p:cNvPr>
                <p:cNvSpPr/>
                <p:nvPr/>
              </p:nvSpPr>
              <p:spPr>
                <a:xfrm>
                  <a:off x="9428678" y="369867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2</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52" name="正方形/長方形 2151">
                  <a:extLst>
                    <a:ext uri="{FF2B5EF4-FFF2-40B4-BE49-F238E27FC236}">
                      <a16:creationId xmlns:a16="http://schemas.microsoft.com/office/drawing/2014/main" id="{8DEE8467-399D-D770-625E-D6FF3F0A450C}"/>
                    </a:ext>
                  </a:extLst>
                </p:cNvPr>
                <p:cNvSpPr>
                  <a:spLocks noRot="1" noChangeAspect="1" noMove="1" noResize="1" noEditPoints="1" noAdjustHandles="1" noChangeArrowheads="1" noChangeShapeType="1" noTextEdit="1"/>
                </p:cNvSpPr>
                <p:nvPr/>
              </p:nvSpPr>
              <p:spPr>
                <a:xfrm>
                  <a:off x="9428678" y="3698672"/>
                  <a:ext cx="429234" cy="429235"/>
                </a:xfrm>
                <a:prstGeom prst="rect">
                  <a:avLst/>
                </a:prstGeom>
                <a:blipFill>
                  <a:blip r:embed="rId48"/>
                  <a:stretch>
                    <a:fillRect l="-22857" b="-985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3" name="正方形/長方形 2152">
                  <a:extLst>
                    <a:ext uri="{FF2B5EF4-FFF2-40B4-BE49-F238E27FC236}">
                      <a16:creationId xmlns:a16="http://schemas.microsoft.com/office/drawing/2014/main" id="{93A47F56-7064-073D-29AD-BD4502856D83}"/>
                    </a:ext>
                  </a:extLst>
                </p:cNvPr>
                <p:cNvSpPr/>
                <p:nvPr/>
              </p:nvSpPr>
              <p:spPr>
                <a:xfrm>
                  <a:off x="9428678" y="412790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3</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53" name="正方形/長方形 2152">
                  <a:extLst>
                    <a:ext uri="{FF2B5EF4-FFF2-40B4-BE49-F238E27FC236}">
                      <a16:creationId xmlns:a16="http://schemas.microsoft.com/office/drawing/2014/main" id="{93A47F56-7064-073D-29AD-BD4502856D83}"/>
                    </a:ext>
                  </a:extLst>
                </p:cNvPr>
                <p:cNvSpPr>
                  <a:spLocks noRot="1" noChangeAspect="1" noMove="1" noResize="1" noEditPoints="1" noAdjustHandles="1" noChangeArrowheads="1" noChangeShapeType="1" noTextEdit="1"/>
                </p:cNvSpPr>
                <p:nvPr/>
              </p:nvSpPr>
              <p:spPr>
                <a:xfrm>
                  <a:off x="9428678" y="4127906"/>
                  <a:ext cx="429234" cy="429235"/>
                </a:xfrm>
                <a:prstGeom prst="rect">
                  <a:avLst/>
                </a:prstGeom>
                <a:blipFill>
                  <a:blip r:embed="rId49"/>
                  <a:stretch>
                    <a:fillRect l="-22857" b="-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4" name="正方形/長方形 2153">
                  <a:extLst>
                    <a:ext uri="{FF2B5EF4-FFF2-40B4-BE49-F238E27FC236}">
                      <a16:creationId xmlns:a16="http://schemas.microsoft.com/office/drawing/2014/main" id="{C1BFE8B6-8CEB-8F87-D090-D83B504BB05D}"/>
                    </a:ext>
                  </a:extLst>
                </p:cNvPr>
                <p:cNvSpPr/>
                <p:nvPr/>
              </p:nvSpPr>
              <p:spPr>
                <a:xfrm>
                  <a:off x="9427284" y="4557141"/>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4</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54" name="正方形/長方形 2153">
                  <a:extLst>
                    <a:ext uri="{FF2B5EF4-FFF2-40B4-BE49-F238E27FC236}">
                      <a16:creationId xmlns:a16="http://schemas.microsoft.com/office/drawing/2014/main" id="{C1BFE8B6-8CEB-8F87-D090-D83B504BB05D}"/>
                    </a:ext>
                  </a:extLst>
                </p:cNvPr>
                <p:cNvSpPr>
                  <a:spLocks noRot="1" noChangeAspect="1" noMove="1" noResize="1" noEditPoints="1" noAdjustHandles="1" noChangeArrowheads="1" noChangeShapeType="1" noTextEdit="1"/>
                </p:cNvSpPr>
                <p:nvPr/>
              </p:nvSpPr>
              <p:spPr>
                <a:xfrm>
                  <a:off x="9427284" y="4557141"/>
                  <a:ext cx="429234" cy="429235"/>
                </a:xfrm>
                <a:prstGeom prst="rect">
                  <a:avLst/>
                </a:prstGeom>
                <a:blipFill>
                  <a:blip r:embed="rId50"/>
                  <a:stretch>
                    <a:fillRect l="-19718" b="-985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5" name="正方形/長方形 2154">
                  <a:extLst>
                    <a:ext uri="{FF2B5EF4-FFF2-40B4-BE49-F238E27FC236}">
                      <a16:creationId xmlns:a16="http://schemas.microsoft.com/office/drawing/2014/main" id="{68C9E81C-7BBB-7A71-C999-3B8587D4C4C7}"/>
                    </a:ext>
                  </a:extLst>
                </p:cNvPr>
                <p:cNvSpPr/>
                <p:nvPr/>
              </p:nvSpPr>
              <p:spPr>
                <a:xfrm>
                  <a:off x="9427284" y="4986375"/>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5</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55" name="正方形/長方形 2154">
                  <a:extLst>
                    <a:ext uri="{FF2B5EF4-FFF2-40B4-BE49-F238E27FC236}">
                      <a16:creationId xmlns:a16="http://schemas.microsoft.com/office/drawing/2014/main" id="{68C9E81C-7BBB-7A71-C999-3B8587D4C4C7}"/>
                    </a:ext>
                  </a:extLst>
                </p:cNvPr>
                <p:cNvSpPr>
                  <a:spLocks noRot="1" noChangeAspect="1" noMove="1" noResize="1" noEditPoints="1" noAdjustHandles="1" noChangeArrowheads="1" noChangeShapeType="1" noTextEdit="1"/>
                </p:cNvSpPr>
                <p:nvPr/>
              </p:nvSpPr>
              <p:spPr>
                <a:xfrm>
                  <a:off x="9427284" y="4986375"/>
                  <a:ext cx="429234" cy="429235"/>
                </a:xfrm>
                <a:prstGeom prst="rect">
                  <a:avLst/>
                </a:prstGeom>
                <a:blipFill>
                  <a:blip r:embed="rId51"/>
                  <a:stretch>
                    <a:fillRect l="-21127" b="-10000"/>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6" name="正方形/長方形 2155">
                  <a:extLst>
                    <a:ext uri="{FF2B5EF4-FFF2-40B4-BE49-F238E27FC236}">
                      <a16:creationId xmlns:a16="http://schemas.microsoft.com/office/drawing/2014/main" id="{13D48E99-AD27-3DD3-0214-65DF16530403}"/>
                    </a:ext>
                  </a:extLst>
                </p:cNvPr>
                <p:cNvSpPr/>
                <p:nvPr/>
              </p:nvSpPr>
              <p:spPr>
                <a:xfrm>
                  <a:off x="9427284" y="5415610"/>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61</m:t>
                            </m:r>
                          </m:sub>
                        </m:sSub>
                      </m:oMath>
                    </m:oMathPara>
                  </a14:m>
                  <a:endParaRPr lang="ja-JP" altLang="en-US" sz="2000" dirty="0"/>
                </a:p>
              </p:txBody>
            </p:sp>
          </mc:Choice>
          <mc:Fallback xmlns="">
            <p:sp>
              <p:nvSpPr>
                <p:cNvPr id="2156" name="正方形/長方形 2155">
                  <a:extLst>
                    <a:ext uri="{FF2B5EF4-FFF2-40B4-BE49-F238E27FC236}">
                      <a16:creationId xmlns:a16="http://schemas.microsoft.com/office/drawing/2014/main" id="{13D48E99-AD27-3DD3-0214-65DF16530403}"/>
                    </a:ext>
                  </a:extLst>
                </p:cNvPr>
                <p:cNvSpPr>
                  <a:spLocks noRot="1" noChangeAspect="1" noMove="1" noResize="1" noEditPoints="1" noAdjustHandles="1" noChangeArrowheads="1" noChangeShapeType="1" noTextEdit="1"/>
                </p:cNvSpPr>
                <p:nvPr/>
              </p:nvSpPr>
              <p:spPr>
                <a:xfrm>
                  <a:off x="9427284" y="5415610"/>
                  <a:ext cx="429234" cy="429235"/>
                </a:xfrm>
                <a:prstGeom prst="rect">
                  <a:avLst/>
                </a:prstGeom>
                <a:blipFill>
                  <a:blip r:embed="rId52"/>
                  <a:stretch>
                    <a:fillRect l="-21127" b="-9859"/>
                  </a:stretch>
                </a:blipFill>
                <a:ln w="12700">
                  <a:noFill/>
                </a:ln>
              </p:spPr>
              <p:txBody>
                <a:bodyPr/>
                <a:lstStyle/>
                <a:p>
                  <a:r>
                    <a:rPr lang="en-GB">
                      <a:noFill/>
                    </a:rPr>
                    <a:t> </a:t>
                  </a:r>
                </a:p>
              </p:txBody>
            </p:sp>
          </mc:Fallback>
        </mc:AlternateContent>
      </p:grpSp>
      <p:pic>
        <p:nvPicPr>
          <p:cNvPr id="2157" name="グラフィックス 2156" descr="発電所 単色塗りつぶし">
            <a:extLst>
              <a:ext uri="{FF2B5EF4-FFF2-40B4-BE49-F238E27FC236}">
                <a16:creationId xmlns:a16="http://schemas.microsoft.com/office/drawing/2014/main" id="{7A60477B-73F5-DDE3-B2D5-906E23479062}"/>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85264" y="3716012"/>
            <a:ext cx="396000" cy="396000"/>
          </a:xfrm>
          <a:prstGeom prst="rect">
            <a:avLst/>
          </a:prstGeom>
        </p:spPr>
      </p:pic>
      <p:pic>
        <p:nvPicPr>
          <p:cNvPr id="2158" name="図 2157" descr="図形&#10;&#10;中程度の精度で自動的に生成された説明">
            <a:extLst>
              <a:ext uri="{FF2B5EF4-FFF2-40B4-BE49-F238E27FC236}">
                <a16:creationId xmlns:a16="http://schemas.microsoft.com/office/drawing/2014/main" id="{46C72599-8030-302B-A1F1-C0CDAF338B1D}"/>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185264" y="4157996"/>
            <a:ext cx="396000" cy="382712"/>
          </a:xfrm>
          <a:prstGeom prst="rect">
            <a:avLst/>
          </a:prstGeom>
        </p:spPr>
      </p:pic>
      <p:pic>
        <p:nvPicPr>
          <p:cNvPr id="2159" name="グラフィックス 2158" descr="発電所 単色塗りつぶし">
            <a:extLst>
              <a:ext uri="{FF2B5EF4-FFF2-40B4-BE49-F238E27FC236}">
                <a16:creationId xmlns:a16="http://schemas.microsoft.com/office/drawing/2014/main" id="{102A5C4A-EBE0-1A91-FF6C-AA2A3EE53DD0}"/>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83870" y="4577963"/>
            <a:ext cx="396000" cy="396000"/>
          </a:xfrm>
          <a:prstGeom prst="rect">
            <a:avLst/>
          </a:prstGeom>
        </p:spPr>
      </p:pic>
      <p:pic>
        <p:nvPicPr>
          <p:cNvPr id="2160" name="図 2159" descr="図形&#10;&#10;中程度の精度で自動的に生成された説明">
            <a:extLst>
              <a:ext uri="{FF2B5EF4-FFF2-40B4-BE49-F238E27FC236}">
                <a16:creationId xmlns:a16="http://schemas.microsoft.com/office/drawing/2014/main" id="{427DDF76-AA6C-E6AC-3D16-C7EBC62CF17F}"/>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183870" y="5019947"/>
            <a:ext cx="396000" cy="382712"/>
          </a:xfrm>
          <a:prstGeom prst="rect">
            <a:avLst/>
          </a:prstGeom>
        </p:spPr>
      </p:pic>
      <p:pic>
        <p:nvPicPr>
          <p:cNvPr id="2161" name="グラフィックス 2160" descr="発電所 単色塗りつぶし">
            <a:extLst>
              <a:ext uri="{FF2B5EF4-FFF2-40B4-BE49-F238E27FC236}">
                <a16:creationId xmlns:a16="http://schemas.microsoft.com/office/drawing/2014/main" id="{F07472CD-8D7E-7251-F6BC-6DBBADE2AC2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83870" y="5450107"/>
            <a:ext cx="396000" cy="396000"/>
          </a:xfrm>
          <a:prstGeom prst="rect">
            <a:avLst/>
          </a:prstGeom>
        </p:spPr>
      </p:pic>
      <p:pic>
        <p:nvPicPr>
          <p:cNvPr id="2162" name="図 2161" descr="図形&#10;&#10;中程度の精度で自動的に生成された説明">
            <a:extLst>
              <a:ext uri="{FF2B5EF4-FFF2-40B4-BE49-F238E27FC236}">
                <a16:creationId xmlns:a16="http://schemas.microsoft.com/office/drawing/2014/main" id="{65B13B62-62F3-A577-F540-057A9880B4C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183870" y="5892091"/>
            <a:ext cx="396000" cy="382712"/>
          </a:xfrm>
          <a:prstGeom prst="rect">
            <a:avLst/>
          </a:prstGeom>
        </p:spPr>
      </p:pic>
      <p:pic>
        <p:nvPicPr>
          <p:cNvPr id="2163" name="Picture 6" descr="EU(イーユー)とは？ 意味や使い方 - コトバンク">
            <a:extLst>
              <a:ext uri="{FF2B5EF4-FFF2-40B4-BE49-F238E27FC236}">
                <a16:creationId xmlns:a16="http://schemas.microsoft.com/office/drawing/2014/main" id="{B2A14693-B2F3-EF03-BD1E-860847A17F2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685107" y="3972272"/>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64" name="図 2163">
            <a:extLst>
              <a:ext uri="{FF2B5EF4-FFF2-40B4-BE49-F238E27FC236}">
                <a16:creationId xmlns:a16="http://schemas.microsoft.com/office/drawing/2014/main" id="{31A3387D-B1E0-E9E3-B9CC-FA071BF8BD4C}"/>
              </a:ext>
            </a:extLst>
          </p:cNvPr>
          <p:cNvPicPr>
            <a:picLocks noChangeAspect="1"/>
          </p:cNvPicPr>
          <p:nvPr/>
        </p:nvPicPr>
        <p:blipFill>
          <a:blip r:embed="rId42">
            <a:alphaModFix/>
          </a:blip>
          <a:stretch>
            <a:fillRect/>
          </a:stretch>
        </p:blipFill>
        <p:spPr>
          <a:xfrm>
            <a:off x="9684917" y="4819992"/>
            <a:ext cx="486000" cy="324000"/>
          </a:xfrm>
          <a:prstGeom prst="rect">
            <a:avLst/>
          </a:prstGeom>
          <a:ln>
            <a:solidFill>
              <a:schemeClr val="tx1"/>
            </a:solidFill>
          </a:ln>
        </p:spPr>
      </p:pic>
      <p:pic>
        <p:nvPicPr>
          <p:cNvPr id="2165" name="図 2164">
            <a:extLst>
              <a:ext uri="{FF2B5EF4-FFF2-40B4-BE49-F238E27FC236}">
                <a16:creationId xmlns:a16="http://schemas.microsoft.com/office/drawing/2014/main" id="{17C9271A-DB40-62C5-EE87-00A1072FBD1A}"/>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685221" y="5681398"/>
            <a:ext cx="485393" cy="324000"/>
          </a:xfrm>
          <a:prstGeom prst="rect">
            <a:avLst/>
          </a:prstGeom>
          <a:ln>
            <a:solidFill>
              <a:schemeClr val="tx1"/>
            </a:solidFill>
          </a:ln>
        </p:spPr>
      </p:pic>
      <p:grpSp>
        <p:nvGrpSpPr>
          <p:cNvPr id="2196" name="グループ化 2195">
            <a:extLst>
              <a:ext uri="{FF2B5EF4-FFF2-40B4-BE49-F238E27FC236}">
                <a16:creationId xmlns:a16="http://schemas.microsoft.com/office/drawing/2014/main" id="{8C1B4A22-F02F-AEC8-09EB-5C71384FE699}"/>
              </a:ext>
            </a:extLst>
          </p:cNvPr>
          <p:cNvGrpSpPr/>
          <p:nvPr/>
        </p:nvGrpSpPr>
        <p:grpSpPr>
          <a:xfrm>
            <a:off x="1266014" y="4750828"/>
            <a:ext cx="2562585" cy="429235"/>
            <a:chOff x="589285" y="4268796"/>
            <a:chExt cx="2562585" cy="429235"/>
          </a:xfrm>
        </p:grpSpPr>
        <mc:AlternateContent xmlns:mc="http://schemas.openxmlformats.org/markup-compatibility/2006" xmlns:a14="http://schemas.microsoft.com/office/drawing/2010/main">
          <mc:Choice Requires="a14">
            <p:sp>
              <p:nvSpPr>
                <p:cNvPr id="2179" name="正方形/長方形 2178">
                  <a:extLst>
                    <a:ext uri="{FF2B5EF4-FFF2-40B4-BE49-F238E27FC236}">
                      <a16:creationId xmlns:a16="http://schemas.microsoft.com/office/drawing/2014/main" id="{BA7D262A-47EF-8F00-363A-D8CBA449E970}"/>
                    </a:ext>
                  </a:extLst>
                </p:cNvPr>
                <p:cNvSpPr/>
                <p:nvPr/>
              </p:nvSpPr>
              <p:spPr>
                <a:xfrm>
                  <a:off x="589285" y="4268796"/>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b="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1</m:t>
                            </m:r>
                          </m:sub>
                        </m:sSub>
                      </m:oMath>
                    </m:oMathPara>
                  </a14:m>
                  <a:endParaRPr lang="ja-JP" altLang="en-US" sz="2000" dirty="0"/>
                </a:p>
              </p:txBody>
            </p:sp>
          </mc:Choice>
          <mc:Fallback xmlns="">
            <p:sp>
              <p:nvSpPr>
                <p:cNvPr id="2179" name="正方形/長方形 2178">
                  <a:extLst>
                    <a:ext uri="{FF2B5EF4-FFF2-40B4-BE49-F238E27FC236}">
                      <a16:creationId xmlns:a16="http://schemas.microsoft.com/office/drawing/2014/main" id="{BA7D262A-47EF-8F00-363A-D8CBA449E970}"/>
                    </a:ext>
                  </a:extLst>
                </p:cNvPr>
                <p:cNvSpPr>
                  <a:spLocks noRot="1" noChangeAspect="1" noMove="1" noResize="1" noEditPoints="1" noAdjustHandles="1" noChangeArrowheads="1" noChangeShapeType="1" noTextEdit="1"/>
                </p:cNvSpPr>
                <p:nvPr/>
              </p:nvSpPr>
              <p:spPr>
                <a:xfrm>
                  <a:off x="589285" y="4268796"/>
                  <a:ext cx="429234" cy="429235"/>
                </a:xfrm>
                <a:prstGeom prst="rect">
                  <a:avLst/>
                </a:prstGeom>
                <a:blipFill>
                  <a:blip r:embed="rId53"/>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0" name="正方形/長方形 2179">
                  <a:extLst>
                    <a:ext uri="{FF2B5EF4-FFF2-40B4-BE49-F238E27FC236}">
                      <a16:creationId xmlns:a16="http://schemas.microsoft.com/office/drawing/2014/main" id="{CF34C813-ED45-553C-5B21-77D0E7D89DE2}"/>
                    </a:ext>
                  </a:extLst>
                </p:cNvPr>
                <p:cNvSpPr/>
                <p:nvPr/>
              </p:nvSpPr>
              <p:spPr>
                <a:xfrm>
                  <a:off x="1015767"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Sub>
                      </m:oMath>
                    </m:oMathPara>
                  </a14:m>
                  <a:endParaRPr lang="ja-JP" altLang="en-US" sz="2000" dirty="0"/>
                </a:p>
              </p:txBody>
            </p:sp>
          </mc:Choice>
          <mc:Fallback xmlns="">
            <p:sp>
              <p:nvSpPr>
                <p:cNvPr id="2180" name="正方形/長方形 2179">
                  <a:extLst>
                    <a:ext uri="{FF2B5EF4-FFF2-40B4-BE49-F238E27FC236}">
                      <a16:creationId xmlns:a16="http://schemas.microsoft.com/office/drawing/2014/main" id="{CF34C813-ED45-553C-5B21-77D0E7D89DE2}"/>
                    </a:ext>
                  </a:extLst>
                </p:cNvPr>
                <p:cNvSpPr>
                  <a:spLocks noRot="1" noChangeAspect="1" noMove="1" noResize="1" noEditPoints="1" noAdjustHandles="1" noChangeArrowheads="1" noChangeShapeType="1" noTextEdit="1"/>
                </p:cNvSpPr>
                <p:nvPr/>
              </p:nvSpPr>
              <p:spPr>
                <a:xfrm>
                  <a:off x="1015767" y="4268796"/>
                  <a:ext cx="429234" cy="429235"/>
                </a:xfrm>
                <a:prstGeom prst="rect">
                  <a:avLst/>
                </a:prstGeom>
                <a:blipFill>
                  <a:blip r:embed="rId54"/>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1" name="正方形/長方形 2180">
                  <a:extLst>
                    <a:ext uri="{FF2B5EF4-FFF2-40B4-BE49-F238E27FC236}">
                      <a16:creationId xmlns:a16="http://schemas.microsoft.com/office/drawing/2014/main" id="{CA273546-5891-3E41-CA9D-6B3D4B398514}"/>
                    </a:ext>
                  </a:extLst>
                </p:cNvPr>
                <p:cNvSpPr/>
                <p:nvPr/>
              </p:nvSpPr>
              <p:spPr>
                <a:xfrm>
                  <a:off x="1442248"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3</m:t>
                            </m:r>
                          </m:sub>
                        </m:sSub>
                      </m:oMath>
                    </m:oMathPara>
                  </a14:m>
                  <a:endParaRPr lang="ja-JP" altLang="en-US" sz="2000" dirty="0"/>
                </a:p>
              </p:txBody>
            </p:sp>
          </mc:Choice>
          <mc:Fallback xmlns="">
            <p:sp>
              <p:nvSpPr>
                <p:cNvPr id="2181" name="正方形/長方形 2180">
                  <a:extLst>
                    <a:ext uri="{FF2B5EF4-FFF2-40B4-BE49-F238E27FC236}">
                      <a16:creationId xmlns:a16="http://schemas.microsoft.com/office/drawing/2014/main" id="{CA273546-5891-3E41-CA9D-6B3D4B398514}"/>
                    </a:ext>
                  </a:extLst>
                </p:cNvPr>
                <p:cNvSpPr>
                  <a:spLocks noRot="1" noChangeAspect="1" noMove="1" noResize="1" noEditPoints="1" noAdjustHandles="1" noChangeArrowheads="1" noChangeShapeType="1" noTextEdit="1"/>
                </p:cNvSpPr>
                <p:nvPr/>
              </p:nvSpPr>
              <p:spPr>
                <a:xfrm>
                  <a:off x="1442248" y="4268796"/>
                  <a:ext cx="429234" cy="429235"/>
                </a:xfrm>
                <a:prstGeom prst="rect">
                  <a:avLst/>
                </a:prstGeom>
                <a:blipFill>
                  <a:blip r:embed="rId55"/>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2" name="正方形/長方形 2181">
                  <a:extLst>
                    <a:ext uri="{FF2B5EF4-FFF2-40B4-BE49-F238E27FC236}">
                      <a16:creationId xmlns:a16="http://schemas.microsoft.com/office/drawing/2014/main" id="{E211C9AE-3627-1ACD-6620-234CDDC9CF9B}"/>
                    </a:ext>
                  </a:extLst>
                </p:cNvPr>
                <p:cNvSpPr/>
                <p:nvPr/>
              </p:nvSpPr>
              <p:spPr>
                <a:xfrm>
                  <a:off x="1869673" y="4268796"/>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4</m:t>
                            </m:r>
                          </m:sub>
                        </m:sSub>
                      </m:oMath>
                    </m:oMathPara>
                  </a14:m>
                  <a:endParaRPr lang="ja-JP" altLang="en-US" sz="2000" dirty="0"/>
                </a:p>
              </p:txBody>
            </p:sp>
          </mc:Choice>
          <mc:Fallback xmlns="">
            <p:sp>
              <p:nvSpPr>
                <p:cNvPr id="2182" name="正方形/長方形 2181">
                  <a:extLst>
                    <a:ext uri="{FF2B5EF4-FFF2-40B4-BE49-F238E27FC236}">
                      <a16:creationId xmlns:a16="http://schemas.microsoft.com/office/drawing/2014/main" id="{E211C9AE-3627-1ACD-6620-234CDDC9CF9B}"/>
                    </a:ext>
                  </a:extLst>
                </p:cNvPr>
                <p:cNvSpPr>
                  <a:spLocks noRot="1" noChangeAspect="1" noMove="1" noResize="1" noEditPoints="1" noAdjustHandles="1" noChangeArrowheads="1" noChangeShapeType="1" noTextEdit="1"/>
                </p:cNvSpPr>
                <p:nvPr/>
              </p:nvSpPr>
              <p:spPr>
                <a:xfrm>
                  <a:off x="1869673" y="4268796"/>
                  <a:ext cx="429234" cy="429235"/>
                </a:xfrm>
                <a:prstGeom prst="rect">
                  <a:avLst/>
                </a:prstGeom>
                <a:blipFill>
                  <a:blip r:embed="rId56"/>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3" name="正方形/長方形 2182">
                  <a:extLst>
                    <a:ext uri="{FF2B5EF4-FFF2-40B4-BE49-F238E27FC236}">
                      <a16:creationId xmlns:a16="http://schemas.microsoft.com/office/drawing/2014/main" id="{C8531B4A-73C0-7833-CC60-1D2FDA6F4D9F}"/>
                    </a:ext>
                  </a:extLst>
                </p:cNvPr>
                <p:cNvSpPr/>
                <p:nvPr/>
              </p:nvSpPr>
              <p:spPr>
                <a:xfrm>
                  <a:off x="2296154"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5</m:t>
                            </m:r>
                          </m:sub>
                        </m:sSub>
                      </m:oMath>
                    </m:oMathPara>
                  </a14:m>
                  <a:endParaRPr lang="ja-JP" altLang="en-US" sz="2000" dirty="0"/>
                </a:p>
              </p:txBody>
            </p:sp>
          </mc:Choice>
          <mc:Fallback xmlns="">
            <p:sp>
              <p:nvSpPr>
                <p:cNvPr id="2183" name="正方形/長方形 2182">
                  <a:extLst>
                    <a:ext uri="{FF2B5EF4-FFF2-40B4-BE49-F238E27FC236}">
                      <a16:creationId xmlns:a16="http://schemas.microsoft.com/office/drawing/2014/main" id="{C8531B4A-73C0-7833-CC60-1D2FDA6F4D9F}"/>
                    </a:ext>
                  </a:extLst>
                </p:cNvPr>
                <p:cNvSpPr>
                  <a:spLocks noRot="1" noChangeAspect="1" noMove="1" noResize="1" noEditPoints="1" noAdjustHandles="1" noChangeArrowheads="1" noChangeShapeType="1" noTextEdit="1"/>
                </p:cNvSpPr>
                <p:nvPr/>
              </p:nvSpPr>
              <p:spPr>
                <a:xfrm>
                  <a:off x="2296154" y="4268796"/>
                  <a:ext cx="429234" cy="429235"/>
                </a:xfrm>
                <a:prstGeom prst="rect">
                  <a:avLst/>
                </a:prstGeom>
                <a:blipFill>
                  <a:blip r:embed="rId57"/>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4" name="正方形/長方形 2183">
                  <a:extLst>
                    <a:ext uri="{FF2B5EF4-FFF2-40B4-BE49-F238E27FC236}">
                      <a16:creationId xmlns:a16="http://schemas.microsoft.com/office/drawing/2014/main" id="{9ADBBDED-187F-2173-BC10-A4B38DE1CF49}"/>
                    </a:ext>
                  </a:extLst>
                </p:cNvPr>
                <p:cNvSpPr/>
                <p:nvPr/>
              </p:nvSpPr>
              <p:spPr>
                <a:xfrm>
                  <a:off x="2722636"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6</m:t>
                            </m:r>
                          </m:sub>
                        </m:sSub>
                      </m:oMath>
                    </m:oMathPara>
                  </a14:m>
                  <a:endParaRPr lang="ja-JP" altLang="en-US" sz="2000" dirty="0"/>
                </a:p>
              </p:txBody>
            </p:sp>
          </mc:Choice>
          <mc:Fallback xmlns="">
            <p:sp>
              <p:nvSpPr>
                <p:cNvPr id="2184" name="正方形/長方形 2183">
                  <a:extLst>
                    <a:ext uri="{FF2B5EF4-FFF2-40B4-BE49-F238E27FC236}">
                      <a16:creationId xmlns:a16="http://schemas.microsoft.com/office/drawing/2014/main" id="{9ADBBDED-187F-2173-BC10-A4B38DE1CF49}"/>
                    </a:ext>
                  </a:extLst>
                </p:cNvPr>
                <p:cNvSpPr>
                  <a:spLocks noRot="1" noChangeAspect="1" noMove="1" noResize="1" noEditPoints="1" noAdjustHandles="1" noChangeArrowheads="1" noChangeShapeType="1" noTextEdit="1"/>
                </p:cNvSpPr>
                <p:nvPr/>
              </p:nvSpPr>
              <p:spPr>
                <a:xfrm>
                  <a:off x="2722636" y="4268796"/>
                  <a:ext cx="429234" cy="429235"/>
                </a:xfrm>
                <a:prstGeom prst="rect">
                  <a:avLst/>
                </a:prstGeom>
                <a:blipFill>
                  <a:blip r:embed="rId58"/>
                  <a:stretch>
                    <a:fillRect l="-11429"/>
                  </a:stretch>
                </a:blipFill>
                <a:ln w="12700">
                  <a:noFill/>
                </a:ln>
              </p:spPr>
              <p:txBody>
                <a:bodyPr/>
                <a:lstStyle/>
                <a:p>
                  <a:r>
                    <a:rPr lang="en-GB">
                      <a:noFill/>
                    </a:rPr>
                    <a:t> </a:t>
                  </a:r>
                </a:p>
              </p:txBody>
            </p:sp>
          </mc:Fallback>
        </mc:AlternateContent>
      </p:grpSp>
      <p:pic>
        <p:nvPicPr>
          <p:cNvPr id="2185" name="Picture 6" descr="EU(イーユー)とは？ 意味や使い方 - コトバンク">
            <a:extLst>
              <a:ext uri="{FF2B5EF4-FFF2-40B4-BE49-F238E27FC236}">
                <a16:creationId xmlns:a16="http://schemas.microsoft.com/office/drawing/2014/main" id="{B07C351F-7F94-F94C-9DFC-EF4DCF8EA1FA}"/>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448291" y="3949132"/>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86" name="図 2185">
            <a:extLst>
              <a:ext uri="{FF2B5EF4-FFF2-40B4-BE49-F238E27FC236}">
                <a16:creationId xmlns:a16="http://schemas.microsoft.com/office/drawing/2014/main" id="{758C7F7C-5954-8AF4-E062-E156FC3976D3}"/>
              </a:ext>
            </a:extLst>
          </p:cNvPr>
          <p:cNvPicPr>
            <a:picLocks noChangeAspect="1"/>
          </p:cNvPicPr>
          <p:nvPr/>
        </p:nvPicPr>
        <p:blipFill>
          <a:blip r:embed="rId42">
            <a:alphaModFix/>
          </a:blip>
          <a:stretch>
            <a:fillRect/>
          </a:stretch>
        </p:blipFill>
        <p:spPr>
          <a:xfrm>
            <a:off x="2303402" y="3949132"/>
            <a:ext cx="486000" cy="324000"/>
          </a:xfrm>
          <a:prstGeom prst="rect">
            <a:avLst/>
          </a:prstGeom>
          <a:ln>
            <a:solidFill>
              <a:schemeClr val="tx1"/>
            </a:solidFill>
          </a:ln>
        </p:spPr>
      </p:pic>
      <p:pic>
        <p:nvPicPr>
          <p:cNvPr id="2187" name="図 2186">
            <a:extLst>
              <a:ext uri="{FF2B5EF4-FFF2-40B4-BE49-F238E27FC236}">
                <a16:creationId xmlns:a16="http://schemas.microsoft.com/office/drawing/2014/main" id="{936AD249-F27C-985E-DD2D-E20B1FE8FE2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158892" y="3957104"/>
            <a:ext cx="485393" cy="324000"/>
          </a:xfrm>
          <a:prstGeom prst="rect">
            <a:avLst/>
          </a:prstGeom>
          <a:ln>
            <a:solidFill>
              <a:schemeClr val="tx1"/>
            </a:solidFill>
          </a:ln>
        </p:spPr>
      </p:pic>
      <p:pic>
        <p:nvPicPr>
          <p:cNvPr id="2188" name="グラフィックス 2187" descr="発電所 単色塗りつぶし">
            <a:extLst>
              <a:ext uri="{FF2B5EF4-FFF2-40B4-BE49-F238E27FC236}">
                <a16:creationId xmlns:a16="http://schemas.microsoft.com/office/drawing/2014/main" id="{637E3D57-5739-E381-6CA6-D3EAFD9FB02E}"/>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03365" y="4326100"/>
            <a:ext cx="396000" cy="396000"/>
          </a:xfrm>
          <a:prstGeom prst="rect">
            <a:avLst/>
          </a:prstGeom>
        </p:spPr>
      </p:pic>
      <p:pic>
        <p:nvPicPr>
          <p:cNvPr id="2189" name="図 2188" descr="図形&#10;&#10;中程度の精度で自動的に生成された説明">
            <a:extLst>
              <a:ext uri="{FF2B5EF4-FFF2-40B4-BE49-F238E27FC236}">
                <a16:creationId xmlns:a16="http://schemas.microsoft.com/office/drawing/2014/main" id="{3653D8D5-B66D-B9E1-6381-8639FE55A044}"/>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389452" y="4325025"/>
            <a:ext cx="396000" cy="382712"/>
          </a:xfrm>
          <a:prstGeom prst="rect">
            <a:avLst/>
          </a:prstGeom>
        </p:spPr>
      </p:pic>
      <p:pic>
        <p:nvPicPr>
          <p:cNvPr id="2190" name="グラフィックス 2189" descr="発電所 単色塗りつぶし">
            <a:extLst>
              <a:ext uri="{FF2B5EF4-FFF2-40B4-BE49-F238E27FC236}">
                <a16:creationId xmlns:a16="http://schemas.microsoft.com/office/drawing/2014/main" id="{AAD194C0-DEB3-5BFE-399D-2DF5698F4ED5}"/>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166874" y="4326100"/>
            <a:ext cx="396000" cy="396000"/>
          </a:xfrm>
          <a:prstGeom prst="rect">
            <a:avLst/>
          </a:prstGeom>
        </p:spPr>
      </p:pic>
      <p:pic>
        <p:nvPicPr>
          <p:cNvPr id="2191" name="図 2190" descr="図形&#10;&#10;中程度の精度で自動的に生成された説明">
            <a:extLst>
              <a:ext uri="{FF2B5EF4-FFF2-40B4-BE49-F238E27FC236}">
                <a16:creationId xmlns:a16="http://schemas.microsoft.com/office/drawing/2014/main" id="{A6CDDEB0-8EC3-C9FA-1D88-7C47D0D5946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552961" y="4325025"/>
            <a:ext cx="396000" cy="382712"/>
          </a:xfrm>
          <a:prstGeom prst="rect">
            <a:avLst/>
          </a:prstGeom>
        </p:spPr>
      </p:pic>
      <p:pic>
        <p:nvPicPr>
          <p:cNvPr id="2192" name="グラフィックス 2191" descr="発電所 単色塗りつぶし">
            <a:extLst>
              <a:ext uri="{FF2B5EF4-FFF2-40B4-BE49-F238E27FC236}">
                <a16:creationId xmlns:a16="http://schemas.microsoft.com/office/drawing/2014/main" id="{83F70F3F-1BDF-55AB-284D-DD0C5A94161B}"/>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295102" y="4326100"/>
            <a:ext cx="396000" cy="396000"/>
          </a:xfrm>
          <a:prstGeom prst="rect">
            <a:avLst/>
          </a:prstGeom>
        </p:spPr>
      </p:pic>
      <p:pic>
        <p:nvPicPr>
          <p:cNvPr id="2193" name="図 2192" descr="図形&#10;&#10;中程度の精度で自動的に生成された説明">
            <a:extLst>
              <a:ext uri="{FF2B5EF4-FFF2-40B4-BE49-F238E27FC236}">
                <a16:creationId xmlns:a16="http://schemas.microsoft.com/office/drawing/2014/main" id="{177BC1FC-D84A-FB51-1453-3BB0CA03A224}"/>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681189" y="4325025"/>
            <a:ext cx="396000" cy="382712"/>
          </a:xfrm>
          <a:prstGeom prst="rect">
            <a:avLst/>
          </a:prstGeom>
        </p:spPr>
      </p:pic>
      <p:cxnSp>
        <p:nvCxnSpPr>
          <p:cNvPr id="2197" name="直線コネクタ 2196">
            <a:extLst>
              <a:ext uri="{FF2B5EF4-FFF2-40B4-BE49-F238E27FC236}">
                <a16:creationId xmlns:a16="http://schemas.microsoft.com/office/drawing/2014/main" id="{6ACA1442-0DB0-C8EC-9516-B4EB910587FC}"/>
              </a:ext>
            </a:extLst>
          </p:cNvPr>
          <p:cNvCxnSpPr>
            <a:cxnSpLocks/>
          </p:cNvCxnSpPr>
          <p:nvPr/>
        </p:nvCxnSpPr>
        <p:spPr>
          <a:xfrm>
            <a:off x="6734556" y="2906344"/>
            <a:ext cx="0" cy="3372375"/>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198" name="直線コネクタ 2197">
            <a:extLst>
              <a:ext uri="{FF2B5EF4-FFF2-40B4-BE49-F238E27FC236}">
                <a16:creationId xmlns:a16="http://schemas.microsoft.com/office/drawing/2014/main" id="{0787AF22-8397-94BC-EC7D-D713B3F8537B}"/>
              </a:ext>
            </a:extLst>
          </p:cNvPr>
          <p:cNvCxnSpPr>
            <a:cxnSpLocks/>
          </p:cNvCxnSpPr>
          <p:nvPr/>
        </p:nvCxnSpPr>
        <p:spPr>
          <a:xfrm>
            <a:off x="7587278" y="2906344"/>
            <a:ext cx="0" cy="337443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202" name="直線コネクタ 2201">
            <a:extLst>
              <a:ext uri="{FF2B5EF4-FFF2-40B4-BE49-F238E27FC236}">
                <a16:creationId xmlns:a16="http://schemas.microsoft.com/office/drawing/2014/main" id="{CDFAF6E2-A00A-8ECA-7310-4C5EAAAED949}"/>
              </a:ext>
            </a:extLst>
          </p:cNvPr>
          <p:cNvCxnSpPr>
            <a:cxnSpLocks/>
          </p:cNvCxnSpPr>
          <p:nvPr/>
        </p:nvCxnSpPr>
        <p:spPr>
          <a:xfrm>
            <a:off x="2119727" y="3957104"/>
            <a:ext cx="0" cy="123896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206" name="直線コネクタ 2205">
            <a:extLst>
              <a:ext uri="{FF2B5EF4-FFF2-40B4-BE49-F238E27FC236}">
                <a16:creationId xmlns:a16="http://schemas.microsoft.com/office/drawing/2014/main" id="{9BD8537C-A0CB-B1FE-0C24-72377ECFBBEC}"/>
              </a:ext>
            </a:extLst>
          </p:cNvPr>
          <p:cNvCxnSpPr>
            <a:cxnSpLocks/>
          </p:cNvCxnSpPr>
          <p:nvPr/>
        </p:nvCxnSpPr>
        <p:spPr>
          <a:xfrm>
            <a:off x="2974790" y="3957104"/>
            <a:ext cx="0" cy="123896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sp>
        <p:nvSpPr>
          <p:cNvPr id="2209" name="正方形/長方形 2208">
            <a:extLst>
              <a:ext uri="{FF2B5EF4-FFF2-40B4-BE49-F238E27FC236}">
                <a16:creationId xmlns:a16="http://schemas.microsoft.com/office/drawing/2014/main" id="{778FE503-4077-2218-DF98-796A85BA80C4}"/>
              </a:ext>
            </a:extLst>
          </p:cNvPr>
          <p:cNvSpPr/>
          <p:nvPr/>
        </p:nvSpPr>
        <p:spPr>
          <a:xfrm>
            <a:off x="1266784" y="4750105"/>
            <a:ext cx="2570400" cy="429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cxnSp>
        <p:nvCxnSpPr>
          <p:cNvPr id="2210" name="直線コネクタ 2209">
            <a:extLst>
              <a:ext uri="{FF2B5EF4-FFF2-40B4-BE49-F238E27FC236}">
                <a16:creationId xmlns:a16="http://schemas.microsoft.com/office/drawing/2014/main" id="{187DA01F-B26D-C858-B417-A7302759FB57}"/>
              </a:ext>
            </a:extLst>
          </p:cNvPr>
          <p:cNvCxnSpPr>
            <a:cxnSpLocks/>
          </p:cNvCxnSpPr>
          <p:nvPr/>
        </p:nvCxnSpPr>
        <p:spPr>
          <a:xfrm flipH="1">
            <a:off x="9673467" y="4557107"/>
            <a:ext cx="1368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211" name="直線コネクタ 2210">
            <a:extLst>
              <a:ext uri="{FF2B5EF4-FFF2-40B4-BE49-F238E27FC236}">
                <a16:creationId xmlns:a16="http://schemas.microsoft.com/office/drawing/2014/main" id="{0B3756EE-9BAE-A505-9B2A-A601DC8A8682}"/>
              </a:ext>
            </a:extLst>
          </p:cNvPr>
          <p:cNvCxnSpPr>
            <a:cxnSpLocks/>
          </p:cNvCxnSpPr>
          <p:nvPr/>
        </p:nvCxnSpPr>
        <p:spPr>
          <a:xfrm flipH="1">
            <a:off x="9673467" y="5424052"/>
            <a:ext cx="1368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sp>
        <p:nvSpPr>
          <p:cNvPr id="2212" name="正方形/長方形 2211">
            <a:extLst>
              <a:ext uri="{FF2B5EF4-FFF2-40B4-BE49-F238E27FC236}">
                <a16:creationId xmlns:a16="http://schemas.microsoft.com/office/drawing/2014/main" id="{E9B1FD35-E80F-7077-2FA1-4386C17FDEFF}"/>
              </a:ext>
            </a:extLst>
          </p:cNvPr>
          <p:cNvSpPr/>
          <p:nvPr/>
        </p:nvSpPr>
        <p:spPr>
          <a:xfrm>
            <a:off x="10609697" y="3699394"/>
            <a:ext cx="429234" cy="25754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sp>
        <p:nvSpPr>
          <p:cNvPr id="6" name="乗算記号 5">
            <a:extLst>
              <a:ext uri="{FF2B5EF4-FFF2-40B4-BE49-F238E27FC236}">
                <a16:creationId xmlns:a16="http://schemas.microsoft.com/office/drawing/2014/main" id="{A6E64E8D-1A95-473A-39E2-58BC85393B25}"/>
              </a:ext>
            </a:extLst>
          </p:cNvPr>
          <p:cNvSpPr/>
          <p:nvPr/>
        </p:nvSpPr>
        <p:spPr>
          <a:xfrm>
            <a:off x="8577477" y="4554362"/>
            <a:ext cx="875409" cy="875409"/>
          </a:xfrm>
          <a:prstGeom prst="mathMultiply">
            <a:avLst>
              <a:gd name="adj1" fmla="val 808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479CC90E-F9D2-0624-9B38-AC41A58706AF}"/>
                  </a:ext>
                </a:extLst>
              </p:cNvPr>
              <p:cNvSpPr txBox="1"/>
              <p:nvPr/>
            </p:nvSpPr>
            <p:spPr>
              <a:xfrm>
                <a:off x="2213112" y="3229466"/>
                <a:ext cx="666579"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600" b="1" i="0" smtClean="0">
                          <a:solidFill>
                            <a:schemeClr val="tx1"/>
                          </a:solidFill>
                          <a:latin typeface="Cambria Math" panose="02040503050406030204" pitchFamily="18" charset="0"/>
                        </a:rPr>
                        <m:t>𝐞</m:t>
                      </m:r>
                    </m:oMath>
                  </m:oMathPara>
                </a14:m>
                <a:endParaRPr lang="en-GB" sz="3600" dirty="0"/>
              </a:p>
            </p:txBody>
          </p:sp>
        </mc:Choice>
        <mc:Fallback xmlns="">
          <p:sp>
            <p:nvSpPr>
              <p:cNvPr id="8" name="テキスト ボックス 7">
                <a:extLst>
                  <a:ext uri="{FF2B5EF4-FFF2-40B4-BE49-F238E27FC236}">
                    <a16:creationId xmlns:a16="http://schemas.microsoft.com/office/drawing/2014/main" id="{479CC90E-F9D2-0624-9B38-AC41A58706AF}"/>
                  </a:ext>
                </a:extLst>
              </p:cNvPr>
              <p:cNvSpPr txBox="1">
                <a:spLocks noRot="1" noChangeAspect="1" noMove="1" noResize="1" noEditPoints="1" noAdjustHandles="1" noChangeArrowheads="1" noChangeShapeType="1" noTextEdit="1"/>
              </p:cNvSpPr>
              <p:nvPr/>
            </p:nvSpPr>
            <p:spPr>
              <a:xfrm>
                <a:off x="2213112" y="3229466"/>
                <a:ext cx="666579" cy="646331"/>
              </a:xfrm>
              <a:prstGeom prst="rect">
                <a:avLst/>
              </a:prstGeom>
              <a:blipFill>
                <a:blip r:embed="rId5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38927782-4A35-290F-E0FF-D7B19C3DA59F}"/>
                  </a:ext>
                </a:extLst>
              </p:cNvPr>
              <p:cNvSpPr txBox="1"/>
              <p:nvPr/>
            </p:nvSpPr>
            <p:spPr>
              <a:xfrm>
                <a:off x="4948927" y="2976152"/>
                <a:ext cx="666579"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600" b="1" i="0" smtClean="0">
                          <a:solidFill>
                            <a:schemeClr val="tx1"/>
                          </a:solidFill>
                          <a:latin typeface="Cambria Math" panose="02040503050406030204" pitchFamily="18" charset="0"/>
                        </a:rPr>
                        <m:t>𝐋</m:t>
                      </m:r>
                    </m:oMath>
                  </m:oMathPara>
                </a14:m>
                <a:endParaRPr lang="en-GB" sz="3600" dirty="0"/>
              </a:p>
            </p:txBody>
          </p:sp>
        </mc:Choice>
        <mc:Fallback xmlns="">
          <p:sp>
            <p:nvSpPr>
              <p:cNvPr id="9" name="テキスト ボックス 8">
                <a:extLst>
                  <a:ext uri="{FF2B5EF4-FFF2-40B4-BE49-F238E27FC236}">
                    <a16:creationId xmlns:a16="http://schemas.microsoft.com/office/drawing/2014/main" id="{38927782-4A35-290F-E0FF-D7B19C3DA59F}"/>
                  </a:ext>
                </a:extLst>
              </p:cNvPr>
              <p:cNvSpPr txBox="1">
                <a:spLocks noRot="1" noChangeAspect="1" noMove="1" noResize="1" noEditPoints="1" noAdjustHandles="1" noChangeArrowheads="1" noChangeShapeType="1" noTextEdit="1"/>
              </p:cNvSpPr>
              <p:nvPr/>
            </p:nvSpPr>
            <p:spPr>
              <a:xfrm>
                <a:off x="4948927" y="2976152"/>
                <a:ext cx="666579" cy="646331"/>
              </a:xfrm>
              <a:prstGeom prst="rect">
                <a:avLst/>
              </a:prstGeom>
              <a:blipFill>
                <a:blip r:embed="rId6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6A4DAD74-9DAA-7BC8-7043-66772F5BC7E1}"/>
                  </a:ext>
                </a:extLst>
              </p:cNvPr>
              <p:cNvSpPr txBox="1"/>
              <p:nvPr/>
            </p:nvSpPr>
            <p:spPr>
              <a:xfrm>
                <a:off x="9135849" y="3006046"/>
                <a:ext cx="693052" cy="656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altLang="ja-JP" sz="3600" b="0" i="1" smtClean="0">
                              <a:solidFill>
                                <a:schemeClr val="tx1"/>
                              </a:solidFill>
                              <a:latin typeface="Cambria Math" panose="02040503050406030204" pitchFamily="18" charset="0"/>
                            </a:rPr>
                          </m:ctrlPr>
                        </m:sSupPr>
                        <m:e>
                          <m:r>
                            <a:rPr lang="en-GB" altLang="ja-JP" sz="3600" b="1" i="0">
                              <a:solidFill>
                                <a:schemeClr val="tx1"/>
                              </a:solidFill>
                              <a:latin typeface="Cambria Math" panose="02040503050406030204" pitchFamily="18" charset="0"/>
                            </a:rPr>
                            <m:t>𝐟</m:t>
                          </m:r>
                        </m:e>
                        <m:sup>
                          <m:r>
                            <a:rPr lang="en-GB" altLang="ja-JP" sz="3600" b="0" i="1">
                              <a:solidFill>
                                <a:schemeClr val="tx1"/>
                              </a:solidFill>
                              <a:latin typeface="Cambria Math" panose="02040503050406030204" pitchFamily="18" charset="0"/>
                            </a:rPr>
                            <m:t>𝑔𝑙𝑜𝑏𝑎𝑙</m:t>
                          </m:r>
                        </m:sup>
                      </m:sSup>
                    </m:oMath>
                  </m:oMathPara>
                </a14:m>
                <a:endParaRPr lang="en-GB" sz="3600" dirty="0"/>
              </a:p>
            </p:txBody>
          </p:sp>
        </mc:Choice>
        <mc:Fallback xmlns="">
          <p:sp>
            <p:nvSpPr>
              <p:cNvPr id="11" name="テキスト ボックス 10">
                <a:extLst>
                  <a:ext uri="{FF2B5EF4-FFF2-40B4-BE49-F238E27FC236}">
                    <a16:creationId xmlns:a16="http://schemas.microsoft.com/office/drawing/2014/main" id="{6A4DAD74-9DAA-7BC8-7043-66772F5BC7E1}"/>
                  </a:ext>
                </a:extLst>
              </p:cNvPr>
              <p:cNvSpPr txBox="1">
                <a:spLocks noRot="1" noChangeAspect="1" noMove="1" noResize="1" noEditPoints="1" noAdjustHandles="1" noChangeArrowheads="1" noChangeShapeType="1" noTextEdit="1"/>
              </p:cNvSpPr>
              <p:nvPr/>
            </p:nvSpPr>
            <p:spPr>
              <a:xfrm>
                <a:off x="9135849" y="3006046"/>
                <a:ext cx="693052" cy="656270"/>
              </a:xfrm>
              <a:prstGeom prst="rect">
                <a:avLst/>
              </a:prstGeom>
              <a:blipFill>
                <a:blip r:embed="rId61"/>
                <a:stretch>
                  <a:fillRect r="-938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AA4457A1-4412-532F-9EFC-39469590F6E3}"/>
                  </a:ext>
                </a:extLst>
              </p:cNvPr>
              <p:cNvSpPr txBox="1"/>
              <p:nvPr/>
            </p:nvSpPr>
            <p:spPr>
              <a:xfrm>
                <a:off x="88896" y="1884118"/>
                <a:ext cx="12001500" cy="603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altLang="ja-JP" sz="3200" i="1">
                              <a:latin typeface="Cambria Math" panose="02040503050406030204" pitchFamily="18" charset="0"/>
                            </a:rPr>
                          </m:ctrlPr>
                        </m:sSupPr>
                        <m:e>
                          <m:r>
                            <a:rPr lang="en-GB" altLang="ja-JP" sz="3200" i="1">
                              <a:latin typeface="Cambria Math" panose="02040503050406030204" pitchFamily="18" charset="0"/>
                            </a:rPr>
                            <m:t>𝑞</m:t>
                          </m:r>
                        </m:e>
                        <m:sup>
                          <m:r>
                            <a:rPr lang="en-GB" altLang="ja-JP" sz="3200" i="1">
                              <a:latin typeface="Cambria Math" panose="02040503050406030204" pitchFamily="18" charset="0"/>
                            </a:rPr>
                            <m:t>𝑔𝑙𝑜𝑏𝑎𝑙</m:t>
                          </m:r>
                        </m:sup>
                      </m:sSup>
                      <m:r>
                        <a:rPr lang="en-GB" altLang="ja-JP" sz="3200">
                          <a:latin typeface="Cambria Math" panose="02040503050406030204" pitchFamily="18" charset="0"/>
                        </a:rPr>
                        <m:t>=</m:t>
                      </m:r>
                      <m:r>
                        <a:rPr lang="en-US" altLang="ja-JP" sz="3200" b="1">
                          <a:latin typeface="Cambria Math" panose="02040503050406030204" pitchFamily="18" charset="0"/>
                        </a:rPr>
                        <m:t>𝐞𝐋</m:t>
                      </m:r>
                      <m:sSup>
                        <m:sSupPr>
                          <m:ctrlPr>
                            <a:rPr lang="en-GB" altLang="ja-JP" sz="3200" i="1">
                              <a:latin typeface="Cambria Math" panose="02040503050406030204" pitchFamily="18" charset="0"/>
                            </a:rPr>
                          </m:ctrlPr>
                        </m:sSupPr>
                        <m:e>
                          <m:r>
                            <a:rPr lang="en-GB" altLang="ja-JP" sz="3200" b="1">
                              <a:latin typeface="Cambria Math" panose="02040503050406030204" pitchFamily="18" charset="0"/>
                            </a:rPr>
                            <m:t>𝐟</m:t>
                          </m:r>
                        </m:e>
                        <m:sup>
                          <m:r>
                            <a:rPr lang="en-GB" altLang="ja-JP" sz="3200" i="1">
                              <a:latin typeface="Cambria Math" panose="02040503050406030204" pitchFamily="18" charset="0"/>
                            </a:rPr>
                            <m:t>𝑔𝑙𝑜𝑏𝑎𝑙</m:t>
                          </m:r>
                        </m:sup>
                      </m:sSup>
                    </m:oMath>
                  </m:oMathPara>
                </a14:m>
                <a:endParaRPr lang="en-US" altLang="ja-JP" sz="3200" b="0" dirty="0">
                  <a:solidFill>
                    <a:schemeClr val="tx1"/>
                  </a:solidFill>
                </a:endParaRPr>
              </a:p>
            </p:txBody>
          </p:sp>
        </mc:Choice>
        <mc:Fallback xmlns="">
          <p:sp>
            <p:nvSpPr>
              <p:cNvPr id="13" name="テキスト ボックス 12">
                <a:extLst>
                  <a:ext uri="{FF2B5EF4-FFF2-40B4-BE49-F238E27FC236}">
                    <a16:creationId xmlns:a16="http://schemas.microsoft.com/office/drawing/2014/main" id="{AA4457A1-4412-532F-9EFC-39469590F6E3}"/>
                  </a:ext>
                </a:extLst>
              </p:cNvPr>
              <p:cNvSpPr txBox="1">
                <a:spLocks noRot="1" noChangeAspect="1" noMove="1" noResize="1" noEditPoints="1" noAdjustHandles="1" noChangeArrowheads="1" noChangeShapeType="1" noTextEdit="1"/>
              </p:cNvSpPr>
              <p:nvPr/>
            </p:nvSpPr>
            <p:spPr>
              <a:xfrm>
                <a:off x="88896" y="1884118"/>
                <a:ext cx="12001500" cy="603307"/>
              </a:xfrm>
              <a:prstGeom prst="rect">
                <a:avLst/>
              </a:prstGeom>
              <a:blipFill>
                <a:blip r:embed="rId62"/>
                <a:stretch>
                  <a:fillRect/>
                </a:stretch>
              </a:blipFill>
            </p:spPr>
            <p:txBody>
              <a:bodyPr/>
              <a:lstStyle/>
              <a:p>
                <a:r>
                  <a:rPr lang="en-GB">
                    <a:noFill/>
                  </a:rPr>
                  <a:t> </a:t>
                </a:r>
              </a:p>
            </p:txBody>
          </p:sp>
        </mc:Fallback>
      </mc:AlternateContent>
      <p:sp>
        <p:nvSpPr>
          <p:cNvPr id="14" name="左中かっこ 13">
            <a:extLst>
              <a:ext uri="{FF2B5EF4-FFF2-40B4-BE49-F238E27FC236}">
                <a16:creationId xmlns:a16="http://schemas.microsoft.com/office/drawing/2014/main" id="{846A96AB-E09F-D93E-0A97-CCDBD7E05991}"/>
              </a:ext>
            </a:extLst>
          </p:cNvPr>
          <p:cNvSpPr/>
          <p:nvPr/>
        </p:nvSpPr>
        <p:spPr>
          <a:xfrm rot="5400000">
            <a:off x="6123481" y="-2434899"/>
            <a:ext cx="174105" cy="9887501"/>
          </a:xfrm>
          <a:prstGeom prst="leftBrace">
            <a:avLst>
              <a:gd name="adj1" fmla="val 8333"/>
              <a:gd name="adj2" fmla="val 47162"/>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dirty="0"/>
          </a:p>
        </p:txBody>
      </p:sp>
      <p:sp>
        <p:nvSpPr>
          <p:cNvPr id="12" name="テキスト ボックス 11">
            <a:extLst>
              <a:ext uri="{FF2B5EF4-FFF2-40B4-BE49-F238E27FC236}">
                <a16:creationId xmlns:a16="http://schemas.microsoft.com/office/drawing/2014/main" id="{D9BDBDAD-8C4D-AD4B-8A6B-AF3E4360BCAD}"/>
              </a:ext>
            </a:extLst>
          </p:cNvPr>
          <p:cNvSpPr txBox="1"/>
          <p:nvPr/>
        </p:nvSpPr>
        <p:spPr>
          <a:xfrm>
            <a:off x="-127800" y="2978233"/>
            <a:ext cx="2393775" cy="707886"/>
          </a:xfrm>
          <a:prstGeom prst="rect">
            <a:avLst/>
          </a:prstGeom>
          <a:noFill/>
        </p:spPr>
        <p:txBody>
          <a:bodyPr wrap="square" rtlCol="0">
            <a:spAutoFit/>
          </a:bodyPr>
          <a:lstStyle/>
          <a:p>
            <a:pPr algn="ctr"/>
            <a:r>
              <a:rPr lang="en-US" altLang="ja-JP" sz="2000" dirty="0">
                <a:latin typeface="Calibri" panose="020F0502020204030204" pitchFamily="34" charset="0"/>
                <a:ea typeface="ＭＳ ゴシック" panose="020B0609070205080204" pitchFamily="49" charset="-128"/>
                <a:cs typeface="Calibri" panose="020F0502020204030204" pitchFamily="34" charset="0"/>
              </a:rPr>
              <a:t>3 countries/regions</a:t>
            </a:r>
            <a:br>
              <a:rPr lang="en-US" altLang="ja-JP" sz="2000" dirty="0">
                <a:latin typeface="Calibri" panose="020F0502020204030204" pitchFamily="34" charset="0"/>
                <a:ea typeface="ＭＳ ゴシック" panose="020B0609070205080204" pitchFamily="49" charset="-128"/>
                <a:cs typeface="Calibri" panose="020F0502020204030204" pitchFamily="34" charset="0"/>
              </a:rPr>
            </a:br>
            <a:r>
              <a:rPr lang="en-US" altLang="ja-JP" sz="2000" dirty="0">
                <a:latin typeface="Calibri" panose="020F0502020204030204" pitchFamily="34" charset="0"/>
                <a:ea typeface="ＭＳ ゴシック" panose="020B0609070205080204" pitchFamily="49" charset="-128"/>
                <a:cs typeface="Calibri" panose="020F0502020204030204" pitchFamily="34" charset="0"/>
              </a:rPr>
              <a:t> 2 sectors</a:t>
            </a:r>
          </a:p>
        </p:txBody>
      </p:sp>
      <p:sp>
        <p:nvSpPr>
          <p:cNvPr id="17" name="テキスト ボックス 16">
            <a:extLst>
              <a:ext uri="{FF2B5EF4-FFF2-40B4-BE49-F238E27FC236}">
                <a16:creationId xmlns:a16="http://schemas.microsoft.com/office/drawing/2014/main" id="{DCBF51B4-EE70-7035-01F1-80FD4283D21A}"/>
              </a:ext>
            </a:extLst>
          </p:cNvPr>
          <p:cNvSpPr txBox="1"/>
          <p:nvPr/>
        </p:nvSpPr>
        <p:spPr>
          <a:xfrm>
            <a:off x="707415" y="2675768"/>
            <a:ext cx="723343" cy="400110"/>
          </a:xfrm>
          <a:prstGeom prst="rect">
            <a:avLst/>
          </a:prstGeom>
          <a:noFill/>
        </p:spPr>
        <p:txBody>
          <a:bodyPr wrap="square" rtlCol="0">
            <a:spAutoFit/>
          </a:bodyPr>
          <a:lstStyle/>
          <a:p>
            <a:pPr algn="ctr"/>
            <a:r>
              <a:rPr lang="en-US" altLang="ja-JP" sz="2000" dirty="0">
                <a:latin typeface="Calibri" panose="020F0502020204030204" pitchFamily="34" charset="0"/>
                <a:ea typeface="ＭＳ ゴシック" panose="020B0609070205080204" pitchFamily="49" charset="-128"/>
                <a:cs typeface="Calibri" panose="020F0502020204030204" pitchFamily="34" charset="0"/>
              </a:rPr>
              <a:t>(Ex)</a:t>
            </a:r>
            <a:endParaRPr kumimoji="1" lang="ja-JP" altLang="en-US" sz="2000" dirty="0">
              <a:latin typeface="Calibri" panose="020F0502020204030204" pitchFamily="34" charset="0"/>
              <a:ea typeface="ＭＳ ゴシック" panose="020B0609070205080204" pitchFamily="49"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1B46DC4C-14D8-531C-6560-27DB1C9C41C7}"/>
                  </a:ext>
                </a:extLst>
              </p:cNvPr>
              <p:cNvSpPr txBox="1"/>
              <p:nvPr/>
            </p:nvSpPr>
            <p:spPr>
              <a:xfrm>
                <a:off x="11276738" y="1883362"/>
                <a:ext cx="813657"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200" i="1" smtClean="0">
                          <a:latin typeface="Cambria Math" panose="02040503050406030204" pitchFamily="18" charset="0"/>
                        </a:rPr>
                        <m:t>(</m:t>
                      </m:r>
                      <m:r>
                        <a:rPr lang="en-US" altLang="ja-JP" sz="3200" b="0" i="1" smtClean="0">
                          <a:latin typeface="Cambria Math" panose="02040503050406030204" pitchFamily="18" charset="0"/>
                        </a:rPr>
                        <m:t>1)</m:t>
                      </m:r>
                    </m:oMath>
                  </m:oMathPara>
                </a14:m>
                <a:endParaRPr lang="en-US" altLang="ja-JP" sz="3200" b="0" dirty="0">
                  <a:solidFill>
                    <a:schemeClr val="tx1"/>
                  </a:solidFill>
                </a:endParaRPr>
              </a:p>
            </p:txBody>
          </p:sp>
        </mc:Choice>
        <mc:Fallback xmlns="">
          <p:sp>
            <p:nvSpPr>
              <p:cNvPr id="7" name="テキスト ボックス 6">
                <a:extLst>
                  <a:ext uri="{FF2B5EF4-FFF2-40B4-BE49-F238E27FC236}">
                    <a16:creationId xmlns:a16="http://schemas.microsoft.com/office/drawing/2014/main" id="{1B46DC4C-14D8-531C-6560-27DB1C9C41C7}"/>
                  </a:ext>
                </a:extLst>
              </p:cNvPr>
              <p:cNvSpPr txBox="1">
                <a:spLocks noRot="1" noChangeAspect="1" noMove="1" noResize="1" noEditPoints="1" noAdjustHandles="1" noChangeArrowheads="1" noChangeShapeType="1" noTextEdit="1"/>
              </p:cNvSpPr>
              <p:nvPr/>
            </p:nvSpPr>
            <p:spPr>
              <a:xfrm>
                <a:off x="11276738" y="1883362"/>
                <a:ext cx="813657" cy="584775"/>
              </a:xfrm>
              <a:prstGeom prst="rect">
                <a:avLst/>
              </a:prstGeom>
              <a:blipFill>
                <a:blip r:embed="rId6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281614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乗算記号 4">
            <a:extLst>
              <a:ext uri="{FF2B5EF4-FFF2-40B4-BE49-F238E27FC236}">
                <a16:creationId xmlns:a16="http://schemas.microsoft.com/office/drawing/2014/main" id="{B71BAB90-E4F6-9C8D-C52B-4452B20D905E}"/>
              </a:ext>
            </a:extLst>
          </p:cNvPr>
          <p:cNvSpPr/>
          <p:nvPr/>
        </p:nvSpPr>
        <p:spPr>
          <a:xfrm>
            <a:off x="3888768" y="4554361"/>
            <a:ext cx="898633" cy="898633"/>
          </a:xfrm>
          <a:prstGeom prst="mathMultiply">
            <a:avLst>
              <a:gd name="adj1" fmla="val 808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2201" name="正方形/長方形 2200">
            <a:extLst>
              <a:ext uri="{FF2B5EF4-FFF2-40B4-BE49-F238E27FC236}">
                <a16:creationId xmlns:a16="http://schemas.microsoft.com/office/drawing/2014/main" id="{B908FDC5-0977-846F-4F5A-7CD4BA6453A1}"/>
              </a:ext>
            </a:extLst>
          </p:cNvPr>
          <p:cNvSpPr/>
          <p:nvPr/>
        </p:nvSpPr>
        <p:spPr>
          <a:xfrm>
            <a:off x="5877175" y="3689774"/>
            <a:ext cx="2593169" cy="2593175"/>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sp>
        <p:nvSpPr>
          <p:cNvPr id="3" name="コンテンツ プレースホルダー 2">
            <a:extLst>
              <a:ext uri="{FF2B5EF4-FFF2-40B4-BE49-F238E27FC236}">
                <a16:creationId xmlns:a16="http://schemas.microsoft.com/office/drawing/2014/main" id="{EBA06C3C-CE0D-81EE-AE92-6BB3A0093253}"/>
              </a:ext>
            </a:extLst>
          </p:cNvPr>
          <p:cNvSpPr>
            <a:spLocks noGrp="1"/>
          </p:cNvSpPr>
          <p:nvPr>
            <p:ph idx="1"/>
          </p:nvPr>
        </p:nvSpPr>
        <p:spPr>
          <a:xfrm>
            <a:off x="88900" y="1003177"/>
            <a:ext cx="12001500" cy="900001"/>
          </a:xfrm>
        </p:spPr>
        <p:txBody>
          <a:bodyPr>
            <a:normAutofit/>
          </a:bodyPr>
          <a:lstStyle/>
          <a:p>
            <a:pPr marL="444500" indent="-444500">
              <a:buNone/>
            </a:pPr>
            <a:r>
              <a:rPr lang="en-US" altLang="ja-JP" b="1" dirty="0">
                <a:solidFill>
                  <a:srgbClr val="002060"/>
                </a:solidFill>
              </a:rPr>
              <a:t>◎ We estimated the amount of CO₂ emissions induced by final demand of EU countries using equation (2), to analyze EU’s consumption-based emissions:</a:t>
            </a:r>
          </a:p>
        </p:txBody>
      </p:sp>
      <p:sp>
        <p:nvSpPr>
          <p:cNvPr id="2" name="タイトル 1">
            <a:extLst>
              <a:ext uri="{FF2B5EF4-FFF2-40B4-BE49-F238E27FC236}">
                <a16:creationId xmlns:a16="http://schemas.microsoft.com/office/drawing/2014/main" id="{85B93DC2-E166-A9D0-6AEA-B6757211DA00}"/>
              </a:ext>
            </a:extLst>
          </p:cNvPr>
          <p:cNvSpPr>
            <a:spLocks noGrp="1"/>
          </p:cNvSpPr>
          <p:nvPr>
            <p:ph type="title"/>
          </p:nvPr>
        </p:nvSpPr>
        <p:spPr/>
        <p:txBody>
          <a:bodyPr/>
          <a:lstStyle/>
          <a:p>
            <a:r>
              <a:rPr lang="en-US" altLang="ja-JP" dirty="0"/>
              <a:t>2. Methodology</a:t>
            </a:r>
            <a:endParaRPr kumimoji="1" lang="ja-JP" altLang="en-US" dirty="0"/>
          </a:p>
        </p:txBody>
      </p:sp>
      <p:sp>
        <p:nvSpPr>
          <p:cNvPr id="4" name="スライド番号プレースホルダー 3">
            <a:extLst>
              <a:ext uri="{FF2B5EF4-FFF2-40B4-BE49-F238E27FC236}">
                <a16:creationId xmlns:a16="http://schemas.microsoft.com/office/drawing/2014/main" id="{AF362751-BBB9-C926-3A14-84D84BAC7CE9}"/>
              </a:ext>
            </a:extLst>
          </p:cNvPr>
          <p:cNvSpPr>
            <a:spLocks noGrp="1"/>
          </p:cNvSpPr>
          <p:nvPr>
            <p:ph type="sldNum" sz="quarter" idx="12"/>
          </p:nvPr>
        </p:nvSpPr>
        <p:spPr/>
        <p:txBody>
          <a:bodyPr/>
          <a:lstStyle/>
          <a:p>
            <a:fld id="{64E783D7-D17F-466C-80DC-D861DFAB4428}" type="slidenum">
              <a:rPr kumimoji="1" lang="ja-JP" altLang="en-US" smtClean="0"/>
              <a:t>6</a:t>
            </a:fld>
            <a:endParaRPr kumimoji="1" lang="ja-JP" altLang="en-US" dirty="0"/>
          </a:p>
        </p:txBody>
      </p:sp>
      <mc:AlternateContent xmlns:mc="http://schemas.openxmlformats.org/markup-compatibility/2006" xmlns:a14="http://schemas.microsoft.com/office/drawing/2010/main">
        <mc:Choice Requires="a14">
          <p:sp>
            <p:nvSpPr>
              <p:cNvPr id="128" name="テキスト ボックス 127">
                <a:extLst>
                  <a:ext uri="{FF2B5EF4-FFF2-40B4-BE49-F238E27FC236}">
                    <a16:creationId xmlns:a16="http://schemas.microsoft.com/office/drawing/2014/main" id="{8C3D8F74-880A-5184-9C73-60CD2CD0E294}"/>
                  </a:ext>
                </a:extLst>
              </p:cNvPr>
              <p:cNvSpPr txBox="1"/>
              <p:nvPr/>
            </p:nvSpPr>
            <p:spPr>
              <a:xfrm>
                <a:off x="0" y="5661698"/>
                <a:ext cx="12001498" cy="1200329"/>
              </a:xfrm>
              <a:prstGeom prst="rect">
                <a:avLst/>
              </a:prstGeom>
              <a:noFill/>
              <a:ln>
                <a:noFill/>
              </a:ln>
            </p:spPr>
            <p:txBody>
              <a:bodyPr wrap="square" rtlCol="0">
                <a:spAutoFit/>
              </a:bodyPr>
              <a:lstStyle/>
              <a:p>
                <a14:m>
                  <m:oMath xmlns:m="http://schemas.openxmlformats.org/officeDocument/2006/math">
                    <m:r>
                      <a:rPr lang="en-US" altLang="ja-JP" sz="2400" b="1" i="1" smtClean="0">
                        <a:latin typeface="Cambria Math" panose="02040503050406030204" pitchFamily="18" charset="0"/>
                      </a:rPr>
                      <m:t>𝐞</m:t>
                    </m:r>
                  </m:oMath>
                </a14:m>
                <a:r>
                  <a:rPr kumimoji="1" lang="en-US" altLang="ja-JP" sz="2400" dirty="0"/>
                  <a:t>:</a:t>
                </a:r>
                <a:r>
                  <a:rPr lang="en-US" altLang="ja-JP" sz="2400" dirty="0"/>
                  <a:t> Row vector of emission intensities</a:t>
                </a:r>
              </a:p>
              <a:p>
                <a:r>
                  <a:rPr kumimoji="1" lang="en-US" altLang="ja-JP" sz="2400" b="1" dirty="0">
                    <a:latin typeface="Cambria Math" panose="02040503050406030204" pitchFamily="18" charset="0"/>
                    <a:ea typeface="Cambria Math" panose="02040503050406030204" pitchFamily="18" charset="0"/>
                  </a:rPr>
                  <a:t>L</a:t>
                </a:r>
                <a:r>
                  <a:rPr kumimoji="1" lang="en-US" altLang="ja-JP" sz="2400" dirty="0">
                    <a:latin typeface="Cambria Math" panose="02040503050406030204" pitchFamily="18" charset="0"/>
                    <a:ea typeface="Cambria Math" panose="02040503050406030204" pitchFamily="18" charset="0"/>
                  </a:rPr>
                  <a:t>:</a:t>
                </a:r>
                <a:r>
                  <a:rPr kumimoji="1" lang="en-US" altLang="ja-JP" sz="2400" dirty="0"/>
                  <a:t> Leontief inverse matrix</a:t>
                </a:r>
              </a:p>
              <a:p>
                <a:pPr marL="990600" indent="-990600"/>
                <a14:m>
                  <m:oMath xmlns:m="http://schemas.openxmlformats.org/officeDocument/2006/math">
                    <m:sSup>
                      <m:sSupPr>
                        <m:ctrlPr>
                          <a:rPr lang="ja-JP" altLang="ja-JP" sz="2400" i="1" smtClean="0">
                            <a:latin typeface="Cambria Math" panose="02040503050406030204" pitchFamily="18" charset="0"/>
                          </a:rPr>
                        </m:ctrlPr>
                      </m:sSupPr>
                      <m:e>
                        <m:r>
                          <a:rPr lang="en-US" altLang="ja-JP" sz="2400" b="1" i="1">
                            <a:latin typeface="Cambria Math" panose="02040503050406030204" pitchFamily="18" charset="0"/>
                          </a:rPr>
                          <m:t>𝐟</m:t>
                        </m:r>
                      </m:e>
                      <m:sup>
                        <m:r>
                          <a:rPr lang="en-US" altLang="ja-JP" sz="2400" b="0" i="1" smtClean="0">
                            <a:latin typeface="Cambria Math" panose="02040503050406030204" pitchFamily="18" charset="0"/>
                          </a:rPr>
                          <m:t>𝐸𝑈</m:t>
                        </m:r>
                      </m:sup>
                    </m:sSup>
                  </m:oMath>
                </a14:m>
                <a:r>
                  <a:rPr lang="en-US" altLang="ja-JP" sz="2400" dirty="0"/>
                  <a:t>: Column vector of final demand of EU countries</a:t>
                </a:r>
                <a:endParaRPr lang="en-US" altLang="ja-JP" sz="2400" i="1" dirty="0">
                  <a:latin typeface="Cambria Math" panose="02040503050406030204" pitchFamily="18" charset="0"/>
                </a:endParaRPr>
              </a:p>
            </p:txBody>
          </p:sp>
        </mc:Choice>
        <mc:Fallback xmlns="">
          <p:sp>
            <p:nvSpPr>
              <p:cNvPr id="128" name="テキスト ボックス 127">
                <a:extLst>
                  <a:ext uri="{FF2B5EF4-FFF2-40B4-BE49-F238E27FC236}">
                    <a16:creationId xmlns:a16="http://schemas.microsoft.com/office/drawing/2014/main" id="{8C3D8F74-880A-5184-9C73-60CD2CD0E294}"/>
                  </a:ext>
                </a:extLst>
              </p:cNvPr>
              <p:cNvSpPr txBox="1">
                <a:spLocks noRot="1" noChangeAspect="1" noMove="1" noResize="1" noEditPoints="1" noAdjustHandles="1" noChangeArrowheads="1" noChangeShapeType="1" noTextEdit="1"/>
              </p:cNvSpPr>
              <p:nvPr/>
            </p:nvSpPr>
            <p:spPr>
              <a:xfrm>
                <a:off x="0" y="5661698"/>
                <a:ext cx="12001498" cy="1200329"/>
              </a:xfrm>
              <a:prstGeom prst="rect">
                <a:avLst/>
              </a:prstGeom>
              <a:blipFill>
                <a:blip r:embed="rId3"/>
                <a:stretch>
                  <a:fillRect l="-762" t="-4061" b="-10660"/>
                </a:stretch>
              </a:blipFill>
              <a:ln>
                <a:noFill/>
              </a:ln>
            </p:spPr>
            <p:txBody>
              <a:bodyPr/>
              <a:lstStyle/>
              <a:p>
                <a:r>
                  <a:rPr lang="en-GB">
                    <a:noFill/>
                  </a:rPr>
                  <a:t> </a:t>
                </a:r>
              </a:p>
            </p:txBody>
          </p:sp>
        </mc:Fallback>
      </mc:AlternateContent>
      <p:grpSp>
        <p:nvGrpSpPr>
          <p:cNvPr id="2194" name="グループ化 2193">
            <a:extLst>
              <a:ext uri="{FF2B5EF4-FFF2-40B4-BE49-F238E27FC236}">
                <a16:creationId xmlns:a16="http://schemas.microsoft.com/office/drawing/2014/main" id="{40148FB3-BE46-DF07-1CE8-F42EDFE91BFC}"/>
              </a:ext>
            </a:extLst>
          </p:cNvPr>
          <p:cNvGrpSpPr/>
          <p:nvPr/>
        </p:nvGrpSpPr>
        <p:grpSpPr>
          <a:xfrm>
            <a:off x="5883887" y="3698515"/>
            <a:ext cx="2563979" cy="2575408"/>
            <a:chOff x="4807659" y="3275744"/>
            <a:chExt cx="2563979" cy="2575408"/>
          </a:xfrm>
        </p:grpSpPr>
        <mc:AlternateContent xmlns:mc="http://schemas.openxmlformats.org/markup-compatibility/2006" xmlns:a14="http://schemas.microsoft.com/office/drawing/2010/main">
          <mc:Choice Requires="a14">
            <p:sp>
              <p:nvSpPr>
                <p:cNvPr id="2070" name="正方形/長方形 2069">
                  <a:extLst>
                    <a:ext uri="{FF2B5EF4-FFF2-40B4-BE49-F238E27FC236}">
                      <a16:creationId xmlns:a16="http://schemas.microsoft.com/office/drawing/2014/main" id="{333961DC-5A09-E725-4474-D3FF7062B8AE}"/>
                    </a:ext>
                  </a:extLst>
                </p:cNvPr>
                <p:cNvSpPr/>
                <p:nvPr/>
              </p:nvSpPr>
              <p:spPr>
                <a:xfrm>
                  <a:off x="4809053" y="3275744"/>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𝑙</m:t>
                            </m:r>
                          </m:e>
                          <m:sub>
                            <m:r>
                              <a:rPr lang="en-US" altLang="ja-JP" sz="2000" b="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1</m:t>
                            </m:r>
                          </m:sub>
                        </m:sSub>
                      </m:oMath>
                    </m:oMathPara>
                  </a14:m>
                  <a:endParaRPr lang="ja-JP" altLang="en-US" sz="2000" dirty="0"/>
                </a:p>
              </p:txBody>
            </p:sp>
          </mc:Choice>
          <mc:Fallback xmlns="">
            <p:sp>
              <p:nvSpPr>
                <p:cNvPr id="2070" name="正方形/長方形 2069">
                  <a:extLst>
                    <a:ext uri="{FF2B5EF4-FFF2-40B4-BE49-F238E27FC236}">
                      <a16:creationId xmlns:a16="http://schemas.microsoft.com/office/drawing/2014/main" id="{333961DC-5A09-E725-4474-D3FF7062B8AE}"/>
                    </a:ext>
                  </a:extLst>
                </p:cNvPr>
                <p:cNvSpPr>
                  <a:spLocks noRot="1" noChangeAspect="1" noMove="1" noResize="1" noEditPoints="1" noAdjustHandles="1" noChangeArrowheads="1" noChangeShapeType="1" noTextEdit="1"/>
                </p:cNvSpPr>
                <p:nvPr/>
              </p:nvSpPr>
              <p:spPr>
                <a:xfrm>
                  <a:off x="4809053" y="3275744"/>
                  <a:ext cx="429234" cy="429235"/>
                </a:xfrm>
                <a:prstGeom prst="rect">
                  <a:avLst/>
                </a:prstGeom>
                <a:blipFill>
                  <a:blip r:embed="rId4"/>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1" name="正方形/長方形 2070">
                  <a:extLst>
                    <a:ext uri="{FF2B5EF4-FFF2-40B4-BE49-F238E27FC236}">
                      <a16:creationId xmlns:a16="http://schemas.microsoft.com/office/drawing/2014/main" id="{7CEA6778-29FD-F568-5CEB-4B932379054A}"/>
                    </a:ext>
                  </a:extLst>
                </p:cNvPr>
                <p:cNvSpPr/>
                <p:nvPr/>
              </p:nvSpPr>
              <p:spPr>
                <a:xfrm>
                  <a:off x="5235535"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Sub>
                      </m:oMath>
                    </m:oMathPara>
                  </a14:m>
                  <a:endParaRPr lang="ja-JP" altLang="en-US" sz="2000" dirty="0"/>
                </a:p>
              </p:txBody>
            </p:sp>
          </mc:Choice>
          <mc:Fallback xmlns="">
            <p:sp>
              <p:nvSpPr>
                <p:cNvPr id="2071" name="正方形/長方形 2070">
                  <a:extLst>
                    <a:ext uri="{FF2B5EF4-FFF2-40B4-BE49-F238E27FC236}">
                      <a16:creationId xmlns:a16="http://schemas.microsoft.com/office/drawing/2014/main" id="{7CEA6778-29FD-F568-5CEB-4B932379054A}"/>
                    </a:ext>
                  </a:extLst>
                </p:cNvPr>
                <p:cNvSpPr>
                  <a:spLocks noRot="1" noChangeAspect="1" noMove="1" noResize="1" noEditPoints="1" noAdjustHandles="1" noChangeArrowheads="1" noChangeShapeType="1" noTextEdit="1"/>
                </p:cNvSpPr>
                <p:nvPr/>
              </p:nvSpPr>
              <p:spPr>
                <a:xfrm>
                  <a:off x="5235535" y="3275744"/>
                  <a:ext cx="429234" cy="429235"/>
                </a:xfrm>
                <a:prstGeom prst="rect">
                  <a:avLst/>
                </a:prstGeom>
                <a:blipFill>
                  <a:blip r:embed="rId5"/>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2" name="正方形/長方形 2071">
                  <a:extLst>
                    <a:ext uri="{FF2B5EF4-FFF2-40B4-BE49-F238E27FC236}">
                      <a16:creationId xmlns:a16="http://schemas.microsoft.com/office/drawing/2014/main" id="{25ED0E0B-3C91-F6B3-E35D-5FF2FDDF4C1C}"/>
                    </a:ext>
                  </a:extLst>
                </p:cNvPr>
                <p:cNvSpPr/>
                <p:nvPr/>
              </p:nvSpPr>
              <p:spPr>
                <a:xfrm>
                  <a:off x="5662016"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3</m:t>
                            </m:r>
                          </m:sub>
                        </m:sSub>
                      </m:oMath>
                    </m:oMathPara>
                  </a14:m>
                  <a:endParaRPr lang="ja-JP" altLang="en-US" sz="2000" dirty="0"/>
                </a:p>
              </p:txBody>
            </p:sp>
          </mc:Choice>
          <mc:Fallback xmlns="">
            <p:sp>
              <p:nvSpPr>
                <p:cNvPr id="2072" name="正方形/長方形 2071">
                  <a:extLst>
                    <a:ext uri="{FF2B5EF4-FFF2-40B4-BE49-F238E27FC236}">
                      <a16:creationId xmlns:a16="http://schemas.microsoft.com/office/drawing/2014/main" id="{25ED0E0B-3C91-F6B3-E35D-5FF2FDDF4C1C}"/>
                    </a:ext>
                  </a:extLst>
                </p:cNvPr>
                <p:cNvSpPr>
                  <a:spLocks noRot="1" noChangeAspect="1" noMove="1" noResize="1" noEditPoints="1" noAdjustHandles="1" noChangeArrowheads="1" noChangeShapeType="1" noTextEdit="1"/>
                </p:cNvSpPr>
                <p:nvPr/>
              </p:nvSpPr>
              <p:spPr>
                <a:xfrm>
                  <a:off x="5662016" y="3275744"/>
                  <a:ext cx="429234" cy="429235"/>
                </a:xfrm>
                <a:prstGeom prst="rect">
                  <a:avLst/>
                </a:prstGeom>
                <a:blipFill>
                  <a:blip r:embed="rId6"/>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3" name="正方形/長方形 2072">
                  <a:extLst>
                    <a:ext uri="{FF2B5EF4-FFF2-40B4-BE49-F238E27FC236}">
                      <a16:creationId xmlns:a16="http://schemas.microsoft.com/office/drawing/2014/main" id="{E0A4FC60-22EE-31D6-420B-0778D3578BCB}"/>
                    </a:ext>
                  </a:extLst>
                </p:cNvPr>
                <p:cNvSpPr/>
                <p:nvPr/>
              </p:nvSpPr>
              <p:spPr>
                <a:xfrm>
                  <a:off x="4809053"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073" name="正方形/長方形 2072">
                  <a:extLst>
                    <a:ext uri="{FF2B5EF4-FFF2-40B4-BE49-F238E27FC236}">
                      <a16:creationId xmlns:a16="http://schemas.microsoft.com/office/drawing/2014/main" id="{E0A4FC60-22EE-31D6-420B-0778D3578BCB}"/>
                    </a:ext>
                  </a:extLst>
                </p:cNvPr>
                <p:cNvSpPr>
                  <a:spLocks noRot="1" noChangeAspect="1" noMove="1" noResize="1" noEditPoints="1" noAdjustHandles="1" noChangeArrowheads="1" noChangeShapeType="1" noTextEdit="1"/>
                </p:cNvSpPr>
                <p:nvPr/>
              </p:nvSpPr>
              <p:spPr>
                <a:xfrm>
                  <a:off x="4809053" y="3704979"/>
                  <a:ext cx="429234" cy="429235"/>
                </a:xfrm>
                <a:prstGeom prst="rect">
                  <a:avLst/>
                </a:prstGeom>
                <a:blipFill>
                  <a:blip r:embed="rId7"/>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4" name="正方形/長方形 2073">
                  <a:extLst>
                    <a:ext uri="{FF2B5EF4-FFF2-40B4-BE49-F238E27FC236}">
                      <a16:creationId xmlns:a16="http://schemas.microsoft.com/office/drawing/2014/main" id="{64A79008-0663-AA37-5B8D-B535A3FE76DD}"/>
                    </a:ext>
                  </a:extLst>
                </p:cNvPr>
                <p:cNvSpPr/>
                <p:nvPr/>
              </p:nvSpPr>
              <p:spPr>
                <a:xfrm>
                  <a:off x="5235535"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22</m:t>
                            </m:r>
                          </m:sub>
                        </m:sSub>
                      </m:oMath>
                    </m:oMathPara>
                  </a14:m>
                  <a:endParaRPr kumimoji="1" lang="ja-JP" altLang="en-US" sz="2000" dirty="0"/>
                </a:p>
              </p:txBody>
            </p:sp>
          </mc:Choice>
          <mc:Fallback xmlns="">
            <p:sp>
              <p:nvSpPr>
                <p:cNvPr id="2074" name="正方形/長方形 2073">
                  <a:extLst>
                    <a:ext uri="{FF2B5EF4-FFF2-40B4-BE49-F238E27FC236}">
                      <a16:creationId xmlns:a16="http://schemas.microsoft.com/office/drawing/2014/main" id="{64A79008-0663-AA37-5B8D-B535A3FE76DD}"/>
                    </a:ext>
                  </a:extLst>
                </p:cNvPr>
                <p:cNvSpPr>
                  <a:spLocks noRot="1" noChangeAspect="1" noMove="1" noResize="1" noEditPoints="1" noAdjustHandles="1" noChangeArrowheads="1" noChangeShapeType="1" noTextEdit="1"/>
                </p:cNvSpPr>
                <p:nvPr/>
              </p:nvSpPr>
              <p:spPr>
                <a:xfrm>
                  <a:off x="5235535" y="3704979"/>
                  <a:ext cx="429234" cy="429235"/>
                </a:xfrm>
                <a:prstGeom prst="rect">
                  <a:avLst/>
                </a:prstGeom>
                <a:blipFill>
                  <a:blip r:embed="rId8"/>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5" name="正方形/長方形 2074">
                  <a:extLst>
                    <a:ext uri="{FF2B5EF4-FFF2-40B4-BE49-F238E27FC236}">
                      <a16:creationId xmlns:a16="http://schemas.microsoft.com/office/drawing/2014/main" id="{FDD5F2FD-AAE6-B1D2-105B-42985E9F97E7}"/>
                    </a:ext>
                  </a:extLst>
                </p:cNvPr>
                <p:cNvSpPr/>
                <p:nvPr/>
              </p:nvSpPr>
              <p:spPr>
                <a:xfrm>
                  <a:off x="5662016"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23</m:t>
                            </m:r>
                          </m:sub>
                        </m:sSub>
                      </m:oMath>
                    </m:oMathPara>
                  </a14:m>
                  <a:endParaRPr lang="ja-JP" altLang="en-US" sz="2000" dirty="0"/>
                </a:p>
              </p:txBody>
            </p:sp>
          </mc:Choice>
          <mc:Fallback xmlns="">
            <p:sp>
              <p:nvSpPr>
                <p:cNvPr id="2075" name="正方形/長方形 2074">
                  <a:extLst>
                    <a:ext uri="{FF2B5EF4-FFF2-40B4-BE49-F238E27FC236}">
                      <a16:creationId xmlns:a16="http://schemas.microsoft.com/office/drawing/2014/main" id="{FDD5F2FD-AAE6-B1D2-105B-42985E9F97E7}"/>
                    </a:ext>
                  </a:extLst>
                </p:cNvPr>
                <p:cNvSpPr>
                  <a:spLocks noRot="1" noChangeAspect="1" noMove="1" noResize="1" noEditPoints="1" noAdjustHandles="1" noChangeArrowheads="1" noChangeShapeType="1" noTextEdit="1"/>
                </p:cNvSpPr>
                <p:nvPr/>
              </p:nvSpPr>
              <p:spPr>
                <a:xfrm>
                  <a:off x="5662016" y="3704979"/>
                  <a:ext cx="429234" cy="429235"/>
                </a:xfrm>
                <a:prstGeom prst="rect">
                  <a:avLst/>
                </a:prstGeom>
                <a:blipFill>
                  <a:blip r:embed="rId9"/>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6" name="正方形/長方形 2075">
                  <a:extLst>
                    <a:ext uri="{FF2B5EF4-FFF2-40B4-BE49-F238E27FC236}">
                      <a16:creationId xmlns:a16="http://schemas.microsoft.com/office/drawing/2014/main" id="{161872B0-ECEF-BB44-E81D-56B82D665036}"/>
                    </a:ext>
                  </a:extLst>
                </p:cNvPr>
                <p:cNvSpPr/>
                <p:nvPr/>
              </p:nvSpPr>
              <p:spPr>
                <a:xfrm>
                  <a:off x="4809053"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076" name="正方形/長方形 2075">
                  <a:extLst>
                    <a:ext uri="{FF2B5EF4-FFF2-40B4-BE49-F238E27FC236}">
                      <a16:creationId xmlns:a16="http://schemas.microsoft.com/office/drawing/2014/main" id="{161872B0-ECEF-BB44-E81D-56B82D665036}"/>
                    </a:ext>
                  </a:extLst>
                </p:cNvPr>
                <p:cNvSpPr>
                  <a:spLocks noRot="1" noChangeAspect="1" noMove="1" noResize="1" noEditPoints="1" noAdjustHandles="1" noChangeArrowheads="1" noChangeShapeType="1" noTextEdit="1"/>
                </p:cNvSpPr>
                <p:nvPr/>
              </p:nvSpPr>
              <p:spPr>
                <a:xfrm>
                  <a:off x="4809053" y="4134213"/>
                  <a:ext cx="429234" cy="429235"/>
                </a:xfrm>
                <a:prstGeom prst="rect">
                  <a:avLst/>
                </a:prstGeom>
                <a:blipFill>
                  <a:blip r:embed="rId10"/>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7" name="正方形/長方形 2076">
                  <a:extLst>
                    <a:ext uri="{FF2B5EF4-FFF2-40B4-BE49-F238E27FC236}">
                      <a16:creationId xmlns:a16="http://schemas.microsoft.com/office/drawing/2014/main" id="{13FA5129-F15E-1B6B-BCAB-700D5D46B51C}"/>
                    </a:ext>
                  </a:extLst>
                </p:cNvPr>
                <p:cNvSpPr/>
                <p:nvPr/>
              </p:nvSpPr>
              <p:spPr>
                <a:xfrm>
                  <a:off x="5235535"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32</m:t>
                            </m:r>
                          </m:sub>
                        </m:sSub>
                      </m:oMath>
                    </m:oMathPara>
                  </a14:m>
                  <a:endParaRPr lang="ja-JP" altLang="en-US" sz="2000" dirty="0"/>
                </a:p>
              </p:txBody>
            </p:sp>
          </mc:Choice>
          <mc:Fallback xmlns="">
            <p:sp>
              <p:nvSpPr>
                <p:cNvPr id="2077" name="正方形/長方形 2076">
                  <a:extLst>
                    <a:ext uri="{FF2B5EF4-FFF2-40B4-BE49-F238E27FC236}">
                      <a16:creationId xmlns:a16="http://schemas.microsoft.com/office/drawing/2014/main" id="{13FA5129-F15E-1B6B-BCAB-700D5D46B51C}"/>
                    </a:ext>
                  </a:extLst>
                </p:cNvPr>
                <p:cNvSpPr>
                  <a:spLocks noRot="1" noChangeAspect="1" noMove="1" noResize="1" noEditPoints="1" noAdjustHandles="1" noChangeArrowheads="1" noChangeShapeType="1" noTextEdit="1"/>
                </p:cNvSpPr>
                <p:nvPr/>
              </p:nvSpPr>
              <p:spPr>
                <a:xfrm>
                  <a:off x="5235535" y="4134213"/>
                  <a:ext cx="429234" cy="429235"/>
                </a:xfrm>
                <a:prstGeom prst="rect">
                  <a:avLst/>
                </a:prstGeom>
                <a:blipFill>
                  <a:blip r:embed="rId11"/>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8" name="正方形/長方形 2077">
                  <a:extLst>
                    <a:ext uri="{FF2B5EF4-FFF2-40B4-BE49-F238E27FC236}">
                      <a16:creationId xmlns:a16="http://schemas.microsoft.com/office/drawing/2014/main" id="{0DD659AB-5DE8-B7A7-D260-3BC2DB16A1D7}"/>
                    </a:ext>
                  </a:extLst>
                </p:cNvPr>
                <p:cNvSpPr/>
                <p:nvPr/>
              </p:nvSpPr>
              <p:spPr>
                <a:xfrm>
                  <a:off x="5662016"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33</m:t>
                            </m:r>
                          </m:sub>
                        </m:sSub>
                      </m:oMath>
                    </m:oMathPara>
                  </a14:m>
                  <a:endParaRPr lang="ja-JP" altLang="en-US" sz="2000" dirty="0"/>
                </a:p>
              </p:txBody>
            </p:sp>
          </mc:Choice>
          <mc:Fallback xmlns="">
            <p:sp>
              <p:nvSpPr>
                <p:cNvPr id="2078" name="正方形/長方形 2077">
                  <a:extLst>
                    <a:ext uri="{FF2B5EF4-FFF2-40B4-BE49-F238E27FC236}">
                      <a16:creationId xmlns:a16="http://schemas.microsoft.com/office/drawing/2014/main" id="{0DD659AB-5DE8-B7A7-D260-3BC2DB16A1D7}"/>
                    </a:ext>
                  </a:extLst>
                </p:cNvPr>
                <p:cNvSpPr>
                  <a:spLocks noRot="1" noChangeAspect="1" noMove="1" noResize="1" noEditPoints="1" noAdjustHandles="1" noChangeArrowheads="1" noChangeShapeType="1" noTextEdit="1"/>
                </p:cNvSpPr>
                <p:nvPr/>
              </p:nvSpPr>
              <p:spPr>
                <a:xfrm>
                  <a:off x="5662016" y="4134213"/>
                  <a:ext cx="429234" cy="429235"/>
                </a:xfrm>
                <a:prstGeom prst="rect">
                  <a:avLst/>
                </a:prstGeom>
                <a:blipFill>
                  <a:blip r:embed="rId12"/>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0" name="正方形/長方形 2079">
                  <a:extLst>
                    <a:ext uri="{FF2B5EF4-FFF2-40B4-BE49-F238E27FC236}">
                      <a16:creationId xmlns:a16="http://schemas.microsoft.com/office/drawing/2014/main" id="{DF63BDA0-7FFF-3613-1F77-400C154BFC6C}"/>
                    </a:ext>
                  </a:extLst>
                </p:cNvPr>
                <p:cNvSpPr/>
                <p:nvPr/>
              </p:nvSpPr>
              <p:spPr>
                <a:xfrm>
                  <a:off x="6089441" y="3275744"/>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4</m:t>
                            </m:r>
                          </m:sub>
                        </m:sSub>
                      </m:oMath>
                    </m:oMathPara>
                  </a14:m>
                  <a:endParaRPr lang="ja-JP" altLang="en-US" sz="2000" dirty="0"/>
                </a:p>
              </p:txBody>
            </p:sp>
          </mc:Choice>
          <mc:Fallback xmlns="">
            <p:sp>
              <p:nvSpPr>
                <p:cNvPr id="2080" name="正方形/長方形 2079">
                  <a:extLst>
                    <a:ext uri="{FF2B5EF4-FFF2-40B4-BE49-F238E27FC236}">
                      <a16:creationId xmlns:a16="http://schemas.microsoft.com/office/drawing/2014/main" id="{DF63BDA0-7FFF-3613-1F77-400C154BFC6C}"/>
                    </a:ext>
                  </a:extLst>
                </p:cNvPr>
                <p:cNvSpPr>
                  <a:spLocks noRot="1" noChangeAspect="1" noMove="1" noResize="1" noEditPoints="1" noAdjustHandles="1" noChangeArrowheads="1" noChangeShapeType="1" noTextEdit="1"/>
                </p:cNvSpPr>
                <p:nvPr/>
              </p:nvSpPr>
              <p:spPr>
                <a:xfrm>
                  <a:off x="6089441" y="3275744"/>
                  <a:ext cx="429234" cy="429235"/>
                </a:xfrm>
                <a:prstGeom prst="rect">
                  <a:avLst/>
                </a:prstGeom>
                <a:blipFill>
                  <a:blip r:embed="rId13"/>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1" name="正方形/長方形 2080">
                  <a:extLst>
                    <a:ext uri="{FF2B5EF4-FFF2-40B4-BE49-F238E27FC236}">
                      <a16:creationId xmlns:a16="http://schemas.microsoft.com/office/drawing/2014/main" id="{6256FE6C-0C85-0216-1F40-51D63C960F21}"/>
                    </a:ext>
                  </a:extLst>
                </p:cNvPr>
                <p:cNvSpPr/>
                <p:nvPr/>
              </p:nvSpPr>
              <p:spPr>
                <a:xfrm>
                  <a:off x="6515922"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5</m:t>
                            </m:r>
                          </m:sub>
                        </m:sSub>
                      </m:oMath>
                    </m:oMathPara>
                  </a14:m>
                  <a:endParaRPr lang="ja-JP" altLang="en-US" sz="2000" dirty="0"/>
                </a:p>
              </p:txBody>
            </p:sp>
          </mc:Choice>
          <mc:Fallback xmlns="">
            <p:sp>
              <p:nvSpPr>
                <p:cNvPr id="2081" name="正方形/長方形 2080">
                  <a:extLst>
                    <a:ext uri="{FF2B5EF4-FFF2-40B4-BE49-F238E27FC236}">
                      <a16:creationId xmlns:a16="http://schemas.microsoft.com/office/drawing/2014/main" id="{6256FE6C-0C85-0216-1F40-51D63C960F21}"/>
                    </a:ext>
                  </a:extLst>
                </p:cNvPr>
                <p:cNvSpPr>
                  <a:spLocks noRot="1" noChangeAspect="1" noMove="1" noResize="1" noEditPoints="1" noAdjustHandles="1" noChangeArrowheads="1" noChangeShapeType="1" noTextEdit="1"/>
                </p:cNvSpPr>
                <p:nvPr/>
              </p:nvSpPr>
              <p:spPr>
                <a:xfrm>
                  <a:off x="6515922" y="3275744"/>
                  <a:ext cx="429234" cy="429235"/>
                </a:xfrm>
                <a:prstGeom prst="rect">
                  <a:avLst/>
                </a:prstGeom>
                <a:blipFill>
                  <a:blip r:embed="rId14"/>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2" name="正方形/長方形 2081">
                  <a:extLst>
                    <a:ext uri="{FF2B5EF4-FFF2-40B4-BE49-F238E27FC236}">
                      <a16:creationId xmlns:a16="http://schemas.microsoft.com/office/drawing/2014/main" id="{6690A919-6274-3DA7-0615-FB7F2B9D9D43}"/>
                    </a:ext>
                  </a:extLst>
                </p:cNvPr>
                <p:cNvSpPr/>
                <p:nvPr/>
              </p:nvSpPr>
              <p:spPr>
                <a:xfrm>
                  <a:off x="6942404"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6</m:t>
                            </m:r>
                          </m:sub>
                        </m:sSub>
                      </m:oMath>
                    </m:oMathPara>
                  </a14:m>
                  <a:endParaRPr lang="ja-JP" altLang="en-US" sz="2000" dirty="0"/>
                </a:p>
              </p:txBody>
            </p:sp>
          </mc:Choice>
          <mc:Fallback xmlns="">
            <p:sp>
              <p:nvSpPr>
                <p:cNvPr id="2082" name="正方形/長方形 2081">
                  <a:extLst>
                    <a:ext uri="{FF2B5EF4-FFF2-40B4-BE49-F238E27FC236}">
                      <a16:creationId xmlns:a16="http://schemas.microsoft.com/office/drawing/2014/main" id="{6690A919-6274-3DA7-0615-FB7F2B9D9D43}"/>
                    </a:ext>
                  </a:extLst>
                </p:cNvPr>
                <p:cNvSpPr>
                  <a:spLocks noRot="1" noChangeAspect="1" noMove="1" noResize="1" noEditPoints="1" noAdjustHandles="1" noChangeArrowheads="1" noChangeShapeType="1" noTextEdit="1"/>
                </p:cNvSpPr>
                <p:nvPr/>
              </p:nvSpPr>
              <p:spPr>
                <a:xfrm>
                  <a:off x="6942404" y="3275744"/>
                  <a:ext cx="429234" cy="429235"/>
                </a:xfrm>
                <a:prstGeom prst="rect">
                  <a:avLst/>
                </a:prstGeom>
                <a:blipFill>
                  <a:blip r:embed="rId15"/>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3" name="正方形/長方形 2082">
                  <a:extLst>
                    <a:ext uri="{FF2B5EF4-FFF2-40B4-BE49-F238E27FC236}">
                      <a16:creationId xmlns:a16="http://schemas.microsoft.com/office/drawing/2014/main" id="{712C9F20-3A3B-347F-9F31-B227399C03EF}"/>
                    </a:ext>
                  </a:extLst>
                </p:cNvPr>
                <p:cNvSpPr/>
                <p:nvPr/>
              </p:nvSpPr>
              <p:spPr>
                <a:xfrm>
                  <a:off x="6089441"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24</m:t>
                            </m:r>
                          </m:sub>
                        </m:sSub>
                      </m:oMath>
                    </m:oMathPara>
                  </a14:m>
                  <a:endParaRPr lang="ja-JP" altLang="en-US" sz="2000" dirty="0"/>
                </a:p>
              </p:txBody>
            </p:sp>
          </mc:Choice>
          <mc:Fallback xmlns="">
            <p:sp>
              <p:nvSpPr>
                <p:cNvPr id="2083" name="正方形/長方形 2082">
                  <a:extLst>
                    <a:ext uri="{FF2B5EF4-FFF2-40B4-BE49-F238E27FC236}">
                      <a16:creationId xmlns:a16="http://schemas.microsoft.com/office/drawing/2014/main" id="{712C9F20-3A3B-347F-9F31-B227399C03EF}"/>
                    </a:ext>
                  </a:extLst>
                </p:cNvPr>
                <p:cNvSpPr>
                  <a:spLocks noRot="1" noChangeAspect="1" noMove="1" noResize="1" noEditPoints="1" noAdjustHandles="1" noChangeArrowheads="1" noChangeShapeType="1" noTextEdit="1"/>
                </p:cNvSpPr>
                <p:nvPr/>
              </p:nvSpPr>
              <p:spPr>
                <a:xfrm>
                  <a:off x="6089441" y="3704979"/>
                  <a:ext cx="429234" cy="429235"/>
                </a:xfrm>
                <a:prstGeom prst="rect">
                  <a:avLst/>
                </a:prstGeom>
                <a:blipFill>
                  <a:blip r:embed="rId16"/>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4" name="正方形/長方形 2083">
                  <a:extLst>
                    <a:ext uri="{FF2B5EF4-FFF2-40B4-BE49-F238E27FC236}">
                      <a16:creationId xmlns:a16="http://schemas.microsoft.com/office/drawing/2014/main" id="{32F616B6-6CD4-D629-C788-F1560484D54B}"/>
                    </a:ext>
                  </a:extLst>
                </p:cNvPr>
                <p:cNvSpPr/>
                <p:nvPr/>
              </p:nvSpPr>
              <p:spPr>
                <a:xfrm>
                  <a:off x="6515922"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25</m:t>
                            </m:r>
                          </m:sub>
                        </m:sSub>
                      </m:oMath>
                    </m:oMathPara>
                  </a14:m>
                  <a:endParaRPr kumimoji="1" lang="ja-JP" altLang="en-US" sz="2000" dirty="0"/>
                </a:p>
              </p:txBody>
            </p:sp>
          </mc:Choice>
          <mc:Fallback xmlns="">
            <p:sp>
              <p:nvSpPr>
                <p:cNvPr id="2084" name="正方形/長方形 2083">
                  <a:extLst>
                    <a:ext uri="{FF2B5EF4-FFF2-40B4-BE49-F238E27FC236}">
                      <a16:creationId xmlns:a16="http://schemas.microsoft.com/office/drawing/2014/main" id="{32F616B6-6CD4-D629-C788-F1560484D54B}"/>
                    </a:ext>
                  </a:extLst>
                </p:cNvPr>
                <p:cNvSpPr>
                  <a:spLocks noRot="1" noChangeAspect="1" noMove="1" noResize="1" noEditPoints="1" noAdjustHandles="1" noChangeArrowheads="1" noChangeShapeType="1" noTextEdit="1"/>
                </p:cNvSpPr>
                <p:nvPr/>
              </p:nvSpPr>
              <p:spPr>
                <a:xfrm>
                  <a:off x="6515922" y="3704979"/>
                  <a:ext cx="429234" cy="429235"/>
                </a:xfrm>
                <a:prstGeom prst="rect">
                  <a:avLst/>
                </a:prstGeom>
                <a:blipFill>
                  <a:blip r:embed="rId17"/>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5" name="正方形/長方形 2084">
                  <a:extLst>
                    <a:ext uri="{FF2B5EF4-FFF2-40B4-BE49-F238E27FC236}">
                      <a16:creationId xmlns:a16="http://schemas.microsoft.com/office/drawing/2014/main" id="{E8C46693-1C2A-E09B-61D7-9BE5EC51BE66}"/>
                    </a:ext>
                  </a:extLst>
                </p:cNvPr>
                <p:cNvSpPr/>
                <p:nvPr/>
              </p:nvSpPr>
              <p:spPr>
                <a:xfrm>
                  <a:off x="6942404"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26</m:t>
                            </m:r>
                          </m:sub>
                        </m:sSub>
                      </m:oMath>
                    </m:oMathPara>
                  </a14:m>
                  <a:endParaRPr lang="ja-JP" altLang="en-US" sz="2000" dirty="0"/>
                </a:p>
              </p:txBody>
            </p:sp>
          </mc:Choice>
          <mc:Fallback xmlns="">
            <p:sp>
              <p:nvSpPr>
                <p:cNvPr id="2085" name="正方形/長方形 2084">
                  <a:extLst>
                    <a:ext uri="{FF2B5EF4-FFF2-40B4-BE49-F238E27FC236}">
                      <a16:creationId xmlns:a16="http://schemas.microsoft.com/office/drawing/2014/main" id="{E8C46693-1C2A-E09B-61D7-9BE5EC51BE66}"/>
                    </a:ext>
                  </a:extLst>
                </p:cNvPr>
                <p:cNvSpPr>
                  <a:spLocks noRot="1" noChangeAspect="1" noMove="1" noResize="1" noEditPoints="1" noAdjustHandles="1" noChangeArrowheads="1" noChangeShapeType="1" noTextEdit="1"/>
                </p:cNvSpPr>
                <p:nvPr/>
              </p:nvSpPr>
              <p:spPr>
                <a:xfrm>
                  <a:off x="6942404" y="3704979"/>
                  <a:ext cx="429234" cy="429235"/>
                </a:xfrm>
                <a:prstGeom prst="rect">
                  <a:avLst/>
                </a:prstGeom>
                <a:blipFill>
                  <a:blip r:embed="rId18"/>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6" name="正方形/長方形 2085">
                  <a:extLst>
                    <a:ext uri="{FF2B5EF4-FFF2-40B4-BE49-F238E27FC236}">
                      <a16:creationId xmlns:a16="http://schemas.microsoft.com/office/drawing/2014/main" id="{EB2F1430-1555-B0B7-CF43-379DCBB9CA3E}"/>
                    </a:ext>
                  </a:extLst>
                </p:cNvPr>
                <p:cNvSpPr/>
                <p:nvPr/>
              </p:nvSpPr>
              <p:spPr>
                <a:xfrm>
                  <a:off x="6089441"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34</m:t>
                            </m:r>
                          </m:sub>
                        </m:sSub>
                      </m:oMath>
                    </m:oMathPara>
                  </a14:m>
                  <a:endParaRPr lang="ja-JP" altLang="en-US" sz="2000" dirty="0"/>
                </a:p>
              </p:txBody>
            </p:sp>
          </mc:Choice>
          <mc:Fallback xmlns="">
            <p:sp>
              <p:nvSpPr>
                <p:cNvPr id="2086" name="正方形/長方形 2085">
                  <a:extLst>
                    <a:ext uri="{FF2B5EF4-FFF2-40B4-BE49-F238E27FC236}">
                      <a16:creationId xmlns:a16="http://schemas.microsoft.com/office/drawing/2014/main" id="{EB2F1430-1555-B0B7-CF43-379DCBB9CA3E}"/>
                    </a:ext>
                  </a:extLst>
                </p:cNvPr>
                <p:cNvSpPr>
                  <a:spLocks noRot="1" noChangeAspect="1" noMove="1" noResize="1" noEditPoints="1" noAdjustHandles="1" noChangeArrowheads="1" noChangeShapeType="1" noTextEdit="1"/>
                </p:cNvSpPr>
                <p:nvPr/>
              </p:nvSpPr>
              <p:spPr>
                <a:xfrm>
                  <a:off x="6089441" y="4134213"/>
                  <a:ext cx="429234" cy="429235"/>
                </a:xfrm>
                <a:prstGeom prst="rect">
                  <a:avLst/>
                </a:prstGeom>
                <a:blipFill>
                  <a:blip r:embed="rId19"/>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7" name="正方形/長方形 2086">
                  <a:extLst>
                    <a:ext uri="{FF2B5EF4-FFF2-40B4-BE49-F238E27FC236}">
                      <a16:creationId xmlns:a16="http://schemas.microsoft.com/office/drawing/2014/main" id="{5BA28C1D-C802-5393-2D0E-ACD05BF166A2}"/>
                    </a:ext>
                  </a:extLst>
                </p:cNvPr>
                <p:cNvSpPr/>
                <p:nvPr/>
              </p:nvSpPr>
              <p:spPr>
                <a:xfrm>
                  <a:off x="6515922"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35</m:t>
                            </m:r>
                          </m:sub>
                        </m:sSub>
                      </m:oMath>
                    </m:oMathPara>
                  </a14:m>
                  <a:endParaRPr lang="ja-JP" altLang="en-US" sz="2000" dirty="0"/>
                </a:p>
              </p:txBody>
            </p:sp>
          </mc:Choice>
          <mc:Fallback xmlns="">
            <p:sp>
              <p:nvSpPr>
                <p:cNvPr id="2087" name="正方形/長方形 2086">
                  <a:extLst>
                    <a:ext uri="{FF2B5EF4-FFF2-40B4-BE49-F238E27FC236}">
                      <a16:creationId xmlns:a16="http://schemas.microsoft.com/office/drawing/2014/main" id="{5BA28C1D-C802-5393-2D0E-ACD05BF166A2}"/>
                    </a:ext>
                  </a:extLst>
                </p:cNvPr>
                <p:cNvSpPr>
                  <a:spLocks noRot="1" noChangeAspect="1" noMove="1" noResize="1" noEditPoints="1" noAdjustHandles="1" noChangeArrowheads="1" noChangeShapeType="1" noTextEdit="1"/>
                </p:cNvSpPr>
                <p:nvPr/>
              </p:nvSpPr>
              <p:spPr>
                <a:xfrm>
                  <a:off x="6515922" y="4134213"/>
                  <a:ext cx="429234" cy="429235"/>
                </a:xfrm>
                <a:prstGeom prst="rect">
                  <a:avLst/>
                </a:prstGeom>
                <a:blipFill>
                  <a:blip r:embed="rId20"/>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8" name="正方形/長方形 2087">
                  <a:extLst>
                    <a:ext uri="{FF2B5EF4-FFF2-40B4-BE49-F238E27FC236}">
                      <a16:creationId xmlns:a16="http://schemas.microsoft.com/office/drawing/2014/main" id="{F7540FED-03F7-BAD7-05CE-4DCB666FF8C2}"/>
                    </a:ext>
                  </a:extLst>
                </p:cNvPr>
                <p:cNvSpPr/>
                <p:nvPr/>
              </p:nvSpPr>
              <p:spPr>
                <a:xfrm>
                  <a:off x="6942404"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36</m:t>
                            </m:r>
                          </m:sub>
                        </m:sSub>
                      </m:oMath>
                    </m:oMathPara>
                  </a14:m>
                  <a:endParaRPr lang="ja-JP" altLang="en-US" sz="2000" dirty="0"/>
                </a:p>
              </p:txBody>
            </p:sp>
          </mc:Choice>
          <mc:Fallback xmlns="">
            <p:sp>
              <p:nvSpPr>
                <p:cNvPr id="2088" name="正方形/長方形 2087">
                  <a:extLst>
                    <a:ext uri="{FF2B5EF4-FFF2-40B4-BE49-F238E27FC236}">
                      <a16:creationId xmlns:a16="http://schemas.microsoft.com/office/drawing/2014/main" id="{F7540FED-03F7-BAD7-05CE-4DCB666FF8C2}"/>
                    </a:ext>
                  </a:extLst>
                </p:cNvPr>
                <p:cNvSpPr>
                  <a:spLocks noRot="1" noChangeAspect="1" noMove="1" noResize="1" noEditPoints="1" noAdjustHandles="1" noChangeArrowheads="1" noChangeShapeType="1" noTextEdit="1"/>
                </p:cNvSpPr>
                <p:nvPr/>
              </p:nvSpPr>
              <p:spPr>
                <a:xfrm>
                  <a:off x="6942404" y="4134213"/>
                  <a:ext cx="429234" cy="429235"/>
                </a:xfrm>
                <a:prstGeom prst="rect">
                  <a:avLst/>
                </a:prstGeom>
                <a:blipFill>
                  <a:blip r:embed="rId21"/>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0" name="正方形/長方形 2089">
                  <a:extLst>
                    <a:ext uri="{FF2B5EF4-FFF2-40B4-BE49-F238E27FC236}">
                      <a16:creationId xmlns:a16="http://schemas.microsoft.com/office/drawing/2014/main" id="{8EB9B4B1-8855-D0B1-E12D-6AE8A3D09621}"/>
                    </a:ext>
                  </a:extLst>
                </p:cNvPr>
                <p:cNvSpPr/>
                <p:nvPr/>
              </p:nvSpPr>
              <p:spPr>
                <a:xfrm>
                  <a:off x="6089441" y="4563448"/>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44</m:t>
                            </m:r>
                          </m:sub>
                        </m:sSub>
                      </m:oMath>
                    </m:oMathPara>
                  </a14:m>
                  <a:endParaRPr lang="ja-JP" altLang="en-US" sz="2000" dirty="0"/>
                </a:p>
              </p:txBody>
            </p:sp>
          </mc:Choice>
          <mc:Fallback xmlns="">
            <p:sp>
              <p:nvSpPr>
                <p:cNvPr id="2090" name="正方形/長方形 2089">
                  <a:extLst>
                    <a:ext uri="{FF2B5EF4-FFF2-40B4-BE49-F238E27FC236}">
                      <a16:creationId xmlns:a16="http://schemas.microsoft.com/office/drawing/2014/main" id="{8EB9B4B1-8855-D0B1-E12D-6AE8A3D09621}"/>
                    </a:ext>
                  </a:extLst>
                </p:cNvPr>
                <p:cNvSpPr>
                  <a:spLocks noRot="1" noChangeAspect="1" noMove="1" noResize="1" noEditPoints="1" noAdjustHandles="1" noChangeArrowheads="1" noChangeShapeType="1" noTextEdit="1"/>
                </p:cNvSpPr>
                <p:nvPr/>
              </p:nvSpPr>
              <p:spPr>
                <a:xfrm>
                  <a:off x="6089441" y="4563448"/>
                  <a:ext cx="429234" cy="429235"/>
                </a:xfrm>
                <a:prstGeom prst="rect">
                  <a:avLst/>
                </a:prstGeom>
                <a:blipFill>
                  <a:blip r:embed="rId22"/>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1" name="正方形/長方形 2090">
                  <a:extLst>
                    <a:ext uri="{FF2B5EF4-FFF2-40B4-BE49-F238E27FC236}">
                      <a16:creationId xmlns:a16="http://schemas.microsoft.com/office/drawing/2014/main" id="{8A028D5E-0F96-FE9B-D4A3-00AE6A82AFA8}"/>
                    </a:ext>
                  </a:extLst>
                </p:cNvPr>
                <p:cNvSpPr/>
                <p:nvPr/>
              </p:nvSpPr>
              <p:spPr>
                <a:xfrm>
                  <a:off x="65159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45</m:t>
                            </m:r>
                          </m:sub>
                        </m:sSub>
                      </m:oMath>
                    </m:oMathPara>
                  </a14:m>
                  <a:endParaRPr lang="ja-JP" altLang="en-US" sz="2000" dirty="0"/>
                </a:p>
              </p:txBody>
            </p:sp>
          </mc:Choice>
          <mc:Fallback xmlns="">
            <p:sp>
              <p:nvSpPr>
                <p:cNvPr id="2091" name="正方形/長方形 2090">
                  <a:extLst>
                    <a:ext uri="{FF2B5EF4-FFF2-40B4-BE49-F238E27FC236}">
                      <a16:creationId xmlns:a16="http://schemas.microsoft.com/office/drawing/2014/main" id="{8A028D5E-0F96-FE9B-D4A3-00AE6A82AFA8}"/>
                    </a:ext>
                  </a:extLst>
                </p:cNvPr>
                <p:cNvSpPr>
                  <a:spLocks noRot="1" noChangeAspect="1" noMove="1" noResize="1" noEditPoints="1" noAdjustHandles="1" noChangeArrowheads="1" noChangeShapeType="1" noTextEdit="1"/>
                </p:cNvSpPr>
                <p:nvPr/>
              </p:nvSpPr>
              <p:spPr>
                <a:xfrm>
                  <a:off x="6515922" y="4563448"/>
                  <a:ext cx="429234" cy="429235"/>
                </a:xfrm>
                <a:prstGeom prst="rect">
                  <a:avLst/>
                </a:prstGeom>
                <a:blipFill>
                  <a:blip r:embed="rId23"/>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2" name="正方形/長方形 2091">
                  <a:extLst>
                    <a:ext uri="{FF2B5EF4-FFF2-40B4-BE49-F238E27FC236}">
                      <a16:creationId xmlns:a16="http://schemas.microsoft.com/office/drawing/2014/main" id="{A85430D3-268F-F763-1B01-5EA062EF25F5}"/>
                    </a:ext>
                  </a:extLst>
                </p:cNvPr>
                <p:cNvSpPr/>
                <p:nvPr/>
              </p:nvSpPr>
              <p:spPr>
                <a:xfrm>
                  <a:off x="6942404"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46</m:t>
                            </m:r>
                          </m:sub>
                        </m:sSub>
                      </m:oMath>
                    </m:oMathPara>
                  </a14:m>
                  <a:endParaRPr lang="ja-JP" altLang="en-US" sz="2000" dirty="0"/>
                </a:p>
              </p:txBody>
            </p:sp>
          </mc:Choice>
          <mc:Fallback xmlns="">
            <p:sp>
              <p:nvSpPr>
                <p:cNvPr id="2092" name="正方形/長方形 2091">
                  <a:extLst>
                    <a:ext uri="{FF2B5EF4-FFF2-40B4-BE49-F238E27FC236}">
                      <a16:creationId xmlns:a16="http://schemas.microsoft.com/office/drawing/2014/main" id="{A85430D3-268F-F763-1B01-5EA062EF25F5}"/>
                    </a:ext>
                  </a:extLst>
                </p:cNvPr>
                <p:cNvSpPr>
                  <a:spLocks noRot="1" noChangeAspect="1" noMove="1" noResize="1" noEditPoints="1" noAdjustHandles="1" noChangeArrowheads="1" noChangeShapeType="1" noTextEdit="1"/>
                </p:cNvSpPr>
                <p:nvPr/>
              </p:nvSpPr>
              <p:spPr>
                <a:xfrm>
                  <a:off x="6942404" y="4563448"/>
                  <a:ext cx="429234" cy="429235"/>
                </a:xfrm>
                <a:prstGeom prst="rect">
                  <a:avLst/>
                </a:prstGeom>
                <a:blipFill>
                  <a:blip r:embed="rId24"/>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3" name="正方形/長方形 2092">
                  <a:extLst>
                    <a:ext uri="{FF2B5EF4-FFF2-40B4-BE49-F238E27FC236}">
                      <a16:creationId xmlns:a16="http://schemas.microsoft.com/office/drawing/2014/main" id="{FF7E5C0A-ADD3-11AB-E2B8-68C5DEB2BF68}"/>
                    </a:ext>
                  </a:extLst>
                </p:cNvPr>
                <p:cNvSpPr/>
                <p:nvPr/>
              </p:nvSpPr>
              <p:spPr>
                <a:xfrm>
                  <a:off x="60894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54</m:t>
                            </m:r>
                          </m:sub>
                        </m:sSub>
                      </m:oMath>
                    </m:oMathPara>
                  </a14:m>
                  <a:endParaRPr lang="ja-JP" altLang="en-US" sz="2000" dirty="0"/>
                </a:p>
              </p:txBody>
            </p:sp>
          </mc:Choice>
          <mc:Fallback xmlns="">
            <p:sp>
              <p:nvSpPr>
                <p:cNvPr id="2093" name="正方形/長方形 2092">
                  <a:extLst>
                    <a:ext uri="{FF2B5EF4-FFF2-40B4-BE49-F238E27FC236}">
                      <a16:creationId xmlns:a16="http://schemas.microsoft.com/office/drawing/2014/main" id="{FF7E5C0A-ADD3-11AB-E2B8-68C5DEB2BF68}"/>
                    </a:ext>
                  </a:extLst>
                </p:cNvPr>
                <p:cNvSpPr>
                  <a:spLocks noRot="1" noChangeAspect="1" noMove="1" noResize="1" noEditPoints="1" noAdjustHandles="1" noChangeArrowheads="1" noChangeShapeType="1" noTextEdit="1"/>
                </p:cNvSpPr>
                <p:nvPr/>
              </p:nvSpPr>
              <p:spPr>
                <a:xfrm>
                  <a:off x="6089441" y="4992682"/>
                  <a:ext cx="429234" cy="429235"/>
                </a:xfrm>
                <a:prstGeom prst="rect">
                  <a:avLst/>
                </a:prstGeom>
                <a:blipFill>
                  <a:blip r:embed="rId25"/>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4" name="正方形/長方形 2093">
                  <a:extLst>
                    <a:ext uri="{FF2B5EF4-FFF2-40B4-BE49-F238E27FC236}">
                      <a16:creationId xmlns:a16="http://schemas.microsoft.com/office/drawing/2014/main" id="{A954D5F4-07BF-73B3-DED2-F8049CEE2181}"/>
                    </a:ext>
                  </a:extLst>
                </p:cNvPr>
                <p:cNvSpPr/>
                <p:nvPr/>
              </p:nvSpPr>
              <p:spPr>
                <a:xfrm>
                  <a:off x="65159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55</m:t>
                            </m:r>
                          </m:sub>
                        </m:sSub>
                      </m:oMath>
                    </m:oMathPara>
                  </a14:m>
                  <a:endParaRPr kumimoji="1" lang="ja-JP" altLang="en-US" sz="2000" dirty="0"/>
                </a:p>
              </p:txBody>
            </p:sp>
          </mc:Choice>
          <mc:Fallback xmlns="">
            <p:sp>
              <p:nvSpPr>
                <p:cNvPr id="2094" name="正方形/長方形 2093">
                  <a:extLst>
                    <a:ext uri="{FF2B5EF4-FFF2-40B4-BE49-F238E27FC236}">
                      <a16:creationId xmlns:a16="http://schemas.microsoft.com/office/drawing/2014/main" id="{A954D5F4-07BF-73B3-DED2-F8049CEE2181}"/>
                    </a:ext>
                  </a:extLst>
                </p:cNvPr>
                <p:cNvSpPr>
                  <a:spLocks noRot="1" noChangeAspect="1" noMove="1" noResize="1" noEditPoints="1" noAdjustHandles="1" noChangeArrowheads="1" noChangeShapeType="1" noTextEdit="1"/>
                </p:cNvSpPr>
                <p:nvPr/>
              </p:nvSpPr>
              <p:spPr>
                <a:xfrm>
                  <a:off x="6515922" y="4992682"/>
                  <a:ext cx="429234" cy="429235"/>
                </a:xfrm>
                <a:prstGeom prst="rect">
                  <a:avLst/>
                </a:prstGeom>
                <a:blipFill>
                  <a:blip r:embed="rId26"/>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5" name="正方形/長方形 2094">
                  <a:extLst>
                    <a:ext uri="{FF2B5EF4-FFF2-40B4-BE49-F238E27FC236}">
                      <a16:creationId xmlns:a16="http://schemas.microsoft.com/office/drawing/2014/main" id="{1BF60F87-921C-C7E4-E235-1221B9857AA2}"/>
                    </a:ext>
                  </a:extLst>
                </p:cNvPr>
                <p:cNvSpPr/>
                <p:nvPr/>
              </p:nvSpPr>
              <p:spPr>
                <a:xfrm>
                  <a:off x="6942404"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56</m:t>
                            </m:r>
                          </m:sub>
                        </m:sSub>
                      </m:oMath>
                    </m:oMathPara>
                  </a14:m>
                  <a:endParaRPr lang="ja-JP" altLang="en-US" sz="2000" dirty="0"/>
                </a:p>
              </p:txBody>
            </p:sp>
          </mc:Choice>
          <mc:Fallback xmlns="">
            <p:sp>
              <p:nvSpPr>
                <p:cNvPr id="2095" name="正方形/長方形 2094">
                  <a:extLst>
                    <a:ext uri="{FF2B5EF4-FFF2-40B4-BE49-F238E27FC236}">
                      <a16:creationId xmlns:a16="http://schemas.microsoft.com/office/drawing/2014/main" id="{1BF60F87-921C-C7E4-E235-1221B9857AA2}"/>
                    </a:ext>
                  </a:extLst>
                </p:cNvPr>
                <p:cNvSpPr>
                  <a:spLocks noRot="1" noChangeAspect="1" noMove="1" noResize="1" noEditPoints="1" noAdjustHandles="1" noChangeArrowheads="1" noChangeShapeType="1" noTextEdit="1"/>
                </p:cNvSpPr>
                <p:nvPr/>
              </p:nvSpPr>
              <p:spPr>
                <a:xfrm>
                  <a:off x="6942404" y="4992682"/>
                  <a:ext cx="429234" cy="429235"/>
                </a:xfrm>
                <a:prstGeom prst="rect">
                  <a:avLst/>
                </a:prstGeom>
                <a:blipFill>
                  <a:blip r:embed="rId27"/>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6" name="正方形/長方形 2095">
                  <a:extLst>
                    <a:ext uri="{FF2B5EF4-FFF2-40B4-BE49-F238E27FC236}">
                      <a16:creationId xmlns:a16="http://schemas.microsoft.com/office/drawing/2014/main" id="{255B6611-A069-5925-DD04-E1B280095227}"/>
                    </a:ext>
                  </a:extLst>
                </p:cNvPr>
                <p:cNvSpPr/>
                <p:nvPr/>
              </p:nvSpPr>
              <p:spPr>
                <a:xfrm>
                  <a:off x="60894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64</m:t>
                            </m:r>
                          </m:sub>
                        </m:sSub>
                      </m:oMath>
                    </m:oMathPara>
                  </a14:m>
                  <a:endParaRPr lang="ja-JP" altLang="en-US" sz="2000" dirty="0"/>
                </a:p>
              </p:txBody>
            </p:sp>
          </mc:Choice>
          <mc:Fallback xmlns="">
            <p:sp>
              <p:nvSpPr>
                <p:cNvPr id="2096" name="正方形/長方形 2095">
                  <a:extLst>
                    <a:ext uri="{FF2B5EF4-FFF2-40B4-BE49-F238E27FC236}">
                      <a16:creationId xmlns:a16="http://schemas.microsoft.com/office/drawing/2014/main" id="{255B6611-A069-5925-DD04-E1B280095227}"/>
                    </a:ext>
                  </a:extLst>
                </p:cNvPr>
                <p:cNvSpPr>
                  <a:spLocks noRot="1" noChangeAspect="1" noMove="1" noResize="1" noEditPoints="1" noAdjustHandles="1" noChangeArrowheads="1" noChangeShapeType="1" noTextEdit="1"/>
                </p:cNvSpPr>
                <p:nvPr/>
              </p:nvSpPr>
              <p:spPr>
                <a:xfrm>
                  <a:off x="6089441" y="5421917"/>
                  <a:ext cx="429234" cy="429235"/>
                </a:xfrm>
                <a:prstGeom prst="rect">
                  <a:avLst/>
                </a:prstGeom>
                <a:blipFill>
                  <a:blip r:embed="rId28"/>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7" name="正方形/長方形 2096">
                  <a:extLst>
                    <a:ext uri="{FF2B5EF4-FFF2-40B4-BE49-F238E27FC236}">
                      <a16:creationId xmlns:a16="http://schemas.microsoft.com/office/drawing/2014/main" id="{C99C7EF3-1DB4-3857-AE88-C362C5670EF4}"/>
                    </a:ext>
                  </a:extLst>
                </p:cNvPr>
                <p:cNvSpPr/>
                <p:nvPr/>
              </p:nvSpPr>
              <p:spPr>
                <a:xfrm>
                  <a:off x="65159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65</m:t>
                            </m:r>
                          </m:sub>
                        </m:sSub>
                      </m:oMath>
                    </m:oMathPara>
                  </a14:m>
                  <a:endParaRPr lang="ja-JP" altLang="en-US" sz="2000" dirty="0"/>
                </a:p>
              </p:txBody>
            </p:sp>
          </mc:Choice>
          <mc:Fallback xmlns="">
            <p:sp>
              <p:nvSpPr>
                <p:cNvPr id="2097" name="正方形/長方形 2096">
                  <a:extLst>
                    <a:ext uri="{FF2B5EF4-FFF2-40B4-BE49-F238E27FC236}">
                      <a16:creationId xmlns:a16="http://schemas.microsoft.com/office/drawing/2014/main" id="{C99C7EF3-1DB4-3857-AE88-C362C5670EF4}"/>
                    </a:ext>
                  </a:extLst>
                </p:cNvPr>
                <p:cNvSpPr>
                  <a:spLocks noRot="1" noChangeAspect="1" noMove="1" noResize="1" noEditPoints="1" noAdjustHandles="1" noChangeArrowheads="1" noChangeShapeType="1" noTextEdit="1"/>
                </p:cNvSpPr>
                <p:nvPr/>
              </p:nvSpPr>
              <p:spPr>
                <a:xfrm>
                  <a:off x="6515922" y="5421917"/>
                  <a:ext cx="429234" cy="429235"/>
                </a:xfrm>
                <a:prstGeom prst="rect">
                  <a:avLst/>
                </a:prstGeom>
                <a:blipFill>
                  <a:blip r:embed="rId29"/>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8" name="正方形/長方形 2097">
                  <a:extLst>
                    <a:ext uri="{FF2B5EF4-FFF2-40B4-BE49-F238E27FC236}">
                      <a16:creationId xmlns:a16="http://schemas.microsoft.com/office/drawing/2014/main" id="{1DA3FDC2-9DDF-DD1B-CF57-62DB411328CE}"/>
                    </a:ext>
                  </a:extLst>
                </p:cNvPr>
                <p:cNvSpPr/>
                <p:nvPr/>
              </p:nvSpPr>
              <p:spPr>
                <a:xfrm>
                  <a:off x="6942404"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66</m:t>
                            </m:r>
                          </m:sub>
                        </m:sSub>
                      </m:oMath>
                    </m:oMathPara>
                  </a14:m>
                  <a:endParaRPr lang="ja-JP" altLang="en-US" sz="2000" dirty="0"/>
                </a:p>
              </p:txBody>
            </p:sp>
          </mc:Choice>
          <mc:Fallback xmlns="">
            <p:sp>
              <p:nvSpPr>
                <p:cNvPr id="2098" name="正方形/長方形 2097">
                  <a:extLst>
                    <a:ext uri="{FF2B5EF4-FFF2-40B4-BE49-F238E27FC236}">
                      <a16:creationId xmlns:a16="http://schemas.microsoft.com/office/drawing/2014/main" id="{1DA3FDC2-9DDF-DD1B-CF57-62DB411328CE}"/>
                    </a:ext>
                  </a:extLst>
                </p:cNvPr>
                <p:cNvSpPr>
                  <a:spLocks noRot="1" noChangeAspect="1" noMove="1" noResize="1" noEditPoints="1" noAdjustHandles="1" noChangeArrowheads="1" noChangeShapeType="1" noTextEdit="1"/>
                </p:cNvSpPr>
                <p:nvPr/>
              </p:nvSpPr>
              <p:spPr>
                <a:xfrm>
                  <a:off x="6942404" y="5421917"/>
                  <a:ext cx="429234" cy="429235"/>
                </a:xfrm>
                <a:prstGeom prst="rect">
                  <a:avLst/>
                </a:prstGeom>
                <a:blipFill>
                  <a:blip r:embed="rId30"/>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0" name="正方形/長方形 2099">
                  <a:extLst>
                    <a:ext uri="{FF2B5EF4-FFF2-40B4-BE49-F238E27FC236}">
                      <a16:creationId xmlns:a16="http://schemas.microsoft.com/office/drawing/2014/main" id="{2FB75B14-7F6B-582A-7E55-8BC08E2C016E}"/>
                    </a:ext>
                  </a:extLst>
                </p:cNvPr>
                <p:cNvSpPr/>
                <p:nvPr/>
              </p:nvSpPr>
              <p:spPr>
                <a:xfrm>
                  <a:off x="4807659" y="4563448"/>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00" name="正方形/長方形 2099">
                  <a:extLst>
                    <a:ext uri="{FF2B5EF4-FFF2-40B4-BE49-F238E27FC236}">
                      <a16:creationId xmlns:a16="http://schemas.microsoft.com/office/drawing/2014/main" id="{2FB75B14-7F6B-582A-7E55-8BC08E2C016E}"/>
                    </a:ext>
                  </a:extLst>
                </p:cNvPr>
                <p:cNvSpPr>
                  <a:spLocks noRot="1" noChangeAspect="1" noMove="1" noResize="1" noEditPoints="1" noAdjustHandles="1" noChangeArrowheads="1" noChangeShapeType="1" noTextEdit="1"/>
                </p:cNvSpPr>
                <p:nvPr/>
              </p:nvSpPr>
              <p:spPr>
                <a:xfrm>
                  <a:off x="4807659" y="4563448"/>
                  <a:ext cx="429234" cy="429235"/>
                </a:xfrm>
                <a:prstGeom prst="rect">
                  <a:avLst/>
                </a:prstGeom>
                <a:blipFill>
                  <a:blip r:embed="rId31"/>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1" name="正方形/長方形 2100">
                  <a:extLst>
                    <a:ext uri="{FF2B5EF4-FFF2-40B4-BE49-F238E27FC236}">
                      <a16:creationId xmlns:a16="http://schemas.microsoft.com/office/drawing/2014/main" id="{8F64680A-9656-7FFD-A3EC-E5F2F6D50F81}"/>
                    </a:ext>
                  </a:extLst>
                </p:cNvPr>
                <p:cNvSpPr/>
                <p:nvPr/>
              </p:nvSpPr>
              <p:spPr>
                <a:xfrm>
                  <a:off x="5234141"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42</m:t>
                            </m:r>
                          </m:sub>
                        </m:sSub>
                      </m:oMath>
                    </m:oMathPara>
                  </a14:m>
                  <a:endParaRPr lang="ja-JP" altLang="en-US" sz="2000" dirty="0"/>
                </a:p>
              </p:txBody>
            </p:sp>
          </mc:Choice>
          <mc:Fallback xmlns="">
            <p:sp>
              <p:nvSpPr>
                <p:cNvPr id="2101" name="正方形/長方形 2100">
                  <a:extLst>
                    <a:ext uri="{FF2B5EF4-FFF2-40B4-BE49-F238E27FC236}">
                      <a16:creationId xmlns:a16="http://schemas.microsoft.com/office/drawing/2014/main" id="{8F64680A-9656-7FFD-A3EC-E5F2F6D50F81}"/>
                    </a:ext>
                  </a:extLst>
                </p:cNvPr>
                <p:cNvSpPr>
                  <a:spLocks noRot="1" noChangeAspect="1" noMove="1" noResize="1" noEditPoints="1" noAdjustHandles="1" noChangeArrowheads="1" noChangeShapeType="1" noTextEdit="1"/>
                </p:cNvSpPr>
                <p:nvPr/>
              </p:nvSpPr>
              <p:spPr>
                <a:xfrm>
                  <a:off x="5234141" y="4563448"/>
                  <a:ext cx="429234" cy="429235"/>
                </a:xfrm>
                <a:prstGeom prst="rect">
                  <a:avLst/>
                </a:prstGeom>
                <a:blipFill>
                  <a:blip r:embed="rId32"/>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2" name="正方形/長方形 2101">
                  <a:extLst>
                    <a:ext uri="{FF2B5EF4-FFF2-40B4-BE49-F238E27FC236}">
                      <a16:creationId xmlns:a16="http://schemas.microsoft.com/office/drawing/2014/main" id="{955D1141-CD3A-516E-0DAA-0B89DEEF3714}"/>
                    </a:ext>
                  </a:extLst>
                </p:cNvPr>
                <p:cNvSpPr/>
                <p:nvPr/>
              </p:nvSpPr>
              <p:spPr>
                <a:xfrm>
                  <a:off x="56606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43</m:t>
                            </m:r>
                          </m:sub>
                        </m:sSub>
                      </m:oMath>
                    </m:oMathPara>
                  </a14:m>
                  <a:endParaRPr lang="ja-JP" altLang="en-US" sz="2000" dirty="0"/>
                </a:p>
              </p:txBody>
            </p:sp>
          </mc:Choice>
          <mc:Fallback xmlns="">
            <p:sp>
              <p:nvSpPr>
                <p:cNvPr id="2102" name="正方形/長方形 2101">
                  <a:extLst>
                    <a:ext uri="{FF2B5EF4-FFF2-40B4-BE49-F238E27FC236}">
                      <a16:creationId xmlns:a16="http://schemas.microsoft.com/office/drawing/2014/main" id="{955D1141-CD3A-516E-0DAA-0B89DEEF3714}"/>
                    </a:ext>
                  </a:extLst>
                </p:cNvPr>
                <p:cNvSpPr>
                  <a:spLocks noRot="1" noChangeAspect="1" noMove="1" noResize="1" noEditPoints="1" noAdjustHandles="1" noChangeArrowheads="1" noChangeShapeType="1" noTextEdit="1"/>
                </p:cNvSpPr>
                <p:nvPr/>
              </p:nvSpPr>
              <p:spPr>
                <a:xfrm>
                  <a:off x="5660622" y="4563448"/>
                  <a:ext cx="429234" cy="429235"/>
                </a:xfrm>
                <a:prstGeom prst="rect">
                  <a:avLst/>
                </a:prstGeom>
                <a:blipFill>
                  <a:blip r:embed="rId33"/>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3" name="正方形/長方形 2102">
                  <a:extLst>
                    <a:ext uri="{FF2B5EF4-FFF2-40B4-BE49-F238E27FC236}">
                      <a16:creationId xmlns:a16="http://schemas.microsoft.com/office/drawing/2014/main" id="{96550DEB-B0EF-37F4-52EA-07CA9D96D69E}"/>
                    </a:ext>
                  </a:extLst>
                </p:cNvPr>
                <p:cNvSpPr/>
                <p:nvPr/>
              </p:nvSpPr>
              <p:spPr>
                <a:xfrm>
                  <a:off x="4807659"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m:t>
                            </m:r>
                            <m:r>
                              <a:rPr lang="en-US" altLang="ja-JP" sz="2000" i="1">
                                <a:solidFill>
                                  <a:schemeClr val="tx1"/>
                                </a:solidFill>
                                <a:latin typeface="Cambria Math" panose="02040503050406030204" pitchFamily="18" charset="0"/>
                              </a:rPr>
                              <m:t>1</m:t>
                            </m:r>
                          </m:sub>
                        </m:sSub>
                      </m:oMath>
                    </m:oMathPara>
                  </a14:m>
                  <a:endParaRPr lang="ja-JP" altLang="en-US" sz="2000" dirty="0"/>
                </a:p>
              </p:txBody>
            </p:sp>
          </mc:Choice>
          <mc:Fallback xmlns="">
            <p:sp>
              <p:nvSpPr>
                <p:cNvPr id="2103" name="正方形/長方形 2102">
                  <a:extLst>
                    <a:ext uri="{FF2B5EF4-FFF2-40B4-BE49-F238E27FC236}">
                      <a16:creationId xmlns:a16="http://schemas.microsoft.com/office/drawing/2014/main" id="{96550DEB-B0EF-37F4-52EA-07CA9D96D69E}"/>
                    </a:ext>
                  </a:extLst>
                </p:cNvPr>
                <p:cNvSpPr>
                  <a:spLocks noRot="1" noChangeAspect="1" noMove="1" noResize="1" noEditPoints="1" noAdjustHandles="1" noChangeArrowheads="1" noChangeShapeType="1" noTextEdit="1"/>
                </p:cNvSpPr>
                <p:nvPr/>
              </p:nvSpPr>
              <p:spPr>
                <a:xfrm>
                  <a:off x="4807659" y="4992682"/>
                  <a:ext cx="429234" cy="429235"/>
                </a:xfrm>
                <a:prstGeom prst="rect">
                  <a:avLst/>
                </a:prstGeom>
                <a:blipFill>
                  <a:blip r:embed="rId34"/>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4" name="正方形/長方形 2103">
                  <a:extLst>
                    <a:ext uri="{FF2B5EF4-FFF2-40B4-BE49-F238E27FC236}">
                      <a16:creationId xmlns:a16="http://schemas.microsoft.com/office/drawing/2014/main" id="{145C0154-BC53-B923-B94F-B7FEF2CD10A8}"/>
                    </a:ext>
                  </a:extLst>
                </p:cNvPr>
                <p:cNvSpPr/>
                <p:nvPr/>
              </p:nvSpPr>
              <p:spPr>
                <a:xfrm>
                  <a:off x="52341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52</m:t>
                            </m:r>
                          </m:sub>
                        </m:sSub>
                      </m:oMath>
                    </m:oMathPara>
                  </a14:m>
                  <a:endParaRPr kumimoji="1" lang="ja-JP" altLang="en-US" sz="2000" dirty="0"/>
                </a:p>
              </p:txBody>
            </p:sp>
          </mc:Choice>
          <mc:Fallback xmlns="">
            <p:sp>
              <p:nvSpPr>
                <p:cNvPr id="2104" name="正方形/長方形 2103">
                  <a:extLst>
                    <a:ext uri="{FF2B5EF4-FFF2-40B4-BE49-F238E27FC236}">
                      <a16:creationId xmlns:a16="http://schemas.microsoft.com/office/drawing/2014/main" id="{145C0154-BC53-B923-B94F-B7FEF2CD10A8}"/>
                    </a:ext>
                  </a:extLst>
                </p:cNvPr>
                <p:cNvSpPr>
                  <a:spLocks noRot="1" noChangeAspect="1" noMove="1" noResize="1" noEditPoints="1" noAdjustHandles="1" noChangeArrowheads="1" noChangeShapeType="1" noTextEdit="1"/>
                </p:cNvSpPr>
                <p:nvPr/>
              </p:nvSpPr>
              <p:spPr>
                <a:xfrm>
                  <a:off x="5234141" y="4992682"/>
                  <a:ext cx="429234" cy="429235"/>
                </a:xfrm>
                <a:prstGeom prst="rect">
                  <a:avLst/>
                </a:prstGeom>
                <a:blipFill>
                  <a:blip r:embed="rId35"/>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5" name="正方形/長方形 2104">
                  <a:extLst>
                    <a:ext uri="{FF2B5EF4-FFF2-40B4-BE49-F238E27FC236}">
                      <a16:creationId xmlns:a16="http://schemas.microsoft.com/office/drawing/2014/main" id="{1C1714F1-C92B-2421-5115-0FD5D658FC9A}"/>
                    </a:ext>
                  </a:extLst>
                </p:cNvPr>
                <p:cNvSpPr/>
                <p:nvPr/>
              </p:nvSpPr>
              <p:spPr>
                <a:xfrm>
                  <a:off x="56606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53</m:t>
                            </m:r>
                          </m:sub>
                        </m:sSub>
                      </m:oMath>
                    </m:oMathPara>
                  </a14:m>
                  <a:endParaRPr lang="ja-JP" altLang="en-US" sz="2000" dirty="0"/>
                </a:p>
              </p:txBody>
            </p:sp>
          </mc:Choice>
          <mc:Fallback xmlns="">
            <p:sp>
              <p:nvSpPr>
                <p:cNvPr id="2105" name="正方形/長方形 2104">
                  <a:extLst>
                    <a:ext uri="{FF2B5EF4-FFF2-40B4-BE49-F238E27FC236}">
                      <a16:creationId xmlns:a16="http://schemas.microsoft.com/office/drawing/2014/main" id="{1C1714F1-C92B-2421-5115-0FD5D658FC9A}"/>
                    </a:ext>
                  </a:extLst>
                </p:cNvPr>
                <p:cNvSpPr>
                  <a:spLocks noRot="1" noChangeAspect="1" noMove="1" noResize="1" noEditPoints="1" noAdjustHandles="1" noChangeArrowheads="1" noChangeShapeType="1" noTextEdit="1"/>
                </p:cNvSpPr>
                <p:nvPr/>
              </p:nvSpPr>
              <p:spPr>
                <a:xfrm>
                  <a:off x="5660622" y="4992682"/>
                  <a:ext cx="429234" cy="429235"/>
                </a:xfrm>
                <a:prstGeom prst="rect">
                  <a:avLst/>
                </a:prstGeom>
                <a:blipFill>
                  <a:blip r:embed="rId36"/>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6" name="正方形/長方形 2105">
                  <a:extLst>
                    <a:ext uri="{FF2B5EF4-FFF2-40B4-BE49-F238E27FC236}">
                      <a16:creationId xmlns:a16="http://schemas.microsoft.com/office/drawing/2014/main" id="{773FFBF7-1F96-1CB1-AECF-83BF90D23556}"/>
                    </a:ext>
                  </a:extLst>
                </p:cNvPr>
                <p:cNvSpPr/>
                <p:nvPr/>
              </p:nvSpPr>
              <p:spPr>
                <a:xfrm>
                  <a:off x="4807659"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61</m:t>
                            </m:r>
                          </m:sub>
                        </m:sSub>
                      </m:oMath>
                    </m:oMathPara>
                  </a14:m>
                  <a:endParaRPr lang="ja-JP" altLang="en-US" sz="2000" dirty="0"/>
                </a:p>
              </p:txBody>
            </p:sp>
          </mc:Choice>
          <mc:Fallback xmlns="">
            <p:sp>
              <p:nvSpPr>
                <p:cNvPr id="2106" name="正方形/長方形 2105">
                  <a:extLst>
                    <a:ext uri="{FF2B5EF4-FFF2-40B4-BE49-F238E27FC236}">
                      <a16:creationId xmlns:a16="http://schemas.microsoft.com/office/drawing/2014/main" id="{773FFBF7-1F96-1CB1-AECF-83BF90D23556}"/>
                    </a:ext>
                  </a:extLst>
                </p:cNvPr>
                <p:cNvSpPr>
                  <a:spLocks noRot="1" noChangeAspect="1" noMove="1" noResize="1" noEditPoints="1" noAdjustHandles="1" noChangeArrowheads="1" noChangeShapeType="1" noTextEdit="1"/>
                </p:cNvSpPr>
                <p:nvPr/>
              </p:nvSpPr>
              <p:spPr>
                <a:xfrm>
                  <a:off x="4807659" y="5421917"/>
                  <a:ext cx="429234" cy="429235"/>
                </a:xfrm>
                <a:prstGeom prst="rect">
                  <a:avLst/>
                </a:prstGeom>
                <a:blipFill>
                  <a:blip r:embed="rId37"/>
                  <a:stretch>
                    <a:fillRect l="-1267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7" name="正方形/長方形 2106">
                  <a:extLst>
                    <a:ext uri="{FF2B5EF4-FFF2-40B4-BE49-F238E27FC236}">
                      <a16:creationId xmlns:a16="http://schemas.microsoft.com/office/drawing/2014/main" id="{F4B4FD17-57C6-8DE1-CB48-B80082078F65}"/>
                    </a:ext>
                  </a:extLst>
                </p:cNvPr>
                <p:cNvSpPr/>
                <p:nvPr/>
              </p:nvSpPr>
              <p:spPr>
                <a:xfrm>
                  <a:off x="52341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62</m:t>
                            </m:r>
                          </m:sub>
                        </m:sSub>
                      </m:oMath>
                    </m:oMathPara>
                  </a14:m>
                  <a:endParaRPr lang="ja-JP" altLang="en-US" sz="2000" dirty="0"/>
                </a:p>
              </p:txBody>
            </p:sp>
          </mc:Choice>
          <mc:Fallback xmlns="">
            <p:sp>
              <p:nvSpPr>
                <p:cNvPr id="2107" name="正方形/長方形 2106">
                  <a:extLst>
                    <a:ext uri="{FF2B5EF4-FFF2-40B4-BE49-F238E27FC236}">
                      <a16:creationId xmlns:a16="http://schemas.microsoft.com/office/drawing/2014/main" id="{F4B4FD17-57C6-8DE1-CB48-B80082078F65}"/>
                    </a:ext>
                  </a:extLst>
                </p:cNvPr>
                <p:cNvSpPr>
                  <a:spLocks noRot="1" noChangeAspect="1" noMove="1" noResize="1" noEditPoints="1" noAdjustHandles="1" noChangeArrowheads="1" noChangeShapeType="1" noTextEdit="1"/>
                </p:cNvSpPr>
                <p:nvPr/>
              </p:nvSpPr>
              <p:spPr>
                <a:xfrm>
                  <a:off x="5234141" y="5421917"/>
                  <a:ext cx="429234" cy="429235"/>
                </a:xfrm>
                <a:prstGeom prst="rect">
                  <a:avLst/>
                </a:prstGeom>
                <a:blipFill>
                  <a:blip r:embed="rId38"/>
                  <a:stretch>
                    <a:fillRect l="-14085"/>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8" name="正方形/長方形 2107">
                  <a:extLst>
                    <a:ext uri="{FF2B5EF4-FFF2-40B4-BE49-F238E27FC236}">
                      <a16:creationId xmlns:a16="http://schemas.microsoft.com/office/drawing/2014/main" id="{2F19FB8B-515D-C152-8EAE-D86B54C6290C}"/>
                    </a:ext>
                  </a:extLst>
                </p:cNvPr>
                <p:cNvSpPr/>
                <p:nvPr/>
              </p:nvSpPr>
              <p:spPr>
                <a:xfrm>
                  <a:off x="56606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63</m:t>
                            </m:r>
                          </m:sub>
                        </m:sSub>
                      </m:oMath>
                    </m:oMathPara>
                  </a14:m>
                  <a:endParaRPr lang="ja-JP" altLang="en-US" sz="2000" dirty="0"/>
                </a:p>
              </p:txBody>
            </p:sp>
          </mc:Choice>
          <mc:Fallback xmlns="">
            <p:sp>
              <p:nvSpPr>
                <p:cNvPr id="2108" name="正方形/長方形 2107">
                  <a:extLst>
                    <a:ext uri="{FF2B5EF4-FFF2-40B4-BE49-F238E27FC236}">
                      <a16:creationId xmlns:a16="http://schemas.microsoft.com/office/drawing/2014/main" id="{2F19FB8B-515D-C152-8EAE-D86B54C6290C}"/>
                    </a:ext>
                  </a:extLst>
                </p:cNvPr>
                <p:cNvSpPr>
                  <a:spLocks noRot="1" noChangeAspect="1" noMove="1" noResize="1" noEditPoints="1" noAdjustHandles="1" noChangeArrowheads="1" noChangeShapeType="1" noTextEdit="1"/>
                </p:cNvSpPr>
                <p:nvPr/>
              </p:nvSpPr>
              <p:spPr>
                <a:xfrm>
                  <a:off x="5660622" y="5421917"/>
                  <a:ext cx="429234" cy="429235"/>
                </a:xfrm>
                <a:prstGeom prst="rect">
                  <a:avLst/>
                </a:prstGeom>
                <a:blipFill>
                  <a:blip r:embed="rId39"/>
                  <a:stretch>
                    <a:fillRect l="-14085"/>
                  </a:stretch>
                </a:blipFill>
                <a:ln w="12700">
                  <a:noFill/>
                </a:ln>
              </p:spPr>
              <p:txBody>
                <a:bodyPr/>
                <a:lstStyle/>
                <a:p>
                  <a:r>
                    <a:rPr lang="en-GB">
                      <a:noFill/>
                    </a:rPr>
                    <a:t> </a:t>
                  </a:r>
                </a:p>
              </p:txBody>
            </p:sp>
          </mc:Fallback>
        </mc:AlternateContent>
      </p:grpSp>
      <p:pic>
        <p:nvPicPr>
          <p:cNvPr id="2114" name="Picture 6" descr="EU(イーユー)とは？ 意味や使い方 - コトバンク">
            <a:extLst>
              <a:ext uri="{FF2B5EF4-FFF2-40B4-BE49-F238E27FC236}">
                <a16:creationId xmlns:a16="http://schemas.microsoft.com/office/drawing/2014/main" id="{FA1898BE-3BEA-49E1-098F-540851198387}"/>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067558" y="2906344"/>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15" name="図 2114">
            <a:extLst>
              <a:ext uri="{FF2B5EF4-FFF2-40B4-BE49-F238E27FC236}">
                <a16:creationId xmlns:a16="http://schemas.microsoft.com/office/drawing/2014/main" id="{586C6A41-FF03-C8BD-AFB0-051F3017F417}"/>
              </a:ext>
            </a:extLst>
          </p:cNvPr>
          <p:cNvPicPr>
            <a:picLocks noChangeAspect="1"/>
          </p:cNvPicPr>
          <p:nvPr/>
        </p:nvPicPr>
        <p:blipFill>
          <a:blip r:embed="rId41">
            <a:alphaModFix/>
          </a:blip>
          <a:stretch>
            <a:fillRect/>
          </a:stretch>
        </p:blipFill>
        <p:spPr>
          <a:xfrm>
            <a:off x="6922669" y="2906344"/>
            <a:ext cx="486000" cy="324000"/>
          </a:xfrm>
          <a:prstGeom prst="rect">
            <a:avLst/>
          </a:prstGeom>
          <a:ln>
            <a:solidFill>
              <a:schemeClr val="tx1"/>
            </a:solidFill>
          </a:ln>
        </p:spPr>
      </p:pic>
      <p:pic>
        <p:nvPicPr>
          <p:cNvPr id="2116" name="図 2115">
            <a:extLst>
              <a:ext uri="{FF2B5EF4-FFF2-40B4-BE49-F238E27FC236}">
                <a16:creationId xmlns:a16="http://schemas.microsoft.com/office/drawing/2014/main" id="{B7824787-682D-0D8A-11BE-CD50C194E9E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778159" y="2906344"/>
            <a:ext cx="485393" cy="324000"/>
          </a:xfrm>
          <a:prstGeom prst="rect">
            <a:avLst/>
          </a:prstGeom>
          <a:ln>
            <a:solidFill>
              <a:schemeClr val="tx1"/>
            </a:solidFill>
          </a:ln>
        </p:spPr>
      </p:pic>
      <p:pic>
        <p:nvPicPr>
          <p:cNvPr id="2130" name="グラフィックス 2129" descr="発電所 単色塗りつぶし">
            <a:extLst>
              <a:ext uri="{FF2B5EF4-FFF2-40B4-BE49-F238E27FC236}">
                <a16:creationId xmlns:a16="http://schemas.microsoft.com/office/drawing/2014/main" id="{E4B22E9B-61AF-5FB5-E269-9145983448F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622632" y="3273787"/>
            <a:ext cx="396000" cy="396000"/>
          </a:xfrm>
          <a:prstGeom prst="rect">
            <a:avLst/>
          </a:prstGeom>
        </p:spPr>
      </p:pic>
      <p:pic>
        <p:nvPicPr>
          <p:cNvPr id="2131" name="図 2130" descr="図形&#10;&#10;中程度の精度で自動的に生成された説明">
            <a:extLst>
              <a:ext uri="{FF2B5EF4-FFF2-40B4-BE49-F238E27FC236}">
                <a16:creationId xmlns:a16="http://schemas.microsoft.com/office/drawing/2014/main" id="{B9CAB281-2B50-FFA1-8910-6D6AA53093A2}"/>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008719" y="3272712"/>
            <a:ext cx="396000" cy="382712"/>
          </a:xfrm>
          <a:prstGeom prst="rect">
            <a:avLst/>
          </a:prstGeom>
        </p:spPr>
      </p:pic>
      <p:pic>
        <p:nvPicPr>
          <p:cNvPr id="2132" name="グラフィックス 2131" descr="発電所 単色塗りつぶし">
            <a:extLst>
              <a:ext uri="{FF2B5EF4-FFF2-40B4-BE49-F238E27FC236}">
                <a16:creationId xmlns:a16="http://schemas.microsoft.com/office/drawing/2014/main" id="{D2E84A9D-CA72-6C01-4E1E-CEB58FB284A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6786141" y="3273787"/>
            <a:ext cx="396000" cy="396000"/>
          </a:xfrm>
          <a:prstGeom prst="rect">
            <a:avLst/>
          </a:prstGeom>
        </p:spPr>
      </p:pic>
      <p:pic>
        <p:nvPicPr>
          <p:cNvPr id="2133" name="図 2132" descr="図形&#10;&#10;中程度の精度で自動的に生成された説明">
            <a:extLst>
              <a:ext uri="{FF2B5EF4-FFF2-40B4-BE49-F238E27FC236}">
                <a16:creationId xmlns:a16="http://schemas.microsoft.com/office/drawing/2014/main" id="{8DBE8EAA-47D5-FDCD-B23C-5CECFE24FCA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172228" y="3272712"/>
            <a:ext cx="396000" cy="382712"/>
          </a:xfrm>
          <a:prstGeom prst="rect">
            <a:avLst/>
          </a:prstGeom>
        </p:spPr>
      </p:pic>
      <p:pic>
        <p:nvPicPr>
          <p:cNvPr id="2134" name="グラフィックス 2133" descr="発電所 単色塗りつぶし">
            <a:extLst>
              <a:ext uri="{FF2B5EF4-FFF2-40B4-BE49-F238E27FC236}">
                <a16:creationId xmlns:a16="http://schemas.microsoft.com/office/drawing/2014/main" id="{7DC629FF-09C6-AF14-6DFE-D64A83DA4A8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914369" y="3273787"/>
            <a:ext cx="396000" cy="396000"/>
          </a:xfrm>
          <a:prstGeom prst="rect">
            <a:avLst/>
          </a:prstGeom>
        </p:spPr>
      </p:pic>
      <p:pic>
        <p:nvPicPr>
          <p:cNvPr id="2135" name="図 2134" descr="図形&#10;&#10;中程度の精度で自動的に生成された説明">
            <a:extLst>
              <a:ext uri="{FF2B5EF4-FFF2-40B4-BE49-F238E27FC236}">
                <a16:creationId xmlns:a16="http://schemas.microsoft.com/office/drawing/2014/main" id="{091297F3-D15C-3B49-661B-079F19D21755}"/>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300456" y="3272712"/>
            <a:ext cx="396000" cy="382712"/>
          </a:xfrm>
          <a:prstGeom prst="rect">
            <a:avLst/>
          </a:prstGeom>
        </p:spPr>
      </p:pic>
      <p:pic>
        <p:nvPicPr>
          <p:cNvPr id="2136" name="グラフィックス 2135" descr="発電所 単色塗りつぶし">
            <a:extLst>
              <a:ext uri="{FF2B5EF4-FFF2-40B4-BE49-F238E27FC236}">
                <a16:creationId xmlns:a16="http://schemas.microsoft.com/office/drawing/2014/main" id="{CF922EC7-365F-D47F-4701-EFAC155EDE9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458799" y="3715132"/>
            <a:ext cx="396000" cy="396000"/>
          </a:xfrm>
          <a:prstGeom prst="rect">
            <a:avLst/>
          </a:prstGeom>
        </p:spPr>
      </p:pic>
      <p:pic>
        <p:nvPicPr>
          <p:cNvPr id="2137" name="図 2136" descr="図形&#10;&#10;中程度の精度で自動的に生成された説明">
            <a:extLst>
              <a:ext uri="{FF2B5EF4-FFF2-40B4-BE49-F238E27FC236}">
                <a16:creationId xmlns:a16="http://schemas.microsoft.com/office/drawing/2014/main" id="{775A0C02-FF48-6250-3686-09CA9C36D66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458799" y="4157116"/>
            <a:ext cx="396000" cy="382712"/>
          </a:xfrm>
          <a:prstGeom prst="rect">
            <a:avLst/>
          </a:prstGeom>
        </p:spPr>
      </p:pic>
      <p:pic>
        <p:nvPicPr>
          <p:cNvPr id="2138" name="グラフィックス 2137" descr="発電所 単色塗りつぶし">
            <a:extLst>
              <a:ext uri="{FF2B5EF4-FFF2-40B4-BE49-F238E27FC236}">
                <a16:creationId xmlns:a16="http://schemas.microsoft.com/office/drawing/2014/main" id="{2758356C-4E98-1F56-CDE6-B5AFB8C868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457405" y="4577083"/>
            <a:ext cx="396000" cy="396000"/>
          </a:xfrm>
          <a:prstGeom prst="rect">
            <a:avLst/>
          </a:prstGeom>
        </p:spPr>
      </p:pic>
      <p:pic>
        <p:nvPicPr>
          <p:cNvPr id="2139" name="図 2138" descr="図形&#10;&#10;中程度の精度で自動的に生成された説明">
            <a:extLst>
              <a:ext uri="{FF2B5EF4-FFF2-40B4-BE49-F238E27FC236}">
                <a16:creationId xmlns:a16="http://schemas.microsoft.com/office/drawing/2014/main" id="{A8976E02-D114-2983-722F-CEB57780870E}"/>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457405" y="5019067"/>
            <a:ext cx="396000" cy="382712"/>
          </a:xfrm>
          <a:prstGeom prst="rect">
            <a:avLst/>
          </a:prstGeom>
        </p:spPr>
      </p:pic>
      <p:pic>
        <p:nvPicPr>
          <p:cNvPr id="2140" name="グラフィックス 2139" descr="発電所 単色塗りつぶし">
            <a:extLst>
              <a:ext uri="{FF2B5EF4-FFF2-40B4-BE49-F238E27FC236}">
                <a16:creationId xmlns:a16="http://schemas.microsoft.com/office/drawing/2014/main" id="{A9C3456C-BDB0-45D1-B1BF-8766388DC01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457405" y="5449227"/>
            <a:ext cx="396000" cy="396000"/>
          </a:xfrm>
          <a:prstGeom prst="rect">
            <a:avLst/>
          </a:prstGeom>
        </p:spPr>
      </p:pic>
      <p:pic>
        <p:nvPicPr>
          <p:cNvPr id="2141" name="図 2140" descr="図形&#10;&#10;中程度の精度で自動的に生成された説明">
            <a:extLst>
              <a:ext uri="{FF2B5EF4-FFF2-40B4-BE49-F238E27FC236}">
                <a16:creationId xmlns:a16="http://schemas.microsoft.com/office/drawing/2014/main" id="{7E8C7664-CBCE-A2CF-D3E3-1ECFBCD27C7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457405" y="5891211"/>
            <a:ext cx="396000" cy="382712"/>
          </a:xfrm>
          <a:prstGeom prst="rect">
            <a:avLst/>
          </a:prstGeom>
        </p:spPr>
      </p:pic>
      <p:cxnSp>
        <p:nvCxnSpPr>
          <p:cNvPr id="2142" name="直線コネクタ 2141">
            <a:extLst>
              <a:ext uri="{FF2B5EF4-FFF2-40B4-BE49-F238E27FC236}">
                <a16:creationId xmlns:a16="http://schemas.microsoft.com/office/drawing/2014/main" id="{F8097A87-8C29-A9F2-C97F-311FA2265BBE}"/>
              </a:ext>
            </a:extLst>
          </p:cNvPr>
          <p:cNvCxnSpPr>
            <a:cxnSpLocks/>
          </p:cNvCxnSpPr>
          <p:nvPr/>
        </p:nvCxnSpPr>
        <p:spPr>
          <a:xfrm flipH="1">
            <a:off x="4847866" y="4558033"/>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pic>
        <p:nvPicPr>
          <p:cNvPr id="2145" name="Picture 6" descr="EU(イーユー)とは？ 意味や使い方 - コトバンク">
            <a:extLst>
              <a:ext uri="{FF2B5EF4-FFF2-40B4-BE49-F238E27FC236}">
                <a16:creationId xmlns:a16="http://schemas.microsoft.com/office/drawing/2014/main" id="{59F4F8E2-000C-47E8-4B79-4868C05386C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949306" y="3971392"/>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47" name="図 2146">
            <a:extLst>
              <a:ext uri="{FF2B5EF4-FFF2-40B4-BE49-F238E27FC236}">
                <a16:creationId xmlns:a16="http://schemas.microsoft.com/office/drawing/2014/main" id="{6E955B35-BFE8-84AF-90D8-C9C1E2123611}"/>
              </a:ext>
            </a:extLst>
          </p:cNvPr>
          <p:cNvPicPr>
            <a:picLocks noChangeAspect="1"/>
          </p:cNvPicPr>
          <p:nvPr/>
        </p:nvPicPr>
        <p:blipFill>
          <a:blip r:embed="rId41">
            <a:alphaModFix/>
          </a:blip>
          <a:stretch>
            <a:fillRect/>
          </a:stretch>
        </p:blipFill>
        <p:spPr>
          <a:xfrm>
            <a:off x="4948927" y="4819112"/>
            <a:ext cx="486000" cy="324000"/>
          </a:xfrm>
          <a:prstGeom prst="rect">
            <a:avLst/>
          </a:prstGeom>
          <a:ln>
            <a:solidFill>
              <a:schemeClr val="tx1"/>
            </a:solidFill>
          </a:ln>
        </p:spPr>
      </p:pic>
      <p:pic>
        <p:nvPicPr>
          <p:cNvPr id="2148" name="図 2147">
            <a:extLst>
              <a:ext uri="{FF2B5EF4-FFF2-40B4-BE49-F238E27FC236}">
                <a16:creationId xmlns:a16="http://schemas.microsoft.com/office/drawing/2014/main" id="{216243D2-5AB2-CD2B-B9A1-E8F560F168B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949534" y="5680518"/>
            <a:ext cx="485393" cy="324000"/>
          </a:xfrm>
          <a:prstGeom prst="rect">
            <a:avLst/>
          </a:prstGeom>
          <a:ln>
            <a:solidFill>
              <a:schemeClr val="tx1"/>
            </a:solidFill>
          </a:ln>
        </p:spPr>
      </p:pic>
      <p:cxnSp>
        <p:nvCxnSpPr>
          <p:cNvPr id="2150" name="直線コネクタ 2149">
            <a:extLst>
              <a:ext uri="{FF2B5EF4-FFF2-40B4-BE49-F238E27FC236}">
                <a16:creationId xmlns:a16="http://schemas.microsoft.com/office/drawing/2014/main" id="{1417CA84-EB78-9235-5AE5-8F5403403EFF}"/>
              </a:ext>
            </a:extLst>
          </p:cNvPr>
          <p:cNvCxnSpPr>
            <a:cxnSpLocks/>
          </p:cNvCxnSpPr>
          <p:nvPr/>
        </p:nvCxnSpPr>
        <p:spPr>
          <a:xfrm flipH="1">
            <a:off x="4847866" y="5424978"/>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grpSp>
        <p:nvGrpSpPr>
          <p:cNvPr id="2195" name="グループ化 2194">
            <a:extLst>
              <a:ext uri="{FF2B5EF4-FFF2-40B4-BE49-F238E27FC236}">
                <a16:creationId xmlns:a16="http://schemas.microsoft.com/office/drawing/2014/main" id="{8E931287-0E83-BF4F-DA3E-2379E9893030}"/>
              </a:ext>
            </a:extLst>
          </p:cNvPr>
          <p:cNvGrpSpPr/>
          <p:nvPr/>
        </p:nvGrpSpPr>
        <p:grpSpPr>
          <a:xfrm>
            <a:off x="10610352" y="3699395"/>
            <a:ext cx="430628" cy="2575408"/>
            <a:chOff x="9427284" y="3269437"/>
            <a:chExt cx="430628" cy="2575408"/>
          </a:xfrm>
        </p:grpSpPr>
        <mc:AlternateContent xmlns:mc="http://schemas.openxmlformats.org/markup-compatibility/2006" xmlns:a14="http://schemas.microsoft.com/office/drawing/2010/main">
          <mc:Choice Requires="a14">
            <p:sp>
              <p:nvSpPr>
                <p:cNvPr id="2151" name="正方形/長方形 2150">
                  <a:extLst>
                    <a:ext uri="{FF2B5EF4-FFF2-40B4-BE49-F238E27FC236}">
                      <a16:creationId xmlns:a16="http://schemas.microsoft.com/office/drawing/2014/main" id="{6D6A6D87-3CA1-6D42-0218-284C1401F45E}"/>
                    </a:ext>
                  </a:extLst>
                </p:cNvPr>
                <p:cNvSpPr/>
                <p:nvPr/>
              </p:nvSpPr>
              <p:spPr>
                <a:xfrm>
                  <a:off x="9428678" y="3269437"/>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i="1">
                                <a:solidFill>
                                  <a:schemeClr val="tx1"/>
                                </a:solidFill>
                                <a:latin typeface="Cambria Math" panose="02040503050406030204" pitchFamily="18" charset="0"/>
                              </a:rPr>
                              <m:t>1</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2151" name="正方形/長方形 2150">
                  <a:extLst>
                    <a:ext uri="{FF2B5EF4-FFF2-40B4-BE49-F238E27FC236}">
                      <a16:creationId xmlns:a16="http://schemas.microsoft.com/office/drawing/2014/main" id="{6D6A6D87-3CA1-6D42-0218-284C1401F45E}"/>
                    </a:ext>
                  </a:extLst>
                </p:cNvPr>
                <p:cNvSpPr>
                  <a:spLocks noRot="1" noChangeAspect="1" noMove="1" noResize="1" noEditPoints="1" noAdjustHandles="1" noChangeArrowheads="1" noChangeShapeType="1" noTextEdit="1"/>
                </p:cNvSpPr>
                <p:nvPr/>
              </p:nvSpPr>
              <p:spPr>
                <a:xfrm>
                  <a:off x="9428678" y="3269437"/>
                  <a:ext cx="429234" cy="429235"/>
                </a:xfrm>
                <a:prstGeom prst="rect">
                  <a:avLst/>
                </a:prstGeom>
                <a:blipFill>
                  <a:blip r:embed="rId46"/>
                  <a:stretch>
                    <a:fillRect l="-18571" b="-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2" name="正方形/長方形 2151">
                  <a:extLst>
                    <a:ext uri="{FF2B5EF4-FFF2-40B4-BE49-F238E27FC236}">
                      <a16:creationId xmlns:a16="http://schemas.microsoft.com/office/drawing/2014/main" id="{8DEE8467-399D-D770-625E-D6FF3F0A450C}"/>
                    </a:ext>
                  </a:extLst>
                </p:cNvPr>
                <p:cNvSpPr/>
                <p:nvPr/>
              </p:nvSpPr>
              <p:spPr>
                <a:xfrm>
                  <a:off x="9428678" y="369867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2</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2152" name="正方形/長方形 2151">
                  <a:extLst>
                    <a:ext uri="{FF2B5EF4-FFF2-40B4-BE49-F238E27FC236}">
                      <a16:creationId xmlns:a16="http://schemas.microsoft.com/office/drawing/2014/main" id="{8DEE8467-399D-D770-625E-D6FF3F0A450C}"/>
                    </a:ext>
                  </a:extLst>
                </p:cNvPr>
                <p:cNvSpPr>
                  <a:spLocks noRot="1" noChangeAspect="1" noMove="1" noResize="1" noEditPoints="1" noAdjustHandles="1" noChangeArrowheads="1" noChangeShapeType="1" noTextEdit="1"/>
                </p:cNvSpPr>
                <p:nvPr/>
              </p:nvSpPr>
              <p:spPr>
                <a:xfrm>
                  <a:off x="9428678" y="3698672"/>
                  <a:ext cx="429234" cy="429235"/>
                </a:xfrm>
                <a:prstGeom prst="rect">
                  <a:avLst/>
                </a:prstGeom>
                <a:blipFill>
                  <a:blip r:embed="rId47"/>
                  <a:stretch>
                    <a:fillRect l="-18571" b="-11268"/>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3" name="正方形/長方形 2152">
                  <a:extLst>
                    <a:ext uri="{FF2B5EF4-FFF2-40B4-BE49-F238E27FC236}">
                      <a16:creationId xmlns:a16="http://schemas.microsoft.com/office/drawing/2014/main" id="{93A47F56-7064-073D-29AD-BD4502856D83}"/>
                    </a:ext>
                  </a:extLst>
                </p:cNvPr>
                <p:cNvSpPr/>
                <p:nvPr/>
              </p:nvSpPr>
              <p:spPr>
                <a:xfrm>
                  <a:off x="9428678" y="412790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3</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2153" name="正方形/長方形 2152">
                  <a:extLst>
                    <a:ext uri="{FF2B5EF4-FFF2-40B4-BE49-F238E27FC236}">
                      <a16:creationId xmlns:a16="http://schemas.microsoft.com/office/drawing/2014/main" id="{93A47F56-7064-073D-29AD-BD4502856D83}"/>
                    </a:ext>
                  </a:extLst>
                </p:cNvPr>
                <p:cNvSpPr>
                  <a:spLocks noRot="1" noChangeAspect="1" noMove="1" noResize="1" noEditPoints="1" noAdjustHandles="1" noChangeArrowheads="1" noChangeShapeType="1" noTextEdit="1"/>
                </p:cNvSpPr>
                <p:nvPr/>
              </p:nvSpPr>
              <p:spPr>
                <a:xfrm>
                  <a:off x="9428678" y="4127906"/>
                  <a:ext cx="429234" cy="429235"/>
                </a:xfrm>
                <a:prstGeom prst="rect">
                  <a:avLst/>
                </a:prstGeom>
                <a:blipFill>
                  <a:blip r:embed="rId48"/>
                  <a:stretch>
                    <a:fillRect l="-18571" b="-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4" name="正方形/長方形 2153">
                  <a:extLst>
                    <a:ext uri="{FF2B5EF4-FFF2-40B4-BE49-F238E27FC236}">
                      <a16:creationId xmlns:a16="http://schemas.microsoft.com/office/drawing/2014/main" id="{C1BFE8B6-8CEB-8F87-D090-D83B504BB05D}"/>
                    </a:ext>
                  </a:extLst>
                </p:cNvPr>
                <p:cNvSpPr/>
                <p:nvPr/>
              </p:nvSpPr>
              <p:spPr>
                <a:xfrm>
                  <a:off x="9427284" y="4557141"/>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4</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2154" name="正方形/長方形 2153">
                  <a:extLst>
                    <a:ext uri="{FF2B5EF4-FFF2-40B4-BE49-F238E27FC236}">
                      <a16:creationId xmlns:a16="http://schemas.microsoft.com/office/drawing/2014/main" id="{C1BFE8B6-8CEB-8F87-D090-D83B504BB05D}"/>
                    </a:ext>
                  </a:extLst>
                </p:cNvPr>
                <p:cNvSpPr>
                  <a:spLocks noRot="1" noChangeAspect="1" noMove="1" noResize="1" noEditPoints="1" noAdjustHandles="1" noChangeArrowheads="1" noChangeShapeType="1" noTextEdit="1"/>
                </p:cNvSpPr>
                <p:nvPr/>
              </p:nvSpPr>
              <p:spPr>
                <a:xfrm>
                  <a:off x="9427284" y="4557141"/>
                  <a:ext cx="429234" cy="429235"/>
                </a:xfrm>
                <a:prstGeom prst="rect">
                  <a:avLst/>
                </a:prstGeom>
                <a:blipFill>
                  <a:blip r:embed="rId49"/>
                  <a:stretch>
                    <a:fillRect l="-18571" b="-11268"/>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5" name="正方形/長方形 2154">
                  <a:extLst>
                    <a:ext uri="{FF2B5EF4-FFF2-40B4-BE49-F238E27FC236}">
                      <a16:creationId xmlns:a16="http://schemas.microsoft.com/office/drawing/2014/main" id="{68C9E81C-7BBB-7A71-C999-3B8587D4C4C7}"/>
                    </a:ext>
                  </a:extLst>
                </p:cNvPr>
                <p:cNvSpPr/>
                <p:nvPr/>
              </p:nvSpPr>
              <p:spPr>
                <a:xfrm>
                  <a:off x="9427284" y="4986375"/>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5</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2155" name="正方形/長方形 2154">
                  <a:extLst>
                    <a:ext uri="{FF2B5EF4-FFF2-40B4-BE49-F238E27FC236}">
                      <a16:creationId xmlns:a16="http://schemas.microsoft.com/office/drawing/2014/main" id="{68C9E81C-7BBB-7A71-C999-3B8587D4C4C7}"/>
                    </a:ext>
                  </a:extLst>
                </p:cNvPr>
                <p:cNvSpPr>
                  <a:spLocks noRot="1" noChangeAspect="1" noMove="1" noResize="1" noEditPoints="1" noAdjustHandles="1" noChangeArrowheads="1" noChangeShapeType="1" noTextEdit="1"/>
                </p:cNvSpPr>
                <p:nvPr/>
              </p:nvSpPr>
              <p:spPr>
                <a:xfrm>
                  <a:off x="9427284" y="4986375"/>
                  <a:ext cx="429234" cy="429235"/>
                </a:xfrm>
                <a:prstGeom prst="rect">
                  <a:avLst/>
                </a:prstGeom>
                <a:blipFill>
                  <a:blip r:embed="rId50"/>
                  <a:stretch>
                    <a:fillRect l="-18571" b="-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6" name="正方形/長方形 2155">
                  <a:extLst>
                    <a:ext uri="{FF2B5EF4-FFF2-40B4-BE49-F238E27FC236}">
                      <a16:creationId xmlns:a16="http://schemas.microsoft.com/office/drawing/2014/main" id="{13D48E99-AD27-3DD3-0214-65DF16530403}"/>
                    </a:ext>
                  </a:extLst>
                </p:cNvPr>
                <p:cNvSpPr/>
                <p:nvPr/>
              </p:nvSpPr>
              <p:spPr>
                <a:xfrm>
                  <a:off x="9427284" y="5415610"/>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6</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2156" name="正方形/長方形 2155">
                  <a:extLst>
                    <a:ext uri="{FF2B5EF4-FFF2-40B4-BE49-F238E27FC236}">
                      <a16:creationId xmlns:a16="http://schemas.microsoft.com/office/drawing/2014/main" id="{13D48E99-AD27-3DD3-0214-65DF16530403}"/>
                    </a:ext>
                  </a:extLst>
                </p:cNvPr>
                <p:cNvSpPr>
                  <a:spLocks noRot="1" noChangeAspect="1" noMove="1" noResize="1" noEditPoints="1" noAdjustHandles="1" noChangeArrowheads="1" noChangeShapeType="1" noTextEdit="1"/>
                </p:cNvSpPr>
                <p:nvPr/>
              </p:nvSpPr>
              <p:spPr>
                <a:xfrm>
                  <a:off x="9427284" y="5415610"/>
                  <a:ext cx="429234" cy="429235"/>
                </a:xfrm>
                <a:prstGeom prst="rect">
                  <a:avLst/>
                </a:prstGeom>
                <a:blipFill>
                  <a:blip r:embed="rId51"/>
                  <a:stretch>
                    <a:fillRect l="-18571" b="-11429"/>
                  </a:stretch>
                </a:blipFill>
                <a:ln w="12700">
                  <a:noFill/>
                </a:ln>
              </p:spPr>
              <p:txBody>
                <a:bodyPr/>
                <a:lstStyle/>
                <a:p>
                  <a:r>
                    <a:rPr lang="en-GB">
                      <a:noFill/>
                    </a:rPr>
                    <a:t> </a:t>
                  </a:r>
                </a:p>
              </p:txBody>
            </p:sp>
          </mc:Fallback>
        </mc:AlternateContent>
      </p:grpSp>
      <p:pic>
        <p:nvPicPr>
          <p:cNvPr id="2157" name="グラフィックス 2156" descr="発電所 単色塗りつぶし">
            <a:extLst>
              <a:ext uri="{FF2B5EF4-FFF2-40B4-BE49-F238E27FC236}">
                <a16:creationId xmlns:a16="http://schemas.microsoft.com/office/drawing/2014/main" id="{7A60477B-73F5-DDE3-B2D5-906E23479062}"/>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185264" y="3716012"/>
            <a:ext cx="396000" cy="396000"/>
          </a:xfrm>
          <a:prstGeom prst="rect">
            <a:avLst/>
          </a:prstGeom>
        </p:spPr>
      </p:pic>
      <p:pic>
        <p:nvPicPr>
          <p:cNvPr id="2158" name="図 2157" descr="図形&#10;&#10;中程度の精度で自動的に生成された説明">
            <a:extLst>
              <a:ext uri="{FF2B5EF4-FFF2-40B4-BE49-F238E27FC236}">
                <a16:creationId xmlns:a16="http://schemas.microsoft.com/office/drawing/2014/main" id="{46C72599-8030-302B-A1F1-C0CDAF338B1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185264" y="4157996"/>
            <a:ext cx="396000" cy="382712"/>
          </a:xfrm>
          <a:prstGeom prst="rect">
            <a:avLst/>
          </a:prstGeom>
        </p:spPr>
      </p:pic>
      <p:pic>
        <p:nvPicPr>
          <p:cNvPr id="2159" name="グラフィックス 2158" descr="発電所 単色塗りつぶし">
            <a:extLst>
              <a:ext uri="{FF2B5EF4-FFF2-40B4-BE49-F238E27FC236}">
                <a16:creationId xmlns:a16="http://schemas.microsoft.com/office/drawing/2014/main" id="{102A5C4A-EBE0-1A91-FF6C-AA2A3EE53DD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183870" y="4577963"/>
            <a:ext cx="396000" cy="396000"/>
          </a:xfrm>
          <a:prstGeom prst="rect">
            <a:avLst/>
          </a:prstGeom>
        </p:spPr>
      </p:pic>
      <p:pic>
        <p:nvPicPr>
          <p:cNvPr id="2160" name="図 2159" descr="図形&#10;&#10;中程度の精度で自動的に生成された説明">
            <a:extLst>
              <a:ext uri="{FF2B5EF4-FFF2-40B4-BE49-F238E27FC236}">
                <a16:creationId xmlns:a16="http://schemas.microsoft.com/office/drawing/2014/main" id="{427DDF76-AA6C-E6AC-3D16-C7EBC62CF17F}"/>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183870" y="5019947"/>
            <a:ext cx="396000" cy="382712"/>
          </a:xfrm>
          <a:prstGeom prst="rect">
            <a:avLst/>
          </a:prstGeom>
        </p:spPr>
      </p:pic>
      <p:pic>
        <p:nvPicPr>
          <p:cNvPr id="2161" name="グラフィックス 2160" descr="発電所 単色塗りつぶし">
            <a:extLst>
              <a:ext uri="{FF2B5EF4-FFF2-40B4-BE49-F238E27FC236}">
                <a16:creationId xmlns:a16="http://schemas.microsoft.com/office/drawing/2014/main" id="{F07472CD-8D7E-7251-F6BC-6DBBADE2AC29}"/>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183870" y="5450107"/>
            <a:ext cx="396000" cy="396000"/>
          </a:xfrm>
          <a:prstGeom prst="rect">
            <a:avLst/>
          </a:prstGeom>
        </p:spPr>
      </p:pic>
      <p:pic>
        <p:nvPicPr>
          <p:cNvPr id="2162" name="図 2161" descr="図形&#10;&#10;中程度の精度で自動的に生成された説明">
            <a:extLst>
              <a:ext uri="{FF2B5EF4-FFF2-40B4-BE49-F238E27FC236}">
                <a16:creationId xmlns:a16="http://schemas.microsoft.com/office/drawing/2014/main" id="{65B13B62-62F3-A577-F540-057A9880B4C7}"/>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183870" y="5892091"/>
            <a:ext cx="396000" cy="382712"/>
          </a:xfrm>
          <a:prstGeom prst="rect">
            <a:avLst/>
          </a:prstGeom>
        </p:spPr>
      </p:pic>
      <p:pic>
        <p:nvPicPr>
          <p:cNvPr id="2163" name="Picture 6" descr="EU(イーユー)とは？ 意味や使い方 - コトバンク">
            <a:extLst>
              <a:ext uri="{FF2B5EF4-FFF2-40B4-BE49-F238E27FC236}">
                <a16:creationId xmlns:a16="http://schemas.microsoft.com/office/drawing/2014/main" id="{B2A14693-B2F3-EF03-BD1E-860847A17F2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685107" y="3972272"/>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64" name="図 2163">
            <a:extLst>
              <a:ext uri="{FF2B5EF4-FFF2-40B4-BE49-F238E27FC236}">
                <a16:creationId xmlns:a16="http://schemas.microsoft.com/office/drawing/2014/main" id="{31A3387D-B1E0-E9E3-B9CC-FA071BF8BD4C}"/>
              </a:ext>
            </a:extLst>
          </p:cNvPr>
          <p:cNvPicPr>
            <a:picLocks noChangeAspect="1"/>
          </p:cNvPicPr>
          <p:nvPr/>
        </p:nvPicPr>
        <p:blipFill>
          <a:blip r:embed="rId41">
            <a:alphaModFix/>
          </a:blip>
          <a:stretch>
            <a:fillRect/>
          </a:stretch>
        </p:blipFill>
        <p:spPr>
          <a:xfrm>
            <a:off x="9684917" y="4819992"/>
            <a:ext cx="486000" cy="324000"/>
          </a:xfrm>
          <a:prstGeom prst="rect">
            <a:avLst/>
          </a:prstGeom>
          <a:ln>
            <a:solidFill>
              <a:schemeClr val="tx1"/>
            </a:solidFill>
          </a:ln>
        </p:spPr>
      </p:pic>
      <p:pic>
        <p:nvPicPr>
          <p:cNvPr id="2165" name="図 2164">
            <a:extLst>
              <a:ext uri="{FF2B5EF4-FFF2-40B4-BE49-F238E27FC236}">
                <a16:creationId xmlns:a16="http://schemas.microsoft.com/office/drawing/2014/main" id="{17C9271A-DB40-62C5-EE87-00A1072FBD1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685221" y="5681398"/>
            <a:ext cx="485393" cy="324000"/>
          </a:xfrm>
          <a:prstGeom prst="rect">
            <a:avLst/>
          </a:prstGeom>
          <a:ln>
            <a:solidFill>
              <a:schemeClr val="tx1"/>
            </a:solidFill>
          </a:ln>
        </p:spPr>
      </p:pic>
      <p:grpSp>
        <p:nvGrpSpPr>
          <p:cNvPr id="2196" name="グループ化 2195">
            <a:extLst>
              <a:ext uri="{FF2B5EF4-FFF2-40B4-BE49-F238E27FC236}">
                <a16:creationId xmlns:a16="http://schemas.microsoft.com/office/drawing/2014/main" id="{8C1B4A22-F02F-AEC8-09EB-5C71384FE699}"/>
              </a:ext>
            </a:extLst>
          </p:cNvPr>
          <p:cNvGrpSpPr/>
          <p:nvPr/>
        </p:nvGrpSpPr>
        <p:grpSpPr>
          <a:xfrm>
            <a:off x="1266014" y="4750828"/>
            <a:ext cx="2562585" cy="429235"/>
            <a:chOff x="589285" y="4268796"/>
            <a:chExt cx="2562585" cy="429235"/>
          </a:xfrm>
        </p:grpSpPr>
        <mc:AlternateContent xmlns:mc="http://schemas.openxmlformats.org/markup-compatibility/2006" xmlns:a14="http://schemas.microsoft.com/office/drawing/2010/main">
          <mc:Choice Requires="a14">
            <p:sp>
              <p:nvSpPr>
                <p:cNvPr id="2179" name="正方形/長方形 2178">
                  <a:extLst>
                    <a:ext uri="{FF2B5EF4-FFF2-40B4-BE49-F238E27FC236}">
                      <a16:creationId xmlns:a16="http://schemas.microsoft.com/office/drawing/2014/main" id="{BA7D262A-47EF-8F00-363A-D8CBA449E970}"/>
                    </a:ext>
                  </a:extLst>
                </p:cNvPr>
                <p:cNvSpPr/>
                <p:nvPr/>
              </p:nvSpPr>
              <p:spPr>
                <a:xfrm>
                  <a:off x="589285" y="4268796"/>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b="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1</m:t>
                            </m:r>
                          </m:sub>
                        </m:sSub>
                      </m:oMath>
                    </m:oMathPara>
                  </a14:m>
                  <a:endParaRPr lang="ja-JP" altLang="en-US" sz="2000" dirty="0"/>
                </a:p>
              </p:txBody>
            </p:sp>
          </mc:Choice>
          <mc:Fallback xmlns="">
            <p:sp>
              <p:nvSpPr>
                <p:cNvPr id="2179" name="正方形/長方形 2178">
                  <a:extLst>
                    <a:ext uri="{FF2B5EF4-FFF2-40B4-BE49-F238E27FC236}">
                      <a16:creationId xmlns:a16="http://schemas.microsoft.com/office/drawing/2014/main" id="{BA7D262A-47EF-8F00-363A-D8CBA449E970}"/>
                    </a:ext>
                  </a:extLst>
                </p:cNvPr>
                <p:cNvSpPr>
                  <a:spLocks noRot="1" noChangeAspect="1" noMove="1" noResize="1" noEditPoints="1" noAdjustHandles="1" noChangeArrowheads="1" noChangeShapeType="1" noTextEdit="1"/>
                </p:cNvSpPr>
                <p:nvPr/>
              </p:nvSpPr>
              <p:spPr>
                <a:xfrm>
                  <a:off x="589285" y="4268796"/>
                  <a:ext cx="429234" cy="429235"/>
                </a:xfrm>
                <a:prstGeom prst="rect">
                  <a:avLst/>
                </a:prstGeom>
                <a:blipFill>
                  <a:blip r:embed="rId52"/>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0" name="正方形/長方形 2179">
                  <a:extLst>
                    <a:ext uri="{FF2B5EF4-FFF2-40B4-BE49-F238E27FC236}">
                      <a16:creationId xmlns:a16="http://schemas.microsoft.com/office/drawing/2014/main" id="{CF34C813-ED45-553C-5B21-77D0E7D89DE2}"/>
                    </a:ext>
                  </a:extLst>
                </p:cNvPr>
                <p:cNvSpPr/>
                <p:nvPr/>
              </p:nvSpPr>
              <p:spPr>
                <a:xfrm>
                  <a:off x="1015767"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Sub>
                      </m:oMath>
                    </m:oMathPara>
                  </a14:m>
                  <a:endParaRPr lang="ja-JP" altLang="en-US" sz="2000" dirty="0"/>
                </a:p>
              </p:txBody>
            </p:sp>
          </mc:Choice>
          <mc:Fallback xmlns="">
            <p:sp>
              <p:nvSpPr>
                <p:cNvPr id="2180" name="正方形/長方形 2179">
                  <a:extLst>
                    <a:ext uri="{FF2B5EF4-FFF2-40B4-BE49-F238E27FC236}">
                      <a16:creationId xmlns:a16="http://schemas.microsoft.com/office/drawing/2014/main" id="{CF34C813-ED45-553C-5B21-77D0E7D89DE2}"/>
                    </a:ext>
                  </a:extLst>
                </p:cNvPr>
                <p:cNvSpPr>
                  <a:spLocks noRot="1" noChangeAspect="1" noMove="1" noResize="1" noEditPoints="1" noAdjustHandles="1" noChangeArrowheads="1" noChangeShapeType="1" noTextEdit="1"/>
                </p:cNvSpPr>
                <p:nvPr/>
              </p:nvSpPr>
              <p:spPr>
                <a:xfrm>
                  <a:off x="1015767" y="4268796"/>
                  <a:ext cx="429234" cy="429235"/>
                </a:xfrm>
                <a:prstGeom prst="rect">
                  <a:avLst/>
                </a:prstGeom>
                <a:blipFill>
                  <a:blip r:embed="rId53"/>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1" name="正方形/長方形 2180">
                  <a:extLst>
                    <a:ext uri="{FF2B5EF4-FFF2-40B4-BE49-F238E27FC236}">
                      <a16:creationId xmlns:a16="http://schemas.microsoft.com/office/drawing/2014/main" id="{CA273546-5891-3E41-CA9D-6B3D4B398514}"/>
                    </a:ext>
                  </a:extLst>
                </p:cNvPr>
                <p:cNvSpPr/>
                <p:nvPr/>
              </p:nvSpPr>
              <p:spPr>
                <a:xfrm>
                  <a:off x="1442248"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3</m:t>
                            </m:r>
                          </m:sub>
                        </m:sSub>
                      </m:oMath>
                    </m:oMathPara>
                  </a14:m>
                  <a:endParaRPr lang="ja-JP" altLang="en-US" sz="2000" dirty="0"/>
                </a:p>
              </p:txBody>
            </p:sp>
          </mc:Choice>
          <mc:Fallback xmlns="">
            <p:sp>
              <p:nvSpPr>
                <p:cNvPr id="2181" name="正方形/長方形 2180">
                  <a:extLst>
                    <a:ext uri="{FF2B5EF4-FFF2-40B4-BE49-F238E27FC236}">
                      <a16:creationId xmlns:a16="http://schemas.microsoft.com/office/drawing/2014/main" id="{CA273546-5891-3E41-CA9D-6B3D4B398514}"/>
                    </a:ext>
                  </a:extLst>
                </p:cNvPr>
                <p:cNvSpPr>
                  <a:spLocks noRot="1" noChangeAspect="1" noMove="1" noResize="1" noEditPoints="1" noAdjustHandles="1" noChangeArrowheads="1" noChangeShapeType="1" noTextEdit="1"/>
                </p:cNvSpPr>
                <p:nvPr/>
              </p:nvSpPr>
              <p:spPr>
                <a:xfrm>
                  <a:off x="1442248" y="4268796"/>
                  <a:ext cx="429234" cy="429235"/>
                </a:xfrm>
                <a:prstGeom prst="rect">
                  <a:avLst/>
                </a:prstGeom>
                <a:blipFill>
                  <a:blip r:embed="rId54"/>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2" name="正方形/長方形 2181">
                  <a:extLst>
                    <a:ext uri="{FF2B5EF4-FFF2-40B4-BE49-F238E27FC236}">
                      <a16:creationId xmlns:a16="http://schemas.microsoft.com/office/drawing/2014/main" id="{E211C9AE-3627-1ACD-6620-234CDDC9CF9B}"/>
                    </a:ext>
                  </a:extLst>
                </p:cNvPr>
                <p:cNvSpPr/>
                <p:nvPr/>
              </p:nvSpPr>
              <p:spPr>
                <a:xfrm>
                  <a:off x="1869673" y="4268796"/>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4</m:t>
                            </m:r>
                          </m:sub>
                        </m:sSub>
                      </m:oMath>
                    </m:oMathPara>
                  </a14:m>
                  <a:endParaRPr lang="ja-JP" altLang="en-US" sz="2000" dirty="0"/>
                </a:p>
              </p:txBody>
            </p:sp>
          </mc:Choice>
          <mc:Fallback xmlns="">
            <p:sp>
              <p:nvSpPr>
                <p:cNvPr id="2182" name="正方形/長方形 2181">
                  <a:extLst>
                    <a:ext uri="{FF2B5EF4-FFF2-40B4-BE49-F238E27FC236}">
                      <a16:creationId xmlns:a16="http://schemas.microsoft.com/office/drawing/2014/main" id="{E211C9AE-3627-1ACD-6620-234CDDC9CF9B}"/>
                    </a:ext>
                  </a:extLst>
                </p:cNvPr>
                <p:cNvSpPr>
                  <a:spLocks noRot="1" noChangeAspect="1" noMove="1" noResize="1" noEditPoints="1" noAdjustHandles="1" noChangeArrowheads="1" noChangeShapeType="1" noTextEdit="1"/>
                </p:cNvSpPr>
                <p:nvPr/>
              </p:nvSpPr>
              <p:spPr>
                <a:xfrm>
                  <a:off x="1869673" y="4268796"/>
                  <a:ext cx="429234" cy="429235"/>
                </a:xfrm>
                <a:prstGeom prst="rect">
                  <a:avLst/>
                </a:prstGeom>
                <a:blipFill>
                  <a:blip r:embed="rId55"/>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3" name="正方形/長方形 2182">
                  <a:extLst>
                    <a:ext uri="{FF2B5EF4-FFF2-40B4-BE49-F238E27FC236}">
                      <a16:creationId xmlns:a16="http://schemas.microsoft.com/office/drawing/2014/main" id="{C8531B4A-73C0-7833-CC60-1D2FDA6F4D9F}"/>
                    </a:ext>
                  </a:extLst>
                </p:cNvPr>
                <p:cNvSpPr/>
                <p:nvPr/>
              </p:nvSpPr>
              <p:spPr>
                <a:xfrm>
                  <a:off x="2296154"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5</m:t>
                            </m:r>
                          </m:sub>
                        </m:sSub>
                      </m:oMath>
                    </m:oMathPara>
                  </a14:m>
                  <a:endParaRPr lang="ja-JP" altLang="en-US" sz="2000" dirty="0"/>
                </a:p>
              </p:txBody>
            </p:sp>
          </mc:Choice>
          <mc:Fallback xmlns="">
            <p:sp>
              <p:nvSpPr>
                <p:cNvPr id="2183" name="正方形/長方形 2182">
                  <a:extLst>
                    <a:ext uri="{FF2B5EF4-FFF2-40B4-BE49-F238E27FC236}">
                      <a16:creationId xmlns:a16="http://schemas.microsoft.com/office/drawing/2014/main" id="{C8531B4A-73C0-7833-CC60-1D2FDA6F4D9F}"/>
                    </a:ext>
                  </a:extLst>
                </p:cNvPr>
                <p:cNvSpPr>
                  <a:spLocks noRot="1" noChangeAspect="1" noMove="1" noResize="1" noEditPoints="1" noAdjustHandles="1" noChangeArrowheads="1" noChangeShapeType="1" noTextEdit="1"/>
                </p:cNvSpPr>
                <p:nvPr/>
              </p:nvSpPr>
              <p:spPr>
                <a:xfrm>
                  <a:off x="2296154" y="4268796"/>
                  <a:ext cx="429234" cy="429235"/>
                </a:xfrm>
                <a:prstGeom prst="rect">
                  <a:avLst/>
                </a:prstGeom>
                <a:blipFill>
                  <a:blip r:embed="rId56"/>
                  <a:stretch>
                    <a:fillRect l="-114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4" name="正方形/長方形 2183">
                  <a:extLst>
                    <a:ext uri="{FF2B5EF4-FFF2-40B4-BE49-F238E27FC236}">
                      <a16:creationId xmlns:a16="http://schemas.microsoft.com/office/drawing/2014/main" id="{9ADBBDED-187F-2173-BC10-A4B38DE1CF49}"/>
                    </a:ext>
                  </a:extLst>
                </p:cNvPr>
                <p:cNvSpPr/>
                <p:nvPr/>
              </p:nvSpPr>
              <p:spPr>
                <a:xfrm>
                  <a:off x="2722636"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6</m:t>
                            </m:r>
                          </m:sub>
                        </m:sSub>
                      </m:oMath>
                    </m:oMathPara>
                  </a14:m>
                  <a:endParaRPr lang="ja-JP" altLang="en-US" sz="2000" dirty="0"/>
                </a:p>
              </p:txBody>
            </p:sp>
          </mc:Choice>
          <mc:Fallback xmlns="">
            <p:sp>
              <p:nvSpPr>
                <p:cNvPr id="2184" name="正方形/長方形 2183">
                  <a:extLst>
                    <a:ext uri="{FF2B5EF4-FFF2-40B4-BE49-F238E27FC236}">
                      <a16:creationId xmlns:a16="http://schemas.microsoft.com/office/drawing/2014/main" id="{9ADBBDED-187F-2173-BC10-A4B38DE1CF49}"/>
                    </a:ext>
                  </a:extLst>
                </p:cNvPr>
                <p:cNvSpPr>
                  <a:spLocks noRot="1" noChangeAspect="1" noMove="1" noResize="1" noEditPoints="1" noAdjustHandles="1" noChangeArrowheads="1" noChangeShapeType="1" noTextEdit="1"/>
                </p:cNvSpPr>
                <p:nvPr/>
              </p:nvSpPr>
              <p:spPr>
                <a:xfrm>
                  <a:off x="2722636" y="4268796"/>
                  <a:ext cx="429234" cy="429235"/>
                </a:xfrm>
                <a:prstGeom prst="rect">
                  <a:avLst/>
                </a:prstGeom>
                <a:blipFill>
                  <a:blip r:embed="rId57"/>
                  <a:stretch>
                    <a:fillRect l="-11429"/>
                  </a:stretch>
                </a:blipFill>
                <a:ln w="12700">
                  <a:noFill/>
                </a:ln>
              </p:spPr>
              <p:txBody>
                <a:bodyPr/>
                <a:lstStyle/>
                <a:p>
                  <a:r>
                    <a:rPr lang="en-GB">
                      <a:noFill/>
                    </a:rPr>
                    <a:t> </a:t>
                  </a:r>
                </a:p>
              </p:txBody>
            </p:sp>
          </mc:Fallback>
        </mc:AlternateContent>
      </p:grpSp>
      <p:pic>
        <p:nvPicPr>
          <p:cNvPr id="2185" name="Picture 6" descr="EU(イーユー)とは？ 意味や使い方 - コトバンク">
            <a:extLst>
              <a:ext uri="{FF2B5EF4-FFF2-40B4-BE49-F238E27FC236}">
                <a16:creationId xmlns:a16="http://schemas.microsoft.com/office/drawing/2014/main" id="{B07C351F-7F94-F94C-9DFC-EF4DCF8EA1FA}"/>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448291" y="3949132"/>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86" name="図 2185">
            <a:extLst>
              <a:ext uri="{FF2B5EF4-FFF2-40B4-BE49-F238E27FC236}">
                <a16:creationId xmlns:a16="http://schemas.microsoft.com/office/drawing/2014/main" id="{758C7F7C-5954-8AF4-E062-E156FC3976D3}"/>
              </a:ext>
            </a:extLst>
          </p:cNvPr>
          <p:cNvPicPr>
            <a:picLocks noChangeAspect="1"/>
          </p:cNvPicPr>
          <p:nvPr/>
        </p:nvPicPr>
        <p:blipFill>
          <a:blip r:embed="rId41">
            <a:alphaModFix/>
          </a:blip>
          <a:stretch>
            <a:fillRect/>
          </a:stretch>
        </p:blipFill>
        <p:spPr>
          <a:xfrm>
            <a:off x="2303402" y="3949132"/>
            <a:ext cx="486000" cy="324000"/>
          </a:xfrm>
          <a:prstGeom prst="rect">
            <a:avLst/>
          </a:prstGeom>
          <a:ln>
            <a:solidFill>
              <a:schemeClr val="tx1"/>
            </a:solidFill>
          </a:ln>
        </p:spPr>
      </p:pic>
      <p:pic>
        <p:nvPicPr>
          <p:cNvPr id="2187" name="図 2186">
            <a:extLst>
              <a:ext uri="{FF2B5EF4-FFF2-40B4-BE49-F238E27FC236}">
                <a16:creationId xmlns:a16="http://schemas.microsoft.com/office/drawing/2014/main" id="{936AD249-F27C-985E-DD2D-E20B1FE8FE2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58892" y="3957104"/>
            <a:ext cx="485393" cy="324000"/>
          </a:xfrm>
          <a:prstGeom prst="rect">
            <a:avLst/>
          </a:prstGeom>
          <a:ln>
            <a:solidFill>
              <a:schemeClr val="tx1"/>
            </a:solidFill>
          </a:ln>
        </p:spPr>
      </p:pic>
      <p:pic>
        <p:nvPicPr>
          <p:cNvPr id="2188" name="グラフィックス 2187" descr="発電所 単色塗りつぶし">
            <a:extLst>
              <a:ext uri="{FF2B5EF4-FFF2-40B4-BE49-F238E27FC236}">
                <a16:creationId xmlns:a16="http://schemas.microsoft.com/office/drawing/2014/main" id="{637E3D57-5739-E381-6CA6-D3EAFD9FB02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003365" y="4326100"/>
            <a:ext cx="396000" cy="396000"/>
          </a:xfrm>
          <a:prstGeom prst="rect">
            <a:avLst/>
          </a:prstGeom>
        </p:spPr>
      </p:pic>
      <p:pic>
        <p:nvPicPr>
          <p:cNvPr id="2189" name="図 2188" descr="図形&#10;&#10;中程度の精度で自動的に生成された説明">
            <a:extLst>
              <a:ext uri="{FF2B5EF4-FFF2-40B4-BE49-F238E27FC236}">
                <a16:creationId xmlns:a16="http://schemas.microsoft.com/office/drawing/2014/main" id="{3653D8D5-B66D-B9E1-6381-8639FE55A044}"/>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389452" y="4325025"/>
            <a:ext cx="396000" cy="382712"/>
          </a:xfrm>
          <a:prstGeom prst="rect">
            <a:avLst/>
          </a:prstGeom>
        </p:spPr>
      </p:pic>
      <p:pic>
        <p:nvPicPr>
          <p:cNvPr id="2190" name="グラフィックス 2189" descr="発電所 単色塗りつぶし">
            <a:extLst>
              <a:ext uri="{FF2B5EF4-FFF2-40B4-BE49-F238E27FC236}">
                <a16:creationId xmlns:a16="http://schemas.microsoft.com/office/drawing/2014/main" id="{AAD194C0-DEB3-5BFE-399D-2DF5698F4ED5}"/>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166874" y="4326100"/>
            <a:ext cx="396000" cy="396000"/>
          </a:xfrm>
          <a:prstGeom prst="rect">
            <a:avLst/>
          </a:prstGeom>
        </p:spPr>
      </p:pic>
      <p:pic>
        <p:nvPicPr>
          <p:cNvPr id="2191" name="図 2190" descr="図形&#10;&#10;中程度の精度で自動的に生成された説明">
            <a:extLst>
              <a:ext uri="{FF2B5EF4-FFF2-40B4-BE49-F238E27FC236}">
                <a16:creationId xmlns:a16="http://schemas.microsoft.com/office/drawing/2014/main" id="{A6CDDEB0-8EC3-C9FA-1D88-7C47D0D59461}"/>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552961" y="4325025"/>
            <a:ext cx="396000" cy="382712"/>
          </a:xfrm>
          <a:prstGeom prst="rect">
            <a:avLst/>
          </a:prstGeom>
        </p:spPr>
      </p:pic>
      <p:pic>
        <p:nvPicPr>
          <p:cNvPr id="2192" name="グラフィックス 2191" descr="発電所 単色塗りつぶし">
            <a:extLst>
              <a:ext uri="{FF2B5EF4-FFF2-40B4-BE49-F238E27FC236}">
                <a16:creationId xmlns:a16="http://schemas.microsoft.com/office/drawing/2014/main" id="{83F70F3F-1BDF-55AB-284D-DD0C5A94161B}"/>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295102" y="4326100"/>
            <a:ext cx="396000" cy="396000"/>
          </a:xfrm>
          <a:prstGeom prst="rect">
            <a:avLst/>
          </a:prstGeom>
        </p:spPr>
      </p:pic>
      <p:pic>
        <p:nvPicPr>
          <p:cNvPr id="2193" name="図 2192" descr="図形&#10;&#10;中程度の精度で自動的に生成された説明">
            <a:extLst>
              <a:ext uri="{FF2B5EF4-FFF2-40B4-BE49-F238E27FC236}">
                <a16:creationId xmlns:a16="http://schemas.microsoft.com/office/drawing/2014/main" id="{177BC1FC-D84A-FB51-1453-3BB0CA03A224}"/>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681189" y="4325025"/>
            <a:ext cx="396000" cy="382712"/>
          </a:xfrm>
          <a:prstGeom prst="rect">
            <a:avLst/>
          </a:prstGeom>
        </p:spPr>
      </p:pic>
      <p:cxnSp>
        <p:nvCxnSpPr>
          <p:cNvPr id="2197" name="直線コネクタ 2196">
            <a:extLst>
              <a:ext uri="{FF2B5EF4-FFF2-40B4-BE49-F238E27FC236}">
                <a16:creationId xmlns:a16="http://schemas.microsoft.com/office/drawing/2014/main" id="{6ACA1442-0DB0-C8EC-9516-B4EB910587FC}"/>
              </a:ext>
            </a:extLst>
          </p:cNvPr>
          <p:cNvCxnSpPr>
            <a:cxnSpLocks/>
          </p:cNvCxnSpPr>
          <p:nvPr/>
        </p:nvCxnSpPr>
        <p:spPr>
          <a:xfrm>
            <a:off x="6734556" y="2906344"/>
            <a:ext cx="0" cy="3372375"/>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198" name="直線コネクタ 2197">
            <a:extLst>
              <a:ext uri="{FF2B5EF4-FFF2-40B4-BE49-F238E27FC236}">
                <a16:creationId xmlns:a16="http://schemas.microsoft.com/office/drawing/2014/main" id="{0787AF22-8397-94BC-EC7D-D713B3F8537B}"/>
              </a:ext>
            </a:extLst>
          </p:cNvPr>
          <p:cNvCxnSpPr>
            <a:cxnSpLocks/>
          </p:cNvCxnSpPr>
          <p:nvPr/>
        </p:nvCxnSpPr>
        <p:spPr>
          <a:xfrm>
            <a:off x="7587278" y="2906344"/>
            <a:ext cx="0" cy="337443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202" name="直線コネクタ 2201">
            <a:extLst>
              <a:ext uri="{FF2B5EF4-FFF2-40B4-BE49-F238E27FC236}">
                <a16:creationId xmlns:a16="http://schemas.microsoft.com/office/drawing/2014/main" id="{CDFAF6E2-A00A-8ECA-7310-4C5EAAAED949}"/>
              </a:ext>
            </a:extLst>
          </p:cNvPr>
          <p:cNvCxnSpPr>
            <a:cxnSpLocks/>
          </p:cNvCxnSpPr>
          <p:nvPr/>
        </p:nvCxnSpPr>
        <p:spPr>
          <a:xfrm>
            <a:off x="2119727" y="3957104"/>
            <a:ext cx="0" cy="123896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206" name="直線コネクタ 2205">
            <a:extLst>
              <a:ext uri="{FF2B5EF4-FFF2-40B4-BE49-F238E27FC236}">
                <a16:creationId xmlns:a16="http://schemas.microsoft.com/office/drawing/2014/main" id="{9BD8537C-A0CB-B1FE-0C24-72377ECFBBEC}"/>
              </a:ext>
            </a:extLst>
          </p:cNvPr>
          <p:cNvCxnSpPr>
            <a:cxnSpLocks/>
          </p:cNvCxnSpPr>
          <p:nvPr/>
        </p:nvCxnSpPr>
        <p:spPr>
          <a:xfrm>
            <a:off x="2974790" y="3957104"/>
            <a:ext cx="0" cy="123896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sp>
        <p:nvSpPr>
          <p:cNvPr id="2209" name="正方形/長方形 2208">
            <a:extLst>
              <a:ext uri="{FF2B5EF4-FFF2-40B4-BE49-F238E27FC236}">
                <a16:creationId xmlns:a16="http://schemas.microsoft.com/office/drawing/2014/main" id="{778FE503-4077-2218-DF98-796A85BA80C4}"/>
              </a:ext>
            </a:extLst>
          </p:cNvPr>
          <p:cNvSpPr/>
          <p:nvPr/>
        </p:nvSpPr>
        <p:spPr>
          <a:xfrm>
            <a:off x="1266784" y="4750105"/>
            <a:ext cx="2570400" cy="429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cxnSp>
        <p:nvCxnSpPr>
          <p:cNvPr id="2210" name="直線コネクタ 2209">
            <a:extLst>
              <a:ext uri="{FF2B5EF4-FFF2-40B4-BE49-F238E27FC236}">
                <a16:creationId xmlns:a16="http://schemas.microsoft.com/office/drawing/2014/main" id="{187DA01F-B26D-C858-B417-A7302759FB57}"/>
              </a:ext>
            </a:extLst>
          </p:cNvPr>
          <p:cNvCxnSpPr>
            <a:cxnSpLocks/>
          </p:cNvCxnSpPr>
          <p:nvPr/>
        </p:nvCxnSpPr>
        <p:spPr>
          <a:xfrm flipH="1">
            <a:off x="9673467" y="4557107"/>
            <a:ext cx="1368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2211" name="直線コネクタ 2210">
            <a:extLst>
              <a:ext uri="{FF2B5EF4-FFF2-40B4-BE49-F238E27FC236}">
                <a16:creationId xmlns:a16="http://schemas.microsoft.com/office/drawing/2014/main" id="{0B3756EE-9BAE-A505-9B2A-A601DC8A8682}"/>
              </a:ext>
            </a:extLst>
          </p:cNvPr>
          <p:cNvCxnSpPr>
            <a:cxnSpLocks/>
          </p:cNvCxnSpPr>
          <p:nvPr/>
        </p:nvCxnSpPr>
        <p:spPr>
          <a:xfrm flipH="1">
            <a:off x="9673467" y="5424052"/>
            <a:ext cx="1368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sp>
        <p:nvSpPr>
          <p:cNvPr id="2212" name="正方形/長方形 2211">
            <a:extLst>
              <a:ext uri="{FF2B5EF4-FFF2-40B4-BE49-F238E27FC236}">
                <a16:creationId xmlns:a16="http://schemas.microsoft.com/office/drawing/2014/main" id="{E9B1FD35-E80F-7077-2FA1-4386C17FDEFF}"/>
              </a:ext>
            </a:extLst>
          </p:cNvPr>
          <p:cNvSpPr/>
          <p:nvPr/>
        </p:nvSpPr>
        <p:spPr>
          <a:xfrm>
            <a:off x="10609697" y="3699394"/>
            <a:ext cx="429234" cy="25754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sp>
        <p:nvSpPr>
          <p:cNvPr id="6" name="乗算記号 5">
            <a:extLst>
              <a:ext uri="{FF2B5EF4-FFF2-40B4-BE49-F238E27FC236}">
                <a16:creationId xmlns:a16="http://schemas.microsoft.com/office/drawing/2014/main" id="{A6E64E8D-1A95-473A-39E2-58BC85393B25}"/>
              </a:ext>
            </a:extLst>
          </p:cNvPr>
          <p:cNvSpPr/>
          <p:nvPr/>
        </p:nvSpPr>
        <p:spPr>
          <a:xfrm>
            <a:off x="8577477" y="4554362"/>
            <a:ext cx="875409" cy="875409"/>
          </a:xfrm>
          <a:prstGeom prst="mathMultiply">
            <a:avLst>
              <a:gd name="adj1" fmla="val 808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479CC90E-F9D2-0624-9B38-AC41A58706AF}"/>
                  </a:ext>
                </a:extLst>
              </p:cNvPr>
              <p:cNvSpPr txBox="1"/>
              <p:nvPr/>
            </p:nvSpPr>
            <p:spPr>
              <a:xfrm>
                <a:off x="2213112" y="3229466"/>
                <a:ext cx="666579"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600" b="1" i="0" smtClean="0">
                          <a:solidFill>
                            <a:schemeClr val="tx1"/>
                          </a:solidFill>
                          <a:latin typeface="Cambria Math" panose="02040503050406030204" pitchFamily="18" charset="0"/>
                        </a:rPr>
                        <m:t>𝐞</m:t>
                      </m:r>
                    </m:oMath>
                  </m:oMathPara>
                </a14:m>
                <a:endParaRPr lang="en-GB" sz="3600" dirty="0"/>
              </a:p>
            </p:txBody>
          </p:sp>
        </mc:Choice>
        <mc:Fallback xmlns="">
          <p:sp>
            <p:nvSpPr>
              <p:cNvPr id="8" name="テキスト ボックス 7">
                <a:extLst>
                  <a:ext uri="{FF2B5EF4-FFF2-40B4-BE49-F238E27FC236}">
                    <a16:creationId xmlns:a16="http://schemas.microsoft.com/office/drawing/2014/main" id="{479CC90E-F9D2-0624-9B38-AC41A58706AF}"/>
                  </a:ext>
                </a:extLst>
              </p:cNvPr>
              <p:cNvSpPr txBox="1">
                <a:spLocks noRot="1" noChangeAspect="1" noMove="1" noResize="1" noEditPoints="1" noAdjustHandles="1" noChangeArrowheads="1" noChangeShapeType="1" noTextEdit="1"/>
              </p:cNvSpPr>
              <p:nvPr/>
            </p:nvSpPr>
            <p:spPr>
              <a:xfrm>
                <a:off x="2213112" y="3229466"/>
                <a:ext cx="666579" cy="646331"/>
              </a:xfrm>
              <a:prstGeom prst="rect">
                <a:avLst/>
              </a:prstGeom>
              <a:blipFill>
                <a:blip r:embed="rId5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38927782-4A35-290F-E0FF-D7B19C3DA59F}"/>
                  </a:ext>
                </a:extLst>
              </p:cNvPr>
              <p:cNvSpPr txBox="1"/>
              <p:nvPr/>
            </p:nvSpPr>
            <p:spPr>
              <a:xfrm>
                <a:off x="4948927" y="2976152"/>
                <a:ext cx="666579"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600" b="1" i="0" smtClean="0">
                          <a:solidFill>
                            <a:schemeClr val="tx1"/>
                          </a:solidFill>
                          <a:latin typeface="Cambria Math" panose="02040503050406030204" pitchFamily="18" charset="0"/>
                        </a:rPr>
                        <m:t>𝐋</m:t>
                      </m:r>
                    </m:oMath>
                  </m:oMathPara>
                </a14:m>
                <a:endParaRPr lang="en-GB" sz="3600" dirty="0"/>
              </a:p>
            </p:txBody>
          </p:sp>
        </mc:Choice>
        <mc:Fallback xmlns="">
          <p:sp>
            <p:nvSpPr>
              <p:cNvPr id="9" name="テキスト ボックス 8">
                <a:extLst>
                  <a:ext uri="{FF2B5EF4-FFF2-40B4-BE49-F238E27FC236}">
                    <a16:creationId xmlns:a16="http://schemas.microsoft.com/office/drawing/2014/main" id="{38927782-4A35-290F-E0FF-D7B19C3DA59F}"/>
                  </a:ext>
                </a:extLst>
              </p:cNvPr>
              <p:cNvSpPr txBox="1">
                <a:spLocks noRot="1" noChangeAspect="1" noMove="1" noResize="1" noEditPoints="1" noAdjustHandles="1" noChangeArrowheads="1" noChangeShapeType="1" noTextEdit="1"/>
              </p:cNvSpPr>
              <p:nvPr/>
            </p:nvSpPr>
            <p:spPr>
              <a:xfrm>
                <a:off x="4948927" y="2976152"/>
                <a:ext cx="666579" cy="646331"/>
              </a:xfrm>
              <a:prstGeom prst="rect">
                <a:avLst/>
              </a:prstGeom>
              <a:blipFill>
                <a:blip r:embed="rId5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1" name="テキスト ボックス 10">
                <a:extLst>
                  <a:ext uri="{FF2B5EF4-FFF2-40B4-BE49-F238E27FC236}">
                    <a16:creationId xmlns:a16="http://schemas.microsoft.com/office/drawing/2014/main" id="{6A4DAD74-9DAA-7BC8-7043-66772F5BC7E1}"/>
                  </a:ext>
                </a:extLst>
              </p:cNvPr>
              <p:cNvSpPr txBox="1"/>
              <p:nvPr/>
            </p:nvSpPr>
            <p:spPr>
              <a:xfrm>
                <a:off x="9583820" y="2970944"/>
                <a:ext cx="693052" cy="656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altLang="ja-JP" sz="3600" b="0" i="1" smtClean="0">
                              <a:solidFill>
                                <a:schemeClr val="accent5"/>
                              </a:solidFill>
                              <a:latin typeface="Cambria Math" panose="02040503050406030204" pitchFamily="18" charset="0"/>
                            </a:rPr>
                          </m:ctrlPr>
                        </m:sSupPr>
                        <m:e>
                          <m:r>
                            <a:rPr lang="en-GB" altLang="ja-JP" sz="3600" b="1" i="0">
                              <a:solidFill>
                                <a:schemeClr val="accent5"/>
                              </a:solidFill>
                              <a:latin typeface="Cambria Math" panose="02040503050406030204" pitchFamily="18" charset="0"/>
                            </a:rPr>
                            <m:t>𝐟</m:t>
                          </m:r>
                        </m:e>
                        <m:sup>
                          <m:r>
                            <a:rPr lang="en-US" altLang="ja-JP" sz="3600" b="0" i="1" smtClean="0">
                              <a:solidFill>
                                <a:schemeClr val="accent5"/>
                              </a:solidFill>
                              <a:latin typeface="Cambria Math" panose="02040503050406030204" pitchFamily="18" charset="0"/>
                            </a:rPr>
                            <m:t>𝐸𝑈</m:t>
                          </m:r>
                        </m:sup>
                      </m:sSup>
                    </m:oMath>
                  </m:oMathPara>
                </a14:m>
                <a:endParaRPr lang="en-GB" sz="3600" dirty="0">
                  <a:solidFill>
                    <a:schemeClr val="accent5"/>
                  </a:solidFill>
                </a:endParaRPr>
              </a:p>
            </p:txBody>
          </p:sp>
        </mc:Choice>
        <mc:Fallback>
          <p:sp>
            <p:nvSpPr>
              <p:cNvPr id="11" name="テキスト ボックス 10">
                <a:extLst>
                  <a:ext uri="{FF2B5EF4-FFF2-40B4-BE49-F238E27FC236}">
                    <a16:creationId xmlns:a16="http://schemas.microsoft.com/office/drawing/2014/main" id="{6A4DAD74-9DAA-7BC8-7043-66772F5BC7E1}"/>
                  </a:ext>
                </a:extLst>
              </p:cNvPr>
              <p:cNvSpPr txBox="1">
                <a:spLocks noRot="1" noChangeAspect="1" noMove="1" noResize="1" noEditPoints="1" noAdjustHandles="1" noChangeArrowheads="1" noChangeShapeType="1" noTextEdit="1"/>
              </p:cNvSpPr>
              <p:nvPr/>
            </p:nvSpPr>
            <p:spPr>
              <a:xfrm>
                <a:off x="9583820" y="2970944"/>
                <a:ext cx="693052" cy="656270"/>
              </a:xfrm>
              <a:prstGeom prst="rect">
                <a:avLst/>
              </a:prstGeom>
              <a:blipFill>
                <a:blip r:embed="rId60"/>
                <a:stretch>
                  <a:fillRect r="-789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3" name="テキスト ボックス 12">
                <a:extLst>
                  <a:ext uri="{FF2B5EF4-FFF2-40B4-BE49-F238E27FC236}">
                    <a16:creationId xmlns:a16="http://schemas.microsoft.com/office/drawing/2014/main" id="{AA4457A1-4412-532F-9EFC-39469590F6E3}"/>
                  </a:ext>
                </a:extLst>
              </p:cNvPr>
              <p:cNvSpPr txBox="1"/>
              <p:nvPr/>
            </p:nvSpPr>
            <p:spPr>
              <a:xfrm>
                <a:off x="88896" y="1884118"/>
                <a:ext cx="12001500" cy="603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altLang="ja-JP" sz="3200" i="1" smtClean="0">
                              <a:latin typeface="Cambria Math" panose="02040503050406030204" pitchFamily="18" charset="0"/>
                            </a:rPr>
                          </m:ctrlPr>
                        </m:sSupPr>
                        <m:e>
                          <m:r>
                            <a:rPr lang="en-GB" altLang="ja-JP" sz="3200" i="1">
                              <a:latin typeface="Cambria Math" panose="02040503050406030204" pitchFamily="18" charset="0"/>
                            </a:rPr>
                            <m:t>𝑞</m:t>
                          </m:r>
                        </m:e>
                        <m:sup>
                          <m:r>
                            <a:rPr lang="en-US" altLang="ja-JP" sz="3200" b="0" i="1" smtClean="0">
                              <a:latin typeface="Cambria Math" panose="02040503050406030204" pitchFamily="18" charset="0"/>
                            </a:rPr>
                            <m:t>𝐸𝑈</m:t>
                          </m:r>
                        </m:sup>
                      </m:sSup>
                      <m:r>
                        <a:rPr lang="en-GB" altLang="ja-JP" sz="3200">
                          <a:latin typeface="Cambria Math" panose="02040503050406030204" pitchFamily="18" charset="0"/>
                        </a:rPr>
                        <m:t>=</m:t>
                      </m:r>
                      <m:r>
                        <a:rPr lang="en-US" altLang="ja-JP" sz="3200" b="1">
                          <a:latin typeface="Cambria Math" panose="02040503050406030204" pitchFamily="18" charset="0"/>
                        </a:rPr>
                        <m:t>𝐞𝐋</m:t>
                      </m:r>
                      <m:sSup>
                        <m:sSupPr>
                          <m:ctrlPr>
                            <a:rPr lang="en-GB" altLang="ja-JP" sz="3200" i="1" smtClean="0">
                              <a:solidFill>
                                <a:schemeClr val="accent5"/>
                              </a:solidFill>
                              <a:latin typeface="Cambria Math" panose="02040503050406030204" pitchFamily="18" charset="0"/>
                            </a:rPr>
                          </m:ctrlPr>
                        </m:sSupPr>
                        <m:e>
                          <m:r>
                            <a:rPr lang="en-GB" altLang="ja-JP" sz="3200" b="1">
                              <a:solidFill>
                                <a:schemeClr val="accent5"/>
                              </a:solidFill>
                              <a:latin typeface="Cambria Math" panose="02040503050406030204" pitchFamily="18" charset="0"/>
                            </a:rPr>
                            <m:t>𝐟</m:t>
                          </m:r>
                        </m:e>
                        <m:sup>
                          <m:r>
                            <a:rPr lang="en-US" altLang="ja-JP" sz="3200" b="0" i="1" smtClean="0">
                              <a:solidFill>
                                <a:schemeClr val="accent5"/>
                              </a:solidFill>
                              <a:latin typeface="Cambria Math" panose="02040503050406030204" pitchFamily="18" charset="0"/>
                            </a:rPr>
                            <m:t>𝐸𝑈</m:t>
                          </m:r>
                        </m:sup>
                      </m:sSup>
                    </m:oMath>
                  </m:oMathPara>
                </a14:m>
                <a:endParaRPr lang="en-US" altLang="ja-JP" sz="3200" b="0" dirty="0">
                  <a:solidFill>
                    <a:schemeClr val="tx1"/>
                  </a:solidFill>
                </a:endParaRPr>
              </a:p>
            </p:txBody>
          </p:sp>
        </mc:Choice>
        <mc:Fallback>
          <p:sp>
            <p:nvSpPr>
              <p:cNvPr id="13" name="テキスト ボックス 12">
                <a:extLst>
                  <a:ext uri="{FF2B5EF4-FFF2-40B4-BE49-F238E27FC236}">
                    <a16:creationId xmlns:a16="http://schemas.microsoft.com/office/drawing/2014/main" id="{AA4457A1-4412-532F-9EFC-39469590F6E3}"/>
                  </a:ext>
                </a:extLst>
              </p:cNvPr>
              <p:cNvSpPr txBox="1">
                <a:spLocks noRot="1" noChangeAspect="1" noMove="1" noResize="1" noEditPoints="1" noAdjustHandles="1" noChangeArrowheads="1" noChangeShapeType="1" noTextEdit="1"/>
              </p:cNvSpPr>
              <p:nvPr/>
            </p:nvSpPr>
            <p:spPr>
              <a:xfrm>
                <a:off x="88896" y="1884118"/>
                <a:ext cx="12001500" cy="603307"/>
              </a:xfrm>
              <a:prstGeom prst="rect">
                <a:avLst/>
              </a:prstGeom>
              <a:blipFill>
                <a:blip r:embed="rId61"/>
                <a:stretch>
                  <a:fillRect/>
                </a:stretch>
              </a:blipFill>
            </p:spPr>
            <p:txBody>
              <a:bodyPr/>
              <a:lstStyle/>
              <a:p>
                <a:r>
                  <a:rPr lang="en-GB">
                    <a:noFill/>
                  </a:rPr>
                  <a:t> </a:t>
                </a:r>
              </a:p>
            </p:txBody>
          </p:sp>
        </mc:Fallback>
      </mc:AlternateContent>
      <p:sp>
        <p:nvSpPr>
          <p:cNvPr id="14" name="左中かっこ 13">
            <a:extLst>
              <a:ext uri="{FF2B5EF4-FFF2-40B4-BE49-F238E27FC236}">
                <a16:creationId xmlns:a16="http://schemas.microsoft.com/office/drawing/2014/main" id="{846A96AB-E09F-D93E-0A97-CCDBD7E05991}"/>
              </a:ext>
            </a:extLst>
          </p:cNvPr>
          <p:cNvSpPr/>
          <p:nvPr/>
        </p:nvSpPr>
        <p:spPr>
          <a:xfrm rot="5400000">
            <a:off x="6123481" y="-2434899"/>
            <a:ext cx="174105" cy="9887501"/>
          </a:xfrm>
          <a:prstGeom prst="leftBrace">
            <a:avLst>
              <a:gd name="adj1" fmla="val 8333"/>
              <a:gd name="adj2" fmla="val 47162"/>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dirty="0"/>
          </a:p>
        </p:txBody>
      </p:sp>
      <p:sp>
        <p:nvSpPr>
          <p:cNvPr id="12" name="テキスト ボックス 11">
            <a:extLst>
              <a:ext uri="{FF2B5EF4-FFF2-40B4-BE49-F238E27FC236}">
                <a16:creationId xmlns:a16="http://schemas.microsoft.com/office/drawing/2014/main" id="{D9BDBDAD-8C4D-AD4B-8A6B-AF3E4360BCAD}"/>
              </a:ext>
            </a:extLst>
          </p:cNvPr>
          <p:cNvSpPr txBox="1"/>
          <p:nvPr/>
        </p:nvSpPr>
        <p:spPr>
          <a:xfrm>
            <a:off x="-127800" y="2978233"/>
            <a:ext cx="2393775" cy="707886"/>
          </a:xfrm>
          <a:prstGeom prst="rect">
            <a:avLst/>
          </a:prstGeom>
          <a:noFill/>
        </p:spPr>
        <p:txBody>
          <a:bodyPr wrap="square" rtlCol="0">
            <a:spAutoFit/>
          </a:bodyPr>
          <a:lstStyle/>
          <a:p>
            <a:pPr algn="ctr"/>
            <a:r>
              <a:rPr lang="en-US" altLang="ja-JP" sz="2000" dirty="0">
                <a:latin typeface="Calibri" panose="020F0502020204030204" pitchFamily="34" charset="0"/>
                <a:ea typeface="ＭＳ ゴシック" panose="020B0609070205080204" pitchFamily="49" charset="-128"/>
                <a:cs typeface="Calibri" panose="020F0502020204030204" pitchFamily="34" charset="0"/>
              </a:rPr>
              <a:t>3 countries/regions</a:t>
            </a:r>
            <a:br>
              <a:rPr lang="en-US" altLang="ja-JP" sz="2000" dirty="0">
                <a:latin typeface="Calibri" panose="020F0502020204030204" pitchFamily="34" charset="0"/>
                <a:ea typeface="ＭＳ ゴシック" panose="020B0609070205080204" pitchFamily="49" charset="-128"/>
                <a:cs typeface="Calibri" panose="020F0502020204030204" pitchFamily="34" charset="0"/>
              </a:rPr>
            </a:br>
            <a:r>
              <a:rPr lang="en-US" altLang="ja-JP" sz="2000" dirty="0">
                <a:latin typeface="Calibri" panose="020F0502020204030204" pitchFamily="34" charset="0"/>
                <a:ea typeface="ＭＳ ゴシック" panose="020B0609070205080204" pitchFamily="49" charset="-128"/>
                <a:cs typeface="Calibri" panose="020F0502020204030204" pitchFamily="34" charset="0"/>
              </a:rPr>
              <a:t> 2 sectors</a:t>
            </a:r>
          </a:p>
        </p:txBody>
      </p:sp>
      <p:sp>
        <p:nvSpPr>
          <p:cNvPr id="17" name="テキスト ボックス 16">
            <a:extLst>
              <a:ext uri="{FF2B5EF4-FFF2-40B4-BE49-F238E27FC236}">
                <a16:creationId xmlns:a16="http://schemas.microsoft.com/office/drawing/2014/main" id="{DCBF51B4-EE70-7035-01F1-80FD4283D21A}"/>
              </a:ext>
            </a:extLst>
          </p:cNvPr>
          <p:cNvSpPr txBox="1"/>
          <p:nvPr/>
        </p:nvSpPr>
        <p:spPr>
          <a:xfrm>
            <a:off x="707415" y="2675768"/>
            <a:ext cx="723343" cy="400110"/>
          </a:xfrm>
          <a:prstGeom prst="rect">
            <a:avLst/>
          </a:prstGeom>
          <a:noFill/>
        </p:spPr>
        <p:txBody>
          <a:bodyPr wrap="square" rtlCol="0">
            <a:spAutoFit/>
          </a:bodyPr>
          <a:lstStyle/>
          <a:p>
            <a:pPr algn="ctr"/>
            <a:r>
              <a:rPr lang="en-US" altLang="ja-JP" sz="2000" dirty="0">
                <a:latin typeface="Calibri" panose="020F0502020204030204" pitchFamily="34" charset="0"/>
                <a:ea typeface="ＭＳ ゴシック" panose="020B0609070205080204" pitchFamily="49" charset="-128"/>
                <a:cs typeface="Calibri" panose="020F0502020204030204" pitchFamily="34" charset="0"/>
              </a:rPr>
              <a:t>(Ex)</a:t>
            </a:r>
            <a:endParaRPr kumimoji="1" lang="ja-JP" altLang="en-US" sz="2000" dirty="0">
              <a:latin typeface="Calibri" panose="020F0502020204030204" pitchFamily="34" charset="0"/>
              <a:ea typeface="ＭＳ ゴシック" panose="020B0609070205080204" pitchFamily="49" charset="-128"/>
              <a:cs typeface="Calibri" panose="020F0502020204030204" pitchFamily="34" charset="0"/>
            </a:endParaRPr>
          </a:p>
        </p:txBody>
      </p:sp>
      <p:pic>
        <p:nvPicPr>
          <p:cNvPr id="7" name="Picture 6" descr="EU(イーユー)とは？ 意味や使い方 - コトバンク">
            <a:extLst>
              <a:ext uri="{FF2B5EF4-FFF2-40B4-BE49-F238E27FC236}">
                <a16:creationId xmlns:a16="http://schemas.microsoft.com/office/drawing/2014/main" id="{65341386-B15F-6D3F-3215-11B4B1DF4D97}"/>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579870" y="3229490"/>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89E05118-1572-9492-8752-6FC855BAB448}"/>
                  </a:ext>
                </a:extLst>
              </p:cNvPr>
              <p:cNvSpPr txBox="1"/>
              <p:nvPr/>
            </p:nvSpPr>
            <p:spPr>
              <a:xfrm>
                <a:off x="11276738" y="1883362"/>
                <a:ext cx="813657"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200" i="1" smtClean="0">
                          <a:latin typeface="Cambria Math" panose="02040503050406030204" pitchFamily="18" charset="0"/>
                        </a:rPr>
                        <m:t>(</m:t>
                      </m:r>
                      <m:r>
                        <a:rPr lang="en-US" altLang="ja-JP" sz="3200" b="0" i="1" smtClean="0">
                          <a:latin typeface="Cambria Math" panose="02040503050406030204" pitchFamily="18" charset="0"/>
                        </a:rPr>
                        <m:t>2)</m:t>
                      </m:r>
                    </m:oMath>
                  </m:oMathPara>
                </a14:m>
                <a:endParaRPr lang="en-US" altLang="ja-JP" sz="3200" b="0" dirty="0">
                  <a:solidFill>
                    <a:schemeClr val="tx1"/>
                  </a:solidFill>
                </a:endParaRPr>
              </a:p>
            </p:txBody>
          </p:sp>
        </mc:Choice>
        <mc:Fallback xmlns="">
          <p:sp>
            <p:nvSpPr>
              <p:cNvPr id="10" name="テキスト ボックス 9">
                <a:extLst>
                  <a:ext uri="{FF2B5EF4-FFF2-40B4-BE49-F238E27FC236}">
                    <a16:creationId xmlns:a16="http://schemas.microsoft.com/office/drawing/2014/main" id="{89E05118-1572-9492-8752-6FC855BAB448}"/>
                  </a:ext>
                </a:extLst>
              </p:cNvPr>
              <p:cNvSpPr txBox="1">
                <a:spLocks noRot="1" noChangeAspect="1" noMove="1" noResize="1" noEditPoints="1" noAdjustHandles="1" noChangeArrowheads="1" noChangeShapeType="1" noTextEdit="1"/>
              </p:cNvSpPr>
              <p:nvPr/>
            </p:nvSpPr>
            <p:spPr>
              <a:xfrm>
                <a:off x="11276738" y="1883362"/>
                <a:ext cx="813657" cy="584775"/>
              </a:xfrm>
              <a:prstGeom prst="rect">
                <a:avLst/>
              </a:prstGeom>
              <a:blipFill>
                <a:blip r:embed="rId6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980299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B93DC2-E166-A9D0-6AEA-B6757211DA00}"/>
              </a:ext>
            </a:extLst>
          </p:cNvPr>
          <p:cNvSpPr>
            <a:spLocks noGrp="1"/>
          </p:cNvSpPr>
          <p:nvPr>
            <p:ph type="title"/>
          </p:nvPr>
        </p:nvSpPr>
        <p:spPr/>
        <p:txBody>
          <a:bodyPr/>
          <a:lstStyle/>
          <a:p>
            <a:r>
              <a:rPr lang="en-US" altLang="ja-JP" dirty="0"/>
              <a:t>2. Methodology</a:t>
            </a:r>
            <a:endParaRPr kumimoji="1" lang="ja-JP" altLang="en-US" dirty="0"/>
          </a:p>
        </p:txBody>
      </p:sp>
      <p:sp>
        <p:nvSpPr>
          <p:cNvPr id="4" name="スライド番号プレースホルダー 3">
            <a:extLst>
              <a:ext uri="{FF2B5EF4-FFF2-40B4-BE49-F238E27FC236}">
                <a16:creationId xmlns:a16="http://schemas.microsoft.com/office/drawing/2014/main" id="{AF362751-BBB9-C926-3A14-84D84BAC7CE9}"/>
              </a:ext>
            </a:extLst>
          </p:cNvPr>
          <p:cNvSpPr>
            <a:spLocks noGrp="1"/>
          </p:cNvSpPr>
          <p:nvPr>
            <p:ph type="sldNum" sz="quarter" idx="12"/>
          </p:nvPr>
        </p:nvSpPr>
        <p:spPr/>
        <p:txBody>
          <a:bodyPr/>
          <a:lstStyle/>
          <a:p>
            <a:fld id="{64E783D7-D17F-466C-80DC-D861DFAB4428}" type="slidenum">
              <a:rPr kumimoji="1" lang="ja-JP" altLang="en-US" smtClean="0"/>
              <a:t>7</a:t>
            </a:fld>
            <a:endParaRPr kumimoji="1" lang="ja-JP" altLang="en-US" dirty="0"/>
          </a:p>
        </p:txBody>
      </p:sp>
      <p:sp>
        <p:nvSpPr>
          <p:cNvPr id="5" name="乗算記号 4">
            <a:extLst>
              <a:ext uri="{FF2B5EF4-FFF2-40B4-BE49-F238E27FC236}">
                <a16:creationId xmlns:a16="http://schemas.microsoft.com/office/drawing/2014/main" id="{BAD800D5-50ED-472A-E288-28CA7152DDAC}"/>
              </a:ext>
            </a:extLst>
          </p:cNvPr>
          <p:cNvSpPr/>
          <p:nvPr/>
        </p:nvSpPr>
        <p:spPr>
          <a:xfrm>
            <a:off x="2392690" y="4216496"/>
            <a:ext cx="898633" cy="898633"/>
          </a:xfrm>
          <a:prstGeom prst="mathMultiply">
            <a:avLst>
              <a:gd name="adj1" fmla="val 808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8" name="コンテンツ プレースホルダー 2">
            <a:extLst>
              <a:ext uri="{FF2B5EF4-FFF2-40B4-BE49-F238E27FC236}">
                <a16:creationId xmlns:a16="http://schemas.microsoft.com/office/drawing/2014/main" id="{64ADC329-4886-EEED-2C70-17C705A0B2A8}"/>
              </a:ext>
            </a:extLst>
          </p:cNvPr>
          <p:cNvSpPr>
            <a:spLocks noGrp="1"/>
          </p:cNvSpPr>
          <p:nvPr>
            <p:ph idx="1"/>
          </p:nvPr>
        </p:nvSpPr>
        <p:spPr>
          <a:xfrm>
            <a:off x="88900" y="1003177"/>
            <a:ext cx="12001500" cy="900001"/>
          </a:xfrm>
        </p:spPr>
        <p:txBody>
          <a:bodyPr>
            <a:normAutofit/>
          </a:bodyPr>
          <a:lstStyle/>
          <a:p>
            <a:pPr marL="444500" indent="-444500">
              <a:buNone/>
            </a:pPr>
            <a:r>
              <a:rPr lang="en-US" altLang="ja-JP" b="1" dirty="0">
                <a:solidFill>
                  <a:srgbClr val="002060"/>
                </a:solidFill>
              </a:rPr>
              <a:t>◎ We disaggregated the amount of CO₂ emissions induced by final demand of EU countries by 2 different supply chains using equation (3):</a:t>
            </a: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AE995D58-2731-0A7F-25CB-ABC153302B29}"/>
                  </a:ext>
                </a:extLst>
              </p:cNvPr>
              <p:cNvSpPr txBox="1"/>
              <p:nvPr/>
            </p:nvSpPr>
            <p:spPr>
              <a:xfrm>
                <a:off x="88900" y="5854823"/>
                <a:ext cx="12001496" cy="1004890"/>
              </a:xfrm>
              <a:prstGeom prst="rect">
                <a:avLst/>
              </a:prstGeom>
              <a:noFill/>
              <a:ln>
                <a:noFill/>
              </a:ln>
            </p:spPr>
            <p:txBody>
              <a:bodyPr wrap="square" rtlCol="0">
                <a:spAutoFit/>
              </a:bodyPr>
              <a:lstStyle/>
              <a:p>
                <a14:m>
                  <m:oMath xmlns:m="http://schemas.openxmlformats.org/officeDocument/2006/math">
                    <m:sSup>
                      <m:sSupPr>
                        <m:ctrlPr>
                          <a:rPr lang="en-US" altLang="ja-JP" sz="2000" b="1" i="1" smtClean="0">
                            <a:solidFill>
                              <a:schemeClr val="tx1"/>
                            </a:solidFill>
                            <a:latin typeface="Cambria Math" panose="02040503050406030204" pitchFamily="18" charset="0"/>
                          </a:rPr>
                        </m:ctrlPr>
                      </m:sSupPr>
                      <m:e>
                        <m:r>
                          <a:rPr lang="en-US" altLang="ja-JP" sz="2000" b="1">
                            <a:solidFill>
                              <a:schemeClr val="tx1"/>
                            </a:solidFill>
                            <a:latin typeface="Cambria Math" panose="02040503050406030204" pitchFamily="18" charset="0"/>
                          </a:rPr>
                          <m:t>𝐋</m:t>
                        </m:r>
                      </m:e>
                      <m:sup>
                        <m:r>
                          <a:rPr lang="en-US" altLang="ja-JP" sz="2000" i="1">
                            <a:solidFill>
                              <a:schemeClr val="tx1"/>
                            </a:solidFill>
                            <a:latin typeface="Cambria Math" panose="02040503050406030204" pitchFamily="18" charset="0"/>
                          </a:rPr>
                          <m:t>𝑖𝑛𝑡𝑟𝑎𝐸𝑈</m:t>
                        </m:r>
                      </m:sup>
                    </m:sSup>
                  </m:oMath>
                </a14:m>
                <a:r>
                  <a:rPr kumimoji="1" lang="en-US" altLang="ja-JP" sz="2000" dirty="0"/>
                  <a:t>:</a:t>
                </a:r>
                <a:r>
                  <a:rPr lang="en-US" altLang="ja-JP" sz="2000" dirty="0"/>
                  <a:t> </a:t>
                </a:r>
                <a:r>
                  <a:rPr lang="en-US" altLang="ja-JP" dirty="0"/>
                  <a:t>Leontief inverse that represents the production ripple effects confined to the EU</a:t>
                </a:r>
                <a:endParaRPr lang="en-US" altLang="ja-JP" sz="2000" dirty="0"/>
              </a:p>
              <a:p>
                <a:pPr marL="1790700" indent="-1790700"/>
                <a14:m>
                  <m:oMath xmlns:m="http://schemas.openxmlformats.org/officeDocument/2006/math">
                    <m:sSup>
                      <m:sSupPr>
                        <m:ctrlPr>
                          <a:rPr lang="en-US" altLang="ja-JP" sz="2000" b="1" i="1" smtClean="0">
                            <a:solidFill>
                              <a:schemeClr val="tx1"/>
                            </a:solidFill>
                            <a:latin typeface="Cambria Math" panose="02040503050406030204" pitchFamily="18" charset="0"/>
                          </a:rPr>
                        </m:ctrlPr>
                      </m:sSupPr>
                      <m:e>
                        <m:r>
                          <a:rPr lang="en-US" altLang="ja-JP" sz="2000" b="1">
                            <a:solidFill>
                              <a:schemeClr val="tx1"/>
                            </a:solidFill>
                            <a:latin typeface="Cambria Math" panose="02040503050406030204" pitchFamily="18" charset="0"/>
                          </a:rPr>
                          <m:t>𝐋</m:t>
                        </m:r>
                      </m:e>
                      <m:sup>
                        <m:r>
                          <a:rPr lang="en-US" altLang="ja-JP" sz="2000" i="1">
                            <a:solidFill>
                              <a:schemeClr val="tx1"/>
                            </a:solidFill>
                            <a:latin typeface="Cambria Math" panose="02040503050406030204" pitchFamily="18" charset="0"/>
                          </a:rPr>
                          <m:t>𝑖𝑛</m:t>
                        </m:r>
                        <m:r>
                          <a:rPr lang="en-US" altLang="ja-JP" sz="2000" b="0" i="1" smtClean="0">
                            <a:solidFill>
                              <a:schemeClr val="tx1"/>
                            </a:solidFill>
                            <a:latin typeface="Cambria Math" panose="02040503050406030204" pitchFamily="18" charset="0"/>
                          </a:rPr>
                          <m:t>𝑡𝑒𝑟</m:t>
                        </m:r>
                        <m:r>
                          <a:rPr lang="en-US" altLang="ja-JP" sz="2000" i="1">
                            <a:solidFill>
                              <a:schemeClr val="tx1"/>
                            </a:solidFill>
                            <a:latin typeface="Cambria Math" panose="02040503050406030204" pitchFamily="18" charset="0"/>
                          </a:rPr>
                          <m:t>𝐸𝑈</m:t>
                        </m:r>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𝑛𝑜𝑛𝐸𝑈</m:t>
                        </m:r>
                      </m:sup>
                    </m:sSup>
                  </m:oMath>
                </a14:m>
                <a:r>
                  <a:rPr kumimoji="1" lang="en-US" altLang="ja-JP" sz="2000" dirty="0">
                    <a:latin typeface="Cambria Math" panose="02040503050406030204" pitchFamily="18" charset="0"/>
                    <a:ea typeface="Cambria Math" panose="02040503050406030204" pitchFamily="18" charset="0"/>
                  </a:rPr>
                  <a:t>:</a:t>
                </a:r>
                <a:r>
                  <a:rPr kumimoji="1" lang="en-US" altLang="ja-JP" sz="2000" dirty="0"/>
                  <a:t> </a:t>
                </a:r>
                <a:r>
                  <a:rPr lang="en-US" altLang="ja-JP" dirty="0"/>
                  <a:t>Leontief inverse submatrix that traces the direct and indirect intermediate inputs in the EU region required as a result of feedback effects from the non-EU region</a:t>
                </a:r>
                <a:endParaRPr kumimoji="1" lang="en-US" altLang="ja-JP" sz="2000" dirty="0"/>
              </a:p>
            </p:txBody>
          </p:sp>
        </mc:Choice>
        <mc:Fallback xmlns="">
          <p:sp>
            <p:nvSpPr>
              <p:cNvPr id="9" name="テキスト ボックス 8">
                <a:extLst>
                  <a:ext uri="{FF2B5EF4-FFF2-40B4-BE49-F238E27FC236}">
                    <a16:creationId xmlns:a16="http://schemas.microsoft.com/office/drawing/2014/main" id="{AE995D58-2731-0A7F-25CB-ABC153302B29}"/>
                  </a:ext>
                </a:extLst>
              </p:cNvPr>
              <p:cNvSpPr txBox="1">
                <a:spLocks noRot="1" noChangeAspect="1" noMove="1" noResize="1" noEditPoints="1" noAdjustHandles="1" noChangeArrowheads="1" noChangeShapeType="1" noTextEdit="1"/>
              </p:cNvSpPr>
              <p:nvPr/>
            </p:nvSpPr>
            <p:spPr>
              <a:xfrm>
                <a:off x="88900" y="5854823"/>
                <a:ext cx="12001496" cy="1004890"/>
              </a:xfrm>
              <a:prstGeom prst="rect">
                <a:avLst/>
              </a:prstGeom>
              <a:blipFill>
                <a:blip r:embed="rId3"/>
                <a:stretch>
                  <a:fillRect t="-1818" b="-8485"/>
                </a:stretch>
              </a:blipFill>
              <a:ln>
                <a:noFill/>
              </a:ln>
            </p:spPr>
            <p:txBody>
              <a:bodyPr/>
              <a:lstStyle/>
              <a:p>
                <a:r>
                  <a:rPr lang="en-GB">
                    <a:noFill/>
                  </a:rPr>
                  <a:t> </a:t>
                </a:r>
              </a:p>
            </p:txBody>
          </p:sp>
        </mc:Fallback>
      </mc:AlternateContent>
      <p:grpSp>
        <p:nvGrpSpPr>
          <p:cNvPr id="114" name="グループ化 113">
            <a:extLst>
              <a:ext uri="{FF2B5EF4-FFF2-40B4-BE49-F238E27FC236}">
                <a16:creationId xmlns:a16="http://schemas.microsoft.com/office/drawing/2014/main" id="{25500723-8F75-54A1-644C-AC0BD757BEDC}"/>
              </a:ext>
            </a:extLst>
          </p:cNvPr>
          <p:cNvGrpSpPr/>
          <p:nvPr/>
        </p:nvGrpSpPr>
        <p:grpSpPr>
          <a:xfrm>
            <a:off x="215359" y="4055140"/>
            <a:ext cx="2235470" cy="1084131"/>
            <a:chOff x="723090" y="3749107"/>
            <a:chExt cx="2571169" cy="1246934"/>
          </a:xfrm>
        </p:grpSpPr>
        <p:grpSp>
          <p:nvGrpSpPr>
            <p:cNvPr id="83" name="グループ化 82">
              <a:extLst>
                <a:ext uri="{FF2B5EF4-FFF2-40B4-BE49-F238E27FC236}">
                  <a16:creationId xmlns:a16="http://schemas.microsoft.com/office/drawing/2014/main" id="{3F770496-37A7-5764-3969-18A2DD47F650}"/>
                </a:ext>
              </a:extLst>
            </p:cNvPr>
            <p:cNvGrpSpPr/>
            <p:nvPr/>
          </p:nvGrpSpPr>
          <p:grpSpPr>
            <a:xfrm>
              <a:off x="723090" y="4550804"/>
              <a:ext cx="2562586" cy="429235"/>
              <a:chOff x="589285" y="4268796"/>
              <a:chExt cx="2562585" cy="429235"/>
            </a:xfrm>
          </p:grpSpPr>
          <mc:AlternateContent xmlns:mc="http://schemas.openxmlformats.org/markup-compatibility/2006" xmlns:a14="http://schemas.microsoft.com/office/drawing/2010/main">
            <mc:Choice Requires="a14">
              <p:sp>
                <p:nvSpPr>
                  <p:cNvPr id="84" name="正方形/長方形 83">
                    <a:extLst>
                      <a:ext uri="{FF2B5EF4-FFF2-40B4-BE49-F238E27FC236}">
                        <a16:creationId xmlns:a16="http://schemas.microsoft.com/office/drawing/2014/main" id="{F194B026-0E1D-19A1-ABA3-8FD0C32D1B62}"/>
                      </a:ext>
                    </a:extLst>
                  </p:cNvPr>
                  <p:cNvSpPr/>
                  <p:nvPr/>
                </p:nvSpPr>
                <p:spPr>
                  <a:xfrm>
                    <a:off x="589285" y="4268796"/>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b="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1</m:t>
                              </m:r>
                            </m:sub>
                          </m:sSub>
                        </m:oMath>
                      </m:oMathPara>
                    </a14:m>
                    <a:endParaRPr lang="ja-JP" altLang="en-US" sz="2000" dirty="0"/>
                  </a:p>
                </p:txBody>
              </p:sp>
            </mc:Choice>
            <mc:Fallback xmlns="">
              <p:sp>
                <p:nvSpPr>
                  <p:cNvPr id="84" name="正方形/長方形 83">
                    <a:extLst>
                      <a:ext uri="{FF2B5EF4-FFF2-40B4-BE49-F238E27FC236}">
                        <a16:creationId xmlns:a16="http://schemas.microsoft.com/office/drawing/2014/main" id="{F194B026-0E1D-19A1-ABA3-8FD0C32D1B62}"/>
                      </a:ext>
                    </a:extLst>
                  </p:cNvPr>
                  <p:cNvSpPr>
                    <a:spLocks noRot="1" noChangeAspect="1" noMove="1" noResize="1" noEditPoints="1" noAdjustHandles="1" noChangeArrowheads="1" noChangeShapeType="1" noTextEdit="1"/>
                  </p:cNvSpPr>
                  <p:nvPr/>
                </p:nvSpPr>
                <p:spPr>
                  <a:xfrm>
                    <a:off x="589285" y="4268796"/>
                    <a:ext cx="429234" cy="429235"/>
                  </a:xfrm>
                  <a:prstGeom prst="rect">
                    <a:avLst/>
                  </a:prstGeom>
                  <a:blipFill>
                    <a:blip r:embed="rId4"/>
                    <a:stretch>
                      <a:fillRect l="-19355" r="-1613" b="-327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正方形/長方形 84">
                    <a:extLst>
                      <a:ext uri="{FF2B5EF4-FFF2-40B4-BE49-F238E27FC236}">
                        <a16:creationId xmlns:a16="http://schemas.microsoft.com/office/drawing/2014/main" id="{72D95A81-2A61-5489-FCC7-A6AD6B4163EC}"/>
                      </a:ext>
                    </a:extLst>
                  </p:cNvPr>
                  <p:cNvSpPr/>
                  <p:nvPr/>
                </p:nvSpPr>
                <p:spPr>
                  <a:xfrm>
                    <a:off x="1015767"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Sub>
                        </m:oMath>
                      </m:oMathPara>
                    </a14:m>
                    <a:endParaRPr lang="ja-JP" altLang="en-US" sz="2000" dirty="0"/>
                  </a:p>
                </p:txBody>
              </p:sp>
            </mc:Choice>
            <mc:Fallback xmlns="">
              <p:sp>
                <p:nvSpPr>
                  <p:cNvPr id="85" name="正方形/長方形 84">
                    <a:extLst>
                      <a:ext uri="{FF2B5EF4-FFF2-40B4-BE49-F238E27FC236}">
                        <a16:creationId xmlns:a16="http://schemas.microsoft.com/office/drawing/2014/main" id="{72D95A81-2A61-5489-FCC7-A6AD6B4163EC}"/>
                      </a:ext>
                    </a:extLst>
                  </p:cNvPr>
                  <p:cNvSpPr>
                    <a:spLocks noRot="1" noChangeAspect="1" noMove="1" noResize="1" noEditPoints="1" noAdjustHandles="1" noChangeArrowheads="1" noChangeShapeType="1" noTextEdit="1"/>
                  </p:cNvSpPr>
                  <p:nvPr/>
                </p:nvSpPr>
                <p:spPr>
                  <a:xfrm>
                    <a:off x="1015767" y="4268796"/>
                    <a:ext cx="429234" cy="429235"/>
                  </a:xfrm>
                  <a:prstGeom prst="rect">
                    <a:avLst/>
                  </a:prstGeom>
                  <a:blipFill>
                    <a:blip r:embed="rId5"/>
                    <a:stretch>
                      <a:fillRect l="-19672" r="-4918" b="-4918"/>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正方形/長方形 85">
                    <a:extLst>
                      <a:ext uri="{FF2B5EF4-FFF2-40B4-BE49-F238E27FC236}">
                        <a16:creationId xmlns:a16="http://schemas.microsoft.com/office/drawing/2014/main" id="{785E4A54-232B-854C-ED19-1F2E0D3B28AA}"/>
                      </a:ext>
                    </a:extLst>
                  </p:cNvPr>
                  <p:cNvSpPr/>
                  <p:nvPr/>
                </p:nvSpPr>
                <p:spPr>
                  <a:xfrm>
                    <a:off x="1442248"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3</m:t>
                              </m:r>
                            </m:sub>
                          </m:sSub>
                        </m:oMath>
                      </m:oMathPara>
                    </a14:m>
                    <a:endParaRPr lang="ja-JP" altLang="en-US" sz="2000" dirty="0"/>
                  </a:p>
                </p:txBody>
              </p:sp>
            </mc:Choice>
            <mc:Fallback xmlns="">
              <p:sp>
                <p:nvSpPr>
                  <p:cNvPr id="86" name="正方形/長方形 85">
                    <a:extLst>
                      <a:ext uri="{FF2B5EF4-FFF2-40B4-BE49-F238E27FC236}">
                        <a16:creationId xmlns:a16="http://schemas.microsoft.com/office/drawing/2014/main" id="{785E4A54-232B-854C-ED19-1F2E0D3B28AA}"/>
                      </a:ext>
                    </a:extLst>
                  </p:cNvPr>
                  <p:cNvSpPr>
                    <a:spLocks noRot="1" noChangeAspect="1" noMove="1" noResize="1" noEditPoints="1" noAdjustHandles="1" noChangeArrowheads="1" noChangeShapeType="1" noTextEdit="1"/>
                  </p:cNvSpPr>
                  <p:nvPr/>
                </p:nvSpPr>
                <p:spPr>
                  <a:xfrm>
                    <a:off x="1442248" y="4268796"/>
                    <a:ext cx="429234" cy="429235"/>
                  </a:xfrm>
                  <a:prstGeom prst="rect">
                    <a:avLst/>
                  </a:prstGeom>
                  <a:blipFill>
                    <a:blip r:embed="rId6"/>
                    <a:stretch>
                      <a:fillRect l="-19672" r="-4918" b="-4918"/>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正方形/長方形 86">
                    <a:extLst>
                      <a:ext uri="{FF2B5EF4-FFF2-40B4-BE49-F238E27FC236}">
                        <a16:creationId xmlns:a16="http://schemas.microsoft.com/office/drawing/2014/main" id="{C9042AF0-99C7-C40C-3AE3-F8BE45C523F7}"/>
                      </a:ext>
                    </a:extLst>
                  </p:cNvPr>
                  <p:cNvSpPr/>
                  <p:nvPr/>
                </p:nvSpPr>
                <p:spPr>
                  <a:xfrm>
                    <a:off x="1869673" y="4268796"/>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4</m:t>
                              </m:r>
                            </m:sub>
                          </m:sSub>
                        </m:oMath>
                      </m:oMathPara>
                    </a14:m>
                    <a:endParaRPr lang="ja-JP" altLang="en-US" sz="2000" dirty="0"/>
                  </a:p>
                </p:txBody>
              </p:sp>
            </mc:Choice>
            <mc:Fallback xmlns="">
              <p:sp>
                <p:nvSpPr>
                  <p:cNvPr id="87" name="正方形/長方形 86">
                    <a:extLst>
                      <a:ext uri="{FF2B5EF4-FFF2-40B4-BE49-F238E27FC236}">
                        <a16:creationId xmlns:a16="http://schemas.microsoft.com/office/drawing/2014/main" id="{C9042AF0-99C7-C40C-3AE3-F8BE45C523F7}"/>
                      </a:ext>
                    </a:extLst>
                  </p:cNvPr>
                  <p:cNvSpPr>
                    <a:spLocks noRot="1" noChangeAspect="1" noMove="1" noResize="1" noEditPoints="1" noAdjustHandles="1" noChangeArrowheads="1" noChangeShapeType="1" noTextEdit="1"/>
                  </p:cNvSpPr>
                  <p:nvPr/>
                </p:nvSpPr>
                <p:spPr>
                  <a:xfrm>
                    <a:off x="1869673" y="4268796"/>
                    <a:ext cx="429234" cy="429235"/>
                  </a:xfrm>
                  <a:prstGeom prst="rect">
                    <a:avLst/>
                  </a:prstGeom>
                  <a:blipFill>
                    <a:blip r:embed="rId7"/>
                    <a:stretch>
                      <a:fillRect l="-19672" r="-3279" b="-327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正方形/長方形 87">
                    <a:extLst>
                      <a:ext uri="{FF2B5EF4-FFF2-40B4-BE49-F238E27FC236}">
                        <a16:creationId xmlns:a16="http://schemas.microsoft.com/office/drawing/2014/main" id="{A71581DF-107B-0FB7-2CDA-5FD0F32F8723}"/>
                      </a:ext>
                    </a:extLst>
                  </p:cNvPr>
                  <p:cNvSpPr/>
                  <p:nvPr/>
                </p:nvSpPr>
                <p:spPr>
                  <a:xfrm>
                    <a:off x="2296154"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5</m:t>
                              </m:r>
                            </m:sub>
                          </m:sSub>
                        </m:oMath>
                      </m:oMathPara>
                    </a14:m>
                    <a:endParaRPr lang="ja-JP" altLang="en-US" sz="2000" dirty="0"/>
                  </a:p>
                </p:txBody>
              </p:sp>
            </mc:Choice>
            <mc:Fallback xmlns="">
              <p:sp>
                <p:nvSpPr>
                  <p:cNvPr id="88" name="正方形/長方形 87">
                    <a:extLst>
                      <a:ext uri="{FF2B5EF4-FFF2-40B4-BE49-F238E27FC236}">
                        <a16:creationId xmlns:a16="http://schemas.microsoft.com/office/drawing/2014/main" id="{A71581DF-107B-0FB7-2CDA-5FD0F32F8723}"/>
                      </a:ext>
                    </a:extLst>
                  </p:cNvPr>
                  <p:cNvSpPr>
                    <a:spLocks noRot="1" noChangeAspect="1" noMove="1" noResize="1" noEditPoints="1" noAdjustHandles="1" noChangeArrowheads="1" noChangeShapeType="1" noTextEdit="1"/>
                  </p:cNvSpPr>
                  <p:nvPr/>
                </p:nvSpPr>
                <p:spPr>
                  <a:xfrm>
                    <a:off x="2296154" y="4268796"/>
                    <a:ext cx="429234" cy="429235"/>
                  </a:xfrm>
                  <a:prstGeom prst="rect">
                    <a:avLst/>
                  </a:prstGeom>
                  <a:blipFill>
                    <a:blip r:embed="rId8"/>
                    <a:stretch>
                      <a:fillRect l="-21311" r="-3279" b="-4918"/>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正方形/長方形 88">
                    <a:extLst>
                      <a:ext uri="{FF2B5EF4-FFF2-40B4-BE49-F238E27FC236}">
                        <a16:creationId xmlns:a16="http://schemas.microsoft.com/office/drawing/2014/main" id="{662F8A5B-EB12-3DC4-F45E-85D134A89FB2}"/>
                      </a:ext>
                    </a:extLst>
                  </p:cNvPr>
                  <p:cNvSpPr/>
                  <p:nvPr/>
                </p:nvSpPr>
                <p:spPr>
                  <a:xfrm>
                    <a:off x="2722636" y="426879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𝑒</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6</m:t>
                              </m:r>
                            </m:sub>
                          </m:sSub>
                        </m:oMath>
                      </m:oMathPara>
                    </a14:m>
                    <a:endParaRPr lang="ja-JP" altLang="en-US" sz="2000" dirty="0"/>
                  </a:p>
                </p:txBody>
              </p:sp>
            </mc:Choice>
            <mc:Fallback xmlns="">
              <p:sp>
                <p:nvSpPr>
                  <p:cNvPr id="89" name="正方形/長方形 88">
                    <a:extLst>
                      <a:ext uri="{FF2B5EF4-FFF2-40B4-BE49-F238E27FC236}">
                        <a16:creationId xmlns:a16="http://schemas.microsoft.com/office/drawing/2014/main" id="{662F8A5B-EB12-3DC4-F45E-85D134A89FB2}"/>
                      </a:ext>
                    </a:extLst>
                  </p:cNvPr>
                  <p:cNvSpPr>
                    <a:spLocks noRot="1" noChangeAspect="1" noMove="1" noResize="1" noEditPoints="1" noAdjustHandles="1" noChangeArrowheads="1" noChangeShapeType="1" noTextEdit="1"/>
                  </p:cNvSpPr>
                  <p:nvPr/>
                </p:nvSpPr>
                <p:spPr>
                  <a:xfrm>
                    <a:off x="2722636" y="4268796"/>
                    <a:ext cx="429234" cy="429235"/>
                  </a:xfrm>
                  <a:prstGeom prst="rect">
                    <a:avLst/>
                  </a:prstGeom>
                  <a:blipFill>
                    <a:blip r:embed="rId9"/>
                    <a:stretch>
                      <a:fillRect l="-21311" r="-3279" b="-4918"/>
                    </a:stretch>
                  </a:blipFill>
                  <a:ln w="12700">
                    <a:noFill/>
                  </a:ln>
                </p:spPr>
                <p:txBody>
                  <a:bodyPr/>
                  <a:lstStyle/>
                  <a:p>
                    <a:r>
                      <a:rPr lang="en-GB">
                        <a:noFill/>
                      </a:rPr>
                      <a:t> </a:t>
                    </a:r>
                  </a:p>
                </p:txBody>
              </p:sp>
            </mc:Fallback>
          </mc:AlternateContent>
        </p:grpSp>
        <p:pic>
          <p:nvPicPr>
            <p:cNvPr id="90" name="Picture 6" descr="EU(イーユー)とは？ 意味や使い方 - コトバンク">
              <a:extLst>
                <a:ext uri="{FF2B5EF4-FFF2-40B4-BE49-F238E27FC236}">
                  <a16:creationId xmlns:a16="http://schemas.microsoft.com/office/drawing/2014/main" id="{7B79B892-7F89-2D22-E55E-7D7F4C5D2E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366" y="3749108"/>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1" name="図 90">
              <a:extLst>
                <a:ext uri="{FF2B5EF4-FFF2-40B4-BE49-F238E27FC236}">
                  <a16:creationId xmlns:a16="http://schemas.microsoft.com/office/drawing/2014/main" id="{7B53A0D6-1D50-FED7-267D-A601A7683EF1}"/>
                </a:ext>
              </a:extLst>
            </p:cNvPr>
            <p:cNvPicPr>
              <a:picLocks noChangeAspect="1"/>
            </p:cNvPicPr>
            <p:nvPr/>
          </p:nvPicPr>
          <p:blipFill>
            <a:blip r:embed="rId11">
              <a:alphaModFix/>
            </a:blip>
            <a:stretch>
              <a:fillRect/>
            </a:stretch>
          </p:blipFill>
          <p:spPr>
            <a:xfrm>
              <a:off x="1760478" y="3749107"/>
              <a:ext cx="486001" cy="324000"/>
            </a:xfrm>
            <a:prstGeom prst="rect">
              <a:avLst/>
            </a:prstGeom>
            <a:ln>
              <a:solidFill>
                <a:schemeClr val="tx1"/>
              </a:solidFill>
            </a:ln>
          </p:spPr>
        </p:pic>
        <p:pic>
          <p:nvPicPr>
            <p:cNvPr id="92" name="図 91">
              <a:extLst>
                <a:ext uri="{FF2B5EF4-FFF2-40B4-BE49-F238E27FC236}">
                  <a16:creationId xmlns:a16="http://schemas.microsoft.com/office/drawing/2014/main" id="{5287DA1F-223B-AA72-286D-7BB2E5385C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5968" y="3757079"/>
              <a:ext cx="485393" cy="324000"/>
            </a:xfrm>
            <a:prstGeom prst="rect">
              <a:avLst/>
            </a:prstGeom>
            <a:ln>
              <a:solidFill>
                <a:schemeClr val="tx1"/>
              </a:solidFill>
            </a:ln>
          </p:spPr>
        </p:pic>
        <p:pic>
          <p:nvPicPr>
            <p:cNvPr id="93" name="グラフィックス 92" descr="発電所 単色塗りつぶし">
              <a:extLst>
                <a:ext uri="{FF2B5EF4-FFF2-40B4-BE49-F238E27FC236}">
                  <a16:creationId xmlns:a16="http://schemas.microsoft.com/office/drawing/2014/main" id="{A290218B-650F-97AE-7D0E-28EE5FC5C8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60441" y="4126075"/>
              <a:ext cx="396000" cy="396000"/>
            </a:xfrm>
            <a:prstGeom prst="rect">
              <a:avLst/>
            </a:prstGeom>
          </p:spPr>
        </p:pic>
        <p:pic>
          <p:nvPicPr>
            <p:cNvPr id="94" name="図 93" descr="図形&#10;&#10;中程度の精度で自動的に生成された説明">
              <a:extLst>
                <a:ext uri="{FF2B5EF4-FFF2-40B4-BE49-F238E27FC236}">
                  <a16:creationId xmlns:a16="http://schemas.microsoft.com/office/drawing/2014/main" id="{03148A3C-F837-3DB9-69BD-1DA87BCDC2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46528" y="4125000"/>
              <a:ext cx="396000" cy="382712"/>
            </a:xfrm>
            <a:prstGeom prst="rect">
              <a:avLst/>
            </a:prstGeom>
          </p:spPr>
        </p:pic>
        <p:pic>
          <p:nvPicPr>
            <p:cNvPr id="95" name="グラフィックス 94" descr="発電所 単色塗りつぶし">
              <a:extLst>
                <a:ext uri="{FF2B5EF4-FFF2-40B4-BE49-F238E27FC236}">
                  <a16:creationId xmlns:a16="http://schemas.microsoft.com/office/drawing/2014/main" id="{FF1EC86B-55DE-3B85-67E6-C952EE67A0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23950" y="4126075"/>
              <a:ext cx="396000" cy="396000"/>
            </a:xfrm>
            <a:prstGeom prst="rect">
              <a:avLst/>
            </a:prstGeom>
          </p:spPr>
        </p:pic>
        <p:pic>
          <p:nvPicPr>
            <p:cNvPr id="96" name="図 95" descr="図形&#10;&#10;中程度の精度で自動的に生成された説明">
              <a:extLst>
                <a:ext uri="{FF2B5EF4-FFF2-40B4-BE49-F238E27FC236}">
                  <a16:creationId xmlns:a16="http://schemas.microsoft.com/office/drawing/2014/main" id="{ADEF1AE7-D219-809E-1311-6CE593BD05E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10037" y="4125000"/>
              <a:ext cx="396000" cy="382712"/>
            </a:xfrm>
            <a:prstGeom prst="rect">
              <a:avLst/>
            </a:prstGeom>
          </p:spPr>
        </p:pic>
        <p:pic>
          <p:nvPicPr>
            <p:cNvPr id="97" name="グラフィックス 96" descr="発電所 単色塗りつぶし">
              <a:extLst>
                <a:ext uri="{FF2B5EF4-FFF2-40B4-BE49-F238E27FC236}">
                  <a16:creationId xmlns:a16="http://schemas.microsoft.com/office/drawing/2014/main" id="{C3CC0232-1A5C-9A93-3C49-9C9F16FA43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2177" y="4126075"/>
              <a:ext cx="396000" cy="396000"/>
            </a:xfrm>
            <a:prstGeom prst="rect">
              <a:avLst/>
            </a:prstGeom>
          </p:spPr>
        </p:pic>
        <p:pic>
          <p:nvPicPr>
            <p:cNvPr id="98" name="図 97" descr="図形&#10;&#10;中程度の精度で自動的に生成された説明">
              <a:extLst>
                <a:ext uri="{FF2B5EF4-FFF2-40B4-BE49-F238E27FC236}">
                  <a16:creationId xmlns:a16="http://schemas.microsoft.com/office/drawing/2014/main" id="{06BDDACF-9E79-441B-910A-139FBA05EC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8265" y="4125000"/>
              <a:ext cx="396000" cy="382712"/>
            </a:xfrm>
            <a:prstGeom prst="rect">
              <a:avLst/>
            </a:prstGeom>
          </p:spPr>
        </p:pic>
        <p:cxnSp>
          <p:nvCxnSpPr>
            <p:cNvPr id="101" name="直線コネクタ 100">
              <a:extLst>
                <a:ext uri="{FF2B5EF4-FFF2-40B4-BE49-F238E27FC236}">
                  <a16:creationId xmlns:a16="http://schemas.microsoft.com/office/drawing/2014/main" id="{2EDDABFC-CAC4-8875-8CB9-4786DA853C60}"/>
                </a:ext>
              </a:extLst>
            </p:cNvPr>
            <p:cNvCxnSpPr>
              <a:cxnSpLocks/>
            </p:cNvCxnSpPr>
            <p:nvPr/>
          </p:nvCxnSpPr>
          <p:spPr>
            <a:xfrm>
              <a:off x="1543937" y="3757079"/>
              <a:ext cx="0" cy="123896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E2260287-98B1-9B2F-6767-BDE33AE87CB2}"/>
                </a:ext>
              </a:extLst>
            </p:cNvPr>
            <p:cNvCxnSpPr>
              <a:cxnSpLocks/>
            </p:cNvCxnSpPr>
            <p:nvPr/>
          </p:nvCxnSpPr>
          <p:spPr>
            <a:xfrm>
              <a:off x="2409956" y="3757079"/>
              <a:ext cx="0" cy="123896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sp>
          <p:nvSpPr>
            <p:cNvPr id="103" name="正方形/長方形 102">
              <a:extLst>
                <a:ext uri="{FF2B5EF4-FFF2-40B4-BE49-F238E27FC236}">
                  <a16:creationId xmlns:a16="http://schemas.microsoft.com/office/drawing/2014/main" id="{A8A61F48-2837-8024-CA6B-598F180452D7}"/>
                </a:ext>
              </a:extLst>
            </p:cNvPr>
            <p:cNvSpPr/>
            <p:nvPr/>
          </p:nvSpPr>
          <p:spPr>
            <a:xfrm>
              <a:off x="723858" y="4550080"/>
              <a:ext cx="2570401" cy="42923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grpSp>
      <p:sp>
        <p:nvSpPr>
          <p:cNvPr id="107" name="乗算記号 106">
            <a:extLst>
              <a:ext uri="{FF2B5EF4-FFF2-40B4-BE49-F238E27FC236}">
                <a16:creationId xmlns:a16="http://schemas.microsoft.com/office/drawing/2014/main" id="{CD4F6A5A-D0A8-C31E-0FDC-A6E31E3054FF}"/>
              </a:ext>
            </a:extLst>
          </p:cNvPr>
          <p:cNvSpPr/>
          <p:nvPr/>
        </p:nvSpPr>
        <p:spPr>
          <a:xfrm>
            <a:off x="9789100" y="4263863"/>
            <a:ext cx="875409" cy="875409"/>
          </a:xfrm>
          <a:prstGeom prst="mathMultiply">
            <a:avLst>
              <a:gd name="adj1" fmla="val 8086"/>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mc:AlternateContent xmlns:mc="http://schemas.openxmlformats.org/markup-compatibility/2006" xmlns:a14="http://schemas.microsoft.com/office/drawing/2010/main">
        <mc:Choice Requires="a14">
          <p:sp>
            <p:nvSpPr>
              <p:cNvPr id="108" name="テキスト ボックス 107">
                <a:extLst>
                  <a:ext uri="{FF2B5EF4-FFF2-40B4-BE49-F238E27FC236}">
                    <a16:creationId xmlns:a16="http://schemas.microsoft.com/office/drawing/2014/main" id="{C68CAC44-CC19-2240-45B2-06CCCD8B3E07}"/>
                  </a:ext>
                </a:extLst>
              </p:cNvPr>
              <p:cNvSpPr txBox="1"/>
              <p:nvPr/>
            </p:nvSpPr>
            <p:spPr>
              <a:xfrm>
                <a:off x="998151" y="3469745"/>
                <a:ext cx="666579"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600" b="1" i="0" smtClean="0">
                          <a:solidFill>
                            <a:schemeClr val="tx1"/>
                          </a:solidFill>
                          <a:latin typeface="Cambria Math" panose="02040503050406030204" pitchFamily="18" charset="0"/>
                        </a:rPr>
                        <m:t>𝐞</m:t>
                      </m:r>
                    </m:oMath>
                  </m:oMathPara>
                </a14:m>
                <a:endParaRPr lang="en-GB" sz="3600" dirty="0"/>
              </a:p>
            </p:txBody>
          </p:sp>
        </mc:Choice>
        <mc:Fallback xmlns="">
          <p:sp>
            <p:nvSpPr>
              <p:cNvPr id="108" name="テキスト ボックス 107">
                <a:extLst>
                  <a:ext uri="{FF2B5EF4-FFF2-40B4-BE49-F238E27FC236}">
                    <a16:creationId xmlns:a16="http://schemas.microsoft.com/office/drawing/2014/main" id="{C68CAC44-CC19-2240-45B2-06CCCD8B3E07}"/>
                  </a:ext>
                </a:extLst>
              </p:cNvPr>
              <p:cNvSpPr txBox="1">
                <a:spLocks noRot="1" noChangeAspect="1" noMove="1" noResize="1" noEditPoints="1" noAdjustHandles="1" noChangeArrowheads="1" noChangeShapeType="1" noTextEdit="1"/>
              </p:cNvSpPr>
              <p:nvPr/>
            </p:nvSpPr>
            <p:spPr>
              <a:xfrm>
                <a:off x="998151" y="3469745"/>
                <a:ext cx="666579" cy="646331"/>
              </a:xfrm>
              <a:prstGeom prst="rect">
                <a:avLst/>
              </a:prstGeom>
              <a:blipFill>
                <a:blip r:embed="rId16"/>
                <a:stretch>
                  <a:fillRect/>
                </a:stretch>
              </a:blipFill>
            </p:spPr>
            <p:txBody>
              <a:bodyPr/>
              <a:lstStyle/>
              <a:p>
                <a:r>
                  <a:rPr lang="en-GB">
                    <a:noFill/>
                  </a:rPr>
                  <a:t> </a:t>
                </a:r>
              </a:p>
            </p:txBody>
          </p:sp>
        </mc:Fallback>
      </mc:AlternateContent>
      <p:grpSp>
        <p:nvGrpSpPr>
          <p:cNvPr id="116" name="グループ化 115">
            <a:extLst>
              <a:ext uri="{FF2B5EF4-FFF2-40B4-BE49-F238E27FC236}">
                <a16:creationId xmlns:a16="http://schemas.microsoft.com/office/drawing/2014/main" id="{BB863833-7E92-1432-417B-6E76AC9AB0A8}"/>
              </a:ext>
            </a:extLst>
          </p:cNvPr>
          <p:cNvGrpSpPr/>
          <p:nvPr/>
        </p:nvGrpSpPr>
        <p:grpSpPr>
          <a:xfrm>
            <a:off x="3079493" y="2741627"/>
            <a:ext cx="3069539" cy="3127662"/>
            <a:chOff x="4114008" y="2197307"/>
            <a:chExt cx="3813410" cy="3885618"/>
          </a:xfrm>
        </p:grpSpPr>
        <p:sp>
          <p:nvSpPr>
            <p:cNvPr id="6" name="正方形/長方形 5">
              <a:extLst>
                <a:ext uri="{FF2B5EF4-FFF2-40B4-BE49-F238E27FC236}">
                  <a16:creationId xmlns:a16="http://schemas.microsoft.com/office/drawing/2014/main" id="{560EEC6B-D53C-076B-A8B9-85CF07ED1571}"/>
                </a:ext>
              </a:extLst>
            </p:cNvPr>
            <p:cNvSpPr/>
            <p:nvPr/>
          </p:nvSpPr>
          <p:spPr>
            <a:xfrm>
              <a:off x="5334250" y="3489750"/>
              <a:ext cx="2593168" cy="2593175"/>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grpSp>
          <p:nvGrpSpPr>
            <p:cNvPr id="10" name="グループ化 9">
              <a:extLst>
                <a:ext uri="{FF2B5EF4-FFF2-40B4-BE49-F238E27FC236}">
                  <a16:creationId xmlns:a16="http://schemas.microsoft.com/office/drawing/2014/main" id="{C9F49D12-3EF1-8C5D-DC96-2A10384F7CB0}"/>
                </a:ext>
              </a:extLst>
            </p:cNvPr>
            <p:cNvGrpSpPr/>
            <p:nvPr/>
          </p:nvGrpSpPr>
          <p:grpSpPr>
            <a:xfrm>
              <a:off x="5342355" y="3498491"/>
              <a:ext cx="2562584" cy="2575408"/>
              <a:chOff x="4809053" y="3275744"/>
              <a:chExt cx="2562585" cy="2575408"/>
            </a:xfrm>
          </p:grpSpPr>
          <mc:AlternateContent xmlns:mc="http://schemas.openxmlformats.org/markup-compatibility/2006">
            <mc:Choice xmlns:a14="http://schemas.microsoft.com/office/drawing/2010/main" Requires="a14">
              <p:sp>
                <p:nvSpPr>
                  <p:cNvPr id="11" name="正方形/長方形 10">
                    <a:extLst>
                      <a:ext uri="{FF2B5EF4-FFF2-40B4-BE49-F238E27FC236}">
                        <a16:creationId xmlns:a16="http://schemas.microsoft.com/office/drawing/2014/main" id="{BADB85F6-A107-EEAC-6FAA-EE06F56E3B4C}"/>
                      </a:ext>
                    </a:extLst>
                  </p:cNvPr>
                  <p:cNvSpPr/>
                  <p:nvPr/>
                </p:nvSpPr>
                <p:spPr>
                  <a:xfrm>
                    <a:off x="4809053" y="3275744"/>
                    <a:ext cx="429233" cy="429234"/>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b="0" i="1" smtClean="0">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11</m:t>
                              </m:r>
                            </m:sub>
                            <m:sup>
                              <m:r>
                                <a:rPr lang="en-US" altLang="ja-JP" sz="2000" b="0" i="1" smtClean="0">
                                  <a:solidFill>
                                    <a:schemeClr val="tx1"/>
                                  </a:solidFill>
                                  <a:latin typeface="Cambria Math" panose="02040503050406030204" pitchFamily="18" charset="0"/>
                                </a:rPr>
                                <m:t>𝐸</m:t>
                              </m:r>
                            </m:sup>
                          </m:sSubSup>
                        </m:oMath>
                      </m:oMathPara>
                    </a14:m>
                    <a:endParaRPr lang="ja-JP" altLang="en-US" sz="2000" dirty="0"/>
                  </a:p>
                </p:txBody>
              </p:sp>
            </mc:Choice>
            <mc:Fallback>
              <p:sp>
                <p:nvSpPr>
                  <p:cNvPr id="11" name="正方形/長方形 10">
                    <a:extLst>
                      <a:ext uri="{FF2B5EF4-FFF2-40B4-BE49-F238E27FC236}">
                        <a16:creationId xmlns:a16="http://schemas.microsoft.com/office/drawing/2014/main" id="{BADB85F6-A107-EEAC-6FAA-EE06F56E3B4C}"/>
                      </a:ext>
                    </a:extLst>
                  </p:cNvPr>
                  <p:cNvSpPr>
                    <a:spLocks noRot="1" noChangeAspect="1" noMove="1" noResize="1" noEditPoints="1" noAdjustHandles="1" noChangeArrowheads="1" noChangeShapeType="1" noTextEdit="1"/>
                  </p:cNvSpPr>
                  <p:nvPr/>
                </p:nvSpPr>
                <p:spPr>
                  <a:xfrm>
                    <a:off x="4809053" y="3275744"/>
                    <a:ext cx="429233" cy="429234"/>
                  </a:xfrm>
                  <a:prstGeom prst="rect">
                    <a:avLst/>
                  </a:prstGeom>
                  <a:blipFill>
                    <a:blip r:embed="rId17"/>
                    <a:stretch>
                      <a:fillRect l="-28070" b="-12500"/>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 name="正方形/長方形 11">
                    <a:extLst>
                      <a:ext uri="{FF2B5EF4-FFF2-40B4-BE49-F238E27FC236}">
                        <a16:creationId xmlns:a16="http://schemas.microsoft.com/office/drawing/2014/main" id="{0D1B24CC-48B7-4EC4-A353-C9538C2B5FF2}"/>
                      </a:ext>
                    </a:extLst>
                  </p:cNvPr>
                  <p:cNvSpPr/>
                  <p:nvPr/>
                </p:nvSpPr>
                <p:spPr>
                  <a:xfrm>
                    <a:off x="5239479" y="3275744"/>
                    <a:ext cx="429234" cy="429234"/>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up>
                              <m:r>
                                <a:rPr lang="en-US" altLang="ja-JP" sz="2000" b="0" i="1" smtClean="0">
                                  <a:solidFill>
                                    <a:schemeClr val="tx1"/>
                                  </a:solidFill>
                                  <a:latin typeface="Cambria Math" panose="02040503050406030204" pitchFamily="18" charset="0"/>
                                </a:rPr>
                                <m:t>𝐸</m:t>
                              </m:r>
                            </m:sup>
                          </m:sSubSup>
                        </m:oMath>
                      </m:oMathPara>
                    </a14:m>
                    <a:endParaRPr lang="ja-JP" altLang="en-US" sz="2000" dirty="0"/>
                  </a:p>
                </p:txBody>
              </p:sp>
            </mc:Choice>
            <mc:Fallback>
              <p:sp>
                <p:nvSpPr>
                  <p:cNvPr id="12" name="正方形/長方形 11">
                    <a:extLst>
                      <a:ext uri="{FF2B5EF4-FFF2-40B4-BE49-F238E27FC236}">
                        <a16:creationId xmlns:a16="http://schemas.microsoft.com/office/drawing/2014/main" id="{0D1B24CC-48B7-4EC4-A353-C9538C2B5FF2}"/>
                      </a:ext>
                    </a:extLst>
                  </p:cNvPr>
                  <p:cNvSpPr>
                    <a:spLocks noRot="1" noChangeAspect="1" noMove="1" noResize="1" noEditPoints="1" noAdjustHandles="1" noChangeArrowheads="1" noChangeShapeType="1" noTextEdit="1"/>
                  </p:cNvSpPr>
                  <p:nvPr/>
                </p:nvSpPr>
                <p:spPr>
                  <a:xfrm>
                    <a:off x="5239479" y="3275744"/>
                    <a:ext cx="429234" cy="429234"/>
                  </a:xfrm>
                  <a:prstGeom prst="rect">
                    <a:avLst/>
                  </a:prstGeom>
                  <a:blipFill>
                    <a:blip r:embed="rId18"/>
                    <a:stretch>
                      <a:fillRect l="-28070" r="-1754" b="-12500"/>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正方形/長方形 12">
                    <a:extLst>
                      <a:ext uri="{FF2B5EF4-FFF2-40B4-BE49-F238E27FC236}">
                        <a16:creationId xmlns:a16="http://schemas.microsoft.com/office/drawing/2014/main" id="{08F5899F-8C87-8B90-19B0-20181A47E6A4}"/>
                      </a:ext>
                    </a:extLst>
                  </p:cNvPr>
                  <p:cNvSpPr/>
                  <p:nvPr/>
                </p:nvSpPr>
                <p:spPr>
                  <a:xfrm>
                    <a:off x="5662016"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3" name="正方形/長方形 12">
                    <a:extLst>
                      <a:ext uri="{FF2B5EF4-FFF2-40B4-BE49-F238E27FC236}">
                        <a16:creationId xmlns:a16="http://schemas.microsoft.com/office/drawing/2014/main" id="{08F5899F-8C87-8B90-19B0-20181A47E6A4}"/>
                      </a:ext>
                    </a:extLst>
                  </p:cNvPr>
                  <p:cNvSpPr>
                    <a:spLocks noRot="1" noChangeAspect="1" noMove="1" noResize="1" noEditPoints="1" noAdjustHandles="1" noChangeArrowheads="1" noChangeShapeType="1" noTextEdit="1"/>
                  </p:cNvSpPr>
                  <p:nvPr/>
                </p:nvSpPr>
                <p:spPr>
                  <a:xfrm>
                    <a:off x="5662016" y="3275744"/>
                    <a:ext cx="429234" cy="429235"/>
                  </a:xfrm>
                  <a:prstGeom prst="rect">
                    <a:avLst/>
                  </a:prstGeom>
                  <a:blipFill>
                    <a:blip r:embed="rId19"/>
                    <a:stretch>
                      <a:fillRect l="-3509"/>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 name="正方形/長方形 13">
                    <a:extLst>
                      <a:ext uri="{FF2B5EF4-FFF2-40B4-BE49-F238E27FC236}">
                        <a16:creationId xmlns:a16="http://schemas.microsoft.com/office/drawing/2014/main" id="{FEC15E0C-9F3A-9D20-0F32-1399FD5A4D72}"/>
                      </a:ext>
                    </a:extLst>
                  </p:cNvPr>
                  <p:cNvSpPr/>
                  <p:nvPr/>
                </p:nvSpPr>
                <p:spPr>
                  <a:xfrm>
                    <a:off x="4809053" y="3704979"/>
                    <a:ext cx="429234" cy="429235"/>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m:t>
                              </m:r>
                              <m:r>
                                <a:rPr lang="en-US" altLang="ja-JP" sz="2000" i="1">
                                  <a:solidFill>
                                    <a:schemeClr val="tx1"/>
                                  </a:solidFill>
                                  <a:latin typeface="Cambria Math" panose="02040503050406030204" pitchFamily="18" charset="0"/>
                                </a:rPr>
                                <m:t>1</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p:sp>
                <p:nvSpPr>
                  <p:cNvPr id="14" name="正方形/長方形 13">
                    <a:extLst>
                      <a:ext uri="{FF2B5EF4-FFF2-40B4-BE49-F238E27FC236}">
                        <a16:creationId xmlns:a16="http://schemas.microsoft.com/office/drawing/2014/main" id="{FEC15E0C-9F3A-9D20-0F32-1399FD5A4D72}"/>
                      </a:ext>
                    </a:extLst>
                  </p:cNvPr>
                  <p:cNvSpPr>
                    <a:spLocks noRot="1" noChangeAspect="1" noMove="1" noResize="1" noEditPoints="1" noAdjustHandles="1" noChangeArrowheads="1" noChangeShapeType="1" noTextEdit="1"/>
                  </p:cNvSpPr>
                  <p:nvPr/>
                </p:nvSpPr>
                <p:spPr>
                  <a:xfrm>
                    <a:off x="4809053" y="3704979"/>
                    <a:ext cx="429234" cy="429235"/>
                  </a:xfrm>
                  <a:prstGeom prst="rect">
                    <a:avLst/>
                  </a:prstGeom>
                  <a:blipFill>
                    <a:blip r:embed="rId20"/>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 name="正方形/長方形 14">
                    <a:extLst>
                      <a:ext uri="{FF2B5EF4-FFF2-40B4-BE49-F238E27FC236}">
                        <a16:creationId xmlns:a16="http://schemas.microsoft.com/office/drawing/2014/main" id="{D7DEE034-8E4C-C47C-2C29-0205F5D23FDA}"/>
                      </a:ext>
                    </a:extLst>
                  </p:cNvPr>
                  <p:cNvSpPr/>
                  <p:nvPr/>
                </p:nvSpPr>
                <p:spPr>
                  <a:xfrm>
                    <a:off x="5239479" y="3704978"/>
                    <a:ext cx="429234" cy="429234"/>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22</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p:sp>
                <p:nvSpPr>
                  <p:cNvPr id="15" name="正方形/長方形 14">
                    <a:extLst>
                      <a:ext uri="{FF2B5EF4-FFF2-40B4-BE49-F238E27FC236}">
                        <a16:creationId xmlns:a16="http://schemas.microsoft.com/office/drawing/2014/main" id="{D7DEE034-8E4C-C47C-2C29-0205F5D23FDA}"/>
                      </a:ext>
                    </a:extLst>
                  </p:cNvPr>
                  <p:cNvSpPr>
                    <a:spLocks noRot="1" noChangeAspect="1" noMove="1" noResize="1" noEditPoints="1" noAdjustHandles="1" noChangeArrowheads="1" noChangeShapeType="1" noTextEdit="1"/>
                  </p:cNvSpPr>
                  <p:nvPr/>
                </p:nvSpPr>
                <p:spPr>
                  <a:xfrm>
                    <a:off x="5239479" y="3704978"/>
                    <a:ext cx="429234" cy="429234"/>
                  </a:xfrm>
                  <a:prstGeom prst="rect">
                    <a:avLst/>
                  </a:prstGeom>
                  <a:blipFill>
                    <a:blip r:embed="rId21"/>
                    <a:stretch>
                      <a:fillRect l="-28070" r="-1754" b="-1228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正方形/長方形 15">
                    <a:extLst>
                      <a:ext uri="{FF2B5EF4-FFF2-40B4-BE49-F238E27FC236}">
                        <a16:creationId xmlns:a16="http://schemas.microsoft.com/office/drawing/2014/main" id="{24F31BC1-6E9A-5E0C-CBBB-11726C65EC28}"/>
                      </a:ext>
                    </a:extLst>
                  </p:cNvPr>
                  <p:cNvSpPr/>
                  <p:nvPr/>
                </p:nvSpPr>
                <p:spPr>
                  <a:xfrm>
                    <a:off x="5662016"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6" name="正方形/長方形 15">
                    <a:extLst>
                      <a:ext uri="{FF2B5EF4-FFF2-40B4-BE49-F238E27FC236}">
                        <a16:creationId xmlns:a16="http://schemas.microsoft.com/office/drawing/2014/main" id="{24F31BC1-6E9A-5E0C-CBBB-11726C65EC28}"/>
                      </a:ext>
                    </a:extLst>
                  </p:cNvPr>
                  <p:cNvSpPr>
                    <a:spLocks noRot="1" noChangeAspect="1" noMove="1" noResize="1" noEditPoints="1" noAdjustHandles="1" noChangeArrowheads="1" noChangeShapeType="1" noTextEdit="1"/>
                  </p:cNvSpPr>
                  <p:nvPr/>
                </p:nvSpPr>
                <p:spPr>
                  <a:xfrm>
                    <a:off x="5662016" y="3704979"/>
                    <a:ext cx="429234" cy="429235"/>
                  </a:xfrm>
                  <a:prstGeom prst="rect">
                    <a:avLst/>
                  </a:prstGeom>
                  <a:blipFill>
                    <a:blip r:embed="rId22"/>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正方形/長方形 16">
                    <a:extLst>
                      <a:ext uri="{FF2B5EF4-FFF2-40B4-BE49-F238E27FC236}">
                        <a16:creationId xmlns:a16="http://schemas.microsoft.com/office/drawing/2014/main" id="{C97FB6F5-7220-96C7-7DE7-5D13F803C383}"/>
                      </a:ext>
                    </a:extLst>
                  </p:cNvPr>
                  <p:cNvSpPr/>
                  <p:nvPr/>
                </p:nvSpPr>
                <p:spPr>
                  <a:xfrm>
                    <a:off x="4809053"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7" name="正方形/長方形 16">
                    <a:extLst>
                      <a:ext uri="{FF2B5EF4-FFF2-40B4-BE49-F238E27FC236}">
                        <a16:creationId xmlns:a16="http://schemas.microsoft.com/office/drawing/2014/main" id="{C97FB6F5-7220-96C7-7DE7-5D13F803C383}"/>
                      </a:ext>
                    </a:extLst>
                  </p:cNvPr>
                  <p:cNvSpPr>
                    <a:spLocks noRot="1" noChangeAspect="1" noMove="1" noResize="1" noEditPoints="1" noAdjustHandles="1" noChangeArrowheads="1" noChangeShapeType="1" noTextEdit="1"/>
                  </p:cNvSpPr>
                  <p:nvPr/>
                </p:nvSpPr>
                <p:spPr>
                  <a:xfrm>
                    <a:off x="4809053" y="4134213"/>
                    <a:ext cx="429234" cy="429235"/>
                  </a:xfrm>
                  <a:prstGeom prst="rect">
                    <a:avLst/>
                  </a:prstGeom>
                  <a:blipFill>
                    <a:blip r:embed="rId23"/>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正方形/長方形 17">
                    <a:extLst>
                      <a:ext uri="{FF2B5EF4-FFF2-40B4-BE49-F238E27FC236}">
                        <a16:creationId xmlns:a16="http://schemas.microsoft.com/office/drawing/2014/main" id="{7E29827B-5CCC-A44B-378A-2278C12FB01A}"/>
                      </a:ext>
                    </a:extLst>
                  </p:cNvPr>
                  <p:cNvSpPr/>
                  <p:nvPr/>
                </p:nvSpPr>
                <p:spPr>
                  <a:xfrm>
                    <a:off x="5235535"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8" name="正方形/長方形 17">
                    <a:extLst>
                      <a:ext uri="{FF2B5EF4-FFF2-40B4-BE49-F238E27FC236}">
                        <a16:creationId xmlns:a16="http://schemas.microsoft.com/office/drawing/2014/main" id="{7E29827B-5CCC-A44B-378A-2278C12FB01A}"/>
                      </a:ext>
                    </a:extLst>
                  </p:cNvPr>
                  <p:cNvSpPr>
                    <a:spLocks noRot="1" noChangeAspect="1" noMove="1" noResize="1" noEditPoints="1" noAdjustHandles="1" noChangeArrowheads="1" noChangeShapeType="1" noTextEdit="1"/>
                  </p:cNvSpPr>
                  <p:nvPr/>
                </p:nvSpPr>
                <p:spPr>
                  <a:xfrm>
                    <a:off x="5235535" y="4134213"/>
                    <a:ext cx="429234" cy="429235"/>
                  </a:xfrm>
                  <a:prstGeom prst="rect">
                    <a:avLst/>
                  </a:prstGeom>
                  <a:blipFill>
                    <a:blip r:embed="rId24"/>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id="{BE896EC2-849C-9FDB-B7B7-56A1B7D1D6C9}"/>
                      </a:ext>
                    </a:extLst>
                  </p:cNvPr>
                  <p:cNvSpPr/>
                  <p:nvPr/>
                </p:nvSpPr>
                <p:spPr>
                  <a:xfrm>
                    <a:off x="5662016"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1</m:t>
                          </m:r>
                        </m:oMath>
                      </m:oMathPara>
                    </a14:m>
                    <a:endParaRPr lang="ja-JP" altLang="en-US" sz="2000" dirty="0"/>
                  </a:p>
                </p:txBody>
              </p:sp>
            </mc:Choice>
            <mc:Fallback xmlns="">
              <p:sp>
                <p:nvSpPr>
                  <p:cNvPr id="19" name="正方形/長方形 18">
                    <a:extLst>
                      <a:ext uri="{FF2B5EF4-FFF2-40B4-BE49-F238E27FC236}">
                        <a16:creationId xmlns:a16="http://schemas.microsoft.com/office/drawing/2014/main" id="{BE896EC2-849C-9FDB-B7B7-56A1B7D1D6C9}"/>
                      </a:ext>
                    </a:extLst>
                  </p:cNvPr>
                  <p:cNvSpPr>
                    <a:spLocks noRot="1" noChangeAspect="1" noMove="1" noResize="1" noEditPoints="1" noAdjustHandles="1" noChangeArrowheads="1" noChangeShapeType="1" noTextEdit="1"/>
                  </p:cNvSpPr>
                  <p:nvPr/>
                </p:nvSpPr>
                <p:spPr>
                  <a:xfrm>
                    <a:off x="5662016" y="4134213"/>
                    <a:ext cx="429234" cy="429235"/>
                  </a:xfrm>
                  <a:prstGeom prst="rect">
                    <a:avLst/>
                  </a:prstGeom>
                  <a:blipFill>
                    <a:blip r:embed="rId25"/>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正方形/長方形 19">
                    <a:extLst>
                      <a:ext uri="{FF2B5EF4-FFF2-40B4-BE49-F238E27FC236}">
                        <a16:creationId xmlns:a16="http://schemas.microsoft.com/office/drawing/2014/main" id="{D4E72861-4BFA-2DCA-A354-5C8A8F060AA4}"/>
                      </a:ext>
                    </a:extLst>
                  </p:cNvPr>
                  <p:cNvSpPr/>
                  <p:nvPr/>
                </p:nvSpPr>
                <p:spPr>
                  <a:xfrm>
                    <a:off x="6089441" y="3275744"/>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0" name="正方形/長方形 19">
                    <a:extLst>
                      <a:ext uri="{FF2B5EF4-FFF2-40B4-BE49-F238E27FC236}">
                        <a16:creationId xmlns:a16="http://schemas.microsoft.com/office/drawing/2014/main" id="{D4E72861-4BFA-2DCA-A354-5C8A8F060AA4}"/>
                      </a:ext>
                    </a:extLst>
                  </p:cNvPr>
                  <p:cNvSpPr>
                    <a:spLocks noRot="1" noChangeAspect="1" noMove="1" noResize="1" noEditPoints="1" noAdjustHandles="1" noChangeArrowheads="1" noChangeShapeType="1" noTextEdit="1"/>
                  </p:cNvSpPr>
                  <p:nvPr/>
                </p:nvSpPr>
                <p:spPr>
                  <a:xfrm>
                    <a:off x="6089441" y="3275744"/>
                    <a:ext cx="429234" cy="429235"/>
                  </a:xfrm>
                  <a:prstGeom prst="rect">
                    <a:avLst/>
                  </a:prstGeom>
                  <a:blipFill>
                    <a:blip r:embed="rId26"/>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正方形/長方形 20">
                    <a:extLst>
                      <a:ext uri="{FF2B5EF4-FFF2-40B4-BE49-F238E27FC236}">
                        <a16:creationId xmlns:a16="http://schemas.microsoft.com/office/drawing/2014/main" id="{B7FD88FC-4100-6360-BCF9-6C30B82798E2}"/>
                      </a:ext>
                    </a:extLst>
                  </p:cNvPr>
                  <p:cNvSpPr/>
                  <p:nvPr/>
                </p:nvSpPr>
                <p:spPr>
                  <a:xfrm>
                    <a:off x="6515922"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1" name="正方形/長方形 20">
                    <a:extLst>
                      <a:ext uri="{FF2B5EF4-FFF2-40B4-BE49-F238E27FC236}">
                        <a16:creationId xmlns:a16="http://schemas.microsoft.com/office/drawing/2014/main" id="{B7FD88FC-4100-6360-BCF9-6C30B82798E2}"/>
                      </a:ext>
                    </a:extLst>
                  </p:cNvPr>
                  <p:cNvSpPr>
                    <a:spLocks noRot="1" noChangeAspect="1" noMove="1" noResize="1" noEditPoints="1" noAdjustHandles="1" noChangeArrowheads="1" noChangeShapeType="1" noTextEdit="1"/>
                  </p:cNvSpPr>
                  <p:nvPr/>
                </p:nvSpPr>
                <p:spPr>
                  <a:xfrm>
                    <a:off x="6515922" y="3275744"/>
                    <a:ext cx="429234" cy="429235"/>
                  </a:xfrm>
                  <a:prstGeom prst="rect">
                    <a:avLst/>
                  </a:prstGeom>
                  <a:blipFill>
                    <a:blip r:embed="rId27"/>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正方形/長方形 21">
                    <a:extLst>
                      <a:ext uri="{FF2B5EF4-FFF2-40B4-BE49-F238E27FC236}">
                        <a16:creationId xmlns:a16="http://schemas.microsoft.com/office/drawing/2014/main" id="{9B4EBE51-BAD3-3816-4DA5-1C729419FAAC}"/>
                      </a:ext>
                    </a:extLst>
                  </p:cNvPr>
                  <p:cNvSpPr/>
                  <p:nvPr/>
                </p:nvSpPr>
                <p:spPr>
                  <a:xfrm>
                    <a:off x="6942404"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2" name="正方形/長方形 21">
                    <a:extLst>
                      <a:ext uri="{FF2B5EF4-FFF2-40B4-BE49-F238E27FC236}">
                        <a16:creationId xmlns:a16="http://schemas.microsoft.com/office/drawing/2014/main" id="{9B4EBE51-BAD3-3816-4DA5-1C729419FAAC}"/>
                      </a:ext>
                    </a:extLst>
                  </p:cNvPr>
                  <p:cNvSpPr>
                    <a:spLocks noRot="1" noChangeAspect="1" noMove="1" noResize="1" noEditPoints="1" noAdjustHandles="1" noChangeArrowheads="1" noChangeShapeType="1" noTextEdit="1"/>
                  </p:cNvSpPr>
                  <p:nvPr/>
                </p:nvSpPr>
                <p:spPr>
                  <a:xfrm>
                    <a:off x="6942404" y="3275744"/>
                    <a:ext cx="429234" cy="429235"/>
                  </a:xfrm>
                  <a:prstGeom prst="rect">
                    <a:avLst/>
                  </a:prstGeom>
                  <a:blipFill>
                    <a:blip r:embed="rId28"/>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正方形/長方形 22">
                    <a:extLst>
                      <a:ext uri="{FF2B5EF4-FFF2-40B4-BE49-F238E27FC236}">
                        <a16:creationId xmlns:a16="http://schemas.microsoft.com/office/drawing/2014/main" id="{8B1899C6-132D-40D1-C334-41FE547999FB}"/>
                      </a:ext>
                    </a:extLst>
                  </p:cNvPr>
                  <p:cNvSpPr/>
                  <p:nvPr/>
                </p:nvSpPr>
                <p:spPr>
                  <a:xfrm>
                    <a:off x="6089441"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3" name="正方形/長方形 22">
                    <a:extLst>
                      <a:ext uri="{FF2B5EF4-FFF2-40B4-BE49-F238E27FC236}">
                        <a16:creationId xmlns:a16="http://schemas.microsoft.com/office/drawing/2014/main" id="{8B1899C6-132D-40D1-C334-41FE547999FB}"/>
                      </a:ext>
                    </a:extLst>
                  </p:cNvPr>
                  <p:cNvSpPr>
                    <a:spLocks noRot="1" noChangeAspect="1" noMove="1" noResize="1" noEditPoints="1" noAdjustHandles="1" noChangeArrowheads="1" noChangeShapeType="1" noTextEdit="1"/>
                  </p:cNvSpPr>
                  <p:nvPr/>
                </p:nvSpPr>
                <p:spPr>
                  <a:xfrm>
                    <a:off x="6089441" y="3704979"/>
                    <a:ext cx="429234" cy="429235"/>
                  </a:xfrm>
                  <a:prstGeom prst="rect">
                    <a:avLst/>
                  </a:prstGeom>
                  <a:blipFill>
                    <a:blip r:embed="rId29"/>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id="{82FA3C6B-F779-3997-1D80-3F421180FE80}"/>
                      </a:ext>
                    </a:extLst>
                  </p:cNvPr>
                  <p:cNvSpPr/>
                  <p:nvPr/>
                </p:nvSpPr>
                <p:spPr>
                  <a:xfrm>
                    <a:off x="6515922"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kumimoji="1" lang="ja-JP" altLang="en-US" sz="2000" dirty="0"/>
                  </a:p>
                </p:txBody>
              </p:sp>
            </mc:Choice>
            <mc:Fallback xmlns="">
              <p:sp>
                <p:nvSpPr>
                  <p:cNvPr id="24" name="正方形/長方形 23">
                    <a:extLst>
                      <a:ext uri="{FF2B5EF4-FFF2-40B4-BE49-F238E27FC236}">
                        <a16:creationId xmlns:a16="http://schemas.microsoft.com/office/drawing/2014/main" id="{82FA3C6B-F779-3997-1D80-3F421180FE80}"/>
                      </a:ext>
                    </a:extLst>
                  </p:cNvPr>
                  <p:cNvSpPr>
                    <a:spLocks noRot="1" noChangeAspect="1" noMove="1" noResize="1" noEditPoints="1" noAdjustHandles="1" noChangeArrowheads="1" noChangeShapeType="1" noTextEdit="1"/>
                  </p:cNvSpPr>
                  <p:nvPr/>
                </p:nvSpPr>
                <p:spPr>
                  <a:xfrm>
                    <a:off x="6515922" y="3704979"/>
                    <a:ext cx="429234" cy="429235"/>
                  </a:xfrm>
                  <a:prstGeom prst="rect">
                    <a:avLst/>
                  </a:prstGeom>
                  <a:blipFill>
                    <a:blip r:embed="rId30"/>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13F1FA5B-D563-1A7F-B9F6-7936C78E92BA}"/>
                      </a:ext>
                    </a:extLst>
                  </p:cNvPr>
                  <p:cNvSpPr/>
                  <p:nvPr/>
                </p:nvSpPr>
                <p:spPr>
                  <a:xfrm>
                    <a:off x="6942404"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5" name="正方形/長方形 24">
                    <a:extLst>
                      <a:ext uri="{FF2B5EF4-FFF2-40B4-BE49-F238E27FC236}">
                        <a16:creationId xmlns:a16="http://schemas.microsoft.com/office/drawing/2014/main" id="{13F1FA5B-D563-1A7F-B9F6-7936C78E92BA}"/>
                      </a:ext>
                    </a:extLst>
                  </p:cNvPr>
                  <p:cNvSpPr>
                    <a:spLocks noRot="1" noChangeAspect="1" noMove="1" noResize="1" noEditPoints="1" noAdjustHandles="1" noChangeArrowheads="1" noChangeShapeType="1" noTextEdit="1"/>
                  </p:cNvSpPr>
                  <p:nvPr/>
                </p:nvSpPr>
                <p:spPr>
                  <a:xfrm>
                    <a:off x="6942404" y="3704979"/>
                    <a:ext cx="429234" cy="429235"/>
                  </a:xfrm>
                  <a:prstGeom prst="rect">
                    <a:avLst/>
                  </a:prstGeom>
                  <a:blipFill>
                    <a:blip r:embed="rId31"/>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正方形/長方形 25">
                    <a:extLst>
                      <a:ext uri="{FF2B5EF4-FFF2-40B4-BE49-F238E27FC236}">
                        <a16:creationId xmlns:a16="http://schemas.microsoft.com/office/drawing/2014/main" id="{CA0C2C18-9664-6A00-F7EB-279BD0F92253}"/>
                      </a:ext>
                    </a:extLst>
                  </p:cNvPr>
                  <p:cNvSpPr/>
                  <p:nvPr/>
                </p:nvSpPr>
                <p:spPr>
                  <a:xfrm>
                    <a:off x="6089441"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6" name="正方形/長方形 25">
                    <a:extLst>
                      <a:ext uri="{FF2B5EF4-FFF2-40B4-BE49-F238E27FC236}">
                        <a16:creationId xmlns:a16="http://schemas.microsoft.com/office/drawing/2014/main" id="{CA0C2C18-9664-6A00-F7EB-279BD0F92253}"/>
                      </a:ext>
                    </a:extLst>
                  </p:cNvPr>
                  <p:cNvSpPr>
                    <a:spLocks noRot="1" noChangeAspect="1" noMove="1" noResize="1" noEditPoints="1" noAdjustHandles="1" noChangeArrowheads="1" noChangeShapeType="1" noTextEdit="1"/>
                  </p:cNvSpPr>
                  <p:nvPr/>
                </p:nvSpPr>
                <p:spPr>
                  <a:xfrm>
                    <a:off x="6089441" y="4134213"/>
                    <a:ext cx="429234" cy="429235"/>
                  </a:xfrm>
                  <a:prstGeom prst="rect">
                    <a:avLst/>
                  </a:prstGeom>
                  <a:blipFill>
                    <a:blip r:embed="rId32"/>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正方形/長方形 26">
                    <a:extLst>
                      <a:ext uri="{FF2B5EF4-FFF2-40B4-BE49-F238E27FC236}">
                        <a16:creationId xmlns:a16="http://schemas.microsoft.com/office/drawing/2014/main" id="{E1230C24-6FC1-AD77-AA3F-BB902E11DE65}"/>
                      </a:ext>
                    </a:extLst>
                  </p:cNvPr>
                  <p:cNvSpPr/>
                  <p:nvPr/>
                </p:nvSpPr>
                <p:spPr>
                  <a:xfrm>
                    <a:off x="6515922"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7" name="正方形/長方形 26">
                    <a:extLst>
                      <a:ext uri="{FF2B5EF4-FFF2-40B4-BE49-F238E27FC236}">
                        <a16:creationId xmlns:a16="http://schemas.microsoft.com/office/drawing/2014/main" id="{E1230C24-6FC1-AD77-AA3F-BB902E11DE65}"/>
                      </a:ext>
                    </a:extLst>
                  </p:cNvPr>
                  <p:cNvSpPr>
                    <a:spLocks noRot="1" noChangeAspect="1" noMove="1" noResize="1" noEditPoints="1" noAdjustHandles="1" noChangeArrowheads="1" noChangeShapeType="1" noTextEdit="1"/>
                  </p:cNvSpPr>
                  <p:nvPr/>
                </p:nvSpPr>
                <p:spPr>
                  <a:xfrm>
                    <a:off x="6515922" y="4134213"/>
                    <a:ext cx="429234" cy="429235"/>
                  </a:xfrm>
                  <a:prstGeom prst="rect">
                    <a:avLst/>
                  </a:prstGeom>
                  <a:blipFill>
                    <a:blip r:embed="rId33"/>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正方形/長方形 27">
                    <a:extLst>
                      <a:ext uri="{FF2B5EF4-FFF2-40B4-BE49-F238E27FC236}">
                        <a16:creationId xmlns:a16="http://schemas.microsoft.com/office/drawing/2014/main" id="{713AA4F2-2D8F-6EA6-03C9-C6F5CF9DE0D0}"/>
                      </a:ext>
                    </a:extLst>
                  </p:cNvPr>
                  <p:cNvSpPr/>
                  <p:nvPr/>
                </p:nvSpPr>
                <p:spPr>
                  <a:xfrm>
                    <a:off x="6942404"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8" name="正方形/長方形 27">
                    <a:extLst>
                      <a:ext uri="{FF2B5EF4-FFF2-40B4-BE49-F238E27FC236}">
                        <a16:creationId xmlns:a16="http://schemas.microsoft.com/office/drawing/2014/main" id="{713AA4F2-2D8F-6EA6-03C9-C6F5CF9DE0D0}"/>
                      </a:ext>
                    </a:extLst>
                  </p:cNvPr>
                  <p:cNvSpPr>
                    <a:spLocks noRot="1" noChangeAspect="1" noMove="1" noResize="1" noEditPoints="1" noAdjustHandles="1" noChangeArrowheads="1" noChangeShapeType="1" noTextEdit="1"/>
                  </p:cNvSpPr>
                  <p:nvPr/>
                </p:nvSpPr>
                <p:spPr>
                  <a:xfrm>
                    <a:off x="6942404" y="4134213"/>
                    <a:ext cx="429234" cy="429235"/>
                  </a:xfrm>
                  <a:prstGeom prst="rect">
                    <a:avLst/>
                  </a:prstGeom>
                  <a:blipFill>
                    <a:blip r:embed="rId34"/>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正方形/長方形 28">
                    <a:extLst>
                      <a:ext uri="{FF2B5EF4-FFF2-40B4-BE49-F238E27FC236}">
                        <a16:creationId xmlns:a16="http://schemas.microsoft.com/office/drawing/2014/main" id="{A158A249-8B7A-E59A-E134-1CB8DF1DBF93}"/>
                      </a:ext>
                    </a:extLst>
                  </p:cNvPr>
                  <p:cNvSpPr/>
                  <p:nvPr/>
                </p:nvSpPr>
                <p:spPr>
                  <a:xfrm>
                    <a:off x="6089441" y="4563448"/>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sz="2000" i="1" smtClean="0">
                              <a:solidFill>
                                <a:schemeClr val="tx1"/>
                              </a:solidFill>
                              <a:latin typeface="Cambria Math" panose="02040503050406030204" pitchFamily="18" charset="0"/>
                            </a:rPr>
                            <m:t>1</m:t>
                          </m:r>
                        </m:oMath>
                      </m:oMathPara>
                    </a14:m>
                    <a:endParaRPr lang="ja-JP" altLang="en-US" sz="2000" dirty="0"/>
                  </a:p>
                </p:txBody>
              </p:sp>
            </mc:Choice>
            <mc:Fallback xmlns="">
              <p:sp>
                <p:nvSpPr>
                  <p:cNvPr id="29" name="正方形/長方形 28">
                    <a:extLst>
                      <a:ext uri="{FF2B5EF4-FFF2-40B4-BE49-F238E27FC236}">
                        <a16:creationId xmlns:a16="http://schemas.microsoft.com/office/drawing/2014/main" id="{A158A249-8B7A-E59A-E134-1CB8DF1DBF93}"/>
                      </a:ext>
                    </a:extLst>
                  </p:cNvPr>
                  <p:cNvSpPr>
                    <a:spLocks noRot="1" noChangeAspect="1" noMove="1" noResize="1" noEditPoints="1" noAdjustHandles="1" noChangeArrowheads="1" noChangeShapeType="1" noTextEdit="1"/>
                  </p:cNvSpPr>
                  <p:nvPr/>
                </p:nvSpPr>
                <p:spPr>
                  <a:xfrm>
                    <a:off x="6089441" y="4563448"/>
                    <a:ext cx="429234" cy="429235"/>
                  </a:xfrm>
                  <a:prstGeom prst="rect">
                    <a:avLst/>
                  </a:prstGeom>
                  <a:blipFill>
                    <a:blip r:embed="rId35"/>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正方形/長方形 29">
                    <a:extLst>
                      <a:ext uri="{FF2B5EF4-FFF2-40B4-BE49-F238E27FC236}">
                        <a16:creationId xmlns:a16="http://schemas.microsoft.com/office/drawing/2014/main" id="{4583EDF8-B7DF-5057-B7EE-1A147D950D9C}"/>
                      </a:ext>
                    </a:extLst>
                  </p:cNvPr>
                  <p:cNvSpPr/>
                  <p:nvPr/>
                </p:nvSpPr>
                <p:spPr>
                  <a:xfrm>
                    <a:off x="65159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0" name="正方形/長方形 29">
                    <a:extLst>
                      <a:ext uri="{FF2B5EF4-FFF2-40B4-BE49-F238E27FC236}">
                        <a16:creationId xmlns:a16="http://schemas.microsoft.com/office/drawing/2014/main" id="{4583EDF8-B7DF-5057-B7EE-1A147D950D9C}"/>
                      </a:ext>
                    </a:extLst>
                  </p:cNvPr>
                  <p:cNvSpPr>
                    <a:spLocks noRot="1" noChangeAspect="1" noMove="1" noResize="1" noEditPoints="1" noAdjustHandles="1" noChangeArrowheads="1" noChangeShapeType="1" noTextEdit="1"/>
                  </p:cNvSpPr>
                  <p:nvPr/>
                </p:nvSpPr>
                <p:spPr>
                  <a:xfrm>
                    <a:off x="6515922" y="4563448"/>
                    <a:ext cx="429234" cy="429235"/>
                  </a:xfrm>
                  <a:prstGeom prst="rect">
                    <a:avLst/>
                  </a:prstGeom>
                  <a:blipFill>
                    <a:blip r:embed="rId36"/>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FE3F8D4C-2895-7E19-5E67-D08DFE7634AD}"/>
                      </a:ext>
                    </a:extLst>
                  </p:cNvPr>
                  <p:cNvSpPr/>
                  <p:nvPr/>
                </p:nvSpPr>
                <p:spPr>
                  <a:xfrm>
                    <a:off x="6942404"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1" name="正方形/長方形 30">
                    <a:extLst>
                      <a:ext uri="{FF2B5EF4-FFF2-40B4-BE49-F238E27FC236}">
                        <a16:creationId xmlns:a16="http://schemas.microsoft.com/office/drawing/2014/main" id="{FE3F8D4C-2895-7E19-5E67-D08DFE7634AD}"/>
                      </a:ext>
                    </a:extLst>
                  </p:cNvPr>
                  <p:cNvSpPr>
                    <a:spLocks noRot="1" noChangeAspect="1" noMove="1" noResize="1" noEditPoints="1" noAdjustHandles="1" noChangeArrowheads="1" noChangeShapeType="1" noTextEdit="1"/>
                  </p:cNvSpPr>
                  <p:nvPr/>
                </p:nvSpPr>
                <p:spPr>
                  <a:xfrm>
                    <a:off x="6942404" y="4563448"/>
                    <a:ext cx="429234" cy="429235"/>
                  </a:xfrm>
                  <a:prstGeom prst="rect">
                    <a:avLst/>
                  </a:prstGeom>
                  <a:blipFill>
                    <a:blip r:embed="rId37"/>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正方形/長方形 31">
                    <a:extLst>
                      <a:ext uri="{FF2B5EF4-FFF2-40B4-BE49-F238E27FC236}">
                        <a16:creationId xmlns:a16="http://schemas.microsoft.com/office/drawing/2014/main" id="{26507C7C-D192-95CC-AE5F-F4AFDCE93784}"/>
                      </a:ext>
                    </a:extLst>
                  </p:cNvPr>
                  <p:cNvSpPr/>
                  <p:nvPr/>
                </p:nvSpPr>
                <p:spPr>
                  <a:xfrm>
                    <a:off x="60894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2" name="正方形/長方形 31">
                    <a:extLst>
                      <a:ext uri="{FF2B5EF4-FFF2-40B4-BE49-F238E27FC236}">
                        <a16:creationId xmlns:a16="http://schemas.microsoft.com/office/drawing/2014/main" id="{26507C7C-D192-95CC-AE5F-F4AFDCE93784}"/>
                      </a:ext>
                    </a:extLst>
                  </p:cNvPr>
                  <p:cNvSpPr>
                    <a:spLocks noRot="1" noChangeAspect="1" noMove="1" noResize="1" noEditPoints="1" noAdjustHandles="1" noChangeArrowheads="1" noChangeShapeType="1" noTextEdit="1"/>
                  </p:cNvSpPr>
                  <p:nvPr/>
                </p:nvSpPr>
                <p:spPr>
                  <a:xfrm>
                    <a:off x="6089441" y="4992682"/>
                    <a:ext cx="429234" cy="429235"/>
                  </a:xfrm>
                  <a:prstGeom prst="rect">
                    <a:avLst/>
                  </a:prstGeom>
                  <a:blipFill>
                    <a:blip r:embed="rId38"/>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正方形/長方形 32">
                    <a:extLst>
                      <a:ext uri="{FF2B5EF4-FFF2-40B4-BE49-F238E27FC236}">
                        <a16:creationId xmlns:a16="http://schemas.microsoft.com/office/drawing/2014/main" id="{E8C61955-096A-FFD3-4951-FDAAAED7CB1F}"/>
                      </a:ext>
                    </a:extLst>
                  </p:cNvPr>
                  <p:cNvSpPr/>
                  <p:nvPr/>
                </p:nvSpPr>
                <p:spPr>
                  <a:xfrm>
                    <a:off x="65159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1</m:t>
                          </m:r>
                        </m:oMath>
                      </m:oMathPara>
                    </a14:m>
                    <a:endParaRPr kumimoji="1" lang="ja-JP" altLang="en-US" sz="2000" dirty="0"/>
                  </a:p>
                </p:txBody>
              </p:sp>
            </mc:Choice>
            <mc:Fallback xmlns="">
              <p:sp>
                <p:nvSpPr>
                  <p:cNvPr id="33" name="正方形/長方形 32">
                    <a:extLst>
                      <a:ext uri="{FF2B5EF4-FFF2-40B4-BE49-F238E27FC236}">
                        <a16:creationId xmlns:a16="http://schemas.microsoft.com/office/drawing/2014/main" id="{E8C61955-096A-FFD3-4951-FDAAAED7CB1F}"/>
                      </a:ext>
                    </a:extLst>
                  </p:cNvPr>
                  <p:cNvSpPr>
                    <a:spLocks noRot="1" noChangeAspect="1" noMove="1" noResize="1" noEditPoints="1" noAdjustHandles="1" noChangeArrowheads="1" noChangeShapeType="1" noTextEdit="1"/>
                  </p:cNvSpPr>
                  <p:nvPr/>
                </p:nvSpPr>
                <p:spPr>
                  <a:xfrm>
                    <a:off x="6515922" y="4992682"/>
                    <a:ext cx="429234" cy="429235"/>
                  </a:xfrm>
                  <a:prstGeom prst="rect">
                    <a:avLst/>
                  </a:prstGeom>
                  <a:blipFill>
                    <a:blip r:embed="rId39"/>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正方形/長方形 33">
                    <a:extLst>
                      <a:ext uri="{FF2B5EF4-FFF2-40B4-BE49-F238E27FC236}">
                        <a16:creationId xmlns:a16="http://schemas.microsoft.com/office/drawing/2014/main" id="{C013380C-27E2-329D-50E6-3253211D7A8A}"/>
                      </a:ext>
                    </a:extLst>
                  </p:cNvPr>
                  <p:cNvSpPr/>
                  <p:nvPr/>
                </p:nvSpPr>
                <p:spPr>
                  <a:xfrm>
                    <a:off x="6942404"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4" name="正方形/長方形 33">
                    <a:extLst>
                      <a:ext uri="{FF2B5EF4-FFF2-40B4-BE49-F238E27FC236}">
                        <a16:creationId xmlns:a16="http://schemas.microsoft.com/office/drawing/2014/main" id="{C013380C-27E2-329D-50E6-3253211D7A8A}"/>
                      </a:ext>
                    </a:extLst>
                  </p:cNvPr>
                  <p:cNvSpPr>
                    <a:spLocks noRot="1" noChangeAspect="1" noMove="1" noResize="1" noEditPoints="1" noAdjustHandles="1" noChangeArrowheads="1" noChangeShapeType="1" noTextEdit="1"/>
                  </p:cNvSpPr>
                  <p:nvPr/>
                </p:nvSpPr>
                <p:spPr>
                  <a:xfrm>
                    <a:off x="6942404" y="4992682"/>
                    <a:ext cx="429234" cy="429235"/>
                  </a:xfrm>
                  <a:prstGeom prst="rect">
                    <a:avLst/>
                  </a:prstGeom>
                  <a:blipFill>
                    <a:blip r:embed="rId40"/>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正方形/長方形 34">
                    <a:extLst>
                      <a:ext uri="{FF2B5EF4-FFF2-40B4-BE49-F238E27FC236}">
                        <a16:creationId xmlns:a16="http://schemas.microsoft.com/office/drawing/2014/main" id="{41E07397-15D2-AB52-B48B-1BEE28E29747}"/>
                      </a:ext>
                    </a:extLst>
                  </p:cNvPr>
                  <p:cNvSpPr/>
                  <p:nvPr/>
                </p:nvSpPr>
                <p:spPr>
                  <a:xfrm>
                    <a:off x="60894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5" name="正方形/長方形 34">
                    <a:extLst>
                      <a:ext uri="{FF2B5EF4-FFF2-40B4-BE49-F238E27FC236}">
                        <a16:creationId xmlns:a16="http://schemas.microsoft.com/office/drawing/2014/main" id="{41E07397-15D2-AB52-B48B-1BEE28E29747}"/>
                      </a:ext>
                    </a:extLst>
                  </p:cNvPr>
                  <p:cNvSpPr>
                    <a:spLocks noRot="1" noChangeAspect="1" noMove="1" noResize="1" noEditPoints="1" noAdjustHandles="1" noChangeArrowheads="1" noChangeShapeType="1" noTextEdit="1"/>
                  </p:cNvSpPr>
                  <p:nvPr/>
                </p:nvSpPr>
                <p:spPr>
                  <a:xfrm>
                    <a:off x="6089441" y="5421917"/>
                    <a:ext cx="429234" cy="429235"/>
                  </a:xfrm>
                  <a:prstGeom prst="rect">
                    <a:avLst/>
                  </a:prstGeom>
                  <a:blipFill>
                    <a:blip r:embed="rId41"/>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正方形/長方形 35">
                    <a:extLst>
                      <a:ext uri="{FF2B5EF4-FFF2-40B4-BE49-F238E27FC236}">
                        <a16:creationId xmlns:a16="http://schemas.microsoft.com/office/drawing/2014/main" id="{D851C440-1DA2-9AE5-982A-EC58146A78F0}"/>
                      </a:ext>
                    </a:extLst>
                  </p:cNvPr>
                  <p:cNvSpPr/>
                  <p:nvPr/>
                </p:nvSpPr>
                <p:spPr>
                  <a:xfrm>
                    <a:off x="65159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6" name="正方形/長方形 35">
                    <a:extLst>
                      <a:ext uri="{FF2B5EF4-FFF2-40B4-BE49-F238E27FC236}">
                        <a16:creationId xmlns:a16="http://schemas.microsoft.com/office/drawing/2014/main" id="{D851C440-1DA2-9AE5-982A-EC58146A78F0}"/>
                      </a:ext>
                    </a:extLst>
                  </p:cNvPr>
                  <p:cNvSpPr>
                    <a:spLocks noRot="1" noChangeAspect="1" noMove="1" noResize="1" noEditPoints="1" noAdjustHandles="1" noChangeArrowheads="1" noChangeShapeType="1" noTextEdit="1"/>
                  </p:cNvSpPr>
                  <p:nvPr/>
                </p:nvSpPr>
                <p:spPr>
                  <a:xfrm>
                    <a:off x="6515922" y="5421917"/>
                    <a:ext cx="429234" cy="429235"/>
                  </a:xfrm>
                  <a:prstGeom prst="rect">
                    <a:avLst/>
                  </a:prstGeom>
                  <a:blipFill>
                    <a:blip r:embed="rId42"/>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正方形/長方形 36">
                    <a:extLst>
                      <a:ext uri="{FF2B5EF4-FFF2-40B4-BE49-F238E27FC236}">
                        <a16:creationId xmlns:a16="http://schemas.microsoft.com/office/drawing/2014/main" id="{C6D4C0F8-F4AA-5AFD-2DE0-31C6AE93F2FB}"/>
                      </a:ext>
                    </a:extLst>
                  </p:cNvPr>
                  <p:cNvSpPr/>
                  <p:nvPr/>
                </p:nvSpPr>
                <p:spPr>
                  <a:xfrm>
                    <a:off x="6942404"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1</m:t>
                          </m:r>
                        </m:oMath>
                      </m:oMathPara>
                    </a14:m>
                    <a:endParaRPr lang="ja-JP" altLang="en-US" sz="2000" dirty="0"/>
                  </a:p>
                </p:txBody>
              </p:sp>
            </mc:Choice>
            <mc:Fallback xmlns="">
              <p:sp>
                <p:nvSpPr>
                  <p:cNvPr id="37" name="正方形/長方形 36">
                    <a:extLst>
                      <a:ext uri="{FF2B5EF4-FFF2-40B4-BE49-F238E27FC236}">
                        <a16:creationId xmlns:a16="http://schemas.microsoft.com/office/drawing/2014/main" id="{C6D4C0F8-F4AA-5AFD-2DE0-31C6AE93F2FB}"/>
                      </a:ext>
                    </a:extLst>
                  </p:cNvPr>
                  <p:cNvSpPr>
                    <a:spLocks noRot="1" noChangeAspect="1" noMove="1" noResize="1" noEditPoints="1" noAdjustHandles="1" noChangeArrowheads="1" noChangeShapeType="1" noTextEdit="1"/>
                  </p:cNvSpPr>
                  <p:nvPr/>
                </p:nvSpPr>
                <p:spPr>
                  <a:xfrm>
                    <a:off x="6942404" y="5421917"/>
                    <a:ext cx="429234" cy="429235"/>
                  </a:xfrm>
                  <a:prstGeom prst="rect">
                    <a:avLst/>
                  </a:prstGeom>
                  <a:blipFill>
                    <a:blip r:embed="rId43"/>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正方形/長方形 37">
                    <a:extLst>
                      <a:ext uri="{FF2B5EF4-FFF2-40B4-BE49-F238E27FC236}">
                        <a16:creationId xmlns:a16="http://schemas.microsoft.com/office/drawing/2014/main" id="{2CCD450C-2B89-CF36-FFA2-0BBCD87C3F60}"/>
                      </a:ext>
                    </a:extLst>
                  </p:cNvPr>
                  <p:cNvSpPr/>
                  <p:nvPr/>
                </p:nvSpPr>
                <p:spPr>
                  <a:xfrm>
                    <a:off x="4819492" y="4563449"/>
                    <a:ext cx="429234" cy="429234"/>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8" name="正方形/長方形 37">
                    <a:extLst>
                      <a:ext uri="{FF2B5EF4-FFF2-40B4-BE49-F238E27FC236}">
                        <a16:creationId xmlns:a16="http://schemas.microsoft.com/office/drawing/2014/main" id="{2CCD450C-2B89-CF36-FFA2-0BBCD87C3F60}"/>
                      </a:ext>
                    </a:extLst>
                  </p:cNvPr>
                  <p:cNvSpPr>
                    <a:spLocks noRot="1" noChangeAspect="1" noMove="1" noResize="1" noEditPoints="1" noAdjustHandles="1" noChangeArrowheads="1" noChangeShapeType="1" noTextEdit="1"/>
                  </p:cNvSpPr>
                  <p:nvPr/>
                </p:nvSpPr>
                <p:spPr>
                  <a:xfrm>
                    <a:off x="4819492" y="4563449"/>
                    <a:ext cx="429234" cy="429234"/>
                  </a:xfrm>
                  <a:prstGeom prst="rect">
                    <a:avLst/>
                  </a:prstGeom>
                  <a:blipFill>
                    <a:blip r:embed="rId44"/>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正方形/長方形 38">
                    <a:extLst>
                      <a:ext uri="{FF2B5EF4-FFF2-40B4-BE49-F238E27FC236}">
                        <a16:creationId xmlns:a16="http://schemas.microsoft.com/office/drawing/2014/main" id="{17D8DBBE-B447-2762-D517-A6D3869A524E}"/>
                      </a:ext>
                    </a:extLst>
                  </p:cNvPr>
                  <p:cNvSpPr/>
                  <p:nvPr/>
                </p:nvSpPr>
                <p:spPr>
                  <a:xfrm>
                    <a:off x="5234141"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9" name="正方形/長方形 38">
                    <a:extLst>
                      <a:ext uri="{FF2B5EF4-FFF2-40B4-BE49-F238E27FC236}">
                        <a16:creationId xmlns:a16="http://schemas.microsoft.com/office/drawing/2014/main" id="{17D8DBBE-B447-2762-D517-A6D3869A524E}"/>
                      </a:ext>
                    </a:extLst>
                  </p:cNvPr>
                  <p:cNvSpPr>
                    <a:spLocks noRot="1" noChangeAspect="1" noMove="1" noResize="1" noEditPoints="1" noAdjustHandles="1" noChangeArrowheads="1" noChangeShapeType="1" noTextEdit="1"/>
                  </p:cNvSpPr>
                  <p:nvPr/>
                </p:nvSpPr>
                <p:spPr>
                  <a:xfrm>
                    <a:off x="5234141" y="4563448"/>
                    <a:ext cx="429234" cy="429235"/>
                  </a:xfrm>
                  <a:prstGeom prst="rect">
                    <a:avLst/>
                  </a:prstGeom>
                  <a:blipFill>
                    <a:blip r:embed="rId45"/>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正方形/長方形 39">
                    <a:extLst>
                      <a:ext uri="{FF2B5EF4-FFF2-40B4-BE49-F238E27FC236}">
                        <a16:creationId xmlns:a16="http://schemas.microsoft.com/office/drawing/2014/main" id="{DEED0802-DB28-6299-8DB8-7893B38BC110}"/>
                      </a:ext>
                    </a:extLst>
                  </p:cNvPr>
                  <p:cNvSpPr/>
                  <p:nvPr/>
                </p:nvSpPr>
                <p:spPr>
                  <a:xfrm>
                    <a:off x="56606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0" name="正方形/長方形 39">
                    <a:extLst>
                      <a:ext uri="{FF2B5EF4-FFF2-40B4-BE49-F238E27FC236}">
                        <a16:creationId xmlns:a16="http://schemas.microsoft.com/office/drawing/2014/main" id="{DEED0802-DB28-6299-8DB8-7893B38BC110}"/>
                      </a:ext>
                    </a:extLst>
                  </p:cNvPr>
                  <p:cNvSpPr>
                    <a:spLocks noRot="1" noChangeAspect="1" noMove="1" noResize="1" noEditPoints="1" noAdjustHandles="1" noChangeArrowheads="1" noChangeShapeType="1" noTextEdit="1"/>
                  </p:cNvSpPr>
                  <p:nvPr/>
                </p:nvSpPr>
                <p:spPr>
                  <a:xfrm>
                    <a:off x="5660622" y="4563448"/>
                    <a:ext cx="429234" cy="429235"/>
                  </a:xfrm>
                  <a:prstGeom prst="rect">
                    <a:avLst/>
                  </a:prstGeom>
                  <a:blipFill>
                    <a:blip r:embed="rId46"/>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正方形/長方形 40">
                    <a:extLst>
                      <a:ext uri="{FF2B5EF4-FFF2-40B4-BE49-F238E27FC236}">
                        <a16:creationId xmlns:a16="http://schemas.microsoft.com/office/drawing/2014/main" id="{394A6F89-7F0E-1EFD-B742-3046521F5A7C}"/>
                      </a:ext>
                    </a:extLst>
                  </p:cNvPr>
                  <p:cNvSpPr/>
                  <p:nvPr/>
                </p:nvSpPr>
                <p:spPr>
                  <a:xfrm>
                    <a:off x="4819492" y="4992682"/>
                    <a:ext cx="429234" cy="42923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1" name="正方形/長方形 40">
                    <a:extLst>
                      <a:ext uri="{FF2B5EF4-FFF2-40B4-BE49-F238E27FC236}">
                        <a16:creationId xmlns:a16="http://schemas.microsoft.com/office/drawing/2014/main" id="{394A6F89-7F0E-1EFD-B742-3046521F5A7C}"/>
                      </a:ext>
                    </a:extLst>
                  </p:cNvPr>
                  <p:cNvSpPr>
                    <a:spLocks noRot="1" noChangeAspect="1" noMove="1" noResize="1" noEditPoints="1" noAdjustHandles="1" noChangeArrowheads="1" noChangeShapeType="1" noTextEdit="1"/>
                  </p:cNvSpPr>
                  <p:nvPr/>
                </p:nvSpPr>
                <p:spPr>
                  <a:xfrm>
                    <a:off x="4819492" y="4992682"/>
                    <a:ext cx="429234" cy="429234"/>
                  </a:xfrm>
                  <a:prstGeom prst="rect">
                    <a:avLst/>
                  </a:prstGeom>
                  <a:blipFill>
                    <a:blip r:embed="rId47"/>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正方形/長方形 41">
                    <a:extLst>
                      <a:ext uri="{FF2B5EF4-FFF2-40B4-BE49-F238E27FC236}">
                        <a16:creationId xmlns:a16="http://schemas.microsoft.com/office/drawing/2014/main" id="{858FD95C-E3FF-8197-03E2-03356B8D3186}"/>
                      </a:ext>
                    </a:extLst>
                  </p:cNvPr>
                  <p:cNvSpPr/>
                  <p:nvPr/>
                </p:nvSpPr>
                <p:spPr>
                  <a:xfrm>
                    <a:off x="52341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kumimoji="1" lang="ja-JP" altLang="en-US" sz="2000" dirty="0"/>
                  </a:p>
                </p:txBody>
              </p:sp>
            </mc:Choice>
            <mc:Fallback xmlns="">
              <p:sp>
                <p:nvSpPr>
                  <p:cNvPr id="42" name="正方形/長方形 41">
                    <a:extLst>
                      <a:ext uri="{FF2B5EF4-FFF2-40B4-BE49-F238E27FC236}">
                        <a16:creationId xmlns:a16="http://schemas.microsoft.com/office/drawing/2014/main" id="{858FD95C-E3FF-8197-03E2-03356B8D3186}"/>
                      </a:ext>
                    </a:extLst>
                  </p:cNvPr>
                  <p:cNvSpPr>
                    <a:spLocks noRot="1" noChangeAspect="1" noMove="1" noResize="1" noEditPoints="1" noAdjustHandles="1" noChangeArrowheads="1" noChangeShapeType="1" noTextEdit="1"/>
                  </p:cNvSpPr>
                  <p:nvPr/>
                </p:nvSpPr>
                <p:spPr>
                  <a:xfrm>
                    <a:off x="5234141" y="4992682"/>
                    <a:ext cx="429234" cy="429235"/>
                  </a:xfrm>
                  <a:prstGeom prst="rect">
                    <a:avLst/>
                  </a:prstGeom>
                  <a:blipFill>
                    <a:blip r:embed="rId48"/>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正方形/長方形 42">
                    <a:extLst>
                      <a:ext uri="{FF2B5EF4-FFF2-40B4-BE49-F238E27FC236}">
                        <a16:creationId xmlns:a16="http://schemas.microsoft.com/office/drawing/2014/main" id="{9376D003-0E2F-2494-EDD9-7293640982C8}"/>
                      </a:ext>
                    </a:extLst>
                  </p:cNvPr>
                  <p:cNvSpPr/>
                  <p:nvPr/>
                </p:nvSpPr>
                <p:spPr>
                  <a:xfrm>
                    <a:off x="56606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3" name="正方形/長方形 42">
                    <a:extLst>
                      <a:ext uri="{FF2B5EF4-FFF2-40B4-BE49-F238E27FC236}">
                        <a16:creationId xmlns:a16="http://schemas.microsoft.com/office/drawing/2014/main" id="{9376D003-0E2F-2494-EDD9-7293640982C8}"/>
                      </a:ext>
                    </a:extLst>
                  </p:cNvPr>
                  <p:cNvSpPr>
                    <a:spLocks noRot="1" noChangeAspect="1" noMove="1" noResize="1" noEditPoints="1" noAdjustHandles="1" noChangeArrowheads="1" noChangeShapeType="1" noTextEdit="1"/>
                  </p:cNvSpPr>
                  <p:nvPr/>
                </p:nvSpPr>
                <p:spPr>
                  <a:xfrm>
                    <a:off x="5660622" y="4992682"/>
                    <a:ext cx="429234" cy="429235"/>
                  </a:xfrm>
                  <a:prstGeom prst="rect">
                    <a:avLst/>
                  </a:prstGeom>
                  <a:blipFill>
                    <a:blip r:embed="rId49"/>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正方形/長方形 43">
                    <a:extLst>
                      <a:ext uri="{FF2B5EF4-FFF2-40B4-BE49-F238E27FC236}">
                        <a16:creationId xmlns:a16="http://schemas.microsoft.com/office/drawing/2014/main" id="{C84AFFE4-72E9-10CB-1072-B7AA50C76808}"/>
                      </a:ext>
                    </a:extLst>
                  </p:cNvPr>
                  <p:cNvSpPr/>
                  <p:nvPr/>
                </p:nvSpPr>
                <p:spPr>
                  <a:xfrm>
                    <a:off x="4819492" y="5421918"/>
                    <a:ext cx="429234" cy="42923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4" name="正方形/長方形 43">
                    <a:extLst>
                      <a:ext uri="{FF2B5EF4-FFF2-40B4-BE49-F238E27FC236}">
                        <a16:creationId xmlns:a16="http://schemas.microsoft.com/office/drawing/2014/main" id="{C84AFFE4-72E9-10CB-1072-B7AA50C76808}"/>
                      </a:ext>
                    </a:extLst>
                  </p:cNvPr>
                  <p:cNvSpPr>
                    <a:spLocks noRot="1" noChangeAspect="1" noMove="1" noResize="1" noEditPoints="1" noAdjustHandles="1" noChangeArrowheads="1" noChangeShapeType="1" noTextEdit="1"/>
                  </p:cNvSpPr>
                  <p:nvPr/>
                </p:nvSpPr>
                <p:spPr>
                  <a:xfrm>
                    <a:off x="4819492" y="5421918"/>
                    <a:ext cx="429234" cy="429234"/>
                  </a:xfrm>
                  <a:prstGeom prst="rect">
                    <a:avLst/>
                  </a:prstGeom>
                  <a:blipFill>
                    <a:blip r:embed="rId50"/>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正方形/長方形 44">
                    <a:extLst>
                      <a:ext uri="{FF2B5EF4-FFF2-40B4-BE49-F238E27FC236}">
                        <a16:creationId xmlns:a16="http://schemas.microsoft.com/office/drawing/2014/main" id="{286CD3B0-3158-7354-46EB-BB2DE28C9A6E}"/>
                      </a:ext>
                    </a:extLst>
                  </p:cNvPr>
                  <p:cNvSpPr/>
                  <p:nvPr/>
                </p:nvSpPr>
                <p:spPr>
                  <a:xfrm>
                    <a:off x="52341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5" name="正方形/長方形 44">
                    <a:extLst>
                      <a:ext uri="{FF2B5EF4-FFF2-40B4-BE49-F238E27FC236}">
                        <a16:creationId xmlns:a16="http://schemas.microsoft.com/office/drawing/2014/main" id="{286CD3B0-3158-7354-46EB-BB2DE28C9A6E}"/>
                      </a:ext>
                    </a:extLst>
                  </p:cNvPr>
                  <p:cNvSpPr>
                    <a:spLocks noRot="1" noChangeAspect="1" noMove="1" noResize="1" noEditPoints="1" noAdjustHandles="1" noChangeArrowheads="1" noChangeShapeType="1" noTextEdit="1"/>
                  </p:cNvSpPr>
                  <p:nvPr/>
                </p:nvSpPr>
                <p:spPr>
                  <a:xfrm>
                    <a:off x="5234141" y="5421917"/>
                    <a:ext cx="429234" cy="429235"/>
                  </a:xfrm>
                  <a:prstGeom prst="rect">
                    <a:avLst/>
                  </a:prstGeom>
                  <a:blipFill>
                    <a:blip r:embed="rId51"/>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正方形/長方形 45">
                    <a:extLst>
                      <a:ext uri="{FF2B5EF4-FFF2-40B4-BE49-F238E27FC236}">
                        <a16:creationId xmlns:a16="http://schemas.microsoft.com/office/drawing/2014/main" id="{B7A6D199-1107-2E0F-0531-395F192650DD}"/>
                      </a:ext>
                    </a:extLst>
                  </p:cNvPr>
                  <p:cNvSpPr/>
                  <p:nvPr/>
                </p:nvSpPr>
                <p:spPr>
                  <a:xfrm>
                    <a:off x="56606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6" name="正方形/長方形 45">
                    <a:extLst>
                      <a:ext uri="{FF2B5EF4-FFF2-40B4-BE49-F238E27FC236}">
                        <a16:creationId xmlns:a16="http://schemas.microsoft.com/office/drawing/2014/main" id="{B7A6D199-1107-2E0F-0531-395F192650DD}"/>
                      </a:ext>
                    </a:extLst>
                  </p:cNvPr>
                  <p:cNvSpPr>
                    <a:spLocks noRot="1" noChangeAspect="1" noMove="1" noResize="1" noEditPoints="1" noAdjustHandles="1" noChangeArrowheads="1" noChangeShapeType="1" noTextEdit="1"/>
                  </p:cNvSpPr>
                  <p:nvPr/>
                </p:nvSpPr>
                <p:spPr>
                  <a:xfrm>
                    <a:off x="5660622" y="5421917"/>
                    <a:ext cx="429234" cy="429235"/>
                  </a:xfrm>
                  <a:prstGeom prst="rect">
                    <a:avLst/>
                  </a:prstGeom>
                  <a:blipFill>
                    <a:blip r:embed="rId52"/>
                    <a:stretch>
                      <a:fillRect l="-3571"/>
                    </a:stretch>
                  </a:blipFill>
                  <a:ln w="12700">
                    <a:noFill/>
                  </a:ln>
                </p:spPr>
                <p:txBody>
                  <a:bodyPr/>
                  <a:lstStyle/>
                  <a:p>
                    <a:r>
                      <a:rPr lang="en-GB">
                        <a:noFill/>
                      </a:rPr>
                      <a:t> </a:t>
                    </a:r>
                  </a:p>
                </p:txBody>
              </p:sp>
            </mc:Fallback>
          </mc:AlternateContent>
        </p:grpSp>
        <p:pic>
          <p:nvPicPr>
            <p:cNvPr id="47" name="Picture 6" descr="EU(イーユー)とは？ 意味や使い方 - コトバンク">
              <a:extLst>
                <a:ext uri="{FF2B5EF4-FFF2-40B4-BE49-F238E27FC236}">
                  <a16:creationId xmlns:a16="http://schemas.microsoft.com/office/drawing/2014/main" id="{E98EE236-BDC6-A236-ECE3-1F04DF39C5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4632" y="2706319"/>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 name="図 47">
              <a:extLst>
                <a:ext uri="{FF2B5EF4-FFF2-40B4-BE49-F238E27FC236}">
                  <a16:creationId xmlns:a16="http://schemas.microsoft.com/office/drawing/2014/main" id="{29B2FB8A-0BE9-10F7-BB0B-68223929F36D}"/>
                </a:ext>
              </a:extLst>
            </p:cNvPr>
            <p:cNvPicPr>
              <a:picLocks noChangeAspect="1"/>
            </p:cNvPicPr>
            <p:nvPr/>
          </p:nvPicPr>
          <p:blipFill>
            <a:blip r:embed="rId11">
              <a:alphaModFix/>
            </a:blip>
            <a:stretch>
              <a:fillRect/>
            </a:stretch>
          </p:blipFill>
          <p:spPr>
            <a:xfrm>
              <a:off x="6379743" y="2706319"/>
              <a:ext cx="485999" cy="324000"/>
            </a:xfrm>
            <a:prstGeom prst="rect">
              <a:avLst/>
            </a:prstGeom>
            <a:ln>
              <a:solidFill>
                <a:schemeClr val="tx1"/>
              </a:solidFill>
            </a:ln>
          </p:spPr>
        </p:pic>
        <p:pic>
          <p:nvPicPr>
            <p:cNvPr id="49" name="図 48">
              <a:extLst>
                <a:ext uri="{FF2B5EF4-FFF2-40B4-BE49-F238E27FC236}">
                  <a16:creationId xmlns:a16="http://schemas.microsoft.com/office/drawing/2014/main" id="{4B934BFE-39B9-B041-EEBE-53CDCA1696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5233" y="2706319"/>
              <a:ext cx="485393" cy="324000"/>
            </a:xfrm>
            <a:prstGeom prst="rect">
              <a:avLst/>
            </a:prstGeom>
            <a:ln>
              <a:solidFill>
                <a:schemeClr val="tx1"/>
              </a:solidFill>
            </a:ln>
          </p:spPr>
        </p:pic>
        <p:pic>
          <p:nvPicPr>
            <p:cNvPr id="50" name="グラフィックス 49" descr="発電所 単色塗りつぶし">
              <a:extLst>
                <a:ext uri="{FF2B5EF4-FFF2-40B4-BE49-F238E27FC236}">
                  <a16:creationId xmlns:a16="http://schemas.microsoft.com/office/drawing/2014/main" id="{CF5B0076-D00B-379F-841A-1541E622B8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9707" y="3073762"/>
              <a:ext cx="395999" cy="395999"/>
            </a:xfrm>
            <a:prstGeom prst="rect">
              <a:avLst/>
            </a:prstGeom>
          </p:spPr>
        </p:pic>
        <p:pic>
          <p:nvPicPr>
            <p:cNvPr id="51" name="図 50" descr="図形&#10;&#10;中程度の精度で自動的に生成された説明">
              <a:extLst>
                <a:ext uri="{FF2B5EF4-FFF2-40B4-BE49-F238E27FC236}">
                  <a16:creationId xmlns:a16="http://schemas.microsoft.com/office/drawing/2014/main" id="{78D3ED65-1F80-E233-0732-6B1C6066FB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65794" y="3072688"/>
              <a:ext cx="395999" cy="382713"/>
            </a:xfrm>
            <a:prstGeom prst="rect">
              <a:avLst/>
            </a:prstGeom>
          </p:spPr>
        </p:pic>
        <p:pic>
          <p:nvPicPr>
            <p:cNvPr id="52" name="グラフィックス 51" descr="発電所 単色塗りつぶし">
              <a:extLst>
                <a:ext uri="{FF2B5EF4-FFF2-40B4-BE49-F238E27FC236}">
                  <a16:creationId xmlns:a16="http://schemas.microsoft.com/office/drawing/2014/main" id="{899A6ED1-3AFB-3B61-D095-ACD1E54261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3215" y="3073762"/>
              <a:ext cx="395999" cy="395999"/>
            </a:xfrm>
            <a:prstGeom prst="rect">
              <a:avLst/>
            </a:prstGeom>
          </p:spPr>
        </p:pic>
        <p:pic>
          <p:nvPicPr>
            <p:cNvPr id="53" name="図 52" descr="図形&#10;&#10;中程度の精度で自動的に生成された説明">
              <a:extLst>
                <a:ext uri="{FF2B5EF4-FFF2-40B4-BE49-F238E27FC236}">
                  <a16:creationId xmlns:a16="http://schemas.microsoft.com/office/drawing/2014/main" id="{EAF33685-2FD0-6B89-C0FB-2D50E19817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9303" y="3072688"/>
              <a:ext cx="395999" cy="382713"/>
            </a:xfrm>
            <a:prstGeom prst="rect">
              <a:avLst/>
            </a:prstGeom>
          </p:spPr>
        </p:pic>
        <p:pic>
          <p:nvPicPr>
            <p:cNvPr id="54" name="グラフィックス 53" descr="発電所 単色塗りつぶし">
              <a:extLst>
                <a:ext uri="{FF2B5EF4-FFF2-40B4-BE49-F238E27FC236}">
                  <a16:creationId xmlns:a16="http://schemas.microsoft.com/office/drawing/2014/main" id="{25D7AC2F-615E-FA0F-B9CE-53349F0883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71443" y="3073762"/>
              <a:ext cx="395999" cy="395999"/>
            </a:xfrm>
            <a:prstGeom prst="rect">
              <a:avLst/>
            </a:prstGeom>
          </p:spPr>
        </p:pic>
        <p:pic>
          <p:nvPicPr>
            <p:cNvPr id="55" name="図 54" descr="図形&#10;&#10;中程度の精度で自動的に生成された説明">
              <a:extLst>
                <a:ext uri="{FF2B5EF4-FFF2-40B4-BE49-F238E27FC236}">
                  <a16:creationId xmlns:a16="http://schemas.microsoft.com/office/drawing/2014/main" id="{58489430-ECD4-207B-A38C-A0CEB00B26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57531" y="3072688"/>
              <a:ext cx="395999" cy="382713"/>
            </a:xfrm>
            <a:prstGeom prst="rect">
              <a:avLst/>
            </a:prstGeom>
          </p:spPr>
        </p:pic>
        <p:pic>
          <p:nvPicPr>
            <p:cNvPr id="56" name="グラフィックス 55" descr="発電所 単色塗りつぶし">
              <a:extLst>
                <a:ext uri="{FF2B5EF4-FFF2-40B4-BE49-F238E27FC236}">
                  <a16:creationId xmlns:a16="http://schemas.microsoft.com/office/drawing/2014/main" id="{6B393F79-3B0A-DDED-BD1F-8058CF35F3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5874" y="3515107"/>
              <a:ext cx="395999" cy="395999"/>
            </a:xfrm>
            <a:prstGeom prst="rect">
              <a:avLst/>
            </a:prstGeom>
          </p:spPr>
        </p:pic>
        <p:pic>
          <p:nvPicPr>
            <p:cNvPr id="57" name="図 56" descr="図形&#10;&#10;中程度の精度で自動的に生成された説明">
              <a:extLst>
                <a:ext uri="{FF2B5EF4-FFF2-40B4-BE49-F238E27FC236}">
                  <a16:creationId xmlns:a16="http://schemas.microsoft.com/office/drawing/2014/main" id="{78C48F94-FE8A-D4FD-7A13-E61391C5B2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5874" y="3957092"/>
              <a:ext cx="395999" cy="382713"/>
            </a:xfrm>
            <a:prstGeom prst="rect">
              <a:avLst/>
            </a:prstGeom>
          </p:spPr>
        </p:pic>
        <p:pic>
          <p:nvPicPr>
            <p:cNvPr id="58" name="グラフィックス 57" descr="発電所 単色塗りつぶし">
              <a:extLst>
                <a:ext uri="{FF2B5EF4-FFF2-40B4-BE49-F238E27FC236}">
                  <a16:creationId xmlns:a16="http://schemas.microsoft.com/office/drawing/2014/main" id="{B42FA73F-3104-22AD-1C6F-3363A64822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4480" y="4377058"/>
              <a:ext cx="395999" cy="395999"/>
            </a:xfrm>
            <a:prstGeom prst="rect">
              <a:avLst/>
            </a:prstGeom>
          </p:spPr>
        </p:pic>
        <p:pic>
          <p:nvPicPr>
            <p:cNvPr id="59" name="図 58" descr="図形&#10;&#10;中程度の精度で自動的に生成された説明">
              <a:extLst>
                <a:ext uri="{FF2B5EF4-FFF2-40B4-BE49-F238E27FC236}">
                  <a16:creationId xmlns:a16="http://schemas.microsoft.com/office/drawing/2014/main" id="{4474C4B7-8E88-A715-FAE4-015C602BE0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4480" y="4819043"/>
              <a:ext cx="395999" cy="382713"/>
            </a:xfrm>
            <a:prstGeom prst="rect">
              <a:avLst/>
            </a:prstGeom>
          </p:spPr>
        </p:pic>
        <p:pic>
          <p:nvPicPr>
            <p:cNvPr id="60" name="グラフィックス 59" descr="発電所 単色塗りつぶし">
              <a:extLst>
                <a:ext uri="{FF2B5EF4-FFF2-40B4-BE49-F238E27FC236}">
                  <a16:creationId xmlns:a16="http://schemas.microsoft.com/office/drawing/2014/main" id="{CF48FCA0-CE75-7C83-316D-143CDC369E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4480" y="5249203"/>
              <a:ext cx="395999" cy="395999"/>
            </a:xfrm>
            <a:prstGeom prst="rect">
              <a:avLst/>
            </a:prstGeom>
          </p:spPr>
        </p:pic>
        <p:pic>
          <p:nvPicPr>
            <p:cNvPr id="61" name="図 60" descr="図形&#10;&#10;中程度の精度で自動的に生成された説明">
              <a:extLst>
                <a:ext uri="{FF2B5EF4-FFF2-40B4-BE49-F238E27FC236}">
                  <a16:creationId xmlns:a16="http://schemas.microsoft.com/office/drawing/2014/main" id="{39A2B621-6D42-1151-FDE5-0A683FC5ADB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4480" y="5691187"/>
              <a:ext cx="395999" cy="382713"/>
            </a:xfrm>
            <a:prstGeom prst="rect">
              <a:avLst/>
            </a:prstGeom>
          </p:spPr>
        </p:pic>
        <p:cxnSp>
          <p:nvCxnSpPr>
            <p:cNvPr id="62" name="直線コネクタ 61">
              <a:extLst>
                <a:ext uri="{FF2B5EF4-FFF2-40B4-BE49-F238E27FC236}">
                  <a16:creationId xmlns:a16="http://schemas.microsoft.com/office/drawing/2014/main" id="{BEC1A621-77DF-DACC-6280-AC0D52C92036}"/>
                </a:ext>
              </a:extLst>
            </p:cNvPr>
            <p:cNvCxnSpPr>
              <a:cxnSpLocks/>
            </p:cNvCxnSpPr>
            <p:nvPr/>
          </p:nvCxnSpPr>
          <p:spPr>
            <a:xfrm flipH="1">
              <a:off x="4304941" y="4358008"/>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pic>
          <p:nvPicPr>
            <p:cNvPr id="63" name="Picture 6" descr="EU(イーユー)とは？ 意味や使い方 - コトバンク">
              <a:extLst>
                <a:ext uri="{FF2B5EF4-FFF2-40B4-BE49-F238E27FC236}">
                  <a16:creationId xmlns:a16="http://schemas.microsoft.com/office/drawing/2014/main" id="{D149FB28-649E-DD15-A0E6-1E4510E624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6380" y="3771367"/>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4" name="図 63">
              <a:extLst>
                <a:ext uri="{FF2B5EF4-FFF2-40B4-BE49-F238E27FC236}">
                  <a16:creationId xmlns:a16="http://schemas.microsoft.com/office/drawing/2014/main" id="{A2906677-182D-C19D-C0FC-59B5D8EC1AE9}"/>
                </a:ext>
              </a:extLst>
            </p:cNvPr>
            <p:cNvPicPr>
              <a:picLocks noChangeAspect="1"/>
            </p:cNvPicPr>
            <p:nvPr/>
          </p:nvPicPr>
          <p:blipFill>
            <a:blip r:embed="rId11">
              <a:alphaModFix/>
            </a:blip>
            <a:stretch>
              <a:fillRect/>
            </a:stretch>
          </p:blipFill>
          <p:spPr>
            <a:xfrm>
              <a:off x="4406002" y="4619087"/>
              <a:ext cx="485999" cy="324000"/>
            </a:xfrm>
            <a:prstGeom prst="rect">
              <a:avLst/>
            </a:prstGeom>
            <a:ln>
              <a:solidFill>
                <a:schemeClr val="tx1"/>
              </a:solidFill>
            </a:ln>
          </p:spPr>
        </p:pic>
        <p:pic>
          <p:nvPicPr>
            <p:cNvPr id="65" name="図 64">
              <a:extLst>
                <a:ext uri="{FF2B5EF4-FFF2-40B4-BE49-F238E27FC236}">
                  <a16:creationId xmlns:a16="http://schemas.microsoft.com/office/drawing/2014/main" id="{9E334160-6DCF-39D8-B332-8D19487D0F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06609" y="5480493"/>
              <a:ext cx="485393" cy="324000"/>
            </a:xfrm>
            <a:prstGeom prst="rect">
              <a:avLst/>
            </a:prstGeom>
            <a:ln>
              <a:solidFill>
                <a:schemeClr val="tx1"/>
              </a:solidFill>
            </a:ln>
          </p:spPr>
        </p:pic>
        <p:cxnSp>
          <p:nvCxnSpPr>
            <p:cNvPr id="66" name="直線コネクタ 65">
              <a:extLst>
                <a:ext uri="{FF2B5EF4-FFF2-40B4-BE49-F238E27FC236}">
                  <a16:creationId xmlns:a16="http://schemas.microsoft.com/office/drawing/2014/main" id="{59098A75-67B2-89EF-0D5A-41F069E1D913}"/>
                </a:ext>
              </a:extLst>
            </p:cNvPr>
            <p:cNvCxnSpPr>
              <a:cxnSpLocks/>
            </p:cNvCxnSpPr>
            <p:nvPr/>
          </p:nvCxnSpPr>
          <p:spPr>
            <a:xfrm flipH="1">
              <a:off x="4304941" y="5224954"/>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752764EB-C0B1-FF0C-EB80-22E36FB2BA51}"/>
                </a:ext>
              </a:extLst>
            </p:cNvPr>
            <p:cNvCxnSpPr>
              <a:cxnSpLocks/>
            </p:cNvCxnSpPr>
            <p:nvPr/>
          </p:nvCxnSpPr>
          <p:spPr>
            <a:xfrm>
              <a:off x="6191631" y="2706319"/>
              <a:ext cx="0" cy="3372376"/>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05FBE908-7720-3E49-F817-9654760C9C46}"/>
                </a:ext>
              </a:extLst>
            </p:cNvPr>
            <p:cNvCxnSpPr>
              <a:cxnSpLocks/>
            </p:cNvCxnSpPr>
            <p:nvPr/>
          </p:nvCxnSpPr>
          <p:spPr>
            <a:xfrm>
              <a:off x="7044353" y="2706319"/>
              <a:ext cx="0" cy="3374433"/>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9" name="テキスト ボックス 108">
                  <a:extLst>
                    <a:ext uri="{FF2B5EF4-FFF2-40B4-BE49-F238E27FC236}">
                      <a16:creationId xmlns:a16="http://schemas.microsoft.com/office/drawing/2014/main" id="{E4CC8981-5966-B6DC-C962-D706E8008D84}"/>
                    </a:ext>
                  </a:extLst>
                </p:cNvPr>
                <p:cNvSpPr txBox="1"/>
                <p:nvPr/>
              </p:nvSpPr>
              <p:spPr>
                <a:xfrm>
                  <a:off x="4114008" y="2197307"/>
                  <a:ext cx="2097915" cy="8253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ja-JP" sz="3600" b="1" i="1" smtClean="0">
                                <a:solidFill>
                                  <a:srgbClr val="008CF0"/>
                                </a:solidFill>
                                <a:latin typeface="Cambria Math" panose="02040503050406030204" pitchFamily="18" charset="0"/>
                              </a:rPr>
                            </m:ctrlPr>
                          </m:sSupPr>
                          <m:e>
                            <m:r>
                              <a:rPr lang="en-US" altLang="ja-JP" sz="3600" b="1">
                                <a:solidFill>
                                  <a:srgbClr val="008CF0"/>
                                </a:solidFill>
                                <a:latin typeface="Cambria Math" panose="02040503050406030204" pitchFamily="18" charset="0"/>
                              </a:rPr>
                              <m:t>𝐋</m:t>
                            </m:r>
                          </m:e>
                          <m:sup>
                            <m:r>
                              <a:rPr lang="en-US" altLang="ja-JP" sz="3600" i="1">
                                <a:solidFill>
                                  <a:srgbClr val="008CF0"/>
                                </a:solidFill>
                                <a:latin typeface="Cambria Math" panose="02040503050406030204" pitchFamily="18" charset="0"/>
                              </a:rPr>
                              <m:t>𝑖𝑛𝑡𝑟𝑎𝐸𝑈</m:t>
                            </m:r>
                          </m:sup>
                        </m:sSup>
                      </m:oMath>
                    </m:oMathPara>
                  </a14:m>
                  <a:endParaRPr lang="en-GB" sz="3600" dirty="0">
                    <a:solidFill>
                      <a:srgbClr val="008CF0"/>
                    </a:solidFill>
                  </a:endParaRPr>
                </a:p>
              </p:txBody>
            </p:sp>
          </mc:Choice>
          <mc:Fallback>
            <p:sp>
              <p:nvSpPr>
                <p:cNvPr id="109" name="テキスト ボックス 108">
                  <a:extLst>
                    <a:ext uri="{FF2B5EF4-FFF2-40B4-BE49-F238E27FC236}">
                      <a16:creationId xmlns:a16="http://schemas.microsoft.com/office/drawing/2014/main" id="{E4CC8981-5966-B6DC-C962-D706E8008D84}"/>
                    </a:ext>
                  </a:extLst>
                </p:cNvPr>
                <p:cNvSpPr txBox="1">
                  <a:spLocks noRot="1" noChangeAspect="1" noMove="1" noResize="1" noEditPoints="1" noAdjustHandles="1" noChangeArrowheads="1" noChangeShapeType="1" noTextEdit="1"/>
                </p:cNvSpPr>
                <p:nvPr/>
              </p:nvSpPr>
              <p:spPr>
                <a:xfrm>
                  <a:off x="4114008" y="2197307"/>
                  <a:ext cx="2097915" cy="825347"/>
                </a:xfrm>
                <a:prstGeom prst="rect">
                  <a:avLst/>
                </a:prstGeom>
                <a:blipFill>
                  <a:blip r:embed="rId53"/>
                  <a:stretch>
                    <a:fillRect/>
                  </a:stretch>
                </a:blipFill>
              </p:spPr>
              <p:txBody>
                <a:bodyPr/>
                <a:lstStyle/>
                <a:p>
                  <a:r>
                    <a:rPr lang="en-GB">
                      <a:noFill/>
                    </a:rPr>
                    <a:t> </a:t>
                  </a:r>
                </a:p>
              </p:txBody>
            </p:sp>
          </mc:Fallback>
        </mc:AlternateContent>
      </p:grpSp>
      <p:grpSp>
        <p:nvGrpSpPr>
          <p:cNvPr id="115" name="グループ化 114">
            <a:extLst>
              <a:ext uri="{FF2B5EF4-FFF2-40B4-BE49-F238E27FC236}">
                <a16:creationId xmlns:a16="http://schemas.microsoft.com/office/drawing/2014/main" id="{E2AD2D17-ECCD-5EDB-9E63-22D59FDECACF}"/>
              </a:ext>
            </a:extLst>
          </p:cNvPr>
          <p:cNvGrpSpPr/>
          <p:nvPr/>
        </p:nvGrpSpPr>
        <p:grpSpPr>
          <a:xfrm>
            <a:off x="10606377" y="3163937"/>
            <a:ext cx="1220148" cy="2673386"/>
            <a:chOff x="9052394" y="2906234"/>
            <a:chExt cx="1446140" cy="3168548"/>
          </a:xfrm>
        </p:grpSpPr>
        <p:grpSp>
          <p:nvGrpSpPr>
            <p:cNvPr id="67" name="グループ化 66">
              <a:extLst>
                <a:ext uri="{FF2B5EF4-FFF2-40B4-BE49-F238E27FC236}">
                  <a16:creationId xmlns:a16="http://schemas.microsoft.com/office/drawing/2014/main" id="{91AAEAFF-1D9D-3C51-B290-CBFFA8A11082}"/>
                </a:ext>
              </a:extLst>
            </p:cNvPr>
            <p:cNvGrpSpPr/>
            <p:nvPr/>
          </p:nvGrpSpPr>
          <p:grpSpPr>
            <a:xfrm>
              <a:off x="10067417" y="3499372"/>
              <a:ext cx="430627" cy="2575410"/>
              <a:chOff x="9427284" y="3269437"/>
              <a:chExt cx="430628" cy="2575408"/>
            </a:xfrm>
          </p:grpSpPr>
          <mc:AlternateContent xmlns:mc="http://schemas.openxmlformats.org/markup-compatibility/2006" xmlns:a14="http://schemas.microsoft.com/office/drawing/2010/main">
            <mc:Choice Requires="a14">
              <p:sp>
                <p:nvSpPr>
                  <p:cNvPr id="68" name="正方形/長方形 67">
                    <a:extLst>
                      <a:ext uri="{FF2B5EF4-FFF2-40B4-BE49-F238E27FC236}">
                        <a16:creationId xmlns:a16="http://schemas.microsoft.com/office/drawing/2014/main" id="{60E952F6-0641-D6E2-77E0-10AE61B6DFA5}"/>
                      </a:ext>
                    </a:extLst>
                  </p:cNvPr>
                  <p:cNvSpPr/>
                  <p:nvPr/>
                </p:nvSpPr>
                <p:spPr>
                  <a:xfrm>
                    <a:off x="9428678" y="3269437"/>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i="1">
                                  <a:solidFill>
                                    <a:schemeClr val="tx1"/>
                                  </a:solidFill>
                                  <a:latin typeface="Cambria Math" panose="02040503050406030204" pitchFamily="18" charset="0"/>
                                </a:rPr>
                                <m:t>1</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68" name="正方形/長方形 67">
                    <a:extLst>
                      <a:ext uri="{FF2B5EF4-FFF2-40B4-BE49-F238E27FC236}">
                        <a16:creationId xmlns:a16="http://schemas.microsoft.com/office/drawing/2014/main" id="{60E952F6-0641-D6E2-77E0-10AE61B6DFA5}"/>
                      </a:ext>
                    </a:extLst>
                  </p:cNvPr>
                  <p:cNvSpPr>
                    <a:spLocks noRot="1" noChangeAspect="1" noMove="1" noResize="1" noEditPoints="1" noAdjustHandles="1" noChangeArrowheads="1" noChangeShapeType="1" noTextEdit="1"/>
                  </p:cNvSpPr>
                  <p:nvPr/>
                </p:nvSpPr>
                <p:spPr>
                  <a:xfrm>
                    <a:off x="9428678" y="3269437"/>
                    <a:ext cx="429234" cy="429235"/>
                  </a:xfrm>
                  <a:prstGeom prst="rect">
                    <a:avLst/>
                  </a:prstGeom>
                  <a:blipFill>
                    <a:blip r:embed="rId54"/>
                    <a:stretch>
                      <a:fillRect l="-32203" b="-21667"/>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正方形/長方形 68">
                    <a:extLst>
                      <a:ext uri="{FF2B5EF4-FFF2-40B4-BE49-F238E27FC236}">
                        <a16:creationId xmlns:a16="http://schemas.microsoft.com/office/drawing/2014/main" id="{ECFECECC-D30D-3190-1EF3-2461C1ECB10C}"/>
                      </a:ext>
                    </a:extLst>
                  </p:cNvPr>
                  <p:cNvSpPr/>
                  <p:nvPr/>
                </p:nvSpPr>
                <p:spPr>
                  <a:xfrm>
                    <a:off x="9428677" y="3698672"/>
                    <a:ext cx="429235"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2</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69" name="正方形/長方形 68">
                    <a:extLst>
                      <a:ext uri="{FF2B5EF4-FFF2-40B4-BE49-F238E27FC236}">
                        <a16:creationId xmlns:a16="http://schemas.microsoft.com/office/drawing/2014/main" id="{ECFECECC-D30D-3190-1EF3-2461C1ECB10C}"/>
                      </a:ext>
                    </a:extLst>
                  </p:cNvPr>
                  <p:cNvSpPr>
                    <a:spLocks noRot="1" noChangeAspect="1" noMove="1" noResize="1" noEditPoints="1" noAdjustHandles="1" noChangeArrowheads="1" noChangeShapeType="1" noTextEdit="1"/>
                  </p:cNvSpPr>
                  <p:nvPr/>
                </p:nvSpPr>
                <p:spPr>
                  <a:xfrm>
                    <a:off x="9428677" y="3698672"/>
                    <a:ext cx="429235" cy="429235"/>
                  </a:xfrm>
                  <a:prstGeom prst="rect">
                    <a:avLst/>
                  </a:prstGeom>
                  <a:blipFill>
                    <a:blip r:embed="rId55"/>
                    <a:stretch>
                      <a:fillRect l="-32203" b="-22034"/>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正方形/長方形 69">
                    <a:extLst>
                      <a:ext uri="{FF2B5EF4-FFF2-40B4-BE49-F238E27FC236}">
                        <a16:creationId xmlns:a16="http://schemas.microsoft.com/office/drawing/2014/main" id="{61866D24-989E-F505-4989-7F1BE97E7015}"/>
                      </a:ext>
                    </a:extLst>
                  </p:cNvPr>
                  <p:cNvSpPr/>
                  <p:nvPr/>
                </p:nvSpPr>
                <p:spPr>
                  <a:xfrm>
                    <a:off x="9428678" y="4127906"/>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3</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70" name="正方形/長方形 69">
                    <a:extLst>
                      <a:ext uri="{FF2B5EF4-FFF2-40B4-BE49-F238E27FC236}">
                        <a16:creationId xmlns:a16="http://schemas.microsoft.com/office/drawing/2014/main" id="{61866D24-989E-F505-4989-7F1BE97E7015}"/>
                      </a:ext>
                    </a:extLst>
                  </p:cNvPr>
                  <p:cNvSpPr>
                    <a:spLocks noRot="1" noChangeAspect="1" noMove="1" noResize="1" noEditPoints="1" noAdjustHandles="1" noChangeArrowheads="1" noChangeShapeType="1" noTextEdit="1"/>
                  </p:cNvSpPr>
                  <p:nvPr/>
                </p:nvSpPr>
                <p:spPr>
                  <a:xfrm>
                    <a:off x="9428678" y="4127906"/>
                    <a:ext cx="429234" cy="429235"/>
                  </a:xfrm>
                  <a:prstGeom prst="rect">
                    <a:avLst/>
                  </a:prstGeom>
                  <a:blipFill>
                    <a:blip r:embed="rId56"/>
                    <a:stretch>
                      <a:fillRect l="-32203" b="-237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正方形/長方形 70">
                    <a:extLst>
                      <a:ext uri="{FF2B5EF4-FFF2-40B4-BE49-F238E27FC236}">
                        <a16:creationId xmlns:a16="http://schemas.microsoft.com/office/drawing/2014/main" id="{71E2861D-CF52-45A8-F2C4-910A33A729BE}"/>
                      </a:ext>
                    </a:extLst>
                  </p:cNvPr>
                  <p:cNvSpPr/>
                  <p:nvPr/>
                </p:nvSpPr>
                <p:spPr>
                  <a:xfrm>
                    <a:off x="9427284" y="4557141"/>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4</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71" name="正方形/長方形 70">
                    <a:extLst>
                      <a:ext uri="{FF2B5EF4-FFF2-40B4-BE49-F238E27FC236}">
                        <a16:creationId xmlns:a16="http://schemas.microsoft.com/office/drawing/2014/main" id="{71E2861D-CF52-45A8-F2C4-910A33A729BE}"/>
                      </a:ext>
                    </a:extLst>
                  </p:cNvPr>
                  <p:cNvSpPr>
                    <a:spLocks noRot="1" noChangeAspect="1" noMove="1" noResize="1" noEditPoints="1" noAdjustHandles="1" noChangeArrowheads="1" noChangeShapeType="1" noTextEdit="1"/>
                  </p:cNvSpPr>
                  <p:nvPr/>
                </p:nvSpPr>
                <p:spPr>
                  <a:xfrm>
                    <a:off x="9427284" y="4557141"/>
                    <a:ext cx="429234" cy="429235"/>
                  </a:xfrm>
                  <a:prstGeom prst="rect">
                    <a:avLst/>
                  </a:prstGeom>
                  <a:blipFill>
                    <a:blip r:embed="rId57"/>
                    <a:stretch>
                      <a:fillRect l="-30000" b="-21667"/>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正方形/長方形 71">
                    <a:extLst>
                      <a:ext uri="{FF2B5EF4-FFF2-40B4-BE49-F238E27FC236}">
                        <a16:creationId xmlns:a16="http://schemas.microsoft.com/office/drawing/2014/main" id="{6DD5EFEC-DF4E-4AFB-3B5D-EA1F9F529F1B}"/>
                      </a:ext>
                    </a:extLst>
                  </p:cNvPr>
                  <p:cNvSpPr/>
                  <p:nvPr/>
                </p:nvSpPr>
                <p:spPr>
                  <a:xfrm>
                    <a:off x="9427284" y="4986375"/>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5</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72" name="正方形/長方形 71">
                    <a:extLst>
                      <a:ext uri="{FF2B5EF4-FFF2-40B4-BE49-F238E27FC236}">
                        <a16:creationId xmlns:a16="http://schemas.microsoft.com/office/drawing/2014/main" id="{6DD5EFEC-DF4E-4AFB-3B5D-EA1F9F529F1B}"/>
                      </a:ext>
                    </a:extLst>
                  </p:cNvPr>
                  <p:cNvSpPr>
                    <a:spLocks noRot="1" noChangeAspect="1" noMove="1" noResize="1" noEditPoints="1" noAdjustHandles="1" noChangeArrowheads="1" noChangeShapeType="1" noTextEdit="1"/>
                  </p:cNvSpPr>
                  <p:nvPr/>
                </p:nvSpPr>
                <p:spPr>
                  <a:xfrm>
                    <a:off x="9427284" y="4986375"/>
                    <a:ext cx="429234" cy="429235"/>
                  </a:xfrm>
                  <a:prstGeom prst="rect">
                    <a:avLst/>
                  </a:prstGeom>
                  <a:blipFill>
                    <a:blip r:embed="rId58"/>
                    <a:stretch>
                      <a:fillRect l="-30000" b="-2372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正方形/長方形 72">
                    <a:extLst>
                      <a:ext uri="{FF2B5EF4-FFF2-40B4-BE49-F238E27FC236}">
                        <a16:creationId xmlns:a16="http://schemas.microsoft.com/office/drawing/2014/main" id="{40FC8E82-02CA-200B-4E6C-23EC87B3A09D}"/>
                      </a:ext>
                    </a:extLst>
                  </p:cNvPr>
                  <p:cNvSpPr/>
                  <p:nvPr/>
                </p:nvSpPr>
                <p:spPr>
                  <a:xfrm>
                    <a:off x="9427284" y="5415610"/>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𝑓</m:t>
                              </m:r>
                            </m:e>
                            <m:sub>
                              <m:r>
                                <a:rPr lang="en-US" altLang="ja-JP" sz="2000" b="0" i="1" smtClean="0">
                                  <a:solidFill>
                                    <a:schemeClr val="tx1"/>
                                  </a:solidFill>
                                  <a:latin typeface="Cambria Math" panose="02040503050406030204" pitchFamily="18" charset="0"/>
                                </a:rPr>
                                <m:t>6</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xmlns="">
              <p:sp>
                <p:nvSpPr>
                  <p:cNvPr id="73" name="正方形/長方形 72">
                    <a:extLst>
                      <a:ext uri="{FF2B5EF4-FFF2-40B4-BE49-F238E27FC236}">
                        <a16:creationId xmlns:a16="http://schemas.microsoft.com/office/drawing/2014/main" id="{40FC8E82-02CA-200B-4E6C-23EC87B3A09D}"/>
                      </a:ext>
                    </a:extLst>
                  </p:cNvPr>
                  <p:cNvSpPr>
                    <a:spLocks noRot="1" noChangeAspect="1" noMove="1" noResize="1" noEditPoints="1" noAdjustHandles="1" noChangeArrowheads="1" noChangeShapeType="1" noTextEdit="1"/>
                  </p:cNvSpPr>
                  <p:nvPr/>
                </p:nvSpPr>
                <p:spPr>
                  <a:xfrm>
                    <a:off x="9427284" y="5415610"/>
                    <a:ext cx="429234" cy="429235"/>
                  </a:xfrm>
                  <a:prstGeom prst="rect">
                    <a:avLst/>
                  </a:prstGeom>
                  <a:blipFill>
                    <a:blip r:embed="rId59"/>
                    <a:stretch>
                      <a:fillRect l="-30000" b="-21667"/>
                    </a:stretch>
                  </a:blipFill>
                  <a:ln w="12700">
                    <a:noFill/>
                  </a:ln>
                </p:spPr>
                <p:txBody>
                  <a:bodyPr/>
                  <a:lstStyle/>
                  <a:p>
                    <a:r>
                      <a:rPr lang="en-GB">
                        <a:noFill/>
                      </a:rPr>
                      <a:t> </a:t>
                    </a:r>
                  </a:p>
                </p:txBody>
              </p:sp>
            </mc:Fallback>
          </mc:AlternateContent>
        </p:grpSp>
        <p:pic>
          <p:nvPicPr>
            <p:cNvPr id="74" name="グラフィックス 73" descr="発電所 単色塗りつぶし">
              <a:extLst>
                <a:ext uri="{FF2B5EF4-FFF2-40B4-BE49-F238E27FC236}">
                  <a16:creationId xmlns:a16="http://schemas.microsoft.com/office/drawing/2014/main" id="{C9E63947-93BA-8AFA-45E9-5B611AAB45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42330" y="3515989"/>
              <a:ext cx="396000" cy="396001"/>
            </a:xfrm>
            <a:prstGeom prst="rect">
              <a:avLst/>
            </a:prstGeom>
          </p:spPr>
        </p:pic>
        <p:pic>
          <p:nvPicPr>
            <p:cNvPr id="75" name="図 74" descr="図形&#10;&#10;中程度の精度で自動的に生成された説明">
              <a:extLst>
                <a:ext uri="{FF2B5EF4-FFF2-40B4-BE49-F238E27FC236}">
                  <a16:creationId xmlns:a16="http://schemas.microsoft.com/office/drawing/2014/main" id="{029353A2-2A8E-C541-9B6E-09471EDB45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42330" y="3957974"/>
              <a:ext cx="396000" cy="382712"/>
            </a:xfrm>
            <a:prstGeom prst="rect">
              <a:avLst/>
            </a:prstGeom>
          </p:spPr>
        </p:pic>
        <p:pic>
          <p:nvPicPr>
            <p:cNvPr id="76" name="グラフィックス 75" descr="発電所 単色塗りつぶし">
              <a:extLst>
                <a:ext uri="{FF2B5EF4-FFF2-40B4-BE49-F238E27FC236}">
                  <a16:creationId xmlns:a16="http://schemas.microsoft.com/office/drawing/2014/main" id="{48DD0BA5-02C5-8C10-B260-7B34F4899E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40936" y="4377941"/>
              <a:ext cx="396000" cy="396001"/>
            </a:xfrm>
            <a:prstGeom prst="rect">
              <a:avLst/>
            </a:prstGeom>
          </p:spPr>
        </p:pic>
        <p:pic>
          <p:nvPicPr>
            <p:cNvPr id="77" name="図 76" descr="図形&#10;&#10;中程度の精度で自動的に生成された説明">
              <a:extLst>
                <a:ext uri="{FF2B5EF4-FFF2-40B4-BE49-F238E27FC236}">
                  <a16:creationId xmlns:a16="http://schemas.microsoft.com/office/drawing/2014/main" id="{B1A7BB5F-AE92-C8B4-AA32-401F777EE2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40936" y="4819925"/>
              <a:ext cx="396000" cy="382712"/>
            </a:xfrm>
            <a:prstGeom prst="rect">
              <a:avLst/>
            </a:prstGeom>
          </p:spPr>
        </p:pic>
        <p:pic>
          <p:nvPicPr>
            <p:cNvPr id="78" name="グラフィックス 77" descr="発電所 単色塗りつぶし">
              <a:extLst>
                <a:ext uri="{FF2B5EF4-FFF2-40B4-BE49-F238E27FC236}">
                  <a16:creationId xmlns:a16="http://schemas.microsoft.com/office/drawing/2014/main" id="{C0DDB22A-C371-9787-0068-C7CF7B2139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40936" y="5250085"/>
              <a:ext cx="396000" cy="396001"/>
            </a:xfrm>
            <a:prstGeom prst="rect">
              <a:avLst/>
            </a:prstGeom>
          </p:spPr>
        </p:pic>
        <p:pic>
          <p:nvPicPr>
            <p:cNvPr id="79" name="図 78" descr="図形&#10;&#10;中程度の精度で自動的に生成された説明">
              <a:extLst>
                <a:ext uri="{FF2B5EF4-FFF2-40B4-BE49-F238E27FC236}">
                  <a16:creationId xmlns:a16="http://schemas.microsoft.com/office/drawing/2014/main" id="{66DDBC35-0319-37FF-36CA-E048146FBF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40936" y="5692070"/>
              <a:ext cx="396000" cy="382712"/>
            </a:xfrm>
            <a:prstGeom prst="rect">
              <a:avLst/>
            </a:prstGeom>
          </p:spPr>
        </p:pic>
        <p:pic>
          <p:nvPicPr>
            <p:cNvPr id="80" name="Picture 6" descr="EU(イーユー)とは？ 意味や使い方 - コトバンク">
              <a:extLst>
                <a:ext uri="{FF2B5EF4-FFF2-40B4-BE49-F238E27FC236}">
                  <a16:creationId xmlns:a16="http://schemas.microsoft.com/office/drawing/2014/main" id="{186FEF09-CF91-D333-FD27-830240DC0F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2174" y="3772250"/>
              <a:ext cx="485620"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 name="図 80">
              <a:extLst>
                <a:ext uri="{FF2B5EF4-FFF2-40B4-BE49-F238E27FC236}">
                  <a16:creationId xmlns:a16="http://schemas.microsoft.com/office/drawing/2014/main" id="{F179EA36-B3E0-0D8C-4B8D-721C3E9182E9}"/>
                </a:ext>
              </a:extLst>
            </p:cNvPr>
            <p:cNvPicPr>
              <a:picLocks noChangeAspect="1"/>
            </p:cNvPicPr>
            <p:nvPr/>
          </p:nvPicPr>
          <p:blipFill>
            <a:blip r:embed="rId11">
              <a:alphaModFix/>
            </a:blip>
            <a:stretch>
              <a:fillRect/>
            </a:stretch>
          </p:blipFill>
          <p:spPr>
            <a:xfrm>
              <a:off x="9141983" y="4619970"/>
              <a:ext cx="485999" cy="324000"/>
            </a:xfrm>
            <a:prstGeom prst="rect">
              <a:avLst/>
            </a:prstGeom>
            <a:ln>
              <a:solidFill>
                <a:schemeClr val="tx1"/>
              </a:solidFill>
            </a:ln>
          </p:spPr>
        </p:pic>
        <p:pic>
          <p:nvPicPr>
            <p:cNvPr id="82" name="図 81">
              <a:extLst>
                <a:ext uri="{FF2B5EF4-FFF2-40B4-BE49-F238E27FC236}">
                  <a16:creationId xmlns:a16="http://schemas.microsoft.com/office/drawing/2014/main" id="{70D1A355-FC3A-2A73-130B-6FDCED9B9C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2288" y="5481376"/>
              <a:ext cx="485393" cy="324000"/>
            </a:xfrm>
            <a:prstGeom prst="rect">
              <a:avLst/>
            </a:prstGeom>
            <a:ln>
              <a:solidFill>
                <a:schemeClr val="tx1"/>
              </a:solidFill>
            </a:ln>
          </p:spPr>
        </p:pic>
        <p:cxnSp>
          <p:nvCxnSpPr>
            <p:cNvPr id="104" name="直線コネクタ 103">
              <a:extLst>
                <a:ext uri="{FF2B5EF4-FFF2-40B4-BE49-F238E27FC236}">
                  <a16:creationId xmlns:a16="http://schemas.microsoft.com/office/drawing/2014/main" id="{BCD6F019-7E7F-4E93-B939-3D9311C10F4B}"/>
                </a:ext>
              </a:extLst>
            </p:cNvPr>
            <p:cNvCxnSpPr>
              <a:cxnSpLocks/>
            </p:cNvCxnSpPr>
            <p:nvPr/>
          </p:nvCxnSpPr>
          <p:spPr>
            <a:xfrm flipH="1">
              <a:off x="9130535" y="4357085"/>
              <a:ext cx="1367999"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FD15C081-1AE6-A336-86FC-1305DE09CD0B}"/>
                </a:ext>
              </a:extLst>
            </p:cNvPr>
            <p:cNvCxnSpPr>
              <a:cxnSpLocks/>
            </p:cNvCxnSpPr>
            <p:nvPr/>
          </p:nvCxnSpPr>
          <p:spPr>
            <a:xfrm flipH="1">
              <a:off x="9130534" y="5224031"/>
              <a:ext cx="1367999"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sp>
          <p:nvSpPr>
            <p:cNvPr id="106" name="正方形/長方形 105">
              <a:extLst>
                <a:ext uri="{FF2B5EF4-FFF2-40B4-BE49-F238E27FC236}">
                  <a16:creationId xmlns:a16="http://schemas.microsoft.com/office/drawing/2014/main" id="{2FEC8F1B-824C-87AB-668A-B68107761EA5}"/>
                </a:ext>
              </a:extLst>
            </p:cNvPr>
            <p:cNvSpPr/>
            <p:nvPr/>
          </p:nvSpPr>
          <p:spPr>
            <a:xfrm>
              <a:off x="10066766" y="3499371"/>
              <a:ext cx="429234" cy="257540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mc:AlternateContent xmlns:mc="http://schemas.openxmlformats.org/markup-compatibility/2006" xmlns:a14="http://schemas.microsoft.com/office/drawing/2010/main">
          <mc:Choice Requires="a14">
            <p:sp>
              <p:nvSpPr>
                <p:cNvPr id="110" name="テキスト ボックス 109">
                  <a:extLst>
                    <a:ext uri="{FF2B5EF4-FFF2-40B4-BE49-F238E27FC236}">
                      <a16:creationId xmlns:a16="http://schemas.microsoft.com/office/drawing/2014/main" id="{B5C5BD36-BB7A-B5AD-8347-162B001FDA06}"/>
                    </a:ext>
                  </a:extLst>
                </p:cNvPr>
                <p:cNvSpPr txBox="1"/>
                <p:nvPr/>
              </p:nvSpPr>
              <p:spPr>
                <a:xfrm>
                  <a:off x="9052394" y="2906234"/>
                  <a:ext cx="693051" cy="656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altLang="ja-JP" sz="3600" b="0" i="1" smtClean="0">
                                <a:solidFill>
                                  <a:schemeClr val="tx1"/>
                                </a:solidFill>
                                <a:latin typeface="Cambria Math" panose="02040503050406030204" pitchFamily="18" charset="0"/>
                              </a:rPr>
                            </m:ctrlPr>
                          </m:sSupPr>
                          <m:e>
                            <m:r>
                              <a:rPr lang="en-GB" altLang="ja-JP" sz="3600" b="1" i="0">
                                <a:solidFill>
                                  <a:schemeClr val="tx1"/>
                                </a:solidFill>
                                <a:latin typeface="Cambria Math" panose="02040503050406030204" pitchFamily="18" charset="0"/>
                              </a:rPr>
                              <m:t>𝐟</m:t>
                            </m:r>
                          </m:e>
                          <m:sup>
                            <m:r>
                              <a:rPr lang="en-US" altLang="ja-JP" sz="3600" b="0" i="1" smtClean="0">
                                <a:solidFill>
                                  <a:schemeClr val="tx1"/>
                                </a:solidFill>
                                <a:latin typeface="Cambria Math" panose="02040503050406030204" pitchFamily="18" charset="0"/>
                              </a:rPr>
                              <m:t>𝐸𝑈</m:t>
                            </m:r>
                          </m:sup>
                        </m:sSup>
                      </m:oMath>
                    </m:oMathPara>
                  </a14:m>
                  <a:endParaRPr lang="en-GB" sz="3600" dirty="0"/>
                </a:p>
              </p:txBody>
            </p:sp>
          </mc:Choice>
          <mc:Fallback xmlns="">
            <p:sp>
              <p:nvSpPr>
                <p:cNvPr id="110" name="テキスト ボックス 109">
                  <a:extLst>
                    <a:ext uri="{FF2B5EF4-FFF2-40B4-BE49-F238E27FC236}">
                      <a16:creationId xmlns:a16="http://schemas.microsoft.com/office/drawing/2014/main" id="{B5C5BD36-BB7A-B5AD-8347-162B001FDA06}"/>
                    </a:ext>
                  </a:extLst>
                </p:cNvPr>
                <p:cNvSpPr txBox="1">
                  <a:spLocks noRot="1" noChangeAspect="1" noMove="1" noResize="1" noEditPoints="1" noAdjustHandles="1" noChangeArrowheads="1" noChangeShapeType="1" noTextEdit="1"/>
                </p:cNvSpPr>
                <p:nvPr/>
              </p:nvSpPr>
              <p:spPr>
                <a:xfrm>
                  <a:off x="9052394" y="2906234"/>
                  <a:ext cx="693051" cy="656270"/>
                </a:xfrm>
                <a:prstGeom prst="rect">
                  <a:avLst/>
                </a:prstGeom>
                <a:blipFill>
                  <a:blip r:embed="rId61"/>
                  <a:stretch>
                    <a:fillRect r="-28125"/>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111" name="テキスト ボックス 110">
                <a:extLst>
                  <a:ext uri="{FF2B5EF4-FFF2-40B4-BE49-F238E27FC236}">
                    <a16:creationId xmlns:a16="http://schemas.microsoft.com/office/drawing/2014/main" id="{991B1952-9234-8A79-4934-10BE8126E34B}"/>
                  </a:ext>
                </a:extLst>
              </p:cNvPr>
              <p:cNvSpPr txBox="1"/>
              <p:nvPr/>
            </p:nvSpPr>
            <p:spPr>
              <a:xfrm>
                <a:off x="88896" y="1884118"/>
                <a:ext cx="12001500" cy="5786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altLang="ja-JP" sz="2800" i="1" smtClean="0">
                              <a:latin typeface="Cambria Math" panose="02040503050406030204" pitchFamily="18" charset="0"/>
                            </a:rPr>
                          </m:ctrlPr>
                        </m:sSupPr>
                        <m:e>
                          <m:r>
                            <a:rPr lang="en-GB" altLang="ja-JP" sz="2800" i="1">
                              <a:latin typeface="Cambria Math" panose="02040503050406030204" pitchFamily="18" charset="0"/>
                            </a:rPr>
                            <m:t>𝑞</m:t>
                          </m:r>
                        </m:e>
                        <m:sup>
                          <m:r>
                            <a:rPr lang="en-US" altLang="ja-JP" sz="2800" i="1">
                              <a:latin typeface="Cambria Math" panose="02040503050406030204" pitchFamily="18" charset="0"/>
                            </a:rPr>
                            <m:t>𝐸𝑈</m:t>
                          </m:r>
                        </m:sup>
                      </m:sSup>
                      <m:r>
                        <a:rPr lang="en-US" altLang="ja-JP" sz="2800" b="1" i="1" smtClean="0">
                          <a:latin typeface="Cambria Math" panose="02040503050406030204" pitchFamily="18" charset="0"/>
                        </a:rPr>
                        <m:t>=</m:t>
                      </m:r>
                      <m:sSup>
                        <m:sSupPr>
                          <m:ctrlPr>
                            <a:rPr lang="en-US" altLang="ja-JP" sz="2800" b="1" i="1" smtClean="0">
                              <a:solidFill>
                                <a:srgbClr val="008CF0"/>
                              </a:solidFill>
                              <a:latin typeface="Cambria Math" panose="02040503050406030204" pitchFamily="18" charset="0"/>
                            </a:rPr>
                          </m:ctrlPr>
                        </m:sSupPr>
                        <m:e>
                          <m:r>
                            <a:rPr lang="en-US" altLang="ja-JP" sz="2800" b="1">
                              <a:solidFill>
                                <a:srgbClr val="008CF0"/>
                              </a:solidFill>
                              <a:latin typeface="Cambria Math" panose="02040503050406030204" pitchFamily="18" charset="0"/>
                            </a:rPr>
                            <m:t>𝐪</m:t>
                          </m:r>
                        </m:e>
                        <m:sup>
                          <m:r>
                            <a:rPr lang="en-US" altLang="ja-JP" sz="2800" i="1">
                              <a:solidFill>
                                <a:srgbClr val="008CF0"/>
                              </a:solidFill>
                              <a:latin typeface="Cambria Math" panose="02040503050406030204" pitchFamily="18" charset="0"/>
                            </a:rPr>
                            <m:t>𝑖𝑛𝑡𝑟𝑎𝐸𝑈</m:t>
                          </m:r>
                        </m:sup>
                      </m:sSup>
                      <m:r>
                        <a:rPr lang="en-US" altLang="ja-JP" sz="2800" b="1" i="1">
                          <a:latin typeface="Cambria Math" panose="02040503050406030204" pitchFamily="18" charset="0"/>
                        </a:rPr>
                        <m:t>+</m:t>
                      </m:r>
                      <m:sSup>
                        <m:sSupPr>
                          <m:ctrlPr>
                            <a:rPr lang="en-US" altLang="ja-JP" sz="2800" b="1" i="1" smtClean="0">
                              <a:solidFill>
                                <a:srgbClr val="C89800"/>
                              </a:solidFill>
                              <a:latin typeface="Cambria Math" panose="02040503050406030204" pitchFamily="18" charset="0"/>
                            </a:rPr>
                          </m:ctrlPr>
                        </m:sSupPr>
                        <m:e>
                          <m:r>
                            <a:rPr lang="en-US" altLang="ja-JP" sz="2800" b="1">
                              <a:solidFill>
                                <a:srgbClr val="C89800"/>
                              </a:solidFill>
                              <a:latin typeface="Cambria Math" panose="02040503050406030204" pitchFamily="18" charset="0"/>
                            </a:rPr>
                            <m:t>𝐪</m:t>
                          </m:r>
                        </m:e>
                        <m:sup>
                          <m:r>
                            <a:rPr lang="en-US" altLang="ja-JP" sz="2800" i="1">
                              <a:solidFill>
                                <a:srgbClr val="C89800"/>
                              </a:solidFill>
                              <a:latin typeface="Cambria Math" panose="02040503050406030204" pitchFamily="18" charset="0"/>
                            </a:rPr>
                            <m:t>𝑖𝑛𝑡𝑒𝑟𝐸𝑈</m:t>
                          </m:r>
                          <m:r>
                            <a:rPr lang="en-US" altLang="ja-JP" sz="2800" i="1">
                              <a:solidFill>
                                <a:srgbClr val="C89800"/>
                              </a:solidFill>
                              <a:latin typeface="Cambria Math" panose="02040503050406030204" pitchFamily="18" charset="0"/>
                            </a:rPr>
                            <m:t>−</m:t>
                          </m:r>
                          <m:r>
                            <a:rPr lang="en-US" altLang="ja-JP" sz="2800" i="1">
                              <a:solidFill>
                                <a:srgbClr val="C89800"/>
                              </a:solidFill>
                              <a:latin typeface="Cambria Math" panose="02040503050406030204" pitchFamily="18" charset="0"/>
                            </a:rPr>
                            <m:t>𝑛𝑜𝑛𝐸𝑈</m:t>
                          </m:r>
                        </m:sup>
                      </m:sSup>
                      <m:r>
                        <a:rPr lang="en-GB" altLang="ja-JP" sz="2800">
                          <a:latin typeface="Cambria Math" panose="02040503050406030204" pitchFamily="18" charset="0"/>
                        </a:rPr>
                        <m:t>=</m:t>
                      </m:r>
                      <m:r>
                        <a:rPr lang="en-US" altLang="ja-JP" sz="2800" b="1">
                          <a:latin typeface="Cambria Math" panose="02040503050406030204" pitchFamily="18" charset="0"/>
                        </a:rPr>
                        <m:t>𝐞</m:t>
                      </m:r>
                      <m:d>
                        <m:dPr>
                          <m:ctrlPr>
                            <a:rPr lang="en-US" altLang="ja-JP" sz="2800" b="1" i="1">
                              <a:latin typeface="Cambria Math" panose="02040503050406030204" pitchFamily="18" charset="0"/>
                            </a:rPr>
                          </m:ctrlPr>
                        </m:dPr>
                        <m:e>
                          <m:sSup>
                            <m:sSupPr>
                              <m:ctrlPr>
                                <a:rPr lang="en-US" altLang="ja-JP" sz="2800" b="1" i="1" smtClean="0">
                                  <a:solidFill>
                                    <a:srgbClr val="008CF0"/>
                                  </a:solidFill>
                                  <a:latin typeface="Cambria Math" panose="02040503050406030204" pitchFamily="18" charset="0"/>
                                </a:rPr>
                              </m:ctrlPr>
                            </m:sSupPr>
                            <m:e>
                              <m:r>
                                <a:rPr lang="en-US" altLang="ja-JP" sz="2800" b="1">
                                  <a:solidFill>
                                    <a:srgbClr val="008CF0"/>
                                  </a:solidFill>
                                  <a:latin typeface="Cambria Math" panose="02040503050406030204" pitchFamily="18" charset="0"/>
                                </a:rPr>
                                <m:t>𝐋</m:t>
                              </m:r>
                            </m:e>
                            <m:sup>
                              <m:r>
                                <a:rPr lang="en-US" altLang="ja-JP" sz="2800" i="1">
                                  <a:solidFill>
                                    <a:srgbClr val="008CF0"/>
                                  </a:solidFill>
                                  <a:latin typeface="Cambria Math" panose="02040503050406030204" pitchFamily="18" charset="0"/>
                                </a:rPr>
                                <m:t>𝑖𝑛𝑡𝑟𝑎𝐸𝑈</m:t>
                              </m:r>
                            </m:sup>
                          </m:sSup>
                          <m:r>
                            <a:rPr lang="en-US" altLang="ja-JP" sz="2800" b="1" i="1">
                              <a:latin typeface="Cambria Math" panose="02040503050406030204" pitchFamily="18" charset="0"/>
                            </a:rPr>
                            <m:t>+</m:t>
                          </m:r>
                          <m:sSup>
                            <m:sSupPr>
                              <m:ctrlPr>
                                <a:rPr lang="en-US" altLang="ja-JP" sz="2800" b="1" i="1" smtClean="0">
                                  <a:solidFill>
                                    <a:srgbClr val="C89800"/>
                                  </a:solidFill>
                                  <a:latin typeface="Cambria Math" panose="02040503050406030204" pitchFamily="18" charset="0"/>
                                </a:rPr>
                              </m:ctrlPr>
                            </m:sSupPr>
                            <m:e>
                              <m:r>
                                <a:rPr lang="en-US" altLang="ja-JP" sz="2800" b="1">
                                  <a:solidFill>
                                    <a:srgbClr val="C89800"/>
                                  </a:solidFill>
                                  <a:latin typeface="Cambria Math" panose="02040503050406030204" pitchFamily="18" charset="0"/>
                                </a:rPr>
                                <m:t>𝐋</m:t>
                              </m:r>
                            </m:e>
                            <m:sup>
                              <m:r>
                                <a:rPr lang="en-US" altLang="ja-JP" sz="2800" i="1">
                                  <a:solidFill>
                                    <a:srgbClr val="C89800"/>
                                  </a:solidFill>
                                  <a:latin typeface="Cambria Math" panose="02040503050406030204" pitchFamily="18" charset="0"/>
                                </a:rPr>
                                <m:t>𝑖𝑛𝑡𝑒𝑟𝐸𝑈</m:t>
                              </m:r>
                              <m:r>
                                <a:rPr lang="en-US" altLang="ja-JP" sz="2800" i="1">
                                  <a:solidFill>
                                    <a:srgbClr val="C89800"/>
                                  </a:solidFill>
                                  <a:latin typeface="Cambria Math" panose="02040503050406030204" pitchFamily="18" charset="0"/>
                                </a:rPr>
                                <m:t>−</m:t>
                              </m:r>
                              <m:r>
                                <a:rPr lang="en-US" altLang="ja-JP" sz="2800" i="1">
                                  <a:solidFill>
                                    <a:srgbClr val="C89800"/>
                                  </a:solidFill>
                                  <a:latin typeface="Cambria Math" panose="02040503050406030204" pitchFamily="18" charset="0"/>
                                </a:rPr>
                                <m:t>𝑛𝑜𝑛𝐸𝑈</m:t>
                              </m:r>
                            </m:sup>
                          </m:sSup>
                        </m:e>
                      </m:d>
                      <m:sSup>
                        <m:sSupPr>
                          <m:ctrlPr>
                            <a:rPr lang="en-GB" altLang="ja-JP" sz="2800" i="1" smtClean="0">
                              <a:solidFill>
                                <a:schemeClr val="accent5"/>
                              </a:solidFill>
                              <a:latin typeface="Cambria Math" panose="02040503050406030204" pitchFamily="18" charset="0"/>
                            </a:rPr>
                          </m:ctrlPr>
                        </m:sSupPr>
                        <m:e>
                          <m:r>
                            <a:rPr lang="en-GB" altLang="ja-JP" sz="2800" b="1">
                              <a:solidFill>
                                <a:schemeClr val="accent5"/>
                              </a:solidFill>
                              <a:latin typeface="Cambria Math" panose="02040503050406030204" pitchFamily="18" charset="0"/>
                            </a:rPr>
                            <m:t>𝐟</m:t>
                          </m:r>
                        </m:e>
                        <m:sup>
                          <m:r>
                            <a:rPr lang="en-US" altLang="ja-JP" sz="2800" i="1">
                              <a:solidFill>
                                <a:schemeClr val="accent5"/>
                              </a:solidFill>
                              <a:latin typeface="Cambria Math" panose="02040503050406030204" pitchFamily="18" charset="0"/>
                            </a:rPr>
                            <m:t>𝐸𝑈</m:t>
                          </m:r>
                        </m:sup>
                      </m:sSup>
                    </m:oMath>
                  </m:oMathPara>
                </a14:m>
                <a:endParaRPr lang="en-US" altLang="ja-JP" sz="2800" b="0" dirty="0">
                  <a:solidFill>
                    <a:schemeClr val="tx1"/>
                  </a:solidFill>
                </a:endParaRPr>
              </a:p>
            </p:txBody>
          </p:sp>
        </mc:Choice>
        <mc:Fallback>
          <p:sp>
            <p:nvSpPr>
              <p:cNvPr id="111" name="テキスト ボックス 110">
                <a:extLst>
                  <a:ext uri="{FF2B5EF4-FFF2-40B4-BE49-F238E27FC236}">
                    <a16:creationId xmlns:a16="http://schemas.microsoft.com/office/drawing/2014/main" id="{991B1952-9234-8A79-4934-10BE8126E34B}"/>
                  </a:ext>
                </a:extLst>
              </p:cNvPr>
              <p:cNvSpPr txBox="1">
                <a:spLocks noRot="1" noChangeAspect="1" noMove="1" noResize="1" noEditPoints="1" noAdjustHandles="1" noChangeArrowheads="1" noChangeShapeType="1" noTextEdit="1"/>
              </p:cNvSpPr>
              <p:nvPr/>
            </p:nvSpPr>
            <p:spPr>
              <a:xfrm>
                <a:off x="88896" y="1884118"/>
                <a:ext cx="12001500" cy="578685"/>
              </a:xfrm>
              <a:prstGeom prst="rect">
                <a:avLst/>
              </a:prstGeom>
              <a:blipFill>
                <a:blip r:embed="rId62"/>
                <a:stretch>
                  <a:fillRect/>
                </a:stretch>
              </a:blipFill>
            </p:spPr>
            <p:txBody>
              <a:bodyPr/>
              <a:lstStyle/>
              <a:p>
                <a:r>
                  <a:rPr lang="en-GB">
                    <a:noFill/>
                  </a:rPr>
                  <a:t> </a:t>
                </a:r>
              </a:p>
            </p:txBody>
          </p:sp>
        </mc:Fallback>
      </mc:AlternateContent>
      <p:sp>
        <p:nvSpPr>
          <p:cNvPr id="112" name="左中かっこ 111">
            <a:extLst>
              <a:ext uri="{FF2B5EF4-FFF2-40B4-BE49-F238E27FC236}">
                <a16:creationId xmlns:a16="http://schemas.microsoft.com/office/drawing/2014/main" id="{3C299DCF-7858-0859-ED2C-FC0B151365A6}"/>
              </a:ext>
            </a:extLst>
          </p:cNvPr>
          <p:cNvSpPr/>
          <p:nvPr/>
        </p:nvSpPr>
        <p:spPr>
          <a:xfrm rot="5400000">
            <a:off x="5983331" y="-3090748"/>
            <a:ext cx="212630" cy="11582400"/>
          </a:xfrm>
          <a:prstGeom prst="leftBrace">
            <a:avLst>
              <a:gd name="adj1" fmla="val 8333"/>
              <a:gd name="adj2" fmla="val 3148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en-GB"/>
          </a:p>
        </p:txBody>
      </p:sp>
      <p:sp>
        <p:nvSpPr>
          <p:cNvPr id="3" name="テキスト ボックス 2">
            <a:extLst>
              <a:ext uri="{FF2B5EF4-FFF2-40B4-BE49-F238E27FC236}">
                <a16:creationId xmlns:a16="http://schemas.microsoft.com/office/drawing/2014/main" id="{BD2209DB-AF80-2F8C-BED7-21116EFECBA9}"/>
              </a:ext>
            </a:extLst>
          </p:cNvPr>
          <p:cNvSpPr txBox="1"/>
          <p:nvPr/>
        </p:nvSpPr>
        <p:spPr>
          <a:xfrm>
            <a:off x="-127800" y="2978233"/>
            <a:ext cx="2393775" cy="707886"/>
          </a:xfrm>
          <a:prstGeom prst="rect">
            <a:avLst/>
          </a:prstGeom>
          <a:noFill/>
        </p:spPr>
        <p:txBody>
          <a:bodyPr wrap="square" rtlCol="0">
            <a:spAutoFit/>
          </a:bodyPr>
          <a:lstStyle/>
          <a:p>
            <a:pPr algn="ctr"/>
            <a:r>
              <a:rPr lang="en-US" altLang="ja-JP" sz="2000" dirty="0">
                <a:latin typeface="Calibri" panose="020F0502020204030204" pitchFamily="34" charset="0"/>
                <a:ea typeface="ＭＳ ゴシック" panose="020B0609070205080204" pitchFamily="49" charset="-128"/>
                <a:cs typeface="Calibri" panose="020F0502020204030204" pitchFamily="34" charset="0"/>
              </a:rPr>
              <a:t>3 countries/regions</a:t>
            </a:r>
            <a:br>
              <a:rPr lang="en-US" altLang="ja-JP" sz="2000" dirty="0">
                <a:latin typeface="Calibri" panose="020F0502020204030204" pitchFamily="34" charset="0"/>
                <a:ea typeface="ＭＳ ゴシック" panose="020B0609070205080204" pitchFamily="49" charset="-128"/>
                <a:cs typeface="Calibri" panose="020F0502020204030204" pitchFamily="34" charset="0"/>
              </a:rPr>
            </a:br>
            <a:r>
              <a:rPr lang="en-US" altLang="ja-JP" sz="2000" dirty="0">
                <a:latin typeface="Calibri" panose="020F0502020204030204" pitchFamily="34" charset="0"/>
                <a:ea typeface="ＭＳ ゴシック" panose="020B0609070205080204" pitchFamily="49" charset="-128"/>
                <a:cs typeface="Calibri" panose="020F0502020204030204" pitchFamily="34" charset="0"/>
              </a:rPr>
              <a:t> 2 sectors</a:t>
            </a:r>
          </a:p>
        </p:txBody>
      </p:sp>
      <p:sp>
        <p:nvSpPr>
          <p:cNvPr id="113" name="テキスト ボックス 112">
            <a:extLst>
              <a:ext uri="{FF2B5EF4-FFF2-40B4-BE49-F238E27FC236}">
                <a16:creationId xmlns:a16="http://schemas.microsoft.com/office/drawing/2014/main" id="{CF35BD41-1664-C539-BF3B-DA46B72C04B7}"/>
              </a:ext>
            </a:extLst>
          </p:cNvPr>
          <p:cNvSpPr txBox="1"/>
          <p:nvPr/>
        </p:nvSpPr>
        <p:spPr>
          <a:xfrm>
            <a:off x="707415" y="2675768"/>
            <a:ext cx="723343" cy="400110"/>
          </a:xfrm>
          <a:prstGeom prst="rect">
            <a:avLst/>
          </a:prstGeom>
          <a:noFill/>
        </p:spPr>
        <p:txBody>
          <a:bodyPr wrap="square" rtlCol="0">
            <a:spAutoFit/>
          </a:bodyPr>
          <a:lstStyle/>
          <a:p>
            <a:pPr algn="ctr"/>
            <a:r>
              <a:rPr lang="en-US" altLang="ja-JP" sz="2000" dirty="0">
                <a:latin typeface="Calibri" panose="020F0502020204030204" pitchFamily="34" charset="0"/>
                <a:ea typeface="ＭＳ ゴシック" panose="020B0609070205080204" pitchFamily="49" charset="-128"/>
                <a:cs typeface="Calibri" panose="020F0502020204030204" pitchFamily="34" charset="0"/>
              </a:rPr>
              <a:t>(Ex)</a:t>
            </a:r>
            <a:endParaRPr kumimoji="1" lang="ja-JP" altLang="en-US" sz="2000" dirty="0">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135" name="直線コネクタ 134">
            <a:extLst>
              <a:ext uri="{FF2B5EF4-FFF2-40B4-BE49-F238E27FC236}">
                <a16:creationId xmlns:a16="http://schemas.microsoft.com/office/drawing/2014/main" id="{F5CDFEAE-6006-9418-742B-FDA351D02D19}"/>
              </a:ext>
            </a:extLst>
          </p:cNvPr>
          <p:cNvCxnSpPr>
            <a:cxnSpLocks/>
          </p:cNvCxnSpPr>
          <p:nvPr/>
        </p:nvCxnSpPr>
        <p:spPr>
          <a:xfrm flipH="1">
            <a:off x="6933673" y="4463463"/>
            <a:ext cx="2897759"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D221A533-C846-FDD9-7F85-3D7902485C2D}"/>
              </a:ext>
            </a:extLst>
          </p:cNvPr>
          <p:cNvCxnSpPr>
            <a:cxnSpLocks/>
          </p:cNvCxnSpPr>
          <p:nvPr/>
        </p:nvCxnSpPr>
        <p:spPr>
          <a:xfrm flipH="1">
            <a:off x="6933673" y="5161296"/>
            <a:ext cx="2897759"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sp>
        <p:nvSpPr>
          <p:cNvPr id="118" name="正方形/長方形 117">
            <a:extLst>
              <a:ext uri="{FF2B5EF4-FFF2-40B4-BE49-F238E27FC236}">
                <a16:creationId xmlns:a16="http://schemas.microsoft.com/office/drawing/2014/main" id="{9EC36BAC-2B3A-DE1A-0D96-8F52680D267B}"/>
              </a:ext>
            </a:extLst>
          </p:cNvPr>
          <p:cNvSpPr/>
          <p:nvPr/>
        </p:nvSpPr>
        <p:spPr>
          <a:xfrm>
            <a:off x="7757436" y="3764572"/>
            <a:ext cx="2087327" cy="2087333"/>
          </a:xfrm>
          <a:prstGeom prst="rect">
            <a:avLst/>
          </a:prstGeom>
          <a:solidFill>
            <a:srgbClr val="FFC000">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grpSp>
        <p:nvGrpSpPr>
          <p:cNvPr id="119" name="グループ化 118">
            <a:extLst>
              <a:ext uri="{FF2B5EF4-FFF2-40B4-BE49-F238E27FC236}">
                <a16:creationId xmlns:a16="http://schemas.microsoft.com/office/drawing/2014/main" id="{AA40F100-CCF4-D9A0-8EBC-8E477E201F4C}"/>
              </a:ext>
            </a:extLst>
          </p:cNvPr>
          <p:cNvGrpSpPr/>
          <p:nvPr/>
        </p:nvGrpSpPr>
        <p:grpSpPr>
          <a:xfrm>
            <a:off x="7767600" y="3771608"/>
            <a:ext cx="2063832" cy="2073031"/>
            <a:chOff x="4807658" y="3275744"/>
            <a:chExt cx="2563980" cy="2575408"/>
          </a:xfrm>
          <a:solidFill>
            <a:srgbClr val="C89800">
              <a:alpha val="50196"/>
            </a:srgbClr>
          </a:solidFill>
        </p:grpSpPr>
        <mc:AlternateContent xmlns:mc="http://schemas.openxmlformats.org/markup-compatibility/2006">
          <mc:Choice xmlns:a14="http://schemas.microsoft.com/office/drawing/2010/main" Requires="a14">
            <p:sp>
              <p:nvSpPr>
                <p:cNvPr id="143" name="正方形/長方形 142">
                  <a:extLst>
                    <a:ext uri="{FF2B5EF4-FFF2-40B4-BE49-F238E27FC236}">
                      <a16:creationId xmlns:a16="http://schemas.microsoft.com/office/drawing/2014/main" id="{0432D10A-A333-A4D4-0C79-153533F19D0C}"/>
                    </a:ext>
                  </a:extLst>
                </p:cNvPr>
                <p:cNvSpPr/>
                <p:nvPr/>
              </p:nvSpPr>
              <p:spPr>
                <a:xfrm>
                  <a:off x="4809053"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11</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43" name="正方形/長方形 142">
                  <a:extLst>
                    <a:ext uri="{FF2B5EF4-FFF2-40B4-BE49-F238E27FC236}">
                      <a16:creationId xmlns:a16="http://schemas.microsoft.com/office/drawing/2014/main" id="{0432D10A-A333-A4D4-0C79-153533F19D0C}"/>
                    </a:ext>
                  </a:extLst>
                </p:cNvPr>
                <p:cNvSpPr>
                  <a:spLocks noRot="1" noChangeAspect="1" noMove="1" noResize="1" noEditPoints="1" noAdjustHandles="1" noChangeArrowheads="1" noChangeShapeType="1" noTextEdit="1"/>
                </p:cNvSpPr>
                <p:nvPr/>
              </p:nvSpPr>
              <p:spPr>
                <a:xfrm>
                  <a:off x="4809053" y="3275744"/>
                  <a:ext cx="429234" cy="429235"/>
                </a:xfrm>
                <a:prstGeom prst="rect">
                  <a:avLst/>
                </a:prstGeom>
                <a:blipFill>
                  <a:blip r:embed="rId63"/>
                  <a:stretch>
                    <a:fillRect l="-28070" b="-12500"/>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4" name="正方形/長方形 143">
                  <a:extLst>
                    <a:ext uri="{FF2B5EF4-FFF2-40B4-BE49-F238E27FC236}">
                      <a16:creationId xmlns:a16="http://schemas.microsoft.com/office/drawing/2014/main" id="{D6340EF5-F3CF-6217-C0A5-D2398115AA82}"/>
                    </a:ext>
                  </a:extLst>
                </p:cNvPr>
                <p:cNvSpPr/>
                <p:nvPr/>
              </p:nvSpPr>
              <p:spPr>
                <a:xfrm>
                  <a:off x="5235535"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44" name="正方形/長方形 143">
                  <a:extLst>
                    <a:ext uri="{FF2B5EF4-FFF2-40B4-BE49-F238E27FC236}">
                      <a16:creationId xmlns:a16="http://schemas.microsoft.com/office/drawing/2014/main" id="{D6340EF5-F3CF-6217-C0A5-D2398115AA82}"/>
                    </a:ext>
                  </a:extLst>
                </p:cNvPr>
                <p:cNvSpPr>
                  <a:spLocks noRot="1" noChangeAspect="1" noMove="1" noResize="1" noEditPoints="1" noAdjustHandles="1" noChangeArrowheads="1" noChangeShapeType="1" noTextEdit="1"/>
                </p:cNvSpPr>
                <p:nvPr/>
              </p:nvSpPr>
              <p:spPr>
                <a:xfrm>
                  <a:off x="5235535" y="3275744"/>
                  <a:ext cx="429234" cy="429235"/>
                </a:xfrm>
                <a:prstGeom prst="rect">
                  <a:avLst/>
                </a:prstGeom>
                <a:blipFill>
                  <a:blip r:embed="rId64"/>
                  <a:stretch>
                    <a:fillRect l="-28571" r="-1786"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5" name="正方形/長方形 144">
                  <a:extLst>
                    <a:ext uri="{FF2B5EF4-FFF2-40B4-BE49-F238E27FC236}">
                      <a16:creationId xmlns:a16="http://schemas.microsoft.com/office/drawing/2014/main" id="{B4B3E11C-A30D-8B31-92F4-9F5332F7B4D3}"/>
                    </a:ext>
                  </a:extLst>
                </p:cNvPr>
                <p:cNvSpPr/>
                <p:nvPr/>
              </p:nvSpPr>
              <p:spPr>
                <a:xfrm>
                  <a:off x="5662016"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3</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45" name="正方形/長方形 144">
                  <a:extLst>
                    <a:ext uri="{FF2B5EF4-FFF2-40B4-BE49-F238E27FC236}">
                      <a16:creationId xmlns:a16="http://schemas.microsoft.com/office/drawing/2014/main" id="{B4B3E11C-A30D-8B31-92F4-9F5332F7B4D3}"/>
                    </a:ext>
                  </a:extLst>
                </p:cNvPr>
                <p:cNvSpPr>
                  <a:spLocks noRot="1" noChangeAspect="1" noMove="1" noResize="1" noEditPoints="1" noAdjustHandles="1" noChangeArrowheads="1" noChangeShapeType="1" noTextEdit="1"/>
                </p:cNvSpPr>
                <p:nvPr/>
              </p:nvSpPr>
              <p:spPr>
                <a:xfrm>
                  <a:off x="5662016" y="3275744"/>
                  <a:ext cx="429234" cy="429235"/>
                </a:xfrm>
                <a:prstGeom prst="rect">
                  <a:avLst/>
                </a:prstGeom>
                <a:blipFill>
                  <a:blip r:embed="rId65"/>
                  <a:stretch>
                    <a:fillRect l="-28070"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6" name="正方形/長方形 145">
                  <a:extLst>
                    <a:ext uri="{FF2B5EF4-FFF2-40B4-BE49-F238E27FC236}">
                      <a16:creationId xmlns:a16="http://schemas.microsoft.com/office/drawing/2014/main" id="{F3915AB8-3DE7-C86F-19A6-01C13FC29127}"/>
                    </a:ext>
                  </a:extLst>
                </p:cNvPr>
                <p:cNvSpPr/>
                <p:nvPr/>
              </p:nvSpPr>
              <p:spPr>
                <a:xfrm>
                  <a:off x="4809053"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m:t>
                            </m:r>
                            <m:r>
                              <a:rPr lang="en-US" altLang="ja-JP" sz="2000" i="1">
                                <a:solidFill>
                                  <a:schemeClr val="tx1"/>
                                </a:solidFill>
                                <a:latin typeface="Cambria Math" panose="02040503050406030204" pitchFamily="18" charset="0"/>
                              </a:rPr>
                              <m:t>1</m:t>
                            </m:r>
                          </m:sub>
                          <m:sup>
                            <m:r>
                              <a:rPr lang="en-US" altLang="ja-JP" sz="2000" i="1">
                                <a:solidFill>
                                  <a:schemeClr val="tx1"/>
                                </a:solidFill>
                                <a:latin typeface="Cambria Math" panose="02040503050406030204" pitchFamily="18" charset="0"/>
                              </a:rPr>
                              <m:t>𝑂</m:t>
                            </m:r>
                          </m:sup>
                        </m:sSubSup>
                      </m:oMath>
                    </m:oMathPara>
                  </a14:m>
                  <a:endParaRPr lang="ja-JP" altLang="en-US" sz="2000" dirty="0"/>
                </a:p>
              </p:txBody>
            </p:sp>
          </mc:Choice>
          <mc:Fallback>
            <p:sp>
              <p:nvSpPr>
                <p:cNvPr id="146" name="正方形/長方形 145">
                  <a:extLst>
                    <a:ext uri="{FF2B5EF4-FFF2-40B4-BE49-F238E27FC236}">
                      <a16:creationId xmlns:a16="http://schemas.microsoft.com/office/drawing/2014/main" id="{F3915AB8-3DE7-C86F-19A6-01C13FC29127}"/>
                    </a:ext>
                  </a:extLst>
                </p:cNvPr>
                <p:cNvSpPr>
                  <a:spLocks noRot="1" noChangeAspect="1" noMove="1" noResize="1" noEditPoints="1" noAdjustHandles="1" noChangeArrowheads="1" noChangeShapeType="1" noTextEdit="1"/>
                </p:cNvSpPr>
                <p:nvPr/>
              </p:nvSpPr>
              <p:spPr>
                <a:xfrm>
                  <a:off x="4809053" y="3704979"/>
                  <a:ext cx="429234" cy="429235"/>
                </a:xfrm>
                <a:prstGeom prst="rect">
                  <a:avLst/>
                </a:prstGeom>
                <a:blipFill>
                  <a:blip r:embed="rId66"/>
                  <a:stretch>
                    <a:fillRect l="-28070" r="-1754"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7" name="正方形/長方形 146">
                  <a:extLst>
                    <a:ext uri="{FF2B5EF4-FFF2-40B4-BE49-F238E27FC236}">
                      <a16:creationId xmlns:a16="http://schemas.microsoft.com/office/drawing/2014/main" id="{B04B45C2-6B3F-D9C3-ADB3-BB4D7A6E8098}"/>
                    </a:ext>
                  </a:extLst>
                </p:cNvPr>
                <p:cNvSpPr/>
                <p:nvPr/>
              </p:nvSpPr>
              <p:spPr>
                <a:xfrm>
                  <a:off x="5235535"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22</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47" name="正方形/長方形 146">
                  <a:extLst>
                    <a:ext uri="{FF2B5EF4-FFF2-40B4-BE49-F238E27FC236}">
                      <a16:creationId xmlns:a16="http://schemas.microsoft.com/office/drawing/2014/main" id="{B04B45C2-6B3F-D9C3-ADB3-BB4D7A6E8098}"/>
                    </a:ext>
                  </a:extLst>
                </p:cNvPr>
                <p:cNvSpPr>
                  <a:spLocks noRot="1" noChangeAspect="1" noMove="1" noResize="1" noEditPoints="1" noAdjustHandles="1" noChangeArrowheads="1" noChangeShapeType="1" noTextEdit="1"/>
                </p:cNvSpPr>
                <p:nvPr/>
              </p:nvSpPr>
              <p:spPr>
                <a:xfrm>
                  <a:off x="5235535" y="3704979"/>
                  <a:ext cx="429234" cy="429235"/>
                </a:xfrm>
                <a:prstGeom prst="rect">
                  <a:avLst/>
                </a:prstGeom>
                <a:blipFill>
                  <a:blip r:embed="rId67"/>
                  <a:stretch>
                    <a:fillRect l="-30357" r="-3571"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8" name="正方形/長方形 147">
                  <a:extLst>
                    <a:ext uri="{FF2B5EF4-FFF2-40B4-BE49-F238E27FC236}">
                      <a16:creationId xmlns:a16="http://schemas.microsoft.com/office/drawing/2014/main" id="{015B7704-3D6A-5EE5-08C6-F1564FD2F5D0}"/>
                    </a:ext>
                  </a:extLst>
                </p:cNvPr>
                <p:cNvSpPr/>
                <p:nvPr/>
              </p:nvSpPr>
              <p:spPr>
                <a:xfrm>
                  <a:off x="5662016"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23</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48" name="正方形/長方形 147">
                  <a:extLst>
                    <a:ext uri="{FF2B5EF4-FFF2-40B4-BE49-F238E27FC236}">
                      <a16:creationId xmlns:a16="http://schemas.microsoft.com/office/drawing/2014/main" id="{015B7704-3D6A-5EE5-08C6-F1564FD2F5D0}"/>
                    </a:ext>
                  </a:extLst>
                </p:cNvPr>
                <p:cNvSpPr>
                  <a:spLocks noRot="1" noChangeAspect="1" noMove="1" noResize="1" noEditPoints="1" noAdjustHandles="1" noChangeArrowheads="1" noChangeShapeType="1" noTextEdit="1"/>
                </p:cNvSpPr>
                <p:nvPr/>
              </p:nvSpPr>
              <p:spPr>
                <a:xfrm>
                  <a:off x="5662016" y="3704979"/>
                  <a:ext cx="429234" cy="429235"/>
                </a:xfrm>
                <a:prstGeom prst="rect">
                  <a:avLst/>
                </a:prstGeom>
                <a:blipFill>
                  <a:blip r:embed="rId68"/>
                  <a:stretch>
                    <a:fillRect l="-29825"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9" name="正方形/長方形 148">
                  <a:extLst>
                    <a:ext uri="{FF2B5EF4-FFF2-40B4-BE49-F238E27FC236}">
                      <a16:creationId xmlns:a16="http://schemas.microsoft.com/office/drawing/2014/main" id="{A1C65A9A-DDA2-4CC0-4641-A143E3739B39}"/>
                    </a:ext>
                  </a:extLst>
                </p:cNvPr>
                <p:cNvSpPr/>
                <p:nvPr/>
              </p:nvSpPr>
              <p:spPr>
                <a:xfrm>
                  <a:off x="4809053"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m:t>
                            </m:r>
                            <m:r>
                              <a:rPr lang="en-US" altLang="ja-JP" sz="2000" i="1">
                                <a:solidFill>
                                  <a:schemeClr val="tx1"/>
                                </a:solidFill>
                                <a:latin typeface="Cambria Math" panose="02040503050406030204" pitchFamily="18" charset="0"/>
                              </a:rPr>
                              <m:t>1</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49" name="正方形/長方形 148">
                  <a:extLst>
                    <a:ext uri="{FF2B5EF4-FFF2-40B4-BE49-F238E27FC236}">
                      <a16:creationId xmlns:a16="http://schemas.microsoft.com/office/drawing/2014/main" id="{A1C65A9A-DDA2-4CC0-4641-A143E3739B39}"/>
                    </a:ext>
                  </a:extLst>
                </p:cNvPr>
                <p:cNvSpPr>
                  <a:spLocks noRot="1" noChangeAspect="1" noMove="1" noResize="1" noEditPoints="1" noAdjustHandles="1" noChangeArrowheads="1" noChangeShapeType="1" noTextEdit="1"/>
                </p:cNvSpPr>
                <p:nvPr/>
              </p:nvSpPr>
              <p:spPr>
                <a:xfrm>
                  <a:off x="4809053" y="4134213"/>
                  <a:ext cx="429234" cy="429235"/>
                </a:xfrm>
                <a:prstGeom prst="rect">
                  <a:avLst/>
                </a:prstGeom>
                <a:blipFill>
                  <a:blip r:embed="rId69"/>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0" name="正方形/長方形 149">
                  <a:extLst>
                    <a:ext uri="{FF2B5EF4-FFF2-40B4-BE49-F238E27FC236}">
                      <a16:creationId xmlns:a16="http://schemas.microsoft.com/office/drawing/2014/main" id="{65FD9E43-8C23-27B4-6C36-49B614042D8B}"/>
                    </a:ext>
                  </a:extLst>
                </p:cNvPr>
                <p:cNvSpPr/>
                <p:nvPr/>
              </p:nvSpPr>
              <p:spPr>
                <a:xfrm>
                  <a:off x="5235535"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32</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0" name="正方形/長方形 149">
                  <a:extLst>
                    <a:ext uri="{FF2B5EF4-FFF2-40B4-BE49-F238E27FC236}">
                      <a16:creationId xmlns:a16="http://schemas.microsoft.com/office/drawing/2014/main" id="{65FD9E43-8C23-27B4-6C36-49B614042D8B}"/>
                    </a:ext>
                  </a:extLst>
                </p:cNvPr>
                <p:cNvSpPr>
                  <a:spLocks noRot="1" noChangeAspect="1" noMove="1" noResize="1" noEditPoints="1" noAdjustHandles="1" noChangeArrowheads="1" noChangeShapeType="1" noTextEdit="1"/>
                </p:cNvSpPr>
                <p:nvPr/>
              </p:nvSpPr>
              <p:spPr>
                <a:xfrm>
                  <a:off x="5235535" y="4134213"/>
                  <a:ext cx="429234" cy="429235"/>
                </a:xfrm>
                <a:prstGeom prst="rect">
                  <a:avLst/>
                </a:prstGeom>
                <a:blipFill>
                  <a:blip r:embed="rId70"/>
                  <a:stretch>
                    <a:fillRect l="-30357" r="-3571"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1" name="正方形/長方形 150">
                  <a:extLst>
                    <a:ext uri="{FF2B5EF4-FFF2-40B4-BE49-F238E27FC236}">
                      <a16:creationId xmlns:a16="http://schemas.microsoft.com/office/drawing/2014/main" id="{C4A6116D-093B-8838-55A0-D0962BEC1443}"/>
                    </a:ext>
                  </a:extLst>
                </p:cNvPr>
                <p:cNvSpPr/>
                <p:nvPr/>
              </p:nvSpPr>
              <p:spPr>
                <a:xfrm>
                  <a:off x="5662016"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33</m:t>
                            </m:r>
                          </m:sub>
                          <m:sup>
                            <m:r>
                              <a:rPr lang="en-US" altLang="ja-JP" sz="2000" i="1">
                                <a:solidFill>
                                  <a:schemeClr val="tx1"/>
                                </a:solidFill>
                                <a:latin typeface="Cambria Math" panose="02040503050406030204" pitchFamily="18" charset="0"/>
                              </a:rPr>
                              <m:t>𝐸</m:t>
                            </m:r>
                          </m:sup>
                        </m:sSubSup>
                      </m:oMath>
                    </m:oMathPara>
                  </a14:m>
                  <a:endParaRPr lang="ja-JP" altLang="en-US" sz="2000" dirty="0"/>
                </a:p>
              </p:txBody>
            </p:sp>
          </mc:Choice>
          <mc:Fallback>
            <p:sp>
              <p:nvSpPr>
                <p:cNvPr id="151" name="正方形/長方形 150">
                  <a:extLst>
                    <a:ext uri="{FF2B5EF4-FFF2-40B4-BE49-F238E27FC236}">
                      <a16:creationId xmlns:a16="http://schemas.microsoft.com/office/drawing/2014/main" id="{C4A6116D-093B-8838-55A0-D0962BEC1443}"/>
                    </a:ext>
                  </a:extLst>
                </p:cNvPr>
                <p:cNvSpPr>
                  <a:spLocks noRot="1" noChangeAspect="1" noMove="1" noResize="1" noEditPoints="1" noAdjustHandles="1" noChangeArrowheads="1" noChangeShapeType="1" noTextEdit="1"/>
                </p:cNvSpPr>
                <p:nvPr/>
              </p:nvSpPr>
              <p:spPr>
                <a:xfrm>
                  <a:off x="5662016" y="4134213"/>
                  <a:ext cx="429234" cy="429235"/>
                </a:xfrm>
                <a:prstGeom prst="rect">
                  <a:avLst/>
                </a:prstGeom>
                <a:blipFill>
                  <a:blip r:embed="rId71"/>
                  <a:stretch>
                    <a:fillRect l="-29825" r="-1754" b="-1052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2" name="正方形/長方形 151">
                  <a:extLst>
                    <a:ext uri="{FF2B5EF4-FFF2-40B4-BE49-F238E27FC236}">
                      <a16:creationId xmlns:a16="http://schemas.microsoft.com/office/drawing/2014/main" id="{B93400FC-1502-679A-E56A-7E65C54512AB}"/>
                    </a:ext>
                  </a:extLst>
                </p:cNvPr>
                <p:cNvSpPr/>
                <p:nvPr/>
              </p:nvSpPr>
              <p:spPr>
                <a:xfrm>
                  <a:off x="6089441"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4</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2" name="正方形/長方形 151">
                  <a:extLst>
                    <a:ext uri="{FF2B5EF4-FFF2-40B4-BE49-F238E27FC236}">
                      <a16:creationId xmlns:a16="http://schemas.microsoft.com/office/drawing/2014/main" id="{B93400FC-1502-679A-E56A-7E65C54512AB}"/>
                    </a:ext>
                  </a:extLst>
                </p:cNvPr>
                <p:cNvSpPr>
                  <a:spLocks noRot="1" noChangeAspect="1" noMove="1" noResize="1" noEditPoints="1" noAdjustHandles="1" noChangeArrowheads="1" noChangeShapeType="1" noTextEdit="1"/>
                </p:cNvSpPr>
                <p:nvPr/>
              </p:nvSpPr>
              <p:spPr>
                <a:xfrm>
                  <a:off x="6089441" y="3275744"/>
                  <a:ext cx="429234" cy="429235"/>
                </a:xfrm>
                <a:prstGeom prst="rect">
                  <a:avLst/>
                </a:prstGeom>
                <a:blipFill>
                  <a:blip r:embed="rId72"/>
                  <a:stretch>
                    <a:fillRect l="-28070" b="-12500"/>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3" name="正方形/長方形 152">
                  <a:extLst>
                    <a:ext uri="{FF2B5EF4-FFF2-40B4-BE49-F238E27FC236}">
                      <a16:creationId xmlns:a16="http://schemas.microsoft.com/office/drawing/2014/main" id="{F305724B-B31D-7E44-FD1C-725A4308D1F6}"/>
                    </a:ext>
                  </a:extLst>
                </p:cNvPr>
                <p:cNvSpPr/>
                <p:nvPr/>
              </p:nvSpPr>
              <p:spPr>
                <a:xfrm>
                  <a:off x="6515922"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5</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3" name="正方形/長方形 152">
                  <a:extLst>
                    <a:ext uri="{FF2B5EF4-FFF2-40B4-BE49-F238E27FC236}">
                      <a16:creationId xmlns:a16="http://schemas.microsoft.com/office/drawing/2014/main" id="{F305724B-B31D-7E44-FD1C-725A4308D1F6}"/>
                    </a:ext>
                  </a:extLst>
                </p:cNvPr>
                <p:cNvSpPr>
                  <a:spLocks noRot="1" noChangeAspect="1" noMove="1" noResize="1" noEditPoints="1" noAdjustHandles="1" noChangeArrowheads="1" noChangeShapeType="1" noTextEdit="1"/>
                </p:cNvSpPr>
                <p:nvPr/>
              </p:nvSpPr>
              <p:spPr>
                <a:xfrm>
                  <a:off x="6515922" y="3275744"/>
                  <a:ext cx="429234" cy="429235"/>
                </a:xfrm>
                <a:prstGeom prst="rect">
                  <a:avLst/>
                </a:prstGeom>
                <a:blipFill>
                  <a:blip r:embed="rId73"/>
                  <a:stretch>
                    <a:fillRect l="-28571" r="-1786"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4" name="正方形/長方形 153">
                  <a:extLst>
                    <a:ext uri="{FF2B5EF4-FFF2-40B4-BE49-F238E27FC236}">
                      <a16:creationId xmlns:a16="http://schemas.microsoft.com/office/drawing/2014/main" id="{4B71910B-944C-A343-43D8-8CFB5DBB30C6}"/>
                    </a:ext>
                  </a:extLst>
                </p:cNvPr>
                <p:cNvSpPr/>
                <p:nvPr/>
              </p:nvSpPr>
              <p:spPr>
                <a:xfrm>
                  <a:off x="6942404" y="3275744"/>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6</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4" name="正方形/長方形 153">
                  <a:extLst>
                    <a:ext uri="{FF2B5EF4-FFF2-40B4-BE49-F238E27FC236}">
                      <a16:creationId xmlns:a16="http://schemas.microsoft.com/office/drawing/2014/main" id="{4B71910B-944C-A343-43D8-8CFB5DBB30C6}"/>
                    </a:ext>
                  </a:extLst>
                </p:cNvPr>
                <p:cNvSpPr>
                  <a:spLocks noRot="1" noChangeAspect="1" noMove="1" noResize="1" noEditPoints="1" noAdjustHandles="1" noChangeArrowheads="1" noChangeShapeType="1" noTextEdit="1"/>
                </p:cNvSpPr>
                <p:nvPr/>
              </p:nvSpPr>
              <p:spPr>
                <a:xfrm>
                  <a:off x="6942404" y="3275744"/>
                  <a:ext cx="429234" cy="429235"/>
                </a:xfrm>
                <a:prstGeom prst="rect">
                  <a:avLst/>
                </a:prstGeom>
                <a:blipFill>
                  <a:blip r:embed="rId74"/>
                  <a:stretch>
                    <a:fillRect l="-28070" r="-1754"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5" name="正方形/長方形 154">
                  <a:extLst>
                    <a:ext uri="{FF2B5EF4-FFF2-40B4-BE49-F238E27FC236}">
                      <a16:creationId xmlns:a16="http://schemas.microsoft.com/office/drawing/2014/main" id="{AE33B085-7E45-14E0-10BE-B3BBDDB9FE39}"/>
                    </a:ext>
                  </a:extLst>
                </p:cNvPr>
                <p:cNvSpPr/>
                <p:nvPr/>
              </p:nvSpPr>
              <p:spPr>
                <a:xfrm>
                  <a:off x="6089441"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24</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5" name="正方形/長方形 154">
                  <a:extLst>
                    <a:ext uri="{FF2B5EF4-FFF2-40B4-BE49-F238E27FC236}">
                      <a16:creationId xmlns:a16="http://schemas.microsoft.com/office/drawing/2014/main" id="{AE33B085-7E45-14E0-10BE-B3BBDDB9FE39}"/>
                    </a:ext>
                  </a:extLst>
                </p:cNvPr>
                <p:cNvSpPr>
                  <a:spLocks noRot="1" noChangeAspect="1" noMove="1" noResize="1" noEditPoints="1" noAdjustHandles="1" noChangeArrowheads="1" noChangeShapeType="1" noTextEdit="1"/>
                </p:cNvSpPr>
                <p:nvPr/>
              </p:nvSpPr>
              <p:spPr>
                <a:xfrm>
                  <a:off x="6089441" y="3704979"/>
                  <a:ext cx="429234" cy="429235"/>
                </a:xfrm>
                <a:prstGeom prst="rect">
                  <a:avLst/>
                </a:prstGeom>
                <a:blipFill>
                  <a:blip r:embed="rId75"/>
                  <a:stretch>
                    <a:fillRect l="-28070" r="-1754"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6" name="正方形/長方形 155">
                  <a:extLst>
                    <a:ext uri="{FF2B5EF4-FFF2-40B4-BE49-F238E27FC236}">
                      <a16:creationId xmlns:a16="http://schemas.microsoft.com/office/drawing/2014/main" id="{EE8CCD05-E744-D958-FDD0-A26A0A67BF43}"/>
                    </a:ext>
                  </a:extLst>
                </p:cNvPr>
                <p:cNvSpPr/>
                <p:nvPr/>
              </p:nvSpPr>
              <p:spPr>
                <a:xfrm>
                  <a:off x="6515922"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25</m:t>
                            </m:r>
                          </m:sub>
                          <m:sup>
                            <m:r>
                              <a:rPr lang="en-US" altLang="ja-JP" sz="2000" b="0" i="1" smtClean="0">
                                <a:solidFill>
                                  <a:schemeClr val="tx1"/>
                                </a:solidFill>
                                <a:latin typeface="Cambria Math" panose="02040503050406030204" pitchFamily="18" charset="0"/>
                              </a:rPr>
                              <m:t>𝑂</m:t>
                            </m:r>
                          </m:sup>
                        </m:sSubSup>
                      </m:oMath>
                    </m:oMathPara>
                  </a14:m>
                  <a:endParaRPr kumimoji="1" lang="ja-JP" altLang="en-US" sz="2000" dirty="0"/>
                </a:p>
              </p:txBody>
            </p:sp>
          </mc:Choice>
          <mc:Fallback>
            <p:sp>
              <p:nvSpPr>
                <p:cNvPr id="156" name="正方形/長方形 155">
                  <a:extLst>
                    <a:ext uri="{FF2B5EF4-FFF2-40B4-BE49-F238E27FC236}">
                      <a16:creationId xmlns:a16="http://schemas.microsoft.com/office/drawing/2014/main" id="{EE8CCD05-E744-D958-FDD0-A26A0A67BF43}"/>
                    </a:ext>
                  </a:extLst>
                </p:cNvPr>
                <p:cNvSpPr>
                  <a:spLocks noRot="1" noChangeAspect="1" noMove="1" noResize="1" noEditPoints="1" noAdjustHandles="1" noChangeArrowheads="1" noChangeShapeType="1" noTextEdit="1"/>
                </p:cNvSpPr>
                <p:nvPr/>
              </p:nvSpPr>
              <p:spPr>
                <a:xfrm>
                  <a:off x="6515922" y="3704979"/>
                  <a:ext cx="429234" cy="429235"/>
                </a:xfrm>
                <a:prstGeom prst="rect">
                  <a:avLst/>
                </a:prstGeom>
                <a:blipFill>
                  <a:blip r:embed="rId76"/>
                  <a:stretch>
                    <a:fillRect l="-30357" r="-3571"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7" name="正方形/長方形 156">
                  <a:extLst>
                    <a:ext uri="{FF2B5EF4-FFF2-40B4-BE49-F238E27FC236}">
                      <a16:creationId xmlns:a16="http://schemas.microsoft.com/office/drawing/2014/main" id="{0CE9B5F5-5E0A-2455-DE0E-51A0009CF5DA}"/>
                    </a:ext>
                  </a:extLst>
                </p:cNvPr>
                <p:cNvSpPr/>
                <p:nvPr/>
              </p:nvSpPr>
              <p:spPr>
                <a:xfrm>
                  <a:off x="6942404" y="3704979"/>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26</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7" name="正方形/長方形 156">
                  <a:extLst>
                    <a:ext uri="{FF2B5EF4-FFF2-40B4-BE49-F238E27FC236}">
                      <a16:creationId xmlns:a16="http://schemas.microsoft.com/office/drawing/2014/main" id="{0CE9B5F5-5E0A-2455-DE0E-51A0009CF5DA}"/>
                    </a:ext>
                  </a:extLst>
                </p:cNvPr>
                <p:cNvSpPr>
                  <a:spLocks noRot="1" noChangeAspect="1" noMove="1" noResize="1" noEditPoints="1" noAdjustHandles="1" noChangeArrowheads="1" noChangeShapeType="1" noTextEdit="1"/>
                </p:cNvSpPr>
                <p:nvPr/>
              </p:nvSpPr>
              <p:spPr>
                <a:xfrm>
                  <a:off x="6942404" y="3704979"/>
                  <a:ext cx="429234" cy="429235"/>
                </a:xfrm>
                <a:prstGeom prst="rect">
                  <a:avLst/>
                </a:prstGeom>
                <a:blipFill>
                  <a:blip r:embed="rId77"/>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8" name="正方形/長方形 157">
                  <a:extLst>
                    <a:ext uri="{FF2B5EF4-FFF2-40B4-BE49-F238E27FC236}">
                      <a16:creationId xmlns:a16="http://schemas.microsoft.com/office/drawing/2014/main" id="{B8ED53D6-BB68-E55F-A6D1-9B117AB67186}"/>
                    </a:ext>
                  </a:extLst>
                </p:cNvPr>
                <p:cNvSpPr/>
                <p:nvPr/>
              </p:nvSpPr>
              <p:spPr>
                <a:xfrm>
                  <a:off x="6089441"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34</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8" name="正方形/長方形 157">
                  <a:extLst>
                    <a:ext uri="{FF2B5EF4-FFF2-40B4-BE49-F238E27FC236}">
                      <a16:creationId xmlns:a16="http://schemas.microsoft.com/office/drawing/2014/main" id="{B8ED53D6-BB68-E55F-A6D1-9B117AB67186}"/>
                    </a:ext>
                  </a:extLst>
                </p:cNvPr>
                <p:cNvSpPr>
                  <a:spLocks noRot="1" noChangeAspect="1" noMove="1" noResize="1" noEditPoints="1" noAdjustHandles="1" noChangeArrowheads="1" noChangeShapeType="1" noTextEdit="1"/>
                </p:cNvSpPr>
                <p:nvPr/>
              </p:nvSpPr>
              <p:spPr>
                <a:xfrm>
                  <a:off x="6089441" y="4134213"/>
                  <a:ext cx="429234" cy="429235"/>
                </a:xfrm>
                <a:prstGeom prst="rect">
                  <a:avLst/>
                </a:prstGeom>
                <a:blipFill>
                  <a:blip r:embed="rId78"/>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9" name="正方形/長方形 158">
                  <a:extLst>
                    <a:ext uri="{FF2B5EF4-FFF2-40B4-BE49-F238E27FC236}">
                      <a16:creationId xmlns:a16="http://schemas.microsoft.com/office/drawing/2014/main" id="{69F67102-2445-2FB1-F3D5-4AB7D1B4A0C1}"/>
                    </a:ext>
                  </a:extLst>
                </p:cNvPr>
                <p:cNvSpPr/>
                <p:nvPr/>
              </p:nvSpPr>
              <p:spPr>
                <a:xfrm>
                  <a:off x="6515922"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35</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59" name="正方形/長方形 158">
                  <a:extLst>
                    <a:ext uri="{FF2B5EF4-FFF2-40B4-BE49-F238E27FC236}">
                      <a16:creationId xmlns:a16="http://schemas.microsoft.com/office/drawing/2014/main" id="{69F67102-2445-2FB1-F3D5-4AB7D1B4A0C1}"/>
                    </a:ext>
                  </a:extLst>
                </p:cNvPr>
                <p:cNvSpPr>
                  <a:spLocks noRot="1" noChangeAspect="1" noMove="1" noResize="1" noEditPoints="1" noAdjustHandles="1" noChangeArrowheads="1" noChangeShapeType="1" noTextEdit="1"/>
                </p:cNvSpPr>
                <p:nvPr/>
              </p:nvSpPr>
              <p:spPr>
                <a:xfrm>
                  <a:off x="6515922" y="4134213"/>
                  <a:ext cx="429234" cy="429235"/>
                </a:xfrm>
                <a:prstGeom prst="rect">
                  <a:avLst/>
                </a:prstGeom>
                <a:blipFill>
                  <a:blip r:embed="rId79"/>
                  <a:stretch>
                    <a:fillRect l="-30357" r="-3571"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0" name="正方形/長方形 159">
                  <a:extLst>
                    <a:ext uri="{FF2B5EF4-FFF2-40B4-BE49-F238E27FC236}">
                      <a16:creationId xmlns:a16="http://schemas.microsoft.com/office/drawing/2014/main" id="{614F6B75-7D3D-8B9E-33FF-579332FDE51E}"/>
                    </a:ext>
                  </a:extLst>
                </p:cNvPr>
                <p:cNvSpPr/>
                <p:nvPr/>
              </p:nvSpPr>
              <p:spPr>
                <a:xfrm>
                  <a:off x="6942404" y="4134213"/>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36</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b="1" dirty="0"/>
                </a:p>
              </p:txBody>
            </p:sp>
          </mc:Choice>
          <mc:Fallback>
            <p:sp>
              <p:nvSpPr>
                <p:cNvPr id="160" name="正方形/長方形 159">
                  <a:extLst>
                    <a:ext uri="{FF2B5EF4-FFF2-40B4-BE49-F238E27FC236}">
                      <a16:creationId xmlns:a16="http://schemas.microsoft.com/office/drawing/2014/main" id="{614F6B75-7D3D-8B9E-33FF-579332FDE51E}"/>
                    </a:ext>
                  </a:extLst>
                </p:cNvPr>
                <p:cNvSpPr>
                  <a:spLocks noRot="1" noChangeAspect="1" noMove="1" noResize="1" noEditPoints="1" noAdjustHandles="1" noChangeArrowheads="1" noChangeShapeType="1" noTextEdit="1"/>
                </p:cNvSpPr>
                <p:nvPr/>
              </p:nvSpPr>
              <p:spPr>
                <a:xfrm>
                  <a:off x="6942404" y="4134213"/>
                  <a:ext cx="429234" cy="429235"/>
                </a:xfrm>
                <a:prstGeom prst="rect">
                  <a:avLst/>
                </a:prstGeom>
                <a:blipFill>
                  <a:blip r:embed="rId80"/>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1" name="正方形/長方形 160">
                  <a:extLst>
                    <a:ext uri="{FF2B5EF4-FFF2-40B4-BE49-F238E27FC236}">
                      <a16:creationId xmlns:a16="http://schemas.microsoft.com/office/drawing/2014/main" id="{12D1CB21-29B8-31D2-21C3-F3962AD2843C}"/>
                    </a:ext>
                  </a:extLst>
                </p:cNvPr>
                <p:cNvSpPr/>
                <p:nvPr/>
              </p:nvSpPr>
              <p:spPr>
                <a:xfrm>
                  <a:off x="6089441"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44</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1" name="正方形/長方形 160">
                  <a:extLst>
                    <a:ext uri="{FF2B5EF4-FFF2-40B4-BE49-F238E27FC236}">
                      <a16:creationId xmlns:a16="http://schemas.microsoft.com/office/drawing/2014/main" id="{12D1CB21-29B8-31D2-21C3-F3962AD2843C}"/>
                    </a:ext>
                  </a:extLst>
                </p:cNvPr>
                <p:cNvSpPr>
                  <a:spLocks noRot="1" noChangeAspect="1" noMove="1" noResize="1" noEditPoints="1" noAdjustHandles="1" noChangeArrowheads="1" noChangeShapeType="1" noTextEdit="1"/>
                </p:cNvSpPr>
                <p:nvPr/>
              </p:nvSpPr>
              <p:spPr>
                <a:xfrm>
                  <a:off x="6089441" y="4563448"/>
                  <a:ext cx="429234" cy="429235"/>
                </a:xfrm>
                <a:prstGeom prst="rect">
                  <a:avLst/>
                </a:prstGeom>
                <a:blipFill>
                  <a:blip r:embed="rId81"/>
                  <a:stretch>
                    <a:fillRect l="-28070" r="-1754" b="-12500"/>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2" name="正方形/長方形 161">
                  <a:extLst>
                    <a:ext uri="{FF2B5EF4-FFF2-40B4-BE49-F238E27FC236}">
                      <a16:creationId xmlns:a16="http://schemas.microsoft.com/office/drawing/2014/main" id="{751BC7F3-C93A-443B-38A1-12E5F7C26D75}"/>
                    </a:ext>
                  </a:extLst>
                </p:cNvPr>
                <p:cNvSpPr/>
                <p:nvPr/>
              </p:nvSpPr>
              <p:spPr>
                <a:xfrm>
                  <a:off x="6515922"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45</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2" name="正方形/長方形 161">
                  <a:extLst>
                    <a:ext uri="{FF2B5EF4-FFF2-40B4-BE49-F238E27FC236}">
                      <a16:creationId xmlns:a16="http://schemas.microsoft.com/office/drawing/2014/main" id="{751BC7F3-C93A-443B-38A1-12E5F7C26D75}"/>
                    </a:ext>
                  </a:extLst>
                </p:cNvPr>
                <p:cNvSpPr>
                  <a:spLocks noRot="1" noChangeAspect="1" noMove="1" noResize="1" noEditPoints="1" noAdjustHandles="1" noChangeArrowheads="1" noChangeShapeType="1" noTextEdit="1"/>
                </p:cNvSpPr>
                <p:nvPr/>
              </p:nvSpPr>
              <p:spPr>
                <a:xfrm>
                  <a:off x="6515922" y="4563448"/>
                  <a:ext cx="429234" cy="429235"/>
                </a:xfrm>
                <a:prstGeom prst="rect">
                  <a:avLst/>
                </a:prstGeom>
                <a:blipFill>
                  <a:blip r:embed="rId82"/>
                  <a:stretch>
                    <a:fillRect l="-30357" r="-3571"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3" name="正方形/長方形 162">
                  <a:extLst>
                    <a:ext uri="{FF2B5EF4-FFF2-40B4-BE49-F238E27FC236}">
                      <a16:creationId xmlns:a16="http://schemas.microsoft.com/office/drawing/2014/main" id="{21973135-8D13-3211-F3A2-9E01855B9A0C}"/>
                    </a:ext>
                  </a:extLst>
                </p:cNvPr>
                <p:cNvSpPr/>
                <p:nvPr/>
              </p:nvSpPr>
              <p:spPr>
                <a:xfrm>
                  <a:off x="6942404"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46</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3" name="正方形/長方形 162">
                  <a:extLst>
                    <a:ext uri="{FF2B5EF4-FFF2-40B4-BE49-F238E27FC236}">
                      <a16:creationId xmlns:a16="http://schemas.microsoft.com/office/drawing/2014/main" id="{21973135-8D13-3211-F3A2-9E01855B9A0C}"/>
                    </a:ext>
                  </a:extLst>
                </p:cNvPr>
                <p:cNvSpPr>
                  <a:spLocks noRot="1" noChangeAspect="1" noMove="1" noResize="1" noEditPoints="1" noAdjustHandles="1" noChangeArrowheads="1" noChangeShapeType="1" noTextEdit="1"/>
                </p:cNvSpPr>
                <p:nvPr/>
              </p:nvSpPr>
              <p:spPr>
                <a:xfrm>
                  <a:off x="6942404" y="4563448"/>
                  <a:ext cx="429234" cy="429235"/>
                </a:xfrm>
                <a:prstGeom prst="rect">
                  <a:avLst/>
                </a:prstGeom>
                <a:blipFill>
                  <a:blip r:embed="rId83"/>
                  <a:stretch>
                    <a:fillRect l="-28070" r="-1754"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4" name="正方形/長方形 163">
                  <a:extLst>
                    <a:ext uri="{FF2B5EF4-FFF2-40B4-BE49-F238E27FC236}">
                      <a16:creationId xmlns:a16="http://schemas.microsoft.com/office/drawing/2014/main" id="{CB90600F-6E7F-6D65-5667-07BAFD9EE17E}"/>
                    </a:ext>
                  </a:extLst>
                </p:cNvPr>
                <p:cNvSpPr/>
                <p:nvPr/>
              </p:nvSpPr>
              <p:spPr>
                <a:xfrm>
                  <a:off x="6089441"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54</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4" name="正方形/長方形 163">
                  <a:extLst>
                    <a:ext uri="{FF2B5EF4-FFF2-40B4-BE49-F238E27FC236}">
                      <a16:creationId xmlns:a16="http://schemas.microsoft.com/office/drawing/2014/main" id="{CB90600F-6E7F-6D65-5667-07BAFD9EE17E}"/>
                    </a:ext>
                  </a:extLst>
                </p:cNvPr>
                <p:cNvSpPr>
                  <a:spLocks noRot="1" noChangeAspect="1" noMove="1" noResize="1" noEditPoints="1" noAdjustHandles="1" noChangeArrowheads="1" noChangeShapeType="1" noTextEdit="1"/>
                </p:cNvSpPr>
                <p:nvPr/>
              </p:nvSpPr>
              <p:spPr>
                <a:xfrm>
                  <a:off x="6089441" y="4992682"/>
                  <a:ext cx="429234" cy="429235"/>
                </a:xfrm>
                <a:prstGeom prst="rect">
                  <a:avLst/>
                </a:prstGeom>
                <a:blipFill>
                  <a:blip r:embed="rId84"/>
                  <a:stretch>
                    <a:fillRect l="-28070" r="-1754"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5" name="正方形/長方形 164">
                  <a:extLst>
                    <a:ext uri="{FF2B5EF4-FFF2-40B4-BE49-F238E27FC236}">
                      <a16:creationId xmlns:a16="http://schemas.microsoft.com/office/drawing/2014/main" id="{90BBAE7F-B592-44F3-6036-CBE9314EBB50}"/>
                    </a:ext>
                  </a:extLst>
                </p:cNvPr>
                <p:cNvSpPr/>
                <p:nvPr/>
              </p:nvSpPr>
              <p:spPr>
                <a:xfrm>
                  <a:off x="6515922"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55</m:t>
                            </m:r>
                          </m:sub>
                          <m:sup>
                            <m:r>
                              <a:rPr lang="en-US" altLang="ja-JP" sz="2000" b="0" i="1" smtClean="0">
                                <a:solidFill>
                                  <a:schemeClr val="tx1"/>
                                </a:solidFill>
                                <a:latin typeface="Cambria Math" panose="02040503050406030204" pitchFamily="18" charset="0"/>
                              </a:rPr>
                              <m:t>𝑂</m:t>
                            </m:r>
                          </m:sup>
                        </m:sSubSup>
                      </m:oMath>
                    </m:oMathPara>
                  </a14:m>
                  <a:endParaRPr kumimoji="1" lang="ja-JP" altLang="en-US" sz="2000" dirty="0"/>
                </a:p>
              </p:txBody>
            </p:sp>
          </mc:Choice>
          <mc:Fallback>
            <p:sp>
              <p:nvSpPr>
                <p:cNvPr id="165" name="正方形/長方形 164">
                  <a:extLst>
                    <a:ext uri="{FF2B5EF4-FFF2-40B4-BE49-F238E27FC236}">
                      <a16:creationId xmlns:a16="http://schemas.microsoft.com/office/drawing/2014/main" id="{90BBAE7F-B592-44F3-6036-CBE9314EBB50}"/>
                    </a:ext>
                  </a:extLst>
                </p:cNvPr>
                <p:cNvSpPr>
                  <a:spLocks noRot="1" noChangeAspect="1" noMove="1" noResize="1" noEditPoints="1" noAdjustHandles="1" noChangeArrowheads="1" noChangeShapeType="1" noTextEdit="1"/>
                </p:cNvSpPr>
                <p:nvPr/>
              </p:nvSpPr>
              <p:spPr>
                <a:xfrm>
                  <a:off x="6515922" y="4992682"/>
                  <a:ext cx="429234" cy="429235"/>
                </a:xfrm>
                <a:prstGeom prst="rect">
                  <a:avLst/>
                </a:prstGeom>
                <a:blipFill>
                  <a:blip r:embed="rId85"/>
                  <a:stretch>
                    <a:fillRect l="-30357" r="-3571"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6" name="正方形/長方形 165">
                  <a:extLst>
                    <a:ext uri="{FF2B5EF4-FFF2-40B4-BE49-F238E27FC236}">
                      <a16:creationId xmlns:a16="http://schemas.microsoft.com/office/drawing/2014/main" id="{0248CD15-9AED-DD4B-8E3D-CC3B11129EE0}"/>
                    </a:ext>
                  </a:extLst>
                </p:cNvPr>
                <p:cNvSpPr/>
                <p:nvPr/>
              </p:nvSpPr>
              <p:spPr>
                <a:xfrm>
                  <a:off x="6942404"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56</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6" name="正方形/長方形 165">
                  <a:extLst>
                    <a:ext uri="{FF2B5EF4-FFF2-40B4-BE49-F238E27FC236}">
                      <a16:creationId xmlns:a16="http://schemas.microsoft.com/office/drawing/2014/main" id="{0248CD15-9AED-DD4B-8E3D-CC3B11129EE0}"/>
                    </a:ext>
                  </a:extLst>
                </p:cNvPr>
                <p:cNvSpPr>
                  <a:spLocks noRot="1" noChangeAspect="1" noMove="1" noResize="1" noEditPoints="1" noAdjustHandles="1" noChangeArrowheads="1" noChangeShapeType="1" noTextEdit="1"/>
                </p:cNvSpPr>
                <p:nvPr/>
              </p:nvSpPr>
              <p:spPr>
                <a:xfrm>
                  <a:off x="6942404" y="4992682"/>
                  <a:ext cx="429234" cy="429235"/>
                </a:xfrm>
                <a:prstGeom prst="rect">
                  <a:avLst/>
                </a:prstGeom>
                <a:blipFill>
                  <a:blip r:embed="rId86"/>
                  <a:stretch>
                    <a:fillRect l="-28070" r="-1754"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7" name="正方形/長方形 166">
                  <a:extLst>
                    <a:ext uri="{FF2B5EF4-FFF2-40B4-BE49-F238E27FC236}">
                      <a16:creationId xmlns:a16="http://schemas.microsoft.com/office/drawing/2014/main" id="{AD1CE7ED-F5AE-8621-622E-0547F6BD9C3A}"/>
                    </a:ext>
                  </a:extLst>
                </p:cNvPr>
                <p:cNvSpPr/>
                <p:nvPr/>
              </p:nvSpPr>
              <p:spPr>
                <a:xfrm>
                  <a:off x="6089441"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64</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7" name="正方形/長方形 166">
                  <a:extLst>
                    <a:ext uri="{FF2B5EF4-FFF2-40B4-BE49-F238E27FC236}">
                      <a16:creationId xmlns:a16="http://schemas.microsoft.com/office/drawing/2014/main" id="{AD1CE7ED-F5AE-8621-622E-0547F6BD9C3A}"/>
                    </a:ext>
                  </a:extLst>
                </p:cNvPr>
                <p:cNvSpPr>
                  <a:spLocks noRot="1" noChangeAspect="1" noMove="1" noResize="1" noEditPoints="1" noAdjustHandles="1" noChangeArrowheads="1" noChangeShapeType="1" noTextEdit="1"/>
                </p:cNvSpPr>
                <p:nvPr/>
              </p:nvSpPr>
              <p:spPr>
                <a:xfrm>
                  <a:off x="6089441" y="5421917"/>
                  <a:ext cx="429234" cy="429235"/>
                </a:xfrm>
                <a:prstGeom prst="rect">
                  <a:avLst/>
                </a:prstGeom>
                <a:blipFill>
                  <a:blip r:embed="rId87"/>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8" name="正方形/長方形 167">
                  <a:extLst>
                    <a:ext uri="{FF2B5EF4-FFF2-40B4-BE49-F238E27FC236}">
                      <a16:creationId xmlns:a16="http://schemas.microsoft.com/office/drawing/2014/main" id="{B649E72D-AEC4-BC6F-2C9E-3051AC32743A}"/>
                    </a:ext>
                  </a:extLst>
                </p:cNvPr>
                <p:cNvSpPr/>
                <p:nvPr/>
              </p:nvSpPr>
              <p:spPr>
                <a:xfrm>
                  <a:off x="6515922" y="5421918"/>
                  <a:ext cx="429235" cy="4292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65</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8" name="正方形/長方形 167">
                  <a:extLst>
                    <a:ext uri="{FF2B5EF4-FFF2-40B4-BE49-F238E27FC236}">
                      <a16:creationId xmlns:a16="http://schemas.microsoft.com/office/drawing/2014/main" id="{B649E72D-AEC4-BC6F-2C9E-3051AC32743A}"/>
                    </a:ext>
                  </a:extLst>
                </p:cNvPr>
                <p:cNvSpPr>
                  <a:spLocks noRot="1" noChangeAspect="1" noMove="1" noResize="1" noEditPoints="1" noAdjustHandles="1" noChangeArrowheads="1" noChangeShapeType="1" noTextEdit="1"/>
                </p:cNvSpPr>
                <p:nvPr/>
              </p:nvSpPr>
              <p:spPr>
                <a:xfrm>
                  <a:off x="6515922" y="5421918"/>
                  <a:ext cx="429235" cy="429234"/>
                </a:xfrm>
                <a:prstGeom prst="rect">
                  <a:avLst/>
                </a:prstGeom>
                <a:blipFill>
                  <a:blip r:embed="rId88"/>
                  <a:stretch>
                    <a:fillRect l="-30357" r="-3571"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9" name="正方形/長方形 168">
                  <a:extLst>
                    <a:ext uri="{FF2B5EF4-FFF2-40B4-BE49-F238E27FC236}">
                      <a16:creationId xmlns:a16="http://schemas.microsoft.com/office/drawing/2014/main" id="{A00FFFA6-C44F-87B1-334B-D9FAB750D7E7}"/>
                    </a:ext>
                  </a:extLst>
                </p:cNvPr>
                <p:cNvSpPr/>
                <p:nvPr/>
              </p:nvSpPr>
              <p:spPr>
                <a:xfrm>
                  <a:off x="6942404"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66</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69" name="正方形/長方形 168">
                  <a:extLst>
                    <a:ext uri="{FF2B5EF4-FFF2-40B4-BE49-F238E27FC236}">
                      <a16:creationId xmlns:a16="http://schemas.microsoft.com/office/drawing/2014/main" id="{A00FFFA6-C44F-87B1-334B-D9FAB750D7E7}"/>
                    </a:ext>
                  </a:extLst>
                </p:cNvPr>
                <p:cNvSpPr>
                  <a:spLocks noRot="1" noChangeAspect="1" noMove="1" noResize="1" noEditPoints="1" noAdjustHandles="1" noChangeArrowheads="1" noChangeShapeType="1" noTextEdit="1"/>
                </p:cNvSpPr>
                <p:nvPr/>
              </p:nvSpPr>
              <p:spPr>
                <a:xfrm>
                  <a:off x="6942404" y="5421917"/>
                  <a:ext cx="429234" cy="429235"/>
                </a:xfrm>
                <a:prstGeom prst="rect">
                  <a:avLst/>
                </a:prstGeom>
                <a:blipFill>
                  <a:blip r:embed="rId89"/>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0" name="正方形/長方形 169">
                  <a:extLst>
                    <a:ext uri="{FF2B5EF4-FFF2-40B4-BE49-F238E27FC236}">
                      <a16:creationId xmlns:a16="http://schemas.microsoft.com/office/drawing/2014/main" id="{A05FB5B8-70E2-EEAD-0226-2021D883FD1D}"/>
                    </a:ext>
                  </a:extLst>
                </p:cNvPr>
                <p:cNvSpPr/>
                <p:nvPr/>
              </p:nvSpPr>
              <p:spPr>
                <a:xfrm>
                  <a:off x="4807659"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m:t>
                            </m:r>
                            <m:r>
                              <a:rPr lang="en-US" altLang="ja-JP" sz="2000" i="1">
                                <a:solidFill>
                                  <a:schemeClr val="tx1"/>
                                </a:solidFill>
                                <a:latin typeface="Cambria Math" panose="02040503050406030204" pitchFamily="18" charset="0"/>
                              </a:rPr>
                              <m:t>1</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0" name="正方形/長方形 169">
                  <a:extLst>
                    <a:ext uri="{FF2B5EF4-FFF2-40B4-BE49-F238E27FC236}">
                      <a16:creationId xmlns:a16="http://schemas.microsoft.com/office/drawing/2014/main" id="{A05FB5B8-70E2-EEAD-0226-2021D883FD1D}"/>
                    </a:ext>
                  </a:extLst>
                </p:cNvPr>
                <p:cNvSpPr>
                  <a:spLocks noRot="1" noChangeAspect="1" noMove="1" noResize="1" noEditPoints="1" noAdjustHandles="1" noChangeArrowheads="1" noChangeShapeType="1" noTextEdit="1"/>
                </p:cNvSpPr>
                <p:nvPr/>
              </p:nvSpPr>
              <p:spPr>
                <a:xfrm>
                  <a:off x="4807659" y="4563448"/>
                  <a:ext cx="429234" cy="429235"/>
                </a:xfrm>
                <a:prstGeom prst="rect">
                  <a:avLst/>
                </a:prstGeom>
                <a:blipFill>
                  <a:blip r:embed="rId90"/>
                  <a:stretch>
                    <a:fillRect l="-28070" r="-1754" b="-12500"/>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1" name="正方形/長方形 170">
                  <a:extLst>
                    <a:ext uri="{FF2B5EF4-FFF2-40B4-BE49-F238E27FC236}">
                      <a16:creationId xmlns:a16="http://schemas.microsoft.com/office/drawing/2014/main" id="{34628917-25B1-6A6A-FC47-FBBBDD50EC6A}"/>
                    </a:ext>
                  </a:extLst>
                </p:cNvPr>
                <p:cNvSpPr/>
                <p:nvPr/>
              </p:nvSpPr>
              <p:spPr>
                <a:xfrm>
                  <a:off x="5234141"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42</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1" name="正方形/長方形 170">
                  <a:extLst>
                    <a:ext uri="{FF2B5EF4-FFF2-40B4-BE49-F238E27FC236}">
                      <a16:creationId xmlns:a16="http://schemas.microsoft.com/office/drawing/2014/main" id="{34628917-25B1-6A6A-FC47-FBBBDD50EC6A}"/>
                    </a:ext>
                  </a:extLst>
                </p:cNvPr>
                <p:cNvSpPr>
                  <a:spLocks noRot="1" noChangeAspect="1" noMove="1" noResize="1" noEditPoints="1" noAdjustHandles="1" noChangeArrowheads="1" noChangeShapeType="1" noTextEdit="1"/>
                </p:cNvSpPr>
                <p:nvPr/>
              </p:nvSpPr>
              <p:spPr>
                <a:xfrm>
                  <a:off x="5234141" y="4563448"/>
                  <a:ext cx="429234" cy="429235"/>
                </a:xfrm>
                <a:prstGeom prst="rect">
                  <a:avLst/>
                </a:prstGeom>
                <a:blipFill>
                  <a:blip r:embed="rId91"/>
                  <a:stretch>
                    <a:fillRect l="-30357" r="-1786"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2" name="正方形/長方形 171">
                  <a:extLst>
                    <a:ext uri="{FF2B5EF4-FFF2-40B4-BE49-F238E27FC236}">
                      <a16:creationId xmlns:a16="http://schemas.microsoft.com/office/drawing/2014/main" id="{F3A10725-EC9B-6699-6349-57B275D69EE9}"/>
                    </a:ext>
                  </a:extLst>
                </p:cNvPr>
                <p:cNvSpPr/>
                <p:nvPr/>
              </p:nvSpPr>
              <p:spPr>
                <a:xfrm>
                  <a:off x="5660622" y="4563448"/>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43</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2" name="正方形/長方形 171">
                  <a:extLst>
                    <a:ext uri="{FF2B5EF4-FFF2-40B4-BE49-F238E27FC236}">
                      <a16:creationId xmlns:a16="http://schemas.microsoft.com/office/drawing/2014/main" id="{F3A10725-EC9B-6699-6349-57B275D69EE9}"/>
                    </a:ext>
                  </a:extLst>
                </p:cNvPr>
                <p:cNvSpPr>
                  <a:spLocks noRot="1" noChangeAspect="1" noMove="1" noResize="1" noEditPoints="1" noAdjustHandles="1" noChangeArrowheads="1" noChangeShapeType="1" noTextEdit="1"/>
                </p:cNvSpPr>
                <p:nvPr/>
              </p:nvSpPr>
              <p:spPr>
                <a:xfrm>
                  <a:off x="5660622" y="4563448"/>
                  <a:ext cx="429234" cy="429235"/>
                </a:xfrm>
                <a:prstGeom prst="rect">
                  <a:avLst/>
                </a:prstGeom>
                <a:blipFill>
                  <a:blip r:embed="rId92"/>
                  <a:stretch>
                    <a:fillRect l="-29825" r="-1754" b="-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3" name="正方形/長方形 172">
                  <a:extLst>
                    <a:ext uri="{FF2B5EF4-FFF2-40B4-BE49-F238E27FC236}">
                      <a16:creationId xmlns:a16="http://schemas.microsoft.com/office/drawing/2014/main" id="{48AAEB6F-08F8-C985-EFA3-77FB611F8466}"/>
                    </a:ext>
                  </a:extLst>
                </p:cNvPr>
                <p:cNvSpPr/>
                <p:nvPr/>
              </p:nvSpPr>
              <p:spPr>
                <a:xfrm>
                  <a:off x="4807658" y="4992682"/>
                  <a:ext cx="429234" cy="4292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51</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3" name="正方形/長方形 172">
                  <a:extLst>
                    <a:ext uri="{FF2B5EF4-FFF2-40B4-BE49-F238E27FC236}">
                      <a16:creationId xmlns:a16="http://schemas.microsoft.com/office/drawing/2014/main" id="{48AAEB6F-08F8-C985-EFA3-77FB611F8466}"/>
                    </a:ext>
                  </a:extLst>
                </p:cNvPr>
                <p:cNvSpPr>
                  <a:spLocks noRot="1" noChangeAspect="1" noMove="1" noResize="1" noEditPoints="1" noAdjustHandles="1" noChangeArrowheads="1" noChangeShapeType="1" noTextEdit="1"/>
                </p:cNvSpPr>
                <p:nvPr/>
              </p:nvSpPr>
              <p:spPr>
                <a:xfrm>
                  <a:off x="4807658" y="4992682"/>
                  <a:ext cx="429234" cy="429234"/>
                </a:xfrm>
                <a:prstGeom prst="rect">
                  <a:avLst/>
                </a:prstGeom>
                <a:blipFill>
                  <a:blip r:embed="rId93"/>
                  <a:stretch>
                    <a:fillRect l="-28070" r="-1754"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4" name="正方形/長方形 173">
                  <a:extLst>
                    <a:ext uri="{FF2B5EF4-FFF2-40B4-BE49-F238E27FC236}">
                      <a16:creationId xmlns:a16="http://schemas.microsoft.com/office/drawing/2014/main" id="{DB8FFAB0-17E4-BC5D-F2BE-6533F8DB5E82}"/>
                    </a:ext>
                  </a:extLst>
                </p:cNvPr>
                <p:cNvSpPr/>
                <p:nvPr/>
              </p:nvSpPr>
              <p:spPr>
                <a:xfrm>
                  <a:off x="5234141" y="4992682"/>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52</m:t>
                            </m:r>
                          </m:sub>
                          <m:sup>
                            <m:r>
                              <a:rPr lang="en-US" altLang="ja-JP" sz="2000" b="0" i="1" smtClean="0">
                                <a:solidFill>
                                  <a:schemeClr val="tx1"/>
                                </a:solidFill>
                                <a:latin typeface="Cambria Math" panose="02040503050406030204" pitchFamily="18" charset="0"/>
                              </a:rPr>
                              <m:t>𝑂</m:t>
                            </m:r>
                          </m:sup>
                        </m:sSubSup>
                      </m:oMath>
                    </m:oMathPara>
                  </a14:m>
                  <a:endParaRPr kumimoji="1" lang="ja-JP" altLang="en-US" sz="2000" dirty="0"/>
                </a:p>
              </p:txBody>
            </p:sp>
          </mc:Choice>
          <mc:Fallback>
            <p:sp>
              <p:nvSpPr>
                <p:cNvPr id="174" name="正方形/長方形 173">
                  <a:extLst>
                    <a:ext uri="{FF2B5EF4-FFF2-40B4-BE49-F238E27FC236}">
                      <a16:creationId xmlns:a16="http://schemas.microsoft.com/office/drawing/2014/main" id="{DB8FFAB0-17E4-BC5D-F2BE-6533F8DB5E82}"/>
                    </a:ext>
                  </a:extLst>
                </p:cNvPr>
                <p:cNvSpPr>
                  <a:spLocks noRot="1" noChangeAspect="1" noMove="1" noResize="1" noEditPoints="1" noAdjustHandles="1" noChangeArrowheads="1" noChangeShapeType="1" noTextEdit="1"/>
                </p:cNvSpPr>
                <p:nvPr/>
              </p:nvSpPr>
              <p:spPr>
                <a:xfrm>
                  <a:off x="5234141" y="4992682"/>
                  <a:ext cx="429234" cy="429235"/>
                </a:xfrm>
                <a:prstGeom prst="rect">
                  <a:avLst/>
                </a:prstGeom>
                <a:blipFill>
                  <a:blip r:embed="rId94"/>
                  <a:stretch>
                    <a:fillRect l="-30357" r="-1786"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5" name="正方形/長方形 174">
                  <a:extLst>
                    <a:ext uri="{FF2B5EF4-FFF2-40B4-BE49-F238E27FC236}">
                      <a16:creationId xmlns:a16="http://schemas.microsoft.com/office/drawing/2014/main" id="{7529ED8B-19C6-D03C-A6D7-B1D679981077}"/>
                    </a:ext>
                  </a:extLst>
                </p:cNvPr>
                <p:cNvSpPr/>
                <p:nvPr/>
              </p:nvSpPr>
              <p:spPr>
                <a:xfrm>
                  <a:off x="5660622" y="4992682"/>
                  <a:ext cx="429235" cy="4292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53</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5" name="正方形/長方形 174">
                  <a:extLst>
                    <a:ext uri="{FF2B5EF4-FFF2-40B4-BE49-F238E27FC236}">
                      <a16:creationId xmlns:a16="http://schemas.microsoft.com/office/drawing/2014/main" id="{7529ED8B-19C6-D03C-A6D7-B1D679981077}"/>
                    </a:ext>
                  </a:extLst>
                </p:cNvPr>
                <p:cNvSpPr>
                  <a:spLocks noRot="1" noChangeAspect="1" noMove="1" noResize="1" noEditPoints="1" noAdjustHandles="1" noChangeArrowheads="1" noChangeShapeType="1" noTextEdit="1"/>
                </p:cNvSpPr>
                <p:nvPr/>
              </p:nvSpPr>
              <p:spPr>
                <a:xfrm>
                  <a:off x="5660622" y="4992682"/>
                  <a:ext cx="429235" cy="429234"/>
                </a:xfrm>
                <a:prstGeom prst="rect">
                  <a:avLst/>
                </a:prstGeom>
                <a:blipFill>
                  <a:blip r:embed="rId95"/>
                  <a:stretch>
                    <a:fillRect l="-29825" r="-1754" b="-14035"/>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6" name="正方形/長方形 175">
                  <a:extLst>
                    <a:ext uri="{FF2B5EF4-FFF2-40B4-BE49-F238E27FC236}">
                      <a16:creationId xmlns:a16="http://schemas.microsoft.com/office/drawing/2014/main" id="{4A20A1E9-A941-BF42-9A69-57EED204C423}"/>
                    </a:ext>
                  </a:extLst>
                </p:cNvPr>
                <p:cNvSpPr/>
                <p:nvPr/>
              </p:nvSpPr>
              <p:spPr>
                <a:xfrm>
                  <a:off x="4807659"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61</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6" name="正方形/長方形 175">
                  <a:extLst>
                    <a:ext uri="{FF2B5EF4-FFF2-40B4-BE49-F238E27FC236}">
                      <a16:creationId xmlns:a16="http://schemas.microsoft.com/office/drawing/2014/main" id="{4A20A1E9-A941-BF42-9A69-57EED204C423}"/>
                    </a:ext>
                  </a:extLst>
                </p:cNvPr>
                <p:cNvSpPr>
                  <a:spLocks noRot="1" noChangeAspect="1" noMove="1" noResize="1" noEditPoints="1" noAdjustHandles="1" noChangeArrowheads="1" noChangeShapeType="1" noTextEdit="1"/>
                </p:cNvSpPr>
                <p:nvPr/>
              </p:nvSpPr>
              <p:spPr>
                <a:xfrm>
                  <a:off x="4807659" y="5421917"/>
                  <a:ext cx="429234" cy="429235"/>
                </a:xfrm>
                <a:prstGeom prst="rect">
                  <a:avLst/>
                </a:prstGeom>
                <a:blipFill>
                  <a:blip r:embed="rId96"/>
                  <a:stretch>
                    <a:fillRect l="-28070" r="-1754"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7" name="正方形/長方形 176">
                  <a:extLst>
                    <a:ext uri="{FF2B5EF4-FFF2-40B4-BE49-F238E27FC236}">
                      <a16:creationId xmlns:a16="http://schemas.microsoft.com/office/drawing/2014/main" id="{B2056589-8A65-11A4-B869-72896E0A3A70}"/>
                    </a:ext>
                  </a:extLst>
                </p:cNvPr>
                <p:cNvSpPr/>
                <p:nvPr/>
              </p:nvSpPr>
              <p:spPr>
                <a:xfrm>
                  <a:off x="5234141"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62</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7" name="正方形/長方形 176">
                  <a:extLst>
                    <a:ext uri="{FF2B5EF4-FFF2-40B4-BE49-F238E27FC236}">
                      <a16:creationId xmlns:a16="http://schemas.microsoft.com/office/drawing/2014/main" id="{B2056589-8A65-11A4-B869-72896E0A3A70}"/>
                    </a:ext>
                  </a:extLst>
                </p:cNvPr>
                <p:cNvSpPr>
                  <a:spLocks noRot="1" noChangeAspect="1" noMove="1" noResize="1" noEditPoints="1" noAdjustHandles="1" noChangeArrowheads="1" noChangeShapeType="1" noTextEdit="1"/>
                </p:cNvSpPr>
                <p:nvPr/>
              </p:nvSpPr>
              <p:spPr>
                <a:xfrm>
                  <a:off x="5234141" y="5421917"/>
                  <a:ext cx="429234" cy="429235"/>
                </a:xfrm>
                <a:prstGeom prst="rect">
                  <a:avLst/>
                </a:prstGeom>
                <a:blipFill>
                  <a:blip r:embed="rId97"/>
                  <a:stretch>
                    <a:fillRect l="-30357" r="-1786" b="-12281"/>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8" name="正方形/長方形 177">
                  <a:extLst>
                    <a:ext uri="{FF2B5EF4-FFF2-40B4-BE49-F238E27FC236}">
                      <a16:creationId xmlns:a16="http://schemas.microsoft.com/office/drawing/2014/main" id="{C0C412DA-20B5-5EC6-F877-E0577CEE6820}"/>
                    </a:ext>
                  </a:extLst>
                </p:cNvPr>
                <p:cNvSpPr/>
                <p:nvPr/>
              </p:nvSpPr>
              <p:spPr>
                <a:xfrm>
                  <a:off x="5660622" y="5421917"/>
                  <a:ext cx="429234" cy="42923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sz="2000" i="1" smtClean="0">
                                <a:solidFill>
                                  <a:schemeClr val="tx1"/>
                                </a:solidFill>
                                <a:latin typeface="Cambria Math" panose="02040503050406030204" pitchFamily="18" charset="0"/>
                              </a:rPr>
                            </m:ctrlPr>
                          </m:sSubSupPr>
                          <m:e>
                            <m:r>
                              <a:rPr lang="en-US" altLang="ja-JP" sz="2000" i="1">
                                <a:solidFill>
                                  <a:schemeClr val="tx1"/>
                                </a:solidFill>
                                <a:latin typeface="Cambria Math" panose="02040503050406030204" pitchFamily="18" charset="0"/>
                              </a:rPr>
                              <m:t>𝑙</m:t>
                            </m:r>
                          </m:e>
                          <m:sub>
                            <m:r>
                              <a:rPr lang="en-US" altLang="ja-JP" sz="2000" b="0" i="1" smtClean="0">
                                <a:solidFill>
                                  <a:schemeClr val="tx1"/>
                                </a:solidFill>
                                <a:latin typeface="Cambria Math" panose="02040503050406030204" pitchFamily="18" charset="0"/>
                              </a:rPr>
                              <m:t>63</m:t>
                            </m:r>
                          </m:sub>
                          <m:sup>
                            <m:r>
                              <a:rPr lang="en-US" altLang="ja-JP" sz="2000" b="0" i="1" smtClean="0">
                                <a:solidFill>
                                  <a:schemeClr val="tx1"/>
                                </a:solidFill>
                                <a:latin typeface="Cambria Math" panose="02040503050406030204" pitchFamily="18" charset="0"/>
                              </a:rPr>
                              <m:t>𝑂</m:t>
                            </m:r>
                          </m:sup>
                        </m:sSubSup>
                      </m:oMath>
                    </m:oMathPara>
                  </a14:m>
                  <a:endParaRPr lang="ja-JP" altLang="en-US" sz="2000" dirty="0"/>
                </a:p>
              </p:txBody>
            </p:sp>
          </mc:Choice>
          <mc:Fallback>
            <p:sp>
              <p:nvSpPr>
                <p:cNvPr id="178" name="正方形/長方形 177">
                  <a:extLst>
                    <a:ext uri="{FF2B5EF4-FFF2-40B4-BE49-F238E27FC236}">
                      <a16:creationId xmlns:a16="http://schemas.microsoft.com/office/drawing/2014/main" id="{C0C412DA-20B5-5EC6-F877-E0577CEE6820}"/>
                    </a:ext>
                  </a:extLst>
                </p:cNvPr>
                <p:cNvSpPr>
                  <a:spLocks noRot="1" noChangeAspect="1" noMove="1" noResize="1" noEditPoints="1" noAdjustHandles="1" noChangeArrowheads="1" noChangeShapeType="1" noTextEdit="1"/>
                </p:cNvSpPr>
                <p:nvPr/>
              </p:nvSpPr>
              <p:spPr>
                <a:xfrm>
                  <a:off x="5660622" y="5421917"/>
                  <a:ext cx="429234" cy="429235"/>
                </a:xfrm>
                <a:prstGeom prst="rect">
                  <a:avLst/>
                </a:prstGeom>
                <a:blipFill>
                  <a:blip r:embed="rId98"/>
                  <a:stretch>
                    <a:fillRect l="-29825" r="-1754" b="-12281"/>
                  </a:stretch>
                </a:blipFill>
                <a:ln w="12700">
                  <a:noFill/>
                </a:ln>
              </p:spPr>
              <p:txBody>
                <a:bodyPr/>
                <a:lstStyle/>
                <a:p>
                  <a:r>
                    <a:rPr lang="en-GB">
                      <a:noFill/>
                    </a:rPr>
                    <a:t> </a:t>
                  </a:r>
                </a:p>
              </p:txBody>
            </p:sp>
          </mc:Fallback>
        </mc:AlternateContent>
      </p:grpSp>
      <p:pic>
        <p:nvPicPr>
          <p:cNvPr id="120" name="Picture 6" descr="EU(イーユー)とは？ 意味や使い方 - コトバンク">
            <a:extLst>
              <a:ext uri="{FF2B5EF4-FFF2-40B4-BE49-F238E27FC236}">
                <a16:creationId xmlns:a16="http://schemas.microsoft.com/office/drawing/2014/main" id="{394DB261-6016-82FA-BCAF-18B78DB56F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5443" y="3133964"/>
            <a:ext cx="390892" cy="2607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1" name="図 120">
            <a:extLst>
              <a:ext uri="{FF2B5EF4-FFF2-40B4-BE49-F238E27FC236}">
                <a16:creationId xmlns:a16="http://schemas.microsoft.com/office/drawing/2014/main" id="{4EAE0C0E-B4EF-6C5E-C17C-A19BB7623212}"/>
              </a:ext>
            </a:extLst>
          </p:cNvPr>
          <p:cNvPicPr>
            <a:picLocks noChangeAspect="1"/>
          </p:cNvPicPr>
          <p:nvPr/>
        </p:nvPicPr>
        <p:blipFill>
          <a:blip r:embed="rId11">
            <a:alphaModFix/>
          </a:blip>
          <a:stretch>
            <a:fillRect/>
          </a:stretch>
        </p:blipFill>
        <p:spPr>
          <a:xfrm>
            <a:off x="8603750" y="3133964"/>
            <a:ext cx="391197" cy="260798"/>
          </a:xfrm>
          <a:prstGeom prst="rect">
            <a:avLst/>
          </a:prstGeom>
          <a:ln>
            <a:solidFill>
              <a:schemeClr val="tx1"/>
            </a:solidFill>
          </a:ln>
        </p:spPr>
      </p:pic>
      <p:pic>
        <p:nvPicPr>
          <p:cNvPr id="122" name="図 121">
            <a:extLst>
              <a:ext uri="{FF2B5EF4-FFF2-40B4-BE49-F238E27FC236}">
                <a16:creationId xmlns:a16="http://schemas.microsoft.com/office/drawing/2014/main" id="{0BAD60D6-A88D-A827-2CC9-5D9A2A2B61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92362" y="3133964"/>
            <a:ext cx="390709" cy="260798"/>
          </a:xfrm>
          <a:prstGeom prst="rect">
            <a:avLst/>
          </a:prstGeom>
          <a:ln>
            <a:solidFill>
              <a:schemeClr val="tx1"/>
            </a:solidFill>
          </a:ln>
        </p:spPr>
      </p:pic>
      <p:pic>
        <p:nvPicPr>
          <p:cNvPr id="123" name="グラフィックス 122" descr="発電所 単色塗りつぶし">
            <a:extLst>
              <a:ext uri="{FF2B5EF4-FFF2-40B4-BE49-F238E27FC236}">
                <a16:creationId xmlns:a16="http://schemas.microsoft.com/office/drawing/2014/main" id="{A8B0D6F9-5875-3532-FCF4-793D9C1374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67174" y="3429731"/>
            <a:ext cx="318753" cy="318754"/>
          </a:xfrm>
          <a:prstGeom prst="rect">
            <a:avLst/>
          </a:prstGeom>
        </p:spPr>
      </p:pic>
      <p:pic>
        <p:nvPicPr>
          <p:cNvPr id="124" name="図 123" descr="図形&#10;&#10;中程度の精度で自動的に生成された説明">
            <a:extLst>
              <a:ext uri="{FF2B5EF4-FFF2-40B4-BE49-F238E27FC236}">
                <a16:creationId xmlns:a16="http://schemas.microsoft.com/office/drawing/2014/main" id="{E4D1D087-A8E6-5D93-249A-6B92ECF9C7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77948" y="3428865"/>
            <a:ext cx="318753" cy="308058"/>
          </a:xfrm>
          <a:prstGeom prst="rect">
            <a:avLst/>
          </a:prstGeom>
        </p:spPr>
      </p:pic>
      <p:pic>
        <p:nvPicPr>
          <p:cNvPr id="125" name="グラフィックス 124" descr="発電所 単色塗りつぶし">
            <a:extLst>
              <a:ext uri="{FF2B5EF4-FFF2-40B4-BE49-F238E27FC236}">
                <a16:creationId xmlns:a16="http://schemas.microsoft.com/office/drawing/2014/main" id="{3B9ED561-EF9F-12E6-8373-AC669D35DB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93854" y="3429731"/>
            <a:ext cx="318753" cy="318754"/>
          </a:xfrm>
          <a:prstGeom prst="rect">
            <a:avLst/>
          </a:prstGeom>
        </p:spPr>
      </p:pic>
      <p:pic>
        <p:nvPicPr>
          <p:cNvPr id="126" name="図 125" descr="図形&#10;&#10;中程度の精度で自動的に生成された説明">
            <a:extLst>
              <a:ext uri="{FF2B5EF4-FFF2-40B4-BE49-F238E27FC236}">
                <a16:creationId xmlns:a16="http://schemas.microsoft.com/office/drawing/2014/main" id="{C32E20DA-1B2F-DF0C-2BF1-DFBF16579A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04629" y="3428865"/>
            <a:ext cx="318753" cy="308058"/>
          </a:xfrm>
          <a:prstGeom prst="rect">
            <a:avLst/>
          </a:prstGeom>
        </p:spPr>
      </p:pic>
      <p:pic>
        <p:nvPicPr>
          <p:cNvPr id="127" name="グラフィックス 126" descr="発電所 単色塗りつぶし">
            <a:extLst>
              <a:ext uri="{FF2B5EF4-FFF2-40B4-BE49-F238E27FC236}">
                <a16:creationId xmlns:a16="http://schemas.microsoft.com/office/drawing/2014/main" id="{1C1BF781-B719-4A30-2131-5B9DCE1136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92136" y="3429731"/>
            <a:ext cx="318753" cy="318754"/>
          </a:xfrm>
          <a:prstGeom prst="rect">
            <a:avLst/>
          </a:prstGeom>
        </p:spPr>
      </p:pic>
      <p:pic>
        <p:nvPicPr>
          <p:cNvPr id="128" name="図 127" descr="図形&#10;&#10;中程度の精度で自動的に生成された説明">
            <a:extLst>
              <a:ext uri="{FF2B5EF4-FFF2-40B4-BE49-F238E27FC236}">
                <a16:creationId xmlns:a16="http://schemas.microsoft.com/office/drawing/2014/main" id="{263FEB01-8577-9FC9-BB02-1ECE5D1641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02911" y="3428865"/>
            <a:ext cx="318753" cy="308058"/>
          </a:xfrm>
          <a:prstGeom prst="rect">
            <a:avLst/>
          </a:prstGeom>
        </p:spPr>
      </p:pic>
      <p:pic>
        <p:nvPicPr>
          <p:cNvPr id="129" name="グラフィックス 128" descr="発電所 単色塗りつぶし">
            <a:extLst>
              <a:ext uri="{FF2B5EF4-FFF2-40B4-BE49-F238E27FC236}">
                <a16:creationId xmlns:a16="http://schemas.microsoft.com/office/drawing/2014/main" id="{6E66CF17-33F0-6606-5F99-8D760DC583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25433" y="3784984"/>
            <a:ext cx="318753" cy="318754"/>
          </a:xfrm>
          <a:prstGeom prst="rect">
            <a:avLst/>
          </a:prstGeom>
        </p:spPr>
      </p:pic>
      <p:pic>
        <p:nvPicPr>
          <p:cNvPr id="130" name="図 129" descr="図形&#10;&#10;中程度の精度で自動的に生成された説明">
            <a:extLst>
              <a:ext uri="{FF2B5EF4-FFF2-40B4-BE49-F238E27FC236}">
                <a16:creationId xmlns:a16="http://schemas.microsoft.com/office/drawing/2014/main" id="{0DABB318-C28F-B85E-20FC-D6D275A9A7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5433" y="4140752"/>
            <a:ext cx="318753" cy="308058"/>
          </a:xfrm>
          <a:prstGeom prst="rect">
            <a:avLst/>
          </a:prstGeom>
        </p:spPr>
      </p:pic>
      <p:pic>
        <p:nvPicPr>
          <p:cNvPr id="131" name="グラフィックス 130" descr="発電所 単色塗りつぶし">
            <a:extLst>
              <a:ext uri="{FF2B5EF4-FFF2-40B4-BE49-F238E27FC236}">
                <a16:creationId xmlns:a16="http://schemas.microsoft.com/office/drawing/2014/main" id="{A641987F-D1EE-2ABC-335E-7A852AD6B66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24311" y="4478797"/>
            <a:ext cx="318753" cy="318754"/>
          </a:xfrm>
          <a:prstGeom prst="rect">
            <a:avLst/>
          </a:prstGeom>
        </p:spPr>
      </p:pic>
      <p:pic>
        <p:nvPicPr>
          <p:cNvPr id="132" name="図 131" descr="図形&#10;&#10;中程度の精度で自動的に生成された説明">
            <a:extLst>
              <a:ext uri="{FF2B5EF4-FFF2-40B4-BE49-F238E27FC236}">
                <a16:creationId xmlns:a16="http://schemas.microsoft.com/office/drawing/2014/main" id="{132B8F49-3733-5973-F332-5905380C33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311" y="4834564"/>
            <a:ext cx="318753" cy="308058"/>
          </a:xfrm>
          <a:prstGeom prst="rect">
            <a:avLst/>
          </a:prstGeom>
        </p:spPr>
      </p:pic>
      <p:pic>
        <p:nvPicPr>
          <p:cNvPr id="133" name="グラフィックス 132" descr="発電所 単色塗りつぶし">
            <a:extLst>
              <a:ext uri="{FF2B5EF4-FFF2-40B4-BE49-F238E27FC236}">
                <a16:creationId xmlns:a16="http://schemas.microsoft.com/office/drawing/2014/main" id="{23B26D2F-F659-9BBF-C050-F59007BC04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24311" y="5180815"/>
            <a:ext cx="318753" cy="318754"/>
          </a:xfrm>
          <a:prstGeom prst="rect">
            <a:avLst/>
          </a:prstGeom>
        </p:spPr>
      </p:pic>
      <p:pic>
        <p:nvPicPr>
          <p:cNvPr id="134" name="図 133" descr="図形&#10;&#10;中程度の精度で自動的に生成された説明">
            <a:extLst>
              <a:ext uri="{FF2B5EF4-FFF2-40B4-BE49-F238E27FC236}">
                <a16:creationId xmlns:a16="http://schemas.microsoft.com/office/drawing/2014/main" id="{6D13F125-65BE-C9CB-5EC1-85E7EB2ABF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311" y="5536582"/>
            <a:ext cx="318753" cy="308058"/>
          </a:xfrm>
          <a:prstGeom prst="rect">
            <a:avLst/>
          </a:prstGeom>
        </p:spPr>
      </p:pic>
      <p:pic>
        <p:nvPicPr>
          <p:cNvPr id="136" name="Picture 6" descr="EU(イーユー)とは？ 意味や使い方 - コトバンク">
            <a:extLst>
              <a:ext uri="{FF2B5EF4-FFF2-40B4-BE49-F238E27FC236}">
                <a16:creationId xmlns:a16="http://schemas.microsoft.com/office/drawing/2014/main" id="{BC4307A2-A6D6-894F-5C18-400E4F0222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5325" y="3991256"/>
            <a:ext cx="390892" cy="2607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7" name="図 136">
            <a:extLst>
              <a:ext uri="{FF2B5EF4-FFF2-40B4-BE49-F238E27FC236}">
                <a16:creationId xmlns:a16="http://schemas.microsoft.com/office/drawing/2014/main" id="{3B5152EA-97A1-686D-F16B-1454D85E1471}"/>
              </a:ext>
            </a:extLst>
          </p:cNvPr>
          <p:cNvPicPr>
            <a:picLocks noChangeAspect="1"/>
          </p:cNvPicPr>
          <p:nvPr/>
        </p:nvPicPr>
        <p:blipFill>
          <a:blip r:embed="rId11">
            <a:alphaModFix/>
          </a:blip>
          <a:stretch>
            <a:fillRect/>
          </a:stretch>
        </p:blipFill>
        <p:spPr>
          <a:xfrm>
            <a:off x="7015020" y="4673614"/>
            <a:ext cx="391197" cy="260798"/>
          </a:xfrm>
          <a:prstGeom prst="rect">
            <a:avLst/>
          </a:prstGeom>
          <a:ln>
            <a:solidFill>
              <a:schemeClr val="tx1"/>
            </a:solidFill>
          </a:ln>
        </p:spPr>
      </p:pic>
      <p:pic>
        <p:nvPicPr>
          <p:cNvPr id="138" name="図 137">
            <a:extLst>
              <a:ext uri="{FF2B5EF4-FFF2-40B4-BE49-F238E27FC236}">
                <a16:creationId xmlns:a16="http://schemas.microsoft.com/office/drawing/2014/main" id="{20584568-DA7E-4A6A-AFD2-BAA986246E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5509" y="5366988"/>
            <a:ext cx="390709" cy="260798"/>
          </a:xfrm>
          <a:prstGeom prst="rect">
            <a:avLst/>
          </a:prstGeom>
          <a:ln>
            <a:solidFill>
              <a:schemeClr val="tx1"/>
            </a:solidFill>
          </a:ln>
        </p:spPr>
      </p:pic>
      <p:cxnSp>
        <p:nvCxnSpPr>
          <p:cNvPr id="140" name="直線コネクタ 139">
            <a:extLst>
              <a:ext uri="{FF2B5EF4-FFF2-40B4-BE49-F238E27FC236}">
                <a16:creationId xmlns:a16="http://schemas.microsoft.com/office/drawing/2014/main" id="{0A47903A-2C83-D7BA-9397-FC823EA7537E}"/>
              </a:ext>
            </a:extLst>
          </p:cNvPr>
          <p:cNvCxnSpPr>
            <a:cxnSpLocks/>
          </p:cNvCxnSpPr>
          <p:nvPr/>
        </p:nvCxnSpPr>
        <p:spPr>
          <a:xfrm>
            <a:off x="8452332" y="3133964"/>
            <a:ext cx="0" cy="2714536"/>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AEAEA52C-FD32-5F12-E812-1F8770221CCA}"/>
              </a:ext>
            </a:extLst>
          </p:cNvPr>
          <p:cNvCxnSpPr>
            <a:cxnSpLocks/>
          </p:cNvCxnSpPr>
          <p:nvPr/>
        </p:nvCxnSpPr>
        <p:spPr>
          <a:xfrm>
            <a:off x="9138716" y="3133964"/>
            <a:ext cx="0" cy="2716192"/>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2" name="テキスト ボックス 141">
                <a:extLst>
                  <a:ext uri="{FF2B5EF4-FFF2-40B4-BE49-F238E27FC236}">
                    <a16:creationId xmlns:a16="http://schemas.microsoft.com/office/drawing/2014/main" id="{D23B5FCF-2318-C10F-E547-FEE389D8FE2B}"/>
                  </a:ext>
                </a:extLst>
              </p:cNvPr>
              <p:cNvSpPr txBox="1"/>
              <p:nvPr/>
            </p:nvSpPr>
            <p:spPr>
              <a:xfrm>
                <a:off x="6914472" y="2752220"/>
                <a:ext cx="536551" cy="664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ja-JP" sz="3600" b="1" i="1" smtClean="0">
                              <a:solidFill>
                                <a:srgbClr val="C89800"/>
                              </a:solidFill>
                              <a:latin typeface="Cambria Math" panose="02040503050406030204" pitchFamily="18" charset="0"/>
                            </a:rPr>
                          </m:ctrlPr>
                        </m:sSupPr>
                        <m:e>
                          <m:r>
                            <a:rPr lang="en-US" altLang="ja-JP" sz="3600" b="1">
                              <a:solidFill>
                                <a:srgbClr val="C89800"/>
                              </a:solidFill>
                              <a:latin typeface="Cambria Math" panose="02040503050406030204" pitchFamily="18" charset="0"/>
                            </a:rPr>
                            <m:t>𝐋</m:t>
                          </m:r>
                        </m:e>
                        <m:sup>
                          <m:r>
                            <a:rPr lang="en-US" altLang="ja-JP" sz="3600" i="1">
                              <a:solidFill>
                                <a:srgbClr val="C89800"/>
                              </a:solidFill>
                              <a:latin typeface="Cambria Math" panose="02040503050406030204" pitchFamily="18" charset="0"/>
                            </a:rPr>
                            <m:t>𝑖𝑛𝑡𝑒𝑟𝐸𝑈</m:t>
                          </m:r>
                          <m:r>
                            <a:rPr lang="en-US" altLang="ja-JP" sz="3600" i="1">
                              <a:solidFill>
                                <a:srgbClr val="C89800"/>
                              </a:solidFill>
                              <a:latin typeface="Cambria Math" panose="02040503050406030204" pitchFamily="18" charset="0"/>
                            </a:rPr>
                            <m:t>−</m:t>
                          </m:r>
                          <m:r>
                            <a:rPr lang="en-US" altLang="ja-JP" sz="3600" i="1">
                              <a:solidFill>
                                <a:srgbClr val="C89800"/>
                              </a:solidFill>
                              <a:latin typeface="Cambria Math" panose="02040503050406030204" pitchFamily="18" charset="0"/>
                            </a:rPr>
                            <m:t>𝑛𝑜𝑛𝐸𝑈</m:t>
                          </m:r>
                        </m:sup>
                      </m:sSup>
                    </m:oMath>
                  </m:oMathPara>
                </a14:m>
                <a:endParaRPr lang="en-GB" sz="3600" dirty="0">
                  <a:solidFill>
                    <a:srgbClr val="C89800"/>
                  </a:solidFill>
                </a:endParaRPr>
              </a:p>
            </p:txBody>
          </p:sp>
        </mc:Choice>
        <mc:Fallback>
          <p:sp>
            <p:nvSpPr>
              <p:cNvPr id="142" name="テキスト ボックス 141">
                <a:extLst>
                  <a:ext uri="{FF2B5EF4-FFF2-40B4-BE49-F238E27FC236}">
                    <a16:creationId xmlns:a16="http://schemas.microsoft.com/office/drawing/2014/main" id="{D23B5FCF-2318-C10F-E547-FEE389D8FE2B}"/>
                  </a:ext>
                </a:extLst>
              </p:cNvPr>
              <p:cNvSpPr txBox="1">
                <a:spLocks noRot="1" noChangeAspect="1" noMove="1" noResize="1" noEditPoints="1" noAdjustHandles="1" noChangeArrowheads="1" noChangeShapeType="1" noTextEdit="1"/>
              </p:cNvSpPr>
              <p:nvPr/>
            </p:nvSpPr>
            <p:spPr>
              <a:xfrm>
                <a:off x="6914472" y="2752220"/>
                <a:ext cx="536551" cy="664349"/>
              </a:xfrm>
              <a:prstGeom prst="rect">
                <a:avLst/>
              </a:prstGeom>
              <a:blipFill>
                <a:blip r:embed="rId99"/>
                <a:stretch>
                  <a:fillRect r="-448864"/>
                </a:stretch>
              </a:blipFill>
            </p:spPr>
            <p:txBody>
              <a:bodyPr/>
              <a:lstStyle/>
              <a:p>
                <a:r>
                  <a:rPr lang="en-GB">
                    <a:noFill/>
                  </a:rPr>
                  <a:t> </a:t>
                </a:r>
              </a:p>
            </p:txBody>
          </p:sp>
        </mc:Fallback>
      </mc:AlternateContent>
      <p:sp>
        <p:nvSpPr>
          <p:cNvPr id="179" name="加算記号 178">
            <a:extLst>
              <a:ext uri="{FF2B5EF4-FFF2-40B4-BE49-F238E27FC236}">
                <a16:creationId xmlns:a16="http://schemas.microsoft.com/office/drawing/2014/main" id="{32575F34-2388-D5E8-464B-13238108DB50}"/>
              </a:ext>
            </a:extLst>
          </p:cNvPr>
          <p:cNvSpPr/>
          <p:nvPr/>
        </p:nvSpPr>
        <p:spPr>
          <a:xfrm>
            <a:off x="6090895" y="4216496"/>
            <a:ext cx="898633" cy="898633"/>
          </a:xfrm>
          <a:prstGeom prst="mathPlus">
            <a:avLst>
              <a:gd name="adj1" fmla="val 10801"/>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80" name="中かっこ 179">
            <a:extLst>
              <a:ext uri="{FF2B5EF4-FFF2-40B4-BE49-F238E27FC236}">
                <a16:creationId xmlns:a16="http://schemas.microsoft.com/office/drawing/2014/main" id="{8E7C3992-E72B-2FAF-E12D-83FE4DBCD126}"/>
              </a:ext>
            </a:extLst>
          </p:cNvPr>
          <p:cNvSpPr/>
          <p:nvPr/>
        </p:nvSpPr>
        <p:spPr>
          <a:xfrm>
            <a:off x="3139440" y="3469745"/>
            <a:ext cx="6850380" cy="2385078"/>
          </a:xfrm>
          <a:prstGeom prst="bracePair">
            <a:avLst>
              <a:gd name="adj" fmla="val 2784"/>
            </a:avLst>
          </a:prstGeom>
          <a:ln w="28575"/>
        </p:spPr>
        <p:style>
          <a:lnRef idx="2">
            <a:schemeClr val="dk1"/>
          </a:lnRef>
          <a:fillRef idx="0">
            <a:schemeClr val="dk1"/>
          </a:fillRef>
          <a:effectRef idx="1">
            <a:schemeClr val="dk1"/>
          </a:effectRef>
          <a:fontRef idx="minor">
            <a:schemeClr val="tx1"/>
          </a:fontRef>
        </p:style>
        <p:txBody>
          <a:bodyPr rtlCol="0" anchor="ctr"/>
          <a:lstStyle/>
          <a:p>
            <a:pPr algn="ctr"/>
            <a:endParaRPr kumimoji="1" lang="en-GB"/>
          </a:p>
        </p:txBody>
      </p:sp>
      <p:sp>
        <p:nvSpPr>
          <p:cNvPr id="117" name="正方形/長方形 116">
            <a:extLst>
              <a:ext uri="{FF2B5EF4-FFF2-40B4-BE49-F238E27FC236}">
                <a16:creationId xmlns:a16="http://schemas.microsoft.com/office/drawing/2014/main" id="{DD877222-2FD3-A234-3F2E-0CDE41C71F4C}"/>
              </a:ext>
            </a:extLst>
          </p:cNvPr>
          <p:cNvSpPr/>
          <p:nvPr/>
        </p:nvSpPr>
        <p:spPr>
          <a:xfrm>
            <a:off x="6286501" y="1870719"/>
            <a:ext cx="5029200" cy="6377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pic>
        <p:nvPicPr>
          <p:cNvPr id="181" name="Picture 6" descr="EU(イーユー)とは？ 意味や使い方 - コトバンク">
            <a:extLst>
              <a:ext uri="{FF2B5EF4-FFF2-40B4-BE49-F238E27FC236}">
                <a16:creationId xmlns:a16="http://schemas.microsoft.com/office/drawing/2014/main" id="{4CDBC9C1-C639-0010-27EE-7BAD2F6D92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0" y="3295569"/>
            <a:ext cx="409731" cy="2733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3" name="テキスト ボックス 182">
                <a:extLst>
                  <a:ext uri="{FF2B5EF4-FFF2-40B4-BE49-F238E27FC236}">
                    <a16:creationId xmlns:a16="http://schemas.microsoft.com/office/drawing/2014/main" id="{BD57C66E-A07D-0858-2F74-DE7B3595F8D5}"/>
                  </a:ext>
                </a:extLst>
              </p:cNvPr>
              <p:cNvSpPr txBox="1"/>
              <p:nvPr/>
            </p:nvSpPr>
            <p:spPr>
              <a:xfrm>
                <a:off x="11276738" y="1883362"/>
                <a:ext cx="813657"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200" i="1" smtClean="0">
                          <a:latin typeface="Cambria Math" panose="02040503050406030204" pitchFamily="18" charset="0"/>
                        </a:rPr>
                        <m:t>(</m:t>
                      </m:r>
                      <m:r>
                        <a:rPr lang="en-US" altLang="ja-JP" sz="3200" b="0" i="1" smtClean="0">
                          <a:latin typeface="Cambria Math" panose="02040503050406030204" pitchFamily="18" charset="0"/>
                        </a:rPr>
                        <m:t>3)</m:t>
                      </m:r>
                    </m:oMath>
                  </m:oMathPara>
                </a14:m>
                <a:endParaRPr lang="en-US" altLang="ja-JP" sz="3200" b="0" dirty="0">
                  <a:solidFill>
                    <a:schemeClr val="tx1"/>
                  </a:solidFill>
                </a:endParaRPr>
              </a:p>
            </p:txBody>
          </p:sp>
        </mc:Choice>
        <mc:Fallback xmlns="">
          <p:sp>
            <p:nvSpPr>
              <p:cNvPr id="183" name="テキスト ボックス 182">
                <a:extLst>
                  <a:ext uri="{FF2B5EF4-FFF2-40B4-BE49-F238E27FC236}">
                    <a16:creationId xmlns:a16="http://schemas.microsoft.com/office/drawing/2014/main" id="{BD57C66E-A07D-0858-2F74-DE7B3595F8D5}"/>
                  </a:ext>
                </a:extLst>
              </p:cNvPr>
              <p:cNvSpPr txBox="1">
                <a:spLocks noRot="1" noChangeAspect="1" noMove="1" noResize="1" noEditPoints="1" noAdjustHandles="1" noChangeArrowheads="1" noChangeShapeType="1" noTextEdit="1"/>
              </p:cNvSpPr>
              <p:nvPr/>
            </p:nvSpPr>
            <p:spPr>
              <a:xfrm>
                <a:off x="11276738" y="1883362"/>
                <a:ext cx="813657" cy="584775"/>
              </a:xfrm>
              <a:prstGeom prst="rect">
                <a:avLst/>
              </a:prstGeom>
              <a:blipFill>
                <a:blip r:embed="rId10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3587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B93DC2-E166-A9D0-6AEA-B6757211DA00}"/>
              </a:ext>
            </a:extLst>
          </p:cNvPr>
          <p:cNvSpPr>
            <a:spLocks noGrp="1"/>
          </p:cNvSpPr>
          <p:nvPr>
            <p:ph type="title"/>
          </p:nvPr>
        </p:nvSpPr>
        <p:spPr/>
        <p:txBody>
          <a:bodyPr/>
          <a:lstStyle/>
          <a:p>
            <a:r>
              <a:rPr lang="en-US" altLang="ja-JP" dirty="0"/>
              <a:t>2. Methodology</a:t>
            </a:r>
            <a:endParaRPr kumimoji="1" lang="ja-JP" altLang="en-US" dirty="0"/>
          </a:p>
        </p:txBody>
      </p:sp>
      <mc:AlternateContent xmlns:mc="http://schemas.openxmlformats.org/markup-compatibility/2006">
        <mc:Choice xmlns:a14="http://schemas.microsoft.com/office/drawing/2010/main" Requires="a14">
          <p:sp>
            <p:nvSpPr>
              <p:cNvPr id="3" name="コンテンツ プレースホルダー 2">
                <a:extLst>
                  <a:ext uri="{FF2B5EF4-FFF2-40B4-BE49-F238E27FC236}">
                    <a16:creationId xmlns:a16="http://schemas.microsoft.com/office/drawing/2014/main" id="{EBA06C3C-CE0D-81EE-AE92-6BB3A0093253}"/>
                  </a:ext>
                </a:extLst>
              </p:cNvPr>
              <p:cNvSpPr>
                <a:spLocks noGrp="1"/>
              </p:cNvSpPr>
              <p:nvPr>
                <p:ph idx="1"/>
              </p:nvPr>
            </p:nvSpPr>
            <p:spPr>
              <a:xfrm>
                <a:off x="88900" y="900001"/>
                <a:ext cx="12014200" cy="1554964"/>
              </a:xfrm>
            </p:spPr>
            <p:txBody>
              <a:bodyPr>
                <a:normAutofit/>
              </a:bodyPr>
              <a:lstStyle/>
              <a:p>
                <a:pPr marL="447675" indent="-447675">
                  <a:buNone/>
                </a:pPr>
                <a:r>
                  <a:rPr lang="en-US" altLang="ja-JP" b="1" dirty="0">
                    <a:solidFill>
                      <a:srgbClr val="002060"/>
                    </a:solidFill>
                  </a:rPr>
                  <a:t>◎ We estimated Leontief inverse that represents the production ripple effects confined to the EU (</a:t>
                </a:r>
                <a14:m>
                  <m:oMath xmlns:m="http://schemas.openxmlformats.org/officeDocument/2006/math">
                    <m:sSup>
                      <m:sSupPr>
                        <m:ctrlPr>
                          <a:rPr lang="en-US" altLang="ja-JP" sz="2800" b="1" i="1" smtClean="0">
                            <a:solidFill>
                              <a:srgbClr val="008CF0"/>
                            </a:solidFill>
                            <a:latin typeface="Cambria Math" panose="02040503050406030204" pitchFamily="18" charset="0"/>
                          </a:rPr>
                        </m:ctrlPr>
                      </m:sSupPr>
                      <m:e>
                        <m:r>
                          <a:rPr lang="en-US" altLang="ja-JP" sz="2800" b="1">
                            <a:solidFill>
                              <a:srgbClr val="008CF0"/>
                            </a:solidFill>
                            <a:latin typeface="Cambria Math" panose="02040503050406030204" pitchFamily="18" charset="0"/>
                          </a:rPr>
                          <m:t>𝐋</m:t>
                        </m:r>
                      </m:e>
                      <m:sup>
                        <m:r>
                          <a:rPr lang="en-US" altLang="ja-JP" sz="2800" i="1">
                            <a:solidFill>
                              <a:srgbClr val="008CF0"/>
                            </a:solidFill>
                            <a:latin typeface="Cambria Math" panose="02040503050406030204" pitchFamily="18" charset="0"/>
                          </a:rPr>
                          <m:t>𝑖𝑛𝑡𝑟𝑎𝐸𝑈</m:t>
                        </m:r>
                      </m:sup>
                    </m:sSup>
                  </m:oMath>
                </a14:m>
                <a:r>
                  <a:rPr lang="en-US" altLang="ja-JP" b="1" dirty="0">
                    <a:solidFill>
                      <a:srgbClr val="002060"/>
                    </a:solidFill>
                  </a:rPr>
                  <a:t>) using equation (4):</a:t>
                </a:r>
              </a:p>
            </p:txBody>
          </p:sp>
        </mc:Choice>
        <mc:Fallback>
          <p:sp>
            <p:nvSpPr>
              <p:cNvPr id="3" name="コンテンツ プレースホルダー 2">
                <a:extLst>
                  <a:ext uri="{FF2B5EF4-FFF2-40B4-BE49-F238E27FC236}">
                    <a16:creationId xmlns:a16="http://schemas.microsoft.com/office/drawing/2014/main" id="{EBA06C3C-CE0D-81EE-AE92-6BB3A0093253}"/>
                  </a:ext>
                </a:extLst>
              </p:cNvPr>
              <p:cNvSpPr>
                <a:spLocks noGrp="1" noRot="1" noChangeAspect="1" noMove="1" noResize="1" noEditPoints="1" noAdjustHandles="1" noChangeArrowheads="1" noChangeShapeType="1" noTextEdit="1"/>
              </p:cNvSpPr>
              <p:nvPr>
                <p:ph idx="1"/>
              </p:nvPr>
            </p:nvSpPr>
            <p:spPr>
              <a:xfrm>
                <a:off x="88900" y="900001"/>
                <a:ext cx="12014200" cy="1554964"/>
              </a:xfrm>
              <a:blipFill>
                <a:blip r:embed="rId3"/>
                <a:stretch>
                  <a:fillRect l="-1066" t="-8627"/>
                </a:stretch>
              </a:blipFill>
            </p:spPr>
            <p:txBody>
              <a:bodyPr/>
              <a:lstStyle/>
              <a:p>
                <a:r>
                  <a:rPr lang="en-GB">
                    <a:noFill/>
                  </a:rPr>
                  <a:t> </a:t>
                </a:r>
              </a:p>
            </p:txBody>
          </p:sp>
        </mc:Fallback>
      </mc:AlternateContent>
      <p:sp>
        <p:nvSpPr>
          <p:cNvPr id="4" name="スライド番号プレースホルダー 3">
            <a:extLst>
              <a:ext uri="{FF2B5EF4-FFF2-40B4-BE49-F238E27FC236}">
                <a16:creationId xmlns:a16="http://schemas.microsoft.com/office/drawing/2014/main" id="{AF362751-BBB9-C926-3A14-84D84BAC7CE9}"/>
              </a:ext>
            </a:extLst>
          </p:cNvPr>
          <p:cNvSpPr>
            <a:spLocks noGrp="1"/>
          </p:cNvSpPr>
          <p:nvPr>
            <p:ph type="sldNum" sz="quarter" idx="12"/>
          </p:nvPr>
        </p:nvSpPr>
        <p:spPr/>
        <p:txBody>
          <a:bodyPr/>
          <a:lstStyle/>
          <a:p>
            <a:fld id="{64E783D7-D17F-466C-80DC-D861DFAB4428}" type="slidenum">
              <a:rPr kumimoji="1" lang="ja-JP" altLang="en-US" smtClean="0"/>
              <a:t>8</a:t>
            </a:fld>
            <a:endParaRPr kumimoji="1" lang="ja-JP" altLang="en-US" dirty="0"/>
          </a:p>
        </p:txBody>
      </p:sp>
      <mc:AlternateContent xmlns:mc="http://schemas.openxmlformats.org/markup-compatibility/2006">
        <mc:Choice xmlns:a14="http://schemas.microsoft.com/office/drawing/2010/main" Requires="a14">
          <p:sp>
            <p:nvSpPr>
              <p:cNvPr id="6" name="テキスト ボックス 5">
                <a:extLst>
                  <a:ext uri="{FF2B5EF4-FFF2-40B4-BE49-F238E27FC236}">
                    <a16:creationId xmlns:a16="http://schemas.microsoft.com/office/drawing/2014/main" id="{1202CB4E-E491-3414-2A68-29DEB0AE4ED7}"/>
                  </a:ext>
                </a:extLst>
              </p:cNvPr>
              <p:cNvSpPr txBox="1"/>
              <p:nvPr/>
            </p:nvSpPr>
            <p:spPr>
              <a:xfrm>
                <a:off x="88900" y="1953274"/>
                <a:ext cx="12001500" cy="6628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ja-JP" sz="2800" b="1" i="1" smtClean="0">
                              <a:solidFill>
                                <a:srgbClr val="008CF0"/>
                              </a:solidFill>
                              <a:latin typeface="Cambria Math" panose="02040503050406030204" pitchFamily="18" charset="0"/>
                            </a:rPr>
                          </m:ctrlPr>
                        </m:sSupPr>
                        <m:e>
                          <m:r>
                            <a:rPr lang="en-US" altLang="ja-JP" sz="2800" b="1">
                              <a:solidFill>
                                <a:srgbClr val="008CF0"/>
                              </a:solidFill>
                              <a:latin typeface="Cambria Math" panose="02040503050406030204" pitchFamily="18" charset="0"/>
                            </a:rPr>
                            <m:t>𝐋</m:t>
                          </m:r>
                        </m:e>
                        <m:sup>
                          <m:r>
                            <a:rPr lang="en-US" altLang="ja-JP" sz="2800" i="1">
                              <a:solidFill>
                                <a:srgbClr val="008CF0"/>
                              </a:solidFill>
                              <a:latin typeface="Cambria Math" panose="02040503050406030204" pitchFamily="18" charset="0"/>
                            </a:rPr>
                            <m:t>𝑖𝑛𝑡𝑟𝑎𝐸𝑈</m:t>
                          </m:r>
                        </m:sup>
                      </m:sSup>
                      <m:r>
                        <a:rPr lang="en-US" altLang="ja-JP" sz="2800" b="1" i="1" smtClean="0">
                          <a:solidFill>
                            <a:schemeClr val="tx1"/>
                          </a:solidFill>
                          <a:latin typeface="Cambria Math" panose="02040503050406030204" pitchFamily="18" charset="0"/>
                        </a:rPr>
                        <m:t>=</m:t>
                      </m:r>
                      <m:sSup>
                        <m:sSupPr>
                          <m:ctrlPr>
                            <a:rPr lang="ja-JP" altLang="ja-JP" sz="2800" i="1" kern="150">
                              <a:latin typeface="Cambria Math" panose="02040503050406030204" pitchFamily="18" charset="0"/>
                              <a:ea typeface="Cambria Math" panose="02040503050406030204" pitchFamily="18" charset="0"/>
                            </a:rPr>
                          </m:ctrlPr>
                        </m:sSupPr>
                        <m:e>
                          <m:d>
                            <m:dPr>
                              <m:ctrlPr>
                                <a:rPr lang="ja-JP" altLang="ja-JP" sz="2800" i="1" kern="150">
                                  <a:latin typeface="Cambria Math" panose="02040503050406030204" pitchFamily="18" charset="0"/>
                                  <a:ea typeface="Cambria Math" panose="02040503050406030204" pitchFamily="18" charset="0"/>
                                </a:rPr>
                              </m:ctrlPr>
                            </m:dPr>
                            <m:e>
                              <m:r>
                                <a:rPr lang="en-US" altLang="ja-JP" sz="2800" b="1" i="1" kern="150">
                                  <a:latin typeface="Cambria Math" panose="02040503050406030204" pitchFamily="18" charset="0"/>
                                  <a:ea typeface="ＭＳ 明朝" panose="02020609040205080304" pitchFamily="17" charset="-128"/>
                                  <a:cs typeface="Times New Roman" panose="02020603050405020304" pitchFamily="18" charset="0"/>
                                </a:rPr>
                                <m:t>𝐈</m:t>
                              </m:r>
                              <m:r>
                                <a:rPr lang="en-US" altLang="ja-JP" sz="2800" i="1" kern="150">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sz="2800" i="1" kern="150" smtClean="0">
                                      <a:solidFill>
                                        <a:srgbClr val="008CF0"/>
                                      </a:solidFill>
                                      <a:latin typeface="Cambria Math" panose="02040503050406030204" pitchFamily="18" charset="0"/>
                                      <a:ea typeface="Cambria Math" panose="02040503050406030204" pitchFamily="18" charset="0"/>
                                    </a:rPr>
                                  </m:ctrlPr>
                                </m:sSupPr>
                                <m:e>
                                  <m:r>
                                    <a:rPr lang="en-US" altLang="ja-JP" sz="2800" b="1" i="1" kern="150">
                                      <a:solidFill>
                                        <a:srgbClr val="008CF0"/>
                                      </a:solidFill>
                                      <a:latin typeface="Cambria Math" panose="02040503050406030204" pitchFamily="18" charset="0"/>
                                      <a:ea typeface="ＭＳ 明朝" panose="02020609040205080304" pitchFamily="17" charset="-128"/>
                                      <a:cs typeface="Times New Roman" panose="02020603050405020304" pitchFamily="18" charset="0"/>
                                    </a:rPr>
                                    <m:t>𝐀</m:t>
                                  </m:r>
                                </m:e>
                                <m:sup>
                                  <m:r>
                                    <a:rPr lang="en-US" altLang="ja-JP" sz="2800" b="0" i="1" kern="150" smtClean="0">
                                      <a:solidFill>
                                        <a:srgbClr val="008CF0"/>
                                      </a:solidFill>
                                      <a:latin typeface="Cambria Math" panose="02040503050406030204" pitchFamily="18" charset="0"/>
                                      <a:ea typeface="ＭＳ 明朝" panose="02020609040205080304" pitchFamily="17" charset="-128"/>
                                      <a:cs typeface="Times New Roman" panose="02020603050405020304" pitchFamily="18" charset="0"/>
                                    </a:rPr>
                                    <m:t>𝑖𝑛𝑡𝑟𝑎</m:t>
                                  </m:r>
                                  <m:r>
                                    <a:rPr lang="en-US" altLang="ja-JP" sz="2800" i="1" kern="150">
                                      <a:solidFill>
                                        <a:srgbClr val="008CF0"/>
                                      </a:solidFill>
                                      <a:latin typeface="Cambria Math" panose="02040503050406030204" pitchFamily="18" charset="0"/>
                                      <a:ea typeface="ＭＳ 明朝" panose="02020609040205080304" pitchFamily="17" charset="-128"/>
                                      <a:cs typeface="Times New Roman" panose="02020603050405020304" pitchFamily="18" charset="0"/>
                                    </a:rPr>
                                    <m:t>𝐸𝑈</m:t>
                                  </m:r>
                                </m:sup>
                              </m:sSup>
                            </m:e>
                          </m:d>
                        </m:e>
                        <m:sup>
                          <m:r>
                            <a:rPr lang="en-US" altLang="ja-JP" sz="2800" i="1" kern="15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2800" kern="150">
                              <a:latin typeface="Cambria Math" panose="02040503050406030204" pitchFamily="18" charset="0"/>
                              <a:ea typeface="ＭＳ 明朝" panose="02020609040205080304" pitchFamily="17" charset="-128"/>
                              <a:cs typeface="Times New Roman" panose="02020603050405020304" pitchFamily="18" charset="0"/>
                            </a:rPr>
                            <m:t>1</m:t>
                          </m:r>
                        </m:sup>
                      </m:sSup>
                    </m:oMath>
                  </m:oMathPara>
                </a14:m>
                <a:endParaRPr lang="en-US" altLang="ja-JP" sz="2800" b="0" dirty="0">
                  <a:solidFill>
                    <a:schemeClr val="tx1"/>
                  </a:solidFill>
                </a:endParaRPr>
              </a:p>
            </p:txBody>
          </p:sp>
        </mc:Choice>
        <mc:Fallback>
          <p:sp>
            <p:nvSpPr>
              <p:cNvPr id="6" name="テキスト ボックス 5">
                <a:extLst>
                  <a:ext uri="{FF2B5EF4-FFF2-40B4-BE49-F238E27FC236}">
                    <a16:creationId xmlns:a16="http://schemas.microsoft.com/office/drawing/2014/main" id="{1202CB4E-E491-3414-2A68-29DEB0AE4ED7}"/>
                  </a:ext>
                </a:extLst>
              </p:cNvPr>
              <p:cNvSpPr txBox="1">
                <a:spLocks noRot="1" noChangeAspect="1" noMove="1" noResize="1" noEditPoints="1" noAdjustHandles="1" noChangeArrowheads="1" noChangeShapeType="1" noTextEdit="1"/>
              </p:cNvSpPr>
              <p:nvPr/>
            </p:nvSpPr>
            <p:spPr>
              <a:xfrm>
                <a:off x="88900" y="1953274"/>
                <a:ext cx="12001500" cy="662874"/>
              </a:xfrm>
              <a:prstGeom prst="rect">
                <a:avLst/>
              </a:prstGeom>
              <a:blipFill>
                <a:blip r:embed="rId4"/>
                <a:stretch>
                  <a:fillRect/>
                </a:stretch>
              </a:blipFill>
            </p:spPr>
            <p:txBody>
              <a:bodyPr/>
              <a:lstStyle/>
              <a:p>
                <a:r>
                  <a:rPr lang="en-GB">
                    <a:noFill/>
                  </a:rPr>
                  <a:t> </a:t>
                </a:r>
              </a:p>
            </p:txBody>
          </p:sp>
        </mc:Fallback>
      </mc:AlternateContent>
      <p:grpSp>
        <p:nvGrpSpPr>
          <p:cNvPr id="7" name="グループ化 6">
            <a:extLst>
              <a:ext uri="{FF2B5EF4-FFF2-40B4-BE49-F238E27FC236}">
                <a16:creationId xmlns:a16="http://schemas.microsoft.com/office/drawing/2014/main" id="{E26084DC-A71C-2655-6FD4-03493E84C620}"/>
              </a:ext>
            </a:extLst>
          </p:cNvPr>
          <p:cNvGrpSpPr/>
          <p:nvPr/>
        </p:nvGrpSpPr>
        <p:grpSpPr>
          <a:xfrm>
            <a:off x="6222832" y="2948130"/>
            <a:ext cx="4407068" cy="3354901"/>
            <a:chOff x="3491836" y="2706319"/>
            <a:chExt cx="4435582" cy="3376606"/>
          </a:xfrm>
        </p:grpSpPr>
        <p:sp>
          <p:nvSpPr>
            <p:cNvPr id="8" name="正方形/長方形 7">
              <a:extLst>
                <a:ext uri="{FF2B5EF4-FFF2-40B4-BE49-F238E27FC236}">
                  <a16:creationId xmlns:a16="http://schemas.microsoft.com/office/drawing/2014/main" id="{34F37299-BE56-5C87-5EFE-CC095E94128E}"/>
                </a:ext>
              </a:extLst>
            </p:cNvPr>
            <p:cNvSpPr/>
            <p:nvPr/>
          </p:nvSpPr>
          <p:spPr>
            <a:xfrm>
              <a:off x="5334250" y="3489750"/>
              <a:ext cx="2593168" cy="2593175"/>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grpSp>
          <p:nvGrpSpPr>
            <p:cNvPr id="9" name="グループ化 8">
              <a:extLst>
                <a:ext uri="{FF2B5EF4-FFF2-40B4-BE49-F238E27FC236}">
                  <a16:creationId xmlns:a16="http://schemas.microsoft.com/office/drawing/2014/main" id="{40BBD9D8-0B89-3AB0-071C-F9862E641D19}"/>
                </a:ext>
              </a:extLst>
            </p:cNvPr>
            <p:cNvGrpSpPr/>
            <p:nvPr/>
          </p:nvGrpSpPr>
          <p:grpSpPr>
            <a:xfrm>
              <a:off x="5342355" y="3498491"/>
              <a:ext cx="2562584" cy="2575408"/>
              <a:chOff x="4809053" y="3275744"/>
              <a:chExt cx="2562585" cy="2575408"/>
            </a:xfrm>
          </p:grpSpPr>
          <mc:AlternateContent xmlns:mc="http://schemas.openxmlformats.org/markup-compatibility/2006">
            <mc:Choice xmlns:a14="http://schemas.microsoft.com/office/drawing/2010/main" Requires="a14">
              <p:sp>
                <p:nvSpPr>
                  <p:cNvPr id="33" name="正方形/長方形 32">
                    <a:extLst>
                      <a:ext uri="{FF2B5EF4-FFF2-40B4-BE49-F238E27FC236}">
                        <a16:creationId xmlns:a16="http://schemas.microsoft.com/office/drawing/2014/main" id="{0764902E-5AFF-65AC-E5DE-BB062DB26A87}"/>
                      </a:ext>
                    </a:extLst>
                  </p:cNvPr>
                  <p:cNvSpPr/>
                  <p:nvPr/>
                </p:nvSpPr>
                <p:spPr>
                  <a:xfrm>
                    <a:off x="4809053" y="3275744"/>
                    <a:ext cx="429234" cy="429235"/>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11</m:t>
                              </m:r>
                            </m:sub>
                          </m:sSub>
                        </m:oMath>
                      </m:oMathPara>
                    </a14:m>
                    <a:endParaRPr lang="ja-JP" altLang="en-US" sz="2000" dirty="0"/>
                  </a:p>
                </p:txBody>
              </p:sp>
            </mc:Choice>
            <mc:Fallback>
              <p:sp>
                <p:nvSpPr>
                  <p:cNvPr id="33" name="正方形/長方形 32">
                    <a:extLst>
                      <a:ext uri="{FF2B5EF4-FFF2-40B4-BE49-F238E27FC236}">
                        <a16:creationId xmlns:a16="http://schemas.microsoft.com/office/drawing/2014/main" id="{0764902E-5AFF-65AC-E5DE-BB062DB26A87}"/>
                      </a:ext>
                    </a:extLst>
                  </p:cNvPr>
                  <p:cNvSpPr>
                    <a:spLocks noRot="1" noChangeAspect="1" noMove="1" noResize="1" noEditPoints="1" noAdjustHandles="1" noChangeArrowheads="1" noChangeShapeType="1" noTextEdit="1"/>
                  </p:cNvSpPr>
                  <p:nvPr/>
                </p:nvSpPr>
                <p:spPr>
                  <a:xfrm>
                    <a:off x="4809053" y="3275744"/>
                    <a:ext cx="429234" cy="429235"/>
                  </a:xfrm>
                  <a:prstGeom prst="rect">
                    <a:avLst/>
                  </a:prstGeom>
                  <a:blipFill>
                    <a:blip r:embed="rId5"/>
                    <a:stretch>
                      <a:fillRect l="-12857"/>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4" name="正方形/長方形 33">
                    <a:extLst>
                      <a:ext uri="{FF2B5EF4-FFF2-40B4-BE49-F238E27FC236}">
                        <a16:creationId xmlns:a16="http://schemas.microsoft.com/office/drawing/2014/main" id="{4BAA879F-1F49-E89D-11F5-0D0F8546EE02}"/>
                      </a:ext>
                    </a:extLst>
                  </p:cNvPr>
                  <p:cNvSpPr/>
                  <p:nvPr/>
                </p:nvSpPr>
                <p:spPr>
                  <a:xfrm>
                    <a:off x="5239479" y="3275744"/>
                    <a:ext cx="429234" cy="429234"/>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i="1">
                                  <a:solidFill>
                                    <a:schemeClr val="tx1"/>
                                  </a:solidFill>
                                  <a:latin typeface="Cambria Math" panose="02040503050406030204" pitchFamily="18" charset="0"/>
                                </a:rPr>
                                <m:t>1</m:t>
                              </m:r>
                              <m:r>
                                <a:rPr lang="en-US" altLang="ja-JP" sz="2000" b="0" i="1" smtClean="0">
                                  <a:solidFill>
                                    <a:schemeClr val="tx1"/>
                                  </a:solidFill>
                                  <a:latin typeface="Cambria Math" panose="02040503050406030204" pitchFamily="18" charset="0"/>
                                </a:rPr>
                                <m:t>2</m:t>
                              </m:r>
                            </m:sub>
                          </m:sSub>
                        </m:oMath>
                      </m:oMathPara>
                    </a14:m>
                    <a:endParaRPr lang="ja-JP" altLang="en-US" sz="2000" dirty="0"/>
                  </a:p>
                </p:txBody>
              </p:sp>
            </mc:Choice>
            <mc:Fallback>
              <p:sp>
                <p:nvSpPr>
                  <p:cNvPr id="34" name="正方形/長方形 33">
                    <a:extLst>
                      <a:ext uri="{FF2B5EF4-FFF2-40B4-BE49-F238E27FC236}">
                        <a16:creationId xmlns:a16="http://schemas.microsoft.com/office/drawing/2014/main" id="{4BAA879F-1F49-E89D-11F5-0D0F8546EE02}"/>
                      </a:ext>
                    </a:extLst>
                  </p:cNvPr>
                  <p:cNvSpPr>
                    <a:spLocks noRot="1" noChangeAspect="1" noMove="1" noResize="1" noEditPoints="1" noAdjustHandles="1" noChangeArrowheads="1" noChangeShapeType="1" noTextEdit="1"/>
                  </p:cNvSpPr>
                  <p:nvPr/>
                </p:nvSpPr>
                <p:spPr>
                  <a:xfrm>
                    <a:off x="5239479" y="3275744"/>
                    <a:ext cx="429234" cy="429234"/>
                  </a:xfrm>
                  <a:prstGeom prst="rect">
                    <a:avLst/>
                  </a:prstGeom>
                  <a:blipFill>
                    <a:blip r:embed="rId6"/>
                    <a:stretch>
                      <a:fillRect l="-14286"/>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正方形/長方形 34">
                    <a:extLst>
                      <a:ext uri="{FF2B5EF4-FFF2-40B4-BE49-F238E27FC236}">
                        <a16:creationId xmlns:a16="http://schemas.microsoft.com/office/drawing/2014/main" id="{AF245003-7DE1-1104-1962-1C1D870C81D2}"/>
                      </a:ext>
                    </a:extLst>
                  </p:cNvPr>
                  <p:cNvSpPr/>
                  <p:nvPr/>
                </p:nvSpPr>
                <p:spPr>
                  <a:xfrm>
                    <a:off x="5662016"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3" name="正方形/長方形 12">
                    <a:extLst>
                      <a:ext uri="{FF2B5EF4-FFF2-40B4-BE49-F238E27FC236}">
                        <a16:creationId xmlns:a16="http://schemas.microsoft.com/office/drawing/2014/main" id="{08F5899F-8C87-8B90-19B0-20181A47E6A4}"/>
                      </a:ext>
                    </a:extLst>
                  </p:cNvPr>
                  <p:cNvSpPr>
                    <a:spLocks noRot="1" noChangeAspect="1" noMove="1" noResize="1" noEditPoints="1" noAdjustHandles="1" noChangeArrowheads="1" noChangeShapeType="1" noTextEdit="1"/>
                  </p:cNvSpPr>
                  <p:nvPr/>
                </p:nvSpPr>
                <p:spPr>
                  <a:xfrm>
                    <a:off x="5662016" y="3275744"/>
                    <a:ext cx="429234" cy="429235"/>
                  </a:xfrm>
                  <a:prstGeom prst="rect">
                    <a:avLst/>
                  </a:prstGeom>
                  <a:blipFill>
                    <a:blip r:embed="rId19"/>
                    <a:stretch>
                      <a:fillRect l="-3509"/>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6" name="正方形/長方形 35">
                    <a:extLst>
                      <a:ext uri="{FF2B5EF4-FFF2-40B4-BE49-F238E27FC236}">
                        <a16:creationId xmlns:a16="http://schemas.microsoft.com/office/drawing/2014/main" id="{8BD70547-55DC-7872-37D5-A112C1282A97}"/>
                      </a:ext>
                    </a:extLst>
                  </p:cNvPr>
                  <p:cNvSpPr/>
                  <p:nvPr/>
                </p:nvSpPr>
                <p:spPr>
                  <a:xfrm>
                    <a:off x="4809053" y="3704979"/>
                    <a:ext cx="429234" cy="429235"/>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b="0" i="1" smtClean="0">
                                  <a:solidFill>
                                    <a:schemeClr val="tx1"/>
                                  </a:solidFill>
                                  <a:latin typeface="Cambria Math" panose="02040503050406030204" pitchFamily="18" charset="0"/>
                                </a:rPr>
                                <m:t>21</m:t>
                              </m:r>
                            </m:sub>
                          </m:sSub>
                        </m:oMath>
                      </m:oMathPara>
                    </a14:m>
                    <a:endParaRPr lang="ja-JP" altLang="en-US" sz="2000" dirty="0"/>
                  </a:p>
                </p:txBody>
              </p:sp>
            </mc:Choice>
            <mc:Fallback>
              <p:sp>
                <p:nvSpPr>
                  <p:cNvPr id="36" name="正方形/長方形 35">
                    <a:extLst>
                      <a:ext uri="{FF2B5EF4-FFF2-40B4-BE49-F238E27FC236}">
                        <a16:creationId xmlns:a16="http://schemas.microsoft.com/office/drawing/2014/main" id="{8BD70547-55DC-7872-37D5-A112C1282A97}"/>
                      </a:ext>
                    </a:extLst>
                  </p:cNvPr>
                  <p:cNvSpPr>
                    <a:spLocks noRot="1" noChangeAspect="1" noMove="1" noResize="1" noEditPoints="1" noAdjustHandles="1" noChangeArrowheads="1" noChangeShapeType="1" noTextEdit="1"/>
                  </p:cNvSpPr>
                  <p:nvPr/>
                </p:nvSpPr>
                <p:spPr>
                  <a:xfrm>
                    <a:off x="4809053" y="3704979"/>
                    <a:ext cx="429234" cy="429235"/>
                  </a:xfrm>
                  <a:prstGeom prst="rect">
                    <a:avLst/>
                  </a:prstGeom>
                  <a:blipFill>
                    <a:blip r:embed="rId20"/>
                    <a:stretch>
                      <a:fillRect l="-14286"/>
                    </a:stretch>
                  </a:blipFill>
                  <a:ln w="12700">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正方形/長方形 36">
                    <a:extLst>
                      <a:ext uri="{FF2B5EF4-FFF2-40B4-BE49-F238E27FC236}">
                        <a16:creationId xmlns:a16="http://schemas.microsoft.com/office/drawing/2014/main" id="{88CA68C7-E8DE-8017-5FCC-2FDD3DA0C97C}"/>
                      </a:ext>
                    </a:extLst>
                  </p:cNvPr>
                  <p:cNvSpPr/>
                  <p:nvPr/>
                </p:nvSpPr>
                <p:spPr>
                  <a:xfrm>
                    <a:off x="5239479" y="3704978"/>
                    <a:ext cx="429234" cy="429234"/>
                  </a:xfrm>
                  <a:prstGeom prst="rect">
                    <a:avLst/>
                  </a:prstGeom>
                  <a:solidFill>
                    <a:srgbClr val="008CF0">
                      <a:alpha val="4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𝑎</m:t>
                              </m:r>
                            </m:e>
                            <m:sub>
                              <m:r>
                                <a:rPr lang="en-US" altLang="ja-JP" sz="2000" i="1">
                                  <a:solidFill>
                                    <a:schemeClr val="tx1"/>
                                  </a:solidFill>
                                  <a:latin typeface="Cambria Math" panose="02040503050406030204" pitchFamily="18" charset="0"/>
                                </a:rPr>
                                <m:t>2</m:t>
                              </m:r>
                              <m:r>
                                <a:rPr lang="en-US" altLang="ja-JP" sz="2000" b="0" i="1" smtClean="0">
                                  <a:solidFill>
                                    <a:schemeClr val="tx1"/>
                                  </a:solidFill>
                                  <a:latin typeface="Cambria Math" panose="02040503050406030204" pitchFamily="18" charset="0"/>
                                </a:rPr>
                                <m:t>2</m:t>
                              </m:r>
                            </m:sub>
                          </m:sSub>
                        </m:oMath>
                      </m:oMathPara>
                    </a14:m>
                    <a:endParaRPr lang="ja-JP" altLang="en-US" sz="2000" dirty="0"/>
                  </a:p>
                </p:txBody>
              </p:sp>
            </mc:Choice>
            <mc:Fallback>
              <p:sp>
                <p:nvSpPr>
                  <p:cNvPr id="37" name="正方形/長方形 36">
                    <a:extLst>
                      <a:ext uri="{FF2B5EF4-FFF2-40B4-BE49-F238E27FC236}">
                        <a16:creationId xmlns:a16="http://schemas.microsoft.com/office/drawing/2014/main" id="{88CA68C7-E8DE-8017-5FCC-2FDD3DA0C97C}"/>
                      </a:ext>
                    </a:extLst>
                  </p:cNvPr>
                  <p:cNvSpPr>
                    <a:spLocks noRot="1" noChangeAspect="1" noMove="1" noResize="1" noEditPoints="1" noAdjustHandles="1" noChangeArrowheads="1" noChangeShapeType="1" noTextEdit="1"/>
                  </p:cNvSpPr>
                  <p:nvPr/>
                </p:nvSpPr>
                <p:spPr>
                  <a:xfrm>
                    <a:off x="5239479" y="3704978"/>
                    <a:ext cx="429234" cy="429234"/>
                  </a:xfrm>
                  <a:prstGeom prst="rect">
                    <a:avLst/>
                  </a:prstGeom>
                  <a:blipFill>
                    <a:blip r:embed="rId21"/>
                    <a:stretch>
                      <a:fillRect l="-15714"/>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正方形/長方形 37">
                    <a:extLst>
                      <a:ext uri="{FF2B5EF4-FFF2-40B4-BE49-F238E27FC236}">
                        <a16:creationId xmlns:a16="http://schemas.microsoft.com/office/drawing/2014/main" id="{0697763A-B0F0-98D8-CCDA-A4BBCB84D837}"/>
                      </a:ext>
                    </a:extLst>
                  </p:cNvPr>
                  <p:cNvSpPr/>
                  <p:nvPr/>
                </p:nvSpPr>
                <p:spPr>
                  <a:xfrm>
                    <a:off x="5662016"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6" name="正方形/長方形 15">
                    <a:extLst>
                      <a:ext uri="{FF2B5EF4-FFF2-40B4-BE49-F238E27FC236}">
                        <a16:creationId xmlns:a16="http://schemas.microsoft.com/office/drawing/2014/main" id="{24F31BC1-6E9A-5E0C-CBBB-11726C65EC28}"/>
                      </a:ext>
                    </a:extLst>
                  </p:cNvPr>
                  <p:cNvSpPr>
                    <a:spLocks noRot="1" noChangeAspect="1" noMove="1" noResize="1" noEditPoints="1" noAdjustHandles="1" noChangeArrowheads="1" noChangeShapeType="1" noTextEdit="1"/>
                  </p:cNvSpPr>
                  <p:nvPr/>
                </p:nvSpPr>
                <p:spPr>
                  <a:xfrm>
                    <a:off x="5662016" y="3704979"/>
                    <a:ext cx="429234" cy="429235"/>
                  </a:xfrm>
                  <a:prstGeom prst="rect">
                    <a:avLst/>
                  </a:prstGeom>
                  <a:blipFill>
                    <a:blip r:embed="rId22"/>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正方形/長方形 38">
                    <a:extLst>
                      <a:ext uri="{FF2B5EF4-FFF2-40B4-BE49-F238E27FC236}">
                        <a16:creationId xmlns:a16="http://schemas.microsoft.com/office/drawing/2014/main" id="{B454E685-C37E-B66B-0ADF-9139698E7206}"/>
                      </a:ext>
                    </a:extLst>
                  </p:cNvPr>
                  <p:cNvSpPr/>
                  <p:nvPr/>
                </p:nvSpPr>
                <p:spPr>
                  <a:xfrm>
                    <a:off x="4818640"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9" name="正方形/長方形 38">
                    <a:extLst>
                      <a:ext uri="{FF2B5EF4-FFF2-40B4-BE49-F238E27FC236}">
                        <a16:creationId xmlns:a16="http://schemas.microsoft.com/office/drawing/2014/main" id="{B454E685-C37E-B66B-0ADF-9139698E7206}"/>
                      </a:ext>
                    </a:extLst>
                  </p:cNvPr>
                  <p:cNvSpPr>
                    <a:spLocks noRot="1" noChangeAspect="1" noMove="1" noResize="1" noEditPoints="1" noAdjustHandles="1" noChangeArrowheads="1" noChangeShapeType="1" noTextEdit="1"/>
                  </p:cNvSpPr>
                  <p:nvPr/>
                </p:nvSpPr>
                <p:spPr>
                  <a:xfrm>
                    <a:off x="4818640" y="4134213"/>
                    <a:ext cx="429234" cy="429235"/>
                  </a:xfrm>
                  <a:prstGeom prst="rect">
                    <a:avLst/>
                  </a:prstGeom>
                  <a:blipFill>
                    <a:blip r:embed="rId23"/>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正方形/長方形 39">
                    <a:extLst>
                      <a:ext uri="{FF2B5EF4-FFF2-40B4-BE49-F238E27FC236}">
                        <a16:creationId xmlns:a16="http://schemas.microsoft.com/office/drawing/2014/main" id="{D92A91FE-E384-D8D1-F32B-0654D92AD927}"/>
                      </a:ext>
                    </a:extLst>
                  </p:cNvPr>
                  <p:cNvSpPr/>
                  <p:nvPr/>
                </p:nvSpPr>
                <p:spPr>
                  <a:xfrm>
                    <a:off x="5235535"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18" name="正方形/長方形 17">
                    <a:extLst>
                      <a:ext uri="{FF2B5EF4-FFF2-40B4-BE49-F238E27FC236}">
                        <a16:creationId xmlns:a16="http://schemas.microsoft.com/office/drawing/2014/main" id="{7E29827B-5CCC-A44B-378A-2278C12FB01A}"/>
                      </a:ext>
                    </a:extLst>
                  </p:cNvPr>
                  <p:cNvSpPr>
                    <a:spLocks noRot="1" noChangeAspect="1" noMove="1" noResize="1" noEditPoints="1" noAdjustHandles="1" noChangeArrowheads="1" noChangeShapeType="1" noTextEdit="1"/>
                  </p:cNvSpPr>
                  <p:nvPr/>
                </p:nvSpPr>
                <p:spPr>
                  <a:xfrm>
                    <a:off x="5235535" y="4134213"/>
                    <a:ext cx="429234" cy="429235"/>
                  </a:xfrm>
                  <a:prstGeom prst="rect">
                    <a:avLst/>
                  </a:prstGeom>
                  <a:blipFill>
                    <a:blip r:embed="rId24"/>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正方形/長方形 40">
                    <a:extLst>
                      <a:ext uri="{FF2B5EF4-FFF2-40B4-BE49-F238E27FC236}">
                        <a16:creationId xmlns:a16="http://schemas.microsoft.com/office/drawing/2014/main" id="{02A3F1A9-EB67-915C-1CD1-C8BBF92BF526}"/>
                      </a:ext>
                    </a:extLst>
                  </p:cNvPr>
                  <p:cNvSpPr/>
                  <p:nvPr/>
                </p:nvSpPr>
                <p:spPr>
                  <a:xfrm>
                    <a:off x="5662016"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b="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1" name="正方形/長方形 40">
                    <a:extLst>
                      <a:ext uri="{FF2B5EF4-FFF2-40B4-BE49-F238E27FC236}">
                        <a16:creationId xmlns:a16="http://schemas.microsoft.com/office/drawing/2014/main" id="{02A3F1A9-EB67-915C-1CD1-C8BBF92BF526}"/>
                      </a:ext>
                    </a:extLst>
                  </p:cNvPr>
                  <p:cNvSpPr>
                    <a:spLocks noRot="1" noChangeAspect="1" noMove="1" noResize="1" noEditPoints="1" noAdjustHandles="1" noChangeArrowheads="1" noChangeShapeType="1" noTextEdit="1"/>
                  </p:cNvSpPr>
                  <p:nvPr/>
                </p:nvSpPr>
                <p:spPr>
                  <a:xfrm>
                    <a:off x="5662016" y="4134213"/>
                    <a:ext cx="429234" cy="429235"/>
                  </a:xfrm>
                  <a:prstGeom prst="rect">
                    <a:avLst/>
                  </a:prstGeom>
                  <a:blipFill>
                    <a:blip r:embed="rId25"/>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正方形/長方形 41">
                    <a:extLst>
                      <a:ext uri="{FF2B5EF4-FFF2-40B4-BE49-F238E27FC236}">
                        <a16:creationId xmlns:a16="http://schemas.microsoft.com/office/drawing/2014/main" id="{C1C43ADD-FC51-06D7-0435-9348AE1D29BC}"/>
                      </a:ext>
                    </a:extLst>
                  </p:cNvPr>
                  <p:cNvSpPr/>
                  <p:nvPr/>
                </p:nvSpPr>
                <p:spPr>
                  <a:xfrm>
                    <a:off x="6089441" y="3275744"/>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0" name="正方形/長方形 19">
                    <a:extLst>
                      <a:ext uri="{FF2B5EF4-FFF2-40B4-BE49-F238E27FC236}">
                        <a16:creationId xmlns:a16="http://schemas.microsoft.com/office/drawing/2014/main" id="{D4E72861-4BFA-2DCA-A354-5C8A8F060AA4}"/>
                      </a:ext>
                    </a:extLst>
                  </p:cNvPr>
                  <p:cNvSpPr>
                    <a:spLocks noRot="1" noChangeAspect="1" noMove="1" noResize="1" noEditPoints="1" noAdjustHandles="1" noChangeArrowheads="1" noChangeShapeType="1" noTextEdit="1"/>
                  </p:cNvSpPr>
                  <p:nvPr/>
                </p:nvSpPr>
                <p:spPr>
                  <a:xfrm>
                    <a:off x="6089441" y="3275744"/>
                    <a:ext cx="429234" cy="429235"/>
                  </a:xfrm>
                  <a:prstGeom prst="rect">
                    <a:avLst/>
                  </a:prstGeom>
                  <a:blipFill>
                    <a:blip r:embed="rId26"/>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正方形/長方形 42">
                    <a:extLst>
                      <a:ext uri="{FF2B5EF4-FFF2-40B4-BE49-F238E27FC236}">
                        <a16:creationId xmlns:a16="http://schemas.microsoft.com/office/drawing/2014/main" id="{3FBB5C41-3EBC-ED21-F9AA-04B875E3BC3A}"/>
                      </a:ext>
                    </a:extLst>
                  </p:cNvPr>
                  <p:cNvSpPr/>
                  <p:nvPr/>
                </p:nvSpPr>
                <p:spPr>
                  <a:xfrm>
                    <a:off x="6515922"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1" name="正方形/長方形 20">
                    <a:extLst>
                      <a:ext uri="{FF2B5EF4-FFF2-40B4-BE49-F238E27FC236}">
                        <a16:creationId xmlns:a16="http://schemas.microsoft.com/office/drawing/2014/main" id="{B7FD88FC-4100-6360-BCF9-6C30B82798E2}"/>
                      </a:ext>
                    </a:extLst>
                  </p:cNvPr>
                  <p:cNvSpPr>
                    <a:spLocks noRot="1" noChangeAspect="1" noMove="1" noResize="1" noEditPoints="1" noAdjustHandles="1" noChangeArrowheads="1" noChangeShapeType="1" noTextEdit="1"/>
                  </p:cNvSpPr>
                  <p:nvPr/>
                </p:nvSpPr>
                <p:spPr>
                  <a:xfrm>
                    <a:off x="6515922" y="3275744"/>
                    <a:ext cx="429234" cy="429235"/>
                  </a:xfrm>
                  <a:prstGeom prst="rect">
                    <a:avLst/>
                  </a:prstGeom>
                  <a:blipFill>
                    <a:blip r:embed="rId27"/>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正方形/長方形 43">
                    <a:extLst>
                      <a:ext uri="{FF2B5EF4-FFF2-40B4-BE49-F238E27FC236}">
                        <a16:creationId xmlns:a16="http://schemas.microsoft.com/office/drawing/2014/main" id="{D1EB18A3-54D5-2736-C0ED-16504E3C995E}"/>
                      </a:ext>
                    </a:extLst>
                  </p:cNvPr>
                  <p:cNvSpPr/>
                  <p:nvPr/>
                </p:nvSpPr>
                <p:spPr>
                  <a:xfrm>
                    <a:off x="6942404" y="3275744"/>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2" name="正方形/長方形 21">
                    <a:extLst>
                      <a:ext uri="{FF2B5EF4-FFF2-40B4-BE49-F238E27FC236}">
                        <a16:creationId xmlns:a16="http://schemas.microsoft.com/office/drawing/2014/main" id="{9B4EBE51-BAD3-3816-4DA5-1C729419FAAC}"/>
                      </a:ext>
                    </a:extLst>
                  </p:cNvPr>
                  <p:cNvSpPr>
                    <a:spLocks noRot="1" noChangeAspect="1" noMove="1" noResize="1" noEditPoints="1" noAdjustHandles="1" noChangeArrowheads="1" noChangeShapeType="1" noTextEdit="1"/>
                  </p:cNvSpPr>
                  <p:nvPr/>
                </p:nvSpPr>
                <p:spPr>
                  <a:xfrm>
                    <a:off x="6942404" y="3275744"/>
                    <a:ext cx="429234" cy="429235"/>
                  </a:xfrm>
                  <a:prstGeom prst="rect">
                    <a:avLst/>
                  </a:prstGeom>
                  <a:blipFill>
                    <a:blip r:embed="rId28"/>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正方形/長方形 44">
                    <a:extLst>
                      <a:ext uri="{FF2B5EF4-FFF2-40B4-BE49-F238E27FC236}">
                        <a16:creationId xmlns:a16="http://schemas.microsoft.com/office/drawing/2014/main" id="{12CF9F74-9899-7F16-65B0-D29CCBAF09EC}"/>
                      </a:ext>
                    </a:extLst>
                  </p:cNvPr>
                  <p:cNvSpPr/>
                  <p:nvPr/>
                </p:nvSpPr>
                <p:spPr>
                  <a:xfrm>
                    <a:off x="6089441"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3" name="正方形/長方形 22">
                    <a:extLst>
                      <a:ext uri="{FF2B5EF4-FFF2-40B4-BE49-F238E27FC236}">
                        <a16:creationId xmlns:a16="http://schemas.microsoft.com/office/drawing/2014/main" id="{8B1899C6-132D-40D1-C334-41FE547999FB}"/>
                      </a:ext>
                    </a:extLst>
                  </p:cNvPr>
                  <p:cNvSpPr>
                    <a:spLocks noRot="1" noChangeAspect="1" noMove="1" noResize="1" noEditPoints="1" noAdjustHandles="1" noChangeArrowheads="1" noChangeShapeType="1" noTextEdit="1"/>
                  </p:cNvSpPr>
                  <p:nvPr/>
                </p:nvSpPr>
                <p:spPr>
                  <a:xfrm>
                    <a:off x="6089441" y="3704979"/>
                    <a:ext cx="429234" cy="429235"/>
                  </a:xfrm>
                  <a:prstGeom prst="rect">
                    <a:avLst/>
                  </a:prstGeom>
                  <a:blipFill>
                    <a:blip r:embed="rId29"/>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正方形/長方形 45">
                    <a:extLst>
                      <a:ext uri="{FF2B5EF4-FFF2-40B4-BE49-F238E27FC236}">
                        <a16:creationId xmlns:a16="http://schemas.microsoft.com/office/drawing/2014/main" id="{8BCB3FD5-5458-D542-82BB-02764B1AEED8}"/>
                      </a:ext>
                    </a:extLst>
                  </p:cNvPr>
                  <p:cNvSpPr/>
                  <p:nvPr/>
                </p:nvSpPr>
                <p:spPr>
                  <a:xfrm>
                    <a:off x="6515922"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kumimoji="1" lang="ja-JP" altLang="en-US" sz="2000" dirty="0"/>
                  </a:p>
                </p:txBody>
              </p:sp>
            </mc:Choice>
            <mc:Fallback xmlns="">
              <p:sp>
                <p:nvSpPr>
                  <p:cNvPr id="24" name="正方形/長方形 23">
                    <a:extLst>
                      <a:ext uri="{FF2B5EF4-FFF2-40B4-BE49-F238E27FC236}">
                        <a16:creationId xmlns:a16="http://schemas.microsoft.com/office/drawing/2014/main" id="{82FA3C6B-F779-3997-1D80-3F421180FE80}"/>
                      </a:ext>
                    </a:extLst>
                  </p:cNvPr>
                  <p:cNvSpPr>
                    <a:spLocks noRot="1" noChangeAspect="1" noMove="1" noResize="1" noEditPoints="1" noAdjustHandles="1" noChangeArrowheads="1" noChangeShapeType="1" noTextEdit="1"/>
                  </p:cNvSpPr>
                  <p:nvPr/>
                </p:nvSpPr>
                <p:spPr>
                  <a:xfrm>
                    <a:off x="6515922" y="3704979"/>
                    <a:ext cx="429234" cy="429235"/>
                  </a:xfrm>
                  <a:prstGeom prst="rect">
                    <a:avLst/>
                  </a:prstGeom>
                  <a:blipFill>
                    <a:blip r:embed="rId30"/>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9F9CB22A-76B3-7C78-362F-C239E5CF35FE}"/>
                      </a:ext>
                    </a:extLst>
                  </p:cNvPr>
                  <p:cNvSpPr/>
                  <p:nvPr/>
                </p:nvSpPr>
                <p:spPr>
                  <a:xfrm>
                    <a:off x="6942404" y="3704979"/>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5" name="正方形/長方形 24">
                    <a:extLst>
                      <a:ext uri="{FF2B5EF4-FFF2-40B4-BE49-F238E27FC236}">
                        <a16:creationId xmlns:a16="http://schemas.microsoft.com/office/drawing/2014/main" id="{13F1FA5B-D563-1A7F-B9F6-7936C78E92BA}"/>
                      </a:ext>
                    </a:extLst>
                  </p:cNvPr>
                  <p:cNvSpPr>
                    <a:spLocks noRot="1" noChangeAspect="1" noMove="1" noResize="1" noEditPoints="1" noAdjustHandles="1" noChangeArrowheads="1" noChangeShapeType="1" noTextEdit="1"/>
                  </p:cNvSpPr>
                  <p:nvPr/>
                </p:nvSpPr>
                <p:spPr>
                  <a:xfrm>
                    <a:off x="6942404" y="3704979"/>
                    <a:ext cx="429234" cy="429235"/>
                  </a:xfrm>
                  <a:prstGeom prst="rect">
                    <a:avLst/>
                  </a:prstGeom>
                  <a:blipFill>
                    <a:blip r:embed="rId31"/>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正方形/長方形 47">
                    <a:extLst>
                      <a:ext uri="{FF2B5EF4-FFF2-40B4-BE49-F238E27FC236}">
                        <a16:creationId xmlns:a16="http://schemas.microsoft.com/office/drawing/2014/main" id="{E4550F67-C493-69A6-57B8-D9B7D8D2784F}"/>
                      </a:ext>
                    </a:extLst>
                  </p:cNvPr>
                  <p:cNvSpPr/>
                  <p:nvPr/>
                </p:nvSpPr>
                <p:spPr>
                  <a:xfrm>
                    <a:off x="6089441"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6" name="正方形/長方形 25">
                    <a:extLst>
                      <a:ext uri="{FF2B5EF4-FFF2-40B4-BE49-F238E27FC236}">
                        <a16:creationId xmlns:a16="http://schemas.microsoft.com/office/drawing/2014/main" id="{CA0C2C18-9664-6A00-F7EB-279BD0F92253}"/>
                      </a:ext>
                    </a:extLst>
                  </p:cNvPr>
                  <p:cNvSpPr>
                    <a:spLocks noRot="1" noChangeAspect="1" noMove="1" noResize="1" noEditPoints="1" noAdjustHandles="1" noChangeArrowheads="1" noChangeShapeType="1" noTextEdit="1"/>
                  </p:cNvSpPr>
                  <p:nvPr/>
                </p:nvSpPr>
                <p:spPr>
                  <a:xfrm>
                    <a:off x="6089441" y="4134213"/>
                    <a:ext cx="429234" cy="429235"/>
                  </a:xfrm>
                  <a:prstGeom prst="rect">
                    <a:avLst/>
                  </a:prstGeom>
                  <a:blipFill>
                    <a:blip r:embed="rId32"/>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正方形/長方形 48">
                    <a:extLst>
                      <a:ext uri="{FF2B5EF4-FFF2-40B4-BE49-F238E27FC236}">
                        <a16:creationId xmlns:a16="http://schemas.microsoft.com/office/drawing/2014/main" id="{F6FAC534-3579-3BC5-F205-73D14689DE51}"/>
                      </a:ext>
                    </a:extLst>
                  </p:cNvPr>
                  <p:cNvSpPr/>
                  <p:nvPr/>
                </p:nvSpPr>
                <p:spPr>
                  <a:xfrm>
                    <a:off x="6515922"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7" name="正方形/長方形 26">
                    <a:extLst>
                      <a:ext uri="{FF2B5EF4-FFF2-40B4-BE49-F238E27FC236}">
                        <a16:creationId xmlns:a16="http://schemas.microsoft.com/office/drawing/2014/main" id="{E1230C24-6FC1-AD77-AA3F-BB902E11DE65}"/>
                      </a:ext>
                    </a:extLst>
                  </p:cNvPr>
                  <p:cNvSpPr>
                    <a:spLocks noRot="1" noChangeAspect="1" noMove="1" noResize="1" noEditPoints="1" noAdjustHandles="1" noChangeArrowheads="1" noChangeShapeType="1" noTextEdit="1"/>
                  </p:cNvSpPr>
                  <p:nvPr/>
                </p:nvSpPr>
                <p:spPr>
                  <a:xfrm>
                    <a:off x="6515922" y="4134213"/>
                    <a:ext cx="429234" cy="429235"/>
                  </a:xfrm>
                  <a:prstGeom prst="rect">
                    <a:avLst/>
                  </a:prstGeom>
                  <a:blipFill>
                    <a:blip r:embed="rId33"/>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正方形/長方形 49">
                    <a:extLst>
                      <a:ext uri="{FF2B5EF4-FFF2-40B4-BE49-F238E27FC236}">
                        <a16:creationId xmlns:a16="http://schemas.microsoft.com/office/drawing/2014/main" id="{67E7988A-399D-0A4E-FE32-0BC55661FF49}"/>
                      </a:ext>
                    </a:extLst>
                  </p:cNvPr>
                  <p:cNvSpPr/>
                  <p:nvPr/>
                </p:nvSpPr>
                <p:spPr>
                  <a:xfrm>
                    <a:off x="6942404" y="4134213"/>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28" name="正方形/長方形 27">
                    <a:extLst>
                      <a:ext uri="{FF2B5EF4-FFF2-40B4-BE49-F238E27FC236}">
                        <a16:creationId xmlns:a16="http://schemas.microsoft.com/office/drawing/2014/main" id="{713AA4F2-2D8F-6EA6-03C9-C6F5CF9DE0D0}"/>
                      </a:ext>
                    </a:extLst>
                  </p:cNvPr>
                  <p:cNvSpPr>
                    <a:spLocks noRot="1" noChangeAspect="1" noMove="1" noResize="1" noEditPoints="1" noAdjustHandles="1" noChangeArrowheads="1" noChangeShapeType="1" noTextEdit="1"/>
                  </p:cNvSpPr>
                  <p:nvPr/>
                </p:nvSpPr>
                <p:spPr>
                  <a:xfrm>
                    <a:off x="6942404" y="4134213"/>
                    <a:ext cx="429234" cy="429235"/>
                  </a:xfrm>
                  <a:prstGeom prst="rect">
                    <a:avLst/>
                  </a:prstGeom>
                  <a:blipFill>
                    <a:blip r:embed="rId34"/>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正方形/長方形 50">
                    <a:extLst>
                      <a:ext uri="{FF2B5EF4-FFF2-40B4-BE49-F238E27FC236}">
                        <a16:creationId xmlns:a16="http://schemas.microsoft.com/office/drawing/2014/main" id="{90E2DB84-BAEE-6706-58FF-643E6FF7823A}"/>
                      </a:ext>
                    </a:extLst>
                  </p:cNvPr>
                  <p:cNvSpPr/>
                  <p:nvPr/>
                </p:nvSpPr>
                <p:spPr>
                  <a:xfrm>
                    <a:off x="6089441" y="4563448"/>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sz="2000" b="0" i="1" smtClean="0">
                              <a:solidFill>
                                <a:schemeClr val="tx1"/>
                              </a:solidFill>
                              <a:latin typeface="Cambria Math" panose="02040503050406030204" pitchFamily="18" charset="0"/>
                            </a:rPr>
                            <m:t>0</m:t>
                          </m:r>
                        </m:oMath>
                      </m:oMathPara>
                    </a14:m>
                    <a:endParaRPr lang="ja-JP" altLang="en-US" sz="2000" dirty="0"/>
                  </a:p>
                </p:txBody>
              </p:sp>
            </mc:Choice>
            <mc:Fallback xmlns="">
              <p:sp>
                <p:nvSpPr>
                  <p:cNvPr id="51" name="正方形/長方形 50">
                    <a:extLst>
                      <a:ext uri="{FF2B5EF4-FFF2-40B4-BE49-F238E27FC236}">
                        <a16:creationId xmlns:a16="http://schemas.microsoft.com/office/drawing/2014/main" id="{90E2DB84-BAEE-6706-58FF-643E6FF7823A}"/>
                      </a:ext>
                    </a:extLst>
                  </p:cNvPr>
                  <p:cNvSpPr>
                    <a:spLocks noRot="1" noChangeAspect="1" noMove="1" noResize="1" noEditPoints="1" noAdjustHandles="1" noChangeArrowheads="1" noChangeShapeType="1" noTextEdit="1"/>
                  </p:cNvSpPr>
                  <p:nvPr/>
                </p:nvSpPr>
                <p:spPr>
                  <a:xfrm>
                    <a:off x="6089441" y="4563448"/>
                    <a:ext cx="429234" cy="429235"/>
                  </a:xfrm>
                  <a:prstGeom prst="rect">
                    <a:avLst/>
                  </a:prstGeom>
                  <a:blipFill>
                    <a:blip r:embed="rId35"/>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正方形/長方形 51">
                    <a:extLst>
                      <a:ext uri="{FF2B5EF4-FFF2-40B4-BE49-F238E27FC236}">
                        <a16:creationId xmlns:a16="http://schemas.microsoft.com/office/drawing/2014/main" id="{4C2E2EE3-A7E9-1654-8AB3-7058A8BD14C3}"/>
                      </a:ext>
                    </a:extLst>
                  </p:cNvPr>
                  <p:cNvSpPr/>
                  <p:nvPr/>
                </p:nvSpPr>
                <p:spPr>
                  <a:xfrm>
                    <a:off x="65159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0" name="正方形/長方形 29">
                    <a:extLst>
                      <a:ext uri="{FF2B5EF4-FFF2-40B4-BE49-F238E27FC236}">
                        <a16:creationId xmlns:a16="http://schemas.microsoft.com/office/drawing/2014/main" id="{4583EDF8-B7DF-5057-B7EE-1A147D950D9C}"/>
                      </a:ext>
                    </a:extLst>
                  </p:cNvPr>
                  <p:cNvSpPr>
                    <a:spLocks noRot="1" noChangeAspect="1" noMove="1" noResize="1" noEditPoints="1" noAdjustHandles="1" noChangeArrowheads="1" noChangeShapeType="1" noTextEdit="1"/>
                  </p:cNvSpPr>
                  <p:nvPr/>
                </p:nvSpPr>
                <p:spPr>
                  <a:xfrm>
                    <a:off x="6515922" y="4563448"/>
                    <a:ext cx="429234" cy="429235"/>
                  </a:xfrm>
                  <a:prstGeom prst="rect">
                    <a:avLst/>
                  </a:prstGeom>
                  <a:blipFill>
                    <a:blip r:embed="rId36"/>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正方形/長方形 52">
                    <a:extLst>
                      <a:ext uri="{FF2B5EF4-FFF2-40B4-BE49-F238E27FC236}">
                        <a16:creationId xmlns:a16="http://schemas.microsoft.com/office/drawing/2014/main" id="{0069B21D-B0EB-BD79-FF2A-6084A727FE1D}"/>
                      </a:ext>
                    </a:extLst>
                  </p:cNvPr>
                  <p:cNvSpPr/>
                  <p:nvPr/>
                </p:nvSpPr>
                <p:spPr>
                  <a:xfrm>
                    <a:off x="6942404"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1" name="正方形/長方形 30">
                    <a:extLst>
                      <a:ext uri="{FF2B5EF4-FFF2-40B4-BE49-F238E27FC236}">
                        <a16:creationId xmlns:a16="http://schemas.microsoft.com/office/drawing/2014/main" id="{FE3F8D4C-2895-7E19-5E67-D08DFE7634AD}"/>
                      </a:ext>
                    </a:extLst>
                  </p:cNvPr>
                  <p:cNvSpPr>
                    <a:spLocks noRot="1" noChangeAspect="1" noMove="1" noResize="1" noEditPoints="1" noAdjustHandles="1" noChangeArrowheads="1" noChangeShapeType="1" noTextEdit="1"/>
                  </p:cNvSpPr>
                  <p:nvPr/>
                </p:nvSpPr>
                <p:spPr>
                  <a:xfrm>
                    <a:off x="6942404" y="4563448"/>
                    <a:ext cx="429234" cy="429235"/>
                  </a:xfrm>
                  <a:prstGeom prst="rect">
                    <a:avLst/>
                  </a:prstGeom>
                  <a:blipFill>
                    <a:blip r:embed="rId37"/>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正方形/長方形 53">
                    <a:extLst>
                      <a:ext uri="{FF2B5EF4-FFF2-40B4-BE49-F238E27FC236}">
                        <a16:creationId xmlns:a16="http://schemas.microsoft.com/office/drawing/2014/main" id="{DFF50C3A-C033-C418-5038-E25E75CC6407}"/>
                      </a:ext>
                    </a:extLst>
                  </p:cNvPr>
                  <p:cNvSpPr/>
                  <p:nvPr/>
                </p:nvSpPr>
                <p:spPr>
                  <a:xfrm>
                    <a:off x="60894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2" name="正方形/長方形 31">
                    <a:extLst>
                      <a:ext uri="{FF2B5EF4-FFF2-40B4-BE49-F238E27FC236}">
                        <a16:creationId xmlns:a16="http://schemas.microsoft.com/office/drawing/2014/main" id="{26507C7C-D192-95CC-AE5F-F4AFDCE93784}"/>
                      </a:ext>
                    </a:extLst>
                  </p:cNvPr>
                  <p:cNvSpPr>
                    <a:spLocks noRot="1" noChangeAspect="1" noMove="1" noResize="1" noEditPoints="1" noAdjustHandles="1" noChangeArrowheads="1" noChangeShapeType="1" noTextEdit="1"/>
                  </p:cNvSpPr>
                  <p:nvPr/>
                </p:nvSpPr>
                <p:spPr>
                  <a:xfrm>
                    <a:off x="6089441" y="4992682"/>
                    <a:ext cx="429234" cy="429235"/>
                  </a:xfrm>
                  <a:prstGeom prst="rect">
                    <a:avLst/>
                  </a:prstGeom>
                  <a:blipFill>
                    <a:blip r:embed="rId38"/>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正方形/長方形 54">
                    <a:extLst>
                      <a:ext uri="{FF2B5EF4-FFF2-40B4-BE49-F238E27FC236}">
                        <a16:creationId xmlns:a16="http://schemas.microsoft.com/office/drawing/2014/main" id="{C6DB9A7C-2BB0-0FC2-D764-7CECA740FC3D}"/>
                      </a:ext>
                    </a:extLst>
                  </p:cNvPr>
                  <p:cNvSpPr/>
                  <p:nvPr/>
                </p:nvSpPr>
                <p:spPr>
                  <a:xfrm>
                    <a:off x="65159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b="0" i="1" smtClean="0">
                              <a:solidFill>
                                <a:schemeClr val="tx1"/>
                              </a:solidFill>
                              <a:latin typeface="Cambria Math" panose="02040503050406030204" pitchFamily="18" charset="0"/>
                            </a:rPr>
                            <m:t>0</m:t>
                          </m:r>
                        </m:oMath>
                      </m:oMathPara>
                    </a14:m>
                    <a:endParaRPr kumimoji="1" lang="ja-JP" altLang="en-US" sz="2000" dirty="0"/>
                  </a:p>
                </p:txBody>
              </p:sp>
            </mc:Choice>
            <mc:Fallback xmlns="">
              <p:sp>
                <p:nvSpPr>
                  <p:cNvPr id="55" name="正方形/長方形 54">
                    <a:extLst>
                      <a:ext uri="{FF2B5EF4-FFF2-40B4-BE49-F238E27FC236}">
                        <a16:creationId xmlns:a16="http://schemas.microsoft.com/office/drawing/2014/main" id="{C6DB9A7C-2BB0-0FC2-D764-7CECA740FC3D}"/>
                      </a:ext>
                    </a:extLst>
                  </p:cNvPr>
                  <p:cNvSpPr>
                    <a:spLocks noRot="1" noChangeAspect="1" noMove="1" noResize="1" noEditPoints="1" noAdjustHandles="1" noChangeArrowheads="1" noChangeShapeType="1" noTextEdit="1"/>
                  </p:cNvSpPr>
                  <p:nvPr/>
                </p:nvSpPr>
                <p:spPr>
                  <a:xfrm>
                    <a:off x="6515922" y="4992682"/>
                    <a:ext cx="429234" cy="429235"/>
                  </a:xfrm>
                  <a:prstGeom prst="rect">
                    <a:avLst/>
                  </a:prstGeom>
                  <a:blipFill>
                    <a:blip r:embed="rId39"/>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正方形/長方形 55">
                    <a:extLst>
                      <a:ext uri="{FF2B5EF4-FFF2-40B4-BE49-F238E27FC236}">
                        <a16:creationId xmlns:a16="http://schemas.microsoft.com/office/drawing/2014/main" id="{1EAF4442-70DD-02E6-2A79-5C493BDDFBC5}"/>
                      </a:ext>
                    </a:extLst>
                  </p:cNvPr>
                  <p:cNvSpPr/>
                  <p:nvPr/>
                </p:nvSpPr>
                <p:spPr>
                  <a:xfrm>
                    <a:off x="6942404"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4" name="正方形/長方形 33">
                    <a:extLst>
                      <a:ext uri="{FF2B5EF4-FFF2-40B4-BE49-F238E27FC236}">
                        <a16:creationId xmlns:a16="http://schemas.microsoft.com/office/drawing/2014/main" id="{C013380C-27E2-329D-50E6-3253211D7A8A}"/>
                      </a:ext>
                    </a:extLst>
                  </p:cNvPr>
                  <p:cNvSpPr>
                    <a:spLocks noRot="1" noChangeAspect="1" noMove="1" noResize="1" noEditPoints="1" noAdjustHandles="1" noChangeArrowheads="1" noChangeShapeType="1" noTextEdit="1"/>
                  </p:cNvSpPr>
                  <p:nvPr/>
                </p:nvSpPr>
                <p:spPr>
                  <a:xfrm>
                    <a:off x="6942404" y="4992682"/>
                    <a:ext cx="429234" cy="429235"/>
                  </a:xfrm>
                  <a:prstGeom prst="rect">
                    <a:avLst/>
                  </a:prstGeom>
                  <a:blipFill>
                    <a:blip r:embed="rId40"/>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正方形/長方形 56">
                    <a:extLst>
                      <a:ext uri="{FF2B5EF4-FFF2-40B4-BE49-F238E27FC236}">
                        <a16:creationId xmlns:a16="http://schemas.microsoft.com/office/drawing/2014/main" id="{D562B61F-95FE-1B8A-6DEE-8143B5E316BC}"/>
                      </a:ext>
                    </a:extLst>
                  </p:cNvPr>
                  <p:cNvSpPr/>
                  <p:nvPr/>
                </p:nvSpPr>
                <p:spPr>
                  <a:xfrm>
                    <a:off x="60894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5" name="正方形/長方形 34">
                    <a:extLst>
                      <a:ext uri="{FF2B5EF4-FFF2-40B4-BE49-F238E27FC236}">
                        <a16:creationId xmlns:a16="http://schemas.microsoft.com/office/drawing/2014/main" id="{41E07397-15D2-AB52-B48B-1BEE28E29747}"/>
                      </a:ext>
                    </a:extLst>
                  </p:cNvPr>
                  <p:cNvSpPr>
                    <a:spLocks noRot="1" noChangeAspect="1" noMove="1" noResize="1" noEditPoints="1" noAdjustHandles="1" noChangeArrowheads="1" noChangeShapeType="1" noTextEdit="1"/>
                  </p:cNvSpPr>
                  <p:nvPr/>
                </p:nvSpPr>
                <p:spPr>
                  <a:xfrm>
                    <a:off x="6089441" y="5421917"/>
                    <a:ext cx="429234" cy="429235"/>
                  </a:xfrm>
                  <a:prstGeom prst="rect">
                    <a:avLst/>
                  </a:prstGeom>
                  <a:blipFill>
                    <a:blip r:embed="rId41"/>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正方形/長方形 57">
                    <a:extLst>
                      <a:ext uri="{FF2B5EF4-FFF2-40B4-BE49-F238E27FC236}">
                        <a16:creationId xmlns:a16="http://schemas.microsoft.com/office/drawing/2014/main" id="{398AD069-E7EC-C404-2538-6AB1E05338E8}"/>
                      </a:ext>
                    </a:extLst>
                  </p:cNvPr>
                  <p:cNvSpPr/>
                  <p:nvPr/>
                </p:nvSpPr>
                <p:spPr>
                  <a:xfrm>
                    <a:off x="65159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6" name="正方形/長方形 35">
                    <a:extLst>
                      <a:ext uri="{FF2B5EF4-FFF2-40B4-BE49-F238E27FC236}">
                        <a16:creationId xmlns:a16="http://schemas.microsoft.com/office/drawing/2014/main" id="{D851C440-1DA2-9AE5-982A-EC58146A78F0}"/>
                      </a:ext>
                    </a:extLst>
                  </p:cNvPr>
                  <p:cNvSpPr>
                    <a:spLocks noRot="1" noChangeAspect="1" noMove="1" noResize="1" noEditPoints="1" noAdjustHandles="1" noChangeArrowheads="1" noChangeShapeType="1" noTextEdit="1"/>
                  </p:cNvSpPr>
                  <p:nvPr/>
                </p:nvSpPr>
                <p:spPr>
                  <a:xfrm>
                    <a:off x="6515922" y="5421917"/>
                    <a:ext cx="429234" cy="429235"/>
                  </a:xfrm>
                  <a:prstGeom prst="rect">
                    <a:avLst/>
                  </a:prstGeom>
                  <a:blipFill>
                    <a:blip r:embed="rId42"/>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正方形/長方形 58">
                    <a:extLst>
                      <a:ext uri="{FF2B5EF4-FFF2-40B4-BE49-F238E27FC236}">
                        <a16:creationId xmlns:a16="http://schemas.microsoft.com/office/drawing/2014/main" id="{E7F2166E-866E-B4C5-9AE1-756381739A7C}"/>
                      </a:ext>
                    </a:extLst>
                  </p:cNvPr>
                  <p:cNvSpPr/>
                  <p:nvPr/>
                </p:nvSpPr>
                <p:spPr>
                  <a:xfrm>
                    <a:off x="6942404"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b="0" i="1" smtClean="0">
                              <a:solidFill>
                                <a:schemeClr val="tx1"/>
                              </a:solidFill>
                              <a:latin typeface="Cambria Math" panose="02040503050406030204" pitchFamily="18" charset="0"/>
                            </a:rPr>
                            <m:t>0</m:t>
                          </m:r>
                        </m:oMath>
                      </m:oMathPara>
                    </a14:m>
                    <a:endParaRPr lang="ja-JP" altLang="en-US" sz="2000" dirty="0"/>
                  </a:p>
                </p:txBody>
              </p:sp>
            </mc:Choice>
            <mc:Fallback xmlns="">
              <p:sp>
                <p:nvSpPr>
                  <p:cNvPr id="59" name="正方形/長方形 58">
                    <a:extLst>
                      <a:ext uri="{FF2B5EF4-FFF2-40B4-BE49-F238E27FC236}">
                        <a16:creationId xmlns:a16="http://schemas.microsoft.com/office/drawing/2014/main" id="{E7F2166E-866E-B4C5-9AE1-756381739A7C}"/>
                      </a:ext>
                    </a:extLst>
                  </p:cNvPr>
                  <p:cNvSpPr>
                    <a:spLocks noRot="1" noChangeAspect="1" noMove="1" noResize="1" noEditPoints="1" noAdjustHandles="1" noChangeArrowheads="1" noChangeShapeType="1" noTextEdit="1"/>
                  </p:cNvSpPr>
                  <p:nvPr/>
                </p:nvSpPr>
                <p:spPr>
                  <a:xfrm>
                    <a:off x="6942404" y="5421917"/>
                    <a:ext cx="429234" cy="429235"/>
                  </a:xfrm>
                  <a:prstGeom prst="rect">
                    <a:avLst/>
                  </a:prstGeom>
                  <a:blipFill>
                    <a:blip r:embed="rId43"/>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正方形/長方形 59">
                    <a:extLst>
                      <a:ext uri="{FF2B5EF4-FFF2-40B4-BE49-F238E27FC236}">
                        <a16:creationId xmlns:a16="http://schemas.microsoft.com/office/drawing/2014/main" id="{5BC6A13F-7292-1F2C-DD35-807E03F11CC1}"/>
                      </a:ext>
                    </a:extLst>
                  </p:cNvPr>
                  <p:cNvSpPr/>
                  <p:nvPr/>
                </p:nvSpPr>
                <p:spPr>
                  <a:xfrm>
                    <a:off x="4817246" y="4563449"/>
                    <a:ext cx="429234" cy="42923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60" name="正方形/長方形 59">
                    <a:extLst>
                      <a:ext uri="{FF2B5EF4-FFF2-40B4-BE49-F238E27FC236}">
                        <a16:creationId xmlns:a16="http://schemas.microsoft.com/office/drawing/2014/main" id="{5BC6A13F-7292-1F2C-DD35-807E03F11CC1}"/>
                      </a:ext>
                    </a:extLst>
                  </p:cNvPr>
                  <p:cNvSpPr>
                    <a:spLocks noRot="1" noChangeAspect="1" noMove="1" noResize="1" noEditPoints="1" noAdjustHandles="1" noChangeArrowheads="1" noChangeShapeType="1" noTextEdit="1"/>
                  </p:cNvSpPr>
                  <p:nvPr/>
                </p:nvSpPr>
                <p:spPr>
                  <a:xfrm>
                    <a:off x="4817246" y="4563449"/>
                    <a:ext cx="429234" cy="429235"/>
                  </a:xfrm>
                  <a:prstGeom prst="rect">
                    <a:avLst/>
                  </a:prstGeom>
                  <a:blipFill>
                    <a:blip r:embed="rId44"/>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正方形/長方形 60">
                    <a:extLst>
                      <a:ext uri="{FF2B5EF4-FFF2-40B4-BE49-F238E27FC236}">
                        <a16:creationId xmlns:a16="http://schemas.microsoft.com/office/drawing/2014/main" id="{E55E4AE7-15ED-022C-F584-25A4E77D9061}"/>
                      </a:ext>
                    </a:extLst>
                  </p:cNvPr>
                  <p:cNvSpPr/>
                  <p:nvPr/>
                </p:nvSpPr>
                <p:spPr>
                  <a:xfrm>
                    <a:off x="5234141"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39" name="正方形/長方形 38">
                    <a:extLst>
                      <a:ext uri="{FF2B5EF4-FFF2-40B4-BE49-F238E27FC236}">
                        <a16:creationId xmlns:a16="http://schemas.microsoft.com/office/drawing/2014/main" id="{17D8DBBE-B447-2762-D517-A6D3869A524E}"/>
                      </a:ext>
                    </a:extLst>
                  </p:cNvPr>
                  <p:cNvSpPr>
                    <a:spLocks noRot="1" noChangeAspect="1" noMove="1" noResize="1" noEditPoints="1" noAdjustHandles="1" noChangeArrowheads="1" noChangeShapeType="1" noTextEdit="1"/>
                  </p:cNvSpPr>
                  <p:nvPr/>
                </p:nvSpPr>
                <p:spPr>
                  <a:xfrm>
                    <a:off x="5234141" y="4563448"/>
                    <a:ext cx="429234" cy="429235"/>
                  </a:xfrm>
                  <a:prstGeom prst="rect">
                    <a:avLst/>
                  </a:prstGeom>
                  <a:blipFill>
                    <a:blip r:embed="rId45"/>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正方形/長方形 61">
                    <a:extLst>
                      <a:ext uri="{FF2B5EF4-FFF2-40B4-BE49-F238E27FC236}">
                        <a16:creationId xmlns:a16="http://schemas.microsoft.com/office/drawing/2014/main" id="{7F87EB2A-DB70-1410-EC8D-2E2DE76D3456}"/>
                      </a:ext>
                    </a:extLst>
                  </p:cNvPr>
                  <p:cNvSpPr/>
                  <p:nvPr/>
                </p:nvSpPr>
                <p:spPr>
                  <a:xfrm>
                    <a:off x="5660622" y="4563448"/>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0" name="正方形/長方形 39">
                    <a:extLst>
                      <a:ext uri="{FF2B5EF4-FFF2-40B4-BE49-F238E27FC236}">
                        <a16:creationId xmlns:a16="http://schemas.microsoft.com/office/drawing/2014/main" id="{DEED0802-DB28-6299-8DB8-7893B38BC110}"/>
                      </a:ext>
                    </a:extLst>
                  </p:cNvPr>
                  <p:cNvSpPr>
                    <a:spLocks noRot="1" noChangeAspect="1" noMove="1" noResize="1" noEditPoints="1" noAdjustHandles="1" noChangeArrowheads="1" noChangeShapeType="1" noTextEdit="1"/>
                  </p:cNvSpPr>
                  <p:nvPr/>
                </p:nvSpPr>
                <p:spPr>
                  <a:xfrm>
                    <a:off x="5660622" y="4563448"/>
                    <a:ext cx="429234" cy="429235"/>
                  </a:xfrm>
                  <a:prstGeom prst="rect">
                    <a:avLst/>
                  </a:prstGeom>
                  <a:blipFill>
                    <a:blip r:embed="rId46"/>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正方形/長方形 62">
                    <a:extLst>
                      <a:ext uri="{FF2B5EF4-FFF2-40B4-BE49-F238E27FC236}">
                        <a16:creationId xmlns:a16="http://schemas.microsoft.com/office/drawing/2014/main" id="{4ED30322-A573-9B9C-DC68-C50D04820767}"/>
                      </a:ext>
                    </a:extLst>
                  </p:cNvPr>
                  <p:cNvSpPr/>
                  <p:nvPr/>
                </p:nvSpPr>
                <p:spPr>
                  <a:xfrm>
                    <a:off x="4817246"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63" name="正方形/長方形 62">
                    <a:extLst>
                      <a:ext uri="{FF2B5EF4-FFF2-40B4-BE49-F238E27FC236}">
                        <a16:creationId xmlns:a16="http://schemas.microsoft.com/office/drawing/2014/main" id="{4ED30322-A573-9B9C-DC68-C50D04820767}"/>
                      </a:ext>
                    </a:extLst>
                  </p:cNvPr>
                  <p:cNvSpPr>
                    <a:spLocks noRot="1" noChangeAspect="1" noMove="1" noResize="1" noEditPoints="1" noAdjustHandles="1" noChangeArrowheads="1" noChangeShapeType="1" noTextEdit="1"/>
                  </p:cNvSpPr>
                  <p:nvPr/>
                </p:nvSpPr>
                <p:spPr>
                  <a:xfrm>
                    <a:off x="4817246" y="4992682"/>
                    <a:ext cx="429234" cy="429235"/>
                  </a:xfrm>
                  <a:prstGeom prst="rect">
                    <a:avLst/>
                  </a:prstGeom>
                  <a:blipFill>
                    <a:blip r:embed="rId47"/>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正方形/長方形 63">
                    <a:extLst>
                      <a:ext uri="{FF2B5EF4-FFF2-40B4-BE49-F238E27FC236}">
                        <a16:creationId xmlns:a16="http://schemas.microsoft.com/office/drawing/2014/main" id="{F3B4E8E4-13AC-07DD-0CF7-6A5EA0323FF6}"/>
                      </a:ext>
                    </a:extLst>
                  </p:cNvPr>
                  <p:cNvSpPr/>
                  <p:nvPr/>
                </p:nvSpPr>
                <p:spPr>
                  <a:xfrm>
                    <a:off x="5234141"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kumimoji="1" lang="ja-JP" altLang="en-US" sz="2000" dirty="0"/>
                  </a:p>
                </p:txBody>
              </p:sp>
            </mc:Choice>
            <mc:Fallback xmlns="">
              <p:sp>
                <p:nvSpPr>
                  <p:cNvPr id="42" name="正方形/長方形 41">
                    <a:extLst>
                      <a:ext uri="{FF2B5EF4-FFF2-40B4-BE49-F238E27FC236}">
                        <a16:creationId xmlns:a16="http://schemas.microsoft.com/office/drawing/2014/main" id="{858FD95C-E3FF-8197-03E2-03356B8D3186}"/>
                      </a:ext>
                    </a:extLst>
                  </p:cNvPr>
                  <p:cNvSpPr>
                    <a:spLocks noRot="1" noChangeAspect="1" noMove="1" noResize="1" noEditPoints="1" noAdjustHandles="1" noChangeArrowheads="1" noChangeShapeType="1" noTextEdit="1"/>
                  </p:cNvSpPr>
                  <p:nvPr/>
                </p:nvSpPr>
                <p:spPr>
                  <a:xfrm>
                    <a:off x="5234141" y="4992682"/>
                    <a:ext cx="429234" cy="429235"/>
                  </a:xfrm>
                  <a:prstGeom prst="rect">
                    <a:avLst/>
                  </a:prstGeom>
                  <a:blipFill>
                    <a:blip r:embed="rId48"/>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正方形/長方形 64">
                    <a:extLst>
                      <a:ext uri="{FF2B5EF4-FFF2-40B4-BE49-F238E27FC236}">
                        <a16:creationId xmlns:a16="http://schemas.microsoft.com/office/drawing/2014/main" id="{AD1FD322-EA71-6A94-217D-DE59821C642D}"/>
                      </a:ext>
                    </a:extLst>
                  </p:cNvPr>
                  <p:cNvSpPr/>
                  <p:nvPr/>
                </p:nvSpPr>
                <p:spPr>
                  <a:xfrm>
                    <a:off x="5660622" y="4992682"/>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3" name="正方形/長方形 42">
                    <a:extLst>
                      <a:ext uri="{FF2B5EF4-FFF2-40B4-BE49-F238E27FC236}">
                        <a16:creationId xmlns:a16="http://schemas.microsoft.com/office/drawing/2014/main" id="{9376D003-0E2F-2494-EDD9-7293640982C8}"/>
                      </a:ext>
                    </a:extLst>
                  </p:cNvPr>
                  <p:cNvSpPr>
                    <a:spLocks noRot="1" noChangeAspect="1" noMove="1" noResize="1" noEditPoints="1" noAdjustHandles="1" noChangeArrowheads="1" noChangeShapeType="1" noTextEdit="1"/>
                  </p:cNvSpPr>
                  <p:nvPr/>
                </p:nvSpPr>
                <p:spPr>
                  <a:xfrm>
                    <a:off x="5660622" y="4992682"/>
                    <a:ext cx="429234" cy="429235"/>
                  </a:xfrm>
                  <a:prstGeom prst="rect">
                    <a:avLst/>
                  </a:prstGeom>
                  <a:blipFill>
                    <a:blip r:embed="rId49"/>
                    <a:stretch>
                      <a:fillRect l="-3571"/>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正方形/長方形 65">
                    <a:extLst>
                      <a:ext uri="{FF2B5EF4-FFF2-40B4-BE49-F238E27FC236}">
                        <a16:creationId xmlns:a16="http://schemas.microsoft.com/office/drawing/2014/main" id="{47F4817A-00B9-6E39-A4C6-ED16AF3FFBE0}"/>
                      </a:ext>
                    </a:extLst>
                  </p:cNvPr>
                  <p:cNvSpPr/>
                  <p:nvPr/>
                </p:nvSpPr>
                <p:spPr>
                  <a:xfrm>
                    <a:off x="4817246"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66" name="正方形/長方形 65">
                    <a:extLst>
                      <a:ext uri="{FF2B5EF4-FFF2-40B4-BE49-F238E27FC236}">
                        <a16:creationId xmlns:a16="http://schemas.microsoft.com/office/drawing/2014/main" id="{47F4817A-00B9-6E39-A4C6-ED16AF3FFBE0}"/>
                      </a:ext>
                    </a:extLst>
                  </p:cNvPr>
                  <p:cNvSpPr>
                    <a:spLocks noRot="1" noChangeAspect="1" noMove="1" noResize="1" noEditPoints="1" noAdjustHandles="1" noChangeArrowheads="1" noChangeShapeType="1" noTextEdit="1"/>
                  </p:cNvSpPr>
                  <p:nvPr/>
                </p:nvSpPr>
                <p:spPr>
                  <a:xfrm>
                    <a:off x="4817246" y="5421917"/>
                    <a:ext cx="429234" cy="429235"/>
                  </a:xfrm>
                  <a:prstGeom prst="rect">
                    <a:avLst/>
                  </a:prstGeom>
                  <a:blipFill>
                    <a:blip r:embed="rId50"/>
                    <a:stretch>
                      <a:fillRect/>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正方形/長方形 66">
                    <a:extLst>
                      <a:ext uri="{FF2B5EF4-FFF2-40B4-BE49-F238E27FC236}">
                        <a16:creationId xmlns:a16="http://schemas.microsoft.com/office/drawing/2014/main" id="{7080D487-9B70-7E5C-E014-7F029D354383}"/>
                      </a:ext>
                    </a:extLst>
                  </p:cNvPr>
                  <p:cNvSpPr/>
                  <p:nvPr/>
                </p:nvSpPr>
                <p:spPr>
                  <a:xfrm>
                    <a:off x="5234141"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5" name="正方形/長方形 44">
                    <a:extLst>
                      <a:ext uri="{FF2B5EF4-FFF2-40B4-BE49-F238E27FC236}">
                        <a16:creationId xmlns:a16="http://schemas.microsoft.com/office/drawing/2014/main" id="{286CD3B0-3158-7354-46EB-BB2DE28C9A6E}"/>
                      </a:ext>
                    </a:extLst>
                  </p:cNvPr>
                  <p:cNvSpPr>
                    <a:spLocks noRot="1" noChangeAspect="1" noMove="1" noResize="1" noEditPoints="1" noAdjustHandles="1" noChangeArrowheads="1" noChangeShapeType="1" noTextEdit="1"/>
                  </p:cNvSpPr>
                  <p:nvPr/>
                </p:nvSpPr>
                <p:spPr>
                  <a:xfrm>
                    <a:off x="5234141" y="5421917"/>
                    <a:ext cx="429234" cy="429235"/>
                  </a:xfrm>
                  <a:prstGeom prst="rect">
                    <a:avLst/>
                  </a:prstGeom>
                  <a:blipFill>
                    <a:blip r:embed="rId51"/>
                    <a:stretch>
                      <a:fillRect l="-3509"/>
                    </a:stretch>
                  </a:blipFill>
                  <a:ln w="1270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正方形/長方形 67">
                    <a:extLst>
                      <a:ext uri="{FF2B5EF4-FFF2-40B4-BE49-F238E27FC236}">
                        <a16:creationId xmlns:a16="http://schemas.microsoft.com/office/drawing/2014/main" id="{E7677D34-C7E8-2B88-965B-B4C11D4EF410}"/>
                      </a:ext>
                    </a:extLst>
                  </p:cNvPr>
                  <p:cNvSpPr/>
                  <p:nvPr/>
                </p:nvSpPr>
                <p:spPr>
                  <a:xfrm>
                    <a:off x="5660622" y="5421917"/>
                    <a:ext cx="429234" cy="42923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2000" i="1" smtClean="0">
                              <a:solidFill>
                                <a:schemeClr val="tx1"/>
                              </a:solidFill>
                              <a:latin typeface="Cambria Math" panose="02040503050406030204" pitchFamily="18" charset="0"/>
                            </a:rPr>
                            <m:t>0</m:t>
                          </m:r>
                        </m:oMath>
                      </m:oMathPara>
                    </a14:m>
                    <a:endParaRPr lang="ja-JP" altLang="en-US" sz="2000" dirty="0"/>
                  </a:p>
                </p:txBody>
              </p:sp>
            </mc:Choice>
            <mc:Fallback xmlns="">
              <p:sp>
                <p:nvSpPr>
                  <p:cNvPr id="46" name="正方形/長方形 45">
                    <a:extLst>
                      <a:ext uri="{FF2B5EF4-FFF2-40B4-BE49-F238E27FC236}">
                        <a16:creationId xmlns:a16="http://schemas.microsoft.com/office/drawing/2014/main" id="{B7A6D199-1107-2E0F-0531-395F192650DD}"/>
                      </a:ext>
                    </a:extLst>
                  </p:cNvPr>
                  <p:cNvSpPr>
                    <a:spLocks noRot="1" noChangeAspect="1" noMove="1" noResize="1" noEditPoints="1" noAdjustHandles="1" noChangeArrowheads="1" noChangeShapeType="1" noTextEdit="1"/>
                  </p:cNvSpPr>
                  <p:nvPr/>
                </p:nvSpPr>
                <p:spPr>
                  <a:xfrm>
                    <a:off x="5660622" y="5421917"/>
                    <a:ext cx="429234" cy="429235"/>
                  </a:xfrm>
                  <a:prstGeom prst="rect">
                    <a:avLst/>
                  </a:prstGeom>
                  <a:blipFill>
                    <a:blip r:embed="rId52"/>
                    <a:stretch>
                      <a:fillRect l="-3571"/>
                    </a:stretch>
                  </a:blipFill>
                  <a:ln w="12700">
                    <a:noFill/>
                  </a:ln>
                </p:spPr>
                <p:txBody>
                  <a:bodyPr/>
                  <a:lstStyle/>
                  <a:p>
                    <a:r>
                      <a:rPr lang="en-GB">
                        <a:noFill/>
                      </a:rPr>
                      <a:t> </a:t>
                    </a:r>
                  </a:p>
                </p:txBody>
              </p:sp>
            </mc:Fallback>
          </mc:AlternateContent>
        </p:grpSp>
        <p:pic>
          <p:nvPicPr>
            <p:cNvPr id="10" name="Picture 6" descr="EU(イーユー)とは？ 意味や使い方 - コトバンク">
              <a:extLst>
                <a:ext uri="{FF2B5EF4-FFF2-40B4-BE49-F238E27FC236}">
                  <a16:creationId xmlns:a16="http://schemas.microsoft.com/office/drawing/2014/main" id="{A7A9D0C3-DA1F-97CD-D4A0-515DA5760175}"/>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524632" y="2706319"/>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623D6043-AB2C-C1AC-C253-177E4B5AD52E}"/>
                </a:ext>
              </a:extLst>
            </p:cNvPr>
            <p:cNvPicPr>
              <a:picLocks noChangeAspect="1"/>
            </p:cNvPicPr>
            <p:nvPr/>
          </p:nvPicPr>
          <p:blipFill>
            <a:blip r:embed="rId54">
              <a:alphaModFix/>
            </a:blip>
            <a:stretch>
              <a:fillRect/>
            </a:stretch>
          </p:blipFill>
          <p:spPr>
            <a:xfrm>
              <a:off x="6379743" y="2706319"/>
              <a:ext cx="485999" cy="324000"/>
            </a:xfrm>
            <a:prstGeom prst="rect">
              <a:avLst/>
            </a:prstGeom>
            <a:ln>
              <a:solidFill>
                <a:schemeClr val="tx1"/>
              </a:solidFill>
            </a:ln>
          </p:spPr>
        </p:pic>
        <p:pic>
          <p:nvPicPr>
            <p:cNvPr id="12" name="図 11">
              <a:extLst>
                <a:ext uri="{FF2B5EF4-FFF2-40B4-BE49-F238E27FC236}">
                  <a16:creationId xmlns:a16="http://schemas.microsoft.com/office/drawing/2014/main" id="{F947B169-06DB-7E86-2955-9BC008375497}"/>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7235233" y="2706319"/>
              <a:ext cx="485393" cy="324000"/>
            </a:xfrm>
            <a:prstGeom prst="rect">
              <a:avLst/>
            </a:prstGeom>
            <a:ln>
              <a:solidFill>
                <a:schemeClr val="tx1"/>
              </a:solidFill>
            </a:ln>
          </p:spPr>
        </p:pic>
        <p:pic>
          <p:nvPicPr>
            <p:cNvPr id="13" name="グラフィックス 12" descr="発電所 単色塗りつぶし">
              <a:extLst>
                <a:ext uri="{FF2B5EF4-FFF2-40B4-BE49-F238E27FC236}">
                  <a16:creationId xmlns:a16="http://schemas.microsoft.com/office/drawing/2014/main" id="{5B92AACE-A4FE-9427-C629-D6218AE3B228}"/>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079707" y="3073762"/>
              <a:ext cx="395999" cy="395999"/>
            </a:xfrm>
            <a:prstGeom prst="rect">
              <a:avLst/>
            </a:prstGeom>
          </p:spPr>
        </p:pic>
        <p:pic>
          <p:nvPicPr>
            <p:cNvPr id="14" name="図 13" descr="図形&#10;&#10;中程度の精度で自動的に生成された説明">
              <a:extLst>
                <a:ext uri="{FF2B5EF4-FFF2-40B4-BE49-F238E27FC236}">
                  <a16:creationId xmlns:a16="http://schemas.microsoft.com/office/drawing/2014/main" id="{98FE04D7-CB14-CB45-7CCF-5B9583C45948}"/>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7465794" y="3072688"/>
              <a:ext cx="395999" cy="382713"/>
            </a:xfrm>
            <a:prstGeom prst="rect">
              <a:avLst/>
            </a:prstGeom>
          </p:spPr>
        </p:pic>
        <p:pic>
          <p:nvPicPr>
            <p:cNvPr id="15" name="グラフィックス 14" descr="発電所 単色塗りつぶし">
              <a:extLst>
                <a:ext uri="{FF2B5EF4-FFF2-40B4-BE49-F238E27FC236}">
                  <a16:creationId xmlns:a16="http://schemas.microsoft.com/office/drawing/2014/main" id="{9B0FD2E1-8424-E58B-C80E-AFB1D909193E}"/>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6243215" y="3073762"/>
              <a:ext cx="395999" cy="395999"/>
            </a:xfrm>
            <a:prstGeom prst="rect">
              <a:avLst/>
            </a:prstGeom>
          </p:spPr>
        </p:pic>
        <p:pic>
          <p:nvPicPr>
            <p:cNvPr id="16" name="図 15" descr="図形&#10;&#10;中程度の精度で自動的に生成された説明">
              <a:extLst>
                <a:ext uri="{FF2B5EF4-FFF2-40B4-BE49-F238E27FC236}">
                  <a16:creationId xmlns:a16="http://schemas.microsoft.com/office/drawing/2014/main" id="{79D17EB4-A95E-6EB0-10B6-EF435ED67A6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629303" y="3072688"/>
              <a:ext cx="395999" cy="382713"/>
            </a:xfrm>
            <a:prstGeom prst="rect">
              <a:avLst/>
            </a:prstGeom>
          </p:spPr>
        </p:pic>
        <p:pic>
          <p:nvPicPr>
            <p:cNvPr id="17" name="グラフィックス 16" descr="発電所 単色塗りつぶし">
              <a:extLst>
                <a:ext uri="{FF2B5EF4-FFF2-40B4-BE49-F238E27FC236}">
                  <a16:creationId xmlns:a16="http://schemas.microsoft.com/office/drawing/2014/main" id="{8E1BBE12-12D5-5C37-4331-A97BE2EDCBDA}"/>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5371443" y="3073762"/>
              <a:ext cx="395999" cy="395999"/>
            </a:xfrm>
            <a:prstGeom prst="rect">
              <a:avLst/>
            </a:prstGeom>
          </p:spPr>
        </p:pic>
        <p:pic>
          <p:nvPicPr>
            <p:cNvPr id="18" name="図 17" descr="図形&#10;&#10;中程度の精度で自動的に生成された説明">
              <a:extLst>
                <a:ext uri="{FF2B5EF4-FFF2-40B4-BE49-F238E27FC236}">
                  <a16:creationId xmlns:a16="http://schemas.microsoft.com/office/drawing/2014/main" id="{71D0DC01-0E6B-A314-D33C-9244A3FA5A66}"/>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757531" y="3072688"/>
              <a:ext cx="395999" cy="382713"/>
            </a:xfrm>
            <a:prstGeom prst="rect">
              <a:avLst/>
            </a:prstGeom>
          </p:spPr>
        </p:pic>
        <p:pic>
          <p:nvPicPr>
            <p:cNvPr id="19" name="グラフィックス 18" descr="発電所 単色塗りつぶし">
              <a:extLst>
                <a:ext uri="{FF2B5EF4-FFF2-40B4-BE49-F238E27FC236}">
                  <a16:creationId xmlns:a16="http://schemas.microsoft.com/office/drawing/2014/main" id="{D5CE9828-84E1-57BD-00E8-4D13FEE07584}"/>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915874" y="3515107"/>
              <a:ext cx="395999" cy="395999"/>
            </a:xfrm>
            <a:prstGeom prst="rect">
              <a:avLst/>
            </a:prstGeom>
          </p:spPr>
        </p:pic>
        <p:pic>
          <p:nvPicPr>
            <p:cNvPr id="20" name="図 19" descr="図形&#10;&#10;中程度の精度で自動的に生成された説明">
              <a:extLst>
                <a:ext uri="{FF2B5EF4-FFF2-40B4-BE49-F238E27FC236}">
                  <a16:creationId xmlns:a16="http://schemas.microsoft.com/office/drawing/2014/main" id="{DBFBF759-AF07-132B-C852-41FF9DCF57F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5874" y="3957092"/>
              <a:ext cx="395999" cy="382713"/>
            </a:xfrm>
            <a:prstGeom prst="rect">
              <a:avLst/>
            </a:prstGeom>
          </p:spPr>
        </p:pic>
        <p:pic>
          <p:nvPicPr>
            <p:cNvPr id="21" name="グラフィックス 20" descr="発電所 単色塗りつぶし">
              <a:extLst>
                <a:ext uri="{FF2B5EF4-FFF2-40B4-BE49-F238E27FC236}">
                  <a16:creationId xmlns:a16="http://schemas.microsoft.com/office/drawing/2014/main" id="{55DD111B-C13D-4053-CBC9-24E50801DBA1}"/>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914480" y="4377058"/>
              <a:ext cx="395999" cy="395999"/>
            </a:xfrm>
            <a:prstGeom prst="rect">
              <a:avLst/>
            </a:prstGeom>
          </p:spPr>
        </p:pic>
        <p:pic>
          <p:nvPicPr>
            <p:cNvPr id="22" name="図 21" descr="図形&#10;&#10;中程度の精度で自動的に生成された説明">
              <a:extLst>
                <a:ext uri="{FF2B5EF4-FFF2-40B4-BE49-F238E27FC236}">
                  <a16:creationId xmlns:a16="http://schemas.microsoft.com/office/drawing/2014/main" id="{AA929611-A4C8-F0CD-3454-88A4DF93CEAB}"/>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4480" y="4819043"/>
              <a:ext cx="395999" cy="382713"/>
            </a:xfrm>
            <a:prstGeom prst="rect">
              <a:avLst/>
            </a:prstGeom>
          </p:spPr>
        </p:pic>
        <p:pic>
          <p:nvPicPr>
            <p:cNvPr id="23" name="グラフィックス 22" descr="発電所 単色塗りつぶし">
              <a:extLst>
                <a:ext uri="{FF2B5EF4-FFF2-40B4-BE49-F238E27FC236}">
                  <a16:creationId xmlns:a16="http://schemas.microsoft.com/office/drawing/2014/main" id="{F7670F55-C197-A6B1-02F2-460CEBA0075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914480" y="5249203"/>
              <a:ext cx="395999" cy="395999"/>
            </a:xfrm>
            <a:prstGeom prst="rect">
              <a:avLst/>
            </a:prstGeom>
          </p:spPr>
        </p:pic>
        <p:pic>
          <p:nvPicPr>
            <p:cNvPr id="24" name="図 23" descr="図形&#10;&#10;中程度の精度で自動的に生成された説明">
              <a:extLst>
                <a:ext uri="{FF2B5EF4-FFF2-40B4-BE49-F238E27FC236}">
                  <a16:creationId xmlns:a16="http://schemas.microsoft.com/office/drawing/2014/main" id="{26B5CDFE-7D6D-C41E-5E0E-29C8F68C7470}"/>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4480" y="5691187"/>
              <a:ext cx="395999" cy="382713"/>
            </a:xfrm>
            <a:prstGeom prst="rect">
              <a:avLst/>
            </a:prstGeom>
          </p:spPr>
        </p:pic>
        <p:cxnSp>
          <p:nvCxnSpPr>
            <p:cNvPr id="25" name="直線コネクタ 24">
              <a:extLst>
                <a:ext uri="{FF2B5EF4-FFF2-40B4-BE49-F238E27FC236}">
                  <a16:creationId xmlns:a16="http://schemas.microsoft.com/office/drawing/2014/main" id="{D85719C9-BDD0-94C6-0134-90AD87075FBC}"/>
                </a:ext>
              </a:extLst>
            </p:cNvPr>
            <p:cNvCxnSpPr>
              <a:cxnSpLocks/>
            </p:cNvCxnSpPr>
            <p:nvPr/>
          </p:nvCxnSpPr>
          <p:spPr>
            <a:xfrm flipH="1">
              <a:off x="4304941" y="4358008"/>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6" descr="EU(イーユー)とは？ 意味や使い方 - コトバンク">
              <a:extLst>
                <a:ext uri="{FF2B5EF4-FFF2-40B4-BE49-F238E27FC236}">
                  <a16:creationId xmlns:a16="http://schemas.microsoft.com/office/drawing/2014/main" id="{DB37DD15-CBA0-64BE-FBFB-59FC1B9110A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406380" y="3771367"/>
              <a:ext cx="485621" cy="32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CB883128-88C9-8BF5-2865-CB5F59FD7F9F}"/>
                </a:ext>
              </a:extLst>
            </p:cNvPr>
            <p:cNvPicPr>
              <a:picLocks noChangeAspect="1"/>
            </p:cNvPicPr>
            <p:nvPr/>
          </p:nvPicPr>
          <p:blipFill>
            <a:blip r:embed="rId54">
              <a:alphaModFix/>
            </a:blip>
            <a:stretch>
              <a:fillRect/>
            </a:stretch>
          </p:blipFill>
          <p:spPr>
            <a:xfrm>
              <a:off x="4406002" y="4619087"/>
              <a:ext cx="485999" cy="324000"/>
            </a:xfrm>
            <a:prstGeom prst="rect">
              <a:avLst/>
            </a:prstGeom>
            <a:ln>
              <a:solidFill>
                <a:schemeClr val="tx1"/>
              </a:solidFill>
            </a:ln>
          </p:spPr>
        </p:pic>
        <p:pic>
          <p:nvPicPr>
            <p:cNvPr id="28" name="図 27">
              <a:extLst>
                <a:ext uri="{FF2B5EF4-FFF2-40B4-BE49-F238E27FC236}">
                  <a16:creationId xmlns:a16="http://schemas.microsoft.com/office/drawing/2014/main" id="{A64459B1-EFD6-E926-79FE-E3D3FA51ADF0}"/>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4406609" y="5480493"/>
              <a:ext cx="485393" cy="324000"/>
            </a:xfrm>
            <a:prstGeom prst="rect">
              <a:avLst/>
            </a:prstGeom>
            <a:ln>
              <a:solidFill>
                <a:schemeClr val="tx1"/>
              </a:solidFill>
            </a:ln>
          </p:spPr>
        </p:pic>
        <p:cxnSp>
          <p:nvCxnSpPr>
            <p:cNvPr id="29" name="直線コネクタ 28">
              <a:extLst>
                <a:ext uri="{FF2B5EF4-FFF2-40B4-BE49-F238E27FC236}">
                  <a16:creationId xmlns:a16="http://schemas.microsoft.com/office/drawing/2014/main" id="{4B4FF6CC-4B8B-945C-2D2F-653183746006}"/>
                </a:ext>
              </a:extLst>
            </p:cNvPr>
            <p:cNvCxnSpPr>
              <a:cxnSpLocks/>
            </p:cNvCxnSpPr>
            <p:nvPr/>
          </p:nvCxnSpPr>
          <p:spPr>
            <a:xfrm flipH="1">
              <a:off x="4304941" y="5224954"/>
              <a:ext cx="3600000" cy="0"/>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58AB2B3-9876-5904-32B3-9FE21EFF6576}"/>
                </a:ext>
              </a:extLst>
            </p:cNvPr>
            <p:cNvCxnSpPr>
              <a:cxnSpLocks/>
            </p:cNvCxnSpPr>
            <p:nvPr/>
          </p:nvCxnSpPr>
          <p:spPr>
            <a:xfrm>
              <a:off x="6191631" y="2706319"/>
              <a:ext cx="0" cy="3372376"/>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E7F09E6-124C-ED2E-F09C-CBFEFBFBF0BC}"/>
                </a:ext>
              </a:extLst>
            </p:cNvPr>
            <p:cNvCxnSpPr>
              <a:cxnSpLocks/>
            </p:cNvCxnSpPr>
            <p:nvPr/>
          </p:nvCxnSpPr>
          <p:spPr>
            <a:xfrm>
              <a:off x="7044353" y="2706319"/>
              <a:ext cx="0" cy="3374433"/>
            </a:xfrm>
            <a:prstGeom prst="line">
              <a:avLst/>
            </a:prstGeom>
            <a:ln w="28575">
              <a:solidFill>
                <a:srgbClr val="317585"/>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テキスト ボックス 31">
                  <a:extLst>
                    <a:ext uri="{FF2B5EF4-FFF2-40B4-BE49-F238E27FC236}">
                      <a16:creationId xmlns:a16="http://schemas.microsoft.com/office/drawing/2014/main" id="{68EDB987-E589-4F43-D101-AB94CF441E88}"/>
                    </a:ext>
                  </a:extLst>
                </p:cNvPr>
                <p:cNvSpPr txBox="1"/>
                <p:nvPr/>
              </p:nvSpPr>
              <p:spPr>
                <a:xfrm>
                  <a:off x="3491836" y="2706319"/>
                  <a:ext cx="2097915" cy="6686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ja-JP" sz="3600" b="1" i="1" smtClean="0">
                                <a:solidFill>
                                  <a:srgbClr val="008CF0"/>
                                </a:solidFill>
                                <a:latin typeface="Cambria Math" panose="02040503050406030204" pitchFamily="18" charset="0"/>
                              </a:rPr>
                            </m:ctrlPr>
                          </m:sSupPr>
                          <m:e>
                            <m:r>
                              <a:rPr lang="en-US" altLang="ja-JP" sz="3600" b="1" i="0" smtClean="0">
                                <a:solidFill>
                                  <a:srgbClr val="008CF0"/>
                                </a:solidFill>
                                <a:latin typeface="Cambria Math" panose="02040503050406030204" pitchFamily="18" charset="0"/>
                              </a:rPr>
                              <m:t>𝐀</m:t>
                            </m:r>
                          </m:e>
                          <m:sup>
                            <m:r>
                              <a:rPr lang="en-US" altLang="ja-JP" sz="3600" i="1">
                                <a:solidFill>
                                  <a:srgbClr val="008CF0"/>
                                </a:solidFill>
                                <a:latin typeface="Cambria Math" panose="02040503050406030204" pitchFamily="18" charset="0"/>
                              </a:rPr>
                              <m:t>𝑖𝑛𝑡𝑟𝑎𝐸𝑈</m:t>
                            </m:r>
                          </m:sup>
                        </m:sSup>
                      </m:oMath>
                    </m:oMathPara>
                  </a14:m>
                  <a:endParaRPr lang="en-GB" sz="3600" dirty="0"/>
                </a:p>
              </p:txBody>
            </p:sp>
          </mc:Choice>
          <mc:Fallback>
            <p:sp>
              <p:nvSpPr>
                <p:cNvPr id="32" name="テキスト ボックス 31">
                  <a:extLst>
                    <a:ext uri="{FF2B5EF4-FFF2-40B4-BE49-F238E27FC236}">
                      <a16:creationId xmlns:a16="http://schemas.microsoft.com/office/drawing/2014/main" id="{68EDB987-E589-4F43-D101-AB94CF441E88}"/>
                    </a:ext>
                  </a:extLst>
                </p:cNvPr>
                <p:cNvSpPr txBox="1">
                  <a:spLocks noRot="1" noChangeAspect="1" noMove="1" noResize="1" noEditPoints="1" noAdjustHandles="1" noChangeArrowheads="1" noChangeShapeType="1" noTextEdit="1"/>
                </p:cNvSpPr>
                <p:nvPr/>
              </p:nvSpPr>
              <p:spPr>
                <a:xfrm>
                  <a:off x="3491836" y="2706319"/>
                  <a:ext cx="2097915" cy="668647"/>
                </a:xfrm>
                <a:prstGeom prst="rect">
                  <a:avLst/>
                </a:prstGeom>
                <a:blipFill>
                  <a:blip r:embed="rId59"/>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B2342A55-34C2-03FA-B3B2-F42313A703AA}"/>
                  </a:ext>
                </a:extLst>
              </p:cNvPr>
              <p:cNvSpPr txBox="1"/>
              <p:nvPr/>
            </p:nvSpPr>
            <p:spPr>
              <a:xfrm>
                <a:off x="104337" y="4040189"/>
                <a:ext cx="6164834" cy="2260683"/>
              </a:xfrm>
              <a:prstGeom prst="rect">
                <a:avLst/>
              </a:prstGeom>
              <a:noFill/>
              <a:ln>
                <a:noFill/>
              </a:ln>
            </p:spPr>
            <p:txBody>
              <a:bodyPr wrap="square" rtlCol="0">
                <a:spAutoFit/>
              </a:bodyPr>
              <a:lstStyle/>
              <a:p>
                <a:pPr marL="1431925" indent="-1431925"/>
                <a14:m>
                  <m:oMath xmlns:m="http://schemas.openxmlformats.org/officeDocument/2006/math">
                    <m:sSup>
                      <m:sSupPr>
                        <m:ctrlPr>
                          <a:rPr lang="en-US" altLang="ja-JP" sz="2800" b="1" i="1">
                            <a:latin typeface="Cambria Math" panose="02040503050406030204" pitchFamily="18" charset="0"/>
                          </a:rPr>
                        </m:ctrlPr>
                      </m:sSupPr>
                      <m:e>
                        <m:r>
                          <a:rPr lang="en-US" altLang="ja-JP" sz="2800" b="1" i="0" smtClean="0">
                            <a:latin typeface="Cambria Math" panose="02040503050406030204" pitchFamily="18" charset="0"/>
                          </a:rPr>
                          <m:t>𝐀</m:t>
                        </m:r>
                      </m:e>
                      <m:sup>
                        <m:r>
                          <a:rPr lang="en-US" altLang="ja-JP" sz="2800" i="1">
                            <a:latin typeface="Cambria Math" panose="02040503050406030204" pitchFamily="18" charset="0"/>
                          </a:rPr>
                          <m:t>𝑖𝑛𝑡𝑟𝑎𝐸𝑈</m:t>
                        </m:r>
                      </m:sup>
                    </m:sSup>
                  </m:oMath>
                </a14:m>
                <a:r>
                  <a:rPr lang="en-US" altLang="ja-JP" sz="2800" dirty="0">
                    <a:latin typeface="Calibri" panose="020F0502020204030204" pitchFamily="34" charset="0"/>
                  </a:rPr>
                  <a:t>: </a:t>
                </a:r>
                <a:r>
                  <a:rPr lang="en-US" altLang="ja-JP" sz="2800" dirty="0">
                    <a:latin typeface="Calibri" panose="020F0502020204030204" pitchFamily="34" charset="0"/>
                    <a:ea typeface="游明朝" panose="02020400000000000000" pitchFamily="18" charset="-128"/>
                    <a:cs typeface="Times New Roman" panose="02020603050405020304" pitchFamily="18" charset="0"/>
                  </a:rPr>
                  <a:t>S</a:t>
                </a:r>
                <a:r>
                  <a:rPr lang="en-US" altLang="ja-JP" sz="2800" dirty="0">
                    <a:effectLst/>
                    <a:latin typeface="Calibri" panose="020F0502020204030204" pitchFamily="34" charset="0"/>
                    <a:ea typeface="游明朝" panose="02020400000000000000" pitchFamily="18" charset="-128"/>
                    <a:cs typeface="Times New Roman" panose="02020603050405020304" pitchFamily="18" charset="0"/>
                  </a:rPr>
                  <a:t>ubmatrix of the global input coefficient matrix </a:t>
                </a:r>
                <a14:m>
                  <m:oMath xmlns:m="http://schemas.openxmlformats.org/officeDocument/2006/math">
                    <m:r>
                      <a:rPr lang="en-US" altLang="ja-JP" sz="2800" b="1" i="1" kern="150">
                        <a:effectLst/>
                        <a:latin typeface="Cambria Math" panose="02040503050406030204" pitchFamily="18" charset="0"/>
                        <a:ea typeface="ＭＳ 明朝" panose="02020609040205080304" pitchFamily="17" charset="-128"/>
                        <a:cs typeface="Times New Roman" panose="02020603050405020304" pitchFamily="18" charset="0"/>
                      </a:rPr>
                      <m:t>𝐀</m:t>
                    </m:r>
                  </m:oMath>
                </a14:m>
                <a:r>
                  <a:rPr lang="en-US" altLang="ja-JP" sz="2800" dirty="0">
                    <a:effectLst/>
                    <a:latin typeface="Calibri" panose="020F0502020204030204" pitchFamily="34" charset="0"/>
                    <a:ea typeface="游明朝" panose="02020400000000000000" pitchFamily="18" charset="-128"/>
                    <a:cs typeface="Times New Roman" panose="02020603050405020304" pitchFamily="18" charset="0"/>
                  </a:rPr>
                  <a:t>, containing only intermediate transactions within the EU, with all other entries set to zero</a:t>
                </a:r>
                <a:endParaRPr lang="en-US" altLang="ja-JP" sz="2800" dirty="0">
                  <a:latin typeface="Calibri" panose="020F0502020204030204" pitchFamily="34" charset="0"/>
                </a:endParaRPr>
              </a:p>
            </p:txBody>
          </p:sp>
        </mc:Choice>
        <mc:Fallback xmlns="">
          <p:sp>
            <p:nvSpPr>
              <p:cNvPr id="69" name="テキスト ボックス 68">
                <a:extLst>
                  <a:ext uri="{FF2B5EF4-FFF2-40B4-BE49-F238E27FC236}">
                    <a16:creationId xmlns:a16="http://schemas.microsoft.com/office/drawing/2014/main" id="{B2342A55-34C2-03FA-B3B2-F42313A703AA}"/>
                  </a:ext>
                </a:extLst>
              </p:cNvPr>
              <p:cNvSpPr txBox="1">
                <a:spLocks noRot="1" noChangeAspect="1" noMove="1" noResize="1" noEditPoints="1" noAdjustHandles="1" noChangeArrowheads="1" noChangeShapeType="1" noTextEdit="1"/>
              </p:cNvSpPr>
              <p:nvPr/>
            </p:nvSpPr>
            <p:spPr>
              <a:xfrm>
                <a:off x="104337" y="4040189"/>
                <a:ext cx="6164834" cy="2260683"/>
              </a:xfrm>
              <a:prstGeom prst="rect">
                <a:avLst/>
              </a:prstGeom>
              <a:blipFill>
                <a:blip r:embed="rId60"/>
                <a:stretch>
                  <a:fillRect t="-2156" r="-2967" b="-6739"/>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19439264-B2AF-7077-DD36-683EA93E400B}"/>
                  </a:ext>
                </a:extLst>
              </p:cNvPr>
              <p:cNvSpPr txBox="1"/>
              <p:nvPr/>
            </p:nvSpPr>
            <p:spPr>
              <a:xfrm>
                <a:off x="11276743" y="1992324"/>
                <a:ext cx="813657"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200" i="1" smtClean="0">
                          <a:latin typeface="Cambria Math" panose="02040503050406030204" pitchFamily="18" charset="0"/>
                        </a:rPr>
                        <m:t>(</m:t>
                      </m:r>
                      <m:r>
                        <a:rPr lang="en-US" altLang="ja-JP" sz="3200" b="0" i="1" smtClean="0">
                          <a:latin typeface="Cambria Math" panose="02040503050406030204" pitchFamily="18" charset="0"/>
                        </a:rPr>
                        <m:t>4)</m:t>
                      </m:r>
                    </m:oMath>
                  </m:oMathPara>
                </a14:m>
                <a:endParaRPr lang="en-US" altLang="ja-JP" sz="3200" b="0" dirty="0">
                  <a:solidFill>
                    <a:schemeClr val="tx1"/>
                  </a:solidFill>
                </a:endParaRPr>
              </a:p>
            </p:txBody>
          </p:sp>
        </mc:Choice>
        <mc:Fallback xmlns="">
          <p:sp>
            <p:nvSpPr>
              <p:cNvPr id="70" name="テキスト ボックス 69">
                <a:extLst>
                  <a:ext uri="{FF2B5EF4-FFF2-40B4-BE49-F238E27FC236}">
                    <a16:creationId xmlns:a16="http://schemas.microsoft.com/office/drawing/2014/main" id="{19439264-B2AF-7077-DD36-683EA93E400B}"/>
                  </a:ext>
                </a:extLst>
              </p:cNvPr>
              <p:cNvSpPr txBox="1">
                <a:spLocks noRot="1" noChangeAspect="1" noMove="1" noResize="1" noEditPoints="1" noAdjustHandles="1" noChangeArrowheads="1" noChangeShapeType="1" noTextEdit="1"/>
              </p:cNvSpPr>
              <p:nvPr/>
            </p:nvSpPr>
            <p:spPr>
              <a:xfrm>
                <a:off x="11276743" y="1992324"/>
                <a:ext cx="813657" cy="584775"/>
              </a:xfrm>
              <a:prstGeom prst="rect">
                <a:avLst/>
              </a:prstGeom>
              <a:blipFill>
                <a:blip r:embed="rId61"/>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16970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5">
      <a:majorFont>
        <a:latin typeface="Calibri"/>
        <a:ea typeface="ＭＳ ゴシック"/>
        <a:cs typeface=""/>
      </a:majorFont>
      <a:minorFont>
        <a:latin typeface="Calibri"/>
        <a:ea typeface="ＭＳ 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19445</TotalTime>
  <Words>4690</Words>
  <Application>Microsoft Office PowerPoint</Application>
  <PresentationFormat>ワイド画面</PresentationFormat>
  <Paragraphs>613</Paragraphs>
  <Slides>20</Slides>
  <Notes>19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ＭＳ ゴシック</vt:lpstr>
      <vt:lpstr>游ゴシック</vt:lpstr>
      <vt:lpstr>Arial</vt:lpstr>
      <vt:lpstr>Calibri</vt:lpstr>
      <vt:lpstr>Cambria Math</vt:lpstr>
      <vt:lpstr>Wingdings</vt:lpstr>
      <vt:lpstr>Office テーマ</vt:lpstr>
      <vt:lpstr>International Competitiveness  and Carbon Footprint of Products</vt:lpstr>
      <vt:lpstr>Topics</vt:lpstr>
      <vt:lpstr>1. Introduction</vt:lpstr>
      <vt:lpstr>1. Introduction</vt:lpstr>
      <vt:lpstr>1. Introduction</vt:lpstr>
      <vt:lpstr>2. Methodology</vt:lpstr>
      <vt:lpstr>2. Methodology</vt:lpstr>
      <vt:lpstr>2. Methodology</vt:lpstr>
      <vt:lpstr>2. Methodology</vt:lpstr>
      <vt:lpstr>2. Methodology</vt:lpstr>
      <vt:lpstr>3. Data</vt:lpstr>
      <vt:lpstr>4. Results</vt:lpstr>
      <vt:lpstr>4. Results</vt:lpstr>
      <vt:lpstr>4. Results</vt:lpstr>
      <vt:lpstr>4. Results</vt:lpstr>
      <vt:lpstr>4. Results</vt:lpstr>
      <vt:lpstr>4. Results</vt:lpstr>
      <vt:lpstr>5. Discussion</vt:lpstr>
      <vt:lpstr>6. Conclusions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 H</dc:creator>
  <cp:lastModifiedBy>TOGASAKI Haruta</cp:lastModifiedBy>
  <cp:revision>4</cp:revision>
  <dcterms:created xsi:type="dcterms:W3CDTF">2025-04-23T01:25:46Z</dcterms:created>
  <dcterms:modified xsi:type="dcterms:W3CDTF">2025-06-30T18:26:20Z</dcterms:modified>
</cp:coreProperties>
</file>