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48"/>
  </p:notesMasterIdLst>
  <p:sldIdLst>
    <p:sldId id="472" r:id="rId5"/>
    <p:sldId id="596" r:id="rId6"/>
    <p:sldId id="711" r:id="rId7"/>
    <p:sldId id="598" r:id="rId8"/>
    <p:sldId id="732" r:id="rId9"/>
    <p:sldId id="733" r:id="rId10"/>
    <p:sldId id="716" r:id="rId11"/>
    <p:sldId id="721" r:id="rId12"/>
    <p:sldId id="719" r:id="rId13"/>
    <p:sldId id="722" r:id="rId14"/>
    <p:sldId id="723" r:id="rId15"/>
    <p:sldId id="706" r:id="rId16"/>
    <p:sldId id="617" r:id="rId17"/>
    <p:sldId id="724" r:id="rId18"/>
    <p:sldId id="616" r:id="rId19"/>
    <p:sldId id="734" r:id="rId20"/>
    <p:sldId id="707" r:id="rId21"/>
    <p:sldId id="708" r:id="rId22"/>
    <p:sldId id="685" r:id="rId23"/>
    <p:sldId id="691" r:id="rId24"/>
    <p:sldId id="523" r:id="rId25"/>
    <p:sldId id="483" r:id="rId26"/>
    <p:sldId id="547" r:id="rId27"/>
    <p:sldId id="627" r:id="rId28"/>
    <p:sldId id="703" r:id="rId29"/>
    <p:sldId id="539" r:id="rId30"/>
    <p:sldId id="604" r:id="rId31"/>
    <p:sldId id="621" r:id="rId32"/>
    <p:sldId id="674" r:id="rId33"/>
    <p:sldId id="717" r:id="rId34"/>
    <p:sldId id="587" r:id="rId35"/>
    <p:sldId id="735" r:id="rId36"/>
    <p:sldId id="720" r:id="rId37"/>
    <p:sldId id="727" r:id="rId38"/>
    <p:sldId id="726" r:id="rId39"/>
    <p:sldId id="725" r:id="rId40"/>
    <p:sldId id="600" r:id="rId41"/>
    <p:sldId id="730" r:id="rId42"/>
    <p:sldId id="731" r:id="rId43"/>
    <p:sldId id="728" r:id="rId44"/>
    <p:sldId id="729" r:id="rId45"/>
    <p:sldId id="718" r:id="rId46"/>
    <p:sldId id="710" r:id="rId47"/>
  </p:sldIdLst>
  <p:sldSz cx="12192000" cy="6858000"/>
  <p:notesSz cx="9144000" cy="6858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mbria Math" panose="02040503050406030204" pitchFamily="18" charset="0"/>
      <p:regular r:id="rId53"/>
    </p:embeddedFont>
    <p:embeddedFont>
      <p:font typeface="PMingLiU" panose="02020500000000000000" pitchFamily="18" charset="-120"/>
      <p:regular r:id="rId54"/>
    </p:embeddedFont>
    <p:embeddedFont>
      <p:font typeface="游ゴシック" panose="020B0400000000000000" pitchFamily="50" charset="-128"/>
      <p:regular r:id="rId55"/>
      <p:bold r:id="rId56"/>
    </p:embeddedFont>
    <p:embeddedFont>
      <p:font typeface="游ゴシック" panose="020B0400000000000000" pitchFamily="50" charset="-128"/>
      <p:regular r:id="rId55"/>
      <p:bold r:id="rId56"/>
    </p:embeddedFont>
  </p:embeddedFontLst>
  <p:defaultTextStyle>
    <a:defPPr>
      <a:defRPr lang="en-US"/>
    </a:defPPr>
    <a:lvl1pPr marL="0" algn="l" defTabSz="6095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84" algn="l" defTabSz="6095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70" algn="l" defTabSz="6095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54" algn="l" defTabSz="6095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140" algn="l" defTabSz="6095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925" algn="l" defTabSz="6095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709" algn="l" defTabSz="6095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493" algn="l" defTabSz="6095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278" algn="l" defTabSz="6095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imotsura taiga" initials="st" lastIdx="5" clrIdx="0">
    <p:extLst>
      <p:ext uri="{19B8F6BF-5375-455C-9EA6-DF929625EA0E}">
        <p15:presenceInfo xmlns:p15="http://schemas.microsoft.com/office/powerpoint/2012/main" userId="S-1-5-21-3594896289-1195900579-2537892504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C28A"/>
    <a:srgbClr val="308AA0"/>
    <a:srgbClr val="FFE29C"/>
    <a:srgbClr val="BA4E6F"/>
    <a:srgbClr val="4B4B4B"/>
    <a:srgbClr val="EC9576"/>
    <a:srgbClr val="FF0000"/>
    <a:srgbClr val="7F6000"/>
    <a:srgbClr val="E6E6E6"/>
    <a:srgbClr val="F1E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1" autoAdjust="0"/>
    <p:restoredTop sz="67925" autoAdjust="0"/>
  </p:normalViewPr>
  <p:slideViewPr>
    <p:cSldViewPr>
      <p:cViewPr varScale="1">
        <p:scale>
          <a:sx n="47" d="100"/>
          <a:sy n="47" d="100"/>
        </p:scale>
        <p:origin x="1227" y="42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-432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14" d="100"/>
          <a:sy n="114" d="100"/>
        </p:scale>
        <p:origin x="244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5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6.fntdata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openxmlformats.org/officeDocument/2006/relationships/commentAuthors" Target="comment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motsura taiga" userId="e36b7acc-4726-4c3f-a78c-393a0c9b6d33" providerId="ADAL" clId="{5DE8869D-71CC-4185-AF31-8558ABFB4D99}"/>
  </pc:docChgLst>
  <pc:docChgLst>
    <pc:chgData name="shimotsura taiga" userId="e36b7acc-4726-4c3f-a78c-393a0c9b6d33" providerId="ADAL" clId="{072689F4-8455-455A-9A47-40FA9E0C47FA}"/>
    <pc:docChg chg="undo redo custSel addSld delSld modSld sldOrd">
      <pc:chgData name="shimotsura taiga" userId="e36b7acc-4726-4c3f-a78c-393a0c9b6d33" providerId="ADAL" clId="{072689F4-8455-455A-9A47-40FA9E0C47FA}" dt="2025-06-28T07:01:34.207" v="10856" actId="20577"/>
      <pc:docMkLst>
        <pc:docMk/>
      </pc:docMkLst>
      <pc:sldChg chg="modSp modNotesTx">
        <pc:chgData name="shimotsura taiga" userId="e36b7acc-4726-4c3f-a78c-393a0c9b6d33" providerId="ADAL" clId="{072689F4-8455-455A-9A47-40FA9E0C47FA}" dt="2025-06-28T02:35:58.453" v="10841" actId="115"/>
        <pc:sldMkLst>
          <pc:docMk/>
          <pc:sldMk cId="1381410163" sldId="472"/>
        </pc:sldMkLst>
        <pc:spChg chg="mod">
          <ac:chgData name="shimotsura taiga" userId="e36b7acc-4726-4c3f-a78c-393a0c9b6d33" providerId="ADAL" clId="{072689F4-8455-455A-9A47-40FA9E0C47FA}" dt="2025-06-28T02:35:58.453" v="10841" actId="115"/>
          <ac:spMkLst>
            <pc:docMk/>
            <pc:sldMk cId="1381410163" sldId="472"/>
            <ac:spMk id="9" creationId="{E9A935EE-8B13-4212-8255-4E5033D064CA}"/>
          </ac:spMkLst>
        </pc:spChg>
        <pc:spChg chg="mod">
          <ac:chgData name="shimotsura taiga" userId="e36b7acc-4726-4c3f-a78c-393a0c9b6d33" providerId="ADAL" clId="{072689F4-8455-455A-9A47-40FA9E0C47FA}" dt="2025-06-08T04:06:40.457" v="49" actId="20577"/>
          <ac:spMkLst>
            <pc:docMk/>
            <pc:sldMk cId="1381410163" sldId="472"/>
            <ac:spMk id="14" creationId="{D06924DE-8829-4C7D-BE07-DBEEBA6483F3}"/>
          </ac:spMkLst>
        </pc:spChg>
      </pc:sldChg>
      <pc:sldChg chg="modSp">
        <pc:chgData name="shimotsura taiga" userId="e36b7acc-4726-4c3f-a78c-393a0c9b6d33" providerId="ADAL" clId="{072689F4-8455-455A-9A47-40FA9E0C47FA}" dt="2025-06-11T08:50:27.894" v="9224" actId="20577"/>
        <pc:sldMkLst>
          <pc:docMk/>
          <pc:sldMk cId="3472794741" sldId="523"/>
        </pc:sldMkLst>
        <pc:spChg chg="mod">
          <ac:chgData name="shimotsura taiga" userId="e36b7acc-4726-4c3f-a78c-393a0c9b6d33" providerId="ADAL" clId="{072689F4-8455-455A-9A47-40FA9E0C47FA}" dt="2025-06-11T08:13:36.556" v="8605" actId="20577"/>
          <ac:spMkLst>
            <pc:docMk/>
            <pc:sldMk cId="3472794741" sldId="523"/>
            <ac:spMk id="4" creationId="{0AB9471D-8E46-453C-9024-766D87AEF716}"/>
          </ac:spMkLst>
        </pc:spChg>
        <pc:spChg chg="mod">
          <ac:chgData name="shimotsura taiga" userId="e36b7acc-4726-4c3f-a78c-393a0c9b6d33" providerId="ADAL" clId="{072689F4-8455-455A-9A47-40FA9E0C47FA}" dt="2025-06-11T08:50:27.894" v="9224" actId="20577"/>
          <ac:spMkLst>
            <pc:docMk/>
            <pc:sldMk cId="3472794741" sldId="523"/>
            <ac:spMk id="65" creationId="{F2BCA305-1F0B-4208-AD29-63882A7DDD90}"/>
          </ac:spMkLst>
        </pc:spChg>
      </pc:sldChg>
      <pc:sldChg chg="modSp">
        <pc:chgData name="shimotsura taiga" userId="e36b7acc-4726-4c3f-a78c-393a0c9b6d33" providerId="ADAL" clId="{072689F4-8455-455A-9A47-40FA9E0C47FA}" dt="2025-06-09T00:19:17.621" v="2943"/>
        <pc:sldMkLst>
          <pc:docMk/>
          <pc:sldMk cId="1859259100" sldId="547"/>
        </pc:sldMkLst>
        <pc:picChg chg="mod">
          <ac:chgData name="shimotsura taiga" userId="e36b7acc-4726-4c3f-a78c-393a0c9b6d33" providerId="ADAL" clId="{072689F4-8455-455A-9A47-40FA9E0C47FA}" dt="2025-06-09T00:19:17.621" v="2943"/>
          <ac:picMkLst>
            <pc:docMk/>
            <pc:sldMk cId="1859259100" sldId="547"/>
            <ac:picMk id="5" creationId="{FC820466-54A6-42CA-BE5E-1A95C56859ED}"/>
          </ac:picMkLst>
        </pc:picChg>
      </pc:sldChg>
      <pc:sldChg chg="addSp delSp modSp modNotesTx">
        <pc:chgData name="shimotsura taiga" userId="e36b7acc-4726-4c3f-a78c-393a0c9b6d33" providerId="ADAL" clId="{072689F4-8455-455A-9A47-40FA9E0C47FA}" dt="2025-06-19T03:34:51.970" v="9578" actId="1076"/>
        <pc:sldMkLst>
          <pc:docMk/>
          <pc:sldMk cId="3019207224" sldId="596"/>
        </pc:sldMkLst>
        <pc:spChg chg="del">
          <ac:chgData name="shimotsura taiga" userId="e36b7acc-4726-4c3f-a78c-393a0c9b6d33" providerId="ADAL" clId="{072689F4-8455-455A-9A47-40FA9E0C47FA}" dt="2025-06-19T03:30:28.108" v="9476" actId="478"/>
          <ac:spMkLst>
            <pc:docMk/>
            <pc:sldMk cId="3019207224" sldId="596"/>
            <ac:spMk id="68" creationId="{4624E216-45DA-428F-AC8B-B7DCDF0AC96D}"/>
          </ac:spMkLst>
        </pc:spChg>
        <pc:grpChg chg="add del">
          <ac:chgData name="shimotsura taiga" userId="e36b7acc-4726-4c3f-a78c-393a0c9b6d33" providerId="ADAL" clId="{072689F4-8455-455A-9A47-40FA9E0C47FA}" dt="2025-06-19T03:34:29.268" v="9571"/>
          <ac:grpSpMkLst>
            <pc:docMk/>
            <pc:sldMk cId="3019207224" sldId="596"/>
            <ac:grpSpMk id="51" creationId="{5EA19ED3-88D9-4EF3-B0F2-9463F7B96ECC}"/>
          </ac:grpSpMkLst>
        </pc:grpChg>
        <pc:picChg chg="del mod ord">
          <ac:chgData name="shimotsura taiga" userId="e36b7acc-4726-4c3f-a78c-393a0c9b6d33" providerId="ADAL" clId="{072689F4-8455-455A-9A47-40FA9E0C47FA}" dt="2025-06-19T03:30:56.176" v="9479" actId="478"/>
          <ac:picMkLst>
            <pc:docMk/>
            <pc:sldMk cId="3019207224" sldId="596"/>
            <ac:picMk id="3" creationId="{6B45A560-49AD-4D06-BB31-60355B9A9537}"/>
          </ac:picMkLst>
        </pc:picChg>
        <pc:picChg chg="mod">
          <ac:chgData name="shimotsura taiga" userId="e36b7acc-4726-4c3f-a78c-393a0c9b6d33" providerId="ADAL" clId="{072689F4-8455-455A-9A47-40FA9E0C47FA}" dt="2025-06-19T03:34:51.970" v="9578" actId="1076"/>
          <ac:picMkLst>
            <pc:docMk/>
            <pc:sldMk cId="3019207224" sldId="596"/>
            <ac:picMk id="5" creationId="{3397952C-B570-42B5-A318-CF3EED2619B7}"/>
          </ac:picMkLst>
        </pc:picChg>
        <pc:picChg chg="del">
          <ac:chgData name="shimotsura taiga" userId="e36b7acc-4726-4c3f-a78c-393a0c9b6d33" providerId="ADAL" clId="{072689F4-8455-455A-9A47-40FA9E0C47FA}" dt="2025-06-19T03:29:37.173" v="9474" actId="478"/>
          <ac:picMkLst>
            <pc:docMk/>
            <pc:sldMk cId="3019207224" sldId="596"/>
            <ac:picMk id="10" creationId="{6C3FB769-6E6F-451E-AB64-E0EF209AED41}"/>
          </ac:picMkLst>
        </pc:picChg>
      </pc:sldChg>
      <pc:sldChg chg="addSp delSp modSp">
        <pc:chgData name="shimotsura taiga" userId="e36b7acc-4726-4c3f-a78c-393a0c9b6d33" providerId="ADAL" clId="{072689F4-8455-455A-9A47-40FA9E0C47FA}" dt="2025-06-11T08:09:19.599" v="8591" actId="167"/>
        <pc:sldMkLst>
          <pc:docMk/>
          <pc:sldMk cId="1724107601" sldId="598"/>
        </pc:sldMkLst>
        <pc:spChg chg="mod">
          <ac:chgData name="shimotsura taiga" userId="e36b7acc-4726-4c3f-a78c-393a0c9b6d33" providerId="ADAL" clId="{072689F4-8455-455A-9A47-40FA9E0C47FA}" dt="2025-06-09T00:43:11.291" v="3244" actId="27636"/>
          <ac:spMkLst>
            <pc:docMk/>
            <pc:sldMk cId="1724107601" sldId="598"/>
            <ac:spMk id="15" creationId="{6C405F2F-AB9D-4839-866D-E6A0C222F65B}"/>
          </ac:spMkLst>
        </pc:spChg>
        <pc:picChg chg="mod modCrop">
          <ac:chgData name="shimotsura taiga" userId="e36b7acc-4726-4c3f-a78c-393a0c9b6d33" providerId="ADAL" clId="{072689F4-8455-455A-9A47-40FA9E0C47FA}" dt="2025-06-11T08:08:09.713" v="8582" actId="732"/>
          <ac:picMkLst>
            <pc:docMk/>
            <pc:sldMk cId="1724107601" sldId="598"/>
            <ac:picMk id="5" creationId="{AFC8643C-B8BE-4FCE-8F59-A8D34F6E1866}"/>
          </ac:picMkLst>
        </pc:picChg>
        <pc:picChg chg="del">
          <ac:chgData name="shimotsura taiga" userId="e36b7acc-4726-4c3f-a78c-393a0c9b6d33" providerId="ADAL" clId="{072689F4-8455-455A-9A47-40FA9E0C47FA}" dt="2025-06-11T08:06:17.295" v="8562"/>
          <ac:picMkLst>
            <pc:docMk/>
            <pc:sldMk cId="1724107601" sldId="598"/>
            <ac:picMk id="7" creationId="{78E2506C-E4D5-47DA-AC52-6B4651107D31}"/>
          </ac:picMkLst>
        </pc:picChg>
        <pc:picChg chg="mod ord modCrop">
          <ac:chgData name="shimotsura taiga" userId="e36b7acc-4726-4c3f-a78c-393a0c9b6d33" providerId="ADAL" clId="{072689F4-8455-455A-9A47-40FA9E0C47FA}" dt="2025-06-11T08:08:47.852" v="8584" actId="732"/>
          <ac:picMkLst>
            <pc:docMk/>
            <pc:sldMk cId="1724107601" sldId="598"/>
            <ac:picMk id="8" creationId="{C976F21F-F722-4215-A145-DE4E34F5CC7E}"/>
          </ac:picMkLst>
        </pc:picChg>
        <pc:picChg chg="add mod ord modCrop">
          <ac:chgData name="shimotsura taiga" userId="e36b7acc-4726-4c3f-a78c-393a0c9b6d33" providerId="ADAL" clId="{072689F4-8455-455A-9A47-40FA9E0C47FA}" dt="2025-06-11T08:09:19.599" v="8591" actId="167"/>
          <ac:picMkLst>
            <pc:docMk/>
            <pc:sldMk cId="1724107601" sldId="598"/>
            <ac:picMk id="23" creationId="{59081F9E-5EE1-4CF5-9008-14E8EBEF360B}"/>
          </ac:picMkLst>
        </pc:picChg>
      </pc:sldChg>
      <pc:sldChg chg="delSp modSp add ord">
        <pc:chgData name="shimotsura taiga" userId="e36b7acc-4726-4c3f-a78c-393a0c9b6d33" providerId="ADAL" clId="{072689F4-8455-455A-9A47-40FA9E0C47FA}" dt="2025-06-11T08:04:08.045" v="8550" actId="20577"/>
        <pc:sldMkLst>
          <pc:docMk/>
          <pc:sldMk cId="131104743" sldId="600"/>
        </pc:sldMkLst>
        <pc:spChg chg="mod">
          <ac:chgData name="shimotsura taiga" userId="e36b7acc-4726-4c3f-a78c-393a0c9b6d33" providerId="ADAL" clId="{072689F4-8455-455A-9A47-40FA9E0C47FA}" dt="2025-06-09T01:14:13.690" v="3888" actId="1036"/>
          <ac:spMkLst>
            <pc:docMk/>
            <pc:sldMk cId="131104743" sldId="600"/>
            <ac:spMk id="5" creationId="{15E4ADE7-5C7D-4E56-B6E7-195C215077E7}"/>
          </ac:spMkLst>
        </pc:spChg>
        <pc:spChg chg="del">
          <ac:chgData name="shimotsura taiga" userId="e36b7acc-4726-4c3f-a78c-393a0c9b6d33" providerId="ADAL" clId="{072689F4-8455-455A-9A47-40FA9E0C47FA}" dt="2025-06-09T01:14:21.205" v="3889" actId="478"/>
          <ac:spMkLst>
            <pc:docMk/>
            <pc:sldMk cId="131104743" sldId="600"/>
            <ac:spMk id="7" creationId="{4AA20EFD-1731-472A-B005-B8897022F10F}"/>
          </ac:spMkLst>
        </pc:spChg>
        <pc:spChg chg="mod">
          <ac:chgData name="shimotsura taiga" userId="e36b7acc-4726-4c3f-a78c-393a0c9b6d33" providerId="ADAL" clId="{072689F4-8455-455A-9A47-40FA9E0C47FA}" dt="2025-06-09T01:14:13.690" v="3888" actId="1036"/>
          <ac:spMkLst>
            <pc:docMk/>
            <pc:sldMk cId="131104743" sldId="600"/>
            <ac:spMk id="116" creationId="{19F0D34C-5428-4FF3-B3FD-40352165FF6E}"/>
          </ac:spMkLst>
        </pc:spChg>
        <pc:spChg chg="mod">
          <ac:chgData name="shimotsura taiga" userId="e36b7acc-4726-4c3f-a78c-393a0c9b6d33" providerId="ADAL" clId="{072689F4-8455-455A-9A47-40FA9E0C47FA}" dt="2025-06-11T08:04:08.045" v="8550" actId="20577"/>
          <ac:spMkLst>
            <pc:docMk/>
            <pc:sldMk cId="131104743" sldId="600"/>
            <ac:spMk id="149" creationId="{24D63CCD-C5C4-422E-9C04-FECDB0D9C9F2}"/>
          </ac:spMkLst>
        </pc:spChg>
        <pc:spChg chg="mod">
          <ac:chgData name="shimotsura taiga" userId="e36b7acc-4726-4c3f-a78c-393a0c9b6d33" providerId="ADAL" clId="{072689F4-8455-455A-9A47-40FA9E0C47FA}" dt="2025-06-09T01:13:54.561" v="3871" actId="207"/>
          <ac:spMkLst>
            <pc:docMk/>
            <pc:sldMk cId="131104743" sldId="600"/>
            <ac:spMk id="153" creationId="{83AC6156-BF70-4C19-B10A-1E9A8A7AF78A}"/>
          </ac:spMkLst>
        </pc:spChg>
        <pc:spChg chg="mod">
          <ac:chgData name="shimotsura taiga" userId="e36b7acc-4726-4c3f-a78c-393a0c9b6d33" providerId="ADAL" clId="{072689F4-8455-455A-9A47-40FA9E0C47FA}" dt="2025-06-09T01:13:48.384" v="3870" actId="207"/>
          <ac:spMkLst>
            <pc:docMk/>
            <pc:sldMk cId="131104743" sldId="600"/>
            <ac:spMk id="198" creationId="{ABCF81B3-D2E9-49F3-8785-141A6B47054E}"/>
          </ac:spMkLst>
        </pc:spChg>
        <pc:grpChg chg="mod">
          <ac:chgData name="shimotsura taiga" userId="e36b7acc-4726-4c3f-a78c-393a0c9b6d33" providerId="ADAL" clId="{072689F4-8455-455A-9A47-40FA9E0C47FA}" dt="2025-06-09T01:14:13.690" v="3888" actId="1036"/>
          <ac:grpSpMkLst>
            <pc:docMk/>
            <pc:sldMk cId="131104743" sldId="600"/>
            <ac:grpSpMk id="3" creationId="{3C7ACD14-1DAD-46D3-BB75-6415A0F2C3D3}"/>
          </ac:grpSpMkLst>
        </pc:grpChg>
      </pc:sldChg>
      <pc:sldChg chg="modSp">
        <pc:chgData name="shimotsura taiga" userId="e36b7acc-4726-4c3f-a78c-393a0c9b6d33" providerId="ADAL" clId="{072689F4-8455-455A-9A47-40FA9E0C47FA}" dt="2025-06-11T07:47:04.996" v="8429" actId="20577"/>
        <pc:sldMkLst>
          <pc:docMk/>
          <pc:sldMk cId="3496356977" sldId="616"/>
        </pc:sldMkLst>
        <pc:spChg chg="mod">
          <ac:chgData name="shimotsura taiga" userId="e36b7acc-4726-4c3f-a78c-393a0c9b6d33" providerId="ADAL" clId="{072689F4-8455-455A-9A47-40FA9E0C47FA}" dt="2025-06-09T05:14:32.311" v="6529" actId="20577"/>
          <ac:spMkLst>
            <pc:docMk/>
            <pc:sldMk cId="3496356977" sldId="616"/>
            <ac:spMk id="4" creationId="{0AB9471D-8E46-453C-9024-766D87AEF716}"/>
          </ac:spMkLst>
        </pc:spChg>
        <pc:spChg chg="mod">
          <ac:chgData name="shimotsura taiga" userId="e36b7acc-4726-4c3f-a78c-393a0c9b6d33" providerId="ADAL" clId="{072689F4-8455-455A-9A47-40FA9E0C47FA}" dt="2025-06-11T07:47:04.996" v="8429" actId="20577"/>
          <ac:spMkLst>
            <pc:docMk/>
            <pc:sldMk cId="3496356977" sldId="616"/>
            <ac:spMk id="81" creationId="{DF011498-F064-41F6-934D-C03658B576C3}"/>
          </ac:spMkLst>
        </pc:spChg>
        <pc:spChg chg="mod">
          <ac:chgData name="shimotsura taiga" userId="e36b7acc-4726-4c3f-a78c-393a0c9b6d33" providerId="ADAL" clId="{072689F4-8455-455A-9A47-40FA9E0C47FA}" dt="2025-06-09T02:17:45.589" v="4884" actId="12"/>
          <ac:spMkLst>
            <pc:docMk/>
            <pc:sldMk cId="3496356977" sldId="616"/>
            <ac:spMk id="91" creationId="{C30B0592-2D10-4022-AA9E-C001E5B6B3AD}"/>
          </ac:spMkLst>
        </pc:spChg>
      </pc:sldChg>
      <pc:sldChg chg="addSp delSp modSp modNotesTx">
        <pc:chgData name="shimotsura taiga" userId="e36b7acc-4726-4c3f-a78c-393a0c9b6d33" providerId="ADAL" clId="{072689F4-8455-455A-9A47-40FA9E0C47FA}" dt="2025-06-11T08:11:32.309" v="8600" actId="20577"/>
        <pc:sldMkLst>
          <pc:docMk/>
          <pc:sldMk cId="4204451700" sldId="617"/>
        </pc:sldMkLst>
        <pc:spChg chg="mod">
          <ac:chgData name="shimotsura taiga" userId="e36b7acc-4726-4c3f-a78c-393a0c9b6d33" providerId="ADAL" clId="{072689F4-8455-455A-9A47-40FA9E0C47FA}" dt="2025-06-09T05:14:23.225" v="6525" actId="20577"/>
          <ac:spMkLst>
            <pc:docMk/>
            <pc:sldMk cId="4204451700" sldId="617"/>
            <ac:spMk id="4" creationId="{0AB9471D-8E46-453C-9024-766D87AEF716}"/>
          </ac:spMkLst>
        </pc:spChg>
        <pc:spChg chg="add del mod">
          <ac:chgData name="shimotsura taiga" userId="e36b7acc-4726-4c3f-a78c-393a0c9b6d33" providerId="ADAL" clId="{072689F4-8455-455A-9A47-40FA9E0C47FA}" dt="2025-06-09T00:45:48.099" v="3249" actId="478"/>
          <ac:spMkLst>
            <pc:docMk/>
            <pc:sldMk cId="4204451700" sldId="617"/>
            <ac:spMk id="7" creationId="{EF0881D5-7EBC-4D31-A078-C0DDC4E6E435}"/>
          </ac:spMkLst>
        </pc:spChg>
        <pc:spChg chg="add del mod">
          <ac:chgData name="shimotsura taiga" userId="e36b7acc-4726-4c3f-a78c-393a0c9b6d33" providerId="ADAL" clId="{072689F4-8455-455A-9A47-40FA9E0C47FA}" dt="2025-06-09T01:54:03.652" v="4494" actId="478"/>
          <ac:spMkLst>
            <pc:docMk/>
            <pc:sldMk cId="4204451700" sldId="617"/>
            <ac:spMk id="8" creationId="{DAA0FC60-ABB7-41F8-94AE-0AC2BC2C1073}"/>
          </ac:spMkLst>
        </pc:spChg>
        <pc:spChg chg="add mod ord">
          <ac:chgData name="shimotsura taiga" userId="e36b7acc-4726-4c3f-a78c-393a0c9b6d33" providerId="ADAL" clId="{072689F4-8455-455A-9A47-40FA9E0C47FA}" dt="2025-06-09T02:15:24.301" v="4871" actId="14100"/>
          <ac:spMkLst>
            <pc:docMk/>
            <pc:sldMk cId="4204451700" sldId="617"/>
            <ac:spMk id="15" creationId="{DF238D78-B29B-4F47-BFA0-DDCA966163B9}"/>
          </ac:spMkLst>
        </pc:spChg>
        <pc:spChg chg="mod">
          <ac:chgData name="shimotsura taiga" userId="e36b7acc-4726-4c3f-a78c-393a0c9b6d33" providerId="ADAL" clId="{072689F4-8455-455A-9A47-40FA9E0C47FA}" dt="2025-06-09T06:19:07.956" v="7969" actId="20577"/>
          <ac:spMkLst>
            <pc:docMk/>
            <pc:sldMk cId="4204451700" sldId="617"/>
            <ac:spMk id="50" creationId="{40D3E1E6-C32F-47D7-B546-F0784AB17930}"/>
          </ac:spMkLst>
        </pc:spChg>
        <pc:spChg chg="add mod">
          <ac:chgData name="shimotsura taiga" userId="e36b7acc-4726-4c3f-a78c-393a0c9b6d33" providerId="ADAL" clId="{072689F4-8455-455A-9A47-40FA9E0C47FA}" dt="2025-06-09T02:08:24.128" v="4708" actId="164"/>
          <ac:spMkLst>
            <pc:docMk/>
            <pc:sldMk cId="4204451700" sldId="617"/>
            <ac:spMk id="51" creationId="{4C050A5B-A6A5-4D35-867A-3BCBACDEF640}"/>
          </ac:spMkLst>
        </pc:spChg>
        <pc:spChg chg="add mod">
          <ac:chgData name="shimotsura taiga" userId="e36b7acc-4726-4c3f-a78c-393a0c9b6d33" providerId="ADAL" clId="{072689F4-8455-455A-9A47-40FA9E0C47FA}" dt="2025-06-09T02:08:24.128" v="4708" actId="164"/>
          <ac:spMkLst>
            <pc:docMk/>
            <pc:sldMk cId="4204451700" sldId="617"/>
            <ac:spMk id="53" creationId="{196D5F9B-08AC-4D84-9507-823CCD8BFBB0}"/>
          </ac:spMkLst>
        </pc:spChg>
        <pc:spChg chg="add mod">
          <ac:chgData name="shimotsura taiga" userId="e36b7acc-4726-4c3f-a78c-393a0c9b6d33" providerId="ADAL" clId="{072689F4-8455-455A-9A47-40FA9E0C47FA}" dt="2025-06-09T02:08:24.128" v="4708" actId="164"/>
          <ac:spMkLst>
            <pc:docMk/>
            <pc:sldMk cId="4204451700" sldId="617"/>
            <ac:spMk id="55" creationId="{04EDA968-C8AA-44C8-8C7A-B32213F5CC94}"/>
          </ac:spMkLst>
        </pc:spChg>
        <pc:spChg chg="add mod">
          <ac:chgData name="shimotsura taiga" userId="e36b7acc-4726-4c3f-a78c-393a0c9b6d33" providerId="ADAL" clId="{072689F4-8455-455A-9A47-40FA9E0C47FA}" dt="2025-06-09T02:08:24.128" v="4708" actId="164"/>
          <ac:spMkLst>
            <pc:docMk/>
            <pc:sldMk cId="4204451700" sldId="617"/>
            <ac:spMk id="57" creationId="{C0EAE58D-2A1C-4DA6-AC8C-18E2F07B0E6A}"/>
          </ac:spMkLst>
        </pc:spChg>
        <pc:spChg chg="add mod">
          <ac:chgData name="shimotsura taiga" userId="e36b7acc-4726-4c3f-a78c-393a0c9b6d33" providerId="ADAL" clId="{072689F4-8455-455A-9A47-40FA9E0C47FA}" dt="2025-06-09T02:08:24.128" v="4708" actId="164"/>
          <ac:spMkLst>
            <pc:docMk/>
            <pc:sldMk cId="4204451700" sldId="617"/>
            <ac:spMk id="59" creationId="{5B0279F4-2885-4533-A01F-2BC97F27E82D}"/>
          </ac:spMkLst>
        </pc:spChg>
        <pc:spChg chg="add del mod">
          <ac:chgData name="shimotsura taiga" userId="e36b7acc-4726-4c3f-a78c-393a0c9b6d33" providerId="ADAL" clId="{072689F4-8455-455A-9A47-40FA9E0C47FA}" dt="2025-06-09T01:16:23.968" v="3896" actId="478"/>
          <ac:spMkLst>
            <pc:docMk/>
            <pc:sldMk cId="4204451700" sldId="617"/>
            <ac:spMk id="61" creationId="{5F7A5410-3A4E-465A-9248-22DB9275C2A2}"/>
          </ac:spMkLst>
        </pc:spChg>
        <pc:spChg chg="add del mod">
          <ac:chgData name="shimotsura taiga" userId="e36b7acc-4726-4c3f-a78c-393a0c9b6d33" providerId="ADAL" clId="{072689F4-8455-455A-9A47-40FA9E0C47FA}" dt="2025-06-09T01:54:03.652" v="4494" actId="478"/>
          <ac:spMkLst>
            <pc:docMk/>
            <pc:sldMk cId="4204451700" sldId="617"/>
            <ac:spMk id="63" creationId="{369AB6A5-05F3-4795-B152-B6B3AC942CBF}"/>
          </ac:spMkLst>
        </pc:spChg>
        <pc:spChg chg="add del mod">
          <ac:chgData name="shimotsura taiga" userId="e36b7acc-4726-4c3f-a78c-393a0c9b6d33" providerId="ADAL" clId="{072689F4-8455-455A-9A47-40FA9E0C47FA}" dt="2025-06-09T00:53:20.458" v="3443" actId="478"/>
          <ac:spMkLst>
            <pc:docMk/>
            <pc:sldMk cId="4204451700" sldId="617"/>
            <ac:spMk id="64" creationId="{D77EEA86-3002-4085-9130-A94BDBE7DB8D}"/>
          </ac:spMkLst>
        </pc:spChg>
        <pc:spChg chg="add del mod">
          <ac:chgData name="shimotsura taiga" userId="e36b7acc-4726-4c3f-a78c-393a0c9b6d33" providerId="ADAL" clId="{072689F4-8455-455A-9A47-40FA9E0C47FA}" dt="2025-06-09T01:54:09.302" v="4496" actId="478"/>
          <ac:spMkLst>
            <pc:docMk/>
            <pc:sldMk cId="4204451700" sldId="617"/>
            <ac:spMk id="66" creationId="{A965E239-9B43-4BBB-ACD2-ECBCE4D9A5B8}"/>
          </ac:spMkLst>
        </pc:spChg>
        <pc:spChg chg="add del mod">
          <ac:chgData name="shimotsura taiga" userId="e36b7acc-4726-4c3f-a78c-393a0c9b6d33" providerId="ADAL" clId="{072689F4-8455-455A-9A47-40FA9E0C47FA}" dt="2025-06-09T01:54:07.373" v="4495" actId="478"/>
          <ac:spMkLst>
            <pc:docMk/>
            <pc:sldMk cId="4204451700" sldId="617"/>
            <ac:spMk id="67" creationId="{E4BC0495-E7D7-4491-8B9C-3F0A6C5DAF55}"/>
          </ac:spMkLst>
        </pc:spChg>
        <pc:spChg chg="add del mod">
          <ac:chgData name="shimotsura taiga" userId="e36b7acc-4726-4c3f-a78c-393a0c9b6d33" providerId="ADAL" clId="{072689F4-8455-455A-9A47-40FA9E0C47FA}" dt="2025-06-09T01:54:03.652" v="4494" actId="478"/>
          <ac:spMkLst>
            <pc:docMk/>
            <pc:sldMk cId="4204451700" sldId="617"/>
            <ac:spMk id="68" creationId="{123814F0-28B0-4A91-A8D3-54E62C0588DE}"/>
          </ac:spMkLst>
        </pc:spChg>
        <pc:spChg chg="add del mod">
          <ac:chgData name="shimotsura taiga" userId="e36b7acc-4726-4c3f-a78c-393a0c9b6d33" providerId="ADAL" clId="{072689F4-8455-455A-9A47-40FA9E0C47FA}" dt="2025-06-09T00:54:29.890" v="3489" actId="478"/>
          <ac:spMkLst>
            <pc:docMk/>
            <pc:sldMk cId="4204451700" sldId="617"/>
            <ac:spMk id="69" creationId="{8B7B232F-CF83-49C3-8054-27C70801C504}"/>
          </ac:spMkLst>
        </pc:spChg>
        <pc:spChg chg="add del mod">
          <ac:chgData name="shimotsura taiga" userId="e36b7acc-4726-4c3f-a78c-393a0c9b6d33" providerId="ADAL" clId="{072689F4-8455-455A-9A47-40FA9E0C47FA}" dt="2025-06-09T01:28:44.802" v="4093" actId="478"/>
          <ac:spMkLst>
            <pc:docMk/>
            <pc:sldMk cId="4204451700" sldId="617"/>
            <ac:spMk id="70" creationId="{045AB30F-546B-4B51-9AB8-A411FE0B9D72}"/>
          </ac:spMkLst>
        </pc:spChg>
        <pc:spChg chg="add del mod">
          <ac:chgData name="shimotsura taiga" userId="e36b7acc-4726-4c3f-a78c-393a0c9b6d33" providerId="ADAL" clId="{072689F4-8455-455A-9A47-40FA9E0C47FA}" dt="2025-06-09T01:25:44.007" v="4045" actId="478"/>
          <ac:spMkLst>
            <pc:docMk/>
            <pc:sldMk cId="4204451700" sldId="617"/>
            <ac:spMk id="71" creationId="{8CF4646D-5C04-4FA7-A2B6-13342951C77C}"/>
          </ac:spMkLst>
        </pc:spChg>
        <pc:spChg chg="add del mod">
          <ac:chgData name="shimotsura taiga" userId="e36b7acc-4726-4c3f-a78c-393a0c9b6d33" providerId="ADAL" clId="{072689F4-8455-455A-9A47-40FA9E0C47FA}" dt="2025-06-09T01:27:00.306" v="4080" actId="478"/>
          <ac:spMkLst>
            <pc:docMk/>
            <pc:sldMk cId="4204451700" sldId="617"/>
            <ac:spMk id="73" creationId="{AE9C7118-1FC1-43A0-83AA-9CBB49D32F1D}"/>
          </ac:spMkLst>
        </pc:spChg>
        <pc:spChg chg="add del mod ord">
          <ac:chgData name="shimotsura taiga" userId="e36b7acc-4726-4c3f-a78c-393a0c9b6d33" providerId="ADAL" clId="{072689F4-8455-455A-9A47-40FA9E0C47FA}" dt="2025-06-09T02:11:12.895" v="4765" actId="478"/>
          <ac:spMkLst>
            <pc:docMk/>
            <pc:sldMk cId="4204451700" sldId="617"/>
            <ac:spMk id="74" creationId="{427DDC7A-E43C-4045-9B0B-60CB8D013F7B}"/>
          </ac:spMkLst>
        </pc:spChg>
        <pc:spChg chg="add del mod">
          <ac:chgData name="shimotsura taiga" userId="e36b7acc-4726-4c3f-a78c-393a0c9b6d33" providerId="ADAL" clId="{072689F4-8455-455A-9A47-40FA9E0C47FA}" dt="2025-06-09T02:11:07.142" v="4764" actId="478"/>
          <ac:spMkLst>
            <pc:docMk/>
            <pc:sldMk cId="4204451700" sldId="617"/>
            <ac:spMk id="75" creationId="{AF942D6A-47E6-4D9F-A133-0EC9B1D63CBD}"/>
          </ac:spMkLst>
        </pc:spChg>
        <pc:spChg chg="add del mod">
          <ac:chgData name="shimotsura taiga" userId="e36b7acc-4726-4c3f-a78c-393a0c9b6d33" providerId="ADAL" clId="{072689F4-8455-455A-9A47-40FA9E0C47FA}" dt="2025-06-09T01:54:10.623" v="4498" actId="478"/>
          <ac:spMkLst>
            <pc:docMk/>
            <pc:sldMk cId="4204451700" sldId="617"/>
            <ac:spMk id="76" creationId="{6D33E725-3343-4804-BDD4-D5838315A4CD}"/>
          </ac:spMkLst>
        </pc:spChg>
        <pc:spChg chg="add del mod">
          <ac:chgData name="shimotsura taiga" userId="e36b7acc-4726-4c3f-a78c-393a0c9b6d33" providerId="ADAL" clId="{072689F4-8455-455A-9A47-40FA9E0C47FA}" dt="2025-06-09T01:54:03.652" v="4494" actId="478"/>
          <ac:spMkLst>
            <pc:docMk/>
            <pc:sldMk cId="4204451700" sldId="617"/>
            <ac:spMk id="77" creationId="{E1BC71BD-DF5B-43F9-98F3-A9C4097678D3}"/>
          </ac:spMkLst>
        </pc:spChg>
        <pc:spChg chg="add del mod">
          <ac:chgData name="shimotsura taiga" userId="e36b7acc-4726-4c3f-a78c-393a0c9b6d33" providerId="ADAL" clId="{072689F4-8455-455A-9A47-40FA9E0C47FA}" dt="2025-06-09T01:54:03.652" v="4494" actId="478"/>
          <ac:spMkLst>
            <pc:docMk/>
            <pc:sldMk cId="4204451700" sldId="617"/>
            <ac:spMk id="78" creationId="{E7B5E38E-88FD-42A8-BB5F-1B70B4802E85}"/>
          </ac:spMkLst>
        </pc:spChg>
        <pc:spChg chg="add del mod">
          <ac:chgData name="shimotsura taiga" userId="e36b7acc-4726-4c3f-a78c-393a0c9b6d33" providerId="ADAL" clId="{072689F4-8455-455A-9A47-40FA9E0C47FA}" dt="2025-06-09T01:54:03.652" v="4494" actId="478"/>
          <ac:spMkLst>
            <pc:docMk/>
            <pc:sldMk cId="4204451700" sldId="617"/>
            <ac:spMk id="79" creationId="{46980FCF-20C4-4D33-AD4B-AE5D945A04CF}"/>
          </ac:spMkLst>
        </pc:spChg>
        <pc:spChg chg="add del mod">
          <ac:chgData name="shimotsura taiga" userId="e36b7acc-4726-4c3f-a78c-393a0c9b6d33" providerId="ADAL" clId="{072689F4-8455-455A-9A47-40FA9E0C47FA}" dt="2025-06-09T01:54:03.652" v="4494" actId="478"/>
          <ac:spMkLst>
            <pc:docMk/>
            <pc:sldMk cId="4204451700" sldId="617"/>
            <ac:spMk id="80" creationId="{4199B606-9B7D-4564-B194-012951BDE5D7}"/>
          </ac:spMkLst>
        </pc:spChg>
        <pc:spChg chg="add mod">
          <ac:chgData name="shimotsura taiga" userId="e36b7acc-4726-4c3f-a78c-393a0c9b6d33" providerId="ADAL" clId="{072689F4-8455-455A-9A47-40FA9E0C47FA}" dt="2025-06-09T02:08:40.528" v="4725" actId="1035"/>
          <ac:spMkLst>
            <pc:docMk/>
            <pc:sldMk cId="4204451700" sldId="617"/>
            <ac:spMk id="81" creationId="{036F57B0-4AC8-418E-9EF7-F3195EE27A9E}"/>
          </ac:spMkLst>
        </pc:spChg>
        <pc:spChg chg="add mod">
          <ac:chgData name="shimotsura taiga" userId="e36b7acc-4726-4c3f-a78c-393a0c9b6d33" providerId="ADAL" clId="{072689F4-8455-455A-9A47-40FA9E0C47FA}" dt="2025-06-09T02:08:40.528" v="4725" actId="1035"/>
          <ac:spMkLst>
            <pc:docMk/>
            <pc:sldMk cId="4204451700" sldId="617"/>
            <ac:spMk id="82" creationId="{2D09F797-4C69-4115-8B5D-44B56E06AD38}"/>
          </ac:spMkLst>
        </pc:spChg>
        <pc:spChg chg="add del mod">
          <ac:chgData name="shimotsura taiga" userId="e36b7acc-4726-4c3f-a78c-393a0c9b6d33" providerId="ADAL" clId="{072689F4-8455-455A-9A47-40FA9E0C47FA}" dt="2025-06-11T08:11:32.309" v="8600" actId="20577"/>
          <ac:spMkLst>
            <pc:docMk/>
            <pc:sldMk cId="4204451700" sldId="617"/>
            <ac:spMk id="83" creationId="{D95B3463-FF67-490D-A614-14F588576590}"/>
          </ac:spMkLst>
        </pc:spChg>
        <pc:spChg chg="add del mod">
          <ac:chgData name="shimotsura taiga" userId="e36b7acc-4726-4c3f-a78c-393a0c9b6d33" providerId="ADAL" clId="{072689F4-8455-455A-9A47-40FA9E0C47FA}" dt="2025-06-09T02:13:41.771" v="4815"/>
          <ac:spMkLst>
            <pc:docMk/>
            <pc:sldMk cId="4204451700" sldId="617"/>
            <ac:spMk id="84" creationId="{C51AB9DA-3BD6-4F78-A388-67E70EBA55B0}"/>
          </ac:spMkLst>
        </pc:spChg>
        <pc:spChg chg="add mod">
          <ac:chgData name="shimotsura taiga" userId="e36b7acc-4726-4c3f-a78c-393a0c9b6d33" providerId="ADAL" clId="{072689F4-8455-455A-9A47-40FA9E0C47FA}" dt="2025-06-09T02:12:03.632" v="4770" actId="1036"/>
          <ac:spMkLst>
            <pc:docMk/>
            <pc:sldMk cId="4204451700" sldId="617"/>
            <ac:spMk id="85" creationId="{E57102E7-3598-4665-B40E-B9AD682A702D}"/>
          </ac:spMkLst>
        </pc:spChg>
        <pc:spChg chg="add mod">
          <ac:chgData name="shimotsura taiga" userId="e36b7acc-4726-4c3f-a78c-393a0c9b6d33" providerId="ADAL" clId="{072689F4-8455-455A-9A47-40FA9E0C47FA}" dt="2025-06-09T02:15:14.670" v="4865" actId="207"/>
          <ac:spMkLst>
            <pc:docMk/>
            <pc:sldMk cId="4204451700" sldId="617"/>
            <ac:spMk id="86" creationId="{783E9E5D-9210-4CA7-9443-C02152FDF3E8}"/>
          </ac:spMkLst>
        </pc:spChg>
        <pc:spChg chg="add del">
          <ac:chgData name="shimotsura taiga" userId="e36b7acc-4726-4c3f-a78c-393a0c9b6d33" providerId="ADAL" clId="{072689F4-8455-455A-9A47-40FA9E0C47FA}" dt="2025-06-09T02:12:32.882" v="4797" actId="478"/>
          <ac:spMkLst>
            <pc:docMk/>
            <pc:sldMk cId="4204451700" sldId="617"/>
            <ac:spMk id="87" creationId="{EC62B299-4F58-4CEF-A140-2629DBFA2221}"/>
          </ac:spMkLst>
        </pc:spChg>
        <pc:spChg chg="add mod">
          <ac:chgData name="shimotsura taiga" userId="e36b7acc-4726-4c3f-a78c-393a0c9b6d33" providerId="ADAL" clId="{072689F4-8455-455A-9A47-40FA9E0C47FA}" dt="2025-06-09T02:16:00.751" v="4880" actId="1038"/>
          <ac:spMkLst>
            <pc:docMk/>
            <pc:sldMk cId="4204451700" sldId="617"/>
            <ac:spMk id="88" creationId="{588BCD40-38A7-4646-AF62-A749E7235E5A}"/>
          </ac:spMkLst>
        </pc:spChg>
        <pc:spChg chg="add mod">
          <ac:chgData name="shimotsura taiga" userId="e36b7acc-4726-4c3f-a78c-393a0c9b6d33" providerId="ADAL" clId="{072689F4-8455-455A-9A47-40FA9E0C47FA}" dt="2025-06-09T02:15:51.778" v="4872" actId="14100"/>
          <ac:spMkLst>
            <pc:docMk/>
            <pc:sldMk cId="4204451700" sldId="617"/>
            <ac:spMk id="89" creationId="{6C897B73-690B-44DB-B531-6C593D1F3DCF}"/>
          </ac:spMkLst>
        </pc:spChg>
        <pc:grpChg chg="del">
          <ac:chgData name="shimotsura taiga" userId="e36b7acc-4726-4c3f-a78c-393a0c9b6d33" providerId="ADAL" clId="{072689F4-8455-455A-9A47-40FA9E0C47FA}" dt="2025-06-09T00:43:58.693" v="3246" actId="478"/>
          <ac:grpSpMkLst>
            <pc:docMk/>
            <pc:sldMk cId="4204451700" sldId="617"/>
            <ac:grpSpMk id="5" creationId="{B21E1FE5-F8CC-451E-BDC3-1E45FF259265}"/>
          </ac:grpSpMkLst>
        </pc:grpChg>
        <pc:grpChg chg="add del mod">
          <ac:chgData name="shimotsura taiga" userId="e36b7acc-4726-4c3f-a78c-393a0c9b6d33" providerId="ADAL" clId="{072689F4-8455-455A-9A47-40FA9E0C47FA}" dt="2025-06-11T08:05:20.414" v="8560" actId="478"/>
          <ac:grpSpMkLst>
            <pc:docMk/>
            <pc:sldMk cId="4204451700" sldId="617"/>
            <ac:grpSpMk id="13" creationId="{D739DA86-FC8C-4339-A323-1C8DD35A584D}"/>
          </ac:grpSpMkLst>
        </pc:grpChg>
        <pc:picChg chg="mod ord">
          <ac:chgData name="shimotsura taiga" userId="e36b7acc-4726-4c3f-a78c-393a0c9b6d33" providerId="ADAL" clId="{072689F4-8455-455A-9A47-40FA9E0C47FA}" dt="2025-06-11T08:05:16.585" v="8558" actId="167"/>
          <ac:picMkLst>
            <pc:docMk/>
            <pc:sldMk cId="4204451700" sldId="617"/>
            <ac:picMk id="2" creationId="{ABD78BDC-3562-4CC6-BEFF-A841389E962C}"/>
          </ac:picMkLst>
        </pc:picChg>
        <pc:picChg chg="del mod ord">
          <ac:chgData name="shimotsura taiga" userId="e36b7acc-4726-4c3f-a78c-393a0c9b6d33" providerId="ADAL" clId="{072689F4-8455-455A-9A47-40FA9E0C47FA}" dt="2025-06-11T08:05:22.488" v="8561" actId="478"/>
          <ac:picMkLst>
            <pc:docMk/>
            <pc:sldMk cId="4204451700" sldId="617"/>
            <ac:picMk id="11" creationId="{BA4A03CC-EB05-4682-BBAB-BABF3B06B5D3}"/>
          </ac:picMkLst>
        </pc:picChg>
        <pc:picChg chg="add del mod">
          <ac:chgData name="shimotsura taiga" userId="e36b7acc-4726-4c3f-a78c-393a0c9b6d33" providerId="ADAL" clId="{072689F4-8455-455A-9A47-40FA9E0C47FA}" dt="2025-06-09T01:14:53.604" v="3894" actId="478"/>
          <ac:picMkLst>
            <pc:docMk/>
            <pc:sldMk cId="4204451700" sldId="617"/>
            <ac:picMk id="48" creationId="{ACEE713E-6CFD-40B4-8BB2-BD9B3E44BF76}"/>
          </ac:picMkLst>
        </pc:picChg>
        <pc:picChg chg="add mod ord">
          <ac:chgData name="shimotsura taiga" userId="e36b7acc-4726-4c3f-a78c-393a0c9b6d33" providerId="ADAL" clId="{072689F4-8455-455A-9A47-40FA9E0C47FA}" dt="2025-06-09T02:08:24.128" v="4708" actId="164"/>
          <ac:picMkLst>
            <pc:docMk/>
            <pc:sldMk cId="4204451700" sldId="617"/>
            <ac:picMk id="52" creationId="{253AC703-ABE0-4660-A19B-01315D17F753}"/>
          </ac:picMkLst>
        </pc:picChg>
        <pc:picChg chg="add mod ord">
          <ac:chgData name="shimotsura taiga" userId="e36b7acc-4726-4c3f-a78c-393a0c9b6d33" providerId="ADAL" clId="{072689F4-8455-455A-9A47-40FA9E0C47FA}" dt="2025-06-09T02:08:24.128" v="4708" actId="164"/>
          <ac:picMkLst>
            <pc:docMk/>
            <pc:sldMk cId="4204451700" sldId="617"/>
            <ac:picMk id="54" creationId="{9E8030BA-0D7F-412C-BADC-6F86B4F4DD91}"/>
          </ac:picMkLst>
        </pc:picChg>
        <pc:picChg chg="add mod ord">
          <ac:chgData name="shimotsura taiga" userId="e36b7acc-4726-4c3f-a78c-393a0c9b6d33" providerId="ADAL" clId="{072689F4-8455-455A-9A47-40FA9E0C47FA}" dt="2025-06-09T02:08:24.128" v="4708" actId="164"/>
          <ac:picMkLst>
            <pc:docMk/>
            <pc:sldMk cId="4204451700" sldId="617"/>
            <ac:picMk id="56" creationId="{43174F15-A941-4A4C-9A65-DF14C11F908C}"/>
          </ac:picMkLst>
        </pc:picChg>
        <pc:picChg chg="add mod ord">
          <ac:chgData name="shimotsura taiga" userId="e36b7acc-4726-4c3f-a78c-393a0c9b6d33" providerId="ADAL" clId="{072689F4-8455-455A-9A47-40FA9E0C47FA}" dt="2025-06-09T02:08:24.128" v="4708" actId="164"/>
          <ac:picMkLst>
            <pc:docMk/>
            <pc:sldMk cId="4204451700" sldId="617"/>
            <ac:picMk id="58" creationId="{71BE9FDB-073E-4D77-8C2D-4B6F9DA284D2}"/>
          </ac:picMkLst>
        </pc:picChg>
        <pc:picChg chg="add mod ord">
          <ac:chgData name="shimotsura taiga" userId="e36b7acc-4726-4c3f-a78c-393a0c9b6d33" providerId="ADAL" clId="{072689F4-8455-455A-9A47-40FA9E0C47FA}" dt="2025-06-09T02:08:24.128" v="4708" actId="164"/>
          <ac:picMkLst>
            <pc:docMk/>
            <pc:sldMk cId="4204451700" sldId="617"/>
            <ac:picMk id="60" creationId="{D72934EF-BB36-429D-A41D-D7CF9789DA1E}"/>
          </ac:picMkLst>
        </pc:picChg>
        <pc:picChg chg="add del mod">
          <ac:chgData name="shimotsura taiga" userId="e36b7acc-4726-4c3f-a78c-393a0c9b6d33" providerId="ADAL" clId="{072689F4-8455-455A-9A47-40FA9E0C47FA}" dt="2025-06-09T01:16:20.505" v="3895" actId="478"/>
          <ac:picMkLst>
            <pc:docMk/>
            <pc:sldMk cId="4204451700" sldId="617"/>
            <ac:picMk id="62" creationId="{FBAEBD6E-2857-421E-A5DF-9EAD54030161}"/>
          </ac:picMkLst>
        </pc:picChg>
        <pc:cxnChg chg="add del mod">
          <ac:chgData name="shimotsura taiga" userId="e36b7acc-4726-4c3f-a78c-393a0c9b6d33" providerId="ADAL" clId="{072689F4-8455-455A-9A47-40FA9E0C47FA}" dt="2025-06-09T01:25:30.754" v="4043" actId="478"/>
          <ac:cxnSpMkLst>
            <pc:docMk/>
            <pc:sldMk cId="4204451700" sldId="617"/>
            <ac:cxnSpMk id="10" creationId="{C72872CA-9B2A-4328-B840-ACAB11E26956}"/>
          </ac:cxnSpMkLst>
        </pc:cxnChg>
        <pc:cxnChg chg="add del mod">
          <ac:chgData name="shimotsura taiga" userId="e36b7acc-4726-4c3f-a78c-393a0c9b6d33" providerId="ADAL" clId="{072689F4-8455-455A-9A47-40FA9E0C47FA}" dt="2025-06-09T01:26:57.585" v="4079" actId="478"/>
          <ac:cxnSpMkLst>
            <pc:docMk/>
            <pc:sldMk cId="4204451700" sldId="617"/>
            <ac:cxnSpMk id="72" creationId="{D5704F63-7ED3-4627-98B9-54259EC75786}"/>
          </ac:cxnSpMkLst>
        </pc:cxnChg>
      </pc:sldChg>
      <pc:sldChg chg="addSp delSp modSp modNotesTx">
        <pc:chgData name="shimotsura taiga" userId="e36b7acc-4726-4c3f-a78c-393a0c9b6d33" providerId="ADAL" clId="{072689F4-8455-455A-9A47-40FA9E0C47FA}" dt="2025-06-27T10:28:09.698" v="9584" actId="6549"/>
        <pc:sldMkLst>
          <pc:docMk/>
          <pc:sldMk cId="3723261216" sldId="685"/>
        </pc:sldMkLst>
        <pc:spChg chg="mod">
          <ac:chgData name="shimotsura taiga" userId="e36b7acc-4726-4c3f-a78c-393a0c9b6d33" providerId="ADAL" clId="{072689F4-8455-455A-9A47-40FA9E0C47FA}" dt="2025-06-11T08:13:28.662" v="8603" actId="20577"/>
          <ac:spMkLst>
            <pc:docMk/>
            <pc:sldMk cId="3723261216" sldId="685"/>
            <ac:spMk id="4" creationId="{0AB9471D-8E46-453C-9024-766D87AEF716}"/>
          </ac:spMkLst>
        </pc:spChg>
        <pc:spChg chg="add mod">
          <ac:chgData name="shimotsura taiga" userId="e36b7acc-4726-4c3f-a78c-393a0c9b6d33" providerId="ADAL" clId="{072689F4-8455-455A-9A47-40FA9E0C47FA}" dt="2025-06-11T07:54:45.557" v="8474" actId="1036"/>
          <ac:spMkLst>
            <pc:docMk/>
            <pc:sldMk cId="3723261216" sldId="685"/>
            <ac:spMk id="9" creationId="{204FD315-9966-4CF7-A741-9F1D45F4A64A}"/>
          </ac:spMkLst>
        </pc:spChg>
        <pc:spChg chg="add mod">
          <ac:chgData name="shimotsura taiga" userId="e36b7acc-4726-4c3f-a78c-393a0c9b6d33" providerId="ADAL" clId="{072689F4-8455-455A-9A47-40FA9E0C47FA}" dt="2025-06-11T07:54:45.557" v="8474" actId="1036"/>
          <ac:spMkLst>
            <pc:docMk/>
            <pc:sldMk cId="3723261216" sldId="685"/>
            <ac:spMk id="10" creationId="{E7BCC86E-1B5F-4C73-9EC4-6F69751C3D61}"/>
          </ac:spMkLst>
        </pc:spChg>
        <pc:spChg chg="mod">
          <ac:chgData name="shimotsura taiga" userId="e36b7acc-4726-4c3f-a78c-393a0c9b6d33" providerId="ADAL" clId="{072689F4-8455-455A-9A47-40FA9E0C47FA}" dt="2025-06-11T07:54:45.557" v="8474" actId="1036"/>
          <ac:spMkLst>
            <pc:docMk/>
            <pc:sldMk cId="3723261216" sldId="685"/>
            <ac:spMk id="13" creationId="{1BD34668-ADD4-424D-BF4B-E07697555064}"/>
          </ac:spMkLst>
        </pc:spChg>
        <pc:spChg chg="mod">
          <ac:chgData name="shimotsura taiga" userId="e36b7acc-4726-4c3f-a78c-393a0c9b6d33" providerId="ADAL" clId="{072689F4-8455-455A-9A47-40FA9E0C47FA}" dt="2025-06-11T07:54:45.557" v="8474" actId="1036"/>
          <ac:spMkLst>
            <pc:docMk/>
            <pc:sldMk cId="3723261216" sldId="685"/>
            <ac:spMk id="14" creationId="{D9AC141F-8906-4ED6-8BC1-2F3FCA4B1202}"/>
          </ac:spMkLst>
        </pc:spChg>
        <pc:spChg chg="mod">
          <ac:chgData name="shimotsura taiga" userId="e36b7acc-4726-4c3f-a78c-393a0c9b6d33" providerId="ADAL" clId="{072689F4-8455-455A-9A47-40FA9E0C47FA}" dt="2025-06-11T07:54:52.549" v="8475" actId="1036"/>
          <ac:spMkLst>
            <pc:docMk/>
            <pc:sldMk cId="3723261216" sldId="685"/>
            <ac:spMk id="16" creationId="{A84787B1-94E6-47D7-BB7A-609F5211B34D}"/>
          </ac:spMkLst>
        </pc:spChg>
        <pc:picChg chg="mod ord">
          <ac:chgData name="shimotsura taiga" userId="e36b7acc-4726-4c3f-a78c-393a0c9b6d33" providerId="ADAL" clId="{072689F4-8455-455A-9A47-40FA9E0C47FA}" dt="2025-06-11T07:54:45.557" v="8474" actId="1036"/>
          <ac:picMkLst>
            <pc:docMk/>
            <pc:sldMk cId="3723261216" sldId="685"/>
            <ac:picMk id="2" creationId="{85530B41-58A0-4605-B059-D93F1D453DE8}"/>
          </ac:picMkLst>
        </pc:picChg>
        <pc:picChg chg="del ord">
          <ac:chgData name="shimotsura taiga" userId="e36b7acc-4726-4c3f-a78c-393a0c9b6d33" providerId="ADAL" clId="{072689F4-8455-455A-9A47-40FA9E0C47FA}" dt="2025-06-11T07:49:56.397" v="8438" actId="478"/>
          <ac:picMkLst>
            <pc:docMk/>
            <pc:sldMk cId="3723261216" sldId="685"/>
            <ac:picMk id="5" creationId="{4B9CA0C8-1139-40D6-AB47-01C8E004041C}"/>
          </ac:picMkLst>
        </pc:picChg>
      </pc:sldChg>
      <pc:sldChg chg="delSp modSp">
        <pc:chgData name="shimotsura taiga" userId="e36b7acc-4726-4c3f-a78c-393a0c9b6d33" providerId="ADAL" clId="{072689F4-8455-455A-9A47-40FA9E0C47FA}" dt="2025-06-11T08:13:33.009" v="8604" actId="20577"/>
        <pc:sldMkLst>
          <pc:docMk/>
          <pc:sldMk cId="114106783" sldId="691"/>
        </pc:sldMkLst>
        <pc:spChg chg="mod">
          <ac:chgData name="shimotsura taiga" userId="e36b7acc-4726-4c3f-a78c-393a0c9b6d33" providerId="ADAL" clId="{072689F4-8455-455A-9A47-40FA9E0C47FA}" dt="2025-06-11T08:13:33.009" v="8604" actId="20577"/>
          <ac:spMkLst>
            <pc:docMk/>
            <pc:sldMk cId="114106783" sldId="691"/>
            <ac:spMk id="4" creationId="{0AB9471D-8E46-453C-9024-766D87AEF716}"/>
          </ac:spMkLst>
        </pc:spChg>
        <pc:spChg chg="mod">
          <ac:chgData name="shimotsura taiga" userId="e36b7acc-4726-4c3f-a78c-393a0c9b6d33" providerId="ADAL" clId="{072689F4-8455-455A-9A47-40FA9E0C47FA}" dt="2025-06-08T05:37:42.316" v="195" actId="692"/>
          <ac:spMkLst>
            <pc:docMk/>
            <pc:sldMk cId="114106783" sldId="691"/>
            <ac:spMk id="42" creationId="{47D216D4-0558-4A92-B3A8-ED9DF1ED6D64}"/>
          </ac:spMkLst>
        </pc:spChg>
        <pc:spChg chg="mod">
          <ac:chgData name="shimotsura taiga" userId="e36b7acc-4726-4c3f-a78c-393a0c9b6d33" providerId="ADAL" clId="{072689F4-8455-455A-9A47-40FA9E0C47FA}" dt="2025-06-08T05:37:42.316" v="195" actId="692"/>
          <ac:spMkLst>
            <pc:docMk/>
            <pc:sldMk cId="114106783" sldId="691"/>
            <ac:spMk id="44" creationId="{E861ACEE-1FCA-4419-9DD7-7D1A39ACE83A}"/>
          </ac:spMkLst>
        </pc:spChg>
        <pc:spChg chg="mod">
          <ac:chgData name="shimotsura taiga" userId="e36b7acc-4726-4c3f-a78c-393a0c9b6d33" providerId="ADAL" clId="{072689F4-8455-455A-9A47-40FA9E0C47FA}" dt="2025-06-08T05:37:42.316" v="195" actId="692"/>
          <ac:spMkLst>
            <pc:docMk/>
            <pc:sldMk cId="114106783" sldId="691"/>
            <ac:spMk id="46" creationId="{B880F9DA-1A80-45D6-8861-BAE238028492}"/>
          </ac:spMkLst>
        </pc:spChg>
        <pc:spChg chg="mod">
          <ac:chgData name="shimotsura taiga" userId="e36b7acc-4726-4c3f-a78c-393a0c9b6d33" providerId="ADAL" clId="{072689F4-8455-455A-9A47-40FA9E0C47FA}" dt="2025-06-08T05:37:42.316" v="195" actId="692"/>
          <ac:spMkLst>
            <pc:docMk/>
            <pc:sldMk cId="114106783" sldId="691"/>
            <ac:spMk id="48" creationId="{3B4E97ED-D665-4079-A08D-F48C2C17574E}"/>
          </ac:spMkLst>
        </pc:spChg>
        <pc:grpChg chg="del">
          <ac:chgData name="shimotsura taiga" userId="e36b7acc-4726-4c3f-a78c-393a0c9b6d33" providerId="ADAL" clId="{072689F4-8455-455A-9A47-40FA9E0C47FA}" dt="2025-06-11T08:02:52.016" v="8543" actId="478"/>
          <ac:grpSpMkLst>
            <pc:docMk/>
            <pc:sldMk cId="114106783" sldId="691"/>
            <ac:grpSpMk id="40" creationId="{90CCEC5C-B20C-49F9-A4E5-FAA9A903A078}"/>
          </ac:grpSpMkLst>
        </pc:grpChg>
        <pc:picChg chg="mod">
          <ac:chgData name="shimotsura taiga" userId="e36b7acc-4726-4c3f-a78c-393a0c9b6d33" providerId="ADAL" clId="{072689F4-8455-455A-9A47-40FA9E0C47FA}" dt="2025-06-11T08:03:24.162" v="8544"/>
          <ac:picMkLst>
            <pc:docMk/>
            <pc:sldMk cId="114106783" sldId="691"/>
            <ac:picMk id="2" creationId="{C80F993B-AF0C-4496-B63E-781707AAF8A6}"/>
          </ac:picMkLst>
        </pc:picChg>
        <pc:picChg chg="del">
          <ac:chgData name="shimotsura taiga" userId="e36b7acc-4726-4c3f-a78c-393a0c9b6d33" providerId="ADAL" clId="{072689F4-8455-455A-9A47-40FA9E0C47FA}" dt="2025-06-11T08:02:52.016" v="8543" actId="478"/>
          <ac:picMkLst>
            <pc:docMk/>
            <pc:sldMk cId="114106783" sldId="691"/>
            <ac:picMk id="41" creationId="{19CC6656-1BA8-4C71-AD5D-AC0734247817}"/>
          </ac:picMkLst>
        </pc:picChg>
      </pc:sldChg>
      <pc:sldChg chg="addSp delSp modSp ord modNotesTx">
        <pc:chgData name="shimotsura taiga" userId="e36b7acc-4726-4c3f-a78c-393a0c9b6d33" providerId="ADAL" clId="{072689F4-8455-455A-9A47-40FA9E0C47FA}" dt="2025-06-11T08:29:57.737" v="8952" actId="20577"/>
        <pc:sldMkLst>
          <pc:docMk/>
          <pc:sldMk cId="2912177172" sldId="706"/>
        </pc:sldMkLst>
        <pc:spChg chg="mod">
          <ac:chgData name="shimotsura taiga" userId="e36b7acc-4726-4c3f-a78c-393a0c9b6d33" providerId="ADAL" clId="{072689F4-8455-455A-9A47-40FA9E0C47FA}" dt="2025-06-09T05:14:09.088" v="6523" actId="20577"/>
          <ac:spMkLst>
            <pc:docMk/>
            <pc:sldMk cId="2912177172" sldId="706"/>
            <ac:spMk id="4" creationId="{0AB9471D-8E46-453C-9024-766D87AEF716}"/>
          </ac:spMkLst>
        </pc:spChg>
        <pc:spChg chg="add mod">
          <ac:chgData name="shimotsura taiga" userId="e36b7acc-4726-4c3f-a78c-393a0c9b6d33" providerId="ADAL" clId="{072689F4-8455-455A-9A47-40FA9E0C47FA}" dt="2025-06-08T05:16:45.540" v="186" actId="692"/>
          <ac:spMkLst>
            <pc:docMk/>
            <pc:sldMk cId="2912177172" sldId="706"/>
            <ac:spMk id="7" creationId="{B8F74372-0032-4F3D-AF60-DE801228322F}"/>
          </ac:spMkLst>
        </pc:spChg>
        <pc:spChg chg="add mod">
          <ac:chgData name="shimotsura taiga" userId="e36b7acc-4726-4c3f-a78c-393a0c9b6d33" providerId="ADAL" clId="{072689F4-8455-455A-9A47-40FA9E0C47FA}" dt="2025-06-08T05:15:07.326" v="165" actId="1076"/>
          <ac:spMkLst>
            <pc:docMk/>
            <pc:sldMk cId="2912177172" sldId="706"/>
            <ac:spMk id="8" creationId="{1873ABA8-82AC-4F59-8894-4E23DF793750}"/>
          </ac:spMkLst>
        </pc:spChg>
        <pc:spChg chg="mod ord">
          <ac:chgData name="shimotsura taiga" userId="e36b7acc-4726-4c3f-a78c-393a0c9b6d33" providerId="ADAL" clId="{072689F4-8455-455A-9A47-40FA9E0C47FA}" dt="2025-06-08T05:16:20.412" v="182" actId="554"/>
          <ac:spMkLst>
            <pc:docMk/>
            <pc:sldMk cId="2912177172" sldId="706"/>
            <ac:spMk id="29" creationId="{BC5F19E7-FDE8-4997-98BA-0388AEC06B30}"/>
          </ac:spMkLst>
        </pc:spChg>
        <pc:spChg chg="add mod">
          <ac:chgData name="shimotsura taiga" userId="e36b7acc-4726-4c3f-a78c-393a0c9b6d33" providerId="ADAL" clId="{072689F4-8455-455A-9A47-40FA9E0C47FA}" dt="2025-06-08T05:15:18.486" v="167" actId="1076"/>
          <ac:spMkLst>
            <pc:docMk/>
            <pc:sldMk cId="2912177172" sldId="706"/>
            <ac:spMk id="34" creationId="{AC4BF8C8-69C2-4DF0-8402-8F108695AC33}"/>
          </ac:spMkLst>
        </pc:spChg>
        <pc:spChg chg="mod">
          <ac:chgData name="shimotsura taiga" userId="e36b7acc-4726-4c3f-a78c-393a0c9b6d33" providerId="ADAL" clId="{072689F4-8455-455A-9A47-40FA9E0C47FA}" dt="2025-06-09T06:27:34.896" v="8031" actId="20577"/>
          <ac:spMkLst>
            <pc:docMk/>
            <pc:sldMk cId="2912177172" sldId="706"/>
            <ac:spMk id="43" creationId="{012ECBE3-78FE-48AF-954C-471BB8295D4F}"/>
          </ac:spMkLst>
        </pc:spChg>
        <pc:spChg chg="mod">
          <ac:chgData name="shimotsura taiga" userId="e36b7acc-4726-4c3f-a78c-393a0c9b6d33" providerId="ADAL" clId="{072689F4-8455-455A-9A47-40FA9E0C47FA}" dt="2025-06-08T05:16:27.393" v="184" actId="1035"/>
          <ac:spMkLst>
            <pc:docMk/>
            <pc:sldMk cId="2912177172" sldId="706"/>
            <ac:spMk id="72" creationId="{EEC56E8F-3C68-41E3-AD12-577CB43D36D4}"/>
          </ac:spMkLst>
        </pc:spChg>
        <pc:spChg chg="mod">
          <ac:chgData name="shimotsura taiga" userId="e36b7acc-4726-4c3f-a78c-393a0c9b6d33" providerId="ADAL" clId="{072689F4-8455-455A-9A47-40FA9E0C47FA}" dt="2025-06-08T05:16:27.393" v="184" actId="1035"/>
          <ac:spMkLst>
            <pc:docMk/>
            <pc:sldMk cId="2912177172" sldId="706"/>
            <ac:spMk id="73" creationId="{8B4CCAED-5C9F-4D45-B26C-831B7AD0C3E7}"/>
          </ac:spMkLst>
        </pc:spChg>
        <pc:spChg chg="mod">
          <ac:chgData name="shimotsura taiga" userId="e36b7acc-4726-4c3f-a78c-393a0c9b6d33" providerId="ADAL" clId="{072689F4-8455-455A-9A47-40FA9E0C47FA}" dt="2025-06-08T05:14:32.777" v="152" actId="1037"/>
          <ac:spMkLst>
            <pc:docMk/>
            <pc:sldMk cId="2912177172" sldId="706"/>
            <ac:spMk id="76" creationId="{74C1F751-94B2-4473-A92E-98B9F50D7DEC}"/>
          </ac:spMkLst>
        </pc:spChg>
        <pc:spChg chg="mod">
          <ac:chgData name="shimotsura taiga" userId="e36b7acc-4726-4c3f-a78c-393a0c9b6d33" providerId="ADAL" clId="{072689F4-8455-455A-9A47-40FA9E0C47FA}" dt="2025-06-09T06:26:30.920" v="8017" actId="20577"/>
          <ac:spMkLst>
            <pc:docMk/>
            <pc:sldMk cId="2912177172" sldId="706"/>
            <ac:spMk id="78" creationId="{7968D80C-3302-4A63-9ED3-F4FF038D497C}"/>
          </ac:spMkLst>
        </pc:spChg>
        <pc:spChg chg="mod">
          <ac:chgData name="shimotsura taiga" userId="e36b7acc-4726-4c3f-a78c-393a0c9b6d33" providerId="ADAL" clId="{072689F4-8455-455A-9A47-40FA9E0C47FA}" dt="2025-06-11T08:10:43.111" v="8594" actId="20577"/>
          <ac:spMkLst>
            <pc:docMk/>
            <pc:sldMk cId="2912177172" sldId="706"/>
            <ac:spMk id="79" creationId="{798836BA-F5C7-46E7-AD01-143BFA7A7267}"/>
          </ac:spMkLst>
        </pc:spChg>
        <pc:spChg chg="mod topLvl">
          <ac:chgData name="shimotsura taiga" userId="e36b7acc-4726-4c3f-a78c-393a0c9b6d33" providerId="ADAL" clId="{072689F4-8455-455A-9A47-40FA9E0C47FA}" dt="2025-06-08T05:16:14.155" v="181" actId="165"/>
          <ac:spMkLst>
            <pc:docMk/>
            <pc:sldMk cId="2912177172" sldId="706"/>
            <ac:spMk id="84" creationId="{5DB57462-5A20-4CC0-8F1F-616759531391}"/>
          </ac:spMkLst>
        </pc:spChg>
        <pc:spChg chg="mod ord topLvl">
          <ac:chgData name="shimotsura taiga" userId="e36b7acc-4726-4c3f-a78c-393a0c9b6d33" providerId="ADAL" clId="{072689F4-8455-455A-9A47-40FA9E0C47FA}" dt="2025-06-08T05:16:20.412" v="182" actId="554"/>
          <ac:spMkLst>
            <pc:docMk/>
            <pc:sldMk cId="2912177172" sldId="706"/>
            <ac:spMk id="85" creationId="{F5B3FCD2-3E76-4A80-AB92-B587A754DA19}"/>
          </ac:spMkLst>
        </pc:spChg>
        <pc:spChg chg="mod topLvl">
          <ac:chgData name="shimotsura taiga" userId="e36b7acc-4726-4c3f-a78c-393a0c9b6d33" providerId="ADAL" clId="{072689F4-8455-455A-9A47-40FA9E0C47FA}" dt="2025-06-08T05:16:14.155" v="181" actId="165"/>
          <ac:spMkLst>
            <pc:docMk/>
            <pc:sldMk cId="2912177172" sldId="706"/>
            <ac:spMk id="86" creationId="{F771B418-CD60-4E1E-B1E9-86C9F0D46F07}"/>
          </ac:spMkLst>
        </pc:spChg>
        <pc:spChg chg="mod">
          <ac:chgData name="shimotsura taiga" userId="e36b7acc-4726-4c3f-a78c-393a0c9b6d33" providerId="ADAL" clId="{072689F4-8455-455A-9A47-40FA9E0C47FA}" dt="2025-06-11T08:29:57.737" v="8952" actId="20577"/>
          <ac:spMkLst>
            <pc:docMk/>
            <pc:sldMk cId="2912177172" sldId="706"/>
            <ac:spMk id="91" creationId="{C30B0592-2D10-4022-AA9E-C001E5B6B3AD}"/>
          </ac:spMkLst>
        </pc:spChg>
        <pc:grpChg chg="del mod">
          <ac:chgData name="shimotsura taiga" userId="e36b7acc-4726-4c3f-a78c-393a0c9b6d33" providerId="ADAL" clId="{072689F4-8455-455A-9A47-40FA9E0C47FA}" dt="2025-06-08T05:16:14.155" v="181" actId="165"/>
          <ac:grpSpMkLst>
            <pc:docMk/>
            <pc:sldMk cId="2912177172" sldId="706"/>
            <ac:grpSpMk id="6" creationId="{B1131A17-5A54-40B7-A533-E0810CDDE645}"/>
          </ac:grpSpMkLst>
        </pc:grpChg>
        <pc:grpChg chg="mod topLvl">
          <ac:chgData name="shimotsura taiga" userId="e36b7acc-4726-4c3f-a78c-393a0c9b6d33" providerId="ADAL" clId="{072689F4-8455-455A-9A47-40FA9E0C47FA}" dt="2025-06-08T05:16:14.155" v="181" actId="165"/>
          <ac:grpSpMkLst>
            <pc:docMk/>
            <pc:sldMk cId="2912177172" sldId="706"/>
            <ac:grpSpMk id="74" creationId="{E1FD226E-C43E-4CBE-9E75-9A8AA16BE006}"/>
          </ac:grpSpMkLst>
        </pc:grpChg>
        <pc:picChg chg="mod">
          <ac:chgData name="shimotsura taiga" userId="e36b7acc-4726-4c3f-a78c-393a0c9b6d33" providerId="ADAL" clId="{072689F4-8455-455A-9A47-40FA9E0C47FA}" dt="2025-06-08T05:14:32.777" v="152" actId="1037"/>
          <ac:picMkLst>
            <pc:docMk/>
            <pc:sldMk cId="2912177172" sldId="706"/>
            <ac:picMk id="75" creationId="{9C6409E6-75A0-460B-990A-53D1C9C7B4F7}"/>
          </ac:picMkLst>
        </pc:picChg>
        <pc:picChg chg="mod">
          <ac:chgData name="shimotsura taiga" userId="e36b7acc-4726-4c3f-a78c-393a0c9b6d33" providerId="ADAL" clId="{072689F4-8455-455A-9A47-40FA9E0C47FA}" dt="2025-06-08T05:14:36.692" v="154" actId="1038"/>
          <ac:picMkLst>
            <pc:docMk/>
            <pc:sldMk cId="2912177172" sldId="706"/>
            <ac:picMk id="81" creationId="{144D1C13-9BAE-4436-BCC5-1FEBBBA999BD}"/>
          </ac:picMkLst>
        </pc:picChg>
        <pc:picChg chg="mod">
          <ac:chgData name="shimotsura taiga" userId="e36b7acc-4726-4c3f-a78c-393a0c9b6d33" providerId="ADAL" clId="{072689F4-8455-455A-9A47-40FA9E0C47FA}" dt="2025-06-08T05:14:16.558" v="150" actId="1035"/>
          <ac:picMkLst>
            <pc:docMk/>
            <pc:sldMk cId="2912177172" sldId="706"/>
            <ac:picMk id="82" creationId="{8139426C-6F92-4D8F-8A85-4D47F6BD8C8C}"/>
          </ac:picMkLst>
        </pc:picChg>
        <pc:picChg chg="mod">
          <ac:chgData name="shimotsura taiga" userId="e36b7acc-4726-4c3f-a78c-393a0c9b6d33" providerId="ADAL" clId="{072689F4-8455-455A-9A47-40FA9E0C47FA}" dt="2025-06-08T05:14:16.558" v="150" actId="1035"/>
          <ac:picMkLst>
            <pc:docMk/>
            <pc:sldMk cId="2912177172" sldId="706"/>
            <ac:picMk id="83" creationId="{5DBA1C00-3844-45E9-A56A-9DDBB617796F}"/>
          </ac:picMkLst>
        </pc:picChg>
        <pc:cxnChg chg="add del mod">
          <ac:chgData name="shimotsura taiga" userId="e36b7acc-4726-4c3f-a78c-393a0c9b6d33" providerId="ADAL" clId="{072689F4-8455-455A-9A47-40FA9E0C47FA}" dt="2025-06-08T05:14:00.956" v="146" actId="478"/>
          <ac:cxnSpMkLst>
            <pc:docMk/>
            <pc:sldMk cId="2912177172" sldId="706"/>
            <ac:cxnSpMk id="5" creationId="{38A17E59-1EE8-414B-AC84-1CADFB023BCA}"/>
          </ac:cxnSpMkLst>
        </pc:cxnChg>
        <pc:cxnChg chg="mod">
          <ac:chgData name="shimotsura taiga" userId="e36b7acc-4726-4c3f-a78c-393a0c9b6d33" providerId="ADAL" clId="{072689F4-8455-455A-9A47-40FA9E0C47FA}" dt="2025-06-08T05:17:49.845" v="191" actId="692"/>
          <ac:cxnSpMkLst>
            <pc:docMk/>
            <pc:sldMk cId="2912177172" sldId="706"/>
            <ac:cxnSpMk id="87" creationId="{69A9691A-D787-4756-A7C5-4B4871F1BC0A}"/>
          </ac:cxnSpMkLst>
        </pc:cxnChg>
        <pc:cxnChg chg="mod">
          <ac:chgData name="shimotsura taiga" userId="e36b7acc-4726-4c3f-a78c-393a0c9b6d33" providerId="ADAL" clId="{072689F4-8455-455A-9A47-40FA9E0C47FA}" dt="2025-06-08T05:17:49.845" v="191" actId="692"/>
          <ac:cxnSpMkLst>
            <pc:docMk/>
            <pc:sldMk cId="2912177172" sldId="706"/>
            <ac:cxnSpMk id="95" creationId="{62EEBD36-FE47-48F5-94DB-D4E637401F42}"/>
          </ac:cxnSpMkLst>
        </pc:cxnChg>
      </pc:sldChg>
      <pc:sldChg chg="modSp modNotesTx">
        <pc:chgData name="shimotsura taiga" userId="e36b7acc-4726-4c3f-a78c-393a0c9b6d33" providerId="ADAL" clId="{072689F4-8455-455A-9A47-40FA9E0C47FA}" dt="2025-06-11T08:13:21.116" v="8601" actId="20577"/>
        <pc:sldMkLst>
          <pc:docMk/>
          <pc:sldMk cId="4195078116" sldId="707"/>
        </pc:sldMkLst>
        <pc:spChg chg="mod">
          <ac:chgData name="shimotsura taiga" userId="e36b7acc-4726-4c3f-a78c-393a0c9b6d33" providerId="ADAL" clId="{072689F4-8455-455A-9A47-40FA9E0C47FA}" dt="2025-06-11T08:13:21.116" v="8601" actId="20577"/>
          <ac:spMkLst>
            <pc:docMk/>
            <pc:sldMk cId="4195078116" sldId="707"/>
            <ac:spMk id="4" creationId="{0AB9471D-8E46-453C-9024-766D87AEF716}"/>
          </ac:spMkLst>
        </pc:spChg>
      </pc:sldChg>
      <pc:sldChg chg="modSp">
        <pc:chgData name="shimotsura taiga" userId="e36b7acc-4726-4c3f-a78c-393a0c9b6d33" providerId="ADAL" clId="{072689F4-8455-455A-9A47-40FA9E0C47FA}" dt="2025-06-11T08:13:24.408" v="8602" actId="20577"/>
        <pc:sldMkLst>
          <pc:docMk/>
          <pc:sldMk cId="1388179622" sldId="708"/>
        </pc:sldMkLst>
        <pc:spChg chg="mod">
          <ac:chgData name="shimotsura taiga" userId="e36b7acc-4726-4c3f-a78c-393a0c9b6d33" providerId="ADAL" clId="{072689F4-8455-455A-9A47-40FA9E0C47FA}" dt="2025-06-11T08:13:24.408" v="8602" actId="20577"/>
          <ac:spMkLst>
            <pc:docMk/>
            <pc:sldMk cId="1388179622" sldId="708"/>
            <ac:spMk id="4" creationId="{0AB9471D-8E46-453C-9024-766D87AEF716}"/>
          </ac:spMkLst>
        </pc:spChg>
      </pc:sldChg>
      <pc:sldChg chg="addSp delSp modSp add ord">
        <pc:chgData name="shimotsura taiga" userId="e36b7acc-4726-4c3f-a78c-393a0c9b6d33" providerId="ADAL" clId="{072689F4-8455-455A-9A47-40FA9E0C47FA}" dt="2025-06-19T03:35:04.361" v="9582"/>
        <pc:sldMkLst>
          <pc:docMk/>
          <pc:sldMk cId="1712986838" sldId="710"/>
        </pc:sldMkLst>
        <pc:spChg chg="del">
          <ac:chgData name="shimotsura taiga" userId="e36b7acc-4726-4c3f-a78c-393a0c9b6d33" providerId="ADAL" clId="{072689F4-8455-455A-9A47-40FA9E0C47FA}" dt="2025-06-19T03:31:11.656" v="9481" actId="478"/>
          <ac:spMkLst>
            <pc:docMk/>
            <pc:sldMk cId="1712986838" sldId="710"/>
            <ac:spMk id="17" creationId="{1C70F4BD-1AA3-4FB5-ACBB-E4FB2B8B5079}"/>
          </ac:spMkLst>
        </pc:spChg>
        <pc:spChg chg="del">
          <ac:chgData name="shimotsura taiga" userId="e36b7acc-4726-4c3f-a78c-393a0c9b6d33" providerId="ADAL" clId="{072689F4-8455-455A-9A47-40FA9E0C47FA}" dt="2025-06-19T03:31:11.656" v="9481" actId="478"/>
          <ac:spMkLst>
            <pc:docMk/>
            <pc:sldMk cId="1712986838" sldId="710"/>
            <ac:spMk id="27" creationId="{BE2D8E39-4D51-4308-ACE0-7C308A8C69EA}"/>
          </ac:spMkLst>
        </pc:spChg>
        <pc:grpChg chg="mod ord">
          <ac:chgData name="shimotsura taiga" userId="e36b7acc-4726-4c3f-a78c-393a0c9b6d33" providerId="ADAL" clId="{072689F4-8455-455A-9A47-40FA9E0C47FA}" dt="2025-06-19T03:34:33.105" v="9572" actId="164"/>
          <ac:grpSpMkLst>
            <pc:docMk/>
            <pc:sldMk cId="1712986838" sldId="710"/>
            <ac:grpSpMk id="4" creationId="{2FE18B9C-BE22-4A0A-B481-4995F1B902E4}"/>
          </ac:grpSpMkLst>
        </pc:grpChg>
        <pc:grpChg chg="add mod">
          <ac:chgData name="shimotsura taiga" userId="e36b7acc-4726-4c3f-a78c-393a0c9b6d33" providerId="ADAL" clId="{072689F4-8455-455A-9A47-40FA9E0C47FA}" dt="2025-06-19T03:34:33.105" v="9572" actId="164"/>
          <ac:grpSpMkLst>
            <pc:docMk/>
            <pc:sldMk cId="1712986838" sldId="710"/>
            <ac:grpSpMk id="19" creationId="{3A72E3D7-E002-400C-9448-EC01DCDFD3A2}"/>
          </ac:grpSpMkLst>
        </pc:grpChg>
        <pc:cxnChg chg="add mod">
          <ac:chgData name="shimotsura taiga" userId="e36b7acc-4726-4c3f-a78c-393a0c9b6d33" providerId="ADAL" clId="{072689F4-8455-455A-9A47-40FA9E0C47FA}" dt="2025-06-19T03:34:33.105" v="9572" actId="164"/>
          <ac:cxnSpMkLst>
            <pc:docMk/>
            <pc:sldMk cId="1712986838" sldId="710"/>
            <ac:cxnSpMk id="15" creationId="{14436E20-6BEB-40F9-9E38-F68AD8E9FC35}"/>
          </ac:cxnSpMkLst>
        </pc:cxnChg>
        <pc:cxnChg chg="add mod">
          <ac:chgData name="shimotsura taiga" userId="e36b7acc-4726-4c3f-a78c-393a0c9b6d33" providerId="ADAL" clId="{072689F4-8455-455A-9A47-40FA9E0C47FA}" dt="2025-06-19T03:34:33.105" v="9572" actId="164"/>
          <ac:cxnSpMkLst>
            <pc:docMk/>
            <pc:sldMk cId="1712986838" sldId="710"/>
            <ac:cxnSpMk id="31" creationId="{6E7D3D9A-A9A4-49F7-BCA3-79ABCEF70ABC}"/>
          </ac:cxnSpMkLst>
        </pc:cxnChg>
        <pc:cxnChg chg="add mod">
          <ac:chgData name="shimotsura taiga" userId="e36b7acc-4726-4c3f-a78c-393a0c9b6d33" providerId="ADAL" clId="{072689F4-8455-455A-9A47-40FA9E0C47FA}" dt="2025-06-19T03:34:33.105" v="9572" actId="164"/>
          <ac:cxnSpMkLst>
            <pc:docMk/>
            <pc:sldMk cId="1712986838" sldId="710"/>
            <ac:cxnSpMk id="32" creationId="{7B4374DA-726F-493B-B583-BEEDA2DC2BF3}"/>
          </ac:cxnSpMkLst>
        </pc:cxnChg>
        <pc:cxnChg chg="add mod">
          <ac:chgData name="shimotsura taiga" userId="e36b7acc-4726-4c3f-a78c-393a0c9b6d33" providerId="ADAL" clId="{072689F4-8455-455A-9A47-40FA9E0C47FA}" dt="2025-06-19T03:34:33.105" v="9572" actId="164"/>
          <ac:cxnSpMkLst>
            <pc:docMk/>
            <pc:sldMk cId="1712986838" sldId="710"/>
            <ac:cxnSpMk id="33" creationId="{03B98E24-ABA6-4FD7-BB06-317D970CDADD}"/>
          </ac:cxnSpMkLst>
        </pc:cxnChg>
      </pc:sldChg>
      <pc:sldChg chg="addSp delSp ord">
        <pc:chgData name="shimotsura taiga" userId="e36b7acc-4726-4c3f-a78c-393a0c9b6d33" providerId="ADAL" clId="{072689F4-8455-455A-9A47-40FA9E0C47FA}" dt="2025-06-19T03:35:02.955" v="9581"/>
        <pc:sldMkLst>
          <pc:docMk/>
          <pc:sldMk cId="4111365829" sldId="711"/>
        </pc:sldMkLst>
        <pc:picChg chg="del">
          <ac:chgData name="shimotsura taiga" userId="e36b7acc-4726-4c3f-a78c-393a0c9b6d33" providerId="ADAL" clId="{072689F4-8455-455A-9A47-40FA9E0C47FA}" dt="2025-06-19T03:34:58.856" v="9579" actId="478"/>
          <ac:picMkLst>
            <pc:docMk/>
            <pc:sldMk cId="4111365829" sldId="711"/>
            <ac:picMk id="10" creationId="{6C3FB769-6E6F-451E-AB64-E0EF209AED41}"/>
          </ac:picMkLst>
        </pc:picChg>
        <pc:picChg chg="add">
          <ac:chgData name="shimotsura taiga" userId="e36b7acc-4726-4c3f-a78c-393a0c9b6d33" providerId="ADAL" clId="{072689F4-8455-455A-9A47-40FA9E0C47FA}" dt="2025-06-19T03:34:59.466" v="9580"/>
          <ac:picMkLst>
            <pc:docMk/>
            <pc:sldMk cId="4111365829" sldId="711"/>
            <ac:picMk id="54" creationId="{6AC1DDEC-086A-497F-ADDD-5E882F609014}"/>
          </ac:picMkLst>
        </pc:picChg>
      </pc:sldChg>
      <pc:sldChg chg="modSp modNotesTx">
        <pc:chgData name="shimotsura taiga" userId="e36b7acc-4726-4c3f-a78c-393a0c9b6d33" providerId="ADAL" clId="{072689F4-8455-455A-9A47-40FA9E0C47FA}" dt="2025-06-09T22:56:56.786" v="8308" actId="20577"/>
        <pc:sldMkLst>
          <pc:docMk/>
          <pc:sldMk cId="4257343811" sldId="716"/>
        </pc:sldMkLst>
        <pc:spChg chg="mod">
          <ac:chgData name="shimotsura taiga" userId="e36b7acc-4726-4c3f-a78c-393a0c9b6d33" providerId="ADAL" clId="{072689F4-8455-455A-9A47-40FA9E0C47FA}" dt="2025-06-09T05:13:38.756" v="6513" actId="20577"/>
          <ac:spMkLst>
            <pc:docMk/>
            <pc:sldMk cId="4257343811" sldId="716"/>
            <ac:spMk id="4" creationId="{0AB9471D-8E46-453C-9024-766D87AEF716}"/>
          </ac:spMkLst>
        </pc:spChg>
      </pc:sldChg>
      <pc:sldChg chg="addSp delSp modSp add ord modTransition">
        <pc:chgData name="shimotsura taiga" userId="e36b7acc-4726-4c3f-a78c-393a0c9b6d33" providerId="ADAL" clId="{072689F4-8455-455A-9A47-40FA9E0C47FA}" dt="2025-06-09T05:11:45.399" v="6511"/>
        <pc:sldMkLst>
          <pc:docMk/>
          <pc:sldMk cId="2649843252" sldId="718"/>
        </pc:sldMkLst>
        <pc:spChg chg="mod">
          <ac:chgData name="shimotsura taiga" userId="e36b7acc-4726-4c3f-a78c-393a0c9b6d33" providerId="ADAL" clId="{072689F4-8455-455A-9A47-40FA9E0C47FA}" dt="2025-06-08T05:46:25.009" v="233" actId="2711"/>
          <ac:spMkLst>
            <pc:docMk/>
            <pc:sldMk cId="2649843252" sldId="718"/>
            <ac:spMk id="2" creationId="{7F454374-5056-4C05-9647-0A5A0ECCBD9D}"/>
          </ac:spMkLst>
        </pc:spChg>
        <pc:spChg chg="del">
          <ac:chgData name="shimotsura taiga" userId="e36b7acc-4726-4c3f-a78c-393a0c9b6d33" providerId="ADAL" clId="{072689F4-8455-455A-9A47-40FA9E0C47FA}" dt="2025-06-08T05:46:51.333" v="235" actId="478"/>
          <ac:spMkLst>
            <pc:docMk/>
            <pc:sldMk cId="2649843252" sldId="718"/>
            <ac:spMk id="3" creationId="{ED0D6EE5-4FE9-4D0F-9DA1-13F9CD91B801}"/>
          </ac:spMkLst>
        </pc:spChg>
        <pc:spChg chg="mod">
          <ac:chgData name="shimotsura taiga" userId="e36b7acc-4726-4c3f-a78c-393a0c9b6d33" providerId="ADAL" clId="{072689F4-8455-455A-9A47-40FA9E0C47FA}" dt="2025-06-08T05:45:47.924" v="198" actId="20577"/>
          <ac:spMkLst>
            <pc:docMk/>
            <pc:sldMk cId="2649843252" sldId="718"/>
            <ac:spMk id="4" creationId="{ED914B07-E6AF-4EB6-9999-BCECA8649298}"/>
          </ac:spMkLst>
        </pc:spChg>
        <pc:spChg chg="add del mod">
          <ac:chgData name="shimotsura taiga" userId="e36b7acc-4726-4c3f-a78c-393a0c9b6d33" providerId="ADAL" clId="{072689F4-8455-455A-9A47-40FA9E0C47FA}" dt="2025-06-08T06:03:10.234" v="505" actId="478"/>
          <ac:spMkLst>
            <pc:docMk/>
            <pc:sldMk cId="2649843252" sldId="718"/>
            <ac:spMk id="7" creationId="{B828FB52-388A-48E2-9E04-D9D5AF52F95B}"/>
          </ac:spMkLst>
        </pc:spChg>
        <pc:spChg chg="add mod topLvl">
          <ac:chgData name="shimotsura taiga" userId="e36b7acc-4726-4c3f-a78c-393a0c9b6d33" providerId="ADAL" clId="{072689F4-8455-455A-9A47-40FA9E0C47FA}" dt="2025-06-08T06:09:27.335" v="640" actId="465"/>
          <ac:spMkLst>
            <pc:docMk/>
            <pc:sldMk cId="2649843252" sldId="718"/>
            <ac:spMk id="8" creationId="{8330585A-2631-47C0-A073-FDFFA781F6C6}"/>
          </ac:spMkLst>
        </pc:spChg>
        <pc:spChg chg="add mod">
          <ac:chgData name="shimotsura taiga" userId="e36b7acc-4726-4c3f-a78c-393a0c9b6d33" providerId="ADAL" clId="{072689F4-8455-455A-9A47-40FA9E0C47FA}" dt="2025-06-09T00:39:14.650" v="3209" actId="20577"/>
          <ac:spMkLst>
            <pc:docMk/>
            <pc:sldMk cId="2649843252" sldId="718"/>
            <ac:spMk id="10" creationId="{6D461D68-587F-4D68-998B-CD185220F69A}"/>
          </ac:spMkLst>
        </pc:spChg>
        <pc:spChg chg="add del">
          <ac:chgData name="shimotsura taiga" userId="e36b7acc-4726-4c3f-a78c-393a0c9b6d33" providerId="ADAL" clId="{072689F4-8455-455A-9A47-40FA9E0C47FA}" dt="2025-06-09T00:30:57.218" v="2960"/>
          <ac:spMkLst>
            <pc:docMk/>
            <pc:sldMk cId="2649843252" sldId="718"/>
            <ac:spMk id="12" creationId="{6C3A9671-8317-4C5F-AF45-22F2B67AA08B}"/>
          </ac:spMkLst>
        </pc:spChg>
        <pc:spChg chg="add mod">
          <ac:chgData name="shimotsura taiga" userId="e36b7acc-4726-4c3f-a78c-393a0c9b6d33" providerId="ADAL" clId="{072689F4-8455-455A-9A47-40FA9E0C47FA}" dt="2025-06-09T00:37:19.966" v="3123" actId="20577"/>
          <ac:spMkLst>
            <pc:docMk/>
            <pc:sldMk cId="2649843252" sldId="718"/>
            <ac:spMk id="13" creationId="{530EBDF5-034D-40F7-9594-02E0646E7EF3}"/>
          </ac:spMkLst>
        </pc:spChg>
        <pc:spChg chg="del">
          <ac:chgData name="shimotsura taiga" userId="e36b7acc-4726-4c3f-a78c-393a0c9b6d33" providerId="ADAL" clId="{072689F4-8455-455A-9A47-40FA9E0C47FA}" dt="2025-06-08T05:46:56.988" v="237" actId="478"/>
          <ac:spMkLst>
            <pc:docMk/>
            <pc:sldMk cId="2649843252" sldId="718"/>
            <ac:spMk id="14" creationId="{F63C60EC-3732-4878-8817-71770F78532E}"/>
          </ac:spMkLst>
        </pc:spChg>
        <pc:spChg chg="del">
          <ac:chgData name="shimotsura taiga" userId="e36b7acc-4726-4c3f-a78c-393a0c9b6d33" providerId="ADAL" clId="{072689F4-8455-455A-9A47-40FA9E0C47FA}" dt="2025-06-08T05:46:56.988" v="237" actId="478"/>
          <ac:spMkLst>
            <pc:docMk/>
            <pc:sldMk cId="2649843252" sldId="718"/>
            <ac:spMk id="15" creationId="{6C405F2F-AB9D-4839-866D-E6A0C222F65B}"/>
          </ac:spMkLst>
        </pc:spChg>
        <pc:spChg chg="del">
          <ac:chgData name="shimotsura taiga" userId="e36b7acc-4726-4c3f-a78c-393a0c9b6d33" providerId="ADAL" clId="{072689F4-8455-455A-9A47-40FA9E0C47FA}" dt="2025-06-08T05:46:51.333" v="235" actId="478"/>
          <ac:spMkLst>
            <pc:docMk/>
            <pc:sldMk cId="2649843252" sldId="718"/>
            <ac:spMk id="16" creationId="{983F1A16-19F5-4ECC-ACF4-703407602E09}"/>
          </ac:spMkLst>
        </pc:spChg>
        <pc:spChg chg="del">
          <ac:chgData name="shimotsura taiga" userId="e36b7acc-4726-4c3f-a78c-393a0c9b6d33" providerId="ADAL" clId="{072689F4-8455-455A-9A47-40FA9E0C47FA}" dt="2025-06-08T05:46:51.333" v="235" actId="478"/>
          <ac:spMkLst>
            <pc:docMk/>
            <pc:sldMk cId="2649843252" sldId="718"/>
            <ac:spMk id="17" creationId="{EE13AFE1-7BA7-412C-9E32-F8E0B360E582}"/>
          </ac:spMkLst>
        </pc:spChg>
        <pc:spChg chg="del">
          <ac:chgData name="shimotsura taiga" userId="e36b7acc-4726-4c3f-a78c-393a0c9b6d33" providerId="ADAL" clId="{072689F4-8455-455A-9A47-40FA9E0C47FA}" dt="2025-06-08T05:46:51.333" v="235" actId="478"/>
          <ac:spMkLst>
            <pc:docMk/>
            <pc:sldMk cId="2649843252" sldId="718"/>
            <ac:spMk id="18" creationId="{C535D593-6F60-45A5-997B-DAF0EC8E852A}"/>
          </ac:spMkLst>
        </pc:spChg>
        <pc:spChg chg="del">
          <ac:chgData name="shimotsura taiga" userId="e36b7acc-4726-4c3f-a78c-393a0c9b6d33" providerId="ADAL" clId="{072689F4-8455-455A-9A47-40FA9E0C47FA}" dt="2025-06-08T05:46:51.333" v="235" actId="478"/>
          <ac:spMkLst>
            <pc:docMk/>
            <pc:sldMk cId="2649843252" sldId="718"/>
            <ac:spMk id="19" creationId="{6AE1B93E-8A1C-40B6-B7DF-1395CCA6BCC0}"/>
          </ac:spMkLst>
        </pc:spChg>
        <pc:spChg chg="del">
          <ac:chgData name="shimotsura taiga" userId="e36b7acc-4726-4c3f-a78c-393a0c9b6d33" providerId="ADAL" clId="{072689F4-8455-455A-9A47-40FA9E0C47FA}" dt="2025-06-08T05:46:51.333" v="235" actId="478"/>
          <ac:spMkLst>
            <pc:docMk/>
            <pc:sldMk cId="2649843252" sldId="718"/>
            <ac:spMk id="20" creationId="{13372176-4597-43FF-AE3F-F3508097B04D}"/>
          </ac:spMkLst>
        </pc:spChg>
        <pc:spChg chg="add del mod">
          <ac:chgData name="shimotsura taiga" userId="e36b7acc-4726-4c3f-a78c-393a0c9b6d33" providerId="ADAL" clId="{072689F4-8455-455A-9A47-40FA9E0C47FA}" dt="2025-06-08T06:07:44.608" v="607" actId="478"/>
          <ac:spMkLst>
            <pc:docMk/>
            <pc:sldMk cId="2649843252" sldId="718"/>
            <ac:spMk id="22" creationId="{DDDFD383-BB7F-498D-BD6E-CAFF9B8C8966}"/>
          </ac:spMkLst>
        </pc:spChg>
        <pc:spChg chg="add del mod">
          <ac:chgData name="shimotsura taiga" userId="e36b7acc-4726-4c3f-a78c-393a0c9b6d33" providerId="ADAL" clId="{072689F4-8455-455A-9A47-40FA9E0C47FA}" dt="2025-06-08T06:05:42.569" v="582" actId="478"/>
          <ac:spMkLst>
            <pc:docMk/>
            <pc:sldMk cId="2649843252" sldId="718"/>
            <ac:spMk id="23" creationId="{032FA1C6-380E-415C-B3D6-DCF73C13C59E}"/>
          </ac:spMkLst>
        </pc:spChg>
        <pc:spChg chg="add mod topLvl">
          <ac:chgData name="shimotsura taiga" userId="e36b7acc-4726-4c3f-a78c-393a0c9b6d33" providerId="ADAL" clId="{072689F4-8455-455A-9A47-40FA9E0C47FA}" dt="2025-06-08T06:10:22.785" v="642" actId="20577"/>
          <ac:spMkLst>
            <pc:docMk/>
            <pc:sldMk cId="2649843252" sldId="718"/>
            <ac:spMk id="25" creationId="{047B9B84-CDB7-42F5-8011-E354D2A3D56B}"/>
          </ac:spMkLst>
        </pc:spChg>
        <pc:spChg chg="del">
          <ac:chgData name="shimotsura taiga" userId="e36b7acc-4726-4c3f-a78c-393a0c9b6d33" providerId="ADAL" clId="{072689F4-8455-455A-9A47-40FA9E0C47FA}" dt="2025-06-08T06:08:22.795" v="609" actId="478"/>
          <ac:spMkLst>
            <pc:docMk/>
            <pc:sldMk cId="2649843252" sldId="718"/>
            <ac:spMk id="35" creationId="{8E4D1446-ABF8-4A60-9810-128CD8134E7B}"/>
          </ac:spMkLst>
        </pc:spChg>
        <pc:spChg chg="mod">
          <ac:chgData name="shimotsura taiga" userId="e36b7acc-4726-4c3f-a78c-393a0c9b6d33" providerId="ADAL" clId="{072689F4-8455-455A-9A47-40FA9E0C47FA}" dt="2025-06-08T06:02:25.600" v="503" actId="14100"/>
          <ac:spMkLst>
            <pc:docMk/>
            <pc:sldMk cId="2649843252" sldId="718"/>
            <ac:spMk id="36" creationId="{97984661-EEB3-4C39-80CE-C5F972061D2C}"/>
          </ac:spMkLst>
        </pc:spChg>
        <pc:spChg chg="del">
          <ac:chgData name="shimotsura taiga" userId="e36b7acc-4726-4c3f-a78c-393a0c9b6d33" providerId="ADAL" clId="{072689F4-8455-455A-9A47-40FA9E0C47FA}" dt="2025-06-08T06:08:22.795" v="609" actId="478"/>
          <ac:spMkLst>
            <pc:docMk/>
            <pc:sldMk cId="2649843252" sldId="718"/>
            <ac:spMk id="37" creationId="{E3DBD129-C776-4D39-8D7C-23BD56437CCE}"/>
          </ac:spMkLst>
        </pc:spChg>
        <pc:grpChg chg="add del mod">
          <ac:chgData name="shimotsura taiga" userId="e36b7acc-4726-4c3f-a78c-393a0c9b6d33" providerId="ADAL" clId="{072689F4-8455-455A-9A47-40FA9E0C47FA}" dt="2025-06-08T06:09:02.042" v="637" actId="165"/>
          <ac:grpSpMkLst>
            <pc:docMk/>
            <pc:sldMk cId="2649843252" sldId="718"/>
            <ac:grpSpMk id="9" creationId="{4F9C82DA-6BEE-464F-BC7A-80C2E34D404A}"/>
          </ac:grpSpMkLst>
        </pc:grpChg>
        <pc:grpChg chg="add del mod">
          <ac:chgData name="shimotsura taiga" userId="e36b7acc-4726-4c3f-a78c-393a0c9b6d33" providerId="ADAL" clId="{072689F4-8455-455A-9A47-40FA9E0C47FA}" dt="2025-06-08T06:09:02.042" v="637" actId="165"/>
          <ac:grpSpMkLst>
            <pc:docMk/>
            <pc:sldMk cId="2649843252" sldId="718"/>
            <ac:grpSpMk id="26" creationId="{9B30047B-C2EE-446F-9F95-67304EB1A492}"/>
          </ac:grpSpMkLst>
        </pc:grpChg>
        <pc:grpChg chg="del">
          <ac:chgData name="shimotsura taiga" userId="e36b7acc-4726-4c3f-a78c-393a0c9b6d33" providerId="ADAL" clId="{072689F4-8455-455A-9A47-40FA9E0C47FA}" dt="2025-06-08T06:08:22.795" v="609" actId="478"/>
          <ac:grpSpMkLst>
            <pc:docMk/>
            <pc:sldMk cId="2649843252" sldId="718"/>
            <ac:grpSpMk id="34" creationId="{0BF8C1EC-AA5A-4075-BAF5-4A5C134E35F4}"/>
          </ac:grpSpMkLst>
        </pc:grpChg>
        <pc:picChg chg="del">
          <ac:chgData name="shimotsura taiga" userId="e36b7acc-4726-4c3f-a78c-393a0c9b6d33" providerId="ADAL" clId="{072689F4-8455-455A-9A47-40FA9E0C47FA}" dt="2025-06-08T05:46:48.318" v="234" actId="478"/>
          <ac:picMkLst>
            <pc:docMk/>
            <pc:sldMk cId="2649843252" sldId="718"/>
            <ac:picMk id="5" creationId="{AFC8643C-B8BE-4FCE-8F59-A8D34F6E1866}"/>
          </ac:picMkLst>
        </pc:picChg>
        <pc:picChg chg="del">
          <ac:chgData name="shimotsura taiga" userId="e36b7acc-4726-4c3f-a78c-393a0c9b6d33" providerId="ADAL" clId="{072689F4-8455-455A-9A47-40FA9E0C47FA}" dt="2025-06-08T05:46:56.988" v="237" actId="478"/>
          <ac:picMkLst>
            <pc:docMk/>
            <pc:sldMk cId="2649843252" sldId="718"/>
            <ac:picMk id="6" creationId="{00F0064D-F44B-42A1-A7A8-D34F126FB763}"/>
          </ac:picMkLst>
        </pc:picChg>
        <pc:picChg chg="del">
          <ac:chgData name="shimotsura taiga" userId="e36b7acc-4726-4c3f-a78c-393a0c9b6d33" providerId="ADAL" clId="{072689F4-8455-455A-9A47-40FA9E0C47FA}" dt="2025-06-08T05:46:53.903" v="236" actId="478"/>
          <ac:picMkLst>
            <pc:docMk/>
            <pc:sldMk cId="2649843252" sldId="718"/>
            <ac:picMk id="28" creationId="{625DB8D9-CE94-4FF0-8874-9321F27E8980}"/>
          </ac:picMkLst>
        </pc:picChg>
        <pc:picChg chg="del">
          <ac:chgData name="shimotsura taiga" userId="e36b7acc-4726-4c3f-a78c-393a0c9b6d33" providerId="ADAL" clId="{072689F4-8455-455A-9A47-40FA9E0C47FA}" dt="2025-06-08T05:46:51.333" v="235" actId="478"/>
          <ac:picMkLst>
            <pc:docMk/>
            <pc:sldMk cId="2649843252" sldId="718"/>
            <ac:picMk id="29" creationId="{C157C141-5FC4-469A-897E-42EA288962B8}"/>
          </ac:picMkLst>
        </pc:picChg>
        <pc:picChg chg="del">
          <ac:chgData name="shimotsura taiga" userId="e36b7acc-4726-4c3f-a78c-393a0c9b6d33" providerId="ADAL" clId="{072689F4-8455-455A-9A47-40FA9E0C47FA}" dt="2025-06-08T05:46:51.333" v="235" actId="478"/>
          <ac:picMkLst>
            <pc:docMk/>
            <pc:sldMk cId="2649843252" sldId="718"/>
            <ac:picMk id="30" creationId="{70C2FF70-6BD5-486A-995B-13723FA6A03D}"/>
          </ac:picMkLst>
        </pc:picChg>
        <pc:picChg chg="del">
          <ac:chgData name="shimotsura taiga" userId="e36b7acc-4726-4c3f-a78c-393a0c9b6d33" providerId="ADAL" clId="{072689F4-8455-455A-9A47-40FA9E0C47FA}" dt="2025-06-08T05:46:53.903" v="236" actId="478"/>
          <ac:picMkLst>
            <pc:docMk/>
            <pc:sldMk cId="2649843252" sldId="718"/>
            <ac:picMk id="31" creationId="{35252CDE-14BC-45D6-AEE4-AD610F0BEF02}"/>
          </ac:picMkLst>
        </pc:picChg>
        <pc:picChg chg="del">
          <ac:chgData name="shimotsura taiga" userId="e36b7acc-4726-4c3f-a78c-393a0c9b6d33" providerId="ADAL" clId="{072689F4-8455-455A-9A47-40FA9E0C47FA}" dt="2025-06-08T05:46:51.333" v="235" actId="478"/>
          <ac:picMkLst>
            <pc:docMk/>
            <pc:sldMk cId="2649843252" sldId="718"/>
            <ac:picMk id="32" creationId="{CB58A256-E324-4586-87D3-D7C43556D2A2}"/>
          </ac:picMkLst>
        </pc:picChg>
        <pc:picChg chg="del">
          <ac:chgData name="shimotsura taiga" userId="e36b7acc-4726-4c3f-a78c-393a0c9b6d33" providerId="ADAL" clId="{072689F4-8455-455A-9A47-40FA9E0C47FA}" dt="2025-06-08T05:46:51.333" v="235" actId="478"/>
          <ac:picMkLst>
            <pc:docMk/>
            <pc:sldMk cId="2649843252" sldId="718"/>
            <ac:picMk id="62" creationId="{8D0C3D0A-7634-48A8-B5DB-7540BE7DDA27}"/>
          </ac:picMkLst>
        </pc:picChg>
        <pc:cxnChg chg="add del">
          <ac:chgData name="shimotsura taiga" userId="e36b7acc-4726-4c3f-a78c-393a0c9b6d33" providerId="ADAL" clId="{072689F4-8455-455A-9A47-40FA9E0C47FA}" dt="2025-06-09T00:30:57.218" v="2960"/>
          <ac:cxnSpMkLst>
            <pc:docMk/>
            <pc:sldMk cId="2649843252" sldId="718"/>
            <ac:cxnSpMk id="11" creationId="{76B9E253-E1C5-4E05-A084-D6BC0FB956E6}"/>
          </ac:cxnSpMkLst>
        </pc:cxnChg>
        <pc:cxnChg chg="mod topLvl">
          <ac:chgData name="shimotsura taiga" userId="e36b7acc-4726-4c3f-a78c-393a0c9b6d33" providerId="ADAL" clId="{072689F4-8455-455A-9A47-40FA9E0C47FA}" dt="2025-06-08T06:09:54.370" v="641" actId="465"/>
          <ac:cxnSpMkLst>
            <pc:docMk/>
            <pc:sldMk cId="2649843252" sldId="718"/>
            <ac:cxnSpMk id="27" creationId="{02C3D154-C79F-4BFB-AA7E-F6BE4BE01C0C}"/>
          </ac:cxnSpMkLst>
        </pc:cxnChg>
        <pc:cxnChg chg="mod topLvl">
          <ac:chgData name="shimotsura taiga" userId="e36b7acc-4726-4c3f-a78c-393a0c9b6d33" providerId="ADAL" clId="{072689F4-8455-455A-9A47-40FA9E0C47FA}" dt="2025-06-09T00:30:54.083" v="2958" actId="554"/>
          <ac:cxnSpMkLst>
            <pc:docMk/>
            <pc:sldMk cId="2649843252" sldId="718"/>
            <ac:cxnSpMk id="33" creationId="{12517CD5-C896-4855-B3B8-EEBAED994138}"/>
          </ac:cxnSpMkLst>
        </pc:cxnChg>
        <pc:cxnChg chg="add mod">
          <ac:chgData name="shimotsura taiga" userId="e36b7acc-4726-4c3f-a78c-393a0c9b6d33" providerId="ADAL" clId="{072689F4-8455-455A-9A47-40FA9E0C47FA}" dt="2025-06-08T07:33:53.483" v="701" actId="14100"/>
          <ac:cxnSpMkLst>
            <pc:docMk/>
            <pc:sldMk cId="2649843252" sldId="718"/>
            <ac:cxnSpMk id="38" creationId="{E5B841FB-CD86-4584-975C-9E80E5C42B06}"/>
          </ac:cxnSpMkLst>
        </pc:cxnChg>
      </pc:sldChg>
      <pc:sldChg chg="addSp delSp modSp add ord modTransition modNotesTx">
        <pc:chgData name="shimotsura taiga" userId="e36b7acc-4726-4c3f-a78c-393a0c9b6d33" providerId="ADAL" clId="{072689F4-8455-455A-9A47-40FA9E0C47FA}" dt="2025-06-09T23:00:00.920" v="8311" actId="115"/>
        <pc:sldMkLst>
          <pc:docMk/>
          <pc:sldMk cId="2871221277" sldId="719"/>
        </pc:sldMkLst>
        <pc:spChg chg="del mod">
          <ac:chgData name="shimotsura taiga" userId="e36b7acc-4726-4c3f-a78c-393a0c9b6d33" providerId="ADAL" clId="{072689F4-8455-455A-9A47-40FA9E0C47FA}" dt="2025-06-08T06:12:22.359" v="673" actId="478"/>
          <ac:spMkLst>
            <pc:docMk/>
            <pc:sldMk cId="2871221277" sldId="719"/>
            <ac:spMk id="2" creationId="{62BC659E-EBED-4A50-9B27-9B644C99CD17}"/>
          </ac:spMkLst>
        </pc:spChg>
        <pc:spChg chg="mod">
          <ac:chgData name="shimotsura taiga" userId="e36b7acc-4726-4c3f-a78c-393a0c9b6d33" providerId="ADAL" clId="{072689F4-8455-455A-9A47-40FA9E0C47FA}" dt="2025-06-09T05:13:49.752" v="6517" actId="20577"/>
          <ac:spMkLst>
            <pc:docMk/>
            <pc:sldMk cId="2871221277" sldId="719"/>
            <ac:spMk id="4" creationId="{0AB9471D-8E46-453C-9024-766D87AEF716}"/>
          </ac:spMkLst>
        </pc:spChg>
        <pc:spChg chg="add mod">
          <ac:chgData name="shimotsura taiga" userId="e36b7acc-4726-4c3f-a78c-393a0c9b6d33" providerId="ADAL" clId="{072689F4-8455-455A-9A47-40FA9E0C47FA}" dt="2025-06-08T08:14:32.095" v="1394" actId="14100"/>
          <ac:spMkLst>
            <pc:docMk/>
            <pc:sldMk cId="2871221277" sldId="719"/>
            <ac:spMk id="6" creationId="{67D8F0B2-14B9-4049-B71C-39FCA9089CC5}"/>
          </ac:spMkLst>
        </pc:spChg>
        <pc:spChg chg="del mod">
          <ac:chgData name="shimotsura taiga" userId="e36b7acc-4726-4c3f-a78c-393a0c9b6d33" providerId="ADAL" clId="{072689F4-8455-455A-9A47-40FA9E0C47FA}" dt="2025-06-08T06:12:22.359" v="673" actId="478"/>
          <ac:spMkLst>
            <pc:docMk/>
            <pc:sldMk cId="2871221277" sldId="719"/>
            <ac:spMk id="7" creationId="{B8F74372-0032-4F3D-AF60-DE801228322F}"/>
          </ac:spMkLst>
        </pc:spChg>
        <pc:spChg chg="del">
          <ac:chgData name="shimotsura taiga" userId="e36b7acc-4726-4c3f-a78c-393a0c9b6d33" providerId="ADAL" clId="{072689F4-8455-455A-9A47-40FA9E0C47FA}" dt="2025-06-08T06:12:26.102" v="674" actId="478"/>
          <ac:spMkLst>
            <pc:docMk/>
            <pc:sldMk cId="2871221277" sldId="719"/>
            <ac:spMk id="8" creationId="{1873ABA8-82AC-4F59-8894-4E23DF793750}"/>
          </ac:spMkLst>
        </pc:spChg>
        <pc:spChg chg="add mod">
          <ac:chgData name="shimotsura taiga" userId="e36b7acc-4726-4c3f-a78c-393a0c9b6d33" providerId="ADAL" clId="{072689F4-8455-455A-9A47-40FA9E0C47FA}" dt="2025-06-08T08:15:12.195" v="1413" actId="1076"/>
          <ac:spMkLst>
            <pc:docMk/>
            <pc:sldMk cId="2871221277" sldId="719"/>
            <ac:spMk id="9" creationId="{2698925C-731B-4258-8016-583330B45242}"/>
          </ac:spMkLst>
        </pc:spChg>
        <pc:spChg chg="add del mod topLvl">
          <ac:chgData name="shimotsura taiga" userId="e36b7acc-4726-4c3f-a78c-393a0c9b6d33" providerId="ADAL" clId="{072689F4-8455-455A-9A47-40FA9E0C47FA}" dt="2025-06-08T08:19:50.070" v="1501"/>
          <ac:spMkLst>
            <pc:docMk/>
            <pc:sldMk cId="2871221277" sldId="719"/>
            <ac:spMk id="13" creationId="{851F793C-CBBB-4AAC-ABA8-8D527C82D070}"/>
          </ac:spMkLst>
        </pc:spChg>
        <pc:spChg chg="add del mod">
          <ac:chgData name="shimotsura taiga" userId="e36b7acc-4726-4c3f-a78c-393a0c9b6d33" providerId="ADAL" clId="{072689F4-8455-455A-9A47-40FA9E0C47FA}" dt="2025-06-08T08:19:50.070" v="1501"/>
          <ac:spMkLst>
            <pc:docMk/>
            <pc:sldMk cId="2871221277" sldId="719"/>
            <ac:spMk id="15" creationId="{CB3FDF5A-E265-4ABA-B710-F759EE9AC618}"/>
          </ac:spMkLst>
        </pc:spChg>
        <pc:spChg chg="del mod">
          <ac:chgData name="shimotsura taiga" userId="e36b7acc-4726-4c3f-a78c-393a0c9b6d33" providerId="ADAL" clId="{072689F4-8455-455A-9A47-40FA9E0C47FA}" dt="2025-06-08T06:12:22.359" v="673" actId="478"/>
          <ac:spMkLst>
            <pc:docMk/>
            <pc:sldMk cId="2871221277" sldId="719"/>
            <ac:spMk id="29" creationId="{BC5F19E7-FDE8-4997-98BA-0388AEC06B30}"/>
          </ac:spMkLst>
        </pc:spChg>
        <pc:spChg chg="add mod">
          <ac:chgData name="shimotsura taiga" userId="e36b7acc-4726-4c3f-a78c-393a0c9b6d33" providerId="ADAL" clId="{072689F4-8455-455A-9A47-40FA9E0C47FA}" dt="2025-06-08T08:25:01.685" v="1523" actId="1035"/>
          <ac:spMkLst>
            <pc:docMk/>
            <pc:sldMk cId="2871221277" sldId="719"/>
            <ac:spMk id="32" creationId="{1E730E3A-9066-4E52-B0E8-D08047681BE5}"/>
          </ac:spMkLst>
        </pc:spChg>
        <pc:spChg chg="del">
          <ac:chgData name="shimotsura taiga" userId="e36b7acc-4726-4c3f-a78c-393a0c9b6d33" providerId="ADAL" clId="{072689F4-8455-455A-9A47-40FA9E0C47FA}" dt="2025-06-08T06:12:26.102" v="674" actId="478"/>
          <ac:spMkLst>
            <pc:docMk/>
            <pc:sldMk cId="2871221277" sldId="719"/>
            <ac:spMk id="34" creationId="{AC4BF8C8-69C2-4DF0-8402-8F108695AC33}"/>
          </ac:spMkLst>
        </pc:spChg>
        <pc:spChg chg="add mod">
          <ac:chgData name="shimotsura taiga" userId="e36b7acc-4726-4c3f-a78c-393a0c9b6d33" providerId="ADAL" clId="{072689F4-8455-455A-9A47-40FA9E0C47FA}" dt="2025-06-08T08:25:08.215" v="1525" actId="1036"/>
          <ac:spMkLst>
            <pc:docMk/>
            <pc:sldMk cId="2871221277" sldId="719"/>
            <ac:spMk id="35" creationId="{F7CED607-9B9E-4761-822C-4A7CCD8AAEC0}"/>
          </ac:spMkLst>
        </pc:spChg>
        <pc:spChg chg="add mod">
          <ac:chgData name="shimotsura taiga" userId="e36b7acc-4726-4c3f-a78c-393a0c9b6d33" providerId="ADAL" clId="{072689F4-8455-455A-9A47-40FA9E0C47FA}" dt="2025-06-08T08:25:01.685" v="1523" actId="1035"/>
          <ac:spMkLst>
            <pc:docMk/>
            <pc:sldMk cId="2871221277" sldId="719"/>
            <ac:spMk id="36" creationId="{582F685C-065C-4228-8942-E4F5E3C53B7B}"/>
          </ac:spMkLst>
        </pc:spChg>
        <pc:spChg chg="add mod">
          <ac:chgData name="shimotsura taiga" userId="e36b7acc-4726-4c3f-a78c-393a0c9b6d33" providerId="ADAL" clId="{072689F4-8455-455A-9A47-40FA9E0C47FA}" dt="2025-06-08T08:03:09.871" v="1262" actId="14100"/>
          <ac:spMkLst>
            <pc:docMk/>
            <pc:sldMk cId="2871221277" sldId="719"/>
            <ac:spMk id="37" creationId="{0A12A313-7788-4625-8598-91094FCE3808}"/>
          </ac:spMkLst>
        </pc:spChg>
        <pc:spChg chg="add mod">
          <ac:chgData name="shimotsura taiga" userId="e36b7acc-4726-4c3f-a78c-393a0c9b6d33" providerId="ADAL" clId="{072689F4-8455-455A-9A47-40FA9E0C47FA}" dt="2025-06-09T23:00:00.920" v="8311" actId="115"/>
          <ac:spMkLst>
            <pc:docMk/>
            <pc:sldMk cId="2871221277" sldId="719"/>
            <ac:spMk id="38" creationId="{20934054-DD7F-479F-9169-CBAFD23CB630}"/>
          </ac:spMkLst>
        </pc:spChg>
        <pc:spChg chg="del mod">
          <ac:chgData name="shimotsura taiga" userId="e36b7acc-4726-4c3f-a78c-393a0c9b6d33" providerId="ADAL" clId="{072689F4-8455-455A-9A47-40FA9E0C47FA}" dt="2025-06-08T06:12:22.359" v="673" actId="478"/>
          <ac:spMkLst>
            <pc:docMk/>
            <pc:sldMk cId="2871221277" sldId="719"/>
            <ac:spMk id="43" creationId="{012ECBE3-78FE-48AF-954C-471BB8295D4F}"/>
          </ac:spMkLst>
        </pc:spChg>
        <pc:spChg chg="add mod">
          <ac:chgData name="shimotsura taiga" userId="e36b7acc-4726-4c3f-a78c-393a0c9b6d33" providerId="ADAL" clId="{072689F4-8455-455A-9A47-40FA9E0C47FA}" dt="2025-06-08T08:17:22.510" v="1461" actId="1035"/>
          <ac:spMkLst>
            <pc:docMk/>
            <pc:sldMk cId="2871221277" sldId="719"/>
            <ac:spMk id="44" creationId="{19607D5C-12BF-4486-8D30-1DB76C657AD9}"/>
          </ac:spMkLst>
        </pc:spChg>
        <pc:spChg chg="mod">
          <ac:chgData name="shimotsura taiga" userId="e36b7acc-4726-4c3f-a78c-393a0c9b6d33" providerId="ADAL" clId="{072689F4-8455-455A-9A47-40FA9E0C47FA}" dt="2025-06-08T08:19:31.862" v="1499"/>
          <ac:spMkLst>
            <pc:docMk/>
            <pc:sldMk cId="2871221277" sldId="719"/>
            <ac:spMk id="49" creationId="{5D1E0470-E7AB-4219-8B3D-7E1934A1AD4A}"/>
          </ac:spMkLst>
        </pc:spChg>
        <pc:spChg chg="mod ord">
          <ac:chgData name="shimotsura taiga" userId="e36b7acc-4726-4c3f-a78c-393a0c9b6d33" providerId="ADAL" clId="{072689F4-8455-455A-9A47-40FA9E0C47FA}" dt="2025-06-08T08:24:47.119" v="1518" actId="465"/>
          <ac:spMkLst>
            <pc:docMk/>
            <pc:sldMk cId="2871221277" sldId="719"/>
            <ac:spMk id="52" creationId="{D0A88E39-451F-4139-AF7A-BB068EFC60BC}"/>
          </ac:spMkLst>
        </pc:spChg>
        <pc:spChg chg="mod">
          <ac:chgData name="shimotsura taiga" userId="e36b7acc-4726-4c3f-a78c-393a0c9b6d33" providerId="ADAL" clId="{072689F4-8455-455A-9A47-40FA9E0C47FA}" dt="2025-06-08T06:11:52.234" v="670" actId="20577"/>
          <ac:spMkLst>
            <pc:docMk/>
            <pc:sldMk cId="2871221277" sldId="719"/>
            <ac:spMk id="65" creationId="{F2BCA305-1F0B-4208-AD29-63882A7DDD90}"/>
          </ac:spMkLst>
        </pc:spChg>
        <pc:spChg chg="del">
          <ac:chgData name="shimotsura taiga" userId="e36b7acc-4726-4c3f-a78c-393a0c9b6d33" providerId="ADAL" clId="{072689F4-8455-455A-9A47-40FA9E0C47FA}" dt="2025-06-08T06:12:26.102" v="674" actId="478"/>
          <ac:spMkLst>
            <pc:docMk/>
            <pc:sldMk cId="2871221277" sldId="719"/>
            <ac:spMk id="71" creationId="{38794DBA-918E-47B1-97F4-A4F67EC5F579}"/>
          </ac:spMkLst>
        </pc:spChg>
        <pc:spChg chg="del mod">
          <ac:chgData name="shimotsura taiga" userId="e36b7acc-4726-4c3f-a78c-393a0c9b6d33" providerId="ADAL" clId="{072689F4-8455-455A-9A47-40FA9E0C47FA}" dt="2025-06-08T06:12:22.359" v="673" actId="478"/>
          <ac:spMkLst>
            <pc:docMk/>
            <pc:sldMk cId="2871221277" sldId="719"/>
            <ac:spMk id="72" creationId="{EEC56E8F-3C68-41E3-AD12-577CB43D36D4}"/>
          </ac:spMkLst>
        </pc:spChg>
        <pc:spChg chg="del mod">
          <ac:chgData name="shimotsura taiga" userId="e36b7acc-4726-4c3f-a78c-393a0c9b6d33" providerId="ADAL" clId="{072689F4-8455-455A-9A47-40FA9E0C47FA}" dt="2025-06-08T06:12:22.359" v="673" actId="478"/>
          <ac:spMkLst>
            <pc:docMk/>
            <pc:sldMk cId="2871221277" sldId="719"/>
            <ac:spMk id="73" creationId="{8B4CCAED-5C9F-4D45-B26C-831B7AD0C3E7}"/>
          </ac:spMkLst>
        </pc:spChg>
        <pc:spChg chg="del">
          <ac:chgData name="shimotsura taiga" userId="e36b7acc-4726-4c3f-a78c-393a0c9b6d33" providerId="ADAL" clId="{072689F4-8455-455A-9A47-40FA9E0C47FA}" dt="2025-06-08T06:12:26.102" v="674" actId="478"/>
          <ac:spMkLst>
            <pc:docMk/>
            <pc:sldMk cId="2871221277" sldId="719"/>
            <ac:spMk id="84" creationId="{5DB57462-5A20-4CC0-8F1F-616759531391}"/>
          </ac:spMkLst>
        </pc:spChg>
        <pc:spChg chg="del mod">
          <ac:chgData name="shimotsura taiga" userId="e36b7acc-4726-4c3f-a78c-393a0c9b6d33" providerId="ADAL" clId="{072689F4-8455-455A-9A47-40FA9E0C47FA}" dt="2025-06-08T06:12:22.359" v="673" actId="478"/>
          <ac:spMkLst>
            <pc:docMk/>
            <pc:sldMk cId="2871221277" sldId="719"/>
            <ac:spMk id="85" creationId="{F5B3FCD2-3E76-4A80-AB92-B587A754DA19}"/>
          </ac:spMkLst>
        </pc:spChg>
        <pc:spChg chg="del mod">
          <ac:chgData name="shimotsura taiga" userId="e36b7acc-4726-4c3f-a78c-393a0c9b6d33" providerId="ADAL" clId="{072689F4-8455-455A-9A47-40FA9E0C47FA}" dt="2025-06-08T06:12:22.359" v="673" actId="478"/>
          <ac:spMkLst>
            <pc:docMk/>
            <pc:sldMk cId="2871221277" sldId="719"/>
            <ac:spMk id="86" creationId="{F771B418-CD60-4E1E-B1E9-86C9F0D46F07}"/>
          </ac:spMkLst>
        </pc:spChg>
        <pc:spChg chg="mod">
          <ac:chgData name="shimotsura taiga" userId="e36b7acc-4726-4c3f-a78c-393a0c9b6d33" providerId="ADAL" clId="{072689F4-8455-455A-9A47-40FA9E0C47FA}" dt="2025-06-09T02:18:03.285" v="4885" actId="404"/>
          <ac:spMkLst>
            <pc:docMk/>
            <pc:sldMk cId="2871221277" sldId="719"/>
            <ac:spMk id="91" creationId="{C30B0592-2D10-4022-AA9E-C001E5B6B3AD}"/>
          </ac:spMkLst>
        </pc:spChg>
        <pc:spChg chg="del">
          <ac:chgData name="shimotsura taiga" userId="e36b7acc-4726-4c3f-a78c-393a0c9b6d33" providerId="ADAL" clId="{072689F4-8455-455A-9A47-40FA9E0C47FA}" dt="2025-06-08T06:12:22.359" v="673" actId="478"/>
          <ac:spMkLst>
            <pc:docMk/>
            <pc:sldMk cId="2871221277" sldId="719"/>
            <ac:spMk id="97" creationId="{031B679A-2D65-4AB6-ABC2-D4332422D405}"/>
          </ac:spMkLst>
        </pc:spChg>
        <pc:grpChg chg="add mod topLvl">
          <ac:chgData name="shimotsura taiga" userId="e36b7acc-4726-4c3f-a78c-393a0c9b6d33" providerId="ADAL" clId="{072689F4-8455-455A-9A47-40FA9E0C47FA}" dt="2025-06-08T08:19:15.746" v="1497" actId="165"/>
          <ac:grpSpMkLst>
            <pc:docMk/>
            <pc:sldMk cId="2871221277" sldId="719"/>
            <ac:grpSpMk id="12" creationId="{9924D74B-9D85-4C6D-9992-7DD358FBE0AF}"/>
          </ac:grpSpMkLst>
        </pc:grpChg>
        <pc:grpChg chg="add del mod">
          <ac:chgData name="shimotsura taiga" userId="e36b7acc-4726-4c3f-a78c-393a0c9b6d33" providerId="ADAL" clId="{072689F4-8455-455A-9A47-40FA9E0C47FA}" dt="2025-06-08T08:19:15.746" v="1497" actId="165"/>
          <ac:grpSpMkLst>
            <pc:docMk/>
            <pc:sldMk cId="2871221277" sldId="719"/>
            <ac:grpSpMk id="14" creationId="{D63B86E8-CF03-4C9B-8439-F024F9977BEA}"/>
          </ac:grpSpMkLst>
        </pc:grpChg>
        <pc:grpChg chg="del">
          <ac:chgData name="shimotsura taiga" userId="e36b7acc-4726-4c3f-a78c-393a0c9b6d33" providerId="ADAL" clId="{072689F4-8455-455A-9A47-40FA9E0C47FA}" dt="2025-06-08T06:12:22.359" v="673" actId="478"/>
          <ac:grpSpMkLst>
            <pc:docMk/>
            <pc:sldMk cId="2871221277" sldId="719"/>
            <ac:grpSpMk id="74" creationId="{E1FD226E-C43E-4CBE-9E75-9A8AA16BE006}"/>
          </ac:grpSpMkLst>
        </pc:grpChg>
        <pc:picChg chg="add mod">
          <ac:chgData name="shimotsura taiga" userId="e36b7acc-4726-4c3f-a78c-393a0c9b6d33" providerId="ADAL" clId="{072689F4-8455-455A-9A47-40FA9E0C47FA}" dt="2025-06-08T08:18:02.689" v="1479" actId="164"/>
          <ac:picMkLst>
            <pc:docMk/>
            <pc:sldMk cId="2871221277" sldId="719"/>
            <ac:picMk id="5" creationId="{F51CB02A-93C7-453D-80E6-111E8B4459D4}"/>
          </ac:picMkLst>
        </pc:picChg>
        <pc:picChg chg="add mod ord">
          <ac:chgData name="shimotsura taiga" userId="e36b7acc-4726-4c3f-a78c-393a0c9b6d33" providerId="ADAL" clId="{072689F4-8455-455A-9A47-40FA9E0C47FA}" dt="2025-06-08T08:20:05.418" v="1504" actId="167"/>
          <ac:picMkLst>
            <pc:docMk/>
            <pc:sldMk cId="2871221277" sldId="719"/>
            <ac:picMk id="33" creationId="{C197465E-4B0E-4E86-BC9A-A2F54735E3D0}"/>
          </ac:picMkLst>
        </pc:picChg>
        <pc:picChg chg="del mod">
          <ac:chgData name="shimotsura taiga" userId="e36b7acc-4726-4c3f-a78c-393a0c9b6d33" providerId="ADAL" clId="{072689F4-8455-455A-9A47-40FA9E0C47FA}" dt="2025-06-08T06:12:22.359" v="673" actId="478"/>
          <ac:picMkLst>
            <pc:docMk/>
            <pc:sldMk cId="2871221277" sldId="719"/>
            <ac:picMk id="96" creationId="{AD4056C0-3318-43BB-A183-11D44E115891}"/>
          </ac:picMkLst>
        </pc:picChg>
        <pc:cxnChg chg="add del mod">
          <ac:chgData name="shimotsura taiga" userId="e36b7acc-4726-4c3f-a78c-393a0c9b6d33" providerId="ADAL" clId="{072689F4-8455-455A-9A47-40FA9E0C47FA}" dt="2025-06-08T08:17:10.059" v="1457" actId="478"/>
          <ac:cxnSpMkLst>
            <pc:docMk/>
            <pc:sldMk cId="2871221277" sldId="719"/>
            <ac:cxnSpMk id="11" creationId="{AC04B9AE-1194-46FD-A015-F120447AEA39}"/>
          </ac:cxnSpMkLst>
        </pc:cxnChg>
        <pc:cxnChg chg="del">
          <ac:chgData name="shimotsura taiga" userId="e36b7acc-4726-4c3f-a78c-393a0c9b6d33" providerId="ADAL" clId="{072689F4-8455-455A-9A47-40FA9E0C47FA}" dt="2025-06-08T06:12:26.102" v="674" actId="478"/>
          <ac:cxnSpMkLst>
            <pc:docMk/>
            <pc:sldMk cId="2871221277" sldId="719"/>
            <ac:cxnSpMk id="50" creationId="{9AEE727D-C3C5-47F0-BBF3-5CDF95280DE0}"/>
          </ac:cxnSpMkLst>
        </pc:cxnChg>
        <pc:cxnChg chg="del">
          <ac:chgData name="shimotsura taiga" userId="e36b7acc-4726-4c3f-a78c-393a0c9b6d33" providerId="ADAL" clId="{072689F4-8455-455A-9A47-40FA9E0C47FA}" dt="2025-06-08T06:12:26.102" v="674" actId="478"/>
          <ac:cxnSpMkLst>
            <pc:docMk/>
            <pc:sldMk cId="2871221277" sldId="719"/>
            <ac:cxnSpMk id="51" creationId="{A2F27A58-1838-4A05-91A9-56B8D4AB21A5}"/>
          </ac:cxnSpMkLst>
        </pc:cxnChg>
        <pc:cxnChg chg="del mod">
          <ac:chgData name="shimotsura taiga" userId="e36b7acc-4726-4c3f-a78c-393a0c9b6d33" providerId="ADAL" clId="{072689F4-8455-455A-9A47-40FA9E0C47FA}" dt="2025-06-08T06:12:22.359" v="673" actId="478"/>
          <ac:cxnSpMkLst>
            <pc:docMk/>
            <pc:sldMk cId="2871221277" sldId="719"/>
            <ac:cxnSpMk id="87" creationId="{69A9691A-D787-4756-A7C5-4B4871F1BC0A}"/>
          </ac:cxnSpMkLst>
        </pc:cxnChg>
        <pc:cxnChg chg="del mod">
          <ac:chgData name="shimotsura taiga" userId="e36b7acc-4726-4c3f-a78c-393a0c9b6d33" providerId="ADAL" clId="{072689F4-8455-455A-9A47-40FA9E0C47FA}" dt="2025-06-08T06:12:22.359" v="673" actId="478"/>
          <ac:cxnSpMkLst>
            <pc:docMk/>
            <pc:sldMk cId="2871221277" sldId="719"/>
            <ac:cxnSpMk id="95" creationId="{62EEBD36-FE47-48F5-94DB-D4E637401F42}"/>
          </ac:cxnSpMkLst>
        </pc:cxnChg>
      </pc:sldChg>
      <pc:sldChg chg="addSp delSp modSp add ord modTransition">
        <pc:chgData name="shimotsura taiga" userId="e36b7acc-4726-4c3f-a78c-393a0c9b6d33" providerId="ADAL" clId="{072689F4-8455-455A-9A47-40FA9E0C47FA}" dt="2025-06-08T09:07:32.526" v="2507"/>
        <pc:sldMkLst>
          <pc:docMk/>
          <pc:sldMk cId="2136069698" sldId="720"/>
        </pc:sldMkLst>
        <pc:spChg chg="add del mod">
          <ac:chgData name="shimotsura taiga" userId="e36b7acc-4726-4c3f-a78c-393a0c9b6d33" providerId="ADAL" clId="{072689F4-8455-455A-9A47-40FA9E0C47FA}" dt="2025-06-08T08:23:49.622" v="1516" actId="478"/>
          <ac:spMkLst>
            <pc:docMk/>
            <pc:sldMk cId="2136069698" sldId="720"/>
            <ac:spMk id="3" creationId="{C585D21D-AFFF-4E03-A7D3-332B8DE673E3}"/>
          </ac:spMkLst>
        </pc:spChg>
        <pc:spChg chg="add del mod">
          <ac:chgData name="shimotsura taiga" userId="e36b7acc-4726-4c3f-a78c-393a0c9b6d33" providerId="ADAL" clId="{072689F4-8455-455A-9A47-40FA9E0C47FA}" dt="2025-06-08T08:50:33.529" v="1995" actId="478"/>
          <ac:spMkLst>
            <pc:docMk/>
            <pc:sldMk cId="2136069698" sldId="720"/>
            <ac:spMk id="9" creationId="{72D3EC80-F1D6-4C88-956B-42B8D6A904F7}"/>
          </ac:spMkLst>
        </pc:spChg>
        <pc:spChg chg="add mod">
          <ac:chgData name="shimotsura taiga" userId="e36b7acc-4726-4c3f-a78c-393a0c9b6d33" providerId="ADAL" clId="{072689F4-8455-455A-9A47-40FA9E0C47FA}" dt="2025-06-08T08:45:46.598" v="1781" actId="1036"/>
          <ac:spMkLst>
            <pc:docMk/>
            <pc:sldMk cId="2136069698" sldId="720"/>
            <ac:spMk id="10" creationId="{3AACC6AB-4BEC-48F5-9A44-23805A22AA7E}"/>
          </ac:spMkLst>
        </pc:spChg>
        <pc:spChg chg="add mod ord">
          <ac:chgData name="shimotsura taiga" userId="e36b7acc-4726-4c3f-a78c-393a0c9b6d33" providerId="ADAL" clId="{072689F4-8455-455A-9A47-40FA9E0C47FA}" dt="2025-06-08T08:57:05.996" v="2303" actId="166"/>
          <ac:spMkLst>
            <pc:docMk/>
            <pc:sldMk cId="2136069698" sldId="720"/>
            <ac:spMk id="11" creationId="{FC2E7E6D-87DB-41D4-BC8B-F0B13B106B45}"/>
          </ac:spMkLst>
        </pc:spChg>
        <pc:spChg chg="add mod">
          <ac:chgData name="shimotsura taiga" userId="e36b7acc-4726-4c3f-a78c-393a0c9b6d33" providerId="ADAL" clId="{072689F4-8455-455A-9A47-40FA9E0C47FA}" dt="2025-06-08T08:50:48.570" v="2000" actId="12"/>
          <ac:spMkLst>
            <pc:docMk/>
            <pc:sldMk cId="2136069698" sldId="720"/>
            <ac:spMk id="12" creationId="{3A930731-89B7-4705-93A3-15B9F4EAF749}"/>
          </ac:spMkLst>
        </pc:spChg>
        <pc:spChg chg="add mod">
          <ac:chgData name="shimotsura taiga" userId="e36b7acc-4726-4c3f-a78c-393a0c9b6d33" providerId="ADAL" clId="{072689F4-8455-455A-9A47-40FA9E0C47FA}" dt="2025-06-08T08:56:13.958" v="2292" actId="12788"/>
          <ac:spMkLst>
            <pc:docMk/>
            <pc:sldMk cId="2136069698" sldId="720"/>
            <ac:spMk id="14" creationId="{55A3E66E-7989-41BC-AF6C-ACDDFEFF62C9}"/>
          </ac:spMkLst>
        </pc:spChg>
        <pc:spChg chg="add mod">
          <ac:chgData name="shimotsura taiga" userId="e36b7acc-4726-4c3f-a78c-393a0c9b6d33" providerId="ADAL" clId="{072689F4-8455-455A-9A47-40FA9E0C47FA}" dt="2025-06-08T09:02:18.060" v="2427" actId="20577"/>
          <ac:spMkLst>
            <pc:docMk/>
            <pc:sldMk cId="2136069698" sldId="720"/>
            <ac:spMk id="15" creationId="{D0C53259-82FC-4401-884E-2C83201AE55D}"/>
          </ac:spMkLst>
        </pc:spChg>
        <pc:spChg chg="add mod">
          <ac:chgData name="shimotsura taiga" userId="e36b7acc-4726-4c3f-a78c-393a0c9b6d33" providerId="ADAL" clId="{072689F4-8455-455A-9A47-40FA9E0C47FA}" dt="2025-06-08T08:58:24.572" v="2339" actId="12788"/>
          <ac:spMkLst>
            <pc:docMk/>
            <pc:sldMk cId="2136069698" sldId="720"/>
            <ac:spMk id="17" creationId="{AEA1AAEF-B825-4564-AFCF-6034BC9F8A6F}"/>
          </ac:spMkLst>
        </pc:spChg>
        <pc:spChg chg="del mod">
          <ac:chgData name="shimotsura taiga" userId="e36b7acc-4726-4c3f-a78c-393a0c9b6d33" providerId="ADAL" clId="{072689F4-8455-455A-9A47-40FA9E0C47FA}" dt="2025-06-08T08:23:16.224" v="1513" actId="478"/>
          <ac:spMkLst>
            <pc:docMk/>
            <pc:sldMk cId="2136069698" sldId="720"/>
            <ac:spMk id="32" creationId="{1E730E3A-9066-4E52-B0E8-D08047681BE5}"/>
          </ac:spMkLst>
        </pc:spChg>
        <pc:spChg chg="del">
          <ac:chgData name="shimotsura taiga" userId="e36b7acc-4726-4c3f-a78c-393a0c9b6d33" providerId="ADAL" clId="{072689F4-8455-455A-9A47-40FA9E0C47FA}" dt="2025-06-08T08:23:44.508" v="1514" actId="478"/>
          <ac:spMkLst>
            <pc:docMk/>
            <pc:sldMk cId="2136069698" sldId="720"/>
            <ac:spMk id="91" creationId="{C30B0592-2D10-4022-AA9E-C001E5B6B3AD}"/>
          </ac:spMkLst>
        </pc:spChg>
        <pc:picChg chg="del mod">
          <ac:chgData name="shimotsura taiga" userId="e36b7acc-4726-4c3f-a78c-393a0c9b6d33" providerId="ADAL" clId="{072689F4-8455-455A-9A47-40FA9E0C47FA}" dt="2025-06-08T08:23:16.224" v="1513" actId="478"/>
          <ac:picMkLst>
            <pc:docMk/>
            <pc:sldMk cId="2136069698" sldId="720"/>
            <ac:picMk id="33" creationId="{C197465E-4B0E-4E86-BC9A-A2F54735E3D0}"/>
          </ac:picMkLst>
        </pc:picChg>
        <pc:cxnChg chg="add mod">
          <ac:chgData name="shimotsura taiga" userId="e36b7acc-4726-4c3f-a78c-393a0c9b6d33" providerId="ADAL" clId="{072689F4-8455-455A-9A47-40FA9E0C47FA}" dt="2025-06-08T08:55:27.531" v="2218" actId="1036"/>
          <ac:cxnSpMkLst>
            <pc:docMk/>
            <pc:sldMk cId="2136069698" sldId="720"/>
            <ac:cxnSpMk id="13" creationId="{DD1BE2D9-93EF-47AB-B869-D569FD2F80DF}"/>
          </ac:cxnSpMkLst>
        </pc:cxnChg>
        <pc:cxnChg chg="add mod">
          <ac:chgData name="shimotsura taiga" userId="e36b7acc-4726-4c3f-a78c-393a0c9b6d33" providerId="ADAL" clId="{072689F4-8455-455A-9A47-40FA9E0C47FA}" dt="2025-06-08T08:56:41.790" v="2300" actId="1076"/>
          <ac:cxnSpMkLst>
            <pc:docMk/>
            <pc:sldMk cId="2136069698" sldId="720"/>
            <ac:cxnSpMk id="16" creationId="{6A684F4F-6D0D-47C2-9CA3-374C8C676B17}"/>
          </ac:cxnSpMkLst>
        </pc:cxnChg>
      </pc:sldChg>
      <pc:sldChg chg="addSp delSp modSp add ord modNotesTx">
        <pc:chgData name="shimotsura taiga" userId="e36b7acc-4726-4c3f-a78c-393a0c9b6d33" providerId="ADAL" clId="{072689F4-8455-455A-9A47-40FA9E0C47FA}" dt="2025-06-09T07:21:49.770" v="8287" actId="20577"/>
        <pc:sldMkLst>
          <pc:docMk/>
          <pc:sldMk cId="1215120606" sldId="721"/>
        </pc:sldMkLst>
        <pc:spChg chg="mod">
          <ac:chgData name="shimotsura taiga" userId="e36b7acc-4726-4c3f-a78c-393a0c9b6d33" providerId="ADAL" clId="{072689F4-8455-455A-9A47-40FA9E0C47FA}" dt="2025-06-09T05:13:43.958" v="6515" actId="20577"/>
          <ac:spMkLst>
            <pc:docMk/>
            <pc:sldMk cId="1215120606" sldId="721"/>
            <ac:spMk id="4" creationId="{0AB9471D-8E46-453C-9024-766D87AEF716}"/>
          </ac:spMkLst>
        </pc:spChg>
        <pc:spChg chg="del">
          <ac:chgData name="shimotsura taiga" userId="e36b7acc-4726-4c3f-a78c-393a0c9b6d33" providerId="ADAL" clId="{072689F4-8455-455A-9A47-40FA9E0C47FA}" dt="2025-06-08T08:20:43.980" v="1511" actId="478"/>
          <ac:spMkLst>
            <pc:docMk/>
            <pc:sldMk cId="1215120606" sldId="721"/>
            <ac:spMk id="6" creationId="{67D8F0B2-14B9-4049-B71C-39FCA9089CC5}"/>
          </ac:spMkLst>
        </pc:spChg>
        <pc:spChg chg="del">
          <ac:chgData name="shimotsura taiga" userId="e36b7acc-4726-4c3f-a78c-393a0c9b6d33" providerId="ADAL" clId="{072689F4-8455-455A-9A47-40FA9E0C47FA}" dt="2025-06-08T08:20:43.980" v="1511" actId="478"/>
          <ac:spMkLst>
            <pc:docMk/>
            <pc:sldMk cId="1215120606" sldId="721"/>
            <ac:spMk id="9" creationId="{2698925C-731B-4258-8016-583330B45242}"/>
          </ac:spMkLst>
        </pc:spChg>
        <pc:spChg chg="add">
          <ac:chgData name="shimotsura taiga" userId="e36b7acc-4726-4c3f-a78c-393a0c9b6d33" providerId="ADAL" clId="{072689F4-8455-455A-9A47-40FA9E0C47FA}" dt="2025-06-08T08:25:27.777" v="1527"/>
          <ac:spMkLst>
            <pc:docMk/>
            <pc:sldMk cId="1215120606" sldId="721"/>
            <ac:spMk id="17" creationId="{23C20CAA-D23C-4621-B863-70FA2ED9F3EC}"/>
          </ac:spMkLst>
        </pc:spChg>
        <pc:spChg chg="add mod">
          <ac:chgData name="shimotsura taiga" userId="e36b7acc-4726-4c3f-a78c-393a0c9b6d33" providerId="ADAL" clId="{072689F4-8455-455A-9A47-40FA9E0C47FA}" dt="2025-06-09T06:08:34.250" v="7601" actId="1076"/>
          <ac:spMkLst>
            <pc:docMk/>
            <pc:sldMk cId="1215120606" sldId="721"/>
            <ac:spMk id="18" creationId="{CD4D8EA4-DE5A-4799-86A4-C6754B995C25}"/>
          </ac:spMkLst>
        </pc:spChg>
        <pc:spChg chg="add">
          <ac:chgData name="shimotsura taiga" userId="e36b7acc-4726-4c3f-a78c-393a0c9b6d33" providerId="ADAL" clId="{072689F4-8455-455A-9A47-40FA9E0C47FA}" dt="2025-06-08T08:25:27.777" v="1527"/>
          <ac:spMkLst>
            <pc:docMk/>
            <pc:sldMk cId="1215120606" sldId="721"/>
            <ac:spMk id="19" creationId="{CB078D0E-BA7E-49EE-9A93-04885875E051}"/>
          </ac:spMkLst>
        </pc:spChg>
        <pc:spChg chg="del">
          <ac:chgData name="shimotsura taiga" userId="e36b7acc-4726-4c3f-a78c-393a0c9b6d33" providerId="ADAL" clId="{072689F4-8455-455A-9A47-40FA9E0C47FA}" dt="2025-06-08T08:25:27.407" v="1526" actId="478"/>
          <ac:spMkLst>
            <pc:docMk/>
            <pc:sldMk cId="1215120606" sldId="721"/>
            <ac:spMk id="32" creationId="{1E730E3A-9066-4E52-B0E8-D08047681BE5}"/>
          </ac:spMkLst>
        </pc:spChg>
        <pc:spChg chg="del">
          <ac:chgData name="shimotsura taiga" userId="e36b7acc-4726-4c3f-a78c-393a0c9b6d33" providerId="ADAL" clId="{072689F4-8455-455A-9A47-40FA9E0C47FA}" dt="2025-06-08T08:25:27.407" v="1526" actId="478"/>
          <ac:spMkLst>
            <pc:docMk/>
            <pc:sldMk cId="1215120606" sldId="721"/>
            <ac:spMk id="35" creationId="{F7CED607-9B9E-4761-822C-4A7CCD8AAEC0}"/>
          </ac:spMkLst>
        </pc:spChg>
        <pc:spChg chg="del">
          <ac:chgData name="shimotsura taiga" userId="e36b7acc-4726-4c3f-a78c-393a0c9b6d33" providerId="ADAL" clId="{072689F4-8455-455A-9A47-40FA9E0C47FA}" dt="2025-06-08T08:25:27.407" v="1526" actId="478"/>
          <ac:spMkLst>
            <pc:docMk/>
            <pc:sldMk cId="1215120606" sldId="721"/>
            <ac:spMk id="36" creationId="{582F685C-065C-4228-8942-E4F5E3C53B7B}"/>
          </ac:spMkLst>
        </pc:spChg>
        <pc:spChg chg="del">
          <ac:chgData name="shimotsura taiga" userId="e36b7acc-4726-4c3f-a78c-393a0c9b6d33" providerId="ADAL" clId="{072689F4-8455-455A-9A47-40FA9E0C47FA}" dt="2025-06-08T08:20:43.980" v="1511" actId="478"/>
          <ac:spMkLst>
            <pc:docMk/>
            <pc:sldMk cId="1215120606" sldId="721"/>
            <ac:spMk id="44" creationId="{19607D5C-12BF-4486-8D30-1DB76C657AD9}"/>
          </ac:spMkLst>
        </pc:spChg>
        <pc:spChg chg="del">
          <ac:chgData name="shimotsura taiga" userId="e36b7acc-4726-4c3f-a78c-393a0c9b6d33" providerId="ADAL" clId="{072689F4-8455-455A-9A47-40FA9E0C47FA}" dt="2025-06-08T08:20:17.878" v="1506" actId="478"/>
          <ac:spMkLst>
            <pc:docMk/>
            <pc:sldMk cId="1215120606" sldId="721"/>
            <ac:spMk id="52" creationId="{D0A88E39-451F-4139-AF7A-BB068EFC60BC}"/>
          </ac:spMkLst>
        </pc:spChg>
        <pc:spChg chg="mod">
          <ac:chgData name="shimotsura taiga" userId="e36b7acc-4726-4c3f-a78c-393a0c9b6d33" providerId="ADAL" clId="{072689F4-8455-455A-9A47-40FA9E0C47FA}" dt="2025-06-09T02:18:25.395" v="4887" actId="404"/>
          <ac:spMkLst>
            <pc:docMk/>
            <pc:sldMk cId="1215120606" sldId="721"/>
            <ac:spMk id="91" creationId="{C30B0592-2D10-4022-AA9E-C001E5B6B3AD}"/>
          </ac:spMkLst>
        </pc:spChg>
        <pc:grpChg chg="del">
          <ac:chgData name="shimotsura taiga" userId="e36b7acc-4726-4c3f-a78c-393a0c9b6d33" providerId="ADAL" clId="{072689F4-8455-455A-9A47-40FA9E0C47FA}" dt="2025-06-08T08:20:20.685" v="1507" actId="478"/>
          <ac:grpSpMkLst>
            <pc:docMk/>
            <pc:sldMk cId="1215120606" sldId="721"/>
            <ac:grpSpMk id="12" creationId="{9924D74B-9D85-4C6D-9992-7DD358FBE0AF}"/>
          </ac:grpSpMkLst>
        </pc:grpChg>
      </pc:sldChg>
      <pc:sldChg chg="addSp delSp modSp add modNotesTx">
        <pc:chgData name="shimotsura taiga" userId="e36b7acc-4726-4c3f-a78c-393a0c9b6d33" providerId="ADAL" clId="{072689F4-8455-455A-9A47-40FA9E0C47FA}" dt="2025-06-09T23:02:40.196" v="8321" actId="20577"/>
        <pc:sldMkLst>
          <pc:docMk/>
          <pc:sldMk cId="3946381488" sldId="722"/>
        </pc:sldMkLst>
        <pc:spChg chg="mod">
          <ac:chgData name="shimotsura taiga" userId="e36b7acc-4726-4c3f-a78c-393a0c9b6d33" providerId="ADAL" clId="{072689F4-8455-455A-9A47-40FA9E0C47FA}" dt="2025-06-09T05:13:55.236" v="6519" actId="20577"/>
          <ac:spMkLst>
            <pc:docMk/>
            <pc:sldMk cId="3946381488" sldId="722"/>
            <ac:spMk id="4" creationId="{0AB9471D-8E46-453C-9024-766D87AEF716}"/>
          </ac:spMkLst>
        </pc:spChg>
        <pc:spChg chg="del">
          <ac:chgData name="shimotsura taiga" userId="e36b7acc-4726-4c3f-a78c-393a0c9b6d33" providerId="ADAL" clId="{072689F4-8455-455A-9A47-40FA9E0C47FA}" dt="2025-06-09T00:21:33.591" v="2954" actId="478"/>
          <ac:spMkLst>
            <pc:docMk/>
            <pc:sldMk cId="3946381488" sldId="722"/>
            <ac:spMk id="10" creationId="{3AACC6AB-4BEC-48F5-9A44-23805A22AA7E}"/>
          </ac:spMkLst>
        </pc:spChg>
        <pc:spChg chg="mod">
          <ac:chgData name="shimotsura taiga" userId="e36b7acc-4726-4c3f-a78c-393a0c9b6d33" providerId="ADAL" clId="{072689F4-8455-455A-9A47-40FA9E0C47FA}" dt="2025-06-08T09:08:47.760" v="2510" actId="1036"/>
          <ac:spMkLst>
            <pc:docMk/>
            <pc:sldMk cId="3946381488" sldId="722"/>
            <ac:spMk id="11" creationId="{FC2E7E6D-87DB-41D4-BC8B-F0B13B106B45}"/>
          </ac:spMkLst>
        </pc:spChg>
        <pc:spChg chg="mod">
          <ac:chgData name="shimotsura taiga" userId="e36b7acc-4726-4c3f-a78c-393a0c9b6d33" providerId="ADAL" clId="{072689F4-8455-455A-9A47-40FA9E0C47FA}" dt="2025-06-08T09:32:17.757" v="2920" actId="113"/>
          <ac:spMkLst>
            <pc:docMk/>
            <pc:sldMk cId="3946381488" sldId="722"/>
            <ac:spMk id="12" creationId="{3A930731-89B7-4705-93A3-15B9F4EAF749}"/>
          </ac:spMkLst>
        </pc:spChg>
        <pc:spChg chg="mod">
          <ac:chgData name="shimotsura taiga" userId="e36b7acc-4726-4c3f-a78c-393a0c9b6d33" providerId="ADAL" clId="{072689F4-8455-455A-9A47-40FA9E0C47FA}" dt="2025-06-09T06:55:24.524" v="8228" actId="14100"/>
          <ac:spMkLst>
            <pc:docMk/>
            <pc:sldMk cId="3946381488" sldId="722"/>
            <ac:spMk id="14" creationId="{55A3E66E-7989-41BC-AF6C-ACDDFEFF62C9}"/>
          </ac:spMkLst>
        </pc:spChg>
        <pc:spChg chg="mod ord topLvl">
          <ac:chgData name="shimotsura taiga" userId="e36b7acc-4726-4c3f-a78c-393a0c9b6d33" providerId="ADAL" clId="{072689F4-8455-455A-9A47-40FA9E0C47FA}" dt="2025-06-09T06:57:07.870" v="8239" actId="164"/>
          <ac:spMkLst>
            <pc:docMk/>
            <pc:sldMk cId="3946381488" sldId="722"/>
            <ac:spMk id="15" creationId="{D0C53259-82FC-4401-884E-2C83201AE55D}"/>
          </ac:spMkLst>
        </pc:spChg>
        <pc:spChg chg="del mod">
          <ac:chgData name="shimotsura taiga" userId="e36b7acc-4726-4c3f-a78c-393a0c9b6d33" providerId="ADAL" clId="{072689F4-8455-455A-9A47-40FA9E0C47FA}" dt="2025-06-09T06:55:50.780" v="8230" actId="478"/>
          <ac:spMkLst>
            <pc:docMk/>
            <pc:sldMk cId="3946381488" sldId="722"/>
            <ac:spMk id="17" creationId="{AEA1AAEF-B825-4564-AFCF-6034BC9F8A6F}"/>
          </ac:spMkLst>
        </pc:spChg>
        <pc:spChg chg="add mod">
          <ac:chgData name="shimotsura taiga" userId="e36b7acc-4726-4c3f-a78c-393a0c9b6d33" providerId="ADAL" clId="{072689F4-8455-455A-9A47-40FA9E0C47FA}" dt="2025-06-09T06:55:46.799" v="8229" actId="20577"/>
          <ac:spMkLst>
            <pc:docMk/>
            <pc:sldMk cId="3946381488" sldId="722"/>
            <ac:spMk id="18" creationId="{40B531D7-0778-4169-AFB5-1C82FF6BA2E5}"/>
          </ac:spMkLst>
        </pc:spChg>
        <pc:spChg chg="add">
          <ac:chgData name="shimotsura taiga" userId="e36b7acc-4726-4c3f-a78c-393a0c9b6d33" providerId="ADAL" clId="{072689F4-8455-455A-9A47-40FA9E0C47FA}" dt="2025-06-09T00:21:33.909" v="2955"/>
          <ac:spMkLst>
            <pc:docMk/>
            <pc:sldMk cId="3946381488" sldId="722"/>
            <ac:spMk id="19" creationId="{F6C53EFA-A392-46F2-9FEA-3FDEAE83D56F}"/>
          </ac:spMkLst>
        </pc:spChg>
        <pc:spChg chg="add mod topLvl">
          <ac:chgData name="shimotsura taiga" userId="e36b7acc-4726-4c3f-a78c-393a0c9b6d33" providerId="ADAL" clId="{072689F4-8455-455A-9A47-40FA9E0C47FA}" dt="2025-06-09T06:57:07.870" v="8239" actId="164"/>
          <ac:spMkLst>
            <pc:docMk/>
            <pc:sldMk cId="3946381488" sldId="722"/>
            <ac:spMk id="20" creationId="{84AA93D7-9C03-4502-B475-A150F3F0A8EF}"/>
          </ac:spMkLst>
        </pc:spChg>
        <pc:grpChg chg="add del mod topLvl">
          <ac:chgData name="shimotsura taiga" userId="e36b7acc-4726-4c3f-a78c-393a0c9b6d33" providerId="ADAL" clId="{072689F4-8455-455A-9A47-40FA9E0C47FA}" dt="2025-06-09T06:56:59.135" v="8237" actId="165"/>
          <ac:grpSpMkLst>
            <pc:docMk/>
            <pc:sldMk cId="3946381488" sldId="722"/>
            <ac:grpSpMk id="2" creationId="{1312D45A-6E36-47B5-BC9B-A7A63180EA49}"/>
          </ac:grpSpMkLst>
        </pc:grpChg>
        <pc:grpChg chg="add mod">
          <ac:chgData name="shimotsura taiga" userId="e36b7acc-4726-4c3f-a78c-393a0c9b6d33" providerId="ADAL" clId="{072689F4-8455-455A-9A47-40FA9E0C47FA}" dt="2025-06-09T06:55:18.929" v="8222" actId="12788"/>
          <ac:grpSpMkLst>
            <pc:docMk/>
            <pc:sldMk cId="3946381488" sldId="722"/>
            <ac:grpSpMk id="3" creationId="{F62EB8B8-FC62-4126-A9C3-E3F07A7B1F16}"/>
          </ac:grpSpMkLst>
        </pc:grpChg>
        <pc:grpChg chg="add del mod">
          <ac:chgData name="shimotsura taiga" userId="e36b7acc-4726-4c3f-a78c-393a0c9b6d33" providerId="ADAL" clId="{072689F4-8455-455A-9A47-40FA9E0C47FA}" dt="2025-06-09T06:56:57.253" v="8236" actId="165"/>
          <ac:grpSpMkLst>
            <pc:docMk/>
            <pc:sldMk cId="3946381488" sldId="722"/>
            <ac:grpSpMk id="5" creationId="{C9DC488C-9341-4527-A8AB-BFD60E0AB327}"/>
          </ac:grpSpMkLst>
        </pc:grpChg>
        <pc:grpChg chg="add mod">
          <ac:chgData name="shimotsura taiga" userId="e36b7acc-4726-4c3f-a78c-393a0c9b6d33" providerId="ADAL" clId="{072689F4-8455-455A-9A47-40FA9E0C47FA}" dt="2025-06-09T06:57:07.870" v="8239" actId="164"/>
          <ac:grpSpMkLst>
            <pc:docMk/>
            <pc:sldMk cId="3946381488" sldId="722"/>
            <ac:grpSpMk id="6" creationId="{41E5284F-30FA-402C-946B-BAB4AA106084}"/>
          </ac:grpSpMkLst>
        </pc:grpChg>
        <pc:cxnChg chg="mod">
          <ac:chgData name="shimotsura taiga" userId="e36b7acc-4726-4c3f-a78c-393a0c9b6d33" providerId="ADAL" clId="{072689F4-8455-455A-9A47-40FA9E0C47FA}" dt="2025-06-08T09:05:23.413" v="2449" actId="164"/>
          <ac:cxnSpMkLst>
            <pc:docMk/>
            <pc:sldMk cId="3946381488" sldId="722"/>
            <ac:cxnSpMk id="13" creationId="{DD1BE2D9-93EF-47AB-B869-D569FD2F80DF}"/>
          </ac:cxnSpMkLst>
        </pc:cxnChg>
        <pc:cxnChg chg="mod topLvl">
          <ac:chgData name="shimotsura taiga" userId="e36b7acc-4726-4c3f-a78c-393a0c9b6d33" providerId="ADAL" clId="{072689F4-8455-455A-9A47-40FA9E0C47FA}" dt="2025-06-09T06:57:07.870" v="8239" actId="164"/>
          <ac:cxnSpMkLst>
            <pc:docMk/>
            <pc:sldMk cId="3946381488" sldId="722"/>
            <ac:cxnSpMk id="16" creationId="{6A684F4F-6D0D-47C2-9CA3-374C8C676B17}"/>
          </ac:cxnSpMkLst>
        </pc:cxnChg>
      </pc:sldChg>
      <pc:sldChg chg="addSp delSp modSp add modTransition modNotesTx">
        <pc:chgData name="shimotsura taiga" userId="e36b7acc-4726-4c3f-a78c-393a0c9b6d33" providerId="ADAL" clId="{072689F4-8455-455A-9A47-40FA9E0C47FA}" dt="2025-06-09T23:06:05.029" v="8327" actId="20577"/>
        <pc:sldMkLst>
          <pc:docMk/>
          <pc:sldMk cId="105924515" sldId="723"/>
        </pc:sldMkLst>
        <pc:spChg chg="mod">
          <ac:chgData name="shimotsura taiga" userId="e36b7acc-4726-4c3f-a78c-393a0c9b6d33" providerId="ADAL" clId="{072689F4-8455-455A-9A47-40FA9E0C47FA}" dt="2025-06-09T05:14:01.423" v="6521" actId="20577"/>
          <ac:spMkLst>
            <pc:docMk/>
            <pc:sldMk cId="105924515" sldId="723"/>
            <ac:spMk id="4" creationId="{0AB9471D-8E46-453C-9024-766D87AEF716}"/>
          </ac:spMkLst>
        </pc:spChg>
        <pc:spChg chg="add del mod">
          <ac:chgData name="shimotsura taiga" userId="e36b7acc-4726-4c3f-a78c-393a0c9b6d33" providerId="ADAL" clId="{072689F4-8455-455A-9A47-40FA9E0C47FA}" dt="2025-06-08T09:22:51.396" v="2743" actId="478"/>
          <ac:spMkLst>
            <pc:docMk/>
            <pc:sldMk cId="105924515" sldId="723"/>
            <ac:spMk id="5" creationId="{43B594C4-998C-47AD-B51C-7C85BA9A01E0}"/>
          </ac:spMkLst>
        </pc:spChg>
        <pc:spChg chg="add mod">
          <ac:chgData name="shimotsura taiga" userId="e36b7acc-4726-4c3f-a78c-393a0c9b6d33" providerId="ADAL" clId="{072689F4-8455-455A-9A47-40FA9E0C47FA}" dt="2025-06-08T09:34:00.194" v="2938" actId="14100"/>
          <ac:spMkLst>
            <pc:docMk/>
            <pc:sldMk cId="105924515" sldId="723"/>
            <ac:spMk id="6" creationId="{5B5D4D5F-9C1A-4C6E-983D-07B1EA6BCC36}"/>
          </ac:spMkLst>
        </pc:spChg>
        <pc:spChg chg="add del mod">
          <ac:chgData name="shimotsura taiga" userId="e36b7acc-4726-4c3f-a78c-393a0c9b6d33" providerId="ADAL" clId="{072689F4-8455-455A-9A47-40FA9E0C47FA}" dt="2025-06-08T09:34:54.791" v="2940" actId="478"/>
          <ac:spMkLst>
            <pc:docMk/>
            <pc:sldMk cId="105924515" sldId="723"/>
            <ac:spMk id="8" creationId="{1067F14E-F70F-4AC6-9AAB-7E25FC84B047}"/>
          </ac:spMkLst>
        </pc:spChg>
        <pc:spChg chg="mod">
          <ac:chgData name="shimotsura taiga" userId="e36b7acc-4726-4c3f-a78c-393a0c9b6d33" providerId="ADAL" clId="{072689F4-8455-455A-9A47-40FA9E0C47FA}" dt="2025-06-09T06:45:00.985" v="8185" actId="16959"/>
          <ac:spMkLst>
            <pc:docMk/>
            <pc:sldMk cId="105924515" sldId="723"/>
            <ac:spMk id="10" creationId="{3AACC6AB-4BEC-48F5-9A44-23805A22AA7E}"/>
          </ac:spMkLst>
        </pc:spChg>
        <pc:spChg chg="del">
          <ac:chgData name="shimotsura taiga" userId="e36b7acc-4726-4c3f-a78c-393a0c9b6d33" providerId="ADAL" clId="{072689F4-8455-455A-9A47-40FA9E0C47FA}" dt="2025-06-08T09:34:52.114" v="2939" actId="478"/>
          <ac:spMkLst>
            <pc:docMk/>
            <pc:sldMk cId="105924515" sldId="723"/>
            <ac:spMk id="12" creationId="{3A930731-89B7-4705-93A3-15B9F4EAF749}"/>
          </ac:spMkLst>
        </pc:spChg>
        <pc:spChg chg="add mod">
          <ac:chgData name="shimotsura taiga" userId="e36b7acc-4726-4c3f-a78c-393a0c9b6d33" providerId="ADAL" clId="{072689F4-8455-455A-9A47-40FA9E0C47FA}" dt="2025-06-09T00:21:11.591" v="2951" actId="1076"/>
          <ac:spMkLst>
            <pc:docMk/>
            <pc:sldMk cId="105924515" sldId="723"/>
            <ac:spMk id="12" creationId="{600299F6-B763-4BBA-B267-5C18D169B9C9}"/>
          </ac:spMkLst>
        </pc:spChg>
        <pc:spChg chg="mod">
          <ac:chgData name="shimotsura taiga" userId="e36b7acc-4726-4c3f-a78c-393a0c9b6d33" providerId="ADAL" clId="{072689F4-8455-455A-9A47-40FA9E0C47FA}" dt="2025-06-08T09:17:44.299" v="2598" actId="20577"/>
          <ac:spMkLst>
            <pc:docMk/>
            <pc:sldMk cId="105924515" sldId="723"/>
            <ac:spMk id="15" creationId="{D0C53259-82FC-4401-884E-2C83201AE55D}"/>
          </ac:spMkLst>
        </pc:spChg>
        <pc:spChg chg="mod">
          <ac:chgData name="shimotsura taiga" userId="e36b7acc-4726-4c3f-a78c-393a0c9b6d33" providerId="ADAL" clId="{072689F4-8455-455A-9A47-40FA9E0C47FA}" dt="2025-06-09T06:55:18.430" v="8221" actId="20577"/>
          <ac:spMkLst>
            <pc:docMk/>
            <pc:sldMk cId="105924515" sldId="723"/>
            <ac:spMk id="17" creationId="{AEA1AAEF-B825-4564-AFCF-6034BC9F8A6F}"/>
          </ac:spMkLst>
        </pc:spChg>
        <pc:spChg chg="add mod">
          <ac:chgData name="shimotsura taiga" userId="e36b7acc-4726-4c3f-a78c-393a0c9b6d33" providerId="ADAL" clId="{072689F4-8455-455A-9A47-40FA9E0C47FA}" dt="2025-06-08T09:33:22.757" v="2930" actId="403"/>
          <ac:spMkLst>
            <pc:docMk/>
            <pc:sldMk cId="105924515" sldId="723"/>
            <ac:spMk id="18" creationId="{62FBB3B6-BF61-46B3-B331-2024825D754B}"/>
          </ac:spMkLst>
        </pc:spChg>
        <pc:spChg chg="add">
          <ac:chgData name="shimotsura taiga" userId="e36b7acc-4726-4c3f-a78c-393a0c9b6d33" providerId="ADAL" clId="{072689F4-8455-455A-9A47-40FA9E0C47FA}" dt="2025-06-08T09:34:55.419" v="2941"/>
          <ac:spMkLst>
            <pc:docMk/>
            <pc:sldMk cId="105924515" sldId="723"/>
            <ac:spMk id="19" creationId="{82F42A92-A5BA-4BFF-BFA4-6F9C379774FA}"/>
          </ac:spMkLst>
        </pc:spChg>
        <pc:grpChg chg="mod">
          <ac:chgData name="shimotsura taiga" userId="e36b7acc-4726-4c3f-a78c-393a0c9b6d33" providerId="ADAL" clId="{072689F4-8455-455A-9A47-40FA9E0C47FA}" dt="2025-06-08T09:17:44.299" v="2598" actId="20577"/>
          <ac:grpSpMkLst>
            <pc:docMk/>
            <pc:sldMk cId="105924515" sldId="723"/>
            <ac:grpSpMk id="2" creationId="{1312D45A-6E36-47B5-BC9B-A7A63180EA49}"/>
          </ac:grpSpMkLst>
        </pc:grpChg>
        <pc:grpChg chg="del">
          <ac:chgData name="shimotsura taiga" userId="e36b7acc-4726-4c3f-a78c-393a0c9b6d33" providerId="ADAL" clId="{072689F4-8455-455A-9A47-40FA9E0C47FA}" dt="2025-06-08T09:17:48.712" v="2599" actId="478"/>
          <ac:grpSpMkLst>
            <pc:docMk/>
            <pc:sldMk cId="105924515" sldId="723"/>
            <ac:grpSpMk id="3" creationId="{F62EB8B8-FC62-4126-A9C3-E3F07A7B1F16}"/>
          </ac:grpSpMkLst>
        </pc:grpChg>
      </pc:sldChg>
      <pc:sldChg chg="modSp add modNotesTx">
        <pc:chgData name="shimotsura taiga" userId="e36b7acc-4726-4c3f-a78c-393a0c9b6d33" providerId="ADAL" clId="{072689F4-8455-455A-9A47-40FA9E0C47FA}" dt="2025-06-09T05:14:28.221" v="6527" actId="20577"/>
        <pc:sldMkLst>
          <pc:docMk/>
          <pc:sldMk cId="2880126878" sldId="724"/>
        </pc:sldMkLst>
        <pc:spChg chg="mod">
          <ac:chgData name="shimotsura taiga" userId="e36b7acc-4726-4c3f-a78c-393a0c9b6d33" providerId="ADAL" clId="{072689F4-8455-455A-9A47-40FA9E0C47FA}" dt="2025-06-09T05:14:28.221" v="6527" actId="20577"/>
          <ac:spMkLst>
            <pc:docMk/>
            <pc:sldMk cId="2880126878" sldId="724"/>
            <ac:spMk id="4" creationId="{0AB9471D-8E46-453C-9024-766D87AEF716}"/>
          </ac:spMkLst>
        </pc:spChg>
        <pc:spChg chg="mod">
          <ac:chgData name="shimotsura taiga" userId="e36b7acc-4726-4c3f-a78c-393a0c9b6d33" providerId="ADAL" clId="{072689F4-8455-455A-9A47-40FA9E0C47FA}" dt="2025-06-09T02:17:40.326" v="4883" actId="12"/>
          <ac:spMkLst>
            <pc:docMk/>
            <pc:sldMk cId="2880126878" sldId="724"/>
            <ac:spMk id="50" creationId="{40D3E1E6-C32F-47D7-B546-F0784AB17930}"/>
          </ac:spMkLst>
        </pc:spChg>
      </pc:sldChg>
      <pc:sldChg chg="addSp delSp modSp add ord modTransition">
        <pc:chgData name="shimotsura taiga" userId="e36b7acc-4726-4c3f-a78c-393a0c9b6d33" providerId="ADAL" clId="{072689F4-8455-455A-9A47-40FA9E0C47FA}" dt="2025-06-09T02:16:40.556" v="4882"/>
        <pc:sldMkLst>
          <pc:docMk/>
          <pc:sldMk cId="1294921848" sldId="725"/>
        </pc:sldMkLst>
        <pc:spChg chg="mod">
          <ac:chgData name="shimotsura taiga" userId="e36b7acc-4726-4c3f-a78c-393a0c9b6d33" providerId="ADAL" clId="{072689F4-8455-455A-9A47-40FA9E0C47FA}" dt="2025-06-09T01:36:16.586" v="4159" actId="1036"/>
          <ac:spMkLst>
            <pc:docMk/>
            <pc:sldMk cId="1294921848" sldId="725"/>
            <ac:spMk id="8" creationId="{DAA0FC60-ABB7-41F8-94AE-0AC2BC2C1073}"/>
          </ac:spMkLst>
        </pc:spChg>
        <pc:spChg chg="add mod">
          <ac:chgData name="shimotsura taiga" userId="e36b7acc-4726-4c3f-a78c-393a0c9b6d33" providerId="ADAL" clId="{072689F4-8455-455A-9A47-40FA9E0C47FA}" dt="2025-06-09T01:46:36.963" v="4358" actId="14100"/>
          <ac:spMkLst>
            <pc:docMk/>
            <pc:sldMk cId="1294921848" sldId="725"/>
            <ac:spMk id="23" creationId="{02ED55F4-2644-4FC1-8D10-628D4252416E}"/>
          </ac:spMkLst>
        </pc:spChg>
        <pc:spChg chg="add mod">
          <ac:chgData name="shimotsura taiga" userId="e36b7acc-4726-4c3f-a78c-393a0c9b6d33" providerId="ADAL" clId="{072689F4-8455-455A-9A47-40FA9E0C47FA}" dt="2025-06-09T01:40:49.785" v="4274" actId="20577"/>
          <ac:spMkLst>
            <pc:docMk/>
            <pc:sldMk cId="1294921848" sldId="725"/>
            <ac:spMk id="24" creationId="{E059D85A-F111-4D16-A8CD-8E23FFE64D82}"/>
          </ac:spMkLst>
        </pc:spChg>
        <pc:spChg chg="add mod">
          <ac:chgData name="shimotsura taiga" userId="e36b7acc-4726-4c3f-a78c-393a0c9b6d33" providerId="ADAL" clId="{072689F4-8455-455A-9A47-40FA9E0C47FA}" dt="2025-06-09T01:46:30.835" v="4357" actId="408"/>
          <ac:spMkLst>
            <pc:docMk/>
            <pc:sldMk cId="1294921848" sldId="725"/>
            <ac:spMk id="25" creationId="{DDFB249D-F5C4-4A52-8B2F-AD47F94FA257}"/>
          </ac:spMkLst>
        </pc:spChg>
        <pc:spChg chg="add mod">
          <ac:chgData name="shimotsura taiga" userId="e36b7acc-4726-4c3f-a78c-393a0c9b6d33" providerId="ADAL" clId="{072689F4-8455-455A-9A47-40FA9E0C47FA}" dt="2025-06-09T01:46:30.835" v="4357" actId="408"/>
          <ac:spMkLst>
            <pc:docMk/>
            <pc:sldMk cId="1294921848" sldId="725"/>
            <ac:spMk id="26" creationId="{02AF02C5-BB5E-42FF-A769-1B7F76F3AD60}"/>
          </ac:spMkLst>
        </pc:spChg>
        <pc:spChg chg="add del mod">
          <ac:chgData name="shimotsura taiga" userId="e36b7acc-4726-4c3f-a78c-393a0c9b6d33" providerId="ADAL" clId="{072689F4-8455-455A-9A47-40FA9E0C47FA}" dt="2025-06-09T01:43:14.752" v="4315"/>
          <ac:spMkLst>
            <pc:docMk/>
            <pc:sldMk cId="1294921848" sldId="725"/>
            <ac:spMk id="27" creationId="{32FFE976-9C9C-4AF5-ABBE-43EE0859255D}"/>
          </ac:spMkLst>
        </pc:spChg>
        <pc:spChg chg="add mod">
          <ac:chgData name="shimotsura taiga" userId="e36b7acc-4726-4c3f-a78c-393a0c9b6d33" providerId="ADAL" clId="{072689F4-8455-455A-9A47-40FA9E0C47FA}" dt="2025-06-09T01:46:30.835" v="4357" actId="408"/>
          <ac:spMkLst>
            <pc:docMk/>
            <pc:sldMk cId="1294921848" sldId="725"/>
            <ac:spMk id="28" creationId="{57D663E1-9DA8-4F2E-BC34-2FA0E2F5187F}"/>
          </ac:spMkLst>
        </pc:spChg>
        <pc:spChg chg="mod">
          <ac:chgData name="shimotsura taiga" userId="e36b7acc-4726-4c3f-a78c-393a0c9b6d33" providerId="ADAL" clId="{072689F4-8455-455A-9A47-40FA9E0C47FA}" dt="2025-06-09T01:36:16.586" v="4159" actId="1036"/>
          <ac:spMkLst>
            <pc:docMk/>
            <pc:sldMk cId="1294921848" sldId="725"/>
            <ac:spMk id="51" creationId="{4C050A5B-A6A5-4D35-867A-3BCBACDEF640}"/>
          </ac:spMkLst>
        </pc:spChg>
        <pc:spChg chg="mod">
          <ac:chgData name="shimotsura taiga" userId="e36b7acc-4726-4c3f-a78c-393a0c9b6d33" providerId="ADAL" clId="{072689F4-8455-455A-9A47-40FA9E0C47FA}" dt="2025-06-09T01:36:16.586" v="4159" actId="1036"/>
          <ac:spMkLst>
            <pc:docMk/>
            <pc:sldMk cId="1294921848" sldId="725"/>
            <ac:spMk id="53" creationId="{196D5F9B-08AC-4D84-9507-823CCD8BFBB0}"/>
          </ac:spMkLst>
        </pc:spChg>
        <pc:spChg chg="mod">
          <ac:chgData name="shimotsura taiga" userId="e36b7acc-4726-4c3f-a78c-393a0c9b6d33" providerId="ADAL" clId="{072689F4-8455-455A-9A47-40FA9E0C47FA}" dt="2025-06-09T01:36:16.586" v="4159" actId="1036"/>
          <ac:spMkLst>
            <pc:docMk/>
            <pc:sldMk cId="1294921848" sldId="725"/>
            <ac:spMk id="55" creationId="{04EDA968-C8AA-44C8-8C7A-B32213F5CC94}"/>
          </ac:spMkLst>
        </pc:spChg>
        <pc:spChg chg="mod">
          <ac:chgData name="shimotsura taiga" userId="e36b7acc-4726-4c3f-a78c-393a0c9b6d33" providerId="ADAL" clId="{072689F4-8455-455A-9A47-40FA9E0C47FA}" dt="2025-06-09T01:36:16.586" v="4159" actId="1036"/>
          <ac:spMkLst>
            <pc:docMk/>
            <pc:sldMk cId="1294921848" sldId="725"/>
            <ac:spMk id="57" creationId="{C0EAE58D-2A1C-4DA6-AC8C-18E2F07B0E6A}"/>
          </ac:spMkLst>
        </pc:spChg>
        <pc:spChg chg="mod">
          <ac:chgData name="shimotsura taiga" userId="e36b7acc-4726-4c3f-a78c-393a0c9b6d33" providerId="ADAL" clId="{072689F4-8455-455A-9A47-40FA9E0C47FA}" dt="2025-06-09T01:36:16.586" v="4159" actId="1036"/>
          <ac:spMkLst>
            <pc:docMk/>
            <pc:sldMk cId="1294921848" sldId="725"/>
            <ac:spMk id="59" creationId="{5B0279F4-2885-4533-A01F-2BC97F27E82D}"/>
          </ac:spMkLst>
        </pc:spChg>
        <pc:spChg chg="mod">
          <ac:chgData name="shimotsura taiga" userId="e36b7acc-4726-4c3f-a78c-393a0c9b6d33" providerId="ADAL" clId="{072689F4-8455-455A-9A47-40FA9E0C47FA}" dt="2025-06-09T01:41:41.949" v="4295" actId="20577"/>
          <ac:spMkLst>
            <pc:docMk/>
            <pc:sldMk cId="1294921848" sldId="725"/>
            <ac:spMk id="63" creationId="{369AB6A5-05F3-4795-B152-B6B3AC942CBF}"/>
          </ac:spMkLst>
        </pc:spChg>
        <pc:spChg chg="del mod">
          <ac:chgData name="shimotsura taiga" userId="e36b7acc-4726-4c3f-a78c-393a0c9b6d33" providerId="ADAL" clId="{072689F4-8455-455A-9A47-40FA9E0C47FA}" dt="2025-06-09T01:38:28.299" v="4238" actId="478"/>
          <ac:spMkLst>
            <pc:docMk/>
            <pc:sldMk cId="1294921848" sldId="725"/>
            <ac:spMk id="66" creationId="{A965E239-9B43-4BBB-ACD2-ECBCE4D9A5B8}"/>
          </ac:spMkLst>
        </pc:spChg>
        <pc:spChg chg="del">
          <ac:chgData name="shimotsura taiga" userId="e36b7acc-4726-4c3f-a78c-393a0c9b6d33" providerId="ADAL" clId="{072689F4-8455-455A-9A47-40FA9E0C47FA}" dt="2025-06-09T01:36:20.680" v="4160" actId="478"/>
          <ac:spMkLst>
            <pc:docMk/>
            <pc:sldMk cId="1294921848" sldId="725"/>
            <ac:spMk id="67" creationId="{E4BC0495-E7D7-4491-8B9C-3F0A6C5DAF55}"/>
          </ac:spMkLst>
        </pc:spChg>
        <pc:spChg chg="mod">
          <ac:chgData name="shimotsura taiga" userId="e36b7acc-4726-4c3f-a78c-393a0c9b6d33" providerId="ADAL" clId="{072689F4-8455-455A-9A47-40FA9E0C47FA}" dt="2025-06-09T01:43:52.057" v="4320" actId="14100"/>
          <ac:spMkLst>
            <pc:docMk/>
            <pc:sldMk cId="1294921848" sldId="725"/>
            <ac:spMk id="68" creationId="{123814F0-28B0-4A91-A8D3-54E62C0588DE}"/>
          </ac:spMkLst>
        </pc:spChg>
        <pc:spChg chg="mod">
          <ac:chgData name="shimotsura taiga" userId="e36b7acc-4726-4c3f-a78c-393a0c9b6d33" providerId="ADAL" clId="{072689F4-8455-455A-9A47-40FA9E0C47FA}" dt="2025-06-09T01:36:16.586" v="4159" actId="1036"/>
          <ac:spMkLst>
            <pc:docMk/>
            <pc:sldMk cId="1294921848" sldId="725"/>
            <ac:spMk id="74" creationId="{427DDC7A-E43C-4045-9B0B-60CB8D013F7B}"/>
          </ac:spMkLst>
        </pc:spChg>
        <pc:spChg chg="mod">
          <ac:chgData name="shimotsura taiga" userId="e36b7acc-4726-4c3f-a78c-393a0c9b6d33" providerId="ADAL" clId="{072689F4-8455-455A-9A47-40FA9E0C47FA}" dt="2025-06-09T01:36:16.586" v="4159" actId="1036"/>
          <ac:spMkLst>
            <pc:docMk/>
            <pc:sldMk cId="1294921848" sldId="725"/>
            <ac:spMk id="75" creationId="{AF942D6A-47E6-4D9F-A133-0EC9B1D63CBD}"/>
          </ac:spMkLst>
        </pc:spChg>
        <pc:picChg chg="mod">
          <ac:chgData name="shimotsura taiga" userId="e36b7acc-4726-4c3f-a78c-393a0c9b6d33" providerId="ADAL" clId="{072689F4-8455-455A-9A47-40FA9E0C47FA}" dt="2025-06-09T01:36:16.586" v="4159" actId="1036"/>
          <ac:picMkLst>
            <pc:docMk/>
            <pc:sldMk cId="1294921848" sldId="725"/>
            <ac:picMk id="11" creationId="{BA4A03CC-EB05-4682-BBAB-BABF3B06B5D3}"/>
          </ac:picMkLst>
        </pc:picChg>
        <pc:picChg chg="mod">
          <ac:chgData name="shimotsura taiga" userId="e36b7acc-4726-4c3f-a78c-393a0c9b6d33" providerId="ADAL" clId="{072689F4-8455-455A-9A47-40FA9E0C47FA}" dt="2025-06-09T01:36:16.586" v="4159" actId="1036"/>
          <ac:picMkLst>
            <pc:docMk/>
            <pc:sldMk cId="1294921848" sldId="725"/>
            <ac:picMk id="52" creationId="{253AC703-ABE0-4660-A19B-01315D17F753}"/>
          </ac:picMkLst>
        </pc:picChg>
        <pc:picChg chg="mod">
          <ac:chgData name="shimotsura taiga" userId="e36b7acc-4726-4c3f-a78c-393a0c9b6d33" providerId="ADAL" clId="{072689F4-8455-455A-9A47-40FA9E0C47FA}" dt="2025-06-09T01:36:16.586" v="4159" actId="1036"/>
          <ac:picMkLst>
            <pc:docMk/>
            <pc:sldMk cId="1294921848" sldId="725"/>
            <ac:picMk id="54" creationId="{9E8030BA-0D7F-412C-BADC-6F86B4F4DD91}"/>
          </ac:picMkLst>
        </pc:picChg>
        <pc:picChg chg="mod">
          <ac:chgData name="shimotsura taiga" userId="e36b7acc-4726-4c3f-a78c-393a0c9b6d33" providerId="ADAL" clId="{072689F4-8455-455A-9A47-40FA9E0C47FA}" dt="2025-06-09T01:36:16.586" v="4159" actId="1036"/>
          <ac:picMkLst>
            <pc:docMk/>
            <pc:sldMk cId="1294921848" sldId="725"/>
            <ac:picMk id="56" creationId="{43174F15-A941-4A4C-9A65-DF14C11F908C}"/>
          </ac:picMkLst>
        </pc:picChg>
        <pc:picChg chg="mod">
          <ac:chgData name="shimotsura taiga" userId="e36b7acc-4726-4c3f-a78c-393a0c9b6d33" providerId="ADAL" clId="{072689F4-8455-455A-9A47-40FA9E0C47FA}" dt="2025-06-09T01:36:16.586" v="4159" actId="1036"/>
          <ac:picMkLst>
            <pc:docMk/>
            <pc:sldMk cId="1294921848" sldId="725"/>
            <ac:picMk id="58" creationId="{71BE9FDB-073E-4D77-8C2D-4B6F9DA284D2}"/>
          </ac:picMkLst>
        </pc:picChg>
        <pc:picChg chg="mod">
          <ac:chgData name="shimotsura taiga" userId="e36b7acc-4726-4c3f-a78c-393a0c9b6d33" providerId="ADAL" clId="{072689F4-8455-455A-9A47-40FA9E0C47FA}" dt="2025-06-09T01:36:16.586" v="4159" actId="1036"/>
          <ac:picMkLst>
            <pc:docMk/>
            <pc:sldMk cId="1294921848" sldId="725"/>
            <ac:picMk id="60" creationId="{D72934EF-BB36-429D-A41D-D7CF9789DA1E}"/>
          </ac:picMkLst>
        </pc:picChg>
      </pc:sldChg>
      <pc:sldChg chg="addSp delSp modSp add ord modTransition">
        <pc:chgData name="shimotsura taiga" userId="e36b7acc-4726-4c3f-a78c-393a0c9b6d33" providerId="ADAL" clId="{072689F4-8455-455A-9A47-40FA9E0C47FA}" dt="2025-06-09T02:16:40.556" v="4882"/>
        <pc:sldMkLst>
          <pc:docMk/>
          <pc:sldMk cId="297394663" sldId="726"/>
        </pc:sldMkLst>
        <pc:spChg chg="add mod">
          <ac:chgData name="shimotsura taiga" userId="e36b7acc-4726-4c3f-a78c-393a0c9b6d33" providerId="ADAL" clId="{072689F4-8455-455A-9A47-40FA9E0C47FA}" dt="2025-06-09T02:00:20.135" v="4575" actId="1037"/>
          <ac:spMkLst>
            <pc:docMk/>
            <pc:sldMk cId="297394663" sldId="726"/>
            <ac:spMk id="28" creationId="{D1A28FA9-6C30-4151-8952-CCC6EA55BF62}"/>
          </ac:spMkLst>
        </pc:spChg>
        <pc:spChg chg="add mod">
          <ac:chgData name="shimotsura taiga" userId="e36b7acc-4726-4c3f-a78c-393a0c9b6d33" providerId="ADAL" clId="{072689F4-8455-455A-9A47-40FA9E0C47FA}" dt="2025-06-09T01:59:22.835" v="4542" actId="20577"/>
          <ac:spMkLst>
            <pc:docMk/>
            <pc:sldMk cId="297394663" sldId="726"/>
            <ac:spMk id="29" creationId="{4504947A-0449-4DCC-89F8-0199A6A6DB86}"/>
          </ac:spMkLst>
        </pc:spChg>
        <pc:spChg chg="mod">
          <ac:chgData name="shimotsura taiga" userId="e36b7acc-4726-4c3f-a78c-393a0c9b6d33" providerId="ADAL" clId="{072689F4-8455-455A-9A47-40FA9E0C47FA}" dt="2025-06-09T01:56:03.974" v="4508" actId="113"/>
          <ac:spMkLst>
            <pc:docMk/>
            <pc:sldMk cId="297394663" sldId="726"/>
            <ac:spMk id="63" creationId="{369AB6A5-05F3-4795-B152-B6B3AC942CBF}"/>
          </ac:spMkLst>
        </pc:spChg>
        <pc:spChg chg="mod">
          <ac:chgData name="shimotsura taiga" userId="e36b7acc-4726-4c3f-a78c-393a0c9b6d33" providerId="ADAL" clId="{072689F4-8455-455A-9A47-40FA9E0C47FA}" dt="2025-06-09T01:59:58.333" v="4568" actId="14100"/>
          <ac:spMkLst>
            <pc:docMk/>
            <pc:sldMk cId="297394663" sldId="726"/>
            <ac:spMk id="66" creationId="{A965E239-9B43-4BBB-ACD2-ECBCE4D9A5B8}"/>
          </ac:spMkLst>
        </pc:spChg>
        <pc:spChg chg="mod">
          <ac:chgData name="shimotsura taiga" userId="e36b7acc-4726-4c3f-a78c-393a0c9b6d33" providerId="ADAL" clId="{072689F4-8455-455A-9A47-40FA9E0C47FA}" dt="2025-06-09T02:00:20.135" v="4575" actId="1037"/>
          <ac:spMkLst>
            <pc:docMk/>
            <pc:sldMk cId="297394663" sldId="726"/>
            <ac:spMk id="67" creationId="{E4BC0495-E7D7-4491-8B9C-3F0A6C5DAF55}"/>
          </ac:spMkLst>
        </pc:spChg>
        <pc:spChg chg="mod">
          <ac:chgData name="shimotsura taiga" userId="e36b7acc-4726-4c3f-a78c-393a0c9b6d33" providerId="ADAL" clId="{072689F4-8455-455A-9A47-40FA9E0C47FA}" dt="2025-06-09T02:00:04.936" v="4569" actId="1035"/>
          <ac:spMkLst>
            <pc:docMk/>
            <pc:sldMk cId="297394663" sldId="726"/>
            <ac:spMk id="76" creationId="{6D33E725-3343-4804-BDD4-D5838315A4CD}"/>
          </ac:spMkLst>
        </pc:spChg>
        <pc:spChg chg="mod">
          <ac:chgData name="shimotsura taiga" userId="e36b7acc-4726-4c3f-a78c-393a0c9b6d33" providerId="ADAL" clId="{072689F4-8455-455A-9A47-40FA9E0C47FA}" dt="2025-06-09T01:56:26.677" v="4511" actId="113"/>
          <ac:spMkLst>
            <pc:docMk/>
            <pc:sldMk cId="297394663" sldId="726"/>
            <ac:spMk id="77" creationId="{E1BC71BD-DF5B-43F9-98F3-A9C4097678D3}"/>
          </ac:spMkLst>
        </pc:spChg>
        <pc:spChg chg="mod">
          <ac:chgData name="shimotsura taiga" userId="e36b7acc-4726-4c3f-a78c-393a0c9b6d33" providerId="ADAL" clId="{072689F4-8455-455A-9A47-40FA9E0C47FA}" dt="2025-06-09T01:56:26.677" v="4511" actId="113"/>
          <ac:spMkLst>
            <pc:docMk/>
            <pc:sldMk cId="297394663" sldId="726"/>
            <ac:spMk id="78" creationId="{E7B5E38E-88FD-42A8-BB5F-1B70B4802E85}"/>
          </ac:spMkLst>
        </pc:spChg>
        <pc:cxnChg chg="add del mod">
          <ac:chgData name="shimotsura taiga" userId="e36b7acc-4726-4c3f-a78c-393a0c9b6d33" providerId="ADAL" clId="{072689F4-8455-455A-9A47-40FA9E0C47FA}" dt="2025-06-09T02:03:29.887" v="4584" actId="478"/>
          <ac:cxnSpMkLst>
            <pc:docMk/>
            <pc:sldMk cId="297394663" sldId="726"/>
            <ac:cxnSpMk id="3" creationId="{19E0AADE-A2C3-46BA-A5F7-B0E40D3B02D4}"/>
          </ac:cxnSpMkLst>
        </pc:cxnChg>
      </pc:sldChg>
      <pc:sldChg chg="delSp modSp add ord modTransition">
        <pc:chgData name="shimotsura taiga" userId="e36b7acc-4726-4c3f-a78c-393a0c9b6d33" providerId="ADAL" clId="{072689F4-8455-455A-9A47-40FA9E0C47FA}" dt="2025-06-09T02:16:40.556" v="4882"/>
        <pc:sldMkLst>
          <pc:docMk/>
          <pc:sldMk cId="219886253" sldId="727"/>
        </pc:sldMkLst>
        <pc:spChg chg="mod">
          <ac:chgData name="shimotsura taiga" userId="e36b7acc-4726-4c3f-a78c-393a0c9b6d33" providerId="ADAL" clId="{072689F4-8455-455A-9A47-40FA9E0C47FA}" dt="2025-06-09T01:55:36.371" v="4506" actId="113"/>
          <ac:spMkLst>
            <pc:docMk/>
            <pc:sldMk cId="219886253" sldId="727"/>
            <ac:spMk id="63" creationId="{369AB6A5-05F3-4795-B152-B6B3AC942CBF}"/>
          </ac:spMkLst>
        </pc:spChg>
        <pc:spChg chg="del">
          <ac:chgData name="shimotsura taiga" userId="e36b7acc-4726-4c3f-a78c-393a0c9b6d33" providerId="ADAL" clId="{072689F4-8455-455A-9A47-40FA9E0C47FA}" dt="2025-06-09T01:54:21.597" v="4500" actId="478"/>
          <ac:spMkLst>
            <pc:docMk/>
            <pc:sldMk cId="219886253" sldId="727"/>
            <ac:spMk id="66" creationId="{A965E239-9B43-4BBB-ACD2-ECBCE4D9A5B8}"/>
          </ac:spMkLst>
        </pc:spChg>
        <pc:spChg chg="del">
          <ac:chgData name="shimotsura taiga" userId="e36b7acc-4726-4c3f-a78c-393a0c9b6d33" providerId="ADAL" clId="{072689F4-8455-455A-9A47-40FA9E0C47FA}" dt="2025-06-09T01:54:21.597" v="4500" actId="478"/>
          <ac:spMkLst>
            <pc:docMk/>
            <pc:sldMk cId="219886253" sldId="727"/>
            <ac:spMk id="67" creationId="{E4BC0495-E7D7-4491-8B9C-3F0A6C5DAF55}"/>
          </ac:spMkLst>
        </pc:spChg>
        <pc:spChg chg="del">
          <ac:chgData name="shimotsura taiga" userId="e36b7acc-4726-4c3f-a78c-393a0c9b6d33" providerId="ADAL" clId="{072689F4-8455-455A-9A47-40FA9E0C47FA}" dt="2025-06-09T01:54:21.597" v="4500" actId="478"/>
          <ac:spMkLst>
            <pc:docMk/>
            <pc:sldMk cId="219886253" sldId="727"/>
            <ac:spMk id="76" creationId="{6D33E725-3343-4804-BDD4-D5838315A4CD}"/>
          </ac:spMkLst>
        </pc:spChg>
        <pc:spChg chg="mod">
          <ac:chgData name="shimotsura taiga" userId="e36b7acc-4726-4c3f-a78c-393a0c9b6d33" providerId="ADAL" clId="{072689F4-8455-455A-9A47-40FA9E0C47FA}" dt="2025-06-09T01:56:22.208" v="4510" actId="113"/>
          <ac:spMkLst>
            <pc:docMk/>
            <pc:sldMk cId="219886253" sldId="727"/>
            <ac:spMk id="77" creationId="{E1BC71BD-DF5B-43F9-98F3-A9C4097678D3}"/>
          </ac:spMkLst>
        </pc:spChg>
        <pc:spChg chg="mod">
          <ac:chgData name="shimotsura taiga" userId="e36b7acc-4726-4c3f-a78c-393a0c9b6d33" providerId="ADAL" clId="{072689F4-8455-455A-9A47-40FA9E0C47FA}" dt="2025-06-09T01:56:22.208" v="4510" actId="113"/>
          <ac:spMkLst>
            <pc:docMk/>
            <pc:sldMk cId="219886253" sldId="727"/>
            <ac:spMk id="78" creationId="{E7B5E38E-88FD-42A8-BB5F-1B70B4802E85}"/>
          </ac:spMkLst>
        </pc:spChg>
      </pc:sldChg>
      <pc:sldChg chg="addSp delSp modSp add ord modTransition">
        <pc:chgData name="shimotsura taiga" userId="e36b7acc-4726-4c3f-a78c-393a0c9b6d33" providerId="ADAL" clId="{072689F4-8455-455A-9A47-40FA9E0C47FA}" dt="2025-06-09T05:11:45.399" v="6511"/>
        <pc:sldMkLst>
          <pc:docMk/>
          <pc:sldMk cId="2895243785" sldId="728"/>
        </pc:sldMkLst>
        <pc:spChg chg="del mod">
          <ac:chgData name="shimotsura taiga" userId="e36b7acc-4726-4c3f-a78c-393a0c9b6d33" providerId="ADAL" clId="{072689F4-8455-455A-9A47-40FA9E0C47FA}" dt="2025-06-09T04:14:04.707" v="5194" actId="478"/>
          <ac:spMkLst>
            <pc:docMk/>
            <pc:sldMk cId="2895243785" sldId="728"/>
            <ac:spMk id="8" creationId="{8330585A-2631-47C0-A073-FDFFA781F6C6}"/>
          </ac:spMkLst>
        </pc:spChg>
        <pc:spChg chg="del mod">
          <ac:chgData name="shimotsura taiga" userId="e36b7acc-4726-4c3f-a78c-393a0c9b6d33" providerId="ADAL" clId="{072689F4-8455-455A-9A47-40FA9E0C47FA}" dt="2025-06-09T04:14:04.707" v="5194" actId="478"/>
          <ac:spMkLst>
            <pc:docMk/>
            <pc:sldMk cId="2895243785" sldId="728"/>
            <ac:spMk id="10" creationId="{6D461D68-587F-4D68-998B-CD185220F69A}"/>
          </ac:spMkLst>
        </pc:spChg>
        <pc:spChg chg="del mod">
          <ac:chgData name="shimotsura taiga" userId="e36b7acc-4726-4c3f-a78c-393a0c9b6d33" providerId="ADAL" clId="{072689F4-8455-455A-9A47-40FA9E0C47FA}" dt="2025-06-09T04:14:04.707" v="5194" actId="478"/>
          <ac:spMkLst>
            <pc:docMk/>
            <pc:sldMk cId="2895243785" sldId="728"/>
            <ac:spMk id="13" creationId="{530EBDF5-034D-40F7-9594-02E0646E7EF3}"/>
          </ac:spMkLst>
        </pc:spChg>
        <pc:spChg chg="mod">
          <ac:chgData name="shimotsura taiga" userId="e36b7acc-4726-4c3f-a78c-393a0c9b6d33" providerId="ADAL" clId="{072689F4-8455-455A-9A47-40FA9E0C47FA}" dt="2025-06-09T04:13:12.449" v="5188"/>
          <ac:spMkLst>
            <pc:docMk/>
            <pc:sldMk cId="2895243785" sldId="728"/>
            <ac:spMk id="16" creationId="{54062A91-7550-49C5-801D-0095E2C7C6DD}"/>
          </ac:spMkLst>
        </pc:spChg>
        <pc:spChg chg="mod">
          <ac:chgData name="shimotsura taiga" userId="e36b7acc-4726-4c3f-a78c-393a0c9b6d33" providerId="ADAL" clId="{072689F4-8455-455A-9A47-40FA9E0C47FA}" dt="2025-06-09T04:13:26.881" v="5192" actId="20577"/>
          <ac:spMkLst>
            <pc:docMk/>
            <pc:sldMk cId="2895243785" sldId="728"/>
            <ac:spMk id="17" creationId="{3777E6FF-A875-4A94-9F8F-ECD85AFAC92C}"/>
          </ac:spMkLst>
        </pc:spChg>
        <pc:spChg chg="del">
          <ac:chgData name="shimotsura taiga" userId="e36b7acc-4726-4c3f-a78c-393a0c9b6d33" providerId="ADAL" clId="{072689F4-8455-455A-9A47-40FA9E0C47FA}" dt="2025-06-09T04:12:55.164" v="5186" actId="478"/>
          <ac:spMkLst>
            <pc:docMk/>
            <pc:sldMk cId="2895243785" sldId="728"/>
            <ac:spMk id="19" creationId="{A3ADCD83-D77A-4FD0-A537-15B941E84911}"/>
          </ac:spMkLst>
        </pc:spChg>
        <pc:spChg chg="del mod">
          <ac:chgData name="shimotsura taiga" userId="e36b7acc-4726-4c3f-a78c-393a0c9b6d33" providerId="ADAL" clId="{072689F4-8455-455A-9A47-40FA9E0C47FA}" dt="2025-06-09T04:14:04.707" v="5194" actId="478"/>
          <ac:spMkLst>
            <pc:docMk/>
            <pc:sldMk cId="2895243785" sldId="728"/>
            <ac:spMk id="25" creationId="{047B9B84-CDB7-42F5-8011-E354D2A3D56B}"/>
          </ac:spMkLst>
        </pc:spChg>
        <pc:spChg chg="mod">
          <ac:chgData name="shimotsura taiga" userId="e36b7acc-4726-4c3f-a78c-393a0c9b6d33" providerId="ADAL" clId="{072689F4-8455-455A-9A47-40FA9E0C47FA}" dt="2025-06-09T04:06:40.143" v="5182" actId="20577"/>
          <ac:spMkLst>
            <pc:docMk/>
            <pc:sldMk cId="2895243785" sldId="728"/>
            <ac:spMk id="36" creationId="{97984661-EEB3-4C39-80CE-C5F972061D2C}"/>
          </ac:spMkLst>
        </pc:spChg>
        <pc:grpChg chg="add">
          <ac:chgData name="shimotsura taiga" userId="e36b7acc-4726-4c3f-a78c-393a0c9b6d33" providerId="ADAL" clId="{072689F4-8455-455A-9A47-40FA9E0C47FA}" dt="2025-06-09T04:12:50.887" v="5185"/>
          <ac:grpSpMkLst>
            <pc:docMk/>
            <pc:sldMk cId="2895243785" sldId="728"/>
            <ac:grpSpMk id="12" creationId="{D7DCECB8-41E9-47BB-AE04-10038BD0C042}"/>
          </ac:grpSpMkLst>
        </pc:grpChg>
        <pc:cxnChg chg="del mod">
          <ac:chgData name="shimotsura taiga" userId="e36b7acc-4726-4c3f-a78c-393a0c9b6d33" providerId="ADAL" clId="{072689F4-8455-455A-9A47-40FA9E0C47FA}" dt="2025-06-09T04:14:04.707" v="5194" actId="478"/>
          <ac:cxnSpMkLst>
            <pc:docMk/>
            <pc:sldMk cId="2895243785" sldId="728"/>
            <ac:cxnSpMk id="27" creationId="{02C3D154-C79F-4BFB-AA7E-F6BE4BE01C0C}"/>
          </ac:cxnSpMkLst>
        </pc:cxnChg>
        <pc:cxnChg chg="del mod">
          <ac:chgData name="shimotsura taiga" userId="e36b7acc-4726-4c3f-a78c-393a0c9b6d33" providerId="ADAL" clId="{072689F4-8455-455A-9A47-40FA9E0C47FA}" dt="2025-06-09T04:14:04.707" v="5194" actId="478"/>
          <ac:cxnSpMkLst>
            <pc:docMk/>
            <pc:sldMk cId="2895243785" sldId="728"/>
            <ac:cxnSpMk id="33" creationId="{12517CD5-C896-4855-B3B8-EEBAED994138}"/>
          </ac:cxnSpMkLst>
        </pc:cxnChg>
        <pc:cxnChg chg="del mod">
          <ac:chgData name="shimotsura taiga" userId="e36b7acc-4726-4c3f-a78c-393a0c9b6d33" providerId="ADAL" clId="{072689F4-8455-455A-9A47-40FA9E0C47FA}" dt="2025-06-09T04:14:04.707" v="5194" actId="478"/>
          <ac:cxnSpMkLst>
            <pc:docMk/>
            <pc:sldMk cId="2895243785" sldId="728"/>
            <ac:cxnSpMk id="38" creationId="{E5B841FB-CD86-4584-975C-9E80E5C42B06}"/>
          </ac:cxnSpMkLst>
        </pc:cxnChg>
      </pc:sldChg>
      <pc:sldChg chg="addSp delSp modSp add ord modTransition">
        <pc:chgData name="shimotsura taiga" userId="e36b7acc-4726-4c3f-a78c-393a0c9b6d33" providerId="ADAL" clId="{072689F4-8455-455A-9A47-40FA9E0C47FA}" dt="2025-06-09T05:11:45.399" v="6511"/>
        <pc:sldMkLst>
          <pc:docMk/>
          <pc:sldMk cId="2903766678" sldId="729"/>
        </pc:sldMkLst>
        <pc:spChg chg="mod">
          <ac:chgData name="shimotsura taiga" userId="e36b7acc-4726-4c3f-a78c-393a0c9b6d33" providerId="ADAL" clId="{072689F4-8455-455A-9A47-40FA9E0C47FA}" dt="2025-06-09T04:16:19.435" v="5276" actId="1035"/>
          <ac:spMkLst>
            <pc:docMk/>
            <pc:sldMk cId="2903766678" sldId="729"/>
            <ac:spMk id="8" creationId="{8330585A-2631-47C0-A073-FDFFA781F6C6}"/>
          </ac:spMkLst>
        </pc:spChg>
        <pc:spChg chg="mod">
          <ac:chgData name="shimotsura taiga" userId="e36b7acc-4726-4c3f-a78c-393a0c9b6d33" providerId="ADAL" clId="{072689F4-8455-455A-9A47-40FA9E0C47FA}" dt="2025-06-09T04:38:33.587" v="5742" actId="20577"/>
          <ac:spMkLst>
            <pc:docMk/>
            <pc:sldMk cId="2903766678" sldId="729"/>
            <ac:spMk id="10" creationId="{6D461D68-587F-4D68-998B-CD185220F69A}"/>
          </ac:spMkLst>
        </pc:spChg>
        <pc:spChg chg="mod">
          <ac:chgData name="shimotsura taiga" userId="e36b7acc-4726-4c3f-a78c-393a0c9b6d33" providerId="ADAL" clId="{072689F4-8455-455A-9A47-40FA9E0C47FA}" dt="2025-06-09T04:39:07.881" v="5744" actId="20577"/>
          <ac:spMkLst>
            <pc:docMk/>
            <pc:sldMk cId="2903766678" sldId="729"/>
            <ac:spMk id="13" creationId="{530EBDF5-034D-40F7-9594-02E0646E7EF3}"/>
          </ac:spMkLst>
        </pc:spChg>
        <pc:spChg chg="add mod">
          <ac:chgData name="shimotsura taiga" userId="e36b7acc-4726-4c3f-a78c-393a0c9b6d33" providerId="ADAL" clId="{072689F4-8455-455A-9A47-40FA9E0C47FA}" dt="2025-06-09T04:18:08.281" v="5340" actId="1036"/>
          <ac:spMkLst>
            <pc:docMk/>
            <pc:sldMk cId="2903766678" sldId="729"/>
            <ac:spMk id="19" creationId="{6CBC3A95-FE8E-4E61-9E67-284781B030CB}"/>
          </ac:spMkLst>
        </pc:spChg>
        <pc:spChg chg="mod">
          <ac:chgData name="shimotsura taiga" userId="e36b7acc-4726-4c3f-a78c-393a0c9b6d33" providerId="ADAL" clId="{072689F4-8455-455A-9A47-40FA9E0C47FA}" dt="2025-06-09T04:16:19.435" v="5276" actId="1035"/>
          <ac:spMkLst>
            <pc:docMk/>
            <pc:sldMk cId="2903766678" sldId="729"/>
            <ac:spMk id="25" creationId="{047B9B84-CDB7-42F5-8011-E354D2A3D56B}"/>
          </ac:spMkLst>
        </pc:spChg>
        <pc:grpChg chg="del">
          <ac:chgData name="shimotsura taiga" userId="e36b7acc-4726-4c3f-a78c-393a0c9b6d33" providerId="ADAL" clId="{072689F4-8455-455A-9A47-40FA9E0C47FA}" dt="2025-06-09T04:14:49.341" v="5195" actId="478"/>
          <ac:grpSpMkLst>
            <pc:docMk/>
            <pc:sldMk cId="2903766678" sldId="729"/>
            <ac:grpSpMk id="12" creationId="{D7DCECB8-41E9-47BB-AE04-10038BD0C042}"/>
          </ac:grpSpMkLst>
        </pc:grpChg>
        <pc:picChg chg="add mod">
          <ac:chgData name="shimotsura taiga" userId="e36b7acc-4726-4c3f-a78c-393a0c9b6d33" providerId="ADAL" clId="{072689F4-8455-455A-9A47-40FA9E0C47FA}" dt="2025-06-09T04:33:15.334" v="5652" actId="1037"/>
          <ac:picMkLst>
            <pc:docMk/>
            <pc:sldMk cId="2903766678" sldId="729"/>
            <ac:picMk id="21" creationId="{93F7FE5B-A68F-45EE-8D88-9CF590713B47}"/>
          </ac:picMkLst>
        </pc:picChg>
        <pc:picChg chg="add mod">
          <ac:chgData name="shimotsura taiga" userId="e36b7acc-4726-4c3f-a78c-393a0c9b6d33" providerId="ADAL" clId="{072689F4-8455-455A-9A47-40FA9E0C47FA}" dt="2025-06-09T04:33:15.334" v="5652" actId="1037"/>
          <ac:picMkLst>
            <pc:docMk/>
            <pc:sldMk cId="2903766678" sldId="729"/>
            <ac:picMk id="22" creationId="{9271EA0A-D3B0-4A47-BEC5-D6830F9D872D}"/>
          </ac:picMkLst>
        </pc:picChg>
        <pc:cxnChg chg="add del mod">
          <ac:chgData name="shimotsura taiga" userId="e36b7acc-4726-4c3f-a78c-393a0c9b6d33" providerId="ADAL" clId="{072689F4-8455-455A-9A47-40FA9E0C47FA}" dt="2025-06-09T04:18:03.595" v="5337" actId="478"/>
          <ac:cxnSpMkLst>
            <pc:docMk/>
            <pc:sldMk cId="2903766678" sldId="729"/>
            <ac:cxnSpMk id="27" creationId="{02C3D154-C79F-4BFB-AA7E-F6BE4BE01C0C}"/>
          </ac:cxnSpMkLst>
        </pc:cxnChg>
        <pc:cxnChg chg="mod">
          <ac:chgData name="shimotsura taiga" userId="e36b7acc-4726-4c3f-a78c-393a0c9b6d33" providerId="ADAL" clId="{072689F4-8455-455A-9A47-40FA9E0C47FA}" dt="2025-06-09T04:16:19.435" v="5276" actId="1035"/>
          <ac:cxnSpMkLst>
            <pc:docMk/>
            <pc:sldMk cId="2903766678" sldId="729"/>
            <ac:cxnSpMk id="33" creationId="{12517CD5-C896-4855-B3B8-EEBAED994138}"/>
          </ac:cxnSpMkLst>
        </pc:cxnChg>
        <pc:cxnChg chg="mod">
          <ac:chgData name="shimotsura taiga" userId="e36b7acc-4726-4c3f-a78c-393a0c9b6d33" providerId="ADAL" clId="{072689F4-8455-455A-9A47-40FA9E0C47FA}" dt="2025-06-09T04:16:19.435" v="5276" actId="1035"/>
          <ac:cxnSpMkLst>
            <pc:docMk/>
            <pc:sldMk cId="2903766678" sldId="729"/>
            <ac:cxnSpMk id="38" creationId="{E5B841FB-CD86-4584-975C-9E80E5C42B06}"/>
          </ac:cxnSpMkLst>
        </pc:cxnChg>
      </pc:sldChg>
      <pc:sldChg chg="addSp modSp add ord modTransition">
        <pc:chgData name="shimotsura taiga" userId="e36b7acc-4726-4c3f-a78c-393a0c9b6d33" providerId="ADAL" clId="{072689F4-8455-455A-9A47-40FA9E0C47FA}" dt="2025-06-09T05:11:45.399" v="6511"/>
        <pc:sldMkLst>
          <pc:docMk/>
          <pc:sldMk cId="3482553239" sldId="730"/>
        </pc:sldMkLst>
        <pc:spChg chg="mod">
          <ac:chgData name="shimotsura taiga" userId="e36b7acc-4726-4c3f-a78c-393a0c9b6d33" providerId="ADAL" clId="{072689F4-8455-455A-9A47-40FA9E0C47FA}" dt="2025-06-09T04:55:21.964" v="6005" actId="207"/>
          <ac:spMkLst>
            <pc:docMk/>
            <pc:sldMk cId="3482553239" sldId="730"/>
            <ac:spMk id="10" creationId="{6D461D68-587F-4D68-998B-CD185220F69A}"/>
          </ac:spMkLst>
        </pc:spChg>
        <pc:spChg chg="mod">
          <ac:chgData name="shimotsura taiga" userId="e36b7acc-4726-4c3f-a78c-393a0c9b6d33" providerId="ADAL" clId="{072689F4-8455-455A-9A47-40FA9E0C47FA}" dt="2025-06-09T04:55:18.027" v="6004" actId="207"/>
          <ac:spMkLst>
            <pc:docMk/>
            <pc:sldMk cId="3482553239" sldId="730"/>
            <ac:spMk id="13" creationId="{530EBDF5-034D-40F7-9594-02E0646E7EF3}"/>
          </ac:spMkLst>
        </pc:spChg>
        <pc:spChg chg="add mod">
          <ac:chgData name="shimotsura taiga" userId="e36b7acc-4726-4c3f-a78c-393a0c9b6d33" providerId="ADAL" clId="{072689F4-8455-455A-9A47-40FA9E0C47FA}" dt="2025-06-09T04:59:06.117" v="6102" actId="12788"/>
          <ac:spMkLst>
            <pc:docMk/>
            <pc:sldMk cId="3482553239" sldId="730"/>
            <ac:spMk id="15" creationId="{457BA51A-233A-43A1-96AD-EA04A448C972}"/>
          </ac:spMkLst>
        </pc:spChg>
        <pc:spChg chg="mod">
          <ac:chgData name="shimotsura taiga" userId="e36b7acc-4726-4c3f-a78c-393a0c9b6d33" providerId="ADAL" clId="{072689F4-8455-455A-9A47-40FA9E0C47FA}" dt="2025-06-09T04:59:15.110" v="6103" actId="113"/>
          <ac:spMkLst>
            <pc:docMk/>
            <pc:sldMk cId="3482553239" sldId="730"/>
            <ac:spMk id="19" creationId="{6CBC3A95-FE8E-4E61-9E67-284781B030CB}"/>
          </ac:spMkLst>
        </pc:spChg>
        <pc:picChg chg="mod">
          <ac:chgData name="shimotsura taiga" userId="e36b7acc-4726-4c3f-a78c-393a0c9b6d33" providerId="ADAL" clId="{072689F4-8455-455A-9A47-40FA9E0C47FA}" dt="2025-06-09T04:42:09.124" v="5832" actId="1076"/>
          <ac:picMkLst>
            <pc:docMk/>
            <pc:sldMk cId="3482553239" sldId="730"/>
            <ac:picMk id="21" creationId="{93F7FE5B-A68F-45EE-8D88-9CF590713B47}"/>
          </ac:picMkLst>
        </pc:picChg>
        <pc:picChg chg="mod">
          <ac:chgData name="shimotsura taiga" userId="e36b7acc-4726-4c3f-a78c-393a0c9b6d33" providerId="ADAL" clId="{072689F4-8455-455A-9A47-40FA9E0C47FA}" dt="2025-06-09T04:52:41.512" v="5997" actId="1076"/>
          <ac:picMkLst>
            <pc:docMk/>
            <pc:sldMk cId="3482553239" sldId="730"/>
            <ac:picMk id="22" creationId="{9271EA0A-D3B0-4A47-BEC5-D6830F9D872D}"/>
          </ac:picMkLst>
        </pc:picChg>
        <pc:cxnChg chg="add mod">
          <ac:chgData name="shimotsura taiga" userId="e36b7acc-4726-4c3f-a78c-393a0c9b6d33" providerId="ADAL" clId="{072689F4-8455-455A-9A47-40FA9E0C47FA}" dt="2025-06-09T04:53:28.421" v="6001" actId="12788"/>
          <ac:cxnSpMkLst>
            <pc:docMk/>
            <pc:sldMk cId="3482553239" sldId="730"/>
            <ac:cxnSpMk id="14" creationId="{B966A1FF-F926-42F2-972F-2126225CC9F2}"/>
          </ac:cxnSpMkLst>
        </pc:cxnChg>
        <pc:cxnChg chg="mod">
          <ac:chgData name="shimotsura taiga" userId="e36b7acc-4726-4c3f-a78c-393a0c9b6d33" providerId="ADAL" clId="{072689F4-8455-455A-9A47-40FA9E0C47FA}" dt="2025-06-09T04:53:18.197" v="6000" actId="14100"/>
          <ac:cxnSpMkLst>
            <pc:docMk/>
            <pc:sldMk cId="3482553239" sldId="730"/>
            <ac:cxnSpMk id="38" creationId="{E5B841FB-CD86-4584-975C-9E80E5C42B06}"/>
          </ac:cxnSpMkLst>
        </pc:cxnChg>
      </pc:sldChg>
      <pc:sldChg chg="modSp add ord modTransition">
        <pc:chgData name="shimotsura taiga" userId="e36b7acc-4726-4c3f-a78c-393a0c9b6d33" providerId="ADAL" clId="{072689F4-8455-455A-9A47-40FA9E0C47FA}" dt="2025-06-09T05:11:45.399" v="6511"/>
        <pc:sldMkLst>
          <pc:docMk/>
          <pc:sldMk cId="3126751520" sldId="731"/>
        </pc:sldMkLst>
        <pc:spChg chg="mod">
          <ac:chgData name="shimotsura taiga" userId="e36b7acc-4726-4c3f-a78c-393a0c9b6d33" providerId="ADAL" clId="{072689F4-8455-455A-9A47-40FA9E0C47FA}" dt="2025-06-09T05:04:06.311" v="6220" actId="1036"/>
          <ac:spMkLst>
            <pc:docMk/>
            <pc:sldMk cId="3126751520" sldId="731"/>
            <ac:spMk id="15" creationId="{457BA51A-233A-43A1-96AD-EA04A448C972}"/>
          </ac:spMkLst>
        </pc:spChg>
      </pc:sldChg>
      <pc:sldChg chg="delSp modSp add ord modNotesTx">
        <pc:chgData name="shimotsura taiga" userId="e36b7acc-4726-4c3f-a78c-393a0c9b6d33" providerId="ADAL" clId="{072689F4-8455-455A-9A47-40FA9E0C47FA}" dt="2025-06-28T01:40:37.850" v="9586" actId="20577"/>
        <pc:sldMkLst>
          <pc:docMk/>
          <pc:sldMk cId="1591546891" sldId="732"/>
        </pc:sldMkLst>
        <pc:spChg chg="mod">
          <ac:chgData name="shimotsura taiga" userId="e36b7acc-4726-4c3f-a78c-393a0c9b6d33" providerId="ADAL" clId="{072689F4-8455-455A-9A47-40FA9E0C47FA}" dt="2025-06-09T05:37:08.257" v="7209" actId="27636"/>
          <ac:spMkLst>
            <pc:docMk/>
            <pc:sldMk cId="1591546891" sldId="732"/>
            <ac:spMk id="10" creationId="{6D461D68-587F-4D68-998B-CD185220F69A}"/>
          </ac:spMkLst>
        </pc:spChg>
        <pc:spChg chg="mod">
          <ac:chgData name="shimotsura taiga" userId="e36b7acc-4726-4c3f-a78c-393a0c9b6d33" providerId="ADAL" clId="{072689F4-8455-455A-9A47-40FA9E0C47FA}" dt="2025-06-09T05:30:28.466" v="7037" actId="20577"/>
          <ac:spMkLst>
            <pc:docMk/>
            <pc:sldMk cId="1591546891" sldId="732"/>
            <ac:spMk id="13" creationId="{530EBDF5-034D-40F7-9594-02E0646E7EF3}"/>
          </ac:spMkLst>
        </pc:spChg>
        <pc:spChg chg="del mod">
          <ac:chgData name="shimotsura taiga" userId="e36b7acc-4726-4c3f-a78c-393a0c9b6d33" providerId="ADAL" clId="{072689F4-8455-455A-9A47-40FA9E0C47FA}" dt="2025-06-09T05:21:38.200" v="6694" actId="478"/>
          <ac:spMkLst>
            <pc:docMk/>
            <pc:sldMk cId="1591546891" sldId="732"/>
            <ac:spMk id="15" creationId="{457BA51A-233A-43A1-96AD-EA04A448C972}"/>
          </ac:spMkLst>
        </pc:spChg>
        <pc:spChg chg="mod">
          <ac:chgData name="shimotsura taiga" userId="e36b7acc-4726-4c3f-a78c-393a0c9b6d33" providerId="ADAL" clId="{072689F4-8455-455A-9A47-40FA9E0C47FA}" dt="2025-06-28T01:40:28.252" v="9585" actId="20577"/>
          <ac:spMkLst>
            <pc:docMk/>
            <pc:sldMk cId="1591546891" sldId="732"/>
            <ac:spMk id="19" creationId="{6CBC3A95-FE8E-4E61-9E67-284781B030CB}"/>
          </ac:spMkLst>
        </pc:spChg>
        <pc:picChg chg="mod">
          <ac:chgData name="shimotsura taiga" userId="e36b7acc-4726-4c3f-a78c-393a0c9b6d33" providerId="ADAL" clId="{072689F4-8455-455A-9A47-40FA9E0C47FA}" dt="2025-06-11T07:57:36.899" v="8481" actId="1036"/>
          <ac:picMkLst>
            <pc:docMk/>
            <pc:sldMk cId="1591546891" sldId="732"/>
            <ac:picMk id="22" creationId="{9271EA0A-D3B0-4A47-BEC5-D6830F9D872D}"/>
          </ac:picMkLst>
        </pc:picChg>
      </pc:sldChg>
      <pc:sldChg chg="modSp add modNotesTx">
        <pc:chgData name="shimotsura taiga" userId="e36b7acc-4726-4c3f-a78c-393a0c9b6d33" providerId="ADAL" clId="{072689F4-8455-455A-9A47-40FA9E0C47FA}" dt="2025-06-28T01:41:25.614" v="9587" actId="20577"/>
        <pc:sldMkLst>
          <pc:docMk/>
          <pc:sldMk cId="2798692934" sldId="733"/>
        </pc:sldMkLst>
        <pc:spChg chg="mod">
          <ac:chgData name="shimotsura taiga" userId="e36b7acc-4726-4c3f-a78c-393a0c9b6d33" providerId="ADAL" clId="{072689F4-8455-455A-9A47-40FA9E0C47FA}" dt="2025-06-09T05:37:22.806" v="7221" actId="20577"/>
          <ac:spMkLst>
            <pc:docMk/>
            <pc:sldMk cId="2798692934" sldId="733"/>
            <ac:spMk id="10" creationId="{6D461D68-587F-4D68-998B-CD185220F69A}"/>
          </ac:spMkLst>
        </pc:spChg>
        <pc:spChg chg="mod">
          <ac:chgData name="shimotsura taiga" userId="e36b7acc-4726-4c3f-a78c-393a0c9b6d33" providerId="ADAL" clId="{072689F4-8455-455A-9A47-40FA9E0C47FA}" dt="2025-06-09T05:37:31.328" v="7222" actId="20577"/>
          <ac:spMkLst>
            <pc:docMk/>
            <pc:sldMk cId="2798692934" sldId="733"/>
            <ac:spMk id="13" creationId="{530EBDF5-034D-40F7-9594-02E0646E7EF3}"/>
          </ac:spMkLst>
        </pc:spChg>
        <pc:spChg chg="mod">
          <ac:chgData name="shimotsura taiga" userId="e36b7acc-4726-4c3f-a78c-393a0c9b6d33" providerId="ADAL" clId="{072689F4-8455-455A-9A47-40FA9E0C47FA}" dt="2025-06-09T05:40:38.132" v="7277" actId="20577"/>
          <ac:spMkLst>
            <pc:docMk/>
            <pc:sldMk cId="2798692934" sldId="733"/>
            <ac:spMk id="15" creationId="{457BA51A-233A-43A1-96AD-EA04A448C972}"/>
          </ac:spMkLst>
        </pc:spChg>
        <pc:spChg chg="mod">
          <ac:chgData name="shimotsura taiga" userId="e36b7acc-4726-4c3f-a78c-393a0c9b6d33" providerId="ADAL" clId="{072689F4-8455-455A-9A47-40FA9E0C47FA}" dt="2025-06-28T01:41:25.614" v="9587" actId="20577"/>
          <ac:spMkLst>
            <pc:docMk/>
            <pc:sldMk cId="2798692934" sldId="733"/>
            <ac:spMk id="19" creationId="{6CBC3A95-FE8E-4E61-9E67-284781B030CB}"/>
          </ac:spMkLst>
        </pc:spChg>
        <pc:picChg chg="mod">
          <ac:chgData name="shimotsura taiga" userId="e36b7acc-4726-4c3f-a78c-393a0c9b6d33" providerId="ADAL" clId="{072689F4-8455-455A-9A47-40FA9E0C47FA}" dt="2025-06-11T07:57:29.815" v="8479" actId="1036"/>
          <ac:picMkLst>
            <pc:docMk/>
            <pc:sldMk cId="2798692934" sldId="733"/>
            <ac:picMk id="22" creationId="{9271EA0A-D3B0-4A47-BEC5-D6830F9D872D}"/>
          </ac:picMkLst>
        </pc:picChg>
      </pc:sldChg>
      <pc:sldChg chg="addSp delSp modSp add modTransition modNotesTx">
        <pc:chgData name="shimotsura taiga" userId="e36b7acc-4726-4c3f-a78c-393a0c9b6d33" providerId="ADAL" clId="{072689F4-8455-455A-9A47-40FA9E0C47FA}" dt="2025-06-28T07:01:34.207" v="10856" actId="20577"/>
        <pc:sldMkLst>
          <pc:docMk/>
          <pc:sldMk cId="1280953706" sldId="734"/>
        </pc:sldMkLst>
        <pc:spChg chg="add del mod">
          <ac:chgData name="shimotsura taiga" userId="e36b7acc-4726-4c3f-a78c-393a0c9b6d33" providerId="ADAL" clId="{072689F4-8455-455A-9A47-40FA9E0C47FA}" dt="2025-06-11T08:18:42.105" v="8606" actId="478"/>
          <ac:spMkLst>
            <pc:docMk/>
            <pc:sldMk cId="1280953706" sldId="734"/>
            <ac:spMk id="3" creationId="{2B7F3F71-D9C4-4788-A794-EE58720C485C}"/>
          </ac:spMkLst>
        </pc:spChg>
        <pc:spChg chg="mod">
          <ac:chgData name="shimotsura taiga" userId="e36b7acc-4726-4c3f-a78c-393a0c9b6d33" providerId="ADAL" clId="{072689F4-8455-455A-9A47-40FA9E0C47FA}" dt="2025-06-11T07:41:58.412" v="8407" actId="20577"/>
          <ac:spMkLst>
            <pc:docMk/>
            <pc:sldMk cId="1280953706" sldId="734"/>
            <ac:spMk id="4" creationId="{0AB9471D-8E46-453C-9024-766D87AEF716}"/>
          </ac:spMkLst>
        </pc:spChg>
        <pc:spChg chg="add del mod">
          <ac:chgData name="shimotsura taiga" userId="e36b7acc-4726-4c3f-a78c-393a0c9b6d33" providerId="ADAL" clId="{072689F4-8455-455A-9A47-40FA9E0C47FA}" dt="2025-06-11T08:20:41.114" v="8614" actId="478"/>
          <ac:spMkLst>
            <pc:docMk/>
            <pc:sldMk cId="1280953706" sldId="734"/>
            <ac:spMk id="6" creationId="{9E75F0D1-523E-43AC-8089-32BF61F05326}"/>
          </ac:spMkLst>
        </pc:spChg>
        <pc:spChg chg="del">
          <ac:chgData name="shimotsura taiga" userId="e36b7acc-4726-4c3f-a78c-393a0c9b6d33" providerId="ADAL" clId="{072689F4-8455-455A-9A47-40FA9E0C47FA}" dt="2025-06-11T07:42:07.286" v="8408" actId="478"/>
          <ac:spMkLst>
            <pc:docMk/>
            <pc:sldMk cId="1280953706" sldId="734"/>
            <ac:spMk id="10" creationId="{3AACC6AB-4BEC-48F5-9A44-23805A22AA7E}"/>
          </ac:spMkLst>
        </pc:spChg>
        <pc:spChg chg="del">
          <ac:chgData name="shimotsura taiga" userId="e36b7acc-4726-4c3f-a78c-393a0c9b6d33" providerId="ADAL" clId="{072689F4-8455-455A-9A47-40FA9E0C47FA}" dt="2025-06-11T07:42:07.286" v="8408" actId="478"/>
          <ac:spMkLst>
            <pc:docMk/>
            <pc:sldMk cId="1280953706" sldId="734"/>
            <ac:spMk id="11" creationId="{FC2E7E6D-87DB-41D4-BC8B-F0B13B106B45}"/>
          </ac:spMkLst>
        </pc:spChg>
        <pc:spChg chg="del">
          <ac:chgData name="shimotsura taiga" userId="e36b7acc-4726-4c3f-a78c-393a0c9b6d33" providerId="ADAL" clId="{072689F4-8455-455A-9A47-40FA9E0C47FA}" dt="2025-06-11T07:42:07.286" v="8408" actId="478"/>
          <ac:spMkLst>
            <pc:docMk/>
            <pc:sldMk cId="1280953706" sldId="734"/>
            <ac:spMk id="12" creationId="{3A930731-89B7-4705-93A3-15B9F4EAF749}"/>
          </ac:spMkLst>
        </pc:spChg>
        <pc:spChg chg="del">
          <ac:chgData name="shimotsura taiga" userId="e36b7acc-4726-4c3f-a78c-393a0c9b6d33" providerId="ADAL" clId="{072689F4-8455-455A-9A47-40FA9E0C47FA}" dt="2025-06-11T07:42:07.286" v="8408" actId="478"/>
          <ac:spMkLst>
            <pc:docMk/>
            <pc:sldMk cId="1280953706" sldId="734"/>
            <ac:spMk id="14" creationId="{55A3E66E-7989-41BC-AF6C-ACDDFEFF62C9}"/>
          </ac:spMkLst>
        </pc:spChg>
        <pc:spChg chg="del">
          <ac:chgData name="shimotsura taiga" userId="e36b7acc-4726-4c3f-a78c-393a0c9b6d33" providerId="ADAL" clId="{072689F4-8455-455A-9A47-40FA9E0C47FA}" dt="2025-06-11T07:42:07.286" v="8408" actId="478"/>
          <ac:spMkLst>
            <pc:docMk/>
            <pc:sldMk cId="1280953706" sldId="734"/>
            <ac:spMk id="15" creationId="{D0C53259-82FC-4401-884E-2C83201AE55D}"/>
          </ac:spMkLst>
        </pc:spChg>
        <pc:spChg chg="del">
          <ac:chgData name="shimotsura taiga" userId="e36b7acc-4726-4c3f-a78c-393a0c9b6d33" providerId="ADAL" clId="{072689F4-8455-455A-9A47-40FA9E0C47FA}" dt="2025-06-11T07:42:07.286" v="8408" actId="478"/>
          <ac:spMkLst>
            <pc:docMk/>
            <pc:sldMk cId="1280953706" sldId="734"/>
            <ac:spMk id="17" creationId="{AEA1AAEF-B825-4564-AFCF-6034BC9F8A6F}"/>
          </ac:spMkLst>
        </pc:spChg>
        <pc:spChg chg="mod">
          <ac:chgData name="shimotsura taiga" userId="e36b7acc-4726-4c3f-a78c-393a0c9b6d33" providerId="ADAL" clId="{072689F4-8455-455A-9A47-40FA9E0C47FA}" dt="2025-06-28T01:51:45.052" v="10166" actId="20577"/>
          <ac:spMkLst>
            <pc:docMk/>
            <pc:sldMk cId="1280953706" sldId="734"/>
            <ac:spMk id="22" creationId="{D4AB4BC8-D4D3-44C8-A586-2FCEC2C5AB6A}"/>
          </ac:spMkLst>
        </pc:spChg>
        <pc:spChg chg="mod">
          <ac:chgData name="shimotsura taiga" userId="e36b7acc-4726-4c3f-a78c-393a0c9b6d33" providerId="ADAL" clId="{072689F4-8455-455A-9A47-40FA9E0C47FA}" dt="2025-06-11T08:55:06.758" v="9315" actId="20577"/>
          <ac:spMkLst>
            <pc:docMk/>
            <pc:sldMk cId="1280953706" sldId="734"/>
            <ac:spMk id="23" creationId="{5DF352F2-8478-4FEC-AA1D-5274EA74FD2E}"/>
          </ac:spMkLst>
        </pc:spChg>
        <pc:spChg chg="mod">
          <ac:chgData name="shimotsura taiga" userId="e36b7acc-4726-4c3f-a78c-393a0c9b6d33" providerId="ADAL" clId="{072689F4-8455-455A-9A47-40FA9E0C47FA}" dt="2025-06-11T08:33:15.846" v="9122" actId="114"/>
          <ac:spMkLst>
            <pc:docMk/>
            <pc:sldMk cId="1280953706" sldId="734"/>
            <ac:spMk id="25" creationId="{40F6C4D3-B123-4D79-93E6-2F801B9E4D59}"/>
          </ac:spMkLst>
        </pc:spChg>
        <pc:spChg chg="mod">
          <ac:chgData name="shimotsura taiga" userId="e36b7acc-4726-4c3f-a78c-393a0c9b6d33" providerId="ADAL" clId="{072689F4-8455-455A-9A47-40FA9E0C47FA}" dt="2025-06-11T08:32:44.346" v="9065" actId="20577"/>
          <ac:spMkLst>
            <pc:docMk/>
            <pc:sldMk cId="1280953706" sldId="734"/>
            <ac:spMk id="26" creationId="{115CE7D4-0F50-49A3-A9CB-64443111B176}"/>
          </ac:spMkLst>
        </pc:spChg>
        <pc:spChg chg="add del mod">
          <ac:chgData name="shimotsura taiga" userId="e36b7acc-4726-4c3f-a78c-393a0c9b6d33" providerId="ADAL" clId="{072689F4-8455-455A-9A47-40FA9E0C47FA}" dt="2025-06-11T08:20:36.384" v="8612" actId="478"/>
          <ac:spMkLst>
            <pc:docMk/>
            <pc:sldMk cId="1280953706" sldId="734"/>
            <ac:spMk id="27" creationId="{1D331FDD-47EC-4613-B8A9-8779443BFD52}"/>
          </ac:spMkLst>
        </pc:spChg>
        <pc:spChg chg="mod">
          <ac:chgData name="shimotsura taiga" userId="e36b7acc-4726-4c3f-a78c-393a0c9b6d33" providerId="ADAL" clId="{072689F4-8455-455A-9A47-40FA9E0C47FA}" dt="2025-06-28T01:50:02.355" v="10116" actId="27636"/>
          <ac:spMkLst>
            <pc:docMk/>
            <pc:sldMk cId="1280953706" sldId="734"/>
            <ac:spMk id="29" creationId="{0F71BBC4-F8EC-47CE-AA71-8A85C73D67F6}"/>
          </ac:spMkLst>
        </pc:spChg>
        <pc:spChg chg="mod">
          <ac:chgData name="shimotsura taiga" userId="e36b7acc-4726-4c3f-a78c-393a0c9b6d33" providerId="ADAL" clId="{072689F4-8455-455A-9A47-40FA9E0C47FA}" dt="2025-06-28T06:59:15.747" v="10844" actId="20577"/>
          <ac:spMkLst>
            <pc:docMk/>
            <pc:sldMk cId="1280953706" sldId="734"/>
            <ac:spMk id="30" creationId="{FBB60BFB-F291-4365-9E21-0FD0003BC89D}"/>
          </ac:spMkLst>
        </pc:spChg>
        <pc:spChg chg="mod">
          <ac:chgData name="shimotsura taiga" userId="e36b7acc-4726-4c3f-a78c-393a0c9b6d33" providerId="ADAL" clId="{072689F4-8455-455A-9A47-40FA9E0C47FA}" dt="2025-06-28T01:51:30.585" v="10149" actId="14100"/>
          <ac:spMkLst>
            <pc:docMk/>
            <pc:sldMk cId="1280953706" sldId="734"/>
            <ac:spMk id="32" creationId="{1B765F66-C6FE-470D-8069-58E1540B8C46}"/>
          </ac:spMkLst>
        </pc:spChg>
        <pc:spChg chg="mod">
          <ac:chgData name="shimotsura taiga" userId="e36b7acc-4726-4c3f-a78c-393a0c9b6d33" providerId="ADAL" clId="{072689F4-8455-455A-9A47-40FA9E0C47FA}" dt="2025-06-28T07:01:24.285" v="10850" actId="20577"/>
          <ac:spMkLst>
            <pc:docMk/>
            <pc:sldMk cId="1280953706" sldId="734"/>
            <ac:spMk id="33" creationId="{A8386A8D-AAE6-460F-9F5A-BF99AA1302DD}"/>
          </ac:spMkLst>
        </pc:spChg>
        <pc:spChg chg="add mod">
          <ac:chgData name="shimotsura taiga" userId="e36b7acc-4726-4c3f-a78c-393a0c9b6d33" providerId="ADAL" clId="{072689F4-8455-455A-9A47-40FA9E0C47FA}" dt="2025-06-11T10:21:03.176" v="9458" actId="164"/>
          <ac:spMkLst>
            <pc:docMk/>
            <pc:sldMk cId="1280953706" sldId="734"/>
            <ac:spMk id="35" creationId="{D5F8327A-DCFF-44AA-B40D-B2FA9B71954C}"/>
          </ac:spMkLst>
        </pc:spChg>
        <pc:spChg chg="add mod">
          <ac:chgData name="shimotsura taiga" userId="e36b7acc-4726-4c3f-a78c-393a0c9b6d33" providerId="ADAL" clId="{072689F4-8455-455A-9A47-40FA9E0C47FA}" dt="2025-06-28T01:56:28.925" v="10575" actId="12788"/>
          <ac:spMkLst>
            <pc:docMk/>
            <pc:sldMk cId="1280953706" sldId="734"/>
            <ac:spMk id="37" creationId="{B542A17C-9F2A-47AD-9B9F-050E386C76AD}"/>
          </ac:spMkLst>
        </pc:spChg>
        <pc:spChg chg="mod">
          <ac:chgData name="shimotsura taiga" userId="e36b7acc-4726-4c3f-a78c-393a0c9b6d33" providerId="ADAL" clId="{072689F4-8455-455A-9A47-40FA9E0C47FA}" dt="2025-06-11T07:41:50.204" v="8405" actId="20577"/>
          <ac:spMkLst>
            <pc:docMk/>
            <pc:sldMk cId="1280953706" sldId="734"/>
            <ac:spMk id="65" creationId="{F2BCA305-1F0B-4208-AD29-63882A7DDD90}"/>
          </ac:spMkLst>
        </pc:spChg>
        <pc:grpChg chg="add mod">
          <ac:chgData name="shimotsura taiga" userId="e36b7acc-4726-4c3f-a78c-393a0c9b6d33" providerId="ADAL" clId="{072689F4-8455-455A-9A47-40FA9E0C47FA}" dt="2025-06-28T01:56:28.925" v="10575" actId="12788"/>
          <ac:grpSpMkLst>
            <pc:docMk/>
            <pc:sldMk cId="1280953706" sldId="734"/>
            <ac:grpSpMk id="7" creationId="{09AE9129-1F10-4B8C-AEAE-EE211437B857}"/>
          </ac:grpSpMkLst>
        </pc:grpChg>
        <pc:grpChg chg="add mod">
          <ac:chgData name="shimotsura taiga" userId="e36b7acc-4726-4c3f-a78c-393a0c9b6d33" providerId="ADAL" clId="{072689F4-8455-455A-9A47-40FA9E0C47FA}" dt="2025-06-11T10:21:18.406" v="9461" actId="465"/>
          <ac:grpSpMkLst>
            <pc:docMk/>
            <pc:sldMk cId="1280953706" sldId="734"/>
            <ac:grpSpMk id="8" creationId="{024D0AA5-F93B-471C-8A90-DA2562413B2B}"/>
          </ac:grpSpMkLst>
        </pc:grpChg>
        <pc:grpChg chg="add mod">
          <ac:chgData name="shimotsura taiga" userId="e36b7acc-4726-4c3f-a78c-393a0c9b6d33" providerId="ADAL" clId="{072689F4-8455-455A-9A47-40FA9E0C47FA}" dt="2025-06-11T10:21:18.406" v="9461" actId="465"/>
          <ac:grpSpMkLst>
            <pc:docMk/>
            <pc:sldMk cId="1280953706" sldId="734"/>
            <ac:grpSpMk id="9" creationId="{29478EA9-6D3C-4B85-955E-29BECE2D26AC}"/>
          </ac:grpSpMkLst>
        </pc:grpChg>
        <pc:grpChg chg="add mod">
          <ac:chgData name="shimotsura taiga" userId="e36b7acc-4726-4c3f-a78c-393a0c9b6d33" providerId="ADAL" clId="{072689F4-8455-455A-9A47-40FA9E0C47FA}" dt="2025-06-11T10:21:11.518" v="9460" actId="164"/>
          <ac:grpSpMkLst>
            <pc:docMk/>
            <pc:sldMk cId="1280953706" sldId="734"/>
            <ac:grpSpMk id="18" creationId="{8D8BD899-7B49-46A4-8579-B578A0770F58}"/>
          </ac:grpSpMkLst>
        </pc:grpChg>
        <pc:grpChg chg="add mod">
          <ac:chgData name="shimotsura taiga" userId="e36b7acc-4726-4c3f-a78c-393a0c9b6d33" providerId="ADAL" clId="{072689F4-8455-455A-9A47-40FA9E0C47FA}" dt="2025-06-11T10:21:11.518" v="9460" actId="164"/>
          <ac:grpSpMkLst>
            <pc:docMk/>
            <pc:sldMk cId="1280953706" sldId="734"/>
            <ac:grpSpMk id="21" creationId="{C2FDD4FD-EB1E-4D9B-AB07-A6AA5AEF4866}"/>
          </ac:grpSpMkLst>
        </pc:grpChg>
        <pc:grpChg chg="add mod">
          <ac:chgData name="shimotsura taiga" userId="e36b7acc-4726-4c3f-a78c-393a0c9b6d33" providerId="ADAL" clId="{072689F4-8455-455A-9A47-40FA9E0C47FA}" dt="2025-06-11T10:21:18.406" v="9461" actId="465"/>
          <ac:grpSpMkLst>
            <pc:docMk/>
            <pc:sldMk cId="1280953706" sldId="734"/>
            <ac:grpSpMk id="24" creationId="{EFE81E02-5D65-42DD-B10B-48ECF2282BF8}"/>
          </ac:grpSpMkLst>
        </pc:grpChg>
        <pc:grpChg chg="add mod">
          <ac:chgData name="shimotsura taiga" userId="e36b7acc-4726-4c3f-a78c-393a0c9b6d33" providerId="ADAL" clId="{072689F4-8455-455A-9A47-40FA9E0C47FA}" dt="2025-06-11T10:21:18.406" v="9461" actId="465"/>
          <ac:grpSpMkLst>
            <pc:docMk/>
            <pc:sldMk cId="1280953706" sldId="734"/>
            <ac:grpSpMk id="28" creationId="{9C82D63A-C5D8-4034-8459-109365A913BB}"/>
          </ac:grpSpMkLst>
        </pc:grpChg>
        <pc:grpChg chg="add mod">
          <ac:chgData name="shimotsura taiga" userId="e36b7acc-4726-4c3f-a78c-393a0c9b6d33" providerId="ADAL" clId="{072689F4-8455-455A-9A47-40FA9E0C47FA}" dt="2025-06-11T10:21:11.518" v="9460" actId="164"/>
          <ac:grpSpMkLst>
            <pc:docMk/>
            <pc:sldMk cId="1280953706" sldId="734"/>
            <ac:grpSpMk id="31" creationId="{8B999F46-A7E9-4614-827C-894973F52FB0}"/>
          </ac:grpSpMkLst>
        </pc:grpChg>
        <pc:grpChg chg="add mod">
          <ac:chgData name="shimotsura taiga" userId="e36b7acc-4726-4c3f-a78c-393a0c9b6d33" providerId="ADAL" clId="{072689F4-8455-455A-9A47-40FA9E0C47FA}" dt="2025-06-11T10:21:18.406" v="9461" actId="465"/>
          <ac:grpSpMkLst>
            <pc:docMk/>
            <pc:sldMk cId="1280953706" sldId="734"/>
            <ac:grpSpMk id="38" creationId="{ECD89C6B-A07A-46C8-954E-1F8CFF3A1292}"/>
          </ac:grpSpMkLst>
        </pc:grpChg>
        <pc:cxnChg chg="del">
          <ac:chgData name="shimotsura taiga" userId="e36b7acc-4726-4c3f-a78c-393a0c9b6d33" providerId="ADAL" clId="{072689F4-8455-455A-9A47-40FA9E0C47FA}" dt="2025-06-11T07:42:07.286" v="8408" actId="478"/>
          <ac:cxnSpMkLst>
            <pc:docMk/>
            <pc:sldMk cId="1280953706" sldId="734"/>
            <ac:cxnSpMk id="13" creationId="{DD1BE2D9-93EF-47AB-B869-D569FD2F80DF}"/>
          </ac:cxnSpMkLst>
        </pc:cxnChg>
        <pc:cxnChg chg="del">
          <ac:chgData name="shimotsura taiga" userId="e36b7acc-4726-4c3f-a78c-393a0c9b6d33" providerId="ADAL" clId="{072689F4-8455-455A-9A47-40FA9E0C47FA}" dt="2025-06-11T07:42:07.286" v="8408" actId="478"/>
          <ac:cxnSpMkLst>
            <pc:docMk/>
            <pc:sldMk cId="1280953706" sldId="734"/>
            <ac:cxnSpMk id="16" creationId="{6A684F4F-6D0D-47C2-9CA3-374C8C676B17}"/>
          </ac:cxnSpMkLst>
        </pc:cxnChg>
        <pc:cxnChg chg="add mod">
          <ac:chgData name="shimotsura taiga" userId="e36b7acc-4726-4c3f-a78c-393a0c9b6d33" providerId="ADAL" clId="{072689F4-8455-455A-9A47-40FA9E0C47FA}" dt="2025-06-11T10:21:03.176" v="9458" actId="164"/>
          <ac:cxnSpMkLst>
            <pc:docMk/>
            <pc:sldMk cId="1280953706" sldId="734"/>
            <ac:cxnSpMk id="34" creationId="{8F0D2459-9739-4125-8B0A-5A45EA593DB0}"/>
          </ac:cxnSpMkLst>
        </pc:cxnChg>
        <pc:cxnChg chg="add mod">
          <ac:chgData name="shimotsura taiga" userId="e36b7acc-4726-4c3f-a78c-393a0c9b6d33" providerId="ADAL" clId="{072689F4-8455-455A-9A47-40FA9E0C47FA}" dt="2025-06-11T08:59:15.777" v="9456" actId="164"/>
          <ac:cxnSpMkLst>
            <pc:docMk/>
            <pc:sldMk cId="1280953706" sldId="734"/>
            <ac:cxnSpMk id="36" creationId="{766477F3-4DDF-4D2D-8A9A-7A21F40B66C2}"/>
          </ac:cxnSpMkLst>
        </pc:cxnChg>
      </pc:sldChg>
      <pc:sldChg chg="addSp delSp modSp add ord">
        <pc:chgData name="shimotsura taiga" userId="e36b7acc-4726-4c3f-a78c-393a0c9b6d33" providerId="ADAL" clId="{072689F4-8455-455A-9A47-40FA9E0C47FA}" dt="2025-06-11T08:00:21.370" v="8507" actId="1038"/>
        <pc:sldMkLst>
          <pc:docMk/>
          <pc:sldMk cId="1459288248" sldId="735"/>
        </pc:sldMkLst>
        <pc:spChg chg="add del mod">
          <ac:chgData name="shimotsura taiga" userId="e36b7acc-4726-4c3f-a78c-393a0c9b6d33" providerId="ADAL" clId="{072689F4-8455-455A-9A47-40FA9E0C47FA}" dt="2025-06-11T07:59:59.638" v="8500" actId="478"/>
          <ac:spMkLst>
            <pc:docMk/>
            <pc:sldMk cId="1459288248" sldId="735"/>
            <ac:spMk id="3" creationId="{0A1C5F16-147B-4C7D-8331-54322BAC65D0}"/>
          </ac:spMkLst>
        </pc:spChg>
        <pc:spChg chg="mod">
          <ac:chgData name="shimotsura taiga" userId="e36b7acc-4726-4c3f-a78c-393a0c9b6d33" providerId="ADAL" clId="{072689F4-8455-455A-9A47-40FA9E0C47FA}" dt="2025-06-11T07:59:53.217" v="8499" actId="20577"/>
          <ac:spMkLst>
            <pc:docMk/>
            <pc:sldMk cId="1459288248" sldId="735"/>
            <ac:spMk id="65" creationId="{F2BCA305-1F0B-4208-AD29-63882A7DDD90}"/>
          </ac:spMkLst>
        </pc:spChg>
        <pc:picChg chg="mod">
          <ac:chgData name="shimotsura taiga" userId="e36b7acc-4726-4c3f-a78c-393a0c9b6d33" providerId="ADAL" clId="{072689F4-8455-455A-9A47-40FA9E0C47FA}" dt="2025-06-11T08:00:21.370" v="8507" actId="1038"/>
          <ac:picMkLst>
            <pc:docMk/>
            <pc:sldMk cId="1459288248" sldId="735"/>
            <ac:picMk id="2" creationId="{DC8F7FC9-7F4F-4269-8BF3-D7D9E1F7B3BE}"/>
          </ac:picMkLst>
        </pc:picChg>
        <pc:picChg chg="del">
          <ac:chgData name="shimotsura taiga" userId="e36b7acc-4726-4c3f-a78c-393a0c9b6d33" providerId="ADAL" clId="{072689F4-8455-455A-9A47-40FA9E0C47FA}" dt="2025-06-11T07:58:43.297" v="8484" actId="478"/>
          <ac:picMkLst>
            <pc:docMk/>
            <pc:sldMk cId="1459288248" sldId="735"/>
            <ac:picMk id="5" creationId="{8A824E38-0805-4041-98E8-C1DAD39A2F8E}"/>
          </ac:picMkLst>
        </pc:picChg>
      </pc:sldChg>
    </pc:docChg>
  </pc:docChgLst>
  <pc:docChgLst>
    <pc:chgData name="shimotsura taiga" userId="e36b7acc-4726-4c3f-a78c-393a0c9b6d33" providerId="ADAL" clId="{81DE7CBB-4118-46DE-861E-919B01CD5611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961B3-A3AB-4012-BB07-0E0A8E536370}" type="datetimeFigureOut">
              <a:rPr kumimoji="1" lang="ja-JP" altLang="en-US" smtClean="0"/>
              <a:t>2025/6/28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3D07B-0E20-4E4B-8B9E-C6F69B2080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0419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70" rtl="0" eaLnBrk="1" latinLnBrk="0" hangingPunct="1">
      <a:defRPr kumimoji="1" sz="800" kern="1200">
        <a:solidFill>
          <a:schemeClr val="tx1"/>
        </a:solidFill>
        <a:latin typeface="+mn-lt"/>
        <a:ea typeface="+mn-ea"/>
        <a:cs typeface="+mn-cs"/>
      </a:defRPr>
    </a:lvl1pPr>
    <a:lvl2pPr marL="304784" algn="l" defTabSz="609570" rtl="0" eaLnBrk="1" latinLnBrk="0" hangingPunct="1">
      <a:defRPr kumimoji="1" sz="800" kern="1200">
        <a:solidFill>
          <a:schemeClr val="tx1"/>
        </a:solidFill>
        <a:latin typeface="+mn-lt"/>
        <a:ea typeface="+mn-ea"/>
        <a:cs typeface="+mn-cs"/>
      </a:defRPr>
    </a:lvl2pPr>
    <a:lvl3pPr marL="609570" algn="l" defTabSz="609570" rtl="0" eaLnBrk="1" latinLnBrk="0" hangingPunct="1">
      <a:defRPr kumimoji="1" sz="800" kern="1200">
        <a:solidFill>
          <a:schemeClr val="tx1"/>
        </a:solidFill>
        <a:latin typeface="+mn-lt"/>
        <a:ea typeface="+mn-ea"/>
        <a:cs typeface="+mn-cs"/>
      </a:defRPr>
    </a:lvl3pPr>
    <a:lvl4pPr marL="914354" algn="l" defTabSz="609570" rtl="0" eaLnBrk="1" latinLnBrk="0" hangingPunct="1">
      <a:defRPr kumimoji="1" sz="800" kern="1200">
        <a:solidFill>
          <a:schemeClr val="tx1"/>
        </a:solidFill>
        <a:latin typeface="+mn-lt"/>
        <a:ea typeface="+mn-ea"/>
        <a:cs typeface="+mn-cs"/>
      </a:defRPr>
    </a:lvl4pPr>
    <a:lvl5pPr marL="1219140" algn="l" defTabSz="609570" rtl="0" eaLnBrk="1" latinLnBrk="0" hangingPunct="1">
      <a:defRPr kumimoji="1" sz="800" kern="1200">
        <a:solidFill>
          <a:schemeClr val="tx1"/>
        </a:solidFill>
        <a:latin typeface="+mn-lt"/>
        <a:ea typeface="+mn-ea"/>
        <a:cs typeface="+mn-cs"/>
      </a:defRPr>
    </a:lvl5pPr>
    <a:lvl6pPr marL="1523925" algn="l" defTabSz="609570" rtl="0" eaLnBrk="1" latinLnBrk="0" hangingPunct="1">
      <a:defRPr kumimoji="1" sz="800" kern="1200">
        <a:solidFill>
          <a:schemeClr val="tx1"/>
        </a:solidFill>
        <a:latin typeface="+mn-lt"/>
        <a:ea typeface="+mn-ea"/>
        <a:cs typeface="+mn-cs"/>
      </a:defRPr>
    </a:lvl6pPr>
    <a:lvl7pPr marL="1828709" algn="l" defTabSz="609570" rtl="0" eaLnBrk="1" latinLnBrk="0" hangingPunct="1">
      <a:defRPr kumimoji="1" sz="800" kern="1200">
        <a:solidFill>
          <a:schemeClr val="tx1"/>
        </a:solidFill>
        <a:latin typeface="+mn-lt"/>
        <a:ea typeface="+mn-ea"/>
        <a:cs typeface="+mn-cs"/>
      </a:defRPr>
    </a:lvl7pPr>
    <a:lvl8pPr marL="2133493" algn="l" defTabSz="609570" rtl="0" eaLnBrk="1" latinLnBrk="0" hangingPunct="1">
      <a:defRPr kumimoji="1" sz="800" kern="1200">
        <a:solidFill>
          <a:schemeClr val="tx1"/>
        </a:solidFill>
        <a:latin typeface="+mn-lt"/>
        <a:ea typeface="+mn-ea"/>
        <a:cs typeface="+mn-cs"/>
      </a:defRPr>
    </a:lvl8pPr>
    <a:lvl9pPr marL="2438278" algn="l" defTabSz="609570" rtl="0" eaLnBrk="1" latinLnBrk="0" hangingPunct="1">
      <a:defRPr kumimoji="1"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Hello, everyone. / I’m Taiga SHIMOTSUURA / from Kyushu University, / Japan.</a:t>
            </a:r>
          </a:p>
          <a:p>
            <a:r>
              <a:rPr kumimoji="1" lang="en-US" altLang="ja-JP" dirty="0"/>
              <a:t>Today, I will make a presentation / entitled “Comprehensive Structural Decomposition Analysis /</a:t>
            </a:r>
          </a:p>
          <a:p>
            <a:r>
              <a:rPr kumimoji="1" lang="en-US" altLang="ja-JP" dirty="0"/>
              <a:t>of CO2 Emissions from Vessels: / Case Study of Japan.”</a:t>
            </a:r>
          </a:p>
          <a:p>
            <a:endParaRPr kumimoji="1" lang="en-US" altLang="ja-JP" b="0" dirty="0"/>
          </a:p>
          <a:p>
            <a:r>
              <a:rPr kumimoji="1" lang="en-US" altLang="ja-JP" b="0" dirty="0"/>
              <a:t>(20 sec.)</a:t>
            </a:r>
            <a:endParaRPr kumimoji="1" lang="ja-JP" altLang="en-US" b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1763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To measure the impact of lifespan changes, / this study considers three scenarios / for the average vessel lifespan </a:t>
                </a:r>
                <a:r>
                  <a:rPr kumimoji="1" lang="ja-JP" altLang="en-US" sz="800" dirty="0">
                    <a:solidFill>
                      <a:schemeClr val="tx1"/>
                    </a:solidFill>
                    <a:latin typeface="+mn-lt"/>
                  </a:rPr>
                  <a:t>𝜇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, /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which are 19 years, / that is shortened lifespan by 5 years, / the baseline average lifespan of 24 years, /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ja-JP" altLang="en-US" sz="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ja-JP" altLang="en-US" sz="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acc>
                  </m:oMath>
                </a14:m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, / and 29 years,</a:t>
                </a:r>
                <a:r>
                  <a:rPr kumimoji="1" lang="en-US" altLang="ja-JP" sz="800" baseline="0" dirty="0">
                    <a:solidFill>
                      <a:schemeClr val="tx1"/>
                    </a:solidFill>
                    <a:latin typeface="+mn-lt"/>
                  </a:rPr>
                  <a:t> / that is 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extended lifespan by 5 years.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The number of newly manufactured vessels in year </a:t>
                </a:r>
                <a:r>
                  <a:rPr kumimoji="1" lang="ja-JP" altLang="en-US" dirty="0">
                    <a:latin typeface="+mn-lt"/>
                  </a:rPr>
                  <a:t>𝑡 </a:t>
                </a:r>
                <a:r>
                  <a:rPr kumimoji="1" lang="en-US" altLang="ja-JP" dirty="0">
                    <a:latin typeface="+mn-lt"/>
                  </a:rPr>
                  <a:t>/ under the average lifespan scenario </a:t>
                </a:r>
                <a:r>
                  <a:rPr kumimoji="1" lang="ja-JP" altLang="en-US" dirty="0">
                    <a:latin typeface="+mn-lt"/>
                  </a:rPr>
                  <a:t>𝜇 </a:t>
                </a:r>
                <a:r>
                  <a:rPr kumimoji="1" lang="en-US" altLang="ja-JP" dirty="0">
                    <a:latin typeface="+mn-lt"/>
                  </a:rPr>
                  <a:t>/ can be estimated using Equation (2).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Here, / </a:t>
                </a:r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kumimoji="1" lang="en-US" altLang="ja-JP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  <m:t>;</m:t>
                        </m:r>
                        <m:acc>
                          <m:accPr>
                            <m:chr m:val="̅"/>
                            <m:ctrlPr>
                              <a:rPr kumimoji="1" lang="en-US" altLang="ja-JP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ja-JP" altLang="en-US" i="1" dirty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</m:d>
                  </m:oMath>
                </a14:m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 and </a:t>
                </a:r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kumimoji="1" lang="en-US" altLang="ja-JP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i="1" dirty="0">
                            <a:latin typeface="Cambria Math" panose="02040503050406030204" pitchFamily="18" charset="0"/>
                          </a:rPr>
                          <m:t>;</m:t>
                        </m:r>
                        <m:acc>
                          <m:accPr>
                            <m:chr m:val="̅"/>
                            <m:ctrlPr>
                              <a:rPr kumimoji="1" lang="en-US" altLang="ja-JP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ja-JP" altLang="en-US" i="1" dirty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</m:d>
                  </m:oMath>
                </a14:m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 / are </a:t>
                </a:r>
                <a:r>
                  <a:rPr kumimoji="1" lang="en-US" altLang="ja-JP" sz="800" baseline="0" dirty="0">
                    <a:solidFill>
                      <a:schemeClr val="tx1"/>
                    </a:solidFill>
                    <a:latin typeface="+mn-lt"/>
                  </a:rPr>
                  <a:t>fixed variables / across the average lifespan scenarios.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baseline="0" dirty="0">
                    <a:solidFill>
                      <a:schemeClr val="tx1"/>
                    </a:solidFill>
                    <a:latin typeface="+mn-lt"/>
                  </a:rPr>
                  <a:t>Specifically, / </a:t>
                </a:r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kumimoji="1" lang="en-US" altLang="ja-JP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  <m:t>;</m:t>
                        </m:r>
                        <m:acc>
                          <m:accPr>
                            <m:chr m:val="̅"/>
                            <m:ctrlPr>
                              <a:rPr kumimoji="1" lang="en-US" altLang="ja-JP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ja-JP" altLang="en-US" i="1" dirty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</m:d>
                  </m:oMath>
                </a14:m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 represents / the </a:t>
                </a:r>
                <a:r>
                  <a:rPr kumimoji="1" lang="en-US" altLang="ja-JP" sz="800" dirty="0"/>
                  <a:t>actual number of total vessel stock in year </a:t>
                </a:r>
                <a14:m>
                  <m:oMath xmlns:m="http://schemas.openxmlformats.org/officeDocument/2006/math">
                    <m:r>
                      <a:rPr kumimoji="1" lang="en-US" altLang="ja-JP" sz="800" b="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sz="800" dirty="0"/>
                  <a:t> / under the baseline scenario,</a:t>
                </a:r>
                <a:r>
                  <a:rPr kumimoji="1" lang="en-US" altLang="ja-JP" sz="800" baseline="0" dirty="0"/>
                  <a:t> /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baseline="0" dirty="0"/>
                  <a:t>while </a:t>
                </a:r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kumimoji="1" lang="en-US" altLang="ja-JP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i="1" dirty="0">
                            <a:latin typeface="Cambria Math" panose="02040503050406030204" pitchFamily="18" charset="0"/>
                          </a:rPr>
                          <m:t>;</m:t>
                        </m:r>
                        <m:acc>
                          <m:accPr>
                            <m:chr m:val="̅"/>
                            <m:ctrlPr>
                              <a:rPr kumimoji="1" lang="en-US" altLang="ja-JP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ja-JP" altLang="en-US" i="1" dirty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</m:d>
                  </m:oMath>
                </a14:m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 is </a:t>
                </a:r>
                <a:r>
                  <a:rPr kumimoji="1" lang="en-US" altLang="ja-JP" sz="800" dirty="0"/>
                  <a:t>the actual number of vessels / manufactured before the initial year, / which</a:t>
                </a:r>
                <a:r>
                  <a:rPr kumimoji="1" lang="en-US" altLang="ja-JP" sz="800" baseline="0" dirty="0"/>
                  <a:t> is </a:t>
                </a:r>
                <a:r>
                  <a:rPr kumimoji="1" lang="en-US" altLang="ja-JP" sz="800" dirty="0"/>
                  <a:t>1995</a:t>
                </a:r>
                <a:r>
                  <a:rPr kumimoji="1" lang="en-US" altLang="ja-JP" sz="800" baseline="0" dirty="0"/>
                  <a:t> in this study.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In contrast, / </a:t>
                </a:r>
                <a14:m>
                  <m:oMath xmlns:m="http://schemas.openxmlformats.org/officeDocument/2006/math">
                    <m:r>
                      <a:rPr kumimoji="1" lang="en-US" altLang="ja-JP" sz="80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kumimoji="1" lang="en-US" altLang="ja-JP" sz="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8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800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kumimoji="1" lang="ja-JP" altLang="en-US" sz="8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</m:oMath>
                </a14:m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 and the</a:t>
                </a:r>
                <a:r>
                  <a:rPr kumimoji="1" lang="en-US" altLang="ja-JP" sz="800" baseline="0" dirty="0">
                    <a:solidFill>
                      <a:schemeClr val="tx1"/>
                    </a:solidFill>
                    <a:latin typeface="+mn-lt"/>
                  </a:rPr>
                  <a:t> remaining component / are scenario-dependent 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variables.</a:t>
                </a:r>
                <a:r>
                  <a:rPr kumimoji="1" lang="en-US" altLang="ja-JP" sz="800" baseline="0" dirty="0">
                    <a:solidFill>
                      <a:schemeClr val="tx1"/>
                    </a:solidFill>
                    <a:latin typeface="+mn-lt"/>
                  </a:rPr>
                  <a:t>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/>
                  <a:t>Specifically,</a:t>
                </a:r>
                <a:r>
                  <a:rPr kumimoji="1" lang="en-US" altLang="ja-JP" sz="800" baseline="0" dirty="0"/>
                  <a:t> / </a:t>
                </a:r>
                <a14:m>
                  <m:oMath xmlns:m="http://schemas.openxmlformats.org/officeDocument/2006/math">
                    <m:r>
                      <a:rPr kumimoji="1" lang="en-US" altLang="ja-JP" sz="80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kumimoji="1" lang="en-US" altLang="ja-JP" sz="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8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800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kumimoji="1" lang="ja-JP" altLang="en-US" sz="8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</m:oMath>
                </a14:m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 indicates</a:t>
                </a:r>
                <a:r>
                  <a:rPr kumimoji="1" lang="en-US" altLang="ja-JP" sz="800" baseline="0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kumimoji="1" lang="en-US" altLang="ja-JP" sz="800" dirty="0"/>
                  <a:t>the number of vessels / newly manufactured in year </a:t>
                </a:r>
                <a14:m>
                  <m:oMath xmlns:m="http://schemas.openxmlformats.org/officeDocument/2006/math">
                    <m:r>
                      <a:rPr kumimoji="1" lang="en-US" altLang="ja-JP" sz="800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sz="800" i="0" dirty="0">
                    <a:latin typeface="Cambria Math" panose="02040503050406030204" pitchFamily="18" charset="0"/>
                  </a:rPr>
                  <a:t>, / </a:t>
                </a:r>
                <a:br>
                  <a:rPr kumimoji="1" lang="en-US" altLang="ja-JP" sz="800" i="0" dirty="0">
                    <a:latin typeface="Cambria Math" panose="02040503050406030204" pitchFamily="18" charset="0"/>
                  </a:rPr>
                </a:br>
                <a:r>
                  <a:rPr kumimoji="1" lang="en-US" altLang="ja-JP" sz="800" i="0" dirty="0">
                    <a:latin typeface="Cambria Math" panose="02040503050406030204" pitchFamily="18" charset="0"/>
                  </a:rPr>
                  <a:t>and this</a:t>
                </a:r>
                <a:r>
                  <a:rPr kumimoji="1" lang="en-US" altLang="ja-JP" sz="800" i="0" baseline="0" dirty="0">
                    <a:latin typeface="Cambria Math" panose="02040503050406030204" pitchFamily="18" charset="0"/>
                  </a:rPr>
                  <a:t> part / denotes the </a:t>
                </a:r>
                <a:r>
                  <a:rPr kumimoji="1" lang="en-US" altLang="ja-JP" sz="800" dirty="0"/>
                  <a:t>number of vessels / manufactured by year </a:t>
                </a:r>
                <a14:m>
                  <m:oMath xmlns:m="http://schemas.openxmlformats.org/officeDocument/2006/math">
                    <m:r>
                      <a:rPr kumimoji="1" lang="en-US" altLang="ja-JP" sz="800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sz="800" b="0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kumimoji="1" lang="en-US" altLang="ja-JP" sz="800" dirty="0"/>
                  <a:t> / that remain in operation.</a:t>
                </a:r>
                <a:endParaRPr kumimoji="1" lang="en-US" altLang="ja-JP" sz="800" dirty="0">
                  <a:solidFill>
                    <a:schemeClr val="tx1"/>
                  </a:solidFill>
                  <a:latin typeface="+mn-lt"/>
                </a:endParaRP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800" dirty="0">
                  <a:solidFill>
                    <a:schemeClr val="tx1"/>
                  </a:solidFill>
                  <a:latin typeface="+mn-lt"/>
                </a:endParaRP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(2 min. 05 sec.)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So, / I’d like to briefly explain the methodology.</a:t>
                </a:r>
              </a:p>
              <a:p>
                <a:r>
                  <a:rPr kumimoji="1" lang="en-US" altLang="ja-JP" dirty="0"/>
                  <a:t>First, / I’d like to explain / how to estimate / carbon footprint.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Using the Product LCA model and IO model, / this study estimates carbon footprint from raw material extraction to maintenance,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excluding end-of-life.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Carbon footprint in year </a:t>
                </a:r>
                <a:r>
                  <a:rPr kumimoji="1" lang="en-US" altLang="ja-JP" i="0" dirty="0">
                    <a:latin typeface="Cambria Math" panose="02040503050406030204" pitchFamily="18" charset="0"/>
                  </a:rPr>
                  <a:t>𝑡</a:t>
                </a:r>
                <a:r>
                  <a:rPr kumimoji="1" lang="en-US" altLang="ja-JP" dirty="0">
                    <a:latin typeface="+mn-lt"/>
                  </a:rPr>
                  <a:t> / when the average lifespan is </a:t>
                </a:r>
                <a:r>
                  <a:rPr kumimoji="1" lang="ja-JP" altLang="en-US" i="0" dirty="0">
                    <a:latin typeface="Cambria Math" panose="02040503050406030204" pitchFamily="18" charset="0"/>
                  </a:rPr>
                  <a:t>𝜇</a:t>
                </a:r>
                <a:r>
                  <a:rPr kumimoji="1" lang="en-US" altLang="ja-JP" dirty="0">
                    <a:latin typeface="+mn-lt"/>
                  </a:rPr>
                  <a:t> / can be estimated using Eq. (1).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This part 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represents direct and indirect carbon footprint from manufacturing and maintenance,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such as vessel manufacturing, / fuel refining, / and vessel repairing.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And this part indicates direct emissions from operation, considering the following factors,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like the number of vessels in the fleet stock, / distance traveled per vessel, / cargo transported per vessel,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load factor, / fuel efficiency, / and carbon intensity.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In this model, / varying the average lifespan </a:t>
                </a:r>
                <a:r>
                  <a:rPr kumimoji="1" lang="ja-JP" altLang="en-US" i="0" dirty="0">
                    <a:latin typeface="Cambria Math" panose="02040503050406030204" pitchFamily="18" charset="0"/>
                  </a:rPr>
                  <a:t>𝜇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 allows for estimating the carbon footprint / under different lifespan scenarios.</a:t>
                </a:r>
                <a:endParaRPr kumimoji="1" lang="en-US" altLang="ja-JP" dirty="0"/>
              </a:p>
              <a:p>
                <a:endParaRPr kumimoji="1" lang="en-US" altLang="ja-JP" dirty="0">
                  <a:latin typeface="+mn-lt"/>
                </a:endParaRP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1026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This changes in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kumimoji="1"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kumimoji="1" lang="ja-JP" alt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</m:oMath>
                </a14:m>
                <a:r>
                  <a:rPr kumimoji="1" lang="en-US" altLang="ja-JP" dirty="0">
                    <a:latin typeface="+mn-lt"/>
                  </a:rPr>
                  <a:t> / affect </a:t>
                </a:r>
                <a:r>
                  <a:rPr kumimoji="1" lang="en-US" altLang="ja-JP" sz="800" dirty="0">
                    <a:latin typeface="+mn-lt"/>
                  </a:rPr>
                  <a:t>Japanese domestic final demand / for newly manufactured vessels in year </a:t>
                </a:r>
                <a14:m>
                  <m:oMath xmlns:m="http://schemas.openxmlformats.org/officeDocument/2006/math">
                    <m:r>
                      <a:rPr kumimoji="1" lang="en-US" altLang="ja-JP" sz="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sz="800" dirty="0">
                    <a:latin typeface="+mn-lt"/>
                  </a:rPr>
                  <a:t>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latin typeface="+mn-lt"/>
                  </a:rPr>
                  <a:t>final demand for the associated commercial service / of purchasing vessels,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and </a:t>
                </a:r>
                <a:r>
                  <a:rPr kumimoji="1" lang="en-US" altLang="ja-JP" sz="800" dirty="0">
                    <a:latin typeface="+mn-lt"/>
                  </a:rPr>
                  <a:t>Japanese domestic final demand / for vessel repair in year </a:t>
                </a:r>
                <a:r>
                  <a:rPr kumimoji="1" lang="ja-JP" altLang="en-US" sz="800" dirty="0">
                    <a:latin typeface="+mn-lt"/>
                  </a:rPr>
                  <a:t>𝑡</a:t>
                </a:r>
                <a:r>
                  <a:rPr kumimoji="1" lang="en-US" altLang="ja-JP" sz="800" dirty="0">
                    <a:latin typeface="+mn-lt"/>
                  </a:rPr>
                  <a:t>.</a:t>
                </a:r>
                <a:endParaRPr kumimoji="1" lang="en-US" altLang="ja-JP" dirty="0">
                  <a:latin typeface="+mn-lt"/>
                </a:endParaRP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(30 sec.)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So, / I’d like to briefly explain the methodology.</a:t>
                </a:r>
              </a:p>
              <a:p>
                <a:r>
                  <a:rPr kumimoji="1" lang="en-US" altLang="ja-JP" dirty="0"/>
                  <a:t>First, / I’d like to explain / how to estimate / carbon footprint.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Using the Product LCA model and IO model, / this study estimates carbon footprint from raw material extraction to maintenance,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excluding end-of-life.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Carbon footprint in year </a:t>
                </a:r>
                <a:r>
                  <a:rPr kumimoji="1" lang="en-US" altLang="ja-JP" i="0" dirty="0">
                    <a:latin typeface="Cambria Math" panose="02040503050406030204" pitchFamily="18" charset="0"/>
                  </a:rPr>
                  <a:t>𝑡</a:t>
                </a:r>
                <a:r>
                  <a:rPr kumimoji="1" lang="en-US" altLang="ja-JP" dirty="0">
                    <a:latin typeface="+mn-lt"/>
                  </a:rPr>
                  <a:t> / when the average lifespan is </a:t>
                </a:r>
                <a:r>
                  <a:rPr kumimoji="1" lang="ja-JP" altLang="en-US" i="0" dirty="0">
                    <a:latin typeface="Cambria Math" panose="02040503050406030204" pitchFamily="18" charset="0"/>
                  </a:rPr>
                  <a:t>𝜇</a:t>
                </a:r>
                <a:r>
                  <a:rPr kumimoji="1" lang="en-US" altLang="ja-JP" dirty="0">
                    <a:latin typeface="+mn-lt"/>
                  </a:rPr>
                  <a:t> / can be estimated using Eq. (1).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This part 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represents direct and indirect carbon footprint from manufacturing and maintenance,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such as vessel manufacturing, / fuel refining, / and vessel repairing.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And this part indicates direct emissions from operation, considering the following factors,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like the number of vessels in the fleet stock, / distance traveled per vessel, / cargo transported per vessel,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load factor, / fuel efficiency, / and carbon intensity.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In this model, / varying the average lifespan </a:t>
                </a:r>
                <a:r>
                  <a:rPr kumimoji="1" lang="ja-JP" altLang="en-US" i="0" dirty="0">
                    <a:latin typeface="Cambria Math" panose="02040503050406030204" pitchFamily="18" charset="0"/>
                  </a:rPr>
                  <a:t>𝜇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 allows for estimating the carbon footprint / under different lifespan scenarios.</a:t>
                </a:r>
                <a:endParaRPr kumimoji="1" lang="en-US" altLang="ja-JP" dirty="0"/>
              </a:p>
              <a:p>
                <a:endParaRPr kumimoji="1" lang="en-US" altLang="ja-JP" dirty="0">
                  <a:latin typeface="+mn-lt"/>
                </a:endParaRP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523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This slide explains / how to estimate / carbon footprint.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Using the Product LCA model and IO model, / this study estimates carbon footprint from raw material extraction to maintenance,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excluding end-of-life.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Carbon footprint in year </a:t>
                </a:r>
                <a14:m>
                  <m:oMath xmlns:m="http://schemas.openxmlformats.org/officeDocument/2006/math">
                    <m:r>
                      <a:rPr kumimoji="1" lang="en-US" altLang="ja-JP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dirty="0">
                    <a:latin typeface="+mn-lt"/>
                  </a:rPr>
                  <a:t> / when the average lifespan is </a:t>
                </a:r>
                <a14:m>
                  <m:oMath xmlns:m="http://schemas.openxmlformats.org/officeDocument/2006/math">
                    <m:r>
                      <a:rPr kumimoji="1" lang="ja-JP" altLang="en-US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en-US" altLang="ja-JP" dirty="0">
                    <a:latin typeface="+mn-lt"/>
                  </a:rPr>
                  <a:t> / can be estimated using Equation (3).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This part 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represents / direct and indirect carbon footprint / induced by vessel manufacturing, / fuel supply chain, / and vessel repairing.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And this part indicates direct emissions from operation, / calculated by multiplying total fuel consumption / by the direct CO2 emission factor.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In this model, / varying the average lifespan </a:t>
                </a:r>
                <a14:m>
                  <m:oMath xmlns:m="http://schemas.openxmlformats.org/officeDocument/2006/math">
                    <m:r>
                      <a:rPr kumimoji="1" lang="ja-JP" altLang="en-US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 allows for estimating the carbon footprint / under different lifespan scenarios.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800" dirty="0">
                  <a:solidFill>
                    <a:schemeClr val="tx1"/>
                  </a:solidFill>
                  <a:latin typeface="+mn-lt"/>
                </a:endParaRP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(1 min. 10 sec.)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So, / I’d like to briefly explain the methodology.</a:t>
                </a:r>
              </a:p>
              <a:p>
                <a:r>
                  <a:rPr kumimoji="1" lang="en-US" altLang="ja-JP" dirty="0"/>
                  <a:t>First, / I’d like to explain / how to estimate / carbon footprint.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Using the Product LCA model and IO model, / this study estimates carbon footprint from raw material extraction to maintenance,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excluding end-of-life.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Carbon footprint in year </a:t>
                </a:r>
                <a:r>
                  <a:rPr kumimoji="1" lang="en-US" altLang="ja-JP" i="0" dirty="0">
                    <a:latin typeface="Cambria Math" panose="02040503050406030204" pitchFamily="18" charset="0"/>
                  </a:rPr>
                  <a:t>𝑡</a:t>
                </a:r>
                <a:r>
                  <a:rPr kumimoji="1" lang="en-US" altLang="ja-JP" dirty="0">
                    <a:latin typeface="+mn-lt"/>
                  </a:rPr>
                  <a:t> / when the average lifespan is </a:t>
                </a:r>
                <a:r>
                  <a:rPr kumimoji="1" lang="ja-JP" altLang="en-US" i="0" dirty="0">
                    <a:latin typeface="Cambria Math" panose="02040503050406030204" pitchFamily="18" charset="0"/>
                  </a:rPr>
                  <a:t>𝜇</a:t>
                </a:r>
                <a:r>
                  <a:rPr kumimoji="1" lang="en-US" altLang="ja-JP" dirty="0">
                    <a:latin typeface="+mn-lt"/>
                  </a:rPr>
                  <a:t> / can be estimated using Eq. (1).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This part 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represents direct and indirect carbon footprint from manufacturing and maintenance,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such as vessel manufacturing, / fuel refining, / and vessel repairing.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And this part indicates direct emissions from operation, considering the following factors,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like the number of vessels in the fleet stock, / distance traveled per vessel, / cargo transported per vessel,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load factor, / fuel efficiency, / and carbon intensity.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In this model, / varying the average lifespan </a:t>
                </a:r>
                <a:r>
                  <a:rPr kumimoji="1" lang="ja-JP" altLang="en-US" i="0" dirty="0">
                    <a:latin typeface="Cambria Math" panose="02040503050406030204" pitchFamily="18" charset="0"/>
                  </a:rPr>
                  <a:t>𝜇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 allows for estimating the carbon footprint / under different lifespan scenarios.</a:t>
                </a:r>
                <a:endParaRPr kumimoji="1" lang="en-US" altLang="ja-JP" dirty="0"/>
              </a:p>
              <a:p>
                <a:endParaRPr kumimoji="1" lang="en-US" altLang="ja-JP" dirty="0">
                  <a:latin typeface="+mn-lt"/>
                </a:endParaRP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157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This slide explains SDA developed in this study.</a:t>
            </a:r>
          </a:p>
          <a:p>
            <a:r>
              <a:rPr kumimoji="1" lang="en-US" altLang="ja-JP" dirty="0">
                <a:latin typeface="+mn-lt"/>
              </a:rPr>
              <a:t>This study develops / a comprehensive SDA method / to quantitatively compare the impact of each factor / at different stages of the vessel lifecycle.</a:t>
            </a:r>
          </a:p>
          <a:p>
            <a:r>
              <a:rPr kumimoji="1" lang="en-US" altLang="ja-JP" dirty="0">
                <a:latin typeface="+mn-lt"/>
              </a:rPr>
              <a:t>The comprehensive SDA method / combines SDA-based decomposition / and IDA-based decomposition.</a:t>
            </a:r>
          </a:p>
          <a:p>
            <a:r>
              <a:rPr kumimoji="1" lang="en-US" altLang="ja-JP" dirty="0">
                <a:latin typeface="+mn-lt"/>
              </a:rPr>
              <a:t>Basically, / SDA-based decomposition is applied / to vessel manufacturing, / maintenance, / and fuel supply chain / induced by vessel operations, / </a:t>
            </a:r>
            <a:br>
              <a:rPr kumimoji="1" lang="en-US" altLang="ja-JP" dirty="0">
                <a:latin typeface="+mn-lt"/>
              </a:rPr>
            </a:br>
            <a:r>
              <a:rPr kumimoji="1" lang="en-US" altLang="ja-JP" dirty="0">
                <a:latin typeface="+mn-lt"/>
              </a:rPr>
              <a:t>while IDA-based decomposition / is applied to direct emissions from vessels.</a:t>
            </a:r>
          </a:p>
          <a:p>
            <a:endParaRPr kumimoji="1" lang="en-US" altLang="ja-JP" dirty="0">
              <a:latin typeface="+mn-lt"/>
            </a:endParaRPr>
          </a:p>
          <a:p>
            <a:r>
              <a:rPr kumimoji="1" lang="en-US" altLang="ja-JP" dirty="0">
                <a:latin typeface="+mn-lt"/>
              </a:rPr>
              <a:t>(50 sec.)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3011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>
                <a:latin typeface="+mn-lt"/>
              </a:rPr>
              <a:t>More specifically, using the LMDI, / carbon footprint can be decomposed into the following 12 factors.</a:t>
            </a:r>
          </a:p>
          <a:p>
            <a:r>
              <a:rPr kumimoji="1" lang="en-US" altLang="ja-JP" dirty="0">
                <a:latin typeface="+mn-lt"/>
              </a:rPr>
              <a:t>First, / carbon footprint can </a:t>
            </a:r>
            <a:r>
              <a:rPr lang="en-US" altLang="ja-JP" dirty="0"/>
              <a:t>be broken down into the effect of </a:t>
            </a:r>
            <a:r>
              <a:rPr kumimoji="1" lang="en-US" altLang="ja-JP" dirty="0">
                <a:latin typeface="+mn-lt"/>
              </a:rPr>
              <a:t>emission intensity, / Leontief inverse, / final demand, / and direct emissions.</a:t>
            </a:r>
          </a:p>
          <a:p>
            <a:r>
              <a:rPr kumimoji="1" lang="en-US" altLang="ja-JP" dirty="0">
                <a:latin typeface="+mn-lt"/>
              </a:rPr>
              <a:t>Then, the final demand can be further decomposed into demand for new vessels, / fuel type A, / fuel type C, / and vessel repair.</a:t>
            </a:r>
          </a:p>
          <a:p>
            <a:r>
              <a:rPr kumimoji="1" lang="en-US" altLang="ja-JP" dirty="0">
                <a:latin typeface="+mn-lt"/>
              </a:rPr>
              <a:t>Direct emissions can also be further decomposed into the number of vessels in the fleet stock, / average distance, / average cargo tonnage, /</a:t>
            </a:r>
          </a:p>
          <a:p>
            <a:r>
              <a:rPr kumimoji="1" lang="en-US" altLang="ja-JP" dirty="0">
                <a:latin typeface="+mn-lt"/>
              </a:rPr>
              <a:t>load factor, / fuel efficiency, / and carbon intensity. </a:t>
            </a:r>
          </a:p>
          <a:p>
            <a:endParaRPr kumimoji="1" lang="en-US" altLang="ja-JP" dirty="0">
              <a:latin typeface="+mn-lt"/>
            </a:endParaRPr>
          </a:p>
          <a:p>
            <a:r>
              <a:rPr kumimoji="1" lang="en-US" altLang="ja-JP" dirty="0">
                <a:latin typeface="+mn-lt"/>
              </a:rPr>
              <a:t>(55 sec.)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7721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These 12 factors are classified into these four categories based on the Product LCA model: /</a:t>
            </a:r>
          </a:p>
          <a:p>
            <a:r>
              <a:rPr kumimoji="1" lang="en-US" altLang="ja-JP" dirty="0"/>
              <a:t>Production effect, / Consumption effect, / Maintenance effect, / and Activity effect.</a:t>
            </a:r>
            <a:endParaRPr kumimoji="1" lang="en-US" altLang="ja-JP" dirty="0">
              <a:latin typeface="+mn-lt"/>
            </a:endParaRPr>
          </a:p>
          <a:p>
            <a:endParaRPr kumimoji="1" lang="en-US" altLang="ja-JP" dirty="0">
              <a:latin typeface="+mn-lt"/>
            </a:endParaRPr>
          </a:p>
          <a:p>
            <a:r>
              <a:rPr kumimoji="1" lang="en-US" altLang="ja-JP" dirty="0">
                <a:latin typeface="+mn-lt"/>
              </a:rPr>
              <a:t>(15 sec.)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9103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This slide briefly introduces / the data used in this study.</a:t>
                </a:r>
              </a:p>
              <a:p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For the Japanese IO table, / the linked IO table / developed by Matsushima et al. (2024) / using GRAS method for the years of 2005, 2011, and 2015 is employed.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Additionally, / Japanese IO tables / published by Japanese government / are used to obtain commercial / and transport margins for each year.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For activity data on domestic maritime transport, / shipbuilding and machinery statistics survey / and domestic shipping activity data / both published by Japanese government are used </a:t>
                </a:r>
                <a:r>
                  <a:rPr kumimoji="1" lang="en-US" altLang="ja-JP" sz="800">
                    <a:solidFill>
                      <a:schemeClr val="tx1"/>
                    </a:solidFill>
                    <a:latin typeface="+mn-lt"/>
                  </a:rPr>
                  <a:t>to obtain 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the average price of vessel manufacturing and repair, as well as total fuel consumption, transport activity, and fuel prices, respectively.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Embodied energy and emission intensity data, / 3EID / is used to estimate the average embodied emissions / for manufacturing one unit of container ship / in 2015.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800" dirty="0">
                  <a:solidFill>
                    <a:schemeClr val="tx1"/>
                  </a:solidFill>
                  <a:latin typeface="+mn-lt"/>
                </a:endParaRP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(1 min. 20 sec.)</a:t>
                </a:r>
              </a:p>
            </p:txBody>
          </p:sp>
        </mc:Choice>
        <mc:Fallback xmlns="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So, / I’d like to briefly explain the methodology.</a:t>
                </a:r>
              </a:p>
              <a:p>
                <a:r>
                  <a:rPr kumimoji="1" lang="en-US" altLang="ja-JP" dirty="0"/>
                  <a:t>First, / I’d like to explain / how to estimate / carbon footprint.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Using the Product LCA model and IO model, / this study estimates carbon footprint from raw material extraction to maintenance,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excluding end-of-life.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Carbon footprint in year </a:t>
                </a:r>
                <a:r>
                  <a:rPr kumimoji="1" lang="en-US" altLang="ja-JP" i="0" dirty="0">
                    <a:latin typeface="Cambria Math" panose="02040503050406030204" pitchFamily="18" charset="0"/>
                  </a:rPr>
                  <a:t>𝑡</a:t>
                </a:r>
                <a:r>
                  <a:rPr kumimoji="1" lang="en-US" altLang="ja-JP" dirty="0">
                    <a:latin typeface="+mn-lt"/>
                  </a:rPr>
                  <a:t> / when the average lifespan is </a:t>
                </a:r>
                <a:r>
                  <a:rPr kumimoji="1" lang="ja-JP" altLang="en-US" i="0" dirty="0">
                    <a:latin typeface="Cambria Math" panose="02040503050406030204" pitchFamily="18" charset="0"/>
                  </a:rPr>
                  <a:t>𝜇</a:t>
                </a:r>
                <a:r>
                  <a:rPr kumimoji="1" lang="en-US" altLang="ja-JP" dirty="0">
                    <a:latin typeface="+mn-lt"/>
                  </a:rPr>
                  <a:t> / can be estimated using Eq. (1).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This part 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represents direct and indirect carbon footprint from manufacturing and maintenance,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such as vessel manufacturing, / fuel refining, / and vessel repairing.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And this part indicates direct emissions from operation, considering the following factors,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like the number of vessels in the fleet stock, / distance traveled per vessel, / cargo transported per vessel,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load factor, / fuel efficiency, / and carbon intensity.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In this model, / varying the average lifespan </a:t>
                </a:r>
                <a:r>
                  <a:rPr kumimoji="1" lang="ja-JP" altLang="en-US" i="0" dirty="0">
                    <a:latin typeface="Cambria Math" panose="02040503050406030204" pitchFamily="18" charset="0"/>
                  </a:rPr>
                  <a:t>𝜇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 allows for estimating the carbon footprint / under different lifespan scenarios.</a:t>
                </a:r>
                <a:endParaRPr kumimoji="1" lang="en-US" altLang="ja-JP" dirty="0"/>
              </a:p>
              <a:p>
                <a:endParaRPr kumimoji="1" lang="en-US" altLang="ja-JP" dirty="0">
                  <a:latin typeface="+mn-lt"/>
                </a:endParaRP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7031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120000"/>
            </a:pPr>
            <a:r>
              <a:rPr kumimoji="1" lang="en-US" altLang="ja-JP" sz="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this slide, / I’d like to briefly explain the results of this study. </a:t>
            </a:r>
          </a:p>
          <a:p>
            <a:pPr>
              <a:buSzPct val="120000"/>
            </a:pPr>
            <a:r>
              <a:rPr kumimoji="1" lang="en-US" altLang="ja-JP" sz="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figure illustrates the changes in cumulative carbon footprint / under various lifespan scenarios. </a:t>
            </a:r>
          </a:p>
          <a:p>
            <a:pPr>
              <a:buSzPct val="120000"/>
            </a:pPr>
            <a:r>
              <a:rPr kumimoji="1" lang="en-US" altLang="ja-JP" sz="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blue line represents the baseline with the average lifespan of 24 years, / while the red and purple dotted lines / </a:t>
            </a:r>
          </a:p>
          <a:p>
            <a:pPr>
              <a:buSzPct val="120000"/>
            </a:pPr>
            <a:r>
              <a:rPr kumimoji="1" lang="en-US" altLang="ja-JP" sz="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correspond to shortened and extended average lifespans by 5 years, respectively. </a:t>
            </a:r>
          </a:p>
          <a:p>
            <a:pPr>
              <a:buSzPct val="120000"/>
            </a:pPr>
            <a:endParaRPr kumimoji="1" lang="en-US" altLang="ja-JP" sz="3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SzPct val="120000"/>
            </a:pPr>
            <a:r>
              <a:rPr kumimoji="1" lang="en-US" altLang="ja-JP" sz="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this figure, / we can see that / shortening the lifespan contributed to an increase of 3.5 Mt-CO</a:t>
            </a:r>
            <a:r>
              <a:rPr kumimoji="1" lang="en-US" altLang="ja-JP" sz="300" kern="1200" baseline="-25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kumimoji="1" lang="en-US" altLang="ja-JP" sz="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/ equivalent to 34% of annual carbon footprint in 2022.</a:t>
            </a:r>
            <a:endParaRPr kumimoji="1" lang="en-US" altLang="ja-JP" dirty="0">
              <a:latin typeface="+mn-lt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other hand, / extending the lifespan contributed to / carbon footprint mitigation by 2.5 Mt-CO</a:t>
            </a:r>
            <a:r>
              <a:rPr kumimoji="1" lang="en-US" altLang="ja-JP" sz="100" kern="1200" baseline="-25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kumimoji="1" lang="en-US" altLang="ja-JP" sz="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/ equivalent to 24% of annual carbon footprint in 2022.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(1 min. 15 sec.)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2527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Furthermore, / extending the lifespan, / even with a 30-fold increase in additional repair demand, /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contributed to a 1.7 Mt-CO</a:t>
            </a:r>
            <a:r>
              <a:rPr kumimoji="1" lang="en-US" altLang="ja-JP" sz="100" kern="1200" baseline="-25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kumimoji="1" lang="en-US" altLang="ja-JP" sz="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reduction in carbon footprint, / representing 17% of the annual carbon footprint in 2022.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 sec.)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1838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120000"/>
            </a:pPr>
            <a:r>
              <a:rPr kumimoji="1" lang="en-US" altLang="ja-JP" dirty="0"/>
              <a:t>This slide / shows comprehensive SDA results / from 2005 to 2015 / under the baseline average lifespan scenario.</a:t>
            </a:r>
          </a:p>
          <a:p>
            <a:pPr>
              <a:buSzPct val="120000"/>
            </a:pPr>
            <a:r>
              <a:rPr kumimoji="1" lang="en-US" altLang="ja-JP" dirty="0"/>
              <a:t>The figure illustrates / the contributions of each factor to the changes in carbon footprint, / shown in the right-most bar of this chart.</a:t>
            </a:r>
          </a:p>
          <a:p>
            <a:pPr>
              <a:buSzPct val="120000"/>
            </a:pPr>
            <a:r>
              <a:rPr kumimoji="1" lang="en-US" altLang="ja-JP" dirty="0"/>
              <a:t>Contributions to decrease and increase in carbon footprint / are shown in blue and orange, respectively.</a:t>
            </a:r>
          </a:p>
          <a:p>
            <a:pPr>
              <a:buSzPct val="120000"/>
            </a:pPr>
            <a:endParaRPr kumimoji="1" lang="en-US" altLang="ja-JP" dirty="0"/>
          </a:p>
          <a:p>
            <a:pPr>
              <a:buSzPct val="120000"/>
            </a:pPr>
            <a:r>
              <a:rPr kumimoji="1" lang="en-US" altLang="ja-JP" dirty="0"/>
              <a:t>This figure shows that, / by lifecycle stage, / production and activity contributed significantly to the reduction in carbon footprint.</a:t>
            </a:r>
          </a:p>
          <a:p>
            <a:pPr>
              <a:buSzPct val="120000"/>
            </a:pPr>
            <a:r>
              <a:rPr kumimoji="1" lang="en-US" altLang="ja-JP" dirty="0"/>
              <a:t>This highlighted that shipyards, / as the main stakeholder in production stage, / and shipping companies, / as the main stakeholder in the activity stage, /</a:t>
            </a:r>
          </a:p>
          <a:p>
            <a:pPr>
              <a:buSzPct val="120000"/>
            </a:pPr>
            <a:r>
              <a:rPr kumimoji="1" lang="en-US" altLang="ja-JP" dirty="0"/>
              <a:t>played a crucial role in the carbon footprint reduction.</a:t>
            </a:r>
          </a:p>
          <a:p>
            <a:pPr>
              <a:buSzPct val="120000"/>
            </a:pPr>
            <a:endParaRPr kumimoji="1" lang="en-US" altLang="ja-JP" dirty="0"/>
          </a:p>
          <a:p>
            <a:pPr>
              <a:buSzPct val="120000"/>
            </a:pPr>
            <a:r>
              <a:rPr kumimoji="1" lang="en-US" altLang="ja-JP" dirty="0"/>
              <a:t>Furthermore, / the results suggest that / the typical SDA or IDA, / index decomposition analysis / </a:t>
            </a:r>
          </a:p>
          <a:p>
            <a:pPr>
              <a:buSzPct val="120000"/>
            </a:pPr>
            <a:r>
              <a:rPr kumimoji="1" lang="en-US" altLang="ja-JP" dirty="0"/>
              <a:t>can overlook main factors / because they focus on only one part of the lifecycle.</a:t>
            </a:r>
          </a:p>
          <a:p>
            <a:pPr>
              <a:buSzPct val="120000"/>
            </a:pPr>
            <a:endParaRPr kumimoji="1" lang="en-US" altLang="ja-JP" dirty="0"/>
          </a:p>
          <a:p>
            <a:pPr>
              <a:buSzPct val="120000"/>
            </a:pPr>
            <a:r>
              <a:rPr kumimoji="1" lang="en-US" altLang="ja-JP" dirty="0"/>
              <a:t>(1 min. 20 sec.)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7426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To begin with, / I’d like to share / the background of maritime transport in Japan.</a:t>
            </a:r>
          </a:p>
          <a:p>
            <a:r>
              <a:rPr kumimoji="1" lang="en-US" altLang="ja-JP" dirty="0"/>
              <a:t>First, / about 40% / of domestic transport / is carried out by sea, / indicating the importance /</a:t>
            </a:r>
          </a:p>
          <a:p>
            <a:r>
              <a:rPr kumimoji="1" lang="en-US" altLang="ja-JP" dirty="0"/>
              <a:t>of shipping sector / to the Japanese economy.</a:t>
            </a:r>
          </a:p>
          <a:p>
            <a:r>
              <a:rPr kumimoji="1" lang="en-US" altLang="ja-JP" dirty="0"/>
              <a:t>Second, / from an environmental perspective, / Japanese maritime transport aims to achieve a 17% reduction by 2030 / compared to 2013 levels. </a:t>
            </a:r>
          </a:p>
          <a:p>
            <a:r>
              <a:rPr kumimoji="1" lang="en-US" altLang="ja-JP" dirty="0"/>
              <a:t>However, / with a reduction rate of only about 5% by 2022, / this target is ambitious / given the short timeframe, /</a:t>
            </a:r>
          </a:p>
          <a:p>
            <a:r>
              <a:rPr kumimoji="1" lang="en-US" altLang="ja-JP" dirty="0"/>
              <a:t>and further CO₂ reduction measures / should be introduced.</a:t>
            </a:r>
          </a:p>
          <a:p>
            <a:r>
              <a:rPr kumimoji="1" lang="en-US" altLang="ja-JP" dirty="0"/>
              <a:t>Therefore, / </a:t>
            </a:r>
            <a:r>
              <a:rPr kumimoji="1" lang="en-US" altLang="ja-JP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zero-emission vessels / using these alternative fuels / are gaining attention / as key </a:t>
            </a:r>
            <a:r>
              <a:rPr kumimoji="1" lang="en-US" altLang="ja-JP" sz="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contributors / </a:t>
            </a:r>
            <a:r>
              <a:rPr kumimoji="1" lang="en-US" altLang="ja-JP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achieving these goals. </a:t>
            </a:r>
          </a:p>
          <a:p>
            <a:pPr marL="0" indent="0" algn="l">
              <a:buNone/>
            </a:pPr>
            <a:endParaRPr lang="en-US" altLang="ja-JP" b="0" dirty="0">
              <a:solidFill>
                <a:schemeClr val="accent2"/>
              </a:solidFill>
              <a:latin typeface="+mn-lt"/>
            </a:endParaRPr>
          </a:p>
          <a:p>
            <a:r>
              <a:rPr kumimoji="1" lang="en-US" altLang="ja-JP" b="0" dirty="0">
                <a:solidFill>
                  <a:schemeClr val="accent2"/>
                </a:solidFill>
                <a:latin typeface="+mn-lt"/>
              </a:rPr>
              <a:t>(1 min. 5 sec.)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8435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1" lang="en-US" altLang="ja-JP" dirty="0"/>
              <a:t>Finally, / I’d like to discuss the impact of changes in average lifespan.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1" lang="en-US" altLang="ja-JP" dirty="0"/>
              <a:t>This figure shows / the aggregated SDA results under various lifespan scenarios, / with the factors classified into the four life stage categories. 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1" lang="en-US" altLang="ja-JP" dirty="0">
                <a:latin typeface="+mn-lt"/>
              </a:rPr>
              <a:t>This table represents / the carbon footprint difference, / indicated by the cross mark in this figure, / compared to the baseline scenario.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endParaRPr kumimoji="1" lang="en-US" altLang="ja-JP" dirty="0">
              <a:latin typeface="+mn-lt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1" lang="en-US" altLang="ja-JP" dirty="0">
                <a:latin typeface="+mn-lt"/>
              </a:rPr>
              <a:t>Both figure and table revealed that, / compared to the baseline, / carbon footprint decreased by about 100 kt-CO2 / </a:t>
            </a:r>
            <a:br>
              <a:rPr kumimoji="1" lang="en-US" altLang="ja-JP" dirty="0">
                <a:latin typeface="+mn-lt"/>
              </a:rPr>
            </a:br>
            <a:r>
              <a:rPr kumimoji="1" lang="en-US" altLang="ja-JP" dirty="0">
                <a:latin typeface="+mn-lt"/>
              </a:rPr>
              <a:t>which corresponds to a reduction of 7.8% with the extended lifespan scenario.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endParaRPr kumimoji="1" lang="en-US" altLang="ja-JP" dirty="0">
              <a:latin typeface="+mn-lt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1" lang="en-US" altLang="ja-JP" dirty="0">
                <a:latin typeface="+mn-lt"/>
              </a:rPr>
              <a:t>Therefore, / the impacts of lifespan changes are significant, / ranking at the third largest.</a:t>
            </a:r>
          </a:p>
          <a:p>
            <a:r>
              <a:rPr kumimoji="1" lang="en-US" altLang="ja-JP" dirty="0"/>
              <a:t>And Extending the lifespan was found to be a viable option / to reduce the carbon footprint of maritime transport.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(1 min. 10 sec.)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6009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So, / I will summarize this presentation with these four points: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First, this study revealed that / extending the average lifespan of vessels, / despite increased repair demands, /</a:t>
            </a:r>
            <a:br>
              <a:rPr kumimoji="1" lang="en-US" altLang="ja-JP" dirty="0"/>
            </a:br>
            <a:r>
              <a:rPr kumimoji="1" lang="en-US" altLang="ja-JP" dirty="0"/>
              <a:t>contributed to a reduction in carbon footprint (CF). 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Second, comprehensive SDA results revealed that / production and activity factors significantly contributed to the reduction in CF, / </a:t>
            </a:r>
            <a:br>
              <a:rPr kumimoji="1" lang="en-US" altLang="ja-JP" dirty="0"/>
            </a:br>
            <a:r>
              <a:rPr kumimoji="1" lang="en-US" altLang="ja-JP" dirty="0"/>
              <a:t>highlighting the crucial roles of shipyards / and shipping companies played in this reduction.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Third, the CF decreased by approximately 100 kt-CO2 / with an extended lifespan, / primarily due to reduced demand for new vessels; /</a:t>
            </a:r>
          </a:p>
          <a:p>
            <a:r>
              <a:rPr kumimoji="1" lang="en-US" altLang="ja-JP" dirty="0"/>
              <a:t>this impact ranked / as the third largest among other factors.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Finally, extending the lifespan can be a viable option / to reduce CF of maritime transport in Japan.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(1 min. 10 sec.)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3557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That’s all for my presentation.</a:t>
            </a:r>
          </a:p>
          <a:p>
            <a:r>
              <a:rPr kumimoji="1" lang="en-US" altLang="ja-JP" dirty="0"/>
              <a:t>Thank you for your kind attention.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(10 sec.)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13720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1" lang="en-US" altLang="ja-JP" dirty="0"/>
              <a:t>2011-2015</a:t>
            </a:r>
            <a:r>
              <a:rPr kumimoji="1" lang="ja-JP" altLang="en-US" dirty="0"/>
              <a:t>の変化で特徴的なのは、産業構造・重油需要の大幅な減少への寄与です。</a:t>
            </a:r>
            <a:endParaRPr kumimoji="1" lang="en-US" altLang="ja-JP" dirty="0"/>
          </a:p>
          <a:p>
            <a:pPr>
              <a:buSzPct val="120000"/>
            </a:pPr>
            <a:r>
              <a:rPr kumimoji="1" lang="ja-JP" altLang="en-US" dirty="0"/>
              <a:t>産業構造によるカーボンフットプリント減少への寄与は、先行研究でも報告されているように、ショックからの回復により、産業構造の最適化が進んだためだと考えられます。</a:t>
            </a:r>
            <a:endParaRPr kumimoji="1" lang="en-US" altLang="ja-JP" dirty="0"/>
          </a:p>
          <a:p>
            <a:pPr>
              <a:buSzPct val="120000"/>
            </a:pPr>
            <a:r>
              <a:rPr kumimoji="1" lang="ja-JP" altLang="en-US" dirty="0"/>
              <a:t>一方で、重油需要の大幅な減少への寄与は、それぞれの価格の大幅な下落により、より際立っていると考えられます。</a:t>
            </a:r>
            <a:endParaRPr kumimoji="1" lang="en-US" altLang="ja-JP" dirty="0"/>
          </a:p>
          <a:p>
            <a:pPr>
              <a:buSzPct val="120000"/>
            </a:pPr>
            <a:endParaRPr kumimoji="1" lang="en-US" altLang="ja-JP" dirty="0"/>
          </a:p>
          <a:p>
            <a:pPr>
              <a:buSzPct val="120000"/>
            </a:pPr>
            <a:r>
              <a:rPr kumimoji="1" lang="en-US" altLang="ja-JP" dirty="0"/>
              <a:t>(30 sec.)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88210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alternative fuels have different characteristics.</a:t>
            </a:r>
          </a:p>
          <a:p>
            <a:r>
              <a:rPr kumimoji="1" lang="en-US" altLang="ja-JP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reduction potential for LNG is lower than other fuels, but its technological readiness is higher.</a:t>
            </a:r>
          </a:p>
          <a:p>
            <a:r>
              <a:rPr kumimoji="1" lang="en-US" altLang="ja-JP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importantly, new ships designed for LNG, Hydrogen, and Ammonia are required.</a:t>
            </a:r>
          </a:p>
          <a:p>
            <a:r>
              <a:rPr kumimoji="1" lang="en-US" altLang="ja-JP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there is no need for bio-fuels because they can be used directly in diesel engines or as a mixture with diesel fuels.</a:t>
            </a:r>
          </a:p>
          <a:p>
            <a:r>
              <a:rPr kumimoji="1" lang="en-US" altLang="ja-JP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difference can affect the pathways to achieve the reduction target. </a:t>
            </a:r>
          </a:p>
          <a:p>
            <a:endParaRPr kumimoji="1" lang="ja-JP" altLang="ja-JP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79666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1460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So, / I’d like to briefly explain the methodology.</a:t>
                </a:r>
              </a:p>
              <a:p>
                <a:r>
                  <a:rPr kumimoji="1" lang="en-US" altLang="ja-JP" dirty="0"/>
                  <a:t>First, / I’d like to explain / how to estimate / carbon footprint.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Using the Product LCA model and IO model, / this study estimates carbon footprint from raw material extraction to maintenance,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excluding end-of-life.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Carbon footprint in year </a:t>
                </a:r>
                <a14:m>
                  <m:oMath xmlns:m="http://schemas.openxmlformats.org/officeDocument/2006/math">
                    <m:r>
                      <a:rPr kumimoji="1" lang="en-US" altLang="ja-JP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dirty="0">
                    <a:latin typeface="+mn-lt"/>
                  </a:rPr>
                  <a:t> / when the average lifespan is </a:t>
                </a:r>
                <a14:m>
                  <m:oMath xmlns:m="http://schemas.openxmlformats.org/officeDocument/2006/math">
                    <m:r>
                      <a:rPr kumimoji="1" lang="ja-JP" altLang="en-US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en-US" altLang="ja-JP" dirty="0">
                    <a:latin typeface="+mn-lt"/>
                  </a:rPr>
                  <a:t> / can be estimated using Eq. (1).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This part 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represents / direct and indirect carbon footprint / induced by vessel manufacturing, / fuel refining, / and vessel repairing.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And this part indicates direct emissions from operation, / calculated by multiplying total fuel consumption / by the direct CO2 emission factor.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In this model, / varying the average lifespan </a:t>
                </a:r>
                <a14:m>
                  <m:oMath xmlns:m="http://schemas.openxmlformats.org/officeDocument/2006/math">
                    <m:r>
                      <a:rPr kumimoji="1" lang="ja-JP" altLang="en-US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 allows for estimating the carbon footprint / under different lifespan scenarios.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800" dirty="0">
                  <a:solidFill>
                    <a:schemeClr val="tx1"/>
                  </a:solidFill>
                  <a:latin typeface="+mn-lt"/>
                </a:endParaRP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(1 min. 10 sec.)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So, / I’d like to briefly explain the methodology.</a:t>
                </a:r>
              </a:p>
              <a:p>
                <a:r>
                  <a:rPr kumimoji="1" lang="en-US" altLang="ja-JP" dirty="0"/>
                  <a:t>First, / I’d like to explain / how to estimate / carbon footprint.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Using the Product LCA model and IO model, / this study estimates carbon footprint from raw material extraction to maintenance,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excluding end-of-life.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Carbon footprint in year </a:t>
                </a:r>
                <a:r>
                  <a:rPr kumimoji="1" lang="en-US" altLang="ja-JP" i="0" dirty="0">
                    <a:latin typeface="Cambria Math" panose="02040503050406030204" pitchFamily="18" charset="0"/>
                  </a:rPr>
                  <a:t>𝑡</a:t>
                </a:r>
                <a:r>
                  <a:rPr kumimoji="1" lang="en-US" altLang="ja-JP" dirty="0">
                    <a:latin typeface="+mn-lt"/>
                  </a:rPr>
                  <a:t> / when the average lifespan is </a:t>
                </a:r>
                <a:r>
                  <a:rPr kumimoji="1" lang="ja-JP" altLang="en-US" i="0" dirty="0">
                    <a:latin typeface="Cambria Math" panose="02040503050406030204" pitchFamily="18" charset="0"/>
                  </a:rPr>
                  <a:t>𝜇</a:t>
                </a:r>
                <a:r>
                  <a:rPr kumimoji="1" lang="en-US" altLang="ja-JP" dirty="0">
                    <a:latin typeface="+mn-lt"/>
                  </a:rPr>
                  <a:t> / can be estimated using Eq. (1).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This part 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represents direct and indirect carbon footprint from manufacturing and maintenance,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such as vessel manufacturing, / fuel refining, / and vessel repairing.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And this part indicates direct emissions from operation, considering the following factors,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like the number of vessels in the fleet stock, / distance traveled per vessel, / cargo transported per vessel,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load factor, / fuel efficiency, / and carbon intensity.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In this model, / varying the average lifespan </a:t>
                </a:r>
                <a:r>
                  <a:rPr kumimoji="1" lang="ja-JP" altLang="en-US" i="0" dirty="0">
                    <a:latin typeface="Cambria Math" panose="02040503050406030204" pitchFamily="18" charset="0"/>
                  </a:rPr>
                  <a:t>𝜇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 allows for estimating the carbon footprint / under different lifespan scenarios.</a:t>
                </a:r>
                <a:endParaRPr kumimoji="1" lang="en-US" altLang="ja-JP" dirty="0"/>
              </a:p>
              <a:p>
                <a:endParaRPr kumimoji="1" lang="en-US" altLang="ja-JP" dirty="0">
                  <a:latin typeface="+mn-lt"/>
                </a:endParaRP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40172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slide explains SDA developed in this study.</a:t>
            </a:r>
          </a:p>
          <a:p>
            <a:r>
              <a:rPr kumimoji="1" lang="en-US" altLang="ja-JP" dirty="0">
                <a:latin typeface="+mn-lt"/>
              </a:rPr>
              <a:t>Using the LMDI, / carbon footprint can be decomposed into the following 12 factors.</a:t>
            </a:r>
          </a:p>
          <a:p>
            <a:r>
              <a:rPr kumimoji="1" lang="en-US" altLang="ja-JP" dirty="0">
                <a:latin typeface="+mn-lt"/>
              </a:rPr>
              <a:t>First, / carbon footprint can </a:t>
            </a:r>
            <a:r>
              <a:rPr lang="en-US" altLang="ja-JP" dirty="0"/>
              <a:t>be broken down into the effect of </a:t>
            </a:r>
            <a:r>
              <a:rPr kumimoji="1" lang="en-US" altLang="ja-JP" dirty="0">
                <a:latin typeface="+mn-lt"/>
              </a:rPr>
              <a:t>emission intensity, / Leontief inverse, / final demand, / and direct emissions.</a:t>
            </a:r>
          </a:p>
          <a:p>
            <a:r>
              <a:rPr kumimoji="1" lang="en-US" altLang="ja-JP" dirty="0">
                <a:latin typeface="+mn-lt"/>
              </a:rPr>
              <a:t>Then, the final demand can be further decomposed into demand for new vessels, / fuel type A, / fuel type C, / and vessel repair.</a:t>
            </a:r>
          </a:p>
          <a:p>
            <a:r>
              <a:rPr kumimoji="1" lang="en-US" altLang="ja-JP" dirty="0">
                <a:latin typeface="+mn-lt"/>
              </a:rPr>
              <a:t>Direct emissions can also be further decomposed into the number of vessels in the fleet stock, / average distance, / average cargo tonnage, /</a:t>
            </a:r>
          </a:p>
          <a:p>
            <a:r>
              <a:rPr kumimoji="1" lang="en-US" altLang="ja-JP" dirty="0">
                <a:latin typeface="+mn-lt"/>
              </a:rPr>
              <a:t>load factor, / fuel efficiency, / and carbon intensity. </a:t>
            </a:r>
          </a:p>
          <a:p>
            <a:endParaRPr kumimoji="1" lang="en-US" altLang="ja-JP" dirty="0">
              <a:latin typeface="+mn-lt"/>
            </a:endParaRPr>
          </a:p>
          <a:p>
            <a:r>
              <a:rPr kumimoji="1" lang="en-US" altLang="ja-JP" dirty="0">
                <a:latin typeface="+mn-lt"/>
              </a:rPr>
              <a:t>(55 sec.)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0066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slide explains SDA developed in this study.</a:t>
            </a:r>
          </a:p>
          <a:p>
            <a:r>
              <a:rPr kumimoji="1" lang="en-US" altLang="ja-JP" dirty="0">
                <a:latin typeface="+mn-lt"/>
              </a:rPr>
              <a:t>Using the LMDI, / carbon footprint can be decomposed into the following 12 factors.</a:t>
            </a:r>
          </a:p>
          <a:p>
            <a:r>
              <a:rPr kumimoji="1" lang="en-US" altLang="ja-JP" dirty="0">
                <a:latin typeface="+mn-lt"/>
              </a:rPr>
              <a:t>First, / carbon footprint can </a:t>
            </a:r>
            <a:r>
              <a:rPr lang="en-US" altLang="ja-JP" dirty="0"/>
              <a:t>be broken down into the effect of </a:t>
            </a:r>
            <a:r>
              <a:rPr kumimoji="1" lang="en-US" altLang="ja-JP" dirty="0">
                <a:latin typeface="+mn-lt"/>
              </a:rPr>
              <a:t>emission intensity, / Leontief inverse, / final demand, / and direct emissions.</a:t>
            </a:r>
          </a:p>
          <a:p>
            <a:r>
              <a:rPr kumimoji="1" lang="en-US" altLang="ja-JP" dirty="0">
                <a:latin typeface="+mn-lt"/>
              </a:rPr>
              <a:t>Then, the final demand can be further decomposed into demand for new vessels, / fuel type A, / fuel type C, / and vessel repair.</a:t>
            </a:r>
          </a:p>
          <a:p>
            <a:r>
              <a:rPr kumimoji="1" lang="en-US" altLang="ja-JP" dirty="0">
                <a:latin typeface="+mn-lt"/>
              </a:rPr>
              <a:t>Direct emissions can also be further decomposed into the number of vessels in the fleet stock, / average distance, / average cargo tonnage, /</a:t>
            </a:r>
          </a:p>
          <a:p>
            <a:r>
              <a:rPr kumimoji="1" lang="en-US" altLang="ja-JP" dirty="0">
                <a:latin typeface="+mn-lt"/>
              </a:rPr>
              <a:t>load factor, / fuel efficiency, / and carbon intensity. </a:t>
            </a:r>
          </a:p>
          <a:p>
            <a:endParaRPr kumimoji="1" lang="en-US" altLang="ja-JP" dirty="0">
              <a:latin typeface="+mn-lt"/>
            </a:endParaRPr>
          </a:p>
          <a:p>
            <a:r>
              <a:rPr kumimoji="1" lang="en-US" altLang="ja-JP" dirty="0">
                <a:latin typeface="+mn-lt"/>
              </a:rPr>
              <a:t>(55 sec.)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30591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slide explains SDA developed in this study.</a:t>
            </a:r>
          </a:p>
          <a:p>
            <a:r>
              <a:rPr kumimoji="1" lang="en-US" altLang="ja-JP" dirty="0">
                <a:latin typeface="+mn-lt"/>
              </a:rPr>
              <a:t>Using the LMDI, / carbon footprint can be decomposed into the following 12 factors.</a:t>
            </a:r>
          </a:p>
          <a:p>
            <a:r>
              <a:rPr kumimoji="1" lang="en-US" altLang="ja-JP" dirty="0">
                <a:latin typeface="+mn-lt"/>
              </a:rPr>
              <a:t>First, / carbon footprint can </a:t>
            </a:r>
            <a:r>
              <a:rPr lang="en-US" altLang="ja-JP" dirty="0"/>
              <a:t>be broken down into the effect of </a:t>
            </a:r>
            <a:r>
              <a:rPr kumimoji="1" lang="en-US" altLang="ja-JP" dirty="0">
                <a:latin typeface="+mn-lt"/>
              </a:rPr>
              <a:t>emission intensity, / Leontief inverse, / final demand, / and direct emissions.</a:t>
            </a:r>
          </a:p>
          <a:p>
            <a:r>
              <a:rPr kumimoji="1" lang="en-US" altLang="ja-JP" dirty="0">
                <a:latin typeface="+mn-lt"/>
              </a:rPr>
              <a:t>Then, the final demand can be further decomposed into demand for new vessels, / fuel type A, / fuel type C, / and vessel repair.</a:t>
            </a:r>
          </a:p>
          <a:p>
            <a:r>
              <a:rPr kumimoji="1" lang="en-US" altLang="ja-JP" dirty="0">
                <a:latin typeface="+mn-lt"/>
              </a:rPr>
              <a:t>Direct emissions can also be further decomposed into the number of vessels in the fleet stock, / average distance, / average cargo tonnage, /</a:t>
            </a:r>
          </a:p>
          <a:p>
            <a:r>
              <a:rPr kumimoji="1" lang="en-US" altLang="ja-JP" dirty="0">
                <a:latin typeface="+mn-lt"/>
              </a:rPr>
              <a:t>load factor, / fuel efficiency, / and carbon intensity. </a:t>
            </a:r>
          </a:p>
          <a:p>
            <a:endParaRPr kumimoji="1" lang="en-US" altLang="ja-JP" dirty="0">
              <a:latin typeface="+mn-lt"/>
            </a:endParaRPr>
          </a:p>
          <a:p>
            <a:r>
              <a:rPr kumimoji="1" lang="en-US" altLang="ja-JP" dirty="0">
                <a:latin typeface="+mn-lt"/>
              </a:rPr>
              <a:t>(55 sec.)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5470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However, / the problem is that / while much attention is given to the reduction potential / of these vessels in operation, / one important aspect / </a:t>
            </a:r>
          </a:p>
          <a:p>
            <a:r>
              <a:rPr lang="en-US" altLang="ja-JP" dirty="0"/>
              <a:t>the life cycle assessment, / LCA has been overlooked. </a:t>
            </a:r>
          </a:p>
          <a:p>
            <a:endParaRPr lang="en-US" altLang="ja-JP" dirty="0"/>
          </a:p>
          <a:p>
            <a:r>
              <a:rPr lang="en-US" altLang="ja-JP" dirty="0"/>
              <a:t>This is a problem to be solved in this study because / the LCA perspective comprehensively considers the rapid introduction of these new vessels / </a:t>
            </a:r>
          </a:p>
          <a:p>
            <a:r>
              <a:rPr lang="en-US" altLang="ja-JP" dirty="0"/>
              <a:t>and the early disposal of existing vessels, / before they even reach / the end of their service life.</a:t>
            </a:r>
          </a:p>
          <a:p>
            <a:endParaRPr lang="en-US" altLang="ja-JP" b="0" dirty="0">
              <a:solidFill>
                <a:schemeClr val="accent2"/>
              </a:solidFill>
              <a:latin typeface="+mn-lt"/>
            </a:endParaRPr>
          </a:p>
          <a:p>
            <a:endParaRPr lang="en-US" altLang="ja-JP" dirty="0"/>
          </a:p>
          <a:p>
            <a:r>
              <a:rPr lang="en-US" altLang="ja-JP" dirty="0"/>
              <a:t>(35 sec.)</a:t>
            </a:r>
          </a:p>
          <a:p>
            <a:endParaRPr lang="en-US" altLang="ja-JP" b="0" dirty="0">
              <a:solidFill>
                <a:schemeClr val="accent2"/>
              </a:solidFill>
              <a:latin typeface="+mn-lt"/>
            </a:endParaRPr>
          </a:p>
          <a:p>
            <a:endParaRPr kumimoji="1" lang="en-US" altLang="ja-JP" b="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25350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product LCA model can analyze the environmental impact / by considering the entire lifecycle, / from raw material extraction to end-of-life like this figure.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addition, / this model can set scenarios for the average lifespan.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Focusing on the average lifespan, / the mechanism of changes in lifecycle impact can be identified / 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 the average lifespan determines the</a:t>
            </a: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flow at the end of life, /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subsequently, / it affects the demand for new vessels, / processing, / and raw material.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/ no studies have focused on the interrelationships between lifecycle stages.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(50 sec.)</a:t>
            </a:r>
          </a:p>
          <a:p>
            <a:endParaRPr kumimoji="1" lang="ja-JP" altLang="en-US" sz="300" b="0" kern="1200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55664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product LCA model can analyze the environmental impact / by considering the entire lifecycle, / from raw material extraction to end-of-life like this figure.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addition, / this model can set scenarios for the average lifespan.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Focusing on the average lifespan, / the mechanism of changes in lifecycle impact can be identified / 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 the average lifespan determines the</a:t>
            </a: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flow at the end of life, /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subsequently, / it affects the demand for new vessels, / processing, / and raw material.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/ no studies have focused on the interrelationships between lifecycle stages.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(50 sec.)</a:t>
            </a:r>
          </a:p>
          <a:p>
            <a:endParaRPr kumimoji="1" lang="ja-JP" altLang="en-US" sz="300" b="0" kern="1200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31350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product LCA model can analyze the environmental impact / by considering the entire lifecycle, / from raw material extraction to end-of-life like this figure.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addition, / this model can set scenarios for the average lifespan.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Focusing on the average lifespan, / the mechanism of changes in lifecycle impact can be identified / 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 the average lifespan determines the</a:t>
            </a: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flow at the end of life, /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subsequently, / it affects the demand for new vessels, / processing, / and raw material.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/ no studies have focused on the interrelationships between lifecycle stages.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(50 sec.)</a:t>
            </a:r>
          </a:p>
          <a:p>
            <a:endParaRPr kumimoji="1" lang="ja-JP" altLang="en-US" sz="300" b="0" kern="1200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69437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product LCA model can analyze the environmental impact / by considering the entire lifecycle, / from raw material extraction to end-of-life like this figure.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addition, / this model can set scenarios for the average lifespan.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Focusing on the average lifespan, / the mechanism of changes in lifecycle impact can be identified / 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 the average lifespan determines the</a:t>
            </a: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flow at the end of life, /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subsequently, / it affects the demand for new vessels, / processing, / and raw material.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/ no studies have focused on the interrelationships between lifecycle stages.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(50 sec.)</a:t>
            </a:r>
          </a:p>
          <a:p>
            <a:endParaRPr kumimoji="1" lang="ja-JP" altLang="en-US" sz="300" b="0" kern="1200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39642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product LCA model can analyze the environmental impact / by considering the entire lifecycle, / from raw material extraction to end-of-life like this figure.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addition, / this model can set scenarios for the average lifespan.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Focusing on the average lifespan, / the mechanism of changes in lifecycle impact can be identified / 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 the average lifespan determines the</a:t>
            </a: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flow at the end of life, /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subsequently, / it affects the demand for new vessels, / processing, / and raw material.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/ no studies have focused on the interrelationships between lifecycle stages.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(50 sec.)</a:t>
            </a:r>
          </a:p>
          <a:p>
            <a:endParaRPr kumimoji="1" lang="ja-JP" altLang="en-US" sz="300" b="0" kern="1200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864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product LCA model can analyze the environmental impact / by considering the entire lifecycle, / from raw material extraction to end-of-life like this figure.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addition, / this model can set scenarios for the average lifespan.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Focusing on the average lifespan, / the mechanism of changes in lifecycle impact can be identified / 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 the average lifespan determines the</a:t>
            </a: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flow at the end of life, /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subsequently, / it affects the demand for new vessels, / processing, / and raw material.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/ no studies have analyzed comprehensive interrelationships between lifecycle stages.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(50 sec.)</a:t>
            </a:r>
          </a:p>
          <a:p>
            <a:endParaRPr kumimoji="1" lang="ja-JP" altLang="en-US" sz="300" b="0" kern="1200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2414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Decomposition analysis has the potential / to reveal the interrelationships / across lifecycle stages, / as it quantitatively measures / the impact of predetermined factors.</a:t>
            </a:r>
            <a:endParaRPr kumimoji="1" lang="en-US" altLang="ja-JP" sz="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two most widely used decomposition analyses / are Index decomposition analysis, / IDA, / and Structural decomposition analysis, / SDA.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IDA quantifies </a:t>
            </a:r>
            <a:r>
              <a:rPr kumimoji="1" lang="en-US" altLang="ja-JP" sz="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 effects / based on relatively simple methods / and datasets.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context of maritime transport, / existing IDA studies / have mainly focused on the operational phase. 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Therefore, / no studies / have attempted to compare / the contributions of operational factors / with those of other lifecycle stages.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contrast, SDA quantitatively measures direct and indirect impact using IO tables.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field of maritime transport, /SDA has been used / to analyze the c</a:t>
            </a: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ontributions of both supply- / and demand-related factors.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/ no studies have attributed / the factors’ contributions / to specific lifecycle stages.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 min. 35 sec.)</a:t>
            </a:r>
          </a:p>
          <a:p>
            <a:endParaRPr kumimoji="1" lang="ja-JP" altLang="en-US" sz="300" b="0" kern="1200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5227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overcome these gaps, / this study develops a comprehensive SDA / across different vessel lifecycle stages / 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clarify both the interrelationships among these stages / and how the efforts / of key stakeholders at each stage / influence the changes in CO2 emissions.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(25 sec.)</a:t>
            </a:r>
          </a:p>
          <a:p>
            <a:endParaRPr kumimoji="1" lang="ja-JP" altLang="en-US" sz="300" b="0" kern="1200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2717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/ the research objective of this study is / to develop </a:t>
            </a:r>
            <a:r>
              <a:rPr kumimoji="1" lang="en-US" altLang="ja-JP" dirty="0">
                <a:latin typeface="+mn-lt"/>
              </a:rPr>
              <a:t>a comprehensive structural decomposition analysis / SDA /</a:t>
            </a:r>
          </a:p>
          <a:p>
            <a:r>
              <a:rPr kumimoji="1" lang="en-US" altLang="ja-JP" dirty="0">
                <a:latin typeface="+mn-lt"/>
              </a:rPr>
              <a:t>to quantitatively compare the impact of lifespan changes with other effects.</a:t>
            </a:r>
          </a:p>
          <a:p>
            <a:r>
              <a:rPr kumimoji="1" lang="en-US" altLang="ja-JP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analytical framework of this study is as follows:</a:t>
            </a:r>
          </a:p>
          <a:p>
            <a:r>
              <a:rPr kumimoji="1" lang="en-US" altLang="ja-JP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/ stock-flow model analysis was employed / to estimate the number of vessels / newly manufactured and requiring repairs / as the average lifespan varies.</a:t>
            </a:r>
          </a:p>
          <a:p>
            <a:r>
              <a:rPr kumimoji="1" lang="en-US" altLang="ja-JP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 / carbon footprint, / including emissions from all processes, / from manufacturing through maintenance, / but excluding end-of-life was estimated.</a:t>
            </a:r>
          </a:p>
          <a:p>
            <a:r>
              <a:rPr kumimoji="1" lang="en-US" altLang="ja-JP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/ a comprehensive SDA was conducted / to compare the impact of lifespan changes with that of other factors.</a:t>
            </a:r>
          </a:p>
          <a:p>
            <a:endParaRPr kumimoji="1" lang="en-US" altLang="ja-JP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 min.)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6096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So, / I’d like to briefly explain the methodology.</a:t>
                </a:r>
              </a:p>
              <a:p>
                <a:r>
                  <a:rPr kumimoji="1" lang="en-US" altLang="ja-JP" dirty="0"/>
                  <a:t>First, / I’d like to explain / stock-flow model analysis.</a:t>
                </a:r>
              </a:p>
              <a:p>
                <a:r>
                  <a:rPr kumimoji="1" lang="en-US" altLang="ja-JP" dirty="0"/>
                  <a:t>Based on the previous study, / the cumulative survival rate </a:t>
                </a:r>
                <a:r>
                  <a:rPr kumimoji="1" lang="en-US" altLang="ja-JP" dirty="0">
                    <a:latin typeface="+mn-lt"/>
                  </a:rPr>
                  <a:t>at year </a:t>
                </a:r>
                <a14:m>
                  <m:oMath xmlns:m="http://schemas.openxmlformats.org/officeDocument/2006/math"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dirty="0">
                    <a:latin typeface="+mn-lt"/>
                  </a:rPr>
                  <a:t> / for vessels manufactured in year </a:t>
                </a:r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kumimoji="1" lang="en-US" altLang="ja-JP" dirty="0">
                    <a:latin typeface="+mn-lt"/>
                  </a:rPr>
                  <a:t> / is assumed / to follow the normal distribution function / in this</a:t>
                </a:r>
                <a:r>
                  <a:rPr kumimoji="1" lang="en-US" altLang="ja-JP" baseline="0" dirty="0">
                    <a:latin typeface="+mn-lt"/>
                  </a:rPr>
                  <a:t> study</a:t>
                </a:r>
                <a:r>
                  <a:rPr kumimoji="1" lang="en-US" altLang="ja-JP" dirty="0">
                    <a:latin typeface="+mn-lt"/>
                  </a:rPr>
                  <a:t>.</a:t>
                </a:r>
                <a:endParaRPr kumimoji="1" lang="en-US" altLang="ja-JP" dirty="0"/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Equation (1) and the righthand figure represent </a:t>
                </a:r>
                <a:r>
                  <a:rPr kumimoji="1" lang="en-US" altLang="ja-JP" dirty="0"/>
                  <a:t>the cumulative survival rate.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Here, </a:t>
                </a:r>
                <a14:m>
                  <m:oMath xmlns:m="http://schemas.openxmlformats.org/officeDocument/2006/math">
                    <m:r>
                      <a:rPr kumimoji="1" lang="ja-JP" altLang="en-US" sz="800" b="0" i="1" smtClean="0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kumimoji="1" lang="en-US" altLang="ja-JP" sz="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 represents cumulative survival rate at year </a:t>
                </a:r>
                <a:r>
                  <a:rPr kumimoji="1" lang="ja-JP" altLang="en-US" sz="800" dirty="0">
                    <a:solidFill>
                      <a:schemeClr val="tx1"/>
                    </a:solidFill>
                    <a:latin typeface="+mn-lt"/>
                  </a:rPr>
                  <a:t>𝑡 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for vessels manufactured in year </a:t>
                </a:r>
                <a:r>
                  <a:rPr kumimoji="1" lang="ja-JP" altLang="en-US" sz="800" dirty="0">
                    <a:solidFill>
                      <a:schemeClr val="tx1"/>
                    </a:solidFill>
                    <a:latin typeface="+mn-lt"/>
                  </a:rPr>
                  <a:t>𝑖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ja-JP" sz="800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kumimoji="1" lang="en-US" altLang="ja-JP" sz="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8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8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kumimoji="1" lang="ja-JP" altLang="en-US" sz="800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is cumulative scrappage rate at year </a:t>
                </a:r>
                <a:r>
                  <a:rPr kumimoji="1" lang="ja-JP" altLang="en-US" sz="800" dirty="0">
                    <a:solidFill>
                      <a:schemeClr val="tx1"/>
                    </a:solidFill>
                    <a:latin typeface="+mn-lt"/>
                  </a:rPr>
                  <a:t>𝑡 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for vessels manufactured in year </a:t>
                </a:r>
                <a:r>
                  <a:rPr kumimoji="1" lang="ja-JP" altLang="en-US" sz="800" dirty="0">
                    <a:solidFill>
                      <a:schemeClr val="tx1"/>
                    </a:solidFill>
                    <a:latin typeface="+mn-lt"/>
                  </a:rPr>
                  <a:t>𝑖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kumimoji="1" lang="ja-JP" altLang="en-US" sz="80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en-US" altLang="ja-JP" sz="800" dirty="0"/>
                  <a:t> and </a:t>
                </a:r>
                <a14:m>
                  <m:oMath xmlns:m="http://schemas.openxmlformats.org/officeDocument/2006/math">
                    <m:r>
                      <a:rPr kumimoji="1" lang="ja-JP" altLang="en-US" sz="80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en-US" altLang="ja-JP" sz="800" dirty="0"/>
                  <a:t> are the mean and standard deviation of normal distribution, respectively.</a:t>
                </a:r>
                <a:endParaRPr kumimoji="1" lang="ja-JP" altLang="en-US" sz="800" dirty="0">
                  <a:solidFill>
                    <a:schemeClr val="tx1"/>
                  </a:solidFill>
                  <a:latin typeface="+mn-lt"/>
                </a:endParaRP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800" dirty="0">
                  <a:solidFill>
                    <a:schemeClr val="tx1"/>
                  </a:solidFill>
                  <a:latin typeface="+mn-lt"/>
                </a:endParaRP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(1 min. 10 sec.)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So, / I’d like to briefly explain the methodology.</a:t>
                </a:r>
              </a:p>
              <a:p>
                <a:r>
                  <a:rPr kumimoji="1" lang="en-US" altLang="ja-JP" dirty="0"/>
                  <a:t>First, / I’d like to explain / how to estimate / carbon footprint.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Using the Product LCA model and IO model, / this study estimates carbon footprint from raw material extraction to maintenance,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excluding end-of-life.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Carbon footprint in year </a:t>
                </a:r>
                <a:r>
                  <a:rPr kumimoji="1" lang="en-US" altLang="ja-JP" i="0" dirty="0">
                    <a:latin typeface="Cambria Math" panose="02040503050406030204" pitchFamily="18" charset="0"/>
                  </a:rPr>
                  <a:t>𝑡</a:t>
                </a:r>
                <a:r>
                  <a:rPr kumimoji="1" lang="en-US" altLang="ja-JP" dirty="0">
                    <a:latin typeface="+mn-lt"/>
                  </a:rPr>
                  <a:t> / when the average lifespan is </a:t>
                </a:r>
                <a:r>
                  <a:rPr kumimoji="1" lang="ja-JP" altLang="en-US" i="0" dirty="0">
                    <a:latin typeface="Cambria Math" panose="02040503050406030204" pitchFamily="18" charset="0"/>
                  </a:rPr>
                  <a:t>𝜇</a:t>
                </a:r>
                <a:r>
                  <a:rPr kumimoji="1" lang="en-US" altLang="ja-JP" dirty="0">
                    <a:latin typeface="+mn-lt"/>
                  </a:rPr>
                  <a:t> / can be estimated using Eq. (1).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This part 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represents direct and indirect carbon footprint from manufacturing and maintenance,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such as vessel manufacturing, / fuel refining, / and vessel repairing.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And this part indicates direct emissions from operation, considering the following factors,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like the number of vessels in the fleet stock, / distance traveled per vessel, / cargo transported per vessel,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load factor, / fuel efficiency, / and carbon intensity.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In this model, / varying the average lifespan </a:t>
                </a:r>
                <a:r>
                  <a:rPr kumimoji="1" lang="ja-JP" altLang="en-US" i="0" dirty="0">
                    <a:latin typeface="Cambria Math" panose="02040503050406030204" pitchFamily="18" charset="0"/>
                  </a:rPr>
                  <a:t>𝜇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 allows for estimating the carbon footprint / under different lifespan scenarios.</a:t>
                </a:r>
                <a:endParaRPr kumimoji="1" lang="en-US" altLang="ja-JP" dirty="0"/>
              </a:p>
              <a:p>
                <a:endParaRPr kumimoji="1" lang="en-US" altLang="ja-JP" dirty="0">
                  <a:latin typeface="+mn-lt"/>
                </a:endParaRP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1266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Following the previous study, the baseline average lifespan of vessels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ja-JP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ja-JP" alt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acc>
                  </m:oMath>
                </a14:m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) of this study is assumed to be approximately 24 years.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ja-JP" sz="800" dirty="0">
                  <a:solidFill>
                    <a:schemeClr val="tx1"/>
                  </a:solidFill>
                  <a:latin typeface="+mn-lt"/>
                </a:endParaRP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(15 sec.)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So, / I’d like to briefly explain the methodology.</a:t>
                </a:r>
              </a:p>
              <a:p>
                <a:r>
                  <a:rPr kumimoji="1" lang="en-US" altLang="ja-JP" dirty="0"/>
                  <a:t>First, / I’d like to explain / how to estimate / carbon footprint.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Using the Product LCA model and IO model, / this study estimates carbon footprint from raw material extraction to maintenance,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excluding end-of-life.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Carbon footprint in year </a:t>
                </a:r>
                <a:r>
                  <a:rPr kumimoji="1" lang="en-US" altLang="ja-JP" i="0" dirty="0">
                    <a:latin typeface="Cambria Math" panose="02040503050406030204" pitchFamily="18" charset="0"/>
                  </a:rPr>
                  <a:t>𝑡</a:t>
                </a:r>
                <a:r>
                  <a:rPr kumimoji="1" lang="en-US" altLang="ja-JP" dirty="0">
                    <a:latin typeface="+mn-lt"/>
                  </a:rPr>
                  <a:t> / when the average lifespan is </a:t>
                </a:r>
                <a:r>
                  <a:rPr kumimoji="1" lang="ja-JP" altLang="en-US" i="0" dirty="0">
                    <a:latin typeface="Cambria Math" panose="02040503050406030204" pitchFamily="18" charset="0"/>
                  </a:rPr>
                  <a:t>𝜇</a:t>
                </a:r>
                <a:r>
                  <a:rPr kumimoji="1" lang="en-US" altLang="ja-JP" dirty="0">
                    <a:latin typeface="+mn-lt"/>
                  </a:rPr>
                  <a:t> / can be estimated using Eq. (1).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dirty="0">
                    <a:latin typeface="+mn-lt"/>
                  </a:rPr>
                  <a:t>This part 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represents direct and indirect carbon footprint from manufacturing and maintenance,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such as vessel manufacturing, / fuel refining, / and vessel repairing. 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And this part indicates direct emissions from operation, considering the following factors,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like the number of vessels in the fleet stock, / distance traveled per vessel, / cargo transported per vessel, /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load factor, / fuel efficiency, / and carbon intensity.</a:t>
                </a:r>
              </a:p>
              <a:p>
                <a:pPr marL="0" marR="0" lvl="0" indent="0" algn="l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In this model, / varying the average lifespan </a:t>
                </a:r>
                <a:r>
                  <a:rPr kumimoji="1" lang="ja-JP" altLang="en-US" i="0" dirty="0">
                    <a:latin typeface="Cambria Math" panose="02040503050406030204" pitchFamily="18" charset="0"/>
                  </a:rPr>
                  <a:t>𝜇</a:t>
                </a:r>
                <a:r>
                  <a:rPr kumimoji="1" lang="en-US" altLang="ja-JP" sz="800" dirty="0">
                    <a:solidFill>
                      <a:schemeClr val="tx1"/>
                    </a:solidFill>
                    <a:latin typeface="+mn-lt"/>
                  </a:rPr>
                  <a:t> allows for estimating the carbon footprint / under different lifespan scenarios.</a:t>
                </a:r>
                <a:endParaRPr kumimoji="1" lang="en-US" altLang="ja-JP" dirty="0"/>
              </a:p>
              <a:p>
                <a:endParaRPr kumimoji="1" lang="en-US" altLang="ja-JP" dirty="0">
                  <a:latin typeface="+mn-lt"/>
                </a:endParaRP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3D07B-0E20-4E4B-8B9E-C6F69B20802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917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2.png"/><Relationship Id="rId21" Type="http://schemas.openxmlformats.org/officeDocument/2006/relationships/image" Target="../media/image27.svg"/><Relationship Id="rId42" Type="http://schemas.openxmlformats.org/officeDocument/2006/relationships/image" Target="../media/image48.png"/><Relationship Id="rId47" Type="http://schemas.openxmlformats.org/officeDocument/2006/relationships/image" Target="../media/image53.svg"/><Relationship Id="rId63" Type="http://schemas.openxmlformats.org/officeDocument/2006/relationships/image" Target="../media/image69.svg"/><Relationship Id="rId68" Type="http://schemas.openxmlformats.org/officeDocument/2006/relationships/image" Target="../media/image74.png"/><Relationship Id="rId84" Type="http://schemas.openxmlformats.org/officeDocument/2006/relationships/image" Target="../media/image90.png"/><Relationship Id="rId16" Type="http://schemas.openxmlformats.org/officeDocument/2006/relationships/image" Target="../media/image22.png"/><Relationship Id="rId11" Type="http://schemas.openxmlformats.org/officeDocument/2006/relationships/image" Target="../media/image17.svg"/><Relationship Id="rId32" Type="http://schemas.openxmlformats.org/officeDocument/2006/relationships/image" Target="../media/image38.png"/><Relationship Id="rId37" Type="http://schemas.openxmlformats.org/officeDocument/2006/relationships/image" Target="../media/image43.svg"/><Relationship Id="rId53" Type="http://schemas.openxmlformats.org/officeDocument/2006/relationships/image" Target="../media/image59.svg"/><Relationship Id="rId58" Type="http://schemas.openxmlformats.org/officeDocument/2006/relationships/image" Target="../media/image64.png"/><Relationship Id="rId74" Type="http://schemas.openxmlformats.org/officeDocument/2006/relationships/image" Target="../media/image80.png"/><Relationship Id="rId79" Type="http://schemas.openxmlformats.org/officeDocument/2006/relationships/image" Target="../media/image85.svg"/><Relationship Id="rId5" Type="http://schemas.openxmlformats.org/officeDocument/2006/relationships/image" Target="../media/image11.svg"/><Relationship Id="rId19" Type="http://schemas.openxmlformats.org/officeDocument/2006/relationships/image" Target="../media/image25.sv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svg"/><Relationship Id="rId30" Type="http://schemas.openxmlformats.org/officeDocument/2006/relationships/image" Target="../media/image36.png"/><Relationship Id="rId35" Type="http://schemas.openxmlformats.org/officeDocument/2006/relationships/image" Target="../media/image41.svg"/><Relationship Id="rId43" Type="http://schemas.openxmlformats.org/officeDocument/2006/relationships/image" Target="../media/image49.svg"/><Relationship Id="rId48" Type="http://schemas.openxmlformats.org/officeDocument/2006/relationships/image" Target="../media/image54.png"/><Relationship Id="rId56" Type="http://schemas.openxmlformats.org/officeDocument/2006/relationships/image" Target="../media/image62.png"/><Relationship Id="rId64" Type="http://schemas.openxmlformats.org/officeDocument/2006/relationships/image" Target="../media/image70.png"/><Relationship Id="rId69" Type="http://schemas.openxmlformats.org/officeDocument/2006/relationships/image" Target="../media/image75.svg"/><Relationship Id="rId77" Type="http://schemas.openxmlformats.org/officeDocument/2006/relationships/image" Target="../media/image83.svg"/><Relationship Id="rId8" Type="http://schemas.openxmlformats.org/officeDocument/2006/relationships/image" Target="../media/image14.png"/><Relationship Id="rId51" Type="http://schemas.openxmlformats.org/officeDocument/2006/relationships/image" Target="../media/image57.svg"/><Relationship Id="rId72" Type="http://schemas.openxmlformats.org/officeDocument/2006/relationships/image" Target="../media/image78.png"/><Relationship Id="rId80" Type="http://schemas.openxmlformats.org/officeDocument/2006/relationships/image" Target="../media/image86.png"/><Relationship Id="rId85" Type="http://schemas.openxmlformats.org/officeDocument/2006/relationships/image" Target="../media/image91.svg"/><Relationship Id="rId3" Type="http://schemas.openxmlformats.org/officeDocument/2006/relationships/image" Target="../media/image9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5" Type="http://schemas.openxmlformats.org/officeDocument/2006/relationships/image" Target="../media/image31.svg"/><Relationship Id="rId33" Type="http://schemas.openxmlformats.org/officeDocument/2006/relationships/image" Target="../media/image39.svg"/><Relationship Id="rId38" Type="http://schemas.openxmlformats.org/officeDocument/2006/relationships/image" Target="../media/image44.png"/><Relationship Id="rId46" Type="http://schemas.openxmlformats.org/officeDocument/2006/relationships/image" Target="../media/image52.png"/><Relationship Id="rId59" Type="http://schemas.openxmlformats.org/officeDocument/2006/relationships/image" Target="../media/image65.svg"/><Relationship Id="rId67" Type="http://schemas.openxmlformats.org/officeDocument/2006/relationships/image" Target="../media/image73.svg"/><Relationship Id="rId20" Type="http://schemas.openxmlformats.org/officeDocument/2006/relationships/image" Target="../media/image26.png"/><Relationship Id="rId41" Type="http://schemas.openxmlformats.org/officeDocument/2006/relationships/image" Target="../media/image47.svg"/><Relationship Id="rId54" Type="http://schemas.openxmlformats.org/officeDocument/2006/relationships/image" Target="../media/image60.png"/><Relationship Id="rId62" Type="http://schemas.openxmlformats.org/officeDocument/2006/relationships/image" Target="../media/image68.png"/><Relationship Id="rId70" Type="http://schemas.openxmlformats.org/officeDocument/2006/relationships/image" Target="../media/image76.png"/><Relationship Id="rId75" Type="http://schemas.openxmlformats.org/officeDocument/2006/relationships/image" Target="../media/image81.svg"/><Relationship Id="rId83" Type="http://schemas.openxmlformats.org/officeDocument/2006/relationships/image" Target="../media/image89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49" Type="http://schemas.openxmlformats.org/officeDocument/2006/relationships/image" Target="../media/image55.svg"/><Relationship Id="rId57" Type="http://schemas.openxmlformats.org/officeDocument/2006/relationships/image" Target="../media/image63.svg"/><Relationship Id="rId10" Type="http://schemas.openxmlformats.org/officeDocument/2006/relationships/image" Target="../media/image16.png"/><Relationship Id="rId31" Type="http://schemas.openxmlformats.org/officeDocument/2006/relationships/image" Target="../media/image37.svg"/><Relationship Id="rId44" Type="http://schemas.openxmlformats.org/officeDocument/2006/relationships/image" Target="../media/image50.png"/><Relationship Id="rId52" Type="http://schemas.openxmlformats.org/officeDocument/2006/relationships/image" Target="../media/image58.png"/><Relationship Id="rId60" Type="http://schemas.openxmlformats.org/officeDocument/2006/relationships/image" Target="../media/image66.png"/><Relationship Id="rId65" Type="http://schemas.openxmlformats.org/officeDocument/2006/relationships/image" Target="../media/image71.svg"/><Relationship Id="rId73" Type="http://schemas.openxmlformats.org/officeDocument/2006/relationships/image" Target="../media/image79.svg"/><Relationship Id="rId78" Type="http://schemas.openxmlformats.org/officeDocument/2006/relationships/image" Target="../media/image84.png"/><Relationship Id="rId81" Type="http://schemas.openxmlformats.org/officeDocument/2006/relationships/image" Target="../media/image87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9" Type="http://schemas.openxmlformats.org/officeDocument/2006/relationships/image" Target="../media/image45.svg"/><Relationship Id="rId34" Type="http://schemas.openxmlformats.org/officeDocument/2006/relationships/image" Target="../media/image40.png"/><Relationship Id="rId50" Type="http://schemas.openxmlformats.org/officeDocument/2006/relationships/image" Target="../media/image56.png"/><Relationship Id="rId55" Type="http://schemas.openxmlformats.org/officeDocument/2006/relationships/image" Target="../media/image61.svg"/><Relationship Id="rId76" Type="http://schemas.openxmlformats.org/officeDocument/2006/relationships/image" Target="../media/image82.png"/><Relationship Id="rId7" Type="http://schemas.openxmlformats.org/officeDocument/2006/relationships/image" Target="../media/image13.svg"/><Relationship Id="rId71" Type="http://schemas.openxmlformats.org/officeDocument/2006/relationships/image" Target="../media/image77.svg"/><Relationship Id="rId2" Type="http://schemas.openxmlformats.org/officeDocument/2006/relationships/image" Target="../media/image8.png"/><Relationship Id="rId29" Type="http://schemas.openxmlformats.org/officeDocument/2006/relationships/image" Target="../media/image35.svg"/><Relationship Id="rId24" Type="http://schemas.openxmlformats.org/officeDocument/2006/relationships/image" Target="../media/image30.png"/><Relationship Id="rId40" Type="http://schemas.openxmlformats.org/officeDocument/2006/relationships/image" Target="../media/image46.png"/><Relationship Id="rId45" Type="http://schemas.openxmlformats.org/officeDocument/2006/relationships/image" Target="../media/image51.svg"/><Relationship Id="rId66" Type="http://schemas.openxmlformats.org/officeDocument/2006/relationships/image" Target="../media/image72.png"/><Relationship Id="rId61" Type="http://schemas.openxmlformats.org/officeDocument/2006/relationships/image" Target="../media/image67.svg"/><Relationship Id="rId82" Type="http://schemas.openxmlformats.org/officeDocument/2006/relationships/image" Target="../media/image8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304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lang="en-US" altLang="ja-JP"/>
              <a:t>5/27/2022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統計計量分析特研</a:t>
            </a:r>
            <a:r>
              <a:rPr lang="en-US" altLang="zh-TW"/>
              <a:t>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038060B-64CE-43A2-BA66-904329D5C3F5}"/>
              </a:ext>
            </a:extLst>
          </p:cNvPr>
          <p:cNvGrpSpPr/>
          <p:nvPr userDrawn="1"/>
        </p:nvGrpSpPr>
        <p:grpSpPr>
          <a:xfrm>
            <a:off x="0" y="-1976851"/>
            <a:ext cx="12215744" cy="15042656"/>
            <a:chOff x="0" y="-2965277"/>
            <a:chExt cx="18323615" cy="22563983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FDE868AE-AD96-4CEB-98BF-3BF9EC0174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1119" y="-1075459"/>
              <a:ext cx="14012496" cy="9351818"/>
            </a:xfrm>
            <a:prstGeom prst="rect">
              <a:avLst/>
            </a:prstGeom>
          </p:spPr>
        </p:pic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5CDB2F59-0133-46F8-AFE1-52925034A8D8}"/>
                </a:ext>
              </a:extLst>
            </p:cNvPr>
            <p:cNvGrpSpPr/>
            <p:nvPr userDrawn="1"/>
          </p:nvGrpSpPr>
          <p:grpSpPr>
            <a:xfrm rot="-8100000">
              <a:off x="-3815012" y="3704533"/>
              <a:ext cx="22563983" cy="9224363"/>
              <a:chOff x="-713238" y="301172"/>
              <a:chExt cx="35527437" cy="14523943"/>
            </a:xfrm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20343C8-5C07-4AD9-AF20-F6588EDF5D1B}"/>
                  </a:ext>
                </a:extLst>
              </p:cNvPr>
              <p:cNvSpPr/>
              <p:nvPr userDrawn="1"/>
            </p:nvSpPr>
            <p:spPr>
              <a:xfrm>
                <a:off x="-713238" y="301172"/>
                <a:ext cx="35527437" cy="14523943"/>
              </a:xfrm>
              <a:custGeom>
                <a:avLst/>
                <a:gdLst/>
                <a:ahLst/>
                <a:cxnLst/>
                <a:rect l="l" t="t" r="r" b="b"/>
                <a:pathLst>
                  <a:path w="35276569" h="14093346">
                    <a:moveTo>
                      <a:pt x="0" y="0"/>
                    </a:moveTo>
                    <a:lnTo>
                      <a:pt x="35276569" y="0"/>
                    </a:lnTo>
                    <a:lnTo>
                      <a:pt x="35276569" y="14093346"/>
                    </a:lnTo>
                    <a:lnTo>
                      <a:pt x="0" y="14093346"/>
                    </a:lnTo>
                    <a:close/>
                  </a:path>
                </a:pathLst>
              </a:custGeom>
              <a:solidFill>
                <a:srgbClr val="F1EFE1"/>
              </a:solidFill>
            </p:spPr>
            <p:txBody>
              <a:bodyPr/>
              <a:lstStyle/>
              <a:p>
                <a:endParaRPr lang="ja-JP" altLang="en-US" sz="600" dirty="0"/>
              </a:p>
            </p:txBody>
          </p:sp>
        </p:grpSp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A03652D2-C41F-4B39-A3E2-0A1F3C8F93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7129229"/>
              <a:ext cx="3221692" cy="3221692"/>
            </a:xfrm>
            <a:prstGeom prst="rect">
              <a:avLst/>
            </a:prstGeom>
          </p:spPr>
        </p:pic>
        <p:pic>
          <p:nvPicPr>
            <p:cNvPr id="15" name="Picture 13">
              <a:extLst>
                <a:ext uri="{FF2B5EF4-FFF2-40B4-BE49-F238E27FC236}">
                  <a16:creationId xmlns:a16="http://schemas.microsoft.com/office/drawing/2014/main" id="{CD8CBF22-B557-41A6-B85F-C1DDA03DC1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1158262" y="3199468"/>
              <a:ext cx="7151453" cy="7151453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73349"/>
            <a:ext cx="8229600" cy="908051"/>
          </a:xfrm>
        </p:spPr>
        <p:txBody>
          <a:bodyPr anchor="t">
            <a:noAutofit/>
          </a:bodyPr>
          <a:lstStyle>
            <a:lvl1pPr algn="ctr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F123723C-E044-4E61-A87B-F70866C6D239}"/>
              </a:ext>
            </a:extLst>
          </p:cNvPr>
          <p:cNvCxnSpPr>
            <a:cxnSpLocks/>
          </p:cNvCxnSpPr>
          <p:nvPr userDrawn="1"/>
        </p:nvCxnSpPr>
        <p:spPr>
          <a:xfrm>
            <a:off x="1776000" y="3251199"/>
            <a:ext cx="864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 descr="ロゴ, 会社名&#10;&#10;自動的に生成された説明">
            <a:extLst>
              <a:ext uri="{FF2B5EF4-FFF2-40B4-BE49-F238E27FC236}">
                <a16:creationId xmlns:a16="http://schemas.microsoft.com/office/drawing/2014/main" id="{CF91A481-6C68-435C-828A-FB8D4BF9B1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1907" y="5624908"/>
            <a:ext cx="908188" cy="108069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E2F0669-CC6E-40B6-85EB-DDBCC314E978}"/>
              </a:ext>
            </a:extLst>
          </p:cNvPr>
          <p:cNvSpPr/>
          <p:nvPr userDrawn="1"/>
        </p:nvSpPr>
        <p:spPr>
          <a:xfrm>
            <a:off x="4487034" y="4191000"/>
            <a:ext cx="32179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2800" dirty="0">
                <a:latin typeface="+mn-lt"/>
                <a:cs typeface="Arial" panose="020B0604020202020204" pitchFamily="34" charset="0"/>
              </a:rPr>
              <a:t>Taiga SHIMOTSUURA</a:t>
            </a:r>
            <a:endParaRPr lang="ja-JP" altLang="en-US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19AC31B-8835-41B8-9AD9-67C767705F6F}"/>
              </a:ext>
            </a:extLst>
          </p:cNvPr>
          <p:cNvSpPr/>
          <p:nvPr userDrawn="1"/>
        </p:nvSpPr>
        <p:spPr>
          <a:xfrm>
            <a:off x="3089664" y="4969509"/>
            <a:ext cx="60126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2000" dirty="0">
                <a:latin typeface="+mn-lt"/>
                <a:cs typeface="Arial" panose="020B0604020202020204" pitchFamily="34" charset="0"/>
              </a:rPr>
              <a:t>Graduate School of Economics, Kyushu University, Japan</a:t>
            </a:r>
          </a:p>
        </p:txBody>
      </p:sp>
    </p:spTree>
    <p:extLst>
      <p:ext uri="{BB962C8B-B14F-4D97-AF65-F5344CB8AC3E}">
        <p14:creationId xmlns:p14="http://schemas.microsoft.com/office/powerpoint/2010/main" val="668674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73349"/>
            <a:ext cx="8229600" cy="908051"/>
          </a:xfrm>
        </p:spPr>
        <p:txBody>
          <a:bodyPr anchor="t">
            <a:noAutofit/>
          </a:bodyPr>
          <a:lstStyle>
            <a:lvl1pPr algn="ctr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F123723C-E044-4E61-A87B-F70866C6D239}"/>
              </a:ext>
            </a:extLst>
          </p:cNvPr>
          <p:cNvCxnSpPr>
            <a:cxnSpLocks/>
          </p:cNvCxnSpPr>
          <p:nvPr userDrawn="1"/>
        </p:nvCxnSpPr>
        <p:spPr>
          <a:xfrm>
            <a:off x="2871638" y="3251199"/>
            <a:ext cx="64487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 descr="ロゴ, 会社名&#10;&#10;自動的に生成された説明">
            <a:extLst>
              <a:ext uri="{FF2B5EF4-FFF2-40B4-BE49-F238E27FC236}">
                <a16:creationId xmlns:a16="http://schemas.microsoft.com/office/drawing/2014/main" id="{CF91A481-6C68-435C-828A-FB8D4BF9B1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1907" y="5624908"/>
            <a:ext cx="908188" cy="108069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E2F0669-CC6E-40B6-85EB-DDBCC314E978}"/>
              </a:ext>
            </a:extLst>
          </p:cNvPr>
          <p:cNvSpPr/>
          <p:nvPr userDrawn="1"/>
        </p:nvSpPr>
        <p:spPr>
          <a:xfrm>
            <a:off x="4986562" y="4191000"/>
            <a:ext cx="22188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下津浦　大賀</a:t>
            </a:r>
            <a:endParaRPr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19AC31B-8835-41B8-9AD9-67C767705F6F}"/>
              </a:ext>
            </a:extLst>
          </p:cNvPr>
          <p:cNvSpPr/>
          <p:nvPr userDrawn="1"/>
        </p:nvSpPr>
        <p:spPr>
          <a:xfrm>
            <a:off x="2771213" y="4969509"/>
            <a:ext cx="66495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九州大学　経済学府　経済システム専攻　博士後期課程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年</a:t>
            </a:r>
            <a:endParaRPr kumimoji="1"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074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2">
            <a:extLst>
              <a:ext uri="{FF2B5EF4-FFF2-40B4-BE49-F238E27FC236}">
                <a16:creationId xmlns:a16="http://schemas.microsoft.com/office/drawing/2014/main" id="{8AC506F4-BED1-42E8-8A21-4F88EEA86B11}"/>
              </a:ext>
            </a:extLst>
          </p:cNvPr>
          <p:cNvSpPr/>
          <p:nvPr userDrawn="1"/>
        </p:nvSpPr>
        <p:spPr>
          <a:xfrm>
            <a:off x="696000" y="6172200"/>
            <a:ext cx="1080000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00E8A7B-ECC0-4DCF-94CA-C8BB2852B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9175" y="6266394"/>
            <a:ext cx="1422400" cy="243417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altLang="ja-JP"/>
              <a:t>5/27/2022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FD00A49-24E2-422C-9F63-C86B063CB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30800" y="6273802"/>
            <a:ext cx="1930400" cy="243417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統計計量分析特研</a:t>
            </a:r>
            <a:r>
              <a:rPr lang="en-US" altLang="zh-TW"/>
              <a:t>I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66F686-54CF-424F-82F4-9D3F7A1A0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0425" y="6266393"/>
            <a:ext cx="1422400" cy="243417"/>
          </a:xfrm>
        </p:spPr>
        <p:txBody>
          <a:bodyPr/>
          <a:lstStyle>
            <a:lvl1pPr>
              <a:defRPr sz="1867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AutoShape 13">
            <a:extLst>
              <a:ext uri="{FF2B5EF4-FFF2-40B4-BE49-F238E27FC236}">
                <a16:creationId xmlns:a16="http://schemas.microsoft.com/office/drawing/2014/main" id="{84637E1D-6EF7-4DC7-AD17-2B6F850FF421}"/>
              </a:ext>
            </a:extLst>
          </p:cNvPr>
          <p:cNvSpPr/>
          <p:nvPr userDrawn="1"/>
        </p:nvSpPr>
        <p:spPr>
          <a:xfrm>
            <a:off x="6189523" y="1966936"/>
            <a:ext cx="461806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5">
            <a:extLst>
              <a:ext uri="{FF2B5EF4-FFF2-40B4-BE49-F238E27FC236}">
                <a16:creationId xmlns:a16="http://schemas.microsoft.com/office/drawing/2014/main" id="{D5682863-9397-4627-A8F2-13AF25098C8D}"/>
              </a:ext>
            </a:extLst>
          </p:cNvPr>
          <p:cNvSpPr/>
          <p:nvPr userDrawn="1"/>
        </p:nvSpPr>
        <p:spPr>
          <a:xfrm>
            <a:off x="6189523" y="2597827"/>
            <a:ext cx="461806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6">
            <a:extLst>
              <a:ext uri="{FF2B5EF4-FFF2-40B4-BE49-F238E27FC236}">
                <a16:creationId xmlns:a16="http://schemas.microsoft.com/office/drawing/2014/main" id="{C0E13F35-A12D-46F1-90AA-E8A5D111754A}"/>
              </a:ext>
            </a:extLst>
          </p:cNvPr>
          <p:cNvSpPr/>
          <p:nvPr userDrawn="1"/>
        </p:nvSpPr>
        <p:spPr>
          <a:xfrm>
            <a:off x="6189523" y="3216155"/>
            <a:ext cx="461806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7">
            <a:extLst>
              <a:ext uri="{FF2B5EF4-FFF2-40B4-BE49-F238E27FC236}">
                <a16:creationId xmlns:a16="http://schemas.microsoft.com/office/drawing/2014/main" id="{41745FCF-0F10-4064-82A7-A1A27F2E2F66}"/>
              </a:ext>
            </a:extLst>
          </p:cNvPr>
          <p:cNvSpPr/>
          <p:nvPr userDrawn="1"/>
        </p:nvSpPr>
        <p:spPr>
          <a:xfrm>
            <a:off x="6189523" y="3835644"/>
            <a:ext cx="461806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テキスト プレースホルダー 14">
            <a:extLst>
              <a:ext uri="{FF2B5EF4-FFF2-40B4-BE49-F238E27FC236}">
                <a16:creationId xmlns:a16="http://schemas.microsoft.com/office/drawing/2014/main" id="{D15F82C1-E5CF-418D-8DEB-D187FDB096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0" y="1447801"/>
            <a:ext cx="1981200" cy="418043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16" name="テキスト プレースホルダー 14">
            <a:extLst>
              <a:ext uri="{FF2B5EF4-FFF2-40B4-BE49-F238E27FC236}">
                <a16:creationId xmlns:a16="http://schemas.microsoft.com/office/drawing/2014/main" id="{F54CD5B5-5133-403A-9568-2845E518C0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8400" y="2067080"/>
            <a:ext cx="1981200" cy="418043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17" name="テキスト プレースホルダー 14">
            <a:extLst>
              <a:ext uri="{FF2B5EF4-FFF2-40B4-BE49-F238E27FC236}">
                <a16:creationId xmlns:a16="http://schemas.microsoft.com/office/drawing/2014/main" id="{BBB4E52F-89EA-4358-A857-8F39BAD459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8400" y="2700873"/>
            <a:ext cx="1981200" cy="418043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18" name="テキスト プレースホルダー 14">
            <a:extLst>
              <a:ext uri="{FF2B5EF4-FFF2-40B4-BE49-F238E27FC236}">
                <a16:creationId xmlns:a16="http://schemas.microsoft.com/office/drawing/2014/main" id="{BF1D314B-9E90-4839-937C-8D36184D8C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8400" y="3313396"/>
            <a:ext cx="1981200" cy="418043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0E53EC63-ABA8-4667-9ECC-559DF779E26F}"/>
              </a:ext>
            </a:extLst>
          </p:cNvPr>
          <p:cNvGrpSpPr/>
          <p:nvPr userDrawn="1"/>
        </p:nvGrpSpPr>
        <p:grpSpPr>
          <a:xfrm rot="5400000">
            <a:off x="-132750" y="90833"/>
            <a:ext cx="6214115" cy="5948619"/>
            <a:chOff x="2" y="1"/>
            <a:chExt cx="6578770" cy="6297692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C5848DAE-02B3-4783-B587-369427137B79}"/>
                </a:ext>
              </a:extLst>
            </p:cNvPr>
            <p:cNvSpPr/>
            <p:nvPr/>
          </p:nvSpPr>
          <p:spPr>
            <a:xfrm>
              <a:off x="2" y="1"/>
              <a:ext cx="6578770" cy="6297692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192954"/>
            </a:solidFill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348192"/>
            <a:ext cx="5486400" cy="762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AEB5235F-4EAD-49C1-A100-E90463A7B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1" y="2651508"/>
            <a:ext cx="3966084" cy="2644056"/>
          </a:xfrm>
          <a:prstGeom prst="rect">
            <a:avLst/>
          </a:prstGeom>
        </p:spPr>
      </p:pic>
      <p:grpSp>
        <p:nvGrpSpPr>
          <p:cNvPr id="21" name="Group 6">
            <a:extLst>
              <a:ext uri="{FF2B5EF4-FFF2-40B4-BE49-F238E27FC236}">
                <a16:creationId xmlns:a16="http://schemas.microsoft.com/office/drawing/2014/main" id="{C763FBDB-573F-4B00-AFD8-1343EA6A4857}"/>
              </a:ext>
            </a:extLst>
          </p:cNvPr>
          <p:cNvGrpSpPr/>
          <p:nvPr userDrawn="1"/>
        </p:nvGrpSpPr>
        <p:grpSpPr>
          <a:xfrm rot="-5400000">
            <a:off x="3561271" y="3960860"/>
            <a:ext cx="1444068" cy="1657803"/>
            <a:chOff x="432814" y="-453135"/>
            <a:chExt cx="5917186" cy="6792978"/>
          </a:xfrm>
          <a:solidFill>
            <a:schemeClr val="bg2">
              <a:lumMod val="90000"/>
            </a:schemeClr>
          </a:solidFill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6BF7058C-52AF-476E-B7EF-5DD86FFFDB32}"/>
                </a:ext>
              </a:extLst>
            </p:cNvPr>
            <p:cNvSpPr/>
            <p:nvPr/>
          </p:nvSpPr>
          <p:spPr>
            <a:xfrm>
              <a:off x="432814" y="-453135"/>
              <a:ext cx="5917186" cy="6792978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2">
            <a:extLst>
              <a:ext uri="{FF2B5EF4-FFF2-40B4-BE49-F238E27FC236}">
                <a16:creationId xmlns:a16="http://schemas.microsoft.com/office/drawing/2014/main" id="{8AC506F4-BED1-42E8-8A21-4F88EEA86B11}"/>
              </a:ext>
            </a:extLst>
          </p:cNvPr>
          <p:cNvSpPr/>
          <p:nvPr userDrawn="1"/>
        </p:nvSpPr>
        <p:spPr>
          <a:xfrm>
            <a:off x="696000" y="6172200"/>
            <a:ext cx="1080000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00E8A7B-ECC0-4DCF-94CA-C8BB2852B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9175" y="6266394"/>
            <a:ext cx="1422400" cy="243417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altLang="ja-JP"/>
              <a:t>5/27/2022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FD00A49-24E2-422C-9F63-C86B063CB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30800" y="6273802"/>
            <a:ext cx="1930400" cy="243417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統計計量分析特研</a:t>
            </a:r>
            <a:r>
              <a:rPr lang="en-US" altLang="zh-TW"/>
              <a:t>I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66F686-54CF-424F-82F4-9D3F7A1A0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0425" y="6266393"/>
            <a:ext cx="1422400" cy="243417"/>
          </a:xfrm>
        </p:spPr>
        <p:txBody>
          <a:bodyPr/>
          <a:lstStyle>
            <a:lvl1pPr>
              <a:defRPr sz="1867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テキスト プレースホルダー 14">
            <a:extLst>
              <a:ext uri="{FF2B5EF4-FFF2-40B4-BE49-F238E27FC236}">
                <a16:creationId xmlns:a16="http://schemas.microsoft.com/office/drawing/2014/main" id="{D15F82C1-E5CF-418D-8DEB-D187FDB096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8402" y="1193806"/>
            <a:ext cx="5244425" cy="4775196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0E53EC63-ABA8-4667-9ECC-559DF779E26F}"/>
              </a:ext>
            </a:extLst>
          </p:cNvPr>
          <p:cNvGrpSpPr/>
          <p:nvPr userDrawn="1"/>
        </p:nvGrpSpPr>
        <p:grpSpPr>
          <a:xfrm rot="5400000">
            <a:off x="-132750" y="90833"/>
            <a:ext cx="6214115" cy="5948619"/>
            <a:chOff x="2" y="1"/>
            <a:chExt cx="6578770" cy="6297692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C5848DAE-02B3-4783-B587-369427137B79}"/>
                </a:ext>
              </a:extLst>
            </p:cNvPr>
            <p:cNvSpPr/>
            <p:nvPr/>
          </p:nvSpPr>
          <p:spPr>
            <a:xfrm>
              <a:off x="2" y="1"/>
              <a:ext cx="6578770" cy="6297692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192954"/>
            </a:solidFill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348192"/>
            <a:ext cx="10800000" cy="762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6772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2">
            <a:extLst>
              <a:ext uri="{FF2B5EF4-FFF2-40B4-BE49-F238E27FC236}">
                <a16:creationId xmlns:a16="http://schemas.microsoft.com/office/drawing/2014/main" id="{8AC506F4-BED1-42E8-8A21-4F88EEA86B11}"/>
              </a:ext>
            </a:extLst>
          </p:cNvPr>
          <p:cNvSpPr/>
          <p:nvPr userDrawn="1"/>
        </p:nvSpPr>
        <p:spPr>
          <a:xfrm>
            <a:off x="696000" y="6172200"/>
            <a:ext cx="1080000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00E8A7B-ECC0-4DCF-94CA-C8BB2852B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9175" y="6266394"/>
            <a:ext cx="1422400" cy="243417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altLang="ja-JP"/>
              <a:t>5/27/2022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FD00A49-24E2-422C-9F63-C86B063CB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30800" y="6273802"/>
            <a:ext cx="1930400" cy="243417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統計計量分析特研</a:t>
            </a:r>
            <a:r>
              <a:rPr lang="en-US" altLang="zh-TW"/>
              <a:t>I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66F686-54CF-424F-82F4-9D3F7A1A0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70425" y="6266393"/>
            <a:ext cx="1422400" cy="243417"/>
          </a:xfrm>
        </p:spPr>
        <p:txBody>
          <a:bodyPr/>
          <a:lstStyle>
            <a:lvl1pPr>
              <a:defRPr sz="1867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348192"/>
            <a:ext cx="10800000" cy="762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8944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2825" y="1204384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825" y="1204384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AutoShape 22">
            <a:extLst>
              <a:ext uri="{FF2B5EF4-FFF2-40B4-BE49-F238E27FC236}">
                <a16:creationId xmlns:a16="http://schemas.microsoft.com/office/drawing/2014/main" id="{83764754-BD07-4D94-B3C4-AF688ABCE4F6}"/>
              </a:ext>
            </a:extLst>
          </p:cNvPr>
          <p:cNvSpPr/>
          <p:nvPr userDrawn="1"/>
        </p:nvSpPr>
        <p:spPr>
          <a:xfrm>
            <a:off x="696000" y="6172200"/>
            <a:ext cx="10800000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D57FC8B-4235-4564-A6E9-9F8A76EADA43}"/>
              </a:ext>
            </a:extLst>
          </p:cNvPr>
          <p:cNvSpPr txBox="1">
            <a:spLocks/>
          </p:cNvSpPr>
          <p:nvPr userDrawn="1"/>
        </p:nvSpPr>
        <p:spPr>
          <a:xfrm>
            <a:off x="699175" y="6266394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z="800" smtClean="0"/>
              <a:pPr/>
              <a:t>6/28/2025</a:t>
            </a:fld>
            <a:endParaRPr lang="en-US" sz="80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3FC7BBE-2A7E-46BA-9058-CF5676A7A9F0}"/>
              </a:ext>
            </a:extLst>
          </p:cNvPr>
          <p:cNvSpPr txBox="1">
            <a:spLocks/>
          </p:cNvSpPr>
          <p:nvPr userDrawn="1"/>
        </p:nvSpPr>
        <p:spPr>
          <a:xfrm>
            <a:off x="10070425" y="6266393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800" smtClean="0"/>
              <a:pPr/>
              <a:t>‹#›</a:t>
            </a:fld>
            <a:endParaRPr lang="en-US" sz="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C8B4943-6DB8-477B-A5E4-C07F04AA503D}"/>
              </a:ext>
            </a:extLst>
          </p:cNvPr>
          <p:cNvSpPr txBox="1">
            <a:spLocks/>
          </p:cNvSpPr>
          <p:nvPr userDrawn="1"/>
        </p:nvSpPr>
        <p:spPr>
          <a:xfrm>
            <a:off x="692825" y="348192"/>
            <a:ext cx="10800000" cy="762000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lang="en-US" sz="2933" dirty="0">
                <a:solidFill>
                  <a:schemeClr val="tx1"/>
                </a:solidFill>
              </a:rPr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5/27/2022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統計計量分析特研</a:t>
            </a:r>
            <a:r>
              <a:rPr lang="en-US" altLang="zh-TW"/>
              <a:t>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5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5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3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784" indent="0">
              <a:buNone/>
              <a:defRPr sz="800"/>
            </a:lvl2pPr>
            <a:lvl3pPr marL="609570" indent="0">
              <a:buNone/>
              <a:defRPr sz="667"/>
            </a:lvl3pPr>
            <a:lvl4pPr marL="914354" indent="0">
              <a:buNone/>
              <a:defRPr sz="600"/>
            </a:lvl4pPr>
            <a:lvl5pPr marL="1219140" indent="0">
              <a:buNone/>
              <a:defRPr sz="600"/>
            </a:lvl5pPr>
            <a:lvl6pPr marL="1523925" indent="0">
              <a:buNone/>
              <a:defRPr sz="600"/>
            </a:lvl6pPr>
            <a:lvl7pPr marL="1828709" indent="0">
              <a:buNone/>
              <a:defRPr sz="600"/>
            </a:lvl7pPr>
            <a:lvl8pPr marL="2133493" indent="0">
              <a:buNone/>
              <a:defRPr sz="600"/>
            </a:lvl8pPr>
            <a:lvl9pPr marL="243827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5/27/2022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統計計量分析特研</a:t>
            </a:r>
            <a:r>
              <a:rPr lang="en-US" altLang="zh-TW"/>
              <a:t>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84" indent="0">
              <a:buNone/>
              <a:defRPr sz="1867"/>
            </a:lvl2pPr>
            <a:lvl3pPr marL="609570" indent="0">
              <a:buNone/>
              <a:defRPr sz="1600"/>
            </a:lvl3pPr>
            <a:lvl4pPr marL="914354" indent="0">
              <a:buNone/>
              <a:defRPr sz="1333"/>
            </a:lvl4pPr>
            <a:lvl5pPr marL="1219140" indent="0">
              <a:buNone/>
              <a:defRPr sz="1333"/>
            </a:lvl5pPr>
            <a:lvl6pPr marL="1523925" indent="0">
              <a:buNone/>
              <a:defRPr sz="1333"/>
            </a:lvl6pPr>
            <a:lvl7pPr marL="1828709" indent="0">
              <a:buNone/>
              <a:defRPr sz="1333"/>
            </a:lvl7pPr>
            <a:lvl8pPr marL="2133493" indent="0">
              <a:buNone/>
              <a:defRPr sz="1333"/>
            </a:lvl8pPr>
            <a:lvl9pPr marL="2438278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84" indent="0">
              <a:buNone/>
              <a:defRPr sz="800"/>
            </a:lvl2pPr>
            <a:lvl3pPr marL="609570" indent="0">
              <a:buNone/>
              <a:defRPr sz="667"/>
            </a:lvl3pPr>
            <a:lvl4pPr marL="914354" indent="0">
              <a:buNone/>
              <a:defRPr sz="600"/>
            </a:lvl4pPr>
            <a:lvl5pPr marL="1219140" indent="0">
              <a:buNone/>
              <a:defRPr sz="600"/>
            </a:lvl5pPr>
            <a:lvl6pPr marL="1523925" indent="0">
              <a:buNone/>
              <a:defRPr sz="600"/>
            </a:lvl6pPr>
            <a:lvl7pPr marL="1828709" indent="0">
              <a:buNone/>
              <a:defRPr sz="600"/>
            </a:lvl7pPr>
            <a:lvl8pPr marL="2133493" indent="0">
              <a:buNone/>
              <a:defRPr sz="600"/>
            </a:lvl8pPr>
            <a:lvl9pPr marL="243827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5/27/2022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統計計量分析特研</a:t>
            </a:r>
            <a:r>
              <a:rPr lang="en-US" altLang="zh-TW"/>
              <a:t>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5/27/2022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統計計量分析特研</a:t>
            </a:r>
            <a:r>
              <a:rPr lang="en-US" altLang="zh-TW"/>
              <a:t>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304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lang="en-US" altLang="ja-JP"/>
              <a:t>5/27/2022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統計計量分析特研</a:t>
            </a:r>
            <a:r>
              <a:rPr lang="en-US" altLang="zh-TW"/>
              <a:t>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A2D43FE-722B-4271-B58D-04E06F82DE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750" t="13196" r="2035" b="41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90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5/27/2022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統計計量分析特研</a:t>
            </a:r>
            <a:r>
              <a:rPr lang="en-US" altLang="zh-TW"/>
              <a:t>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304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lang="en-US" altLang="ja-JP"/>
              <a:t>5/27/2022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統計計量分析特研</a:t>
            </a:r>
            <a:r>
              <a:rPr lang="en-US" altLang="zh-TW"/>
              <a:t>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図 12" descr="立っている労働者と積み重ねられたカラフルな貨物コンテナ">
            <a:extLst>
              <a:ext uri="{FF2B5EF4-FFF2-40B4-BE49-F238E27FC236}">
                <a16:creationId xmlns:a16="http://schemas.microsoft.com/office/drawing/2014/main" id="{0054D109-0033-446B-9A0D-5052FC15B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14991" r="1955" b="269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7A12FEF-421B-4CF5-A42B-D69766112A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5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561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304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lang="en-US" altLang="ja-JP"/>
              <a:t>5/27/2022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統計計量分析特研</a:t>
            </a:r>
            <a:r>
              <a:rPr lang="en-US" altLang="zh-TW"/>
              <a:t>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図 11" descr="立っている労働者と積み重ねられたカラフルな貨物コンテナ">
            <a:extLst>
              <a:ext uri="{FF2B5EF4-FFF2-40B4-BE49-F238E27FC236}">
                <a16:creationId xmlns:a16="http://schemas.microsoft.com/office/drawing/2014/main" id="{07F34AE3-C177-41C9-BBCD-4DCC8E6C4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14991" r="1955" b="2693"/>
          <a:stretch/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308321" y="6247467"/>
                </a:moveTo>
                <a:cubicBezTo>
                  <a:pt x="306588" y="6247800"/>
                  <a:pt x="304188" y="6248700"/>
                  <a:pt x="301122" y="6250167"/>
                </a:cubicBezTo>
                <a:lnTo>
                  <a:pt x="155131" y="6323362"/>
                </a:lnTo>
                <a:lnTo>
                  <a:pt x="59736" y="6323362"/>
                </a:lnTo>
                <a:cubicBezTo>
                  <a:pt x="58670" y="6323362"/>
                  <a:pt x="57736" y="6323628"/>
                  <a:pt x="56937" y="6324158"/>
                </a:cubicBezTo>
                <a:cubicBezTo>
                  <a:pt x="56137" y="6324688"/>
                  <a:pt x="55503" y="6325649"/>
                  <a:pt x="55037" y="6327041"/>
                </a:cubicBezTo>
                <a:cubicBezTo>
                  <a:pt x="54570" y="6328432"/>
                  <a:pt x="54170" y="6330221"/>
                  <a:pt x="53837" y="6332409"/>
                </a:cubicBezTo>
                <a:cubicBezTo>
                  <a:pt x="53503" y="6334596"/>
                  <a:pt x="53337" y="6337347"/>
                  <a:pt x="53337" y="6340661"/>
                </a:cubicBezTo>
                <a:cubicBezTo>
                  <a:pt x="53337" y="6343843"/>
                  <a:pt x="53503" y="6346560"/>
                  <a:pt x="53837" y="6348813"/>
                </a:cubicBezTo>
                <a:cubicBezTo>
                  <a:pt x="54170" y="6351065"/>
                  <a:pt x="54570" y="6352855"/>
                  <a:pt x="55037" y="6354181"/>
                </a:cubicBezTo>
                <a:cubicBezTo>
                  <a:pt x="55503" y="6355507"/>
                  <a:pt x="56137" y="6356435"/>
                  <a:pt x="56937" y="6356965"/>
                </a:cubicBezTo>
                <a:cubicBezTo>
                  <a:pt x="57736" y="6357495"/>
                  <a:pt x="58670" y="6357760"/>
                  <a:pt x="59736" y="6357760"/>
                </a:cubicBezTo>
                <a:lnTo>
                  <a:pt x="155131" y="6357760"/>
                </a:lnTo>
                <a:lnTo>
                  <a:pt x="301122" y="6430956"/>
                </a:lnTo>
                <a:cubicBezTo>
                  <a:pt x="304055" y="6432422"/>
                  <a:pt x="306388" y="6433322"/>
                  <a:pt x="308121" y="6433656"/>
                </a:cubicBezTo>
                <a:cubicBezTo>
                  <a:pt x="309854" y="6433989"/>
                  <a:pt x="311188" y="6433622"/>
                  <a:pt x="312121" y="6432556"/>
                </a:cubicBezTo>
                <a:cubicBezTo>
                  <a:pt x="313054" y="6431489"/>
                  <a:pt x="313688" y="6429589"/>
                  <a:pt x="314021" y="6426856"/>
                </a:cubicBezTo>
                <a:cubicBezTo>
                  <a:pt x="314354" y="6424123"/>
                  <a:pt x="314521" y="6420357"/>
                  <a:pt x="314521" y="6415557"/>
                </a:cubicBezTo>
                <a:cubicBezTo>
                  <a:pt x="314521" y="6412090"/>
                  <a:pt x="314387" y="6409224"/>
                  <a:pt x="314121" y="6406957"/>
                </a:cubicBezTo>
                <a:cubicBezTo>
                  <a:pt x="313854" y="6404691"/>
                  <a:pt x="313488" y="6402924"/>
                  <a:pt x="313021" y="6401658"/>
                </a:cubicBezTo>
                <a:cubicBezTo>
                  <a:pt x="312554" y="6400391"/>
                  <a:pt x="311854" y="6399391"/>
                  <a:pt x="310921" y="6398658"/>
                </a:cubicBezTo>
                <a:cubicBezTo>
                  <a:pt x="309988" y="6397924"/>
                  <a:pt x="308855" y="6397358"/>
                  <a:pt x="307521" y="6396958"/>
                </a:cubicBezTo>
                <a:lnTo>
                  <a:pt x="232726" y="6360960"/>
                </a:lnTo>
                <a:cubicBezTo>
                  <a:pt x="225393" y="6357633"/>
                  <a:pt x="217960" y="6354346"/>
                  <a:pt x="210427" y="6351099"/>
                </a:cubicBezTo>
                <a:cubicBezTo>
                  <a:pt x="202894" y="6347851"/>
                  <a:pt x="195328" y="6344702"/>
                  <a:pt x="187729" y="6341655"/>
                </a:cubicBezTo>
                <a:lnTo>
                  <a:pt x="187729" y="6341258"/>
                </a:lnTo>
                <a:cubicBezTo>
                  <a:pt x="195595" y="6337810"/>
                  <a:pt x="203394" y="6334430"/>
                  <a:pt x="211127" y="6331117"/>
                </a:cubicBezTo>
                <a:cubicBezTo>
                  <a:pt x="218860" y="6327803"/>
                  <a:pt x="226260" y="6324485"/>
                  <a:pt x="233326" y="6321163"/>
                </a:cubicBezTo>
                <a:lnTo>
                  <a:pt x="307721" y="6285365"/>
                </a:lnTo>
                <a:cubicBezTo>
                  <a:pt x="309055" y="6284698"/>
                  <a:pt x="310154" y="6283998"/>
                  <a:pt x="311021" y="6283265"/>
                </a:cubicBezTo>
                <a:cubicBezTo>
                  <a:pt x="311888" y="6282531"/>
                  <a:pt x="312554" y="6281431"/>
                  <a:pt x="313021" y="6279965"/>
                </a:cubicBezTo>
                <a:cubicBezTo>
                  <a:pt x="313488" y="6278498"/>
                  <a:pt x="313854" y="6276532"/>
                  <a:pt x="314121" y="6274065"/>
                </a:cubicBezTo>
                <a:cubicBezTo>
                  <a:pt x="314387" y="6271599"/>
                  <a:pt x="314521" y="6268366"/>
                  <a:pt x="314521" y="6264366"/>
                </a:cubicBezTo>
                <a:cubicBezTo>
                  <a:pt x="314521" y="6259966"/>
                  <a:pt x="314387" y="6256467"/>
                  <a:pt x="314121" y="6253867"/>
                </a:cubicBezTo>
                <a:cubicBezTo>
                  <a:pt x="313854" y="6251267"/>
                  <a:pt x="313254" y="6249467"/>
                  <a:pt x="312321" y="6248467"/>
                </a:cubicBezTo>
                <a:cubicBezTo>
                  <a:pt x="311388" y="6247467"/>
                  <a:pt x="310054" y="6247133"/>
                  <a:pt x="308321" y="6247467"/>
                </a:cubicBezTo>
                <a:close/>
                <a:moveTo>
                  <a:pt x="298522" y="5662943"/>
                </a:moveTo>
                <a:cubicBezTo>
                  <a:pt x="295989" y="5662943"/>
                  <a:pt x="293789" y="5663109"/>
                  <a:pt x="291922" y="5663443"/>
                </a:cubicBezTo>
                <a:cubicBezTo>
                  <a:pt x="290056" y="5663776"/>
                  <a:pt x="288556" y="5664209"/>
                  <a:pt x="287423" y="5664743"/>
                </a:cubicBezTo>
                <a:cubicBezTo>
                  <a:pt x="286289" y="5665276"/>
                  <a:pt x="285456" y="5665976"/>
                  <a:pt x="284923" y="5666842"/>
                </a:cubicBezTo>
                <a:cubicBezTo>
                  <a:pt x="284389" y="5667709"/>
                  <a:pt x="284123" y="5668675"/>
                  <a:pt x="284123" y="5669742"/>
                </a:cubicBezTo>
                <a:lnTo>
                  <a:pt x="284123" y="5742538"/>
                </a:lnTo>
                <a:lnTo>
                  <a:pt x="59736" y="5742538"/>
                </a:lnTo>
                <a:cubicBezTo>
                  <a:pt x="58670" y="5742538"/>
                  <a:pt x="57736" y="5742805"/>
                  <a:pt x="56937" y="5743338"/>
                </a:cubicBezTo>
                <a:cubicBezTo>
                  <a:pt x="56137" y="5743871"/>
                  <a:pt x="55503" y="5744804"/>
                  <a:pt x="55037" y="5746138"/>
                </a:cubicBezTo>
                <a:cubicBezTo>
                  <a:pt x="54570" y="5747471"/>
                  <a:pt x="54170" y="5749270"/>
                  <a:pt x="53837" y="5751537"/>
                </a:cubicBezTo>
                <a:cubicBezTo>
                  <a:pt x="53503" y="5753804"/>
                  <a:pt x="53337" y="5756537"/>
                  <a:pt x="53337" y="5759737"/>
                </a:cubicBezTo>
                <a:cubicBezTo>
                  <a:pt x="53337" y="5763070"/>
                  <a:pt x="53503" y="5765836"/>
                  <a:pt x="53837" y="5768036"/>
                </a:cubicBezTo>
                <a:cubicBezTo>
                  <a:pt x="54170" y="5770236"/>
                  <a:pt x="54570" y="5772003"/>
                  <a:pt x="55037" y="5773336"/>
                </a:cubicBezTo>
                <a:cubicBezTo>
                  <a:pt x="55503" y="5774669"/>
                  <a:pt x="56137" y="5775603"/>
                  <a:pt x="56937" y="5776136"/>
                </a:cubicBezTo>
                <a:cubicBezTo>
                  <a:pt x="57736" y="5776669"/>
                  <a:pt x="58670" y="5776936"/>
                  <a:pt x="59736" y="5776936"/>
                </a:cubicBezTo>
                <a:lnTo>
                  <a:pt x="284123" y="5776936"/>
                </a:lnTo>
                <a:lnTo>
                  <a:pt x="284123" y="5849731"/>
                </a:lnTo>
                <a:cubicBezTo>
                  <a:pt x="284123" y="5850798"/>
                  <a:pt x="284389" y="5851764"/>
                  <a:pt x="284923" y="5852631"/>
                </a:cubicBezTo>
                <a:cubicBezTo>
                  <a:pt x="285456" y="5853498"/>
                  <a:pt x="286289" y="5854231"/>
                  <a:pt x="287423" y="5854831"/>
                </a:cubicBezTo>
                <a:cubicBezTo>
                  <a:pt x="288556" y="5855431"/>
                  <a:pt x="290056" y="5855864"/>
                  <a:pt x="291922" y="5856131"/>
                </a:cubicBezTo>
                <a:cubicBezTo>
                  <a:pt x="293789" y="5856397"/>
                  <a:pt x="295989" y="5856531"/>
                  <a:pt x="298522" y="5856531"/>
                </a:cubicBezTo>
                <a:cubicBezTo>
                  <a:pt x="301055" y="5856531"/>
                  <a:pt x="303288" y="5856397"/>
                  <a:pt x="305221" y="5856131"/>
                </a:cubicBezTo>
                <a:cubicBezTo>
                  <a:pt x="307155" y="5855864"/>
                  <a:pt x="308721" y="5855431"/>
                  <a:pt x="309921" y="5854831"/>
                </a:cubicBezTo>
                <a:cubicBezTo>
                  <a:pt x="311121" y="5854231"/>
                  <a:pt x="311988" y="5853498"/>
                  <a:pt x="312521" y="5852631"/>
                </a:cubicBezTo>
                <a:cubicBezTo>
                  <a:pt x="313054" y="5851764"/>
                  <a:pt x="313321" y="5850798"/>
                  <a:pt x="313321" y="5849731"/>
                </a:cubicBezTo>
                <a:lnTo>
                  <a:pt x="313321" y="5669742"/>
                </a:lnTo>
                <a:cubicBezTo>
                  <a:pt x="313321" y="5668675"/>
                  <a:pt x="313054" y="5667709"/>
                  <a:pt x="312521" y="5666842"/>
                </a:cubicBezTo>
                <a:cubicBezTo>
                  <a:pt x="311988" y="5665976"/>
                  <a:pt x="311121" y="5665276"/>
                  <a:pt x="309921" y="5664743"/>
                </a:cubicBezTo>
                <a:cubicBezTo>
                  <a:pt x="308721" y="5664209"/>
                  <a:pt x="307155" y="5663776"/>
                  <a:pt x="305221" y="5663443"/>
                </a:cubicBezTo>
                <a:cubicBezTo>
                  <a:pt x="303288" y="5663109"/>
                  <a:pt x="301055" y="5662943"/>
                  <a:pt x="298522" y="5662943"/>
                </a:cubicBezTo>
                <a:close/>
                <a:moveTo>
                  <a:pt x="59736" y="5208566"/>
                </a:moveTo>
                <a:cubicBezTo>
                  <a:pt x="58670" y="5208566"/>
                  <a:pt x="57736" y="5208833"/>
                  <a:pt x="56937" y="5209366"/>
                </a:cubicBezTo>
                <a:cubicBezTo>
                  <a:pt x="56137" y="5209899"/>
                  <a:pt x="55503" y="5210832"/>
                  <a:pt x="55037" y="5212165"/>
                </a:cubicBezTo>
                <a:cubicBezTo>
                  <a:pt x="54570" y="5213499"/>
                  <a:pt x="54170" y="5215298"/>
                  <a:pt x="53837" y="5217565"/>
                </a:cubicBezTo>
                <a:cubicBezTo>
                  <a:pt x="53503" y="5219832"/>
                  <a:pt x="53337" y="5222565"/>
                  <a:pt x="53337" y="5225765"/>
                </a:cubicBezTo>
                <a:cubicBezTo>
                  <a:pt x="53337" y="5229098"/>
                  <a:pt x="53503" y="5231864"/>
                  <a:pt x="53837" y="5234064"/>
                </a:cubicBezTo>
                <a:cubicBezTo>
                  <a:pt x="54170" y="5236264"/>
                  <a:pt x="54570" y="5238031"/>
                  <a:pt x="55037" y="5239364"/>
                </a:cubicBezTo>
                <a:cubicBezTo>
                  <a:pt x="55503" y="5240697"/>
                  <a:pt x="56137" y="5241631"/>
                  <a:pt x="56937" y="5242164"/>
                </a:cubicBezTo>
                <a:cubicBezTo>
                  <a:pt x="57736" y="5242697"/>
                  <a:pt x="58670" y="5242964"/>
                  <a:pt x="59736" y="5242964"/>
                </a:cubicBezTo>
                <a:lnTo>
                  <a:pt x="308121" y="5242964"/>
                </a:lnTo>
                <a:cubicBezTo>
                  <a:pt x="309188" y="5242964"/>
                  <a:pt x="310121" y="5242697"/>
                  <a:pt x="310921" y="5242164"/>
                </a:cubicBezTo>
                <a:cubicBezTo>
                  <a:pt x="311721" y="5241631"/>
                  <a:pt x="312354" y="5240697"/>
                  <a:pt x="312821" y="5239364"/>
                </a:cubicBezTo>
                <a:cubicBezTo>
                  <a:pt x="313288" y="5238031"/>
                  <a:pt x="313688" y="5236264"/>
                  <a:pt x="314021" y="5234064"/>
                </a:cubicBezTo>
                <a:cubicBezTo>
                  <a:pt x="314354" y="5231864"/>
                  <a:pt x="314521" y="5229098"/>
                  <a:pt x="314521" y="5225765"/>
                </a:cubicBezTo>
                <a:cubicBezTo>
                  <a:pt x="314521" y="5222698"/>
                  <a:pt x="314354" y="5220065"/>
                  <a:pt x="314021" y="5217865"/>
                </a:cubicBezTo>
                <a:cubicBezTo>
                  <a:pt x="313688" y="5215665"/>
                  <a:pt x="313288" y="5213865"/>
                  <a:pt x="312821" y="5212465"/>
                </a:cubicBezTo>
                <a:cubicBezTo>
                  <a:pt x="312354" y="5211066"/>
                  <a:pt x="311721" y="5210066"/>
                  <a:pt x="310921" y="5209466"/>
                </a:cubicBezTo>
                <a:cubicBezTo>
                  <a:pt x="310121" y="5208866"/>
                  <a:pt x="309188" y="5208566"/>
                  <a:pt x="308121" y="5208566"/>
                </a:cubicBezTo>
                <a:close/>
                <a:moveTo>
                  <a:pt x="86735" y="4616867"/>
                </a:moveTo>
                <a:cubicBezTo>
                  <a:pt x="82602" y="4616867"/>
                  <a:pt x="79302" y="4617233"/>
                  <a:pt x="76835" y="4617967"/>
                </a:cubicBezTo>
                <a:cubicBezTo>
                  <a:pt x="74369" y="4618700"/>
                  <a:pt x="72336" y="4619833"/>
                  <a:pt x="70736" y="4621367"/>
                </a:cubicBezTo>
                <a:cubicBezTo>
                  <a:pt x="69136" y="4622900"/>
                  <a:pt x="67202" y="4625633"/>
                  <a:pt x="64936" y="4629566"/>
                </a:cubicBezTo>
                <a:cubicBezTo>
                  <a:pt x="62670" y="4633499"/>
                  <a:pt x="60470" y="4638366"/>
                  <a:pt x="58336" y="4644165"/>
                </a:cubicBezTo>
                <a:cubicBezTo>
                  <a:pt x="56203" y="4649965"/>
                  <a:pt x="54403" y="4656564"/>
                  <a:pt x="52937" y="4663964"/>
                </a:cubicBezTo>
                <a:cubicBezTo>
                  <a:pt x="51470" y="4671363"/>
                  <a:pt x="50737" y="4679396"/>
                  <a:pt x="50737" y="4688062"/>
                </a:cubicBezTo>
                <a:cubicBezTo>
                  <a:pt x="50737" y="4700462"/>
                  <a:pt x="52403" y="4712028"/>
                  <a:pt x="55737" y="4722760"/>
                </a:cubicBezTo>
                <a:cubicBezTo>
                  <a:pt x="59070" y="4733493"/>
                  <a:pt x="64036" y="4742826"/>
                  <a:pt x="70636" y="4750759"/>
                </a:cubicBezTo>
                <a:cubicBezTo>
                  <a:pt x="77235" y="4758692"/>
                  <a:pt x="85268" y="4764891"/>
                  <a:pt x="94734" y="4769358"/>
                </a:cubicBezTo>
                <a:cubicBezTo>
                  <a:pt x="104200" y="4773824"/>
                  <a:pt x="115000" y="4776057"/>
                  <a:pt x="127132" y="4776057"/>
                </a:cubicBezTo>
                <a:cubicBezTo>
                  <a:pt x="137398" y="4776057"/>
                  <a:pt x="146298" y="4774357"/>
                  <a:pt x="153831" y="4770957"/>
                </a:cubicBezTo>
                <a:cubicBezTo>
                  <a:pt x="161364" y="4767558"/>
                  <a:pt x="167896" y="4763091"/>
                  <a:pt x="173429" y="4757558"/>
                </a:cubicBezTo>
                <a:cubicBezTo>
                  <a:pt x="178962" y="4752025"/>
                  <a:pt x="183762" y="4745726"/>
                  <a:pt x="187828" y="4738659"/>
                </a:cubicBezTo>
                <a:cubicBezTo>
                  <a:pt x="191895" y="4731593"/>
                  <a:pt x="195628" y="4724394"/>
                  <a:pt x="199028" y="4717061"/>
                </a:cubicBezTo>
                <a:cubicBezTo>
                  <a:pt x="202428" y="4709728"/>
                  <a:pt x="205794" y="4702528"/>
                  <a:pt x="209127" y="4695462"/>
                </a:cubicBezTo>
                <a:cubicBezTo>
                  <a:pt x="212460" y="4688396"/>
                  <a:pt x="216127" y="4682096"/>
                  <a:pt x="220127" y="4676563"/>
                </a:cubicBezTo>
                <a:cubicBezTo>
                  <a:pt x="224126" y="4671030"/>
                  <a:pt x="228726" y="4666597"/>
                  <a:pt x="233926" y="4663264"/>
                </a:cubicBezTo>
                <a:cubicBezTo>
                  <a:pt x="239125" y="4659931"/>
                  <a:pt x="245325" y="4658264"/>
                  <a:pt x="252525" y="4658264"/>
                </a:cubicBezTo>
                <a:cubicBezTo>
                  <a:pt x="257458" y="4658264"/>
                  <a:pt x="262124" y="4659131"/>
                  <a:pt x="266524" y="4660864"/>
                </a:cubicBezTo>
                <a:cubicBezTo>
                  <a:pt x="270924" y="4662597"/>
                  <a:pt x="274723" y="4665197"/>
                  <a:pt x="277923" y="4668664"/>
                </a:cubicBezTo>
                <a:cubicBezTo>
                  <a:pt x="281123" y="4672130"/>
                  <a:pt x="283689" y="4676530"/>
                  <a:pt x="285623" y="4681863"/>
                </a:cubicBezTo>
                <a:cubicBezTo>
                  <a:pt x="287556" y="4687196"/>
                  <a:pt x="288522" y="4693462"/>
                  <a:pt x="288522" y="4700662"/>
                </a:cubicBezTo>
                <a:cubicBezTo>
                  <a:pt x="288522" y="4708395"/>
                  <a:pt x="287556" y="4715361"/>
                  <a:pt x="285623" y="4721560"/>
                </a:cubicBezTo>
                <a:cubicBezTo>
                  <a:pt x="283689" y="4727760"/>
                  <a:pt x="281556" y="4733126"/>
                  <a:pt x="279223" y="4737659"/>
                </a:cubicBezTo>
                <a:cubicBezTo>
                  <a:pt x="276890" y="4742193"/>
                  <a:pt x="274790" y="4746026"/>
                  <a:pt x="272923" y="4749159"/>
                </a:cubicBezTo>
                <a:cubicBezTo>
                  <a:pt x="271057" y="4752292"/>
                  <a:pt x="270124" y="4754592"/>
                  <a:pt x="270124" y="4756058"/>
                </a:cubicBezTo>
                <a:cubicBezTo>
                  <a:pt x="270124" y="4756992"/>
                  <a:pt x="270424" y="4757825"/>
                  <a:pt x="271023" y="4758558"/>
                </a:cubicBezTo>
                <a:cubicBezTo>
                  <a:pt x="271624" y="4759292"/>
                  <a:pt x="272557" y="4759858"/>
                  <a:pt x="273823" y="4760258"/>
                </a:cubicBezTo>
                <a:cubicBezTo>
                  <a:pt x="275090" y="4760658"/>
                  <a:pt x="276656" y="4760958"/>
                  <a:pt x="278523" y="4761158"/>
                </a:cubicBezTo>
                <a:cubicBezTo>
                  <a:pt x="280390" y="4761358"/>
                  <a:pt x="282523" y="4761458"/>
                  <a:pt x="284923" y="4761458"/>
                </a:cubicBezTo>
                <a:cubicBezTo>
                  <a:pt x="287456" y="4761458"/>
                  <a:pt x="289522" y="4761391"/>
                  <a:pt x="291122" y="4761258"/>
                </a:cubicBezTo>
                <a:cubicBezTo>
                  <a:pt x="292722" y="4761125"/>
                  <a:pt x="294089" y="4760925"/>
                  <a:pt x="295222" y="4760658"/>
                </a:cubicBezTo>
                <a:cubicBezTo>
                  <a:pt x="296355" y="4760391"/>
                  <a:pt x="297289" y="4760058"/>
                  <a:pt x="298022" y="4759658"/>
                </a:cubicBezTo>
                <a:cubicBezTo>
                  <a:pt x="298755" y="4759258"/>
                  <a:pt x="299755" y="4758425"/>
                  <a:pt x="301022" y="4757158"/>
                </a:cubicBezTo>
                <a:cubicBezTo>
                  <a:pt x="302288" y="4755892"/>
                  <a:pt x="303955" y="4753258"/>
                  <a:pt x="306021" y="4749259"/>
                </a:cubicBezTo>
                <a:cubicBezTo>
                  <a:pt x="308088" y="4745259"/>
                  <a:pt x="309954" y="4740693"/>
                  <a:pt x="311621" y="4735560"/>
                </a:cubicBezTo>
                <a:cubicBezTo>
                  <a:pt x="313288" y="4730426"/>
                  <a:pt x="314621" y="4724960"/>
                  <a:pt x="315621" y="4719161"/>
                </a:cubicBezTo>
                <a:cubicBezTo>
                  <a:pt x="316621" y="4713361"/>
                  <a:pt x="317121" y="4707595"/>
                  <a:pt x="317121" y="4701862"/>
                </a:cubicBezTo>
                <a:cubicBezTo>
                  <a:pt x="317121" y="4690662"/>
                  <a:pt x="315621" y="4680230"/>
                  <a:pt x="312621" y="4670564"/>
                </a:cubicBezTo>
                <a:cubicBezTo>
                  <a:pt x="309621" y="4660898"/>
                  <a:pt x="305255" y="4652565"/>
                  <a:pt x="299522" y="4645565"/>
                </a:cubicBezTo>
                <a:cubicBezTo>
                  <a:pt x="293789" y="4638565"/>
                  <a:pt x="286689" y="4633099"/>
                  <a:pt x="278223" y="4629166"/>
                </a:cubicBezTo>
                <a:cubicBezTo>
                  <a:pt x="269757" y="4625233"/>
                  <a:pt x="260124" y="4623266"/>
                  <a:pt x="249325" y="4623266"/>
                </a:cubicBezTo>
                <a:cubicBezTo>
                  <a:pt x="238792" y="4623266"/>
                  <a:pt x="229759" y="4624966"/>
                  <a:pt x="222226" y="4628366"/>
                </a:cubicBezTo>
                <a:cubicBezTo>
                  <a:pt x="214694" y="4631766"/>
                  <a:pt x="208127" y="4636199"/>
                  <a:pt x="202528" y="4641665"/>
                </a:cubicBezTo>
                <a:cubicBezTo>
                  <a:pt x="196928" y="4647132"/>
                  <a:pt x="192062" y="4653331"/>
                  <a:pt x="187929" y="4660264"/>
                </a:cubicBezTo>
                <a:cubicBezTo>
                  <a:pt x="183795" y="4667197"/>
                  <a:pt x="180029" y="4674330"/>
                  <a:pt x="176629" y="4681663"/>
                </a:cubicBezTo>
                <a:cubicBezTo>
                  <a:pt x="173229" y="4688996"/>
                  <a:pt x="169896" y="4696162"/>
                  <a:pt x="166630" y="4703162"/>
                </a:cubicBezTo>
                <a:cubicBezTo>
                  <a:pt x="163363" y="4710161"/>
                  <a:pt x="159764" y="4716394"/>
                  <a:pt x="155830" y="4721860"/>
                </a:cubicBezTo>
                <a:cubicBezTo>
                  <a:pt x="151898" y="4727327"/>
                  <a:pt x="147331" y="4731726"/>
                  <a:pt x="142131" y="4735060"/>
                </a:cubicBezTo>
                <a:cubicBezTo>
                  <a:pt x="136932" y="4738393"/>
                  <a:pt x="130665" y="4740059"/>
                  <a:pt x="123332" y="4740059"/>
                </a:cubicBezTo>
                <a:cubicBezTo>
                  <a:pt x="116533" y="4740059"/>
                  <a:pt x="110467" y="4738859"/>
                  <a:pt x="105134" y="4736460"/>
                </a:cubicBezTo>
                <a:cubicBezTo>
                  <a:pt x="99801" y="4734060"/>
                  <a:pt x="95301" y="4730626"/>
                  <a:pt x="91634" y="4726160"/>
                </a:cubicBezTo>
                <a:cubicBezTo>
                  <a:pt x="87968" y="4721694"/>
                  <a:pt x="85135" y="4716361"/>
                  <a:pt x="83135" y="4710161"/>
                </a:cubicBezTo>
                <a:cubicBezTo>
                  <a:pt x="81135" y="4703962"/>
                  <a:pt x="80135" y="4697128"/>
                  <a:pt x="80135" y="4689662"/>
                </a:cubicBezTo>
                <a:cubicBezTo>
                  <a:pt x="80135" y="4679796"/>
                  <a:pt x="81302" y="4671097"/>
                  <a:pt x="83635" y="4663564"/>
                </a:cubicBezTo>
                <a:cubicBezTo>
                  <a:pt x="85968" y="4656031"/>
                  <a:pt x="88468" y="4649598"/>
                  <a:pt x="91135" y="4644265"/>
                </a:cubicBezTo>
                <a:cubicBezTo>
                  <a:pt x="93801" y="4638932"/>
                  <a:pt x="96267" y="4634566"/>
                  <a:pt x="98534" y="4631166"/>
                </a:cubicBezTo>
                <a:cubicBezTo>
                  <a:pt x="100801" y="4627766"/>
                  <a:pt x="101934" y="4625133"/>
                  <a:pt x="101934" y="4623266"/>
                </a:cubicBezTo>
                <a:cubicBezTo>
                  <a:pt x="101934" y="4622200"/>
                  <a:pt x="101701" y="4621267"/>
                  <a:pt x="101234" y="4620467"/>
                </a:cubicBezTo>
                <a:cubicBezTo>
                  <a:pt x="100767" y="4619667"/>
                  <a:pt x="99934" y="4619000"/>
                  <a:pt x="98734" y="4618467"/>
                </a:cubicBezTo>
                <a:cubicBezTo>
                  <a:pt x="97534" y="4617933"/>
                  <a:pt x="95967" y="4617533"/>
                  <a:pt x="94034" y="4617267"/>
                </a:cubicBezTo>
                <a:cubicBezTo>
                  <a:pt x="92101" y="4617000"/>
                  <a:pt x="89668" y="4616867"/>
                  <a:pt x="86735" y="4616867"/>
                </a:cubicBezTo>
                <a:close/>
                <a:moveTo>
                  <a:pt x="713878" y="4114912"/>
                </a:moveTo>
                <a:cubicBezTo>
                  <a:pt x="683120" y="4114912"/>
                  <a:pt x="656269" y="4119315"/>
                  <a:pt x="633324" y="4128121"/>
                </a:cubicBezTo>
                <a:cubicBezTo>
                  <a:pt x="610380" y="4136926"/>
                  <a:pt x="591218" y="4149639"/>
                  <a:pt x="575839" y="4166258"/>
                </a:cubicBezTo>
                <a:cubicBezTo>
                  <a:pt x="560461" y="4182877"/>
                  <a:pt x="548988" y="4203217"/>
                  <a:pt x="541423" y="4227277"/>
                </a:cubicBezTo>
                <a:cubicBezTo>
                  <a:pt x="533858" y="4251338"/>
                  <a:pt x="530075" y="4278499"/>
                  <a:pt x="530075" y="4308761"/>
                </a:cubicBezTo>
                <a:cubicBezTo>
                  <a:pt x="530075" y="4341007"/>
                  <a:pt x="534292" y="4369532"/>
                  <a:pt x="542725" y="4394337"/>
                </a:cubicBezTo>
                <a:cubicBezTo>
                  <a:pt x="551159" y="4419142"/>
                  <a:pt x="563437" y="4439977"/>
                  <a:pt x="579560" y="4456845"/>
                </a:cubicBezTo>
                <a:cubicBezTo>
                  <a:pt x="595683" y="4473712"/>
                  <a:pt x="615403" y="4486486"/>
                  <a:pt x="638719" y="4495168"/>
                </a:cubicBezTo>
                <a:cubicBezTo>
                  <a:pt x="662036" y="4503850"/>
                  <a:pt x="688453" y="4508190"/>
                  <a:pt x="717970" y="4508190"/>
                </a:cubicBezTo>
                <a:lnTo>
                  <a:pt x="1006697" y="4508190"/>
                </a:lnTo>
                <a:cubicBezTo>
                  <a:pt x="1009177" y="4508190"/>
                  <a:pt x="1011410" y="4507446"/>
                  <a:pt x="1013394" y="4505958"/>
                </a:cubicBezTo>
                <a:cubicBezTo>
                  <a:pt x="1015378" y="4504470"/>
                  <a:pt x="1016991" y="4501865"/>
                  <a:pt x="1018231" y="4498145"/>
                </a:cubicBezTo>
                <a:cubicBezTo>
                  <a:pt x="1019471" y="4494424"/>
                  <a:pt x="1020464" y="4489525"/>
                  <a:pt x="1021207" y="4483448"/>
                </a:cubicBezTo>
                <a:cubicBezTo>
                  <a:pt x="1021952" y="4477371"/>
                  <a:pt x="1022324" y="4469619"/>
                  <a:pt x="1022324" y="4460193"/>
                </a:cubicBezTo>
                <a:cubicBezTo>
                  <a:pt x="1022324" y="4450768"/>
                  <a:pt x="1021952" y="4442892"/>
                  <a:pt x="1021207" y="4436567"/>
                </a:cubicBezTo>
                <a:cubicBezTo>
                  <a:pt x="1020464" y="4430242"/>
                  <a:pt x="1019471" y="4425219"/>
                  <a:pt x="1018231" y="4421498"/>
                </a:cubicBezTo>
                <a:cubicBezTo>
                  <a:pt x="1016991" y="4417777"/>
                  <a:pt x="1015378" y="4415173"/>
                  <a:pt x="1013394" y="4413685"/>
                </a:cubicBezTo>
                <a:cubicBezTo>
                  <a:pt x="1011410" y="4412196"/>
                  <a:pt x="1009177" y="4411452"/>
                  <a:pt x="1006697" y="4411452"/>
                </a:cubicBezTo>
                <a:lnTo>
                  <a:pt x="716854" y="4411452"/>
                </a:lnTo>
                <a:cubicBezTo>
                  <a:pt x="699987" y="4411452"/>
                  <a:pt x="684918" y="4409158"/>
                  <a:pt x="671647" y="4404569"/>
                </a:cubicBezTo>
                <a:cubicBezTo>
                  <a:pt x="658377" y="4399980"/>
                  <a:pt x="647215" y="4393469"/>
                  <a:pt x="638161" y="4385035"/>
                </a:cubicBezTo>
                <a:cubicBezTo>
                  <a:pt x="629108" y="4376602"/>
                  <a:pt x="622224" y="4366308"/>
                  <a:pt x="617511" y="4354153"/>
                </a:cubicBezTo>
                <a:cubicBezTo>
                  <a:pt x="612798" y="4341999"/>
                  <a:pt x="610442" y="4328233"/>
                  <a:pt x="610442" y="4312854"/>
                </a:cubicBezTo>
                <a:cubicBezTo>
                  <a:pt x="610442" y="4297723"/>
                  <a:pt x="612736" y="4284018"/>
                  <a:pt x="617325" y="4271740"/>
                </a:cubicBezTo>
                <a:cubicBezTo>
                  <a:pt x="621914" y="4259461"/>
                  <a:pt x="628797" y="4248919"/>
                  <a:pt x="637975" y="4240114"/>
                </a:cubicBezTo>
                <a:cubicBezTo>
                  <a:pt x="647153" y="4231308"/>
                  <a:pt x="658749" y="4224549"/>
                  <a:pt x="672764" y="4219836"/>
                </a:cubicBezTo>
                <a:cubicBezTo>
                  <a:pt x="686778" y="4215123"/>
                  <a:pt x="703336" y="4212767"/>
                  <a:pt x="722435" y="4212767"/>
                </a:cubicBezTo>
                <a:lnTo>
                  <a:pt x="1006697" y="4212767"/>
                </a:lnTo>
                <a:cubicBezTo>
                  <a:pt x="1009177" y="4212767"/>
                  <a:pt x="1011410" y="4211961"/>
                  <a:pt x="1013394" y="4210348"/>
                </a:cubicBezTo>
                <a:cubicBezTo>
                  <a:pt x="1015378" y="4208736"/>
                  <a:pt x="1016991" y="4206069"/>
                  <a:pt x="1018231" y="4202349"/>
                </a:cubicBezTo>
                <a:cubicBezTo>
                  <a:pt x="1019471" y="4198628"/>
                  <a:pt x="1020464" y="4193667"/>
                  <a:pt x="1021207" y="4187466"/>
                </a:cubicBezTo>
                <a:cubicBezTo>
                  <a:pt x="1021952" y="4181265"/>
                  <a:pt x="1022324" y="4173451"/>
                  <a:pt x="1022324" y="4164025"/>
                </a:cubicBezTo>
                <a:cubicBezTo>
                  <a:pt x="1022324" y="4154352"/>
                  <a:pt x="1021952" y="4146414"/>
                  <a:pt x="1021207" y="4140213"/>
                </a:cubicBezTo>
                <a:cubicBezTo>
                  <a:pt x="1020464" y="4134012"/>
                  <a:pt x="1019471" y="4128989"/>
                  <a:pt x="1018231" y="4125144"/>
                </a:cubicBezTo>
                <a:cubicBezTo>
                  <a:pt x="1016991" y="4121299"/>
                  <a:pt x="1015378" y="4118633"/>
                  <a:pt x="1013394" y="4117145"/>
                </a:cubicBezTo>
                <a:cubicBezTo>
                  <a:pt x="1011410" y="4115656"/>
                  <a:pt x="1009177" y="4114912"/>
                  <a:pt x="1006697" y="4114912"/>
                </a:cubicBezTo>
                <a:close/>
                <a:moveTo>
                  <a:pt x="197728" y="4080913"/>
                </a:moveTo>
                <a:lnTo>
                  <a:pt x="284923" y="4080913"/>
                </a:lnTo>
                <a:lnTo>
                  <a:pt x="284923" y="4109912"/>
                </a:lnTo>
                <a:cubicBezTo>
                  <a:pt x="284923" y="4116711"/>
                  <a:pt x="284723" y="4122211"/>
                  <a:pt x="284323" y="4126411"/>
                </a:cubicBezTo>
                <a:cubicBezTo>
                  <a:pt x="283923" y="4130610"/>
                  <a:pt x="283256" y="4134377"/>
                  <a:pt x="282323" y="4137710"/>
                </a:cubicBezTo>
                <a:cubicBezTo>
                  <a:pt x="279256" y="4148376"/>
                  <a:pt x="274223" y="4155975"/>
                  <a:pt x="267224" y="4160509"/>
                </a:cubicBezTo>
                <a:cubicBezTo>
                  <a:pt x="260224" y="4165041"/>
                  <a:pt x="251658" y="4167308"/>
                  <a:pt x="241525" y="4167308"/>
                </a:cubicBezTo>
                <a:cubicBezTo>
                  <a:pt x="235259" y="4167308"/>
                  <a:pt x="229459" y="4166275"/>
                  <a:pt x="224126" y="4164208"/>
                </a:cubicBezTo>
                <a:cubicBezTo>
                  <a:pt x="218793" y="4162142"/>
                  <a:pt x="214160" y="4158909"/>
                  <a:pt x="210227" y="4154509"/>
                </a:cubicBezTo>
                <a:cubicBezTo>
                  <a:pt x="206294" y="4150109"/>
                  <a:pt x="203228" y="4144610"/>
                  <a:pt x="201028" y="4138010"/>
                </a:cubicBezTo>
                <a:cubicBezTo>
                  <a:pt x="198828" y="4131410"/>
                  <a:pt x="197728" y="4123577"/>
                  <a:pt x="197728" y="4114511"/>
                </a:cubicBezTo>
                <a:close/>
                <a:moveTo>
                  <a:pt x="59736" y="4046516"/>
                </a:moveTo>
                <a:cubicBezTo>
                  <a:pt x="58670" y="4046516"/>
                  <a:pt x="57736" y="4046782"/>
                  <a:pt x="56937" y="4047316"/>
                </a:cubicBezTo>
                <a:cubicBezTo>
                  <a:pt x="56137" y="4047849"/>
                  <a:pt x="55503" y="4048782"/>
                  <a:pt x="55037" y="4050115"/>
                </a:cubicBezTo>
                <a:cubicBezTo>
                  <a:pt x="54570" y="4051448"/>
                  <a:pt x="54170" y="4053215"/>
                  <a:pt x="53837" y="4055415"/>
                </a:cubicBezTo>
                <a:cubicBezTo>
                  <a:pt x="53503" y="4057615"/>
                  <a:pt x="53337" y="4060381"/>
                  <a:pt x="53337" y="4063715"/>
                </a:cubicBezTo>
                <a:cubicBezTo>
                  <a:pt x="53337" y="4067047"/>
                  <a:pt x="53503" y="4069814"/>
                  <a:pt x="53837" y="4072014"/>
                </a:cubicBezTo>
                <a:cubicBezTo>
                  <a:pt x="54170" y="4074214"/>
                  <a:pt x="54570" y="4075947"/>
                  <a:pt x="55037" y="4077214"/>
                </a:cubicBezTo>
                <a:cubicBezTo>
                  <a:pt x="55503" y="4078480"/>
                  <a:pt x="56137" y="4079414"/>
                  <a:pt x="56937" y="4080014"/>
                </a:cubicBezTo>
                <a:cubicBezTo>
                  <a:pt x="57736" y="4080614"/>
                  <a:pt x="58670" y="4080913"/>
                  <a:pt x="59736" y="4080913"/>
                </a:cubicBezTo>
                <a:lnTo>
                  <a:pt x="169930" y="4080913"/>
                </a:lnTo>
                <a:lnTo>
                  <a:pt x="169930" y="4103912"/>
                </a:lnTo>
                <a:cubicBezTo>
                  <a:pt x="169930" y="4111778"/>
                  <a:pt x="168763" y="4118511"/>
                  <a:pt x="166430" y="4124111"/>
                </a:cubicBezTo>
                <a:cubicBezTo>
                  <a:pt x="164097" y="4129711"/>
                  <a:pt x="160830" y="4134577"/>
                  <a:pt x="156631" y="4138710"/>
                </a:cubicBezTo>
                <a:cubicBezTo>
                  <a:pt x="152431" y="4142843"/>
                  <a:pt x="147431" y="4146409"/>
                  <a:pt x="141631" y="4149409"/>
                </a:cubicBezTo>
                <a:cubicBezTo>
                  <a:pt x="135832" y="4152409"/>
                  <a:pt x="129465" y="4155309"/>
                  <a:pt x="122532" y="4158109"/>
                </a:cubicBezTo>
                <a:lnTo>
                  <a:pt x="61536" y="4181907"/>
                </a:lnTo>
                <a:cubicBezTo>
                  <a:pt x="59936" y="4182440"/>
                  <a:pt x="58603" y="4183074"/>
                  <a:pt x="57536" y="4183807"/>
                </a:cubicBezTo>
                <a:cubicBezTo>
                  <a:pt x="56470" y="4184540"/>
                  <a:pt x="55637" y="4185574"/>
                  <a:pt x="55037" y="4186907"/>
                </a:cubicBezTo>
                <a:cubicBezTo>
                  <a:pt x="54437" y="4188240"/>
                  <a:pt x="54003" y="4190007"/>
                  <a:pt x="53737" y="4192207"/>
                </a:cubicBezTo>
                <a:cubicBezTo>
                  <a:pt x="53470" y="4194407"/>
                  <a:pt x="53337" y="4197240"/>
                  <a:pt x="53337" y="4200706"/>
                </a:cubicBezTo>
                <a:cubicBezTo>
                  <a:pt x="53337" y="4204706"/>
                  <a:pt x="53470" y="4207906"/>
                  <a:pt x="53737" y="4210306"/>
                </a:cubicBezTo>
                <a:cubicBezTo>
                  <a:pt x="54003" y="4212705"/>
                  <a:pt x="54403" y="4214572"/>
                  <a:pt x="54937" y="4215905"/>
                </a:cubicBezTo>
                <a:cubicBezTo>
                  <a:pt x="55470" y="4217238"/>
                  <a:pt x="56137" y="4218105"/>
                  <a:pt x="56937" y="4218505"/>
                </a:cubicBezTo>
                <a:cubicBezTo>
                  <a:pt x="57736" y="4218905"/>
                  <a:pt x="58670" y="4219105"/>
                  <a:pt x="59736" y="4219105"/>
                </a:cubicBezTo>
                <a:cubicBezTo>
                  <a:pt x="60803" y="4219105"/>
                  <a:pt x="62303" y="4218838"/>
                  <a:pt x="64236" y="4218305"/>
                </a:cubicBezTo>
                <a:cubicBezTo>
                  <a:pt x="66169" y="4217772"/>
                  <a:pt x="69536" y="4216572"/>
                  <a:pt x="74336" y="4214705"/>
                </a:cubicBezTo>
                <a:lnTo>
                  <a:pt x="131332" y="4191507"/>
                </a:lnTo>
                <a:cubicBezTo>
                  <a:pt x="137865" y="4188840"/>
                  <a:pt x="143731" y="4186174"/>
                  <a:pt x="148931" y="4183507"/>
                </a:cubicBezTo>
                <a:cubicBezTo>
                  <a:pt x="154131" y="4180841"/>
                  <a:pt x="158730" y="4178008"/>
                  <a:pt x="162730" y="4175008"/>
                </a:cubicBezTo>
                <a:cubicBezTo>
                  <a:pt x="166730" y="4172008"/>
                  <a:pt x="170163" y="4168775"/>
                  <a:pt x="173029" y="4165308"/>
                </a:cubicBezTo>
                <a:cubicBezTo>
                  <a:pt x="175896" y="4161842"/>
                  <a:pt x="178262" y="4157975"/>
                  <a:pt x="180129" y="4153709"/>
                </a:cubicBezTo>
                <a:cubicBezTo>
                  <a:pt x="182796" y="4161309"/>
                  <a:pt x="186062" y="4168175"/>
                  <a:pt x="189928" y="4174308"/>
                </a:cubicBezTo>
                <a:cubicBezTo>
                  <a:pt x="193795" y="4180441"/>
                  <a:pt x="198361" y="4185707"/>
                  <a:pt x="203627" y="4190107"/>
                </a:cubicBezTo>
                <a:cubicBezTo>
                  <a:pt x="208894" y="4194507"/>
                  <a:pt x="214960" y="4197873"/>
                  <a:pt x="221826" y="4200206"/>
                </a:cubicBezTo>
                <a:cubicBezTo>
                  <a:pt x="228693" y="4202539"/>
                  <a:pt x="236459" y="4203706"/>
                  <a:pt x="245125" y="4203706"/>
                </a:cubicBezTo>
                <a:cubicBezTo>
                  <a:pt x="254058" y="4203706"/>
                  <a:pt x="262224" y="4202406"/>
                  <a:pt x="269624" y="4199806"/>
                </a:cubicBezTo>
                <a:cubicBezTo>
                  <a:pt x="277023" y="4197206"/>
                  <a:pt x="283589" y="4193307"/>
                  <a:pt x="289322" y="4188107"/>
                </a:cubicBezTo>
                <a:cubicBezTo>
                  <a:pt x="295055" y="4182907"/>
                  <a:pt x="299788" y="4176474"/>
                  <a:pt x="303521" y="4168808"/>
                </a:cubicBezTo>
                <a:cubicBezTo>
                  <a:pt x="307255" y="4161142"/>
                  <a:pt x="309988" y="4152309"/>
                  <a:pt x="311721" y="4142310"/>
                </a:cubicBezTo>
                <a:cubicBezTo>
                  <a:pt x="312121" y="4138843"/>
                  <a:pt x="312488" y="4134943"/>
                  <a:pt x="312821" y="4130610"/>
                </a:cubicBezTo>
                <a:cubicBezTo>
                  <a:pt x="313154" y="4126277"/>
                  <a:pt x="313321" y="4120844"/>
                  <a:pt x="313321" y="4114311"/>
                </a:cubicBezTo>
                <a:lnTo>
                  <a:pt x="313321" y="4059315"/>
                </a:lnTo>
                <a:cubicBezTo>
                  <a:pt x="313321" y="4056248"/>
                  <a:pt x="312288" y="4053348"/>
                  <a:pt x="310221" y="4050615"/>
                </a:cubicBezTo>
                <a:cubicBezTo>
                  <a:pt x="308155" y="4047882"/>
                  <a:pt x="304521" y="4046516"/>
                  <a:pt x="299322" y="4046516"/>
                </a:cubicBezTo>
                <a:close/>
                <a:moveTo>
                  <a:pt x="68536" y="3465491"/>
                </a:moveTo>
                <a:cubicBezTo>
                  <a:pt x="63336" y="3465491"/>
                  <a:pt x="59703" y="3466857"/>
                  <a:pt x="57637" y="3469590"/>
                </a:cubicBezTo>
                <a:cubicBezTo>
                  <a:pt x="55570" y="3472324"/>
                  <a:pt x="54537" y="3475223"/>
                  <a:pt x="54537" y="3478290"/>
                </a:cubicBezTo>
                <a:lnTo>
                  <a:pt x="54537" y="3602482"/>
                </a:lnTo>
                <a:cubicBezTo>
                  <a:pt x="54537" y="3603549"/>
                  <a:pt x="54803" y="3604516"/>
                  <a:pt x="55337" y="3605382"/>
                </a:cubicBezTo>
                <a:cubicBezTo>
                  <a:pt x="55870" y="3606249"/>
                  <a:pt x="56737" y="3607015"/>
                  <a:pt x="57937" y="3607682"/>
                </a:cubicBezTo>
                <a:cubicBezTo>
                  <a:pt x="59136" y="3608348"/>
                  <a:pt x="60636" y="3608815"/>
                  <a:pt x="62436" y="3609082"/>
                </a:cubicBezTo>
                <a:cubicBezTo>
                  <a:pt x="64236" y="3609348"/>
                  <a:pt x="66336" y="3609482"/>
                  <a:pt x="68736" y="3609482"/>
                </a:cubicBezTo>
                <a:cubicBezTo>
                  <a:pt x="71402" y="3609482"/>
                  <a:pt x="73636" y="3609348"/>
                  <a:pt x="75435" y="3609082"/>
                </a:cubicBezTo>
                <a:cubicBezTo>
                  <a:pt x="77235" y="3608815"/>
                  <a:pt x="78702" y="3608348"/>
                  <a:pt x="79835" y="3607682"/>
                </a:cubicBezTo>
                <a:cubicBezTo>
                  <a:pt x="80968" y="3607015"/>
                  <a:pt x="81802" y="3606249"/>
                  <a:pt x="82335" y="3605382"/>
                </a:cubicBezTo>
                <a:cubicBezTo>
                  <a:pt x="82868" y="3604516"/>
                  <a:pt x="83135" y="3603549"/>
                  <a:pt x="83135" y="3602482"/>
                </a:cubicBezTo>
                <a:lnTo>
                  <a:pt x="83135" y="3499888"/>
                </a:lnTo>
                <a:lnTo>
                  <a:pt x="175729" y="3499888"/>
                </a:lnTo>
                <a:lnTo>
                  <a:pt x="175729" y="3586683"/>
                </a:lnTo>
                <a:cubicBezTo>
                  <a:pt x="175729" y="3587750"/>
                  <a:pt x="175963" y="3588716"/>
                  <a:pt x="176429" y="3589583"/>
                </a:cubicBezTo>
                <a:cubicBezTo>
                  <a:pt x="176896" y="3590450"/>
                  <a:pt x="177662" y="3591183"/>
                  <a:pt x="178729" y="3591783"/>
                </a:cubicBezTo>
                <a:cubicBezTo>
                  <a:pt x="179796" y="3592383"/>
                  <a:pt x="181196" y="3592816"/>
                  <a:pt x="182929" y="3593083"/>
                </a:cubicBezTo>
                <a:cubicBezTo>
                  <a:pt x="184662" y="3593349"/>
                  <a:pt x="186729" y="3593483"/>
                  <a:pt x="189129" y="3593483"/>
                </a:cubicBezTo>
                <a:cubicBezTo>
                  <a:pt x="191662" y="3593483"/>
                  <a:pt x="193862" y="3593349"/>
                  <a:pt x="195728" y="3593083"/>
                </a:cubicBezTo>
                <a:cubicBezTo>
                  <a:pt x="197595" y="3592816"/>
                  <a:pt x="199061" y="3592383"/>
                  <a:pt x="200128" y="3591783"/>
                </a:cubicBezTo>
                <a:cubicBezTo>
                  <a:pt x="201194" y="3591183"/>
                  <a:pt x="202028" y="3590450"/>
                  <a:pt x="202628" y="3589583"/>
                </a:cubicBezTo>
                <a:cubicBezTo>
                  <a:pt x="203228" y="3588716"/>
                  <a:pt x="203528" y="3587750"/>
                  <a:pt x="203528" y="3586683"/>
                </a:cubicBezTo>
                <a:lnTo>
                  <a:pt x="203528" y="3499888"/>
                </a:lnTo>
                <a:lnTo>
                  <a:pt x="284723" y="3499888"/>
                </a:lnTo>
                <a:lnTo>
                  <a:pt x="284723" y="3601082"/>
                </a:lnTo>
                <a:cubicBezTo>
                  <a:pt x="284723" y="3602149"/>
                  <a:pt x="284989" y="3603116"/>
                  <a:pt x="285523" y="3603982"/>
                </a:cubicBezTo>
                <a:cubicBezTo>
                  <a:pt x="286056" y="3604849"/>
                  <a:pt x="286889" y="3605549"/>
                  <a:pt x="288022" y="3606082"/>
                </a:cubicBezTo>
                <a:cubicBezTo>
                  <a:pt x="289156" y="3606615"/>
                  <a:pt x="290622" y="3607049"/>
                  <a:pt x="292422" y="3607382"/>
                </a:cubicBezTo>
                <a:cubicBezTo>
                  <a:pt x="294222" y="3607715"/>
                  <a:pt x="296322" y="3607882"/>
                  <a:pt x="298722" y="3607882"/>
                </a:cubicBezTo>
                <a:cubicBezTo>
                  <a:pt x="301388" y="3607882"/>
                  <a:pt x="303622" y="3607715"/>
                  <a:pt x="305421" y="3607382"/>
                </a:cubicBezTo>
                <a:cubicBezTo>
                  <a:pt x="307221" y="3607049"/>
                  <a:pt x="308721" y="3606615"/>
                  <a:pt x="309921" y="3606082"/>
                </a:cubicBezTo>
                <a:cubicBezTo>
                  <a:pt x="311121" y="3605549"/>
                  <a:pt x="311988" y="3604849"/>
                  <a:pt x="312521" y="3603982"/>
                </a:cubicBezTo>
                <a:cubicBezTo>
                  <a:pt x="313054" y="3603116"/>
                  <a:pt x="313321" y="3602149"/>
                  <a:pt x="313321" y="3601082"/>
                </a:cubicBezTo>
                <a:lnTo>
                  <a:pt x="313321" y="3478290"/>
                </a:lnTo>
                <a:cubicBezTo>
                  <a:pt x="313321" y="3475223"/>
                  <a:pt x="312288" y="3472324"/>
                  <a:pt x="310221" y="3469590"/>
                </a:cubicBezTo>
                <a:cubicBezTo>
                  <a:pt x="308155" y="3466857"/>
                  <a:pt x="304521" y="3465491"/>
                  <a:pt x="299322" y="3465491"/>
                </a:cubicBezTo>
                <a:close/>
                <a:moveTo>
                  <a:pt x="552027" y="3258034"/>
                </a:moveTo>
                <a:cubicBezTo>
                  <a:pt x="549546" y="3258034"/>
                  <a:pt x="547314" y="3258840"/>
                  <a:pt x="545330" y="3260453"/>
                </a:cubicBezTo>
                <a:cubicBezTo>
                  <a:pt x="543345" y="3262065"/>
                  <a:pt x="541733" y="3264731"/>
                  <a:pt x="540493" y="3268453"/>
                </a:cubicBezTo>
                <a:cubicBezTo>
                  <a:pt x="539253" y="3272173"/>
                  <a:pt x="538260" y="3277196"/>
                  <a:pt x="537516" y="3283521"/>
                </a:cubicBezTo>
                <a:cubicBezTo>
                  <a:pt x="536772" y="3289846"/>
                  <a:pt x="536400" y="3297722"/>
                  <a:pt x="536400" y="3307147"/>
                </a:cubicBezTo>
                <a:cubicBezTo>
                  <a:pt x="536400" y="3316822"/>
                  <a:pt x="536772" y="3324759"/>
                  <a:pt x="537516" y="3330960"/>
                </a:cubicBezTo>
                <a:cubicBezTo>
                  <a:pt x="538260" y="3337161"/>
                  <a:pt x="539253" y="3342122"/>
                  <a:pt x="540493" y="3345843"/>
                </a:cubicBezTo>
                <a:cubicBezTo>
                  <a:pt x="541733" y="3349564"/>
                  <a:pt x="543345" y="3352168"/>
                  <a:pt x="545330" y="3353656"/>
                </a:cubicBezTo>
                <a:cubicBezTo>
                  <a:pt x="547314" y="3355144"/>
                  <a:pt x="549546" y="3355889"/>
                  <a:pt x="552027" y="3355889"/>
                </a:cubicBezTo>
                <a:lnTo>
                  <a:pt x="746620" y="3355889"/>
                </a:lnTo>
                <a:lnTo>
                  <a:pt x="746620" y="3535971"/>
                </a:lnTo>
                <a:lnTo>
                  <a:pt x="552027" y="3535971"/>
                </a:lnTo>
                <a:cubicBezTo>
                  <a:pt x="549546" y="3535971"/>
                  <a:pt x="547314" y="3536777"/>
                  <a:pt x="545330" y="3538389"/>
                </a:cubicBezTo>
                <a:cubicBezTo>
                  <a:pt x="543345" y="3540001"/>
                  <a:pt x="541733" y="3542606"/>
                  <a:pt x="540493" y="3546203"/>
                </a:cubicBezTo>
                <a:cubicBezTo>
                  <a:pt x="539253" y="3549799"/>
                  <a:pt x="538260" y="3554760"/>
                  <a:pt x="537516" y="3561085"/>
                </a:cubicBezTo>
                <a:cubicBezTo>
                  <a:pt x="536772" y="3567411"/>
                  <a:pt x="536400" y="3575410"/>
                  <a:pt x="536400" y="3585084"/>
                </a:cubicBezTo>
                <a:cubicBezTo>
                  <a:pt x="536400" y="3594510"/>
                  <a:pt x="536772" y="3602323"/>
                  <a:pt x="537516" y="3608524"/>
                </a:cubicBezTo>
                <a:cubicBezTo>
                  <a:pt x="538260" y="3614725"/>
                  <a:pt x="539253" y="3619686"/>
                  <a:pt x="540493" y="3623407"/>
                </a:cubicBezTo>
                <a:cubicBezTo>
                  <a:pt x="541733" y="3627128"/>
                  <a:pt x="543345" y="3629794"/>
                  <a:pt x="545330" y="3631407"/>
                </a:cubicBezTo>
                <a:cubicBezTo>
                  <a:pt x="547314" y="3633019"/>
                  <a:pt x="549546" y="3633825"/>
                  <a:pt x="552027" y="3633825"/>
                </a:cubicBezTo>
                <a:lnTo>
                  <a:pt x="1006697" y="3633825"/>
                </a:lnTo>
                <a:cubicBezTo>
                  <a:pt x="1009177" y="3633825"/>
                  <a:pt x="1011410" y="3633019"/>
                  <a:pt x="1013394" y="3631407"/>
                </a:cubicBezTo>
                <a:cubicBezTo>
                  <a:pt x="1015378" y="3629794"/>
                  <a:pt x="1016991" y="3627128"/>
                  <a:pt x="1018231" y="3623407"/>
                </a:cubicBezTo>
                <a:cubicBezTo>
                  <a:pt x="1019471" y="3619686"/>
                  <a:pt x="1020464" y="3614725"/>
                  <a:pt x="1021207" y="3608524"/>
                </a:cubicBezTo>
                <a:cubicBezTo>
                  <a:pt x="1021952" y="3602323"/>
                  <a:pt x="1022324" y="3594510"/>
                  <a:pt x="1022324" y="3585084"/>
                </a:cubicBezTo>
                <a:cubicBezTo>
                  <a:pt x="1022324" y="3575410"/>
                  <a:pt x="1021952" y="3567411"/>
                  <a:pt x="1021207" y="3561085"/>
                </a:cubicBezTo>
                <a:cubicBezTo>
                  <a:pt x="1020464" y="3554760"/>
                  <a:pt x="1019471" y="3549799"/>
                  <a:pt x="1018231" y="3546203"/>
                </a:cubicBezTo>
                <a:cubicBezTo>
                  <a:pt x="1016991" y="3542606"/>
                  <a:pt x="1015378" y="3540001"/>
                  <a:pt x="1013394" y="3538389"/>
                </a:cubicBezTo>
                <a:cubicBezTo>
                  <a:pt x="1011410" y="3536777"/>
                  <a:pt x="1009177" y="3535971"/>
                  <a:pt x="1006697" y="3535971"/>
                </a:cubicBezTo>
                <a:lnTo>
                  <a:pt x="829963" y="3535971"/>
                </a:lnTo>
                <a:lnTo>
                  <a:pt x="829963" y="3355889"/>
                </a:lnTo>
                <a:lnTo>
                  <a:pt x="1006697" y="3355889"/>
                </a:lnTo>
                <a:cubicBezTo>
                  <a:pt x="1009177" y="3355889"/>
                  <a:pt x="1011410" y="3355144"/>
                  <a:pt x="1013394" y="3353656"/>
                </a:cubicBezTo>
                <a:cubicBezTo>
                  <a:pt x="1015378" y="3352168"/>
                  <a:pt x="1016991" y="3349564"/>
                  <a:pt x="1018231" y="3345843"/>
                </a:cubicBezTo>
                <a:cubicBezTo>
                  <a:pt x="1019471" y="3342122"/>
                  <a:pt x="1020464" y="3337161"/>
                  <a:pt x="1021207" y="3330960"/>
                </a:cubicBezTo>
                <a:cubicBezTo>
                  <a:pt x="1021952" y="3324759"/>
                  <a:pt x="1022324" y="3316822"/>
                  <a:pt x="1022324" y="3307147"/>
                </a:cubicBezTo>
                <a:cubicBezTo>
                  <a:pt x="1022324" y="3297722"/>
                  <a:pt x="1021952" y="3289846"/>
                  <a:pt x="1021207" y="3283521"/>
                </a:cubicBezTo>
                <a:cubicBezTo>
                  <a:pt x="1020464" y="3277196"/>
                  <a:pt x="1019471" y="3272173"/>
                  <a:pt x="1018231" y="3268453"/>
                </a:cubicBezTo>
                <a:cubicBezTo>
                  <a:pt x="1016991" y="3264731"/>
                  <a:pt x="1015378" y="3262065"/>
                  <a:pt x="1013394" y="3260453"/>
                </a:cubicBezTo>
                <a:cubicBezTo>
                  <a:pt x="1011410" y="3258840"/>
                  <a:pt x="1009177" y="3258034"/>
                  <a:pt x="1006697" y="3258034"/>
                </a:cubicBezTo>
                <a:close/>
                <a:moveTo>
                  <a:pt x="308221" y="2828392"/>
                </a:moveTo>
                <a:cubicBezTo>
                  <a:pt x="306421" y="2828459"/>
                  <a:pt x="304055" y="2829026"/>
                  <a:pt x="301122" y="2830092"/>
                </a:cubicBezTo>
                <a:lnTo>
                  <a:pt x="60736" y="2914687"/>
                </a:lnTo>
                <a:cubicBezTo>
                  <a:pt x="59670" y="2915087"/>
                  <a:pt x="58770" y="2915520"/>
                  <a:pt x="58036" y="2915987"/>
                </a:cubicBezTo>
                <a:cubicBezTo>
                  <a:pt x="57303" y="2916454"/>
                  <a:pt x="56670" y="2917087"/>
                  <a:pt x="56137" y="2917887"/>
                </a:cubicBezTo>
                <a:cubicBezTo>
                  <a:pt x="55603" y="2918687"/>
                  <a:pt x="55170" y="2919654"/>
                  <a:pt x="54837" y="2920787"/>
                </a:cubicBezTo>
                <a:cubicBezTo>
                  <a:pt x="54503" y="2921920"/>
                  <a:pt x="54203" y="2923287"/>
                  <a:pt x="53937" y="2924887"/>
                </a:cubicBezTo>
                <a:cubicBezTo>
                  <a:pt x="53670" y="2926486"/>
                  <a:pt x="53503" y="2928386"/>
                  <a:pt x="53437" y="2930586"/>
                </a:cubicBezTo>
                <a:cubicBezTo>
                  <a:pt x="53370" y="2932786"/>
                  <a:pt x="53337" y="2935353"/>
                  <a:pt x="53337" y="2938286"/>
                </a:cubicBezTo>
                <a:cubicBezTo>
                  <a:pt x="53337" y="2942152"/>
                  <a:pt x="53437" y="2945385"/>
                  <a:pt x="53637" y="2947985"/>
                </a:cubicBezTo>
                <a:cubicBezTo>
                  <a:pt x="53837" y="2950585"/>
                  <a:pt x="54203" y="2952718"/>
                  <a:pt x="54737" y="2954385"/>
                </a:cubicBezTo>
                <a:cubicBezTo>
                  <a:pt x="55270" y="2956051"/>
                  <a:pt x="56003" y="2957351"/>
                  <a:pt x="56937" y="2958285"/>
                </a:cubicBezTo>
                <a:cubicBezTo>
                  <a:pt x="57870" y="2959218"/>
                  <a:pt x="59070" y="2959951"/>
                  <a:pt x="60536" y="2960484"/>
                </a:cubicBezTo>
                <a:lnTo>
                  <a:pt x="300922" y="3044879"/>
                </a:lnTo>
                <a:cubicBezTo>
                  <a:pt x="303855" y="3045946"/>
                  <a:pt x="306221" y="3046579"/>
                  <a:pt x="308021" y="3046779"/>
                </a:cubicBezTo>
                <a:cubicBezTo>
                  <a:pt x="309821" y="3046979"/>
                  <a:pt x="311188" y="3046646"/>
                  <a:pt x="312121" y="3045779"/>
                </a:cubicBezTo>
                <a:cubicBezTo>
                  <a:pt x="313054" y="3044913"/>
                  <a:pt x="313688" y="3043279"/>
                  <a:pt x="314021" y="3040879"/>
                </a:cubicBezTo>
                <a:cubicBezTo>
                  <a:pt x="314354" y="3038480"/>
                  <a:pt x="314521" y="3035213"/>
                  <a:pt x="314521" y="3031080"/>
                </a:cubicBezTo>
                <a:cubicBezTo>
                  <a:pt x="314521" y="3027080"/>
                  <a:pt x="314421" y="3023881"/>
                  <a:pt x="314221" y="3021481"/>
                </a:cubicBezTo>
                <a:cubicBezTo>
                  <a:pt x="314021" y="3019081"/>
                  <a:pt x="313654" y="3017214"/>
                  <a:pt x="313121" y="3015881"/>
                </a:cubicBezTo>
                <a:cubicBezTo>
                  <a:pt x="312588" y="3014548"/>
                  <a:pt x="311854" y="3013614"/>
                  <a:pt x="310921" y="3013081"/>
                </a:cubicBezTo>
                <a:cubicBezTo>
                  <a:pt x="309988" y="3012548"/>
                  <a:pt x="308788" y="3012081"/>
                  <a:pt x="307321" y="3011681"/>
                </a:cubicBezTo>
                <a:lnTo>
                  <a:pt x="89935" y="2939486"/>
                </a:lnTo>
                <a:lnTo>
                  <a:pt x="89935" y="2939286"/>
                </a:lnTo>
                <a:lnTo>
                  <a:pt x="307721" y="2865090"/>
                </a:lnTo>
                <a:cubicBezTo>
                  <a:pt x="309055" y="2864557"/>
                  <a:pt x="310154" y="2863990"/>
                  <a:pt x="311021" y="2863390"/>
                </a:cubicBezTo>
                <a:cubicBezTo>
                  <a:pt x="311888" y="2862790"/>
                  <a:pt x="312588" y="2861891"/>
                  <a:pt x="313121" y="2860690"/>
                </a:cubicBezTo>
                <a:cubicBezTo>
                  <a:pt x="313654" y="2859491"/>
                  <a:pt x="314021" y="2857791"/>
                  <a:pt x="314221" y="2855591"/>
                </a:cubicBezTo>
                <a:cubicBezTo>
                  <a:pt x="314421" y="2853391"/>
                  <a:pt x="314521" y="2850424"/>
                  <a:pt x="314521" y="2846691"/>
                </a:cubicBezTo>
                <a:cubicBezTo>
                  <a:pt x="314521" y="2842158"/>
                  <a:pt x="314387" y="2838559"/>
                  <a:pt x="314121" y="2835892"/>
                </a:cubicBezTo>
                <a:cubicBezTo>
                  <a:pt x="313854" y="2833225"/>
                  <a:pt x="313254" y="2831292"/>
                  <a:pt x="312321" y="2830092"/>
                </a:cubicBezTo>
                <a:cubicBezTo>
                  <a:pt x="311388" y="2828892"/>
                  <a:pt x="310021" y="2828326"/>
                  <a:pt x="308221" y="2828392"/>
                </a:cubicBezTo>
                <a:close/>
                <a:moveTo>
                  <a:pt x="607465" y="2486063"/>
                </a:moveTo>
                <a:cubicBezTo>
                  <a:pt x="596055" y="2486063"/>
                  <a:pt x="587312" y="2486745"/>
                  <a:pt x="581234" y="2488109"/>
                </a:cubicBezTo>
                <a:cubicBezTo>
                  <a:pt x="575157" y="2489473"/>
                  <a:pt x="570506" y="2491768"/>
                  <a:pt x="567282" y="2494992"/>
                </a:cubicBezTo>
                <a:cubicBezTo>
                  <a:pt x="564057" y="2498218"/>
                  <a:pt x="560336" y="2503488"/>
                  <a:pt x="556120" y="2510805"/>
                </a:cubicBezTo>
                <a:cubicBezTo>
                  <a:pt x="551903" y="2518123"/>
                  <a:pt x="547872" y="2527239"/>
                  <a:pt x="544027" y="2538152"/>
                </a:cubicBezTo>
                <a:cubicBezTo>
                  <a:pt x="540183" y="2549067"/>
                  <a:pt x="536896" y="2561655"/>
                  <a:pt x="534167" y="2575918"/>
                </a:cubicBezTo>
                <a:cubicBezTo>
                  <a:pt x="531439" y="2590181"/>
                  <a:pt x="530075" y="2605621"/>
                  <a:pt x="530075" y="2622240"/>
                </a:cubicBezTo>
                <a:cubicBezTo>
                  <a:pt x="530075" y="2646797"/>
                  <a:pt x="533299" y="2669866"/>
                  <a:pt x="539749" y="2691445"/>
                </a:cubicBezTo>
                <a:cubicBezTo>
                  <a:pt x="546198" y="2713026"/>
                  <a:pt x="555810" y="2731878"/>
                  <a:pt x="568584" y="2748001"/>
                </a:cubicBezTo>
                <a:cubicBezTo>
                  <a:pt x="581358" y="2764124"/>
                  <a:pt x="597296" y="2776898"/>
                  <a:pt x="616395" y="2786323"/>
                </a:cubicBezTo>
                <a:cubicBezTo>
                  <a:pt x="635495" y="2795749"/>
                  <a:pt x="657695" y="2800462"/>
                  <a:pt x="682996" y="2800462"/>
                </a:cubicBezTo>
                <a:cubicBezTo>
                  <a:pt x="702343" y="2800462"/>
                  <a:pt x="719149" y="2797485"/>
                  <a:pt x="733411" y="2791532"/>
                </a:cubicBezTo>
                <a:cubicBezTo>
                  <a:pt x="747674" y="2785579"/>
                  <a:pt x="760076" y="2777766"/>
                  <a:pt x="770618" y="2768092"/>
                </a:cubicBezTo>
                <a:cubicBezTo>
                  <a:pt x="781160" y="2758418"/>
                  <a:pt x="790214" y="2747381"/>
                  <a:pt x="797779" y="2734978"/>
                </a:cubicBezTo>
                <a:cubicBezTo>
                  <a:pt x="805345" y="2722576"/>
                  <a:pt x="812104" y="2709925"/>
                  <a:pt x="818057" y="2697026"/>
                </a:cubicBezTo>
                <a:cubicBezTo>
                  <a:pt x="824010" y="2684128"/>
                  <a:pt x="829653" y="2671478"/>
                  <a:pt x="834986" y="2659075"/>
                </a:cubicBezTo>
                <a:cubicBezTo>
                  <a:pt x="840319" y="2646674"/>
                  <a:pt x="846025" y="2635573"/>
                  <a:pt x="852102" y="2625776"/>
                </a:cubicBezTo>
                <a:cubicBezTo>
                  <a:pt x="858179" y="2615977"/>
                  <a:pt x="865124" y="2608164"/>
                  <a:pt x="872938" y="2602335"/>
                </a:cubicBezTo>
                <a:cubicBezTo>
                  <a:pt x="880751" y="2596506"/>
                  <a:pt x="889991" y="2593591"/>
                  <a:pt x="900657" y="2593591"/>
                </a:cubicBezTo>
                <a:cubicBezTo>
                  <a:pt x="907850" y="2593591"/>
                  <a:pt x="914671" y="2594893"/>
                  <a:pt x="921121" y="2597498"/>
                </a:cubicBezTo>
                <a:cubicBezTo>
                  <a:pt x="927570" y="2600102"/>
                  <a:pt x="933089" y="2604071"/>
                  <a:pt x="937678" y="2609404"/>
                </a:cubicBezTo>
                <a:cubicBezTo>
                  <a:pt x="942267" y="2614737"/>
                  <a:pt x="945863" y="2621373"/>
                  <a:pt x="948468" y="2629310"/>
                </a:cubicBezTo>
                <a:cubicBezTo>
                  <a:pt x="951072" y="2637248"/>
                  <a:pt x="952374" y="2646549"/>
                  <a:pt x="952374" y="2657215"/>
                </a:cubicBezTo>
                <a:cubicBezTo>
                  <a:pt x="952374" y="2670858"/>
                  <a:pt x="950700" y="2683384"/>
                  <a:pt x="947352" y="2694794"/>
                </a:cubicBezTo>
                <a:cubicBezTo>
                  <a:pt x="944003" y="2706204"/>
                  <a:pt x="940282" y="2716250"/>
                  <a:pt x="936189" y="2724932"/>
                </a:cubicBezTo>
                <a:cubicBezTo>
                  <a:pt x="932097" y="2733613"/>
                  <a:pt x="928314" y="2740931"/>
                  <a:pt x="924841" y="2746884"/>
                </a:cubicBezTo>
                <a:cubicBezTo>
                  <a:pt x="921369" y="2752837"/>
                  <a:pt x="919632" y="2757178"/>
                  <a:pt x="919632" y="2759907"/>
                </a:cubicBezTo>
                <a:cubicBezTo>
                  <a:pt x="919632" y="2762635"/>
                  <a:pt x="920376" y="2764806"/>
                  <a:pt x="921865" y="2766418"/>
                </a:cubicBezTo>
                <a:cubicBezTo>
                  <a:pt x="923353" y="2768030"/>
                  <a:pt x="925710" y="2769270"/>
                  <a:pt x="928934" y="2770139"/>
                </a:cubicBezTo>
                <a:cubicBezTo>
                  <a:pt x="932159" y="2771007"/>
                  <a:pt x="936252" y="2771627"/>
                  <a:pt x="941213" y="2771999"/>
                </a:cubicBezTo>
                <a:cubicBezTo>
                  <a:pt x="946173" y="2772371"/>
                  <a:pt x="952251" y="2772557"/>
                  <a:pt x="959444" y="2772557"/>
                </a:cubicBezTo>
                <a:cubicBezTo>
                  <a:pt x="965893" y="2772557"/>
                  <a:pt x="971288" y="2772433"/>
                  <a:pt x="975629" y="2772185"/>
                </a:cubicBezTo>
                <a:cubicBezTo>
                  <a:pt x="979970" y="2771937"/>
                  <a:pt x="983566" y="2771503"/>
                  <a:pt x="986419" y="2770883"/>
                </a:cubicBezTo>
                <a:cubicBezTo>
                  <a:pt x="989272" y="2770263"/>
                  <a:pt x="991566" y="2769519"/>
                  <a:pt x="993302" y="2768650"/>
                </a:cubicBezTo>
                <a:cubicBezTo>
                  <a:pt x="995039" y="2767782"/>
                  <a:pt x="997147" y="2766108"/>
                  <a:pt x="999628" y="2763627"/>
                </a:cubicBezTo>
                <a:cubicBezTo>
                  <a:pt x="1002108" y="2761147"/>
                  <a:pt x="1005209" y="2756062"/>
                  <a:pt x="1008929" y="2748372"/>
                </a:cubicBezTo>
                <a:cubicBezTo>
                  <a:pt x="1012650" y="2740683"/>
                  <a:pt x="1015999" y="2731878"/>
                  <a:pt x="1018975" y="2721956"/>
                </a:cubicBezTo>
                <a:cubicBezTo>
                  <a:pt x="1021952" y="2712034"/>
                  <a:pt x="1024308" y="2701368"/>
                  <a:pt x="1026045" y="2689958"/>
                </a:cubicBezTo>
                <a:cubicBezTo>
                  <a:pt x="1027781" y="2678547"/>
                  <a:pt x="1028649" y="2667137"/>
                  <a:pt x="1028649" y="2655727"/>
                </a:cubicBezTo>
                <a:cubicBezTo>
                  <a:pt x="1028649" y="2633651"/>
                  <a:pt x="1025796" y="2612753"/>
                  <a:pt x="1020091" y="2593033"/>
                </a:cubicBezTo>
                <a:cubicBezTo>
                  <a:pt x="1014386" y="2573313"/>
                  <a:pt x="1005767" y="2556198"/>
                  <a:pt x="994233" y="2541688"/>
                </a:cubicBezTo>
                <a:cubicBezTo>
                  <a:pt x="982698" y="2527176"/>
                  <a:pt x="968188" y="2515643"/>
                  <a:pt x="950700" y="2507085"/>
                </a:cubicBezTo>
                <a:cubicBezTo>
                  <a:pt x="933213" y="2498527"/>
                  <a:pt x="912935" y="2494248"/>
                  <a:pt x="889867" y="2494248"/>
                </a:cubicBezTo>
                <a:cubicBezTo>
                  <a:pt x="869775" y="2494248"/>
                  <a:pt x="852536" y="2497225"/>
                  <a:pt x="838149" y="2503178"/>
                </a:cubicBezTo>
                <a:cubicBezTo>
                  <a:pt x="823762" y="2509131"/>
                  <a:pt x="811298" y="2516883"/>
                  <a:pt x="800756" y="2526432"/>
                </a:cubicBezTo>
                <a:cubicBezTo>
                  <a:pt x="790214" y="2535982"/>
                  <a:pt x="781160" y="2546835"/>
                  <a:pt x="773595" y="2558988"/>
                </a:cubicBezTo>
                <a:cubicBezTo>
                  <a:pt x="766029" y="2571143"/>
                  <a:pt x="759270" y="2583669"/>
                  <a:pt x="753317" y="2596568"/>
                </a:cubicBezTo>
                <a:cubicBezTo>
                  <a:pt x="747364" y="2609466"/>
                  <a:pt x="741721" y="2621993"/>
                  <a:pt x="736388" y="2634147"/>
                </a:cubicBezTo>
                <a:cubicBezTo>
                  <a:pt x="731055" y="2646301"/>
                  <a:pt x="725350" y="2657154"/>
                  <a:pt x="719272" y="2666703"/>
                </a:cubicBezTo>
                <a:cubicBezTo>
                  <a:pt x="713195" y="2676253"/>
                  <a:pt x="706250" y="2684005"/>
                  <a:pt x="698436" y="2689958"/>
                </a:cubicBezTo>
                <a:cubicBezTo>
                  <a:pt x="690623" y="2695911"/>
                  <a:pt x="681259" y="2698887"/>
                  <a:pt x="670345" y="2698887"/>
                </a:cubicBezTo>
                <a:cubicBezTo>
                  <a:pt x="660920" y="2698887"/>
                  <a:pt x="652362" y="2697151"/>
                  <a:pt x="644672" y="2693678"/>
                </a:cubicBezTo>
                <a:cubicBezTo>
                  <a:pt x="636983" y="2690205"/>
                  <a:pt x="630534" y="2685182"/>
                  <a:pt x="625325" y="2678609"/>
                </a:cubicBezTo>
                <a:cubicBezTo>
                  <a:pt x="620116" y="2672036"/>
                  <a:pt x="616085" y="2664037"/>
                  <a:pt x="613232" y="2654611"/>
                </a:cubicBezTo>
                <a:cubicBezTo>
                  <a:pt x="610380" y="2645185"/>
                  <a:pt x="608954" y="2634519"/>
                  <a:pt x="608954" y="2622613"/>
                </a:cubicBezTo>
                <a:cubicBezTo>
                  <a:pt x="608954" y="2604505"/>
                  <a:pt x="611000" y="2588568"/>
                  <a:pt x="615093" y="2574802"/>
                </a:cubicBezTo>
                <a:cubicBezTo>
                  <a:pt x="619186" y="2561035"/>
                  <a:pt x="623712" y="2549191"/>
                  <a:pt x="628673" y="2539269"/>
                </a:cubicBezTo>
                <a:cubicBezTo>
                  <a:pt x="633634" y="2529347"/>
                  <a:pt x="638161" y="2521223"/>
                  <a:pt x="642254" y="2514898"/>
                </a:cubicBezTo>
                <a:cubicBezTo>
                  <a:pt x="646347" y="2508573"/>
                  <a:pt x="648393" y="2503674"/>
                  <a:pt x="648393" y="2500201"/>
                </a:cubicBezTo>
                <a:cubicBezTo>
                  <a:pt x="648393" y="2497721"/>
                  <a:pt x="647711" y="2495551"/>
                  <a:pt x="646347" y="2493691"/>
                </a:cubicBezTo>
                <a:cubicBezTo>
                  <a:pt x="644982" y="2491830"/>
                  <a:pt x="642688" y="2490342"/>
                  <a:pt x="639463" y="2489225"/>
                </a:cubicBezTo>
                <a:cubicBezTo>
                  <a:pt x="636239" y="2488109"/>
                  <a:pt x="632022" y="2487303"/>
                  <a:pt x="626813" y="2486807"/>
                </a:cubicBezTo>
                <a:cubicBezTo>
                  <a:pt x="621604" y="2486311"/>
                  <a:pt x="615155" y="2486063"/>
                  <a:pt x="607465" y="2486063"/>
                </a:cubicBezTo>
                <a:close/>
                <a:moveTo>
                  <a:pt x="59736" y="2370116"/>
                </a:moveTo>
                <a:cubicBezTo>
                  <a:pt x="58670" y="2370116"/>
                  <a:pt x="57736" y="2370382"/>
                  <a:pt x="56937" y="2370916"/>
                </a:cubicBezTo>
                <a:cubicBezTo>
                  <a:pt x="56137" y="2371449"/>
                  <a:pt x="55503" y="2372382"/>
                  <a:pt x="55037" y="2373715"/>
                </a:cubicBezTo>
                <a:cubicBezTo>
                  <a:pt x="54570" y="2375049"/>
                  <a:pt x="54170" y="2376849"/>
                  <a:pt x="53837" y="2379115"/>
                </a:cubicBezTo>
                <a:cubicBezTo>
                  <a:pt x="53503" y="2381382"/>
                  <a:pt x="53337" y="2384115"/>
                  <a:pt x="53337" y="2387315"/>
                </a:cubicBezTo>
                <a:cubicBezTo>
                  <a:pt x="53337" y="2390648"/>
                  <a:pt x="53503" y="2393414"/>
                  <a:pt x="53837" y="2395614"/>
                </a:cubicBezTo>
                <a:cubicBezTo>
                  <a:pt x="54170" y="2397814"/>
                  <a:pt x="54570" y="2399581"/>
                  <a:pt x="55037" y="2400914"/>
                </a:cubicBezTo>
                <a:cubicBezTo>
                  <a:pt x="55503" y="2402247"/>
                  <a:pt x="56137" y="2403180"/>
                  <a:pt x="56937" y="2403714"/>
                </a:cubicBezTo>
                <a:cubicBezTo>
                  <a:pt x="57736" y="2404247"/>
                  <a:pt x="58670" y="2404514"/>
                  <a:pt x="59736" y="2404514"/>
                </a:cubicBezTo>
                <a:lnTo>
                  <a:pt x="308121" y="2404514"/>
                </a:lnTo>
                <a:cubicBezTo>
                  <a:pt x="309188" y="2404514"/>
                  <a:pt x="310121" y="2404247"/>
                  <a:pt x="310921" y="2403714"/>
                </a:cubicBezTo>
                <a:cubicBezTo>
                  <a:pt x="311721" y="2403180"/>
                  <a:pt x="312354" y="2402247"/>
                  <a:pt x="312821" y="2400914"/>
                </a:cubicBezTo>
                <a:cubicBezTo>
                  <a:pt x="313288" y="2399581"/>
                  <a:pt x="313688" y="2397814"/>
                  <a:pt x="314021" y="2395614"/>
                </a:cubicBezTo>
                <a:cubicBezTo>
                  <a:pt x="314354" y="2393414"/>
                  <a:pt x="314521" y="2390648"/>
                  <a:pt x="314521" y="2387315"/>
                </a:cubicBezTo>
                <a:cubicBezTo>
                  <a:pt x="314521" y="2384248"/>
                  <a:pt x="314354" y="2381615"/>
                  <a:pt x="314021" y="2379415"/>
                </a:cubicBezTo>
                <a:cubicBezTo>
                  <a:pt x="313688" y="2377215"/>
                  <a:pt x="313288" y="2375415"/>
                  <a:pt x="312821" y="2374016"/>
                </a:cubicBezTo>
                <a:cubicBezTo>
                  <a:pt x="312354" y="2372616"/>
                  <a:pt x="311721" y="2371616"/>
                  <a:pt x="310921" y="2371016"/>
                </a:cubicBezTo>
                <a:cubicBezTo>
                  <a:pt x="310121" y="2370416"/>
                  <a:pt x="309188" y="2370116"/>
                  <a:pt x="308121" y="2370116"/>
                </a:cubicBezTo>
                <a:close/>
                <a:moveTo>
                  <a:pt x="59736" y="1722416"/>
                </a:moveTo>
                <a:cubicBezTo>
                  <a:pt x="58803" y="1722416"/>
                  <a:pt x="57903" y="1722697"/>
                  <a:pt x="57036" y="1723259"/>
                </a:cubicBezTo>
                <a:cubicBezTo>
                  <a:pt x="56170" y="1723822"/>
                  <a:pt x="55503" y="1724736"/>
                  <a:pt x="55037" y="1726003"/>
                </a:cubicBezTo>
                <a:cubicBezTo>
                  <a:pt x="54570" y="1727269"/>
                  <a:pt x="54170" y="1728993"/>
                  <a:pt x="53837" y="1731173"/>
                </a:cubicBezTo>
                <a:cubicBezTo>
                  <a:pt x="53503" y="1733353"/>
                  <a:pt x="53337" y="1736131"/>
                  <a:pt x="53337" y="1739508"/>
                </a:cubicBezTo>
                <a:cubicBezTo>
                  <a:pt x="53337" y="1742885"/>
                  <a:pt x="53503" y="1745664"/>
                  <a:pt x="53837" y="1747845"/>
                </a:cubicBezTo>
                <a:cubicBezTo>
                  <a:pt x="54170" y="1750026"/>
                  <a:pt x="54570" y="1751785"/>
                  <a:pt x="55037" y="1753122"/>
                </a:cubicBezTo>
                <a:cubicBezTo>
                  <a:pt x="55503" y="1754458"/>
                  <a:pt x="56170" y="1755407"/>
                  <a:pt x="57036" y="1755970"/>
                </a:cubicBezTo>
                <a:cubicBezTo>
                  <a:pt x="57903" y="1756532"/>
                  <a:pt x="58803" y="1756814"/>
                  <a:pt x="59736" y="1756814"/>
                </a:cubicBezTo>
                <a:lnTo>
                  <a:pt x="215927" y="1756814"/>
                </a:lnTo>
                <a:cubicBezTo>
                  <a:pt x="225793" y="1756814"/>
                  <a:pt x="235726" y="1756747"/>
                  <a:pt x="245725" y="1756614"/>
                </a:cubicBezTo>
                <a:cubicBezTo>
                  <a:pt x="255724" y="1756480"/>
                  <a:pt x="265524" y="1756280"/>
                  <a:pt x="275123" y="1756014"/>
                </a:cubicBezTo>
                <a:lnTo>
                  <a:pt x="275123" y="1756414"/>
                </a:lnTo>
                <a:cubicBezTo>
                  <a:pt x="267257" y="1760026"/>
                  <a:pt x="259158" y="1763928"/>
                  <a:pt x="250825" y="1768121"/>
                </a:cubicBezTo>
                <a:cubicBezTo>
                  <a:pt x="242492" y="1772313"/>
                  <a:pt x="234526" y="1776473"/>
                  <a:pt x="226926" y="1780600"/>
                </a:cubicBezTo>
                <a:lnTo>
                  <a:pt x="79735" y="1859545"/>
                </a:lnTo>
                <a:cubicBezTo>
                  <a:pt x="74535" y="1862253"/>
                  <a:pt x="70269" y="1864814"/>
                  <a:pt x="66936" y="1867227"/>
                </a:cubicBezTo>
                <a:cubicBezTo>
                  <a:pt x="63603" y="1869640"/>
                  <a:pt x="60970" y="1872053"/>
                  <a:pt x="59036" y="1874466"/>
                </a:cubicBezTo>
                <a:cubicBezTo>
                  <a:pt x="57103" y="1876878"/>
                  <a:pt x="55770" y="1879429"/>
                  <a:pt x="55037" y="1882118"/>
                </a:cubicBezTo>
                <a:cubicBezTo>
                  <a:pt x="54303" y="1884808"/>
                  <a:pt x="53937" y="1887945"/>
                  <a:pt x="53937" y="1891530"/>
                </a:cubicBezTo>
                <a:lnTo>
                  <a:pt x="53937" y="1902905"/>
                </a:lnTo>
                <a:cubicBezTo>
                  <a:pt x="53937" y="1904698"/>
                  <a:pt x="54203" y="1906491"/>
                  <a:pt x="54737" y="1908284"/>
                </a:cubicBezTo>
                <a:cubicBezTo>
                  <a:pt x="55270" y="1910077"/>
                  <a:pt x="56137" y="1911697"/>
                  <a:pt x="57337" y="1913145"/>
                </a:cubicBezTo>
                <a:cubicBezTo>
                  <a:pt x="58536" y="1914592"/>
                  <a:pt x="60070" y="1915764"/>
                  <a:pt x="61936" y="1916660"/>
                </a:cubicBezTo>
                <a:cubicBezTo>
                  <a:pt x="63803" y="1917556"/>
                  <a:pt x="66069" y="1918004"/>
                  <a:pt x="68736" y="1918004"/>
                </a:cubicBezTo>
                <a:lnTo>
                  <a:pt x="307521" y="1918004"/>
                </a:lnTo>
                <a:cubicBezTo>
                  <a:pt x="308454" y="1918004"/>
                  <a:pt x="309321" y="1917722"/>
                  <a:pt x="310121" y="1917160"/>
                </a:cubicBezTo>
                <a:cubicBezTo>
                  <a:pt x="310921" y="1916598"/>
                  <a:pt x="311621" y="1915683"/>
                  <a:pt x="312221" y="1914416"/>
                </a:cubicBezTo>
                <a:cubicBezTo>
                  <a:pt x="312821" y="1913150"/>
                  <a:pt x="313254" y="1911391"/>
                  <a:pt x="313521" y="1909140"/>
                </a:cubicBezTo>
                <a:cubicBezTo>
                  <a:pt x="313788" y="1906889"/>
                  <a:pt x="313921" y="1904216"/>
                  <a:pt x="313921" y="1901120"/>
                </a:cubicBezTo>
                <a:cubicBezTo>
                  <a:pt x="313921" y="1897604"/>
                  <a:pt x="313788" y="1894755"/>
                  <a:pt x="313521" y="1892574"/>
                </a:cubicBezTo>
                <a:cubicBezTo>
                  <a:pt x="313254" y="1890393"/>
                  <a:pt x="312821" y="1888634"/>
                  <a:pt x="312221" y="1887298"/>
                </a:cubicBezTo>
                <a:cubicBezTo>
                  <a:pt x="311621" y="1885961"/>
                  <a:pt x="310921" y="1885012"/>
                  <a:pt x="310121" y="1884449"/>
                </a:cubicBezTo>
                <a:cubicBezTo>
                  <a:pt x="309321" y="1883887"/>
                  <a:pt x="308454" y="1883606"/>
                  <a:pt x="307521" y="1883606"/>
                </a:cubicBezTo>
                <a:lnTo>
                  <a:pt x="167130" y="1883606"/>
                </a:lnTo>
                <a:cubicBezTo>
                  <a:pt x="156597" y="1883606"/>
                  <a:pt x="145631" y="1883639"/>
                  <a:pt x="134232" y="1883706"/>
                </a:cubicBezTo>
                <a:cubicBezTo>
                  <a:pt x="122832" y="1883772"/>
                  <a:pt x="111867" y="1883939"/>
                  <a:pt x="101334" y="1884206"/>
                </a:cubicBezTo>
                <a:lnTo>
                  <a:pt x="101334" y="1884006"/>
                </a:lnTo>
                <a:cubicBezTo>
                  <a:pt x="107600" y="1880912"/>
                  <a:pt x="113833" y="1877787"/>
                  <a:pt x="120033" y="1874631"/>
                </a:cubicBezTo>
                <a:cubicBezTo>
                  <a:pt x="126232" y="1871475"/>
                  <a:pt x="132532" y="1868286"/>
                  <a:pt x="138932" y="1865065"/>
                </a:cubicBezTo>
                <a:cubicBezTo>
                  <a:pt x="145331" y="1861843"/>
                  <a:pt x="151831" y="1858493"/>
                  <a:pt x="158430" y="1855014"/>
                </a:cubicBezTo>
                <a:cubicBezTo>
                  <a:pt x="165030" y="1851535"/>
                  <a:pt x="171796" y="1847927"/>
                  <a:pt x="178729" y="1844189"/>
                </a:cubicBezTo>
                <a:lnTo>
                  <a:pt x="292322" y="1783499"/>
                </a:lnTo>
                <a:cubicBezTo>
                  <a:pt x="296455" y="1781308"/>
                  <a:pt x="299888" y="1779214"/>
                  <a:pt x="302622" y="1777219"/>
                </a:cubicBezTo>
                <a:cubicBezTo>
                  <a:pt x="305355" y="1775223"/>
                  <a:pt x="307488" y="1773159"/>
                  <a:pt x="309021" y="1771027"/>
                </a:cubicBezTo>
                <a:cubicBezTo>
                  <a:pt x="310554" y="1768895"/>
                  <a:pt x="311654" y="1766486"/>
                  <a:pt x="312321" y="1763802"/>
                </a:cubicBezTo>
                <a:cubicBezTo>
                  <a:pt x="312988" y="1761118"/>
                  <a:pt x="313321" y="1757781"/>
                  <a:pt x="313321" y="1753792"/>
                </a:cubicBezTo>
                <a:lnTo>
                  <a:pt x="313321" y="1736865"/>
                </a:lnTo>
                <a:cubicBezTo>
                  <a:pt x="313321" y="1733288"/>
                  <a:pt x="312188" y="1729986"/>
                  <a:pt x="309921" y="1726958"/>
                </a:cubicBezTo>
                <a:cubicBezTo>
                  <a:pt x="307655" y="1723930"/>
                  <a:pt x="303855" y="1722416"/>
                  <a:pt x="298522" y="1722416"/>
                </a:cubicBezTo>
                <a:close/>
                <a:moveTo>
                  <a:pt x="713878" y="1638412"/>
                </a:moveTo>
                <a:cubicBezTo>
                  <a:pt x="683120" y="1638412"/>
                  <a:pt x="656269" y="1642815"/>
                  <a:pt x="633324" y="1651621"/>
                </a:cubicBezTo>
                <a:cubicBezTo>
                  <a:pt x="610380" y="1660426"/>
                  <a:pt x="591218" y="1673139"/>
                  <a:pt x="575839" y="1689758"/>
                </a:cubicBezTo>
                <a:cubicBezTo>
                  <a:pt x="560461" y="1706377"/>
                  <a:pt x="548988" y="1726717"/>
                  <a:pt x="541423" y="1750778"/>
                </a:cubicBezTo>
                <a:cubicBezTo>
                  <a:pt x="533858" y="1774838"/>
                  <a:pt x="530075" y="1801999"/>
                  <a:pt x="530075" y="1832261"/>
                </a:cubicBezTo>
                <a:cubicBezTo>
                  <a:pt x="530075" y="1864507"/>
                  <a:pt x="534292" y="1893032"/>
                  <a:pt x="542725" y="1917837"/>
                </a:cubicBezTo>
                <a:cubicBezTo>
                  <a:pt x="551159" y="1942641"/>
                  <a:pt x="563437" y="1963478"/>
                  <a:pt x="579560" y="1980345"/>
                </a:cubicBezTo>
                <a:cubicBezTo>
                  <a:pt x="595683" y="1997212"/>
                  <a:pt x="615403" y="2009986"/>
                  <a:pt x="638719" y="2018668"/>
                </a:cubicBezTo>
                <a:cubicBezTo>
                  <a:pt x="662036" y="2027350"/>
                  <a:pt x="688453" y="2031691"/>
                  <a:pt x="717970" y="2031691"/>
                </a:cubicBezTo>
                <a:lnTo>
                  <a:pt x="1006697" y="2031691"/>
                </a:lnTo>
                <a:cubicBezTo>
                  <a:pt x="1009177" y="2031691"/>
                  <a:pt x="1011410" y="2030947"/>
                  <a:pt x="1013394" y="2029458"/>
                </a:cubicBezTo>
                <a:cubicBezTo>
                  <a:pt x="1015378" y="2027970"/>
                  <a:pt x="1016991" y="2025365"/>
                  <a:pt x="1018231" y="2021645"/>
                </a:cubicBezTo>
                <a:cubicBezTo>
                  <a:pt x="1019471" y="2017924"/>
                  <a:pt x="1020464" y="2013025"/>
                  <a:pt x="1021207" y="2006948"/>
                </a:cubicBezTo>
                <a:cubicBezTo>
                  <a:pt x="1021952" y="2000870"/>
                  <a:pt x="1022324" y="1993119"/>
                  <a:pt x="1022324" y="1983693"/>
                </a:cubicBezTo>
                <a:cubicBezTo>
                  <a:pt x="1022324" y="1974268"/>
                  <a:pt x="1021952" y="1966392"/>
                  <a:pt x="1021207" y="1960067"/>
                </a:cubicBezTo>
                <a:cubicBezTo>
                  <a:pt x="1020464" y="1953742"/>
                  <a:pt x="1019471" y="1948719"/>
                  <a:pt x="1018231" y="1944998"/>
                </a:cubicBezTo>
                <a:cubicBezTo>
                  <a:pt x="1016991" y="1941277"/>
                  <a:pt x="1015378" y="1938673"/>
                  <a:pt x="1013394" y="1937185"/>
                </a:cubicBezTo>
                <a:cubicBezTo>
                  <a:pt x="1011410" y="1935696"/>
                  <a:pt x="1009177" y="1934952"/>
                  <a:pt x="1006697" y="1934952"/>
                </a:cubicBezTo>
                <a:lnTo>
                  <a:pt x="716854" y="1934952"/>
                </a:lnTo>
                <a:cubicBezTo>
                  <a:pt x="699987" y="1934952"/>
                  <a:pt x="684918" y="1932658"/>
                  <a:pt x="671647" y="1928069"/>
                </a:cubicBezTo>
                <a:cubicBezTo>
                  <a:pt x="658377" y="1923480"/>
                  <a:pt x="647215" y="1916969"/>
                  <a:pt x="638161" y="1908535"/>
                </a:cubicBezTo>
                <a:cubicBezTo>
                  <a:pt x="629108" y="1900102"/>
                  <a:pt x="622224" y="1889808"/>
                  <a:pt x="617511" y="1877653"/>
                </a:cubicBezTo>
                <a:cubicBezTo>
                  <a:pt x="612798" y="1865499"/>
                  <a:pt x="610442" y="1851732"/>
                  <a:pt x="610442" y="1836354"/>
                </a:cubicBezTo>
                <a:cubicBezTo>
                  <a:pt x="610442" y="1821223"/>
                  <a:pt x="612736" y="1807518"/>
                  <a:pt x="617325" y="1795240"/>
                </a:cubicBezTo>
                <a:cubicBezTo>
                  <a:pt x="621914" y="1782962"/>
                  <a:pt x="628797" y="1772419"/>
                  <a:pt x="637975" y="1763614"/>
                </a:cubicBezTo>
                <a:cubicBezTo>
                  <a:pt x="647153" y="1754808"/>
                  <a:pt x="658749" y="1748049"/>
                  <a:pt x="672764" y="1743336"/>
                </a:cubicBezTo>
                <a:cubicBezTo>
                  <a:pt x="686778" y="1738623"/>
                  <a:pt x="703336" y="1736267"/>
                  <a:pt x="722435" y="1736267"/>
                </a:cubicBezTo>
                <a:lnTo>
                  <a:pt x="1006697" y="1736267"/>
                </a:lnTo>
                <a:cubicBezTo>
                  <a:pt x="1009177" y="1736267"/>
                  <a:pt x="1011410" y="1735461"/>
                  <a:pt x="1013394" y="1733848"/>
                </a:cubicBezTo>
                <a:cubicBezTo>
                  <a:pt x="1015378" y="1732236"/>
                  <a:pt x="1016991" y="1729569"/>
                  <a:pt x="1018231" y="1725849"/>
                </a:cubicBezTo>
                <a:cubicBezTo>
                  <a:pt x="1019471" y="1722128"/>
                  <a:pt x="1020464" y="1717167"/>
                  <a:pt x="1021207" y="1710966"/>
                </a:cubicBezTo>
                <a:cubicBezTo>
                  <a:pt x="1021952" y="1704765"/>
                  <a:pt x="1022324" y="1696951"/>
                  <a:pt x="1022324" y="1687525"/>
                </a:cubicBezTo>
                <a:cubicBezTo>
                  <a:pt x="1022324" y="1677852"/>
                  <a:pt x="1021952" y="1669914"/>
                  <a:pt x="1021207" y="1663713"/>
                </a:cubicBezTo>
                <a:cubicBezTo>
                  <a:pt x="1020464" y="1657512"/>
                  <a:pt x="1019471" y="1652489"/>
                  <a:pt x="1018231" y="1648644"/>
                </a:cubicBezTo>
                <a:cubicBezTo>
                  <a:pt x="1016991" y="1644799"/>
                  <a:pt x="1015378" y="1642133"/>
                  <a:pt x="1013394" y="1640645"/>
                </a:cubicBezTo>
                <a:cubicBezTo>
                  <a:pt x="1011410" y="1639156"/>
                  <a:pt x="1009177" y="1638412"/>
                  <a:pt x="1006697" y="1638412"/>
                </a:cubicBezTo>
                <a:close/>
                <a:moveTo>
                  <a:pt x="147531" y="1074316"/>
                </a:moveTo>
                <a:cubicBezTo>
                  <a:pt x="131665" y="1074316"/>
                  <a:pt x="117666" y="1076582"/>
                  <a:pt x="105534" y="1081115"/>
                </a:cubicBezTo>
                <a:cubicBezTo>
                  <a:pt x="93401" y="1085648"/>
                  <a:pt x="83302" y="1092115"/>
                  <a:pt x="75235" y="1100514"/>
                </a:cubicBezTo>
                <a:cubicBezTo>
                  <a:pt x="67169" y="1108913"/>
                  <a:pt x="61070" y="1118980"/>
                  <a:pt x="56937" y="1130712"/>
                </a:cubicBezTo>
                <a:cubicBezTo>
                  <a:pt x="52803" y="1142445"/>
                  <a:pt x="50737" y="1155444"/>
                  <a:pt x="50737" y="1169710"/>
                </a:cubicBezTo>
                <a:cubicBezTo>
                  <a:pt x="50737" y="1185309"/>
                  <a:pt x="52937" y="1199241"/>
                  <a:pt x="57337" y="1211507"/>
                </a:cubicBezTo>
                <a:cubicBezTo>
                  <a:pt x="61736" y="1223773"/>
                  <a:pt x="68202" y="1234173"/>
                  <a:pt x="76735" y="1242705"/>
                </a:cubicBezTo>
                <a:cubicBezTo>
                  <a:pt x="85268" y="1251238"/>
                  <a:pt x="95701" y="1257804"/>
                  <a:pt x="108033" y="1262404"/>
                </a:cubicBezTo>
                <a:cubicBezTo>
                  <a:pt x="120366" y="1267004"/>
                  <a:pt x="134398" y="1269304"/>
                  <a:pt x="150131" y="1269304"/>
                </a:cubicBezTo>
                <a:lnTo>
                  <a:pt x="308121" y="1269304"/>
                </a:lnTo>
                <a:cubicBezTo>
                  <a:pt x="309188" y="1269304"/>
                  <a:pt x="310121" y="1269004"/>
                  <a:pt x="310921" y="1268404"/>
                </a:cubicBezTo>
                <a:cubicBezTo>
                  <a:pt x="311721" y="1267804"/>
                  <a:pt x="312354" y="1266871"/>
                  <a:pt x="312821" y="1265604"/>
                </a:cubicBezTo>
                <a:cubicBezTo>
                  <a:pt x="313288" y="1264337"/>
                  <a:pt x="313688" y="1262604"/>
                  <a:pt x="314021" y="1260404"/>
                </a:cubicBezTo>
                <a:cubicBezTo>
                  <a:pt x="314354" y="1258204"/>
                  <a:pt x="314521" y="1255505"/>
                  <a:pt x="314521" y="1252305"/>
                </a:cubicBezTo>
                <a:cubicBezTo>
                  <a:pt x="314521" y="1248972"/>
                  <a:pt x="314354" y="1246205"/>
                  <a:pt x="314021" y="1244005"/>
                </a:cubicBezTo>
                <a:cubicBezTo>
                  <a:pt x="313688" y="1241805"/>
                  <a:pt x="313288" y="1240039"/>
                  <a:pt x="312821" y="1238706"/>
                </a:cubicBezTo>
                <a:cubicBezTo>
                  <a:pt x="312354" y="1237372"/>
                  <a:pt x="311721" y="1236439"/>
                  <a:pt x="310921" y="1235906"/>
                </a:cubicBezTo>
                <a:cubicBezTo>
                  <a:pt x="310121" y="1235372"/>
                  <a:pt x="309188" y="1235106"/>
                  <a:pt x="308121" y="1235106"/>
                </a:cubicBezTo>
                <a:lnTo>
                  <a:pt x="149931" y="1235106"/>
                </a:lnTo>
                <a:cubicBezTo>
                  <a:pt x="138332" y="1235106"/>
                  <a:pt x="128199" y="1233673"/>
                  <a:pt x="119533" y="1230806"/>
                </a:cubicBezTo>
                <a:cubicBezTo>
                  <a:pt x="110867" y="1227940"/>
                  <a:pt x="103600" y="1223807"/>
                  <a:pt x="97734" y="1218407"/>
                </a:cubicBezTo>
                <a:cubicBezTo>
                  <a:pt x="91868" y="1213007"/>
                  <a:pt x="87468" y="1206408"/>
                  <a:pt x="84535" y="1198608"/>
                </a:cubicBezTo>
                <a:cubicBezTo>
                  <a:pt x="81602" y="1190809"/>
                  <a:pt x="80135" y="1181909"/>
                  <a:pt x="80135" y="1171910"/>
                </a:cubicBezTo>
                <a:cubicBezTo>
                  <a:pt x="80135" y="1162177"/>
                  <a:pt x="81635" y="1153411"/>
                  <a:pt x="84635" y="1145611"/>
                </a:cubicBezTo>
                <a:cubicBezTo>
                  <a:pt x="87635" y="1137812"/>
                  <a:pt x="92101" y="1131146"/>
                  <a:pt x="98034" y="1125613"/>
                </a:cubicBezTo>
                <a:cubicBezTo>
                  <a:pt x="103967" y="1120080"/>
                  <a:pt x="111400" y="1115846"/>
                  <a:pt x="120333" y="1112913"/>
                </a:cubicBezTo>
                <a:cubicBezTo>
                  <a:pt x="129266" y="1109980"/>
                  <a:pt x="139731" y="1108514"/>
                  <a:pt x="151731" y="1108514"/>
                </a:cubicBezTo>
                <a:lnTo>
                  <a:pt x="308121" y="1108514"/>
                </a:lnTo>
                <a:cubicBezTo>
                  <a:pt x="309188" y="1108514"/>
                  <a:pt x="310121" y="1108247"/>
                  <a:pt x="310921" y="1107714"/>
                </a:cubicBezTo>
                <a:cubicBezTo>
                  <a:pt x="311721" y="1107180"/>
                  <a:pt x="312354" y="1106280"/>
                  <a:pt x="312821" y="1105014"/>
                </a:cubicBezTo>
                <a:cubicBezTo>
                  <a:pt x="313288" y="1103747"/>
                  <a:pt x="313688" y="1101981"/>
                  <a:pt x="314021" y="1099714"/>
                </a:cubicBezTo>
                <a:cubicBezTo>
                  <a:pt x="314354" y="1097448"/>
                  <a:pt x="314521" y="1094714"/>
                  <a:pt x="314521" y="1091515"/>
                </a:cubicBezTo>
                <a:cubicBezTo>
                  <a:pt x="314521" y="1088048"/>
                  <a:pt x="314354" y="1085248"/>
                  <a:pt x="314021" y="1083115"/>
                </a:cubicBezTo>
                <a:cubicBezTo>
                  <a:pt x="313688" y="1080982"/>
                  <a:pt x="313288" y="1079249"/>
                  <a:pt x="312821" y="1077915"/>
                </a:cubicBezTo>
                <a:cubicBezTo>
                  <a:pt x="312354" y="1076582"/>
                  <a:pt x="311721" y="1075649"/>
                  <a:pt x="310921" y="1075116"/>
                </a:cubicBezTo>
                <a:cubicBezTo>
                  <a:pt x="310121" y="1074582"/>
                  <a:pt x="309188" y="1074316"/>
                  <a:pt x="308121" y="1074316"/>
                </a:cubicBezTo>
                <a:close/>
                <a:moveTo>
                  <a:pt x="1005022" y="813272"/>
                </a:moveTo>
                <a:cubicBezTo>
                  <a:pt x="999938" y="814636"/>
                  <a:pt x="992806" y="817675"/>
                  <a:pt x="983629" y="822387"/>
                </a:cubicBezTo>
                <a:lnTo>
                  <a:pt x="721319" y="954100"/>
                </a:lnTo>
                <a:lnTo>
                  <a:pt x="552027" y="954100"/>
                </a:lnTo>
                <a:cubicBezTo>
                  <a:pt x="549546" y="954100"/>
                  <a:pt x="547314" y="954845"/>
                  <a:pt x="545330" y="956333"/>
                </a:cubicBezTo>
                <a:cubicBezTo>
                  <a:pt x="543345" y="957821"/>
                  <a:pt x="541733" y="960488"/>
                  <a:pt x="540493" y="964332"/>
                </a:cubicBezTo>
                <a:cubicBezTo>
                  <a:pt x="539253" y="968177"/>
                  <a:pt x="538260" y="973200"/>
                  <a:pt x="537516" y="979401"/>
                </a:cubicBezTo>
                <a:cubicBezTo>
                  <a:pt x="536772" y="985602"/>
                  <a:pt x="536400" y="993540"/>
                  <a:pt x="536400" y="1003214"/>
                </a:cubicBezTo>
                <a:cubicBezTo>
                  <a:pt x="536400" y="1012639"/>
                  <a:pt x="536772" y="1020515"/>
                  <a:pt x="537516" y="1026840"/>
                </a:cubicBezTo>
                <a:cubicBezTo>
                  <a:pt x="538260" y="1033165"/>
                  <a:pt x="539253" y="1038188"/>
                  <a:pt x="540493" y="1041909"/>
                </a:cubicBezTo>
                <a:cubicBezTo>
                  <a:pt x="541733" y="1045630"/>
                  <a:pt x="543345" y="1048296"/>
                  <a:pt x="545330" y="1049908"/>
                </a:cubicBezTo>
                <a:cubicBezTo>
                  <a:pt x="547314" y="1051521"/>
                  <a:pt x="549546" y="1052327"/>
                  <a:pt x="552027" y="1052327"/>
                </a:cubicBezTo>
                <a:lnTo>
                  <a:pt x="721319" y="1052327"/>
                </a:lnTo>
                <a:lnTo>
                  <a:pt x="983629" y="1184040"/>
                </a:lnTo>
                <a:cubicBezTo>
                  <a:pt x="992558" y="1188505"/>
                  <a:pt x="999628" y="1191481"/>
                  <a:pt x="1004837" y="1192970"/>
                </a:cubicBezTo>
                <a:cubicBezTo>
                  <a:pt x="1010046" y="1194458"/>
                  <a:pt x="1013952" y="1193776"/>
                  <a:pt x="1016557" y="1190923"/>
                </a:cubicBezTo>
                <a:cubicBezTo>
                  <a:pt x="1019161" y="1188071"/>
                  <a:pt x="1020773" y="1182738"/>
                  <a:pt x="1021394" y="1174924"/>
                </a:cubicBezTo>
                <a:cubicBezTo>
                  <a:pt x="1022014" y="1167111"/>
                  <a:pt x="1022324" y="1156135"/>
                  <a:pt x="1022324" y="1141996"/>
                </a:cubicBezTo>
                <a:cubicBezTo>
                  <a:pt x="1022324" y="1131330"/>
                  <a:pt x="1022076" y="1122772"/>
                  <a:pt x="1021580" y="1116323"/>
                </a:cubicBezTo>
                <a:cubicBezTo>
                  <a:pt x="1021084" y="1109874"/>
                  <a:pt x="1020091" y="1104789"/>
                  <a:pt x="1018603" y="1101068"/>
                </a:cubicBezTo>
                <a:cubicBezTo>
                  <a:pt x="1017115" y="1097348"/>
                  <a:pt x="1015193" y="1094557"/>
                  <a:pt x="1012836" y="1092697"/>
                </a:cubicBezTo>
                <a:cubicBezTo>
                  <a:pt x="1010480" y="1090836"/>
                  <a:pt x="1007317" y="1089286"/>
                  <a:pt x="1003348" y="1088046"/>
                </a:cubicBezTo>
                <a:lnTo>
                  <a:pt x="885774" y="1035212"/>
                </a:lnTo>
                <a:cubicBezTo>
                  <a:pt x="874364" y="1030499"/>
                  <a:pt x="862334" y="1025662"/>
                  <a:pt x="849683" y="1020701"/>
                </a:cubicBezTo>
                <a:cubicBezTo>
                  <a:pt x="837033" y="1015740"/>
                  <a:pt x="824010" y="1010903"/>
                  <a:pt x="810616" y="1006190"/>
                </a:cubicBezTo>
                <a:lnTo>
                  <a:pt x="810616" y="1005446"/>
                </a:lnTo>
                <a:cubicBezTo>
                  <a:pt x="824506" y="1000237"/>
                  <a:pt x="837777" y="995090"/>
                  <a:pt x="850427" y="990005"/>
                </a:cubicBezTo>
                <a:cubicBezTo>
                  <a:pt x="863078" y="984920"/>
                  <a:pt x="875108" y="979773"/>
                  <a:pt x="886518" y="974564"/>
                </a:cubicBezTo>
                <a:lnTo>
                  <a:pt x="1004837" y="920986"/>
                </a:lnTo>
                <a:cubicBezTo>
                  <a:pt x="1008309" y="919250"/>
                  <a:pt x="1011162" y="917451"/>
                  <a:pt x="1013394" y="915591"/>
                </a:cubicBezTo>
                <a:cubicBezTo>
                  <a:pt x="1015626" y="913731"/>
                  <a:pt x="1017425" y="910816"/>
                  <a:pt x="1018789" y="906847"/>
                </a:cubicBezTo>
                <a:cubicBezTo>
                  <a:pt x="1020153" y="902879"/>
                  <a:pt x="1021084" y="897484"/>
                  <a:pt x="1021580" y="890662"/>
                </a:cubicBezTo>
                <a:cubicBezTo>
                  <a:pt x="1022076" y="883841"/>
                  <a:pt x="1022324" y="874725"/>
                  <a:pt x="1022324" y="863315"/>
                </a:cubicBezTo>
                <a:cubicBezTo>
                  <a:pt x="1022324" y="849673"/>
                  <a:pt x="1022014" y="839007"/>
                  <a:pt x="1021394" y="831317"/>
                </a:cubicBezTo>
                <a:cubicBezTo>
                  <a:pt x="1020773" y="823628"/>
                  <a:pt x="1019161" y="818357"/>
                  <a:pt x="1016557" y="815504"/>
                </a:cubicBezTo>
                <a:cubicBezTo>
                  <a:pt x="1013952" y="812652"/>
                  <a:pt x="1010108" y="811908"/>
                  <a:pt x="1005022" y="813272"/>
                </a:cubicBezTo>
                <a:close/>
                <a:moveTo>
                  <a:pt x="552771" y="57634"/>
                </a:moveTo>
                <a:cubicBezTo>
                  <a:pt x="550043" y="57634"/>
                  <a:pt x="547686" y="58440"/>
                  <a:pt x="545702" y="60053"/>
                </a:cubicBezTo>
                <a:cubicBezTo>
                  <a:pt x="543717" y="61665"/>
                  <a:pt x="542043" y="64331"/>
                  <a:pt x="540679" y="68052"/>
                </a:cubicBezTo>
                <a:cubicBezTo>
                  <a:pt x="539314" y="71773"/>
                  <a:pt x="538260" y="76796"/>
                  <a:pt x="537516" y="83121"/>
                </a:cubicBezTo>
                <a:cubicBezTo>
                  <a:pt x="536772" y="89446"/>
                  <a:pt x="536400" y="97322"/>
                  <a:pt x="536400" y="106748"/>
                </a:cubicBezTo>
                <a:cubicBezTo>
                  <a:pt x="536400" y="116421"/>
                  <a:pt x="536772" y="124359"/>
                  <a:pt x="537516" y="130560"/>
                </a:cubicBezTo>
                <a:cubicBezTo>
                  <a:pt x="538260" y="136761"/>
                  <a:pt x="539314" y="141722"/>
                  <a:pt x="540679" y="145443"/>
                </a:cubicBezTo>
                <a:cubicBezTo>
                  <a:pt x="542043" y="149163"/>
                  <a:pt x="543717" y="151768"/>
                  <a:pt x="545702" y="153256"/>
                </a:cubicBezTo>
                <a:cubicBezTo>
                  <a:pt x="547686" y="154745"/>
                  <a:pt x="550043" y="155489"/>
                  <a:pt x="552771" y="155489"/>
                </a:cubicBezTo>
                <a:lnTo>
                  <a:pt x="781222" y="155489"/>
                </a:lnTo>
                <a:lnTo>
                  <a:pt x="552771" y="300968"/>
                </a:lnTo>
                <a:cubicBezTo>
                  <a:pt x="549298" y="302704"/>
                  <a:pt x="546322" y="305123"/>
                  <a:pt x="543841" y="308224"/>
                </a:cubicBezTo>
                <a:cubicBezTo>
                  <a:pt x="541361" y="311324"/>
                  <a:pt x="539501" y="316409"/>
                  <a:pt x="538260" y="323478"/>
                </a:cubicBezTo>
                <a:cubicBezTo>
                  <a:pt x="537020" y="330548"/>
                  <a:pt x="536400" y="342144"/>
                  <a:pt x="536400" y="358267"/>
                </a:cubicBezTo>
                <a:cubicBezTo>
                  <a:pt x="536400" y="368437"/>
                  <a:pt x="536772" y="376871"/>
                  <a:pt x="537516" y="383568"/>
                </a:cubicBezTo>
                <a:cubicBezTo>
                  <a:pt x="538260" y="390265"/>
                  <a:pt x="539314" y="395536"/>
                  <a:pt x="540679" y="399381"/>
                </a:cubicBezTo>
                <a:cubicBezTo>
                  <a:pt x="542043" y="403225"/>
                  <a:pt x="543779" y="405830"/>
                  <a:pt x="545888" y="407194"/>
                </a:cubicBezTo>
                <a:cubicBezTo>
                  <a:pt x="547996" y="408558"/>
                  <a:pt x="550415" y="409241"/>
                  <a:pt x="553143" y="409241"/>
                </a:cubicBezTo>
                <a:cubicBezTo>
                  <a:pt x="555127" y="409241"/>
                  <a:pt x="557794" y="408683"/>
                  <a:pt x="561143" y="407566"/>
                </a:cubicBezTo>
                <a:cubicBezTo>
                  <a:pt x="564491" y="406450"/>
                  <a:pt x="571251" y="403163"/>
                  <a:pt x="581420" y="397706"/>
                </a:cubicBezTo>
                <a:lnTo>
                  <a:pt x="799082" y="253715"/>
                </a:lnTo>
                <a:lnTo>
                  <a:pt x="972094" y="385800"/>
                </a:lnTo>
                <a:cubicBezTo>
                  <a:pt x="981768" y="392001"/>
                  <a:pt x="988838" y="396218"/>
                  <a:pt x="993302" y="398451"/>
                </a:cubicBezTo>
                <a:cubicBezTo>
                  <a:pt x="997767" y="400683"/>
                  <a:pt x="1002108" y="401799"/>
                  <a:pt x="1006325" y="401799"/>
                </a:cubicBezTo>
                <a:cubicBezTo>
                  <a:pt x="1008805" y="401799"/>
                  <a:pt x="1011038" y="401055"/>
                  <a:pt x="1013022" y="399567"/>
                </a:cubicBezTo>
                <a:cubicBezTo>
                  <a:pt x="1015006" y="398079"/>
                  <a:pt x="1016681" y="395412"/>
                  <a:pt x="1018045" y="391567"/>
                </a:cubicBezTo>
                <a:cubicBezTo>
                  <a:pt x="1019409" y="387723"/>
                  <a:pt x="1020464" y="382576"/>
                  <a:pt x="1021207" y="376126"/>
                </a:cubicBezTo>
                <a:cubicBezTo>
                  <a:pt x="1021952" y="369677"/>
                  <a:pt x="1022324" y="361492"/>
                  <a:pt x="1022324" y="351570"/>
                </a:cubicBezTo>
                <a:cubicBezTo>
                  <a:pt x="1022324" y="341896"/>
                  <a:pt x="1022076" y="333958"/>
                  <a:pt x="1021580" y="327757"/>
                </a:cubicBezTo>
                <a:cubicBezTo>
                  <a:pt x="1021084" y="321556"/>
                  <a:pt x="1020215" y="316471"/>
                  <a:pt x="1018975" y="312502"/>
                </a:cubicBezTo>
                <a:cubicBezTo>
                  <a:pt x="1017735" y="308534"/>
                  <a:pt x="1016061" y="305309"/>
                  <a:pt x="1013952" y="302829"/>
                </a:cubicBezTo>
                <a:cubicBezTo>
                  <a:pt x="1011844" y="300348"/>
                  <a:pt x="1009177" y="298240"/>
                  <a:pt x="1005953" y="296503"/>
                </a:cubicBezTo>
                <a:lnTo>
                  <a:pt x="801314" y="155489"/>
                </a:lnTo>
                <a:lnTo>
                  <a:pt x="1006325" y="155489"/>
                </a:lnTo>
                <a:cubicBezTo>
                  <a:pt x="1009053" y="155489"/>
                  <a:pt x="1011410" y="154745"/>
                  <a:pt x="1013394" y="153256"/>
                </a:cubicBezTo>
                <a:cubicBezTo>
                  <a:pt x="1015378" y="151768"/>
                  <a:pt x="1016991" y="149163"/>
                  <a:pt x="1018231" y="145443"/>
                </a:cubicBezTo>
                <a:cubicBezTo>
                  <a:pt x="1019471" y="141722"/>
                  <a:pt x="1020464" y="136761"/>
                  <a:pt x="1021207" y="130560"/>
                </a:cubicBezTo>
                <a:cubicBezTo>
                  <a:pt x="1021952" y="124359"/>
                  <a:pt x="1022324" y="116421"/>
                  <a:pt x="1022324" y="106748"/>
                </a:cubicBezTo>
                <a:cubicBezTo>
                  <a:pt x="1022324" y="97322"/>
                  <a:pt x="1021952" y="89446"/>
                  <a:pt x="1021207" y="83121"/>
                </a:cubicBezTo>
                <a:cubicBezTo>
                  <a:pt x="1020464" y="76796"/>
                  <a:pt x="1019471" y="71773"/>
                  <a:pt x="1018231" y="68052"/>
                </a:cubicBezTo>
                <a:cubicBezTo>
                  <a:pt x="1016991" y="64331"/>
                  <a:pt x="1015378" y="61665"/>
                  <a:pt x="1013394" y="60053"/>
                </a:cubicBezTo>
                <a:cubicBezTo>
                  <a:pt x="1011410" y="58440"/>
                  <a:pt x="1009053" y="57634"/>
                  <a:pt x="1006325" y="5763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9BF7777-5866-42FE-B20E-BFFCEB5746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5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1763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BF37B1B-CF45-4372-92D2-F809A1DEB5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6200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571501"/>
            <a:ext cx="12192000" cy="6286500"/>
          </a:xfr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69600" y="190500"/>
            <a:ext cx="1422400" cy="3810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5CAD23C-E0D7-4418-A7D1-42CC65259719}"/>
              </a:ext>
            </a:extLst>
          </p:cNvPr>
          <p:cNvGrpSpPr/>
          <p:nvPr userDrawn="1"/>
        </p:nvGrpSpPr>
        <p:grpSpPr>
          <a:xfrm rot="-840000">
            <a:off x="-690320" y="-1955200"/>
            <a:ext cx="13811308" cy="10966246"/>
            <a:chOff x="-989745" y="-2152210"/>
            <a:chExt cx="13811308" cy="10966246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A0209D6F-C764-45F2-A370-AC3DE64DFD60}"/>
                </a:ext>
              </a:extLst>
            </p:cNvPr>
            <p:cNvGrpSpPr/>
            <p:nvPr/>
          </p:nvGrpSpPr>
          <p:grpSpPr>
            <a:xfrm rot="840000">
              <a:off x="-989745" y="-2152210"/>
              <a:ext cx="13811308" cy="10966246"/>
              <a:chOff x="-1108491" y="-1957497"/>
              <a:chExt cx="13811308" cy="10966246"/>
            </a:xfrm>
          </p:grpSpPr>
          <p:pic>
            <p:nvPicPr>
              <p:cNvPr id="8" name="グラフィックス 7" descr="飛行機 枠線">
                <a:extLst>
                  <a:ext uri="{FF2B5EF4-FFF2-40B4-BE49-F238E27FC236}">
                    <a16:creationId xmlns:a16="http://schemas.microsoft.com/office/drawing/2014/main" id="{C1917666-D107-4C4F-B5D9-0314C62BD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20700000">
                <a:off x="10194643" y="1893452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9" name="グラフィックス 8" descr="飛行機 単色塗りつぶし">
                <a:extLst>
                  <a:ext uri="{FF2B5EF4-FFF2-40B4-BE49-F238E27FC236}">
                    <a16:creationId xmlns:a16="http://schemas.microsoft.com/office/drawing/2014/main" id="{227BE7F8-2357-4B84-9073-4E4B9A196E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0700000">
                <a:off x="11192661" y="1626034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0" name="グラフィックス 9" descr="雨 単色塗りつぶし">
                <a:extLst>
                  <a:ext uri="{FF2B5EF4-FFF2-40B4-BE49-F238E27FC236}">
                    <a16:creationId xmlns:a16="http://schemas.microsoft.com/office/drawing/2014/main" id="{EE3062D5-6638-4A4F-94FB-C63B17D17B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20700000">
                <a:off x="11709648" y="3555454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1" name="グラフィックス 10" descr="雨 枠線">
                <a:extLst>
                  <a:ext uri="{FF2B5EF4-FFF2-40B4-BE49-F238E27FC236}">
                    <a16:creationId xmlns:a16="http://schemas.microsoft.com/office/drawing/2014/main" id="{2D90421B-8BB8-4DA7-944A-70EBE608B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20700000">
                <a:off x="10707129" y="3824078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2" name="グラフィックス 11" descr="雲 枠線">
                <a:extLst>
                  <a:ext uri="{FF2B5EF4-FFF2-40B4-BE49-F238E27FC236}">
                    <a16:creationId xmlns:a16="http://schemas.microsoft.com/office/drawing/2014/main" id="{727E0135-E14D-45C1-BD8C-6060F14A58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20700000">
                <a:off x="10447955" y="2857977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3" name="グラフィックス 12" descr="雲 単色塗りつぶし">
                <a:extLst>
                  <a:ext uri="{FF2B5EF4-FFF2-40B4-BE49-F238E27FC236}">
                    <a16:creationId xmlns:a16="http://schemas.microsoft.com/office/drawing/2014/main" id="{2DEB1DBF-5A89-4358-AB3E-75193EAD1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rot="20700000">
                <a:off x="11450761" y="2589276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4" name="グラフィックス 13" descr="いかり 枠線">
                <a:extLst>
                  <a:ext uri="{FF2B5EF4-FFF2-40B4-BE49-F238E27FC236}">
                    <a16:creationId xmlns:a16="http://schemas.microsoft.com/office/drawing/2014/main" id="{88C58F28-8749-4FDE-B202-9DC368EBDC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 rot="20700000">
                <a:off x="8198610" y="2428286"/>
                <a:ext cx="734284" cy="734284"/>
              </a:xfrm>
              <a:prstGeom prst="rect">
                <a:avLst/>
              </a:prstGeom>
            </p:spPr>
          </p:pic>
          <p:pic>
            <p:nvPicPr>
              <p:cNvPr id="17" name="グラフィックス 16" descr="いかり 単色塗りつぶし">
                <a:extLst>
                  <a:ext uri="{FF2B5EF4-FFF2-40B4-BE49-F238E27FC236}">
                    <a16:creationId xmlns:a16="http://schemas.microsoft.com/office/drawing/2014/main" id="{F4091836-DB51-4E40-9622-E8969E9BC9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 rot="20700000">
                <a:off x="9196626" y="2160869"/>
                <a:ext cx="734284" cy="734284"/>
              </a:xfrm>
              <a:prstGeom prst="rect">
                <a:avLst/>
              </a:prstGeom>
            </p:spPr>
          </p:pic>
          <p:pic>
            <p:nvPicPr>
              <p:cNvPr id="18" name="グラフィックス 17" descr="貨物 単色塗りつぶし">
                <a:extLst>
                  <a:ext uri="{FF2B5EF4-FFF2-40B4-BE49-F238E27FC236}">
                    <a16:creationId xmlns:a16="http://schemas.microsoft.com/office/drawing/2014/main" id="{B72DF9EE-1540-4D90-98AD-2749A3288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 rot="20700000">
                <a:off x="8938133" y="1196157"/>
                <a:ext cx="734284" cy="734284"/>
              </a:xfrm>
              <a:prstGeom prst="rect">
                <a:avLst/>
              </a:prstGeom>
            </p:spPr>
          </p:pic>
          <p:pic>
            <p:nvPicPr>
              <p:cNvPr id="19" name="グラフィックス 18" descr="貨物 枠線">
                <a:extLst>
                  <a:ext uri="{FF2B5EF4-FFF2-40B4-BE49-F238E27FC236}">
                    <a16:creationId xmlns:a16="http://schemas.microsoft.com/office/drawing/2014/main" id="{85F4FD57-10C8-4F19-AE44-C9A2DA3E2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 rot="20700000">
                <a:off x="7940116" y="1463575"/>
                <a:ext cx="734284" cy="734284"/>
              </a:xfrm>
              <a:prstGeom prst="rect">
                <a:avLst/>
              </a:prstGeom>
            </p:spPr>
          </p:pic>
          <p:pic>
            <p:nvPicPr>
              <p:cNvPr id="20" name="グラフィックス 19" descr="魚 枠線">
                <a:extLst>
                  <a:ext uri="{FF2B5EF4-FFF2-40B4-BE49-F238E27FC236}">
                    <a16:creationId xmlns:a16="http://schemas.microsoft.com/office/drawing/2014/main" id="{088D4448-465D-43A1-91CD-22218EDEA8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 rot="20700000">
                <a:off x="5944084" y="1998411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21" name="グラフィックス 20" descr="魚 単色塗りつぶし">
                <a:extLst>
                  <a:ext uri="{FF2B5EF4-FFF2-40B4-BE49-F238E27FC236}">
                    <a16:creationId xmlns:a16="http://schemas.microsoft.com/office/drawing/2014/main" id="{8FE6F834-8EE5-4406-A013-A64D2D5AC4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 rot="20700000">
                <a:off x="6942100" y="1730993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22" name="グラフィックス 21" descr="熱帯の光景 単色塗りつぶし">
                <a:extLst>
                  <a:ext uri="{FF2B5EF4-FFF2-40B4-BE49-F238E27FC236}">
                    <a16:creationId xmlns:a16="http://schemas.microsoft.com/office/drawing/2014/main" id="{E3468ACA-56A2-4D94-9F38-DC40CE2D1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 rot="20700000">
                <a:off x="9445145" y="3126680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23" name="グラフィックス 22" descr="タコ 単色塗りつぶし">
                <a:extLst>
                  <a:ext uri="{FF2B5EF4-FFF2-40B4-BE49-F238E27FC236}">
                    <a16:creationId xmlns:a16="http://schemas.microsoft.com/office/drawing/2014/main" id="{DD20A575-42E1-4055-8CF5-90C55A1B7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 rot="20700000">
                <a:off x="10230605" y="6019709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24" name="グラフィックス 23" descr="タコ 枠線">
                <a:extLst>
                  <a:ext uri="{FF2B5EF4-FFF2-40B4-BE49-F238E27FC236}">
                    <a16:creationId xmlns:a16="http://schemas.microsoft.com/office/drawing/2014/main" id="{2B83920A-2B52-48AA-9B93-8142E4B2F6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p:blipFill>
            <p:spPr>
              <a:xfrm rot="20700000">
                <a:off x="9232588" y="6287127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25" name="グラフィックス 24" descr="熱帯の光景 枠線">
                <a:extLst>
                  <a:ext uri="{FF2B5EF4-FFF2-40B4-BE49-F238E27FC236}">
                    <a16:creationId xmlns:a16="http://schemas.microsoft.com/office/drawing/2014/main" id="{EB391E8D-1E10-48BA-9EA8-25FDCFEE72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 rot="20700000">
                <a:off x="8442334" y="3395382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26" name="グラフィックス 25" descr="クジラ 単色塗りつぶし">
                <a:extLst>
                  <a:ext uri="{FF2B5EF4-FFF2-40B4-BE49-F238E27FC236}">
                    <a16:creationId xmlns:a16="http://schemas.microsoft.com/office/drawing/2014/main" id="{25B073CA-1CAD-4064-A5FC-2FBE69C58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 rot="20700000">
                <a:off x="9972504" y="5056465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27" name="グラフィックス 26" descr="シャチ 枠線">
                <a:extLst>
                  <a:ext uri="{FF2B5EF4-FFF2-40B4-BE49-F238E27FC236}">
                    <a16:creationId xmlns:a16="http://schemas.microsoft.com/office/drawing/2014/main" id="{966DF3BE-5B1D-4E6D-909B-3681D2C99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p:blipFill>
            <p:spPr>
              <a:xfrm rot="20700000">
                <a:off x="6202578" y="2963123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28" name="グラフィックス 27" descr="クジラ 枠線">
                <a:extLst>
                  <a:ext uri="{FF2B5EF4-FFF2-40B4-BE49-F238E27FC236}">
                    <a16:creationId xmlns:a16="http://schemas.microsoft.com/office/drawing/2014/main" id="{78DD7C39-F4C7-484F-A165-46F0389E39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p:blipFill>
            <p:spPr>
              <a:xfrm rot="20700000">
                <a:off x="8974487" y="5323883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29" name="グラフィックス 28" descr="シャチ 単色塗りつぶし">
                <a:extLst>
                  <a:ext uri="{FF2B5EF4-FFF2-40B4-BE49-F238E27FC236}">
                    <a16:creationId xmlns:a16="http://schemas.microsoft.com/office/drawing/2014/main" id="{E10768DF-8807-4C19-AFD5-BB75DBEA0C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p:blipFill>
            <p:spPr>
              <a:xfrm rot="20700000">
                <a:off x="7200594" y="2695705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30" name="グラフィックス 29" descr="灯台の光景 枠線">
                <a:extLst>
                  <a:ext uri="{FF2B5EF4-FFF2-40B4-BE49-F238E27FC236}">
                    <a16:creationId xmlns:a16="http://schemas.microsoft.com/office/drawing/2014/main" id="{65834FBA-D160-4D53-89DE-FC9E185C97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96DAC541-7B7A-43D3-8B79-37D633B846F1}">
                    <asvg:svgBlip xmlns:asvg="http://schemas.microsoft.com/office/drawing/2016/SVG/main" r:embed="rId43"/>
                  </a:ext>
                </a:extLst>
              </a:blip>
              <a:stretch>
                <a:fillRect/>
              </a:stretch>
            </p:blipFill>
            <p:spPr>
              <a:xfrm rot="20700000">
                <a:off x="8702093" y="4361326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31" name="グラフィックス 30" descr="灯台の光景 単色塗りつぶし">
                <a:extLst>
                  <a:ext uri="{FF2B5EF4-FFF2-40B4-BE49-F238E27FC236}">
                    <a16:creationId xmlns:a16="http://schemas.microsoft.com/office/drawing/2014/main" id="{BC4BFDAB-8B45-41F1-94C6-0E83DDD13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>
                <a:extLst>
                  <a:ext uri="{96DAC541-7B7A-43D3-8B79-37D633B846F1}">
                    <asvg:svgBlip xmlns:asvg="http://schemas.microsoft.com/office/drawing/2016/SVG/main" r:embed="rId45"/>
                  </a:ext>
                </a:extLst>
              </a:blip>
              <a:stretch>
                <a:fillRect/>
              </a:stretch>
            </p:blipFill>
            <p:spPr>
              <a:xfrm rot="20700000">
                <a:off x="9704611" y="4092702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32" name="グラフィックス 31" descr="クレーン 枠線">
                <a:extLst>
                  <a:ext uri="{FF2B5EF4-FFF2-40B4-BE49-F238E27FC236}">
                    <a16:creationId xmlns:a16="http://schemas.microsoft.com/office/drawing/2014/main" id="{64BB7832-DC69-4497-8E4F-161303FC8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96DAC541-7B7A-43D3-8B79-37D633B846F1}">
                    <asvg:svgBlip xmlns:asvg="http://schemas.microsoft.com/office/drawing/2016/SVG/main" r:embed="rId47"/>
                  </a:ext>
                </a:extLst>
              </a:blip>
              <a:stretch>
                <a:fillRect/>
              </a:stretch>
            </p:blipFill>
            <p:spPr>
              <a:xfrm rot="20700000">
                <a:off x="11228621" y="5752291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33" name="グラフィックス 32" descr="おもちゃの列車 単色塗りつぶし">
                <a:extLst>
                  <a:ext uri="{FF2B5EF4-FFF2-40B4-BE49-F238E27FC236}">
                    <a16:creationId xmlns:a16="http://schemas.microsoft.com/office/drawing/2014/main" id="{4A3E71D1-FCD5-4480-8345-FB74E8F106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>
                <a:extLst>
                  <a:ext uri="{96DAC541-7B7A-43D3-8B79-37D633B846F1}">
                    <asvg:svgBlip xmlns:asvg="http://schemas.microsoft.com/office/drawing/2016/SVG/main" r:embed="rId49"/>
                  </a:ext>
                </a:extLst>
              </a:blip>
              <a:stretch>
                <a:fillRect/>
              </a:stretch>
            </p:blipFill>
            <p:spPr>
              <a:xfrm rot="20700000">
                <a:off x="11968534" y="4521630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34" name="グラフィックス 33" descr="おもちゃの列車 枠線">
                <a:extLst>
                  <a:ext uri="{FF2B5EF4-FFF2-40B4-BE49-F238E27FC236}">
                    <a16:creationId xmlns:a16="http://schemas.microsoft.com/office/drawing/2014/main" id="{53906B69-7811-4030-BF57-BB1DA05DA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0">
                <a:extLst>
                  <a:ext uri="{96DAC541-7B7A-43D3-8B79-37D633B846F1}">
                    <asvg:svgBlip xmlns:asvg="http://schemas.microsoft.com/office/drawing/2016/SVG/main" r:embed="rId51"/>
                  </a:ext>
                </a:extLst>
              </a:blip>
              <a:stretch>
                <a:fillRect/>
              </a:stretch>
            </p:blipFill>
            <p:spPr>
              <a:xfrm rot="20700000">
                <a:off x="10970521" y="4789047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35" name="グラフィックス 34" descr="車 単色塗りつぶし">
                <a:extLst>
                  <a:ext uri="{FF2B5EF4-FFF2-40B4-BE49-F238E27FC236}">
                    <a16:creationId xmlns:a16="http://schemas.microsoft.com/office/drawing/2014/main" id="{42D20F1B-DDEC-4E7B-A70B-8BBBE7E8BA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>
                <a:extLst>
                  <a:ext uri="{96DAC541-7B7A-43D3-8B79-37D633B846F1}">
                    <asvg:svgBlip xmlns:asvg="http://schemas.microsoft.com/office/drawing/2016/SVG/main" r:embed="rId53"/>
                  </a:ext>
                </a:extLst>
              </a:blip>
              <a:stretch>
                <a:fillRect/>
              </a:stretch>
            </p:blipFill>
            <p:spPr>
              <a:xfrm rot="20700000">
                <a:off x="10934165" y="661323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36" name="グラフィックス 35" descr="車 枠線">
                <a:extLst>
                  <a:ext uri="{FF2B5EF4-FFF2-40B4-BE49-F238E27FC236}">
                    <a16:creationId xmlns:a16="http://schemas.microsoft.com/office/drawing/2014/main" id="{77BA91B6-FB1F-4D55-8634-707A71AE86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>
                <a:extLst>
                  <a:ext uri="{96DAC541-7B7A-43D3-8B79-37D633B846F1}">
                    <asvg:svgBlip xmlns:asvg="http://schemas.microsoft.com/office/drawing/2016/SVG/main" r:embed="rId55"/>
                  </a:ext>
                </a:extLst>
              </a:blip>
              <a:stretch>
                <a:fillRect/>
              </a:stretch>
            </p:blipFill>
            <p:spPr>
              <a:xfrm rot="20700000">
                <a:off x="9936150" y="928740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37" name="グラフィックス 36" descr="燃料 単色塗りつぶし">
                <a:extLst>
                  <a:ext uri="{FF2B5EF4-FFF2-40B4-BE49-F238E27FC236}">
                    <a16:creationId xmlns:a16="http://schemas.microsoft.com/office/drawing/2014/main" id="{49E17AA8-051A-4209-BECC-E197E0B98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6">
                <a:extLst>
                  <a:ext uri="{96DAC541-7B7A-43D3-8B79-37D633B846F1}">
                    <asvg:svgBlip xmlns:asvg="http://schemas.microsoft.com/office/drawing/2016/SVG/main" r:embed="rId57"/>
                  </a:ext>
                </a:extLst>
              </a:blip>
              <a:stretch>
                <a:fillRect/>
              </a:stretch>
            </p:blipFill>
            <p:spPr>
              <a:xfrm rot="20700000">
                <a:off x="8234571" y="6554545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38" name="グラフィックス 37" descr="燃料 枠線">
                <a:extLst>
                  <a:ext uri="{FF2B5EF4-FFF2-40B4-BE49-F238E27FC236}">
                    <a16:creationId xmlns:a16="http://schemas.microsoft.com/office/drawing/2014/main" id="{C28E3B0B-A9EE-4027-8467-1C057D47B7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8">
                <a:extLst>
                  <a:ext uri="{96DAC541-7B7A-43D3-8B79-37D633B846F1}">
                    <asvg:svgBlip xmlns:asvg="http://schemas.microsoft.com/office/drawing/2016/SVG/main" r:embed="rId59"/>
                  </a:ext>
                </a:extLst>
              </a:blip>
              <a:stretch>
                <a:fillRect/>
              </a:stretch>
            </p:blipFill>
            <p:spPr>
              <a:xfrm rot="20700000">
                <a:off x="7236554" y="6821963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39" name="グラフィックス 38" descr="舷窓 単色塗りつぶし">
                <a:extLst>
                  <a:ext uri="{FF2B5EF4-FFF2-40B4-BE49-F238E27FC236}">
                    <a16:creationId xmlns:a16="http://schemas.microsoft.com/office/drawing/2014/main" id="{208F7B9D-EB60-4A10-BE20-CB6E6D77AB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96DAC541-7B7A-43D3-8B79-37D633B846F1}">
                    <asvg:svgBlip xmlns:asvg="http://schemas.microsoft.com/office/drawing/2016/SVG/main" r:embed="rId61"/>
                  </a:ext>
                </a:extLst>
              </a:blip>
              <a:stretch>
                <a:fillRect/>
              </a:stretch>
            </p:blipFill>
            <p:spPr>
              <a:xfrm rot="20700000">
                <a:off x="7976471" y="5591300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40" name="グラフィックス 39" descr="舷窓 枠線">
                <a:extLst>
                  <a:ext uri="{FF2B5EF4-FFF2-40B4-BE49-F238E27FC236}">
                    <a16:creationId xmlns:a16="http://schemas.microsoft.com/office/drawing/2014/main" id="{637C9DE5-AFA6-409F-83E2-9AF7917EAD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96DAC541-7B7A-43D3-8B79-37D633B846F1}">
                    <asvg:svgBlip xmlns:asvg="http://schemas.microsoft.com/office/drawing/2016/SVG/main" r:embed="rId63"/>
                  </a:ext>
                </a:extLst>
              </a:blip>
              <a:stretch>
                <a:fillRect/>
              </a:stretch>
            </p:blipFill>
            <p:spPr>
              <a:xfrm rot="20700000">
                <a:off x="6978454" y="5858718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41" name="グラフィックス 40" descr="ハンドル 単色塗りつぶし">
                <a:extLst>
                  <a:ext uri="{FF2B5EF4-FFF2-40B4-BE49-F238E27FC236}">
                    <a16:creationId xmlns:a16="http://schemas.microsoft.com/office/drawing/2014/main" id="{9465A28D-4F77-4AA2-AA19-E1182E57A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4">
                <a:extLst>
                  <a:ext uri="{96DAC541-7B7A-43D3-8B79-37D633B846F1}">
                    <asvg:svgBlip xmlns:asvg="http://schemas.microsoft.com/office/drawing/2016/SVG/main" r:embed="rId65"/>
                  </a:ext>
                </a:extLst>
              </a:blip>
              <a:stretch>
                <a:fillRect/>
              </a:stretch>
            </p:blipFill>
            <p:spPr>
              <a:xfrm rot="20700000">
                <a:off x="7699575" y="4629950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42" name="グラフィックス 41" descr="ハンドル 枠線">
                <a:extLst>
                  <a:ext uri="{FF2B5EF4-FFF2-40B4-BE49-F238E27FC236}">
                    <a16:creationId xmlns:a16="http://schemas.microsoft.com/office/drawing/2014/main" id="{7BA17705-2BB9-4A93-A4D8-6CB03A0AAD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6">
                <a:extLst>
                  <a:ext uri="{96DAC541-7B7A-43D3-8B79-37D633B846F1}">
                    <asvg:svgBlip xmlns:asvg="http://schemas.microsoft.com/office/drawing/2016/SVG/main" r:embed="rId67"/>
                  </a:ext>
                </a:extLst>
              </a:blip>
              <a:stretch>
                <a:fillRect/>
              </a:stretch>
            </p:blipFill>
            <p:spPr>
              <a:xfrm rot="20700000">
                <a:off x="6697057" y="4898574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43" name="グラフィックス 42" descr="路面電車 単色塗りつぶし">
                <a:extLst>
                  <a:ext uri="{FF2B5EF4-FFF2-40B4-BE49-F238E27FC236}">
                    <a16:creationId xmlns:a16="http://schemas.microsoft.com/office/drawing/2014/main" id="{8ED901BD-CD73-4AFE-8A45-3BABB04D6B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8">
                <a:extLst>
                  <a:ext uri="{96DAC541-7B7A-43D3-8B79-37D633B846F1}">
                    <asvg:svgBlip xmlns:asvg="http://schemas.microsoft.com/office/drawing/2016/SVG/main" r:embed="rId69"/>
                  </a:ext>
                </a:extLst>
              </a:blip>
              <a:stretch>
                <a:fillRect/>
              </a:stretch>
            </p:blipFill>
            <p:spPr>
              <a:xfrm rot="20700000">
                <a:off x="7439523" y="3664084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44" name="グラフィックス 43" descr="路面電車 枠線">
                <a:extLst>
                  <a:ext uri="{FF2B5EF4-FFF2-40B4-BE49-F238E27FC236}">
                    <a16:creationId xmlns:a16="http://schemas.microsoft.com/office/drawing/2014/main" id="{7B641FC6-985F-466A-9705-D5CFC4F826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0">
                <a:extLst>
                  <a:ext uri="{96DAC541-7B7A-43D3-8B79-37D633B846F1}">
                    <asvg:svgBlip xmlns:asvg="http://schemas.microsoft.com/office/drawing/2016/SVG/main" r:embed="rId71"/>
                  </a:ext>
                </a:extLst>
              </a:blip>
              <a:stretch>
                <a:fillRect/>
              </a:stretch>
            </p:blipFill>
            <p:spPr>
              <a:xfrm rot="20700000">
                <a:off x="6436713" y="3932787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45" name="グラフィックス 44" descr="飛行機 枠線">
                <a:extLst>
                  <a:ext uri="{FF2B5EF4-FFF2-40B4-BE49-F238E27FC236}">
                    <a16:creationId xmlns:a16="http://schemas.microsoft.com/office/drawing/2014/main" id="{3312B9E3-A46C-4106-A89E-A03AAC5C18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20700000">
                <a:off x="4206547" y="3497958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46" name="グラフィックス 45" descr="飛行機 単色塗りつぶし">
                <a:extLst>
                  <a:ext uri="{FF2B5EF4-FFF2-40B4-BE49-F238E27FC236}">
                    <a16:creationId xmlns:a16="http://schemas.microsoft.com/office/drawing/2014/main" id="{5B527CA1-9B44-4D9C-A04D-7C65F39FB8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0700000">
                <a:off x="5204562" y="3230540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47" name="グラフィックス 46" descr="雨 単色塗りつぶし">
                <a:extLst>
                  <a:ext uri="{FF2B5EF4-FFF2-40B4-BE49-F238E27FC236}">
                    <a16:creationId xmlns:a16="http://schemas.microsoft.com/office/drawing/2014/main" id="{F6C0FEE5-E819-4357-BE86-C2AD0E882B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20700000">
                <a:off x="5694539" y="5167198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48" name="グラフィックス 47" descr="雨 枠線">
                <a:extLst>
                  <a:ext uri="{FF2B5EF4-FFF2-40B4-BE49-F238E27FC236}">
                    <a16:creationId xmlns:a16="http://schemas.microsoft.com/office/drawing/2014/main" id="{F65C666F-3D1F-4A59-A122-DFF9E0B1F8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20700000">
                <a:off x="4692021" y="5435822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49" name="グラフィックス 48" descr="雲 枠線">
                <a:extLst>
                  <a:ext uri="{FF2B5EF4-FFF2-40B4-BE49-F238E27FC236}">
                    <a16:creationId xmlns:a16="http://schemas.microsoft.com/office/drawing/2014/main" id="{B28D76AE-A16C-41DC-91DB-972C8ECC8F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20700000">
                <a:off x="4431091" y="4470191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50" name="グラフィックス 49" descr="雲 単色塗りつぶし">
                <a:extLst>
                  <a:ext uri="{FF2B5EF4-FFF2-40B4-BE49-F238E27FC236}">
                    <a16:creationId xmlns:a16="http://schemas.microsoft.com/office/drawing/2014/main" id="{1633765E-791C-4450-B566-C7770B16D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rot="20700000">
                <a:off x="5433902" y="4201489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51" name="グラフィックス 50" descr="いかり 枠線">
                <a:extLst>
                  <a:ext uri="{FF2B5EF4-FFF2-40B4-BE49-F238E27FC236}">
                    <a16:creationId xmlns:a16="http://schemas.microsoft.com/office/drawing/2014/main" id="{97EC43E3-83BF-4093-9302-35A349DCF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 rot="20700000">
                <a:off x="2210513" y="4032792"/>
                <a:ext cx="734284" cy="734284"/>
              </a:xfrm>
              <a:prstGeom prst="rect">
                <a:avLst/>
              </a:prstGeom>
            </p:spPr>
          </p:pic>
          <p:pic>
            <p:nvPicPr>
              <p:cNvPr id="52" name="グラフィックス 51" descr="いかり 単色塗りつぶし">
                <a:extLst>
                  <a:ext uri="{FF2B5EF4-FFF2-40B4-BE49-F238E27FC236}">
                    <a16:creationId xmlns:a16="http://schemas.microsoft.com/office/drawing/2014/main" id="{BD43B5CF-7B74-441F-8937-2BF829695C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 rot="20700000">
                <a:off x="3208530" y="3765374"/>
                <a:ext cx="734284" cy="734284"/>
              </a:xfrm>
              <a:prstGeom prst="rect">
                <a:avLst/>
              </a:prstGeom>
            </p:spPr>
          </p:pic>
          <p:pic>
            <p:nvPicPr>
              <p:cNvPr id="53" name="グラフィックス 52" descr="貨物 単色塗りつぶし">
                <a:extLst>
                  <a:ext uri="{FF2B5EF4-FFF2-40B4-BE49-F238E27FC236}">
                    <a16:creationId xmlns:a16="http://schemas.microsoft.com/office/drawing/2014/main" id="{71BB6527-A0FF-4BA8-B23E-CCF811741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 rot="20700000">
                <a:off x="2950036" y="2800663"/>
                <a:ext cx="734284" cy="734284"/>
              </a:xfrm>
              <a:prstGeom prst="rect">
                <a:avLst/>
              </a:prstGeom>
            </p:spPr>
          </p:pic>
          <p:pic>
            <p:nvPicPr>
              <p:cNvPr id="54" name="グラフィックス 53" descr="貨物 枠線">
                <a:extLst>
                  <a:ext uri="{FF2B5EF4-FFF2-40B4-BE49-F238E27FC236}">
                    <a16:creationId xmlns:a16="http://schemas.microsoft.com/office/drawing/2014/main" id="{5CBB4FB1-01F7-46B1-9EAD-788D89449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 rot="20700000">
                <a:off x="1952019" y="3068080"/>
                <a:ext cx="734284" cy="734284"/>
              </a:xfrm>
              <a:prstGeom prst="rect">
                <a:avLst/>
              </a:prstGeom>
            </p:spPr>
          </p:pic>
          <p:pic>
            <p:nvPicPr>
              <p:cNvPr id="55" name="グラフィックス 54" descr="魚 枠線">
                <a:extLst>
                  <a:ext uri="{FF2B5EF4-FFF2-40B4-BE49-F238E27FC236}">
                    <a16:creationId xmlns:a16="http://schemas.microsoft.com/office/drawing/2014/main" id="{0C6E0B3C-7265-4E41-A049-4A765DD3A1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 rot="20700000">
                <a:off x="-44012" y="3602917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56" name="グラフィックス 55" descr="魚 単色塗りつぶし">
                <a:extLst>
                  <a:ext uri="{FF2B5EF4-FFF2-40B4-BE49-F238E27FC236}">
                    <a16:creationId xmlns:a16="http://schemas.microsoft.com/office/drawing/2014/main" id="{0286083D-D2F4-406E-BF0D-FDDA08E92E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 rot="20700000">
                <a:off x="954003" y="3335499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57" name="グラフィックス 56" descr="熱帯の光景 単色塗りつぶし">
                <a:extLst>
                  <a:ext uri="{FF2B5EF4-FFF2-40B4-BE49-F238E27FC236}">
                    <a16:creationId xmlns:a16="http://schemas.microsoft.com/office/drawing/2014/main" id="{3C8BDBDB-7B56-4966-A4CB-B03E3C7A6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 rot="20700000">
                <a:off x="3428281" y="4738894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58" name="グラフィックス 57" descr="熱帯の光景 枠線">
                <a:extLst>
                  <a:ext uri="{FF2B5EF4-FFF2-40B4-BE49-F238E27FC236}">
                    <a16:creationId xmlns:a16="http://schemas.microsoft.com/office/drawing/2014/main" id="{780348A3-CFEC-4A4A-B5D3-F5DD82279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 rot="20700000">
                <a:off x="2425470" y="5007596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59" name="グラフィックス 58" descr="クジラ 単色塗りつぶし">
                <a:extLst>
                  <a:ext uri="{FF2B5EF4-FFF2-40B4-BE49-F238E27FC236}">
                    <a16:creationId xmlns:a16="http://schemas.microsoft.com/office/drawing/2014/main" id="{50377AA3-846D-450E-A9FA-2707689AE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 rot="20700000">
                <a:off x="3984403" y="6660972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60" name="グラフィックス 59" descr="シャチ 枠線">
                <a:extLst>
                  <a:ext uri="{FF2B5EF4-FFF2-40B4-BE49-F238E27FC236}">
                    <a16:creationId xmlns:a16="http://schemas.microsoft.com/office/drawing/2014/main" id="{6B52949B-75BC-4B4E-91D9-4A02845CC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p:blipFill>
            <p:spPr>
              <a:xfrm rot="20700000">
                <a:off x="214481" y="4567628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61" name="グラフィックス 60" descr="シャチ 単色塗りつぶし">
                <a:extLst>
                  <a:ext uri="{FF2B5EF4-FFF2-40B4-BE49-F238E27FC236}">
                    <a16:creationId xmlns:a16="http://schemas.microsoft.com/office/drawing/2014/main" id="{D5A92AC4-63D8-4842-B417-3001446817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p:blipFill>
            <p:spPr>
              <a:xfrm rot="20700000">
                <a:off x="1212497" y="4300211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62" name="グラフィックス 61" descr="灯台の光景 枠線">
                <a:extLst>
                  <a:ext uri="{FF2B5EF4-FFF2-40B4-BE49-F238E27FC236}">
                    <a16:creationId xmlns:a16="http://schemas.microsoft.com/office/drawing/2014/main" id="{51EE3C78-6DFE-46B8-90E7-0D7C78D757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96DAC541-7B7A-43D3-8B79-37D633B846F1}">
                    <asvg:svgBlip xmlns:asvg="http://schemas.microsoft.com/office/drawing/2016/SVG/main" r:embed="rId43"/>
                  </a:ext>
                </a:extLst>
              </a:blip>
              <a:stretch>
                <a:fillRect/>
              </a:stretch>
            </p:blipFill>
            <p:spPr>
              <a:xfrm rot="20700000">
                <a:off x="2686985" y="5973070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63" name="グラフィックス 62" descr="灯台の光景 単色塗りつぶし">
                <a:extLst>
                  <a:ext uri="{FF2B5EF4-FFF2-40B4-BE49-F238E27FC236}">
                    <a16:creationId xmlns:a16="http://schemas.microsoft.com/office/drawing/2014/main" id="{10895BD6-99C5-45B8-8C0E-244C44BA5D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>
                <a:extLst>
                  <a:ext uri="{96DAC541-7B7A-43D3-8B79-37D633B846F1}">
                    <asvg:svgBlip xmlns:asvg="http://schemas.microsoft.com/office/drawing/2016/SVG/main" r:embed="rId45"/>
                  </a:ext>
                </a:extLst>
              </a:blip>
              <a:stretch>
                <a:fillRect/>
              </a:stretch>
            </p:blipFill>
            <p:spPr>
              <a:xfrm rot="20700000">
                <a:off x="3689503" y="5704446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64" name="グラフィックス 63" descr="おもちゃの列車 単色塗りつぶし">
                <a:extLst>
                  <a:ext uri="{FF2B5EF4-FFF2-40B4-BE49-F238E27FC236}">
                    <a16:creationId xmlns:a16="http://schemas.microsoft.com/office/drawing/2014/main" id="{B6E2800C-705B-43F8-969F-095E626195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>
                <a:extLst>
                  <a:ext uri="{96DAC541-7B7A-43D3-8B79-37D633B846F1}">
                    <asvg:svgBlip xmlns:asvg="http://schemas.microsoft.com/office/drawing/2016/SVG/main" r:embed="rId49"/>
                  </a:ext>
                </a:extLst>
              </a:blip>
              <a:stretch>
                <a:fillRect/>
              </a:stretch>
            </p:blipFill>
            <p:spPr>
              <a:xfrm rot="20700000">
                <a:off x="5980437" y="6126136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65" name="グラフィックス 64" descr="おもちゃの列車 枠線">
                <a:extLst>
                  <a:ext uri="{FF2B5EF4-FFF2-40B4-BE49-F238E27FC236}">
                    <a16:creationId xmlns:a16="http://schemas.microsoft.com/office/drawing/2014/main" id="{1CF44BCC-F0E3-4151-8221-7B94A57164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0">
                <a:extLst>
                  <a:ext uri="{96DAC541-7B7A-43D3-8B79-37D633B846F1}">
                    <asvg:svgBlip xmlns:asvg="http://schemas.microsoft.com/office/drawing/2016/SVG/main" r:embed="rId51"/>
                  </a:ext>
                </a:extLst>
              </a:blip>
              <a:stretch>
                <a:fillRect/>
              </a:stretch>
            </p:blipFill>
            <p:spPr>
              <a:xfrm rot="20700000">
                <a:off x="4982420" y="6393554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66" name="グラフィックス 65" descr="車 単色塗りつぶし">
                <a:extLst>
                  <a:ext uri="{FF2B5EF4-FFF2-40B4-BE49-F238E27FC236}">
                    <a16:creationId xmlns:a16="http://schemas.microsoft.com/office/drawing/2014/main" id="{71834068-80EC-4AFE-B832-5C6025D38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>
                <a:extLst>
                  <a:ext uri="{96DAC541-7B7A-43D3-8B79-37D633B846F1}">
                    <asvg:svgBlip xmlns:asvg="http://schemas.microsoft.com/office/drawing/2016/SVG/main" r:embed="rId53"/>
                  </a:ext>
                </a:extLst>
              </a:blip>
              <a:stretch>
                <a:fillRect/>
              </a:stretch>
            </p:blipFill>
            <p:spPr>
              <a:xfrm rot="20700000">
                <a:off x="4946069" y="2265828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67" name="グラフィックス 66" descr="車 枠線">
                <a:extLst>
                  <a:ext uri="{FF2B5EF4-FFF2-40B4-BE49-F238E27FC236}">
                    <a16:creationId xmlns:a16="http://schemas.microsoft.com/office/drawing/2014/main" id="{ADFBE5A8-C44B-459A-9F5C-1074938A1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>
                <a:extLst>
                  <a:ext uri="{96DAC541-7B7A-43D3-8B79-37D633B846F1}">
                    <asvg:svgBlip xmlns:asvg="http://schemas.microsoft.com/office/drawing/2016/SVG/main" r:embed="rId55"/>
                  </a:ext>
                </a:extLst>
              </a:blip>
              <a:stretch>
                <a:fillRect/>
              </a:stretch>
            </p:blipFill>
            <p:spPr>
              <a:xfrm rot="20700000">
                <a:off x="3948053" y="2533246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68" name="グラフィックス 67" descr="ハンドル 単色塗りつぶし">
                <a:extLst>
                  <a:ext uri="{FF2B5EF4-FFF2-40B4-BE49-F238E27FC236}">
                    <a16:creationId xmlns:a16="http://schemas.microsoft.com/office/drawing/2014/main" id="{25357927-B115-48E2-BACD-C7A515D658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4">
                <a:extLst>
                  <a:ext uri="{96DAC541-7B7A-43D3-8B79-37D633B846F1}">
                    <asvg:svgBlip xmlns:asvg="http://schemas.microsoft.com/office/drawing/2016/SVG/main" r:embed="rId65"/>
                  </a:ext>
                </a:extLst>
              </a:blip>
              <a:stretch>
                <a:fillRect/>
              </a:stretch>
            </p:blipFill>
            <p:spPr>
              <a:xfrm rot="20700000">
                <a:off x="1684467" y="6241693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69" name="グラフィックス 68" descr="ハンドル 枠線">
                <a:extLst>
                  <a:ext uri="{FF2B5EF4-FFF2-40B4-BE49-F238E27FC236}">
                    <a16:creationId xmlns:a16="http://schemas.microsoft.com/office/drawing/2014/main" id="{08B8155A-7EEB-42AC-9AB1-4F91CC0A4A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6">
                <a:extLst>
                  <a:ext uri="{96DAC541-7B7A-43D3-8B79-37D633B846F1}">
                    <asvg:svgBlip xmlns:asvg="http://schemas.microsoft.com/office/drawing/2016/SVG/main" r:embed="rId67"/>
                  </a:ext>
                </a:extLst>
              </a:blip>
              <a:stretch>
                <a:fillRect/>
              </a:stretch>
            </p:blipFill>
            <p:spPr>
              <a:xfrm rot="20700000">
                <a:off x="681949" y="6510317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70" name="グラフィックス 69" descr="路面電車 単色塗りつぶし">
                <a:extLst>
                  <a:ext uri="{FF2B5EF4-FFF2-40B4-BE49-F238E27FC236}">
                    <a16:creationId xmlns:a16="http://schemas.microsoft.com/office/drawing/2014/main" id="{C20D0A5E-1F35-49DA-B1C4-2E502ED316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8">
                <a:extLst>
                  <a:ext uri="{96DAC541-7B7A-43D3-8B79-37D633B846F1}">
                    <asvg:svgBlip xmlns:asvg="http://schemas.microsoft.com/office/drawing/2016/SVG/main" r:embed="rId69"/>
                  </a:ext>
                </a:extLst>
              </a:blip>
              <a:stretch>
                <a:fillRect/>
              </a:stretch>
            </p:blipFill>
            <p:spPr>
              <a:xfrm rot="20700000">
                <a:off x="1422659" y="5276298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71" name="グラフィックス 70" descr="路面電車 枠線">
                <a:extLst>
                  <a:ext uri="{FF2B5EF4-FFF2-40B4-BE49-F238E27FC236}">
                    <a16:creationId xmlns:a16="http://schemas.microsoft.com/office/drawing/2014/main" id="{02378807-A292-416E-9A5E-1EDD9E57B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0">
                <a:extLst>
                  <a:ext uri="{96DAC541-7B7A-43D3-8B79-37D633B846F1}">
                    <asvg:svgBlip xmlns:asvg="http://schemas.microsoft.com/office/drawing/2016/SVG/main" r:embed="rId71"/>
                  </a:ext>
                </a:extLst>
              </a:blip>
              <a:stretch>
                <a:fillRect/>
              </a:stretch>
            </p:blipFill>
            <p:spPr>
              <a:xfrm rot="20700000">
                <a:off x="419849" y="5545000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72" name="グラフィックス 71" descr="飛行機 枠線">
                <a:extLst>
                  <a:ext uri="{FF2B5EF4-FFF2-40B4-BE49-F238E27FC236}">
                    <a16:creationId xmlns:a16="http://schemas.microsoft.com/office/drawing/2014/main" id="{4BB7C4B8-DEAD-4A9B-B813-1C9FC782B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20700000">
                <a:off x="1100381" y="8274466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73" name="グラフィックス 72" descr="飛行機 単色塗りつぶし">
                <a:extLst>
                  <a:ext uri="{FF2B5EF4-FFF2-40B4-BE49-F238E27FC236}">
                    <a16:creationId xmlns:a16="http://schemas.microsoft.com/office/drawing/2014/main" id="{D0A10941-95A4-452A-ACE0-C76A056C2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0700000">
                <a:off x="2098400" y="8007048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74" name="グラフィックス 73" descr="雲 枠線">
                <a:extLst>
                  <a:ext uri="{FF2B5EF4-FFF2-40B4-BE49-F238E27FC236}">
                    <a16:creationId xmlns:a16="http://schemas.microsoft.com/office/drawing/2014/main" id="{4D75A1D3-562D-419A-B4C2-77B3CF07A0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20700000">
                <a:off x="3148178" y="7822815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75" name="グラフィックス 74" descr="雲 単色塗りつぶし">
                <a:extLst>
                  <a:ext uri="{FF2B5EF4-FFF2-40B4-BE49-F238E27FC236}">
                    <a16:creationId xmlns:a16="http://schemas.microsoft.com/office/drawing/2014/main" id="{F6717875-5B37-4B22-93B9-0CCBBE9082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rot="20700000">
                <a:off x="4150984" y="7554113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76" name="グラフィックス 75" descr="いかり 枠線">
                <a:extLst>
                  <a:ext uri="{FF2B5EF4-FFF2-40B4-BE49-F238E27FC236}">
                    <a16:creationId xmlns:a16="http://schemas.microsoft.com/office/drawing/2014/main" id="{31152D40-6304-4FD1-BFFF-1A8E53CAE7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 rot="20700000">
                <a:off x="7252916" y="-1216324"/>
                <a:ext cx="734284" cy="734284"/>
              </a:xfrm>
              <a:prstGeom prst="rect">
                <a:avLst/>
              </a:prstGeom>
            </p:spPr>
          </p:pic>
          <p:pic>
            <p:nvPicPr>
              <p:cNvPr id="77" name="グラフィックス 76" descr="いかり 単色塗りつぶし">
                <a:extLst>
                  <a:ext uri="{FF2B5EF4-FFF2-40B4-BE49-F238E27FC236}">
                    <a16:creationId xmlns:a16="http://schemas.microsoft.com/office/drawing/2014/main" id="{DDADF0AC-3B2B-47A3-B279-47FFC9C84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 rot="20700000">
                <a:off x="8250933" y="-1483742"/>
                <a:ext cx="734284" cy="734284"/>
              </a:xfrm>
              <a:prstGeom prst="rect">
                <a:avLst/>
              </a:prstGeom>
            </p:spPr>
          </p:pic>
          <p:pic>
            <p:nvPicPr>
              <p:cNvPr id="78" name="グラフィックス 77" descr="貨物 単色塗りつぶし">
                <a:extLst>
                  <a:ext uri="{FF2B5EF4-FFF2-40B4-BE49-F238E27FC236}">
                    <a16:creationId xmlns:a16="http://schemas.microsoft.com/office/drawing/2014/main" id="{F25729E5-7628-47D0-A3CF-53C7C4409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 rot="20700000">
                <a:off x="10455166" y="-1085565"/>
                <a:ext cx="734284" cy="734284"/>
              </a:xfrm>
              <a:prstGeom prst="rect">
                <a:avLst/>
              </a:prstGeom>
            </p:spPr>
          </p:pic>
          <p:pic>
            <p:nvPicPr>
              <p:cNvPr id="79" name="グラフィックス 78" descr="貨物 枠線">
                <a:extLst>
                  <a:ext uri="{FF2B5EF4-FFF2-40B4-BE49-F238E27FC236}">
                    <a16:creationId xmlns:a16="http://schemas.microsoft.com/office/drawing/2014/main" id="{0CCF1655-B18B-43A2-BB86-7DE9450698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 rot="20700000">
                <a:off x="9457149" y="-818147"/>
                <a:ext cx="734284" cy="734284"/>
              </a:xfrm>
              <a:prstGeom prst="rect">
                <a:avLst/>
              </a:prstGeom>
            </p:spPr>
          </p:pic>
          <p:pic>
            <p:nvPicPr>
              <p:cNvPr id="80" name="グラフィックス 79" descr="魚 枠線">
                <a:extLst>
                  <a:ext uri="{FF2B5EF4-FFF2-40B4-BE49-F238E27FC236}">
                    <a16:creationId xmlns:a16="http://schemas.microsoft.com/office/drawing/2014/main" id="{D0CF6999-05EC-4F7A-8AD6-0F858D692C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 rot="20700000">
                <a:off x="-1108491" y="7930771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81" name="グラフィックス 80" descr="魚 単色塗りつぶし">
                <a:extLst>
                  <a:ext uri="{FF2B5EF4-FFF2-40B4-BE49-F238E27FC236}">
                    <a16:creationId xmlns:a16="http://schemas.microsoft.com/office/drawing/2014/main" id="{DFA57F3C-554B-4D5B-8FBE-6E10CF138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 rot="20700000">
                <a:off x="-110473" y="7663355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82" name="グラフィックス 81" descr="熱帯の光景 単色塗りつぶし">
                <a:extLst>
                  <a:ext uri="{FF2B5EF4-FFF2-40B4-BE49-F238E27FC236}">
                    <a16:creationId xmlns:a16="http://schemas.microsoft.com/office/drawing/2014/main" id="{C6A93B38-221A-4C78-90F2-B3BB729A06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 rot="20700000">
                <a:off x="4919763" y="-1653016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83" name="グラフィックス 82" descr="タコ 単色塗りつぶし">
                <a:extLst>
                  <a:ext uri="{FF2B5EF4-FFF2-40B4-BE49-F238E27FC236}">
                    <a16:creationId xmlns:a16="http://schemas.microsoft.com/office/drawing/2014/main" id="{D79BD889-8303-4FCC-9983-682D6C1BF3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 rot="20700000">
                <a:off x="8455571" y="-604806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84" name="グラフィックス 83" descr="タコ 枠線">
                <a:extLst>
                  <a:ext uri="{FF2B5EF4-FFF2-40B4-BE49-F238E27FC236}">
                    <a16:creationId xmlns:a16="http://schemas.microsoft.com/office/drawing/2014/main" id="{2F0ED9FD-80D7-4F81-9D6E-B8E63A6C9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p:blipFill>
            <p:spPr>
              <a:xfrm rot="20700000">
                <a:off x="7457554" y="-337388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85" name="グラフィックス 84" descr="シャチ 枠線">
                <a:extLst>
                  <a:ext uri="{FF2B5EF4-FFF2-40B4-BE49-F238E27FC236}">
                    <a16:creationId xmlns:a16="http://schemas.microsoft.com/office/drawing/2014/main" id="{B50947FD-AA9B-4C7D-84A1-4A385CACD9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p:blipFill>
            <p:spPr>
              <a:xfrm rot="20700000">
                <a:off x="9283203" y="-1690079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86" name="グラフィックス 85" descr="シャチ 単色塗りつぶし">
                <a:extLst>
                  <a:ext uri="{FF2B5EF4-FFF2-40B4-BE49-F238E27FC236}">
                    <a16:creationId xmlns:a16="http://schemas.microsoft.com/office/drawing/2014/main" id="{01FA88A1-D63F-4DCB-889C-62C5453452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p:blipFill>
            <p:spPr>
              <a:xfrm rot="20700000">
                <a:off x="10281218" y="-1957497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87" name="グラフィックス 86" descr="線路 単色塗りつぶし">
                <a:extLst>
                  <a:ext uri="{FF2B5EF4-FFF2-40B4-BE49-F238E27FC236}">
                    <a16:creationId xmlns:a16="http://schemas.microsoft.com/office/drawing/2014/main" id="{047D0BE6-7962-43DD-8EF4-CF82AEB671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2">
                <a:extLst>
                  <a:ext uri="{96DAC541-7B7A-43D3-8B79-37D633B846F1}">
                    <asvg:svgBlip xmlns:asvg="http://schemas.microsoft.com/office/drawing/2016/SVG/main" r:embed="rId73"/>
                  </a:ext>
                </a:extLst>
              </a:blip>
              <a:stretch>
                <a:fillRect/>
              </a:stretch>
            </p:blipFill>
            <p:spPr>
              <a:xfrm rot="20700000">
                <a:off x="10709700" y="-176400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88" name="グラフィックス 87" descr="線路 枠線">
                <a:extLst>
                  <a:ext uri="{FF2B5EF4-FFF2-40B4-BE49-F238E27FC236}">
                    <a16:creationId xmlns:a16="http://schemas.microsoft.com/office/drawing/2014/main" id="{83A3DC6F-8E5D-42C1-9159-B11196C0A5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4">
                <a:extLst>
                  <a:ext uri="{96DAC541-7B7A-43D3-8B79-37D633B846F1}">
                    <asvg:svgBlip xmlns:asvg="http://schemas.microsoft.com/office/drawing/2016/SVG/main" r:embed="rId75"/>
                  </a:ext>
                </a:extLst>
              </a:blip>
              <a:stretch>
                <a:fillRect/>
              </a:stretch>
            </p:blipFill>
            <p:spPr>
              <a:xfrm rot="20700000">
                <a:off x="9711687" y="91017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89" name="グラフィックス 88" descr="バス 単色塗りつぶし">
                <a:extLst>
                  <a:ext uri="{FF2B5EF4-FFF2-40B4-BE49-F238E27FC236}">
                    <a16:creationId xmlns:a16="http://schemas.microsoft.com/office/drawing/2014/main" id="{4C8A25D4-B08E-4A0A-8C07-C4A933E0D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6">
                <a:extLst>
                  <a:ext uri="{96DAC541-7B7A-43D3-8B79-37D633B846F1}">
                    <asvg:svgBlip xmlns:asvg="http://schemas.microsoft.com/office/drawing/2016/SVG/main" r:embed="rId77"/>
                  </a:ext>
                </a:extLst>
              </a:blip>
              <a:stretch>
                <a:fillRect/>
              </a:stretch>
            </p:blipFill>
            <p:spPr>
              <a:xfrm rot="20700000">
                <a:off x="8713670" y="358434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90" name="グラフィックス 89" descr="バス 枠線">
                <a:extLst>
                  <a:ext uri="{FF2B5EF4-FFF2-40B4-BE49-F238E27FC236}">
                    <a16:creationId xmlns:a16="http://schemas.microsoft.com/office/drawing/2014/main" id="{04072FED-ACA8-4A9A-8C89-4E39D661C7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8">
                <a:extLst>
                  <a:ext uri="{96DAC541-7B7A-43D3-8B79-37D633B846F1}">
                    <asvg:svgBlip xmlns:asvg="http://schemas.microsoft.com/office/drawing/2016/SVG/main" r:embed="rId79"/>
                  </a:ext>
                </a:extLst>
              </a:blip>
              <a:stretch>
                <a:fillRect/>
              </a:stretch>
            </p:blipFill>
            <p:spPr>
              <a:xfrm rot="20700000">
                <a:off x="7715654" y="625852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91" name="グラフィックス 90" descr="車 単色塗りつぶし">
                <a:extLst>
                  <a:ext uri="{FF2B5EF4-FFF2-40B4-BE49-F238E27FC236}">
                    <a16:creationId xmlns:a16="http://schemas.microsoft.com/office/drawing/2014/main" id="{64071499-7C88-4AF1-8974-A86D586326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>
                <a:extLst>
                  <a:ext uri="{96DAC541-7B7A-43D3-8B79-37D633B846F1}">
                    <asvg:svgBlip xmlns:asvg="http://schemas.microsoft.com/office/drawing/2016/SVG/main" r:embed="rId53"/>
                  </a:ext>
                </a:extLst>
              </a:blip>
              <a:stretch>
                <a:fillRect/>
              </a:stretch>
            </p:blipFill>
            <p:spPr>
              <a:xfrm rot="20700000">
                <a:off x="1894283" y="7163513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92" name="グラフィックス 91" descr="車 枠線">
                <a:extLst>
                  <a:ext uri="{FF2B5EF4-FFF2-40B4-BE49-F238E27FC236}">
                    <a16:creationId xmlns:a16="http://schemas.microsoft.com/office/drawing/2014/main" id="{5D0B501D-0D1A-4A2C-9A95-C3254DB4D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>
                <a:extLst>
                  <a:ext uri="{96DAC541-7B7A-43D3-8B79-37D633B846F1}">
                    <asvg:svgBlip xmlns:asvg="http://schemas.microsoft.com/office/drawing/2016/SVG/main" r:embed="rId55"/>
                  </a:ext>
                </a:extLst>
              </a:blip>
              <a:stretch>
                <a:fillRect/>
              </a:stretch>
            </p:blipFill>
            <p:spPr>
              <a:xfrm rot="20700000">
                <a:off x="896268" y="7430931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93" name="グラフィックス 92" descr="クルーズ船 単色塗りつぶし">
                <a:extLst>
                  <a:ext uri="{FF2B5EF4-FFF2-40B4-BE49-F238E27FC236}">
                    <a16:creationId xmlns:a16="http://schemas.microsoft.com/office/drawing/2014/main" id="{77B23CF6-D748-4579-8BAC-1F8F589C6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0">
                <a:extLst>
                  <a:ext uri="{96DAC541-7B7A-43D3-8B79-37D633B846F1}">
                    <asvg:svgBlip xmlns:asvg="http://schemas.microsoft.com/office/drawing/2016/SVG/main" r:embed="rId81"/>
                  </a:ext>
                </a:extLst>
              </a:blip>
              <a:stretch>
                <a:fillRect/>
              </a:stretch>
            </p:blipFill>
            <p:spPr>
              <a:xfrm rot="20700000">
                <a:off x="6717637" y="893270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94" name="グラフィックス 93" descr="クルーズ船 枠線">
                <a:extLst>
                  <a:ext uri="{FF2B5EF4-FFF2-40B4-BE49-F238E27FC236}">
                    <a16:creationId xmlns:a16="http://schemas.microsoft.com/office/drawing/2014/main" id="{4C6EBA28-F154-4E4D-9D15-F52261B4E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2">
                <a:extLst>
                  <a:ext uri="{96DAC541-7B7A-43D3-8B79-37D633B846F1}">
                    <asvg:svgBlip xmlns:asvg="http://schemas.microsoft.com/office/drawing/2016/SVG/main" r:embed="rId83"/>
                  </a:ext>
                </a:extLst>
              </a:blip>
              <a:stretch>
                <a:fillRect/>
              </a:stretch>
            </p:blipFill>
            <p:spPr>
              <a:xfrm rot="20700000">
                <a:off x="5719620" y="1160688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95" name="グラフィックス 94" descr="燃料 単色塗りつぶし">
                <a:extLst>
                  <a:ext uri="{FF2B5EF4-FFF2-40B4-BE49-F238E27FC236}">
                    <a16:creationId xmlns:a16="http://schemas.microsoft.com/office/drawing/2014/main" id="{77085B5C-DB6B-463B-BF0F-CB1D7980E9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6">
                <a:extLst>
                  <a:ext uri="{96DAC541-7B7A-43D3-8B79-37D633B846F1}">
                    <asvg:svgBlip xmlns:asvg="http://schemas.microsoft.com/office/drawing/2016/SVG/main" r:embed="rId57"/>
                  </a:ext>
                </a:extLst>
              </a:blip>
              <a:stretch>
                <a:fillRect/>
              </a:stretch>
            </p:blipFill>
            <p:spPr>
              <a:xfrm rot="20700000">
                <a:off x="6459537" y="-69970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96" name="グラフィックス 95" descr="燃料 枠線">
                <a:extLst>
                  <a:ext uri="{FF2B5EF4-FFF2-40B4-BE49-F238E27FC236}">
                    <a16:creationId xmlns:a16="http://schemas.microsoft.com/office/drawing/2014/main" id="{06140556-BDA7-4299-871A-BFD00DEDAA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8">
                <a:extLst>
                  <a:ext uri="{96DAC541-7B7A-43D3-8B79-37D633B846F1}">
                    <asvg:svgBlip xmlns:asvg="http://schemas.microsoft.com/office/drawing/2016/SVG/main" r:embed="rId59"/>
                  </a:ext>
                </a:extLst>
              </a:blip>
              <a:stretch>
                <a:fillRect/>
              </a:stretch>
            </p:blipFill>
            <p:spPr>
              <a:xfrm rot="20700000">
                <a:off x="5461521" y="197447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97" name="グラフィックス 96" descr="飛行機 枠線">
                <a:extLst>
                  <a:ext uri="{FF2B5EF4-FFF2-40B4-BE49-F238E27FC236}">
                    <a16:creationId xmlns:a16="http://schemas.microsoft.com/office/drawing/2014/main" id="{AE76D552-237F-44A8-A628-C5058014E5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20700000">
                <a:off x="5209738" y="7305270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98" name="グラフィックス 97" descr="飛行機 単色塗りつぶし">
                <a:extLst>
                  <a:ext uri="{FF2B5EF4-FFF2-40B4-BE49-F238E27FC236}">
                    <a16:creationId xmlns:a16="http://schemas.microsoft.com/office/drawing/2014/main" id="{DAA10907-E007-40B4-9CF0-C58199CC59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20700000">
                <a:off x="6207753" y="7037853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99" name="グラフィックス 98" descr="雨 枠線">
                <a:extLst>
                  <a:ext uri="{FF2B5EF4-FFF2-40B4-BE49-F238E27FC236}">
                    <a16:creationId xmlns:a16="http://schemas.microsoft.com/office/drawing/2014/main" id="{BCD2EBEE-1388-4CA3-AB57-EDD749AF02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 rot="20700000">
                <a:off x="-802344" y="4912512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00" name="グラフィックス 99" descr="いかり 枠線">
                <a:extLst>
                  <a:ext uri="{FF2B5EF4-FFF2-40B4-BE49-F238E27FC236}">
                    <a16:creationId xmlns:a16="http://schemas.microsoft.com/office/drawing/2014/main" id="{CD9A0260-6DEA-4EBB-AE54-0F9957C8BA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 rot="20700000">
                <a:off x="-1051886" y="3924281"/>
                <a:ext cx="734284" cy="734284"/>
              </a:xfrm>
              <a:prstGeom prst="rect">
                <a:avLst/>
              </a:prstGeom>
            </p:spPr>
          </p:pic>
          <p:pic>
            <p:nvPicPr>
              <p:cNvPr id="101" name="グラフィックス 100" descr="いかり 単色塗りつぶし">
                <a:extLst>
                  <a:ext uri="{FF2B5EF4-FFF2-40B4-BE49-F238E27FC236}">
                    <a16:creationId xmlns:a16="http://schemas.microsoft.com/office/drawing/2014/main" id="{60A0ADC5-E059-49F4-813A-7D1FC66687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 rot="20700000">
                <a:off x="-329070" y="6744851"/>
                <a:ext cx="734284" cy="734284"/>
              </a:xfrm>
              <a:prstGeom prst="rect">
                <a:avLst/>
              </a:prstGeom>
            </p:spPr>
          </p:pic>
          <p:pic>
            <p:nvPicPr>
              <p:cNvPr id="102" name="グラフィックス 101" descr="貨物 単色塗りつぶし">
                <a:extLst>
                  <a:ext uri="{FF2B5EF4-FFF2-40B4-BE49-F238E27FC236}">
                    <a16:creationId xmlns:a16="http://schemas.microsoft.com/office/drawing/2014/main" id="{916F851B-A660-4010-B0D1-7FA3CF2E61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 rot="20700000">
                <a:off x="-587156" y="5796889"/>
                <a:ext cx="734284" cy="734284"/>
              </a:xfrm>
              <a:prstGeom prst="rect">
                <a:avLst/>
              </a:prstGeom>
            </p:spPr>
          </p:pic>
          <p:pic>
            <p:nvPicPr>
              <p:cNvPr id="103" name="グラフィックス 102" descr="貨物 枠線">
                <a:extLst>
                  <a:ext uri="{FF2B5EF4-FFF2-40B4-BE49-F238E27FC236}">
                    <a16:creationId xmlns:a16="http://schemas.microsoft.com/office/drawing/2014/main" id="{7F6921B9-DF11-4B7B-8CA4-891ADFB169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 rot="20700000">
                <a:off x="2050725" y="-1840443"/>
                <a:ext cx="734284" cy="734284"/>
              </a:xfrm>
              <a:prstGeom prst="rect">
                <a:avLst/>
              </a:prstGeom>
            </p:spPr>
          </p:pic>
          <p:pic>
            <p:nvPicPr>
              <p:cNvPr id="104" name="グラフィックス 103" descr="魚 単色塗りつぶし">
                <a:extLst>
                  <a:ext uri="{FF2B5EF4-FFF2-40B4-BE49-F238E27FC236}">
                    <a16:creationId xmlns:a16="http://schemas.microsoft.com/office/drawing/2014/main" id="{9A935C53-68F0-422E-AB5E-689394A183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 rot="20700000">
                <a:off x="1052709" y="-1573025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05" name="グラフィックス 104" descr="タコ 単色塗りつぶし">
                <a:extLst>
                  <a:ext uri="{FF2B5EF4-FFF2-40B4-BE49-F238E27FC236}">
                    <a16:creationId xmlns:a16="http://schemas.microsoft.com/office/drawing/2014/main" id="{F75D2EF6-9741-45B8-BD57-BA0E380E6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 rot="20700000">
                <a:off x="2467470" y="999701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06" name="グラフィックス 105" descr="タコ 枠線">
                <a:extLst>
                  <a:ext uri="{FF2B5EF4-FFF2-40B4-BE49-F238E27FC236}">
                    <a16:creationId xmlns:a16="http://schemas.microsoft.com/office/drawing/2014/main" id="{D419DEBE-8199-4EC4-AEE9-5CA503BCC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p:blipFill>
            <p:spPr>
              <a:xfrm rot="20700000">
                <a:off x="1469453" y="1267118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07" name="グラフィックス 106" descr="クジラ 単色塗りつぶし">
                <a:extLst>
                  <a:ext uri="{FF2B5EF4-FFF2-40B4-BE49-F238E27FC236}">
                    <a16:creationId xmlns:a16="http://schemas.microsoft.com/office/drawing/2014/main" id="{2D4FC3EA-8908-40AA-B9EE-7E3786E9C8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 rot="20700000">
                <a:off x="2209370" y="36456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08" name="グラフィックス 107" descr="クジラ 枠線">
                <a:extLst>
                  <a:ext uri="{FF2B5EF4-FFF2-40B4-BE49-F238E27FC236}">
                    <a16:creationId xmlns:a16="http://schemas.microsoft.com/office/drawing/2014/main" id="{BE038941-AE4D-40A1-A922-AB4C188E2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p:blipFill>
            <p:spPr>
              <a:xfrm rot="20700000">
                <a:off x="1211353" y="303874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09" name="グラフィックス 108" descr="灯台の光景 枠線">
                <a:extLst>
                  <a:ext uri="{FF2B5EF4-FFF2-40B4-BE49-F238E27FC236}">
                    <a16:creationId xmlns:a16="http://schemas.microsoft.com/office/drawing/2014/main" id="{F79DAA59-DEA1-4720-8A80-A7A0674FC6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96DAC541-7B7A-43D3-8B79-37D633B846F1}">
                    <asvg:svgBlip xmlns:asvg="http://schemas.microsoft.com/office/drawing/2016/SVG/main" r:embed="rId43"/>
                  </a:ext>
                </a:extLst>
              </a:blip>
              <a:stretch>
                <a:fillRect/>
              </a:stretch>
            </p:blipFill>
            <p:spPr>
              <a:xfrm rot="20700000">
                <a:off x="911951" y="-651445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10" name="グラフィックス 109" descr="線路 単色塗りつぶし">
                <a:extLst>
                  <a:ext uri="{FF2B5EF4-FFF2-40B4-BE49-F238E27FC236}">
                    <a16:creationId xmlns:a16="http://schemas.microsoft.com/office/drawing/2014/main" id="{1C0AB200-4C11-4F2C-95E0-1D9ABA24C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2">
                <a:extLst>
                  <a:ext uri="{96DAC541-7B7A-43D3-8B79-37D633B846F1}">
                    <asvg:svgBlip xmlns:asvg="http://schemas.microsoft.com/office/drawing/2016/SVG/main" r:embed="rId73"/>
                  </a:ext>
                </a:extLst>
              </a:blip>
              <a:stretch>
                <a:fillRect/>
              </a:stretch>
            </p:blipFill>
            <p:spPr>
              <a:xfrm rot="20700000">
                <a:off x="4721603" y="1428106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11" name="グラフィックス 110" descr="線路 枠線">
                <a:extLst>
                  <a:ext uri="{FF2B5EF4-FFF2-40B4-BE49-F238E27FC236}">
                    <a16:creationId xmlns:a16="http://schemas.microsoft.com/office/drawing/2014/main" id="{8437CF6E-7BCD-4977-B44B-C3BDEEEB7C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4">
                <a:extLst>
                  <a:ext uri="{96DAC541-7B7A-43D3-8B79-37D633B846F1}">
                    <asvg:svgBlip xmlns:asvg="http://schemas.microsoft.com/office/drawing/2016/SVG/main" r:embed="rId75"/>
                  </a:ext>
                </a:extLst>
              </a:blip>
              <a:stretch>
                <a:fillRect/>
              </a:stretch>
            </p:blipFill>
            <p:spPr>
              <a:xfrm rot="20700000">
                <a:off x="3723587" y="1695523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12" name="グラフィックス 111" descr="クレーン 枠線">
                <a:extLst>
                  <a:ext uri="{FF2B5EF4-FFF2-40B4-BE49-F238E27FC236}">
                    <a16:creationId xmlns:a16="http://schemas.microsoft.com/office/drawing/2014/main" id="{EE014626-BFE3-42E3-9204-1016D15F09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96DAC541-7B7A-43D3-8B79-37D633B846F1}">
                    <asvg:svgBlip xmlns:asvg="http://schemas.microsoft.com/office/drawing/2016/SVG/main" r:embed="rId47"/>
                  </a:ext>
                </a:extLst>
              </a:blip>
              <a:stretch>
                <a:fillRect/>
              </a:stretch>
            </p:blipFill>
            <p:spPr>
              <a:xfrm rot="20700000">
                <a:off x="3465487" y="732283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13" name="グラフィックス 112" descr="クレーン 単色塗りつぶし">
                <a:extLst>
                  <a:ext uri="{FF2B5EF4-FFF2-40B4-BE49-F238E27FC236}">
                    <a16:creationId xmlns:a16="http://schemas.microsoft.com/office/drawing/2014/main" id="{5C9D9168-418B-4B7D-8888-D30CA6CE69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4">
                <a:extLst>
                  <a:ext uri="{96DAC541-7B7A-43D3-8B79-37D633B846F1}">
                    <asvg:svgBlip xmlns:asvg="http://schemas.microsoft.com/office/drawing/2016/SVG/main" r:embed="rId85"/>
                  </a:ext>
                </a:extLst>
              </a:blip>
              <a:stretch>
                <a:fillRect/>
              </a:stretch>
            </p:blipFill>
            <p:spPr>
              <a:xfrm rot="20700000">
                <a:off x="4463504" y="464865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14" name="グラフィックス 113" descr="おもちゃの列車 単色塗りつぶし">
                <a:extLst>
                  <a:ext uri="{FF2B5EF4-FFF2-40B4-BE49-F238E27FC236}">
                    <a16:creationId xmlns:a16="http://schemas.microsoft.com/office/drawing/2014/main" id="{9F033534-65B4-41D5-B55F-5477C06738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>
                <a:extLst>
                  <a:ext uri="{96DAC541-7B7A-43D3-8B79-37D633B846F1}">
                    <asvg:svgBlip xmlns:asvg="http://schemas.microsoft.com/office/drawing/2016/SVG/main" r:embed="rId49"/>
                  </a:ext>
                </a:extLst>
              </a:blip>
              <a:stretch>
                <a:fillRect/>
              </a:stretch>
            </p:blipFill>
            <p:spPr>
              <a:xfrm rot="20700000">
                <a:off x="4205403" y="-498379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15" name="グラフィックス 114" descr="おもちゃの列車 枠線">
                <a:extLst>
                  <a:ext uri="{FF2B5EF4-FFF2-40B4-BE49-F238E27FC236}">
                    <a16:creationId xmlns:a16="http://schemas.microsoft.com/office/drawing/2014/main" id="{DE434E31-2C90-42FD-9BA5-EEB5C5BD0E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0">
                <a:extLst>
                  <a:ext uri="{96DAC541-7B7A-43D3-8B79-37D633B846F1}">
                    <asvg:svgBlip xmlns:asvg="http://schemas.microsoft.com/office/drawing/2016/SVG/main" r:embed="rId51"/>
                  </a:ext>
                </a:extLst>
              </a:blip>
              <a:stretch>
                <a:fillRect/>
              </a:stretch>
            </p:blipFill>
            <p:spPr>
              <a:xfrm rot="20700000">
                <a:off x="3207387" y="-230961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16" name="グラフィックス 115" descr="バス 単色塗りつぶし">
                <a:extLst>
                  <a:ext uri="{FF2B5EF4-FFF2-40B4-BE49-F238E27FC236}">
                    <a16:creationId xmlns:a16="http://schemas.microsoft.com/office/drawing/2014/main" id="{E3EE8228-DE97-47D7-8725-3C9C3B3CA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6">
                <a:extLst>
                  <a:ext uri="{96DAC541-7B7A-43D3-8B79-37D633B846F1}">
                    <asvg:svgBlip xmlns:asvg="http://schemas.microsoft.com/office/drawing/2016/SVG/main" r:embed="rId77"/>
                  </a:ext>
                </a:extLst>
              </a:blip>
              <a:stretch>
                <a:fillRect/>
              </a:stretch>
            </p:blipFill>
            <p:spPr>
              <a:xfrm rot="20700000">
                <a:off x="2725570" y="1962941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17" name="グラフィックス 116" descr="バス 枠線">
                <a:extLst>
                  <a:ext uri="{FF2B5EF4-FFF2-40B4-BE49-F238E27FC236}">
                    <a16:creationId xmlns:a16="http://schemas.microsoft.com/office/drawing/2014/main" id="{D5DCA582-9746-4BC6-A4E9-5C66C33183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8">
                <a:extLst>
                  <a:ext uri="{96DAC541-7B7A-43D3-8B79-37D633B846F1}">
                    <asvg:svgBlip xmlns:asvg="http://schemas.microsoft.com/office/drawing/2016/SVG/main" r:embed="rId79"/>
                  </a:ext>
                </a:extLst>
              </a:blip>
              <a:stretch>
                <a:fillRect/>
              </a:stretch>
            </p:blipFill>
            <p:spPr>
              <a:xfrm rot="20700000">
                <a:off x="1727553" y="2230359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18" name="グラフィックス 117" descr="車 単色塗りつぶし">
                <a:extLst>
                  <a:ext uri="{FF2B5EF4-FFF2-40B4-BE49-F238E27FC236}">
                    <a16:creationId xmlns:a16="http://schemas.microsoft.com/office/drawing/2014/main" id="{BFB0DE57-C96E-4B4F-A98A-FAEF00EB3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>
                <a:extLst>
                  <a:ext uri="{96DAC541-7B7A-43D3-8B79-37D633B846F1}">
                    <asvg:svgBlip xmlns:asvg="http://schemas.microsoft.com/office/drawing/2016/SVG/main" r:embed="rId53"/>
                  </a:ext>
                </a:extLst>
              </a:blip>
              <a:stretch>
                <a:fillRect/>
              </a:stretch>
            </p:blipFill>
            <p:spPr>
              <a:xfrm rot="20700000">
                <a:off x="6224322" y="-946000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19" name="グラフィックス 118" descr="車 枠線">
                <a:extLst>
                  <a:ext uri="{FF2B5EF4-FFF2-40B4-BE49-F238E27FC236}">
                    <a16:creationId xmlns:a16="http://schemas.microsoft.com/office/drawing/2014/main" id="{D0D68C3F-CF7A-4674-8978-DC68BD5B36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>
                <a:extLst>
                  <a:ext uri="{96DAC541-7B7A-43D3-8B79-37D633B846F1}">
                    <asvg:svgBlip xmlns:asvg="http://schemas.microsoft.com/office/drawing/2016/SVG/main" r:embed="rId55"/>
                  </a:ext>
                </a:extLst>
              </a:blip>
              <a:stretch>
                <a:fillRect/>
              </a:stretch>
            </p:blipFill>
            <p:spPr>
              <a:xfrm rot="20700000">
                <a:off x="5226306" y="-678582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20" name="グラフィックス 119" descr="クルーズ船 単色塗りつぶし">
                <a:extLst>
                  <a:ext uri="{FF2B5EF4-FFF2-40B4-BE49-F238E27FC236}">
                    <a16:creationId xmlns:a16="http://schemas.microsoft.com/office/drawing/2014/main" id="{8D2CA174-299D-4492-AF8D-0F36FBE9A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0">
                <a:extLst>
                  <a:ext uri="{96DAC541-7B7A-43D3-8B79-37D633B846F1}">
                    <asvg:svgBlip xmlns:asvg="http://schemas.microsoft.com/office/drawing/2016/SVG/main" r:embed="rId81"/>
                  </a:ext>
                </a:extLst>
              </a:blip>
              <a:stretch>
                <a:fillRect/>
              </a:stretch>
            </p:blipFill>
            <p:spPr>
              <a:xfrm rot="20700000">
                <a:off x="729536" y="2497777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21" name="グラフィックス 120" descr="クルーズ船 枠線">
                <a:extLst>
                  <a:ext uri="{FF2B5EF4-FFF2-40B4-BE49-F238E27FC236}">
                    <a16:creationId xmlns:a16="http://schemas.microsoft.com/office/drawing/2014/main" id="{666CEF83-72C7-4C31-B6EB-9D12A212D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2">
                <a:extLst>
                  <a:ext uri="{96DAC541-7B7A-43D3-8B79-37D633B846F1}">
                    <asvg:svgBlip xmlns:asvg="http://schemas.microsoft.com/office/drawing/2016/SVG/main" r:embed="rId83"/>
                  </a:ext>
                </a:extLst>
              </a:blip>
              <a:stretch>
                <a:fillRect/>
              </a:stretch>
            </p:blipFill>
            <p:spPr>
              <a:xfrm rot="20700000">
                <a:off x="-268481" y="2765194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22" name="グラフィックス 121" descr="燃料 単色塗りつぶし">
                <a:extLst>
                  <a:ext uri="{FF2B5EF4-FFF2-40B4-BE49-F238E27FC236}">
                    <a16:creationId xmlns:a16="http://schemas.microsoft.com/office/drawing/2014/main" id="{65155CD3-DA31-482B-BFDF-003DD9FE5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6">
                <a:extLst>
                  <a:ext uri="{96DAC541-7B7A-43D3-8B79-37D633B846F1}">
                    <asvg:svgBlip xmlns:asvg="http://schemas.microsoft.com/office/drawing/2016/SVG/main" r:embed="rId57"/>
                  </a:ext>
                </a:extLst>
              </a:blip>
              <a:stretch>
                <a:fillRect/>
              </a:stretch>
            </p:blipFill>
            <p:spPr>
              <a:xfrm rot="20700000">
                <a:off x="471437" y="1534536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23" name="グラフィックス 122" descr="燃料 枠線">
                <a:extLst>
                  <a:ext uri="{FF2B5EF4-FFF2-40B4-BE49-F238E27FC236}">
                    <a16:creationId xmlns:a16="http://schemas.microsoft.com/office/drawing/2014/main" id="{7FC10A8E-A8A9-4657-8405-CBE0E9786C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8">
                <a:extLst>
                  <a:ext uri="{96DAC541-7B7A-43D3-8B79-37D633B846F1}">
                    <asvg:svgBlip xmlns:asvg="http://schemas.microsoft.com/office/drawing/2016/SVG/main" r:embed="rId59"/>
                  </a:ext>
                </a:extLst>
              </a:blip>
              <a:stretch>
                <a:fillRect/>
              </a:stretch>
            </p:blipFill>
            <p:spPr>
              <a:xfrm rot="20700000">
                <a:off x="-526580" y="1801954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24" name="グラフィックス 123" descr="舷窓 単色塗りつぶし">
                <a:extLst>
                  <a:ext uri="{FF2B5EF4-FFF2-40B4-BE49-F238E27FC236}">
                    <a16:creationId xmlns:a16="http://schemas.microsoft.com/office/drawing/2014/main" id="{1DAAFA13-E97C-4B05-98D1-F4A112C56A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96DAC541-7B7A-43D3-8B79-37D633B846F1}">
                    <asvg:svgBlip xmlns:asvg="http://schemas.microsoft.com/office/drawing/2016/SVG/main" r:embed="rId61"/>
                  </a:ext>
                </a:extLst>
              </a:blip>
              <a:stretch>
                <a:fillRect/>
              </a:stretch>
            </p:blipFill>
            <p:spPr>
              <a:xfrm rot="20700000">
                <a:off x="213336" y="571292"/>
                <a:ext cx="734283" cy="734283"/>
              </a:xfrm>
              <a:prstGeom prst="rect">
                <a:avLst/>
              </a:prstGeom>
            </p:spPr>
          </p:pic>
          <p:pic>
            <p:nvPicPr>
              <p:cNvPr id="125" name="グラフィックス 124" descr="ハンドル 単色塗りつぶし">
                <a:extLst>
                  <a:ext uri="{FF2B5EF4-FFF2-40B4-BE49-F238E27FC236}">
                    <a16:creationId xmlns:a16="http://schemas.microsoft.com/office/drawing/2014/main" id="{B7890A57-F597-41E9-8B6C-337D21FBE7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4">
                <a:extLst>
                  <a:ext uri="{96DAC541-7B7A-43D3-8B79-37D633B846F1}">
                    <asvg:svgBlip xmlns:asvg="http://schemas.microsoft.com/office/drawing/2016/SVG/main" r:embed="rId65"/>
                  </a:ext>
                </a:extLst>
              </a:blip>
              <a:stretch>
                <a:fillRect/>
              </a:stretch>
            </p:blipFill>
            <p:spPr>
              <a:xfrm rot="20700000">
                <a:off x="-90567" y="-382822"/>
                <a:ext cx="734283" cy="734283"/>
              </a:xfrm>
              <a:prstGeom prst="rect">
                <a:avLst/>
              </a:prstGeom>
            </p:spPr>
          </p:pic>
        </p:grpSp>
        <p:pic>
          <p:nvPicPr>
            <p:cNvPr id="6" name="グラフィックス 5" descr="舷窓 枠線">
              <a:extLst>
                <a:ext uri="{FF2B5EF4-FFF2-40B4-BE49-F238E27FC236}">
                  <a16:creationId xmlns:a16="http://schemas.microsoft.com/office/drawing/2014/main" id="{3B43B01F-3BB1-4ED0-8817-EFAE04433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/>
            </a:stretch>
          </p:blipFill>
          <p:spPr>
            <a:xfrm rot="21540000">
              <a:off x="74904" y="-841632"/>
              <a:ext cx="734283" cy="734283"/>
            </a:xfrm>
            <a:prstGeom prst="rect">
              <a:avLst/>
            </a:prstGeom>
          </p:spPr>
        </p:pic>
        <p:pic>
          <p:nvPicPr>
            <p:cNvPr id="7" name="グラフィックス 6" descr="クジラ 枠線">
              <a:extLst>
                <a:ext uri="{FF2B5EF4-FFF2-40B4-BE49-F238E27FC236}">
                  <a16:creationId xmlns:a16="http://schemas.microsoft.com/office/drawing/2014/main" id="{38B3A964-AEFF-43E2-BA04-5DFCA3A61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 rot="21540000">
              <a:off x="2267272" y="5984341"/>
              <a:ext cx="734283" cy="734283"/>
            </a:xfrm>
            <a:prstGeom prst="rect">
              <a:avLst/>
            </a:prstGeom>
          </p:spPr>
        </p:pic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447DA4E-0FB2-4687-8A12-864AFD73F1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7928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447DA4E-0FB2-4687-8A12-864AFD73F1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C105E10-AB01-426E-8DC8-0A2DA42C09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491" t="22579" r="11590" b="209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正方形/長方形 125">
            <a:extLst>
              <a:ext uri="{FF2B5EF4-FFF2-40B4-BE49-F238E27FC236}">
                <a16:creationId xmlns:a16="http://schemas.microsoft.com/office/drawing/2014/main" id="{45C1BC46-8924-4064-BEAF-9B4915DA24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5452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36CA82B-773D-4834-98E9-7F43CF36E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6200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D5A4B2A-7496-40F9-953B-A0C2E192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190500"/>
            <a:ext cx="1422400" cy="3810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53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73349"/>
            <a:ext cx="8229600" cy="908051"/>
          </a:xfrm>
        </p:spPr>
        <p:txBody>
          <a:bodyPr anchor="t">
            <a:noAutofit/>
          </a:bodyPr>
          <a:lstStyle>
            <a:lvl1pPr algn="ctr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F123723C-E044-4E61-A87B-F70866C6D239}"/>
              </a:ext>
            </a:extLst>
          </p:cNvPr>
          <p:cNvCxnSpPr/>
          <p:nvPr userDrawn="1"/>
        </p:nvCxnSpPr>
        <p:spPr>
          <a:xfrm>
            <a:off x="912000" y="3251199"/>
            <a:ext cx="1036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 descr="ロゴ, 会社名&#10;&#10;自動的に生成された説明">
            <a:extLst>
              <a:ext uri="{FF2B5EF4-FFF2-40B4-BE49-F238E27FC236}">
                <a16:creationId xmlns:a16="http://schemas.microsoft.com/office/drawing/2014/main" id="{CF91A481-6C68-435C-828A-FB8D4BF9B1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1907" y="5624908"/>
            <a:ext cx="908188" cy="108069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E2F0669-CC6E-40B6-85EB-DDBCC314E978}"/>
              </a:ext>
            </a:extLst>
          </p:cNvPr>
          <p:cNvSpPr/>
          <p:nvPr userDrawn="1"/>
        </p:nvSpPr>
        <p:spPr>
          <a:xfrm>
            <a:off x="4196956" y="4191000"/>
            <a:ext cx="379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Taiga SHIMOTSUURA</a:t>
            </a:r>
            <a:endParaRPr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19AC31B-8835-41B8-9AD9-67C767705F6F}"/>
              </a:ext>
            </a:extLst>
          </p:cNvPr>
          <p:cNvSpPr/>
          <p:nvPr userDrawn="1"/>
        </p:nvSpPr>
        <p:spPr>
          <a:xfrm>
            <a:off x="2166784" y="4969509"/>
            <a:ext cx="78584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Graduate School of Economics, Kyushu University, Fukuoka, Japan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/>
              <a:t>5/27/2022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/>
              <a:t>統計計量分析特研</a:t>
            </a:r>
            <a:r>
              <a:rPr lang="en-US" altLang="zh-TW"/>
              <a:t>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84" r:id="rId4"/>
    <p:sldLayoutId id="2147483650" r:id="rId5"/>
    <p:sldLayoutId id="2147483680" r:id="rId6"/>
    <p:sldLayoutId id="2147483681" r:id="rId7"/>
    <p:sldLayoutId id="2147483660" r:id="rId8"/>
    <p:sldLayoutId id="2147483651" r:id="rId9"/>
    <p:sldLayoutId id="2147483683" r:id="rId10"/>
    <p:sldLayoutId id="2147483685" r:id="rId11"/>
    <p:sldLayoutId id="2147483654" r:id="rId12"/>
    <p:sldLayoutId id="2147483661" r:id="rId13"/>
    <p:sldLayoutId id="2147483662" r:id="rId14"/>
    <p:sldLayoutId id="2147483652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hf hdr="0" ftr="0" dt="0"/>
  <p:txStyles>
    <p:titleStyle>
      <a:lvl1pPr algn="ctr" defTabSz="60957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60957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76" indent="-190490" algn="l" defTabSz="60957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62" indent="-152392" algn="l" defTabSz="6095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47" indent="-152392" algn="l" defTabSz="60957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indent="-152392" algn="l" defTabSz="60957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17" indent="-152392" algn="l" defTabSz="60957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01" indent="-152392" algn="l" defTabSz="60957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886" indent="-152392" algn="l" defTabSz="60957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670" indent="-152392" algn="l" defTabSz="60957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84" algn="l" defTabSz="60957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70" algn="l" defTabSz="60957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54" algn="l" defTabSz="60957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40" algn="l" defTabSz="60957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25" algn="l" defTabSz="60957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09" algn="l" defTabSz="60957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493" algn="l" defTabSz="60957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278" algn="l" defTabSz="60957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png"/><Relationship Id="rId4" Type="http://schemas.openxmlformats.org/officeDocument/2006/relationships/image" Target="../media/image124.png"/><Relationship Id="rId9" Type="http://schemas.openxmlformats.org/officeDocument/2006/relationships/image" Target="../media/image1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3.png"/><Relationship Id="rId3" Type="http://schemas.openxmlformats.org/officeDocument/2006/relationships/image" Target="../media/image129.png"/><Relationship Id="rId34" Type="http://schemas.openxmlformats.org/officeDocument/2006/relationships/image" Target="../media/image138.emf"/><Relationship Id="rId7" Type="http://schemas.openxmlformats.org/officeDocument/2006/relationships/image" Target="../media/image132.png"/><Relationship Id="rId25" Type="http://schemas.openxmlformats.org/officeDocument/2006/relationships/image" Target="../media/image134.png"/><Relationship Id="rId33" Type="http://schemas.openxmlformats.org/officeDocument/2006/relationships/image" Target="../media/image142.png"/><Relationship Id="rId2" Type="http://schemas.openxmlformats.org/officeDocument/2006/relationships/notesSlide" Target="../notesSlides/notesSlide12.xml"/><Relationship Id="rId29" Type="http://schemas.openxmlformats.org/officeDocument/2006/relationships/image" Target="../media/image136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png"/><Relationship Id="rId24" Type="http://schemas.openxmlformats.org/officeDocument/2006/relationships/image" Target="../media/image119.emf"/><Relationship Id="rId32" Type="http://schemas.openxmlformats.org/officeDocument/2006/relationships/image" Target="../media/image137.emf"/><Relationship Id="rId5" Type="http://schemas.openxmlformats.org/officeDocument/2006/relationships/image" Target="../media/image131.png"/><Relationship Id="rId23" Type="http://schemas.openxmlformats.org/officeDocument/2006/relationships/image" Target="../media/image1320.png"/><Relationship Id="rId28" Type="http://schemas.openxmlformats.org/officeDocument/2006/relationships/image" Target="../media/image135.png"/><Relationship Id="rId31" Type="http://schemas.openxmlformats.org/officeDocument/2006/relationships/image" Target="../media/image140.png"/><Relationship Id="rId4" Type="http://schemas.openxmlformats.org/officeDocument/2006/relationships/image" Target="../media/image130.png"/><Relationship Id="rId22" Type="http://schemas.openxmlformats.org/officeDocument/2006/relationships/image" Target="../media/image1281.png"/><Relationship Id="rId27" Type="http://schemas.openxmlformats.org/officeDocument/2006/relationships/image" Target="../media/image134.svg"/><Relationship Id="rId30" Type="http://schemas.openxmlformats.org/officeDocument/2006/relationships/image" Target="../media/image1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13" Type="http://schemas.openxmlformats.org/officeDocument/2006/relationships/image" Target="../media/image147.emf"/><Relationship Id="rId18" Type="http://schemas.openxmlformats.org/officeDocument/2006/relationships/image" Target="../media/image152.png"/><Relationship Id="rId26" Type="http://schemas.openxmlformats.org/officeDocument/2006/relationships/image" Target="../media/image160.png"/><Relationship Id="rId3" Type="http://schemas.openxmlformats.org/officeDocument/2006/relationships/image" Target="../media/image140.emf"/><Relationship Id="rId21" Type="http://schemas.openxmlformats.org/officeDocument/2006/relationships/image" Target="../media/image155.svg"/><Relationship Id="rId7" Type="http://schemas.openxmlformats.org/officeDocument/2006/relationships/image" Target="../media/image137.emf"/><Relationship Id="rId12" Type="http://schemas.openxmlformats.org/officeDocument/2006/relationships/image" Target="../media/image146.emf"/><Relationship Id="rId17" Type="http://schemas.openxmlformats.org/officeDocument/2006/relationships/image" Target="../media/image151.svg"/><Relationship Id="rId25" Type="http://schemas.openxmlformats.org/officeDocument/2006/relationships/image" Target="../media/image159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50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9.emf"/><Relationship Id="rId11" Type="http://schemas.openxmlformats.org/officeDocument/2006/relationships/image" Target="../media/image145.svg"/><Relationship Id="rId24" Type="http://schemas.openxmlformats.org/officeDocument/2006/relationships/image" Target="../media/image158.png"/><Relationship Id="rId5" Type="http://schemas.openxmlformats.org/officeDocument/2006/relationships/image" Target="../media/image142.svg"/><Relationship Id="rId15" Type="http://schemas.openxmlformats.org/officeDocument/2006/relationships/image" Target="../media/image149.emf"/><Relationship Id="rId23" Type="http://schemas.openxmlformats.org/officeDocument/2006/relationships/image" Target="../media/image157.svg"/><Relationship Id="rId28" Type="http://schemas.openxmlformats.org/officeDocument/2006/relationships/image" Target="../media/image115.emf"/><Relationship Id="rId10" Type="http://schemas.openxmlformats.org/officeDocument/2006/relationships/image" Target="../media/image105.png"/><Relationship Id="rId19" Type="http://schemas.openxmlformats.org/officeDocument/2006/relationships/image" Target="../media/image153.svg"/><Relationship Id="rId4" Type="http://schemas.openxmlformats.org/officeDocument/2006/relationships/image" Target="../media/image141.png"/><Relationship Id="rId9" Type="http://schemas.openxmlformats.org/officeDocument/2006/relationships/image" Target="../media/image144.emf"/><Relationship Id="rId14" Type="http://schemas.openxmlformats.org/officeDocument/2006/relationships/image" Target="../media/image148.emf"/><Relationship Id="rId22" Type="http://schemas.openxmlformats.org/officeDocument/2006/relationships/image" Target="../media/image156.png"/><Relationship Id="rId27" Type="http://schemas.openxmlformats.org/officeDocument/2006/relationships/image" Target="../media/image16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4.emf"/><Relationship Id="rId18" Type="http://schemas.openxmlformats.org/officeDocument/2006/relationships/image" Target="../media/image148.emf"/><Relationship Id="rId26" Type="http://schemas.openxmlformats.org/officeDocument/2006/relationships/image" Target="../media/image156.png"/><Relationship Id="rId3" Type="http://schemas.openxmlformats.org/officeDocument/2006/relationships/image" Target="../media/image162.emf"/><Relationship Id="rId21" Type="http://schemas.openxmlformats.org/officeDocument/2006/relationships/image" Target="../media/image151.svg"/><Relationship Id="rId7" Type="http://schemas.openxmlformats.org/officeDocument/2006/relationships/image" Target="../media/image140.emf"/><Relationship Id="rId12" Type="http://schemas.openxmlformats.org/officeDocument/2006/relationships/image" Target="../media/image143.emf"/><Relationship Id="rId17" Type="http://schemas.openxmlformats.org/officeDocument/2006/relationships/image" Target="../media/image147.emf"/><Relationship Id="rId25" Type="http://schemas.openxmlformats.org/officeDocument/2006/relationships/image" Target="../media/image155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46.emf"/><Relationship Id="rId20" Type="http://schemas.openxmlformats.org/officeDocument/2006/relationships/image" Target="../media/image150.png"/><Relationship Id="rId29" Type="http://schemas.openxmlformats.org/officeDocument/2006/relationships/image" Target="../media/image159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5.emf"/><Relationship Id="rId11" Type="http://schemas.openxmlformats.org/officeDocument/2006/relationships/image" Target="../media/image137.emf"/><Relationship Id="rId24" Type="http://schemas.openxmlformats.org/officeDocument/2006/relationships/image" Target="../media/image154.png"/><Relationship Id="rId32" Type="http://schemas.openxmlformats.org/officeDocument/2006/relationships/image" Target="../media/image115.emf"/><Relationship Id="rId5" Type="http://schemas.openxmlformats.org/officeDocument/2006/relationships/image" Target="../media/image164.emf"/><Relationship Id="rId15" Type="http://schemas.openxmlformats.org/officeDocument/2006/relationships/image" Target="../media/image145.svg"/><Relationship Id="rId23" Type="http://schemas.openxmlformats.org/officeDocument/2006/relationships/image" Target="../media/image153.svg"/><Relationship Id="rId28" Type="http://schemas.openxmlformats.org/officeDocument/2006/relationships/image" Target="../media/image158.png"/><Relationship Id="rId10" Type="http://schemas.openxmlformats.org/officeDocument/2006/relationships/image" Target="../media/image119.emf"/><Relationship Id="rId19" Type="http://schemas.openxmlformats.org/officeDocument/2006/relationships/image" Target="../media/image149.emf"/><Relationship Id="rId31" Type="http://schemas.openxmlformats.org/officeDocument/2006/relationships/image" Target="../media/image161.svg"/><Relationship Id="rId4" Type="http://schemas.openxmlformats.org/officeDocument/2006/relationships/image" Target="../media/image163.emf"/><Relationship Id="rId9" Type="http://schemas.openxmlformats.org/officeDocument/2006/relationships/image" Target="../media/image142.svg"/><Relationship Id="rId14" Type="http://schemas.openxmlformats.org/officeDocument/2006/relationships/image" Target="../media/image105.png"/><Relationship Id="rId22" Type="http://schemas.openxmlformats.org/officeDocument/2006/relationships/image" Target="../media/image152.png"/><Relationship Id="rId27" Type="http://schemas.openxmlformats.org/officeDocument/2006/relationships/image" Target="../media/image157.svg"/><Relationship Id="rId30" Type="http://schemas.openxmlformats.org/officeDocument/2006/relationships/image" Target="../media/image1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svg"/><Relationship Id="rId18" Type="http://schemas.openxmlformats.org/officeDocument/2006/relationships/image" Target="../media/image111.emf"/><Relationship Id="rId3" Type="http://schemas.openxmlformats.org/officeDocument/2006/relationships/image" Target="../media/image96.emf"/><Relationship Id="rId7" Type="http://schemas.openxmlformats.org/officeDocument/2006/relationships/image" Target="../media/image100.svg"/><Relationship Id="rId12" Type="http://schemas.openxmlformats.org/officeDocument/2006/relationships/image" Target="../media/image105.png"/><Relationship Id="rId17" Type="http://schemas.openxmlformats.org/officeDocument/2006/relationships/image" Target="../media/image110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9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image" Target="../media/image98.svg"/><Relationship Id="rId15" Type="http://schemas.openxmlformats.org/officeDocument/2006/relationships/image" Target="../media/image108.sv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svg"/><Relationship Id="rId14" Type="http://schemas.openxmlformats.org/officeDocument/2006/relationships/image" Target="../media/image10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7" Type="http://schemas.openxmlformats.org/officeDocument/2006/relationships/image" Target="../media/image17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1.emf"/><Relationship Id="rId5" Type="http://schemas.openxmlformats.org/officeDocument/2006/relationships/image" Target="../media/image170.emf"/><Relationship Id="rId10" Type="http://schemas.openxmlformats.org/officeDocument/2006/relationships/image" Target="../media/image173.emf"/><Relationship Id="rId4" Type="http://schemas.openxmlformats.org/officeDocument/2006/relationships/image" Target="../media/image169.emf"/><Relationship Id="rId9" Type="http://schemas.openxmlformats.org/officeDocument/2006/relationships/image" Target="../media/image16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image" Target="../media/image160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0.png"/><Relationship Id="rId2" Type="http://schemas.openxmlformats.org/officeDocument/2006/relationships/image" Target="../media/image12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5.emf"/><Relationship Id="rId5" Type="http://schemas.openxmlformats.org/officeDocument/2006/relationships/image" Target="../media/image411.png"/><Relationship Id="rId4" Type="http://schemas.openxmlformats.org/officeDocument/2006/relationships/image" Target="../media/image3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6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10" Type="http://schemas.openxmlformats.org/officeDocument/2006/relationships/image" Target="../media/image102.svg"/><Relationship Id="rId4" Type="http://schemas.openxmlformats.org/officeDocument/2006/relationships/image" Target="../media/image98.svg"/><Relationship Id="rId9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86.svg"/><Relationship Id="rId3" Type="http://schemas.openxmlformats.org/officeDocument/2006/relationships/image" Target="../media/image178.svg"/><Relationship Id="rId7" Type="http://schemas.openxmlformats.org/officeDocument/2006/relationships/image" Target="../media/image182.svg"/><Relationship Id="rId12" Type="http://schemas.openxmlformats.org/officeDocument/2006/relationships/image" Target="../media/image185.png"/><Relationship Id="rId17" Type="http://schemas.openxmlformats.org/officeDocument/2006/relationships/image" Target="../media/image188.svg"/><Relationship Id="rId2" Type="http://schemas.openxmlformats.org/officeDocument/2006/relationships/image" Target="../media/image177.png"/><Relationship Id="rId16" Type="http://schemas.openxmlformats.org/officeDocument/2006/relationships/image" Target="../media/image1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1.png"/><Relationship Id="rId11" Type="http://schemas.openxmlformats.org/officeDocument/2006/relationships/image" Target="../media/image184.svg"/><Relationship Id="rId5" Type="http://schemas.openxmlformats.org/officeDocument/2006/relationships/image" Target="../media/image180.svg"/><Relationship Id="rId15" Type="http://schemas.openxmlformats.org/officeDocument/2006/relationships/image" Target="../media/image153.svg"/><Relationship Id="rId10" Type="http://schemas.openxmlformats.org/officeDocument/2006/relationships/image" Target="../media/image183.png"/><Relationship Id="rId4" Type="http://schemas.openxmlformats.org/officeDocument/2006/relationships/image" Target="../media/image179.png"/><Relationship Id="rId9" Type="http://schemas.openxmlformats.org/officeDocument/2006/relationships/image" Target="../media/image145.svg"/><Relationship Id="rId14" Type="http://schemas.openxmlformats.org/officeDocument/2006/relationships/image" Target="../media/image1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svg"/><Relationship Id="rId18" Type="http://schemas.openxmlformats.org/officeDocument/2006/relationships/image" Target="../media/image111.emf"/><Relationship Id="rId3" Type="http://schemas.openxmlformats.org/officeDocument/2006/relationships/image" Target="../media/image96.emf"/><Relationship Id="rId7" Type="http://schemas.openxmlformats.org/officeDocument/2006/relationships/image" Target="../media/image100.svg"/><Relationship Id="rId12" Type="http://schemas.openxmlformats.org/officeDocument/2006/relationships/image" Target="../media/image105.png"/><Relationship Id="rId17" Type="http://schemas.openxmlformats.org/officeDocument/2006/relationships/image" Target="../media/image11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9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image" Target="../media/image98.svg"/><Relationship Id="rId15" Type="http://schemas.openxmlformats.org/officeDocument/2006/relationships/image" Target="../media/image108.sv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svg"/><Relationship Id="rId14" Type="http://schemas.openxmlformats.org/officeDocument/2006/relationships/image" Target="../media/image10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4.emf"/><Relationship Id="rId4" Type="http://schemas.openxmlformats.org/officeDocument/2006/relationships/image" Target="../media/image193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5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svg"/><Relationship Id="rId13" Type="http://schemas.openxmlformats.org/officeDocument/2006/relationships/image" Target="../media/image209.png"/><Relationship Id="rId18" Type="http://schemas.openxmlformats.org/officeDocument/2006/relationships/image" Target="../media/image212.svg"/><Relationship Id="rId26" Type="http://schemas.openxmlformats.org/officeDocument/2006/relationships/image" Target="../media/image218.emf"/><Relationship Id="rId3" Type="http://schemas.openxmlformats.org/officeDocument/2006/relationships/image" Target="../media/image198.svg"/><Relationship Id="rId21" Type="http://schemas.openxmlformats.org/officeDocument/2006/relationships/image" Target="../media/image214.png"/><Relationship Id="rId7" Type="http://schemas.openxmlformats.org/officeDocument/2006/relationships/image" Target="../media/image205.png"/><Relationship Id="rId12" Type="http://schemas.openxmlformats.org/officeDocument/2006/relationships/image" Target="../media/image208.svg"/><Relationship Id="rId17" Type="http://schemas.openxmlformats.org/officeDocument/2006/relationships/image" Target="../media/image211.png"/><Relationship Id="rId25" Type="http://schemas.openxmlformats.org/officeDocument/2006/relationships/image" Target="../media/image217.emf"/><Relationship Id="rId2" Type="http://schemas.openxmlformats.org/officeDocument/2006/relationships/image" Target="../media/image197.png"/><Relationship Id="rId16" Type="http://schemas.openxmlformats.org/officeDocument/2006/relationships/image" Target="../media/image159.svg"/><Relationship Id="rId20" Type="http://schemas.openxmlformats.org/officeDocument/2006/relationships/image" Target="../media/image119.emf"/><Relationship Id="rId29" Type="http://schemas.openxmlformats.org/officeDocument/2006/relationships/image" Target="../media/image221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4.png"/><Relationship Id="rId11" Type="http://schemas.openxmlformats.org/officeDocument/2006/relationships/image" Target="../media/image207.png"/><Relationship Id="rId24" Type="http://schemas.openxmlformats.org/officeDocument/2006/relationships/image" Target="../media/image216.emf"/><Relationship Id="rId5" Type="http://schemas.openxmlformats.org/officeDocument/2006/relationships/image" Target="../media/image203.svg"/><Relationship Id="rId15" Type="http://schemas.openxmlformats.org/officeDocument/2006/relationships/image" Target="../media/image158.png"/><Relationship Id="rId23" Type="http://schemas.openxmlformats.org/officeDocument/2006/relationships/image" Target="../media/image137.emf"/><Relationship Id="rId28" Type="http://schemas.openxmlformats.org/officeDocument/2006/relationships/image" Target="../media/image220.emf"/><Relationship Id="rId10" Type="http://schemas.openxmlformats.org/officeDocument/2006/relationships/image" Target="../media/image155.svg"/><Relationship Id="rId19" Type="http://schemas.openxmlformats.org/officeDocument/2006/relationships/image" Target="../media/image213.emf"/><Relationship Id="rId4" Type="http://schemas.openxmlformats.org/officeDocument/2006/relationships/image" Target="../media/image202.png"/><Relationship Id="rId9" Type="http://schemas.openxmlformats.org/officeDocument/2006/relationships/image" Target="../media/image154.png"/><Relationship Id="rId14" Type="http://schemas.openxmlformats.org/officeDocument/2006/relationships/image" Target="../media/image210.svg"/><Relationship Id="rId22" Type="http://schemas.openxmlformats.org/officeDocument/2006/relationships/image" Target="../media/image215.svg"/><Relationship Id="rId27" Type="http://schemas.openxmlformats.org/officeDocument/2006/relationships/image" Target="../media/image219.emf"/><Relationship Id="rId30" Type="http://schemas.openxmlformats.org/officeDocument/2006/relationships/image" Target="../media/image22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7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.emf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7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7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7" Type="http://schemas.openxmlformats.org/officeDocument/2006/relationships/image" Target="../media/image11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9.png"/><Relationship Id="rId5" Type="http://schemas.openxmlformats.org/officeDocument/2006/relationships/image" Target="../media/image117.png"/><Relationship Id="rId4" Type="http://schemas.openxmlformats.org/officeDocument/2006/relationships/image" Target="../media/image1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8.emf"/><Relationship Id="rId7" Type="http://schemas.openxmlformats.org/officeDocument/2006/relationships/image" Target="../media/image11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0.png"/><Relationship Id="rId5" Type="http://schemas.openxmlformats.org/officeDocument/2006/relationships/image" Target="../media/image117.png"/><Relationship Id="rId10" Type="http://schemas.openxmlformats.org/officeDocument/2006/relationships/image" Target="../media/image117.svg"/><Relationship Id="rId4" Type="http://schemas.openxmlformats.org/officeDocument/2006/relationships/image" Target="../media/image118.png"/><Relationship Id="rId9" Type="http://schemas.openxmlformats.org/officeDocument/2006/relationships/image" Target="../media/image1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9066B18-17D3-4C76-9F74-6624FF4038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6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pic>
        <p:nvPicPr>
          <p:cNvPr id="11" name="図 10" descr="立っている労働者と積み重ねられたカラフルな貨物コンテナ">
            <a:extLst>
              <a:ext uri="{FF2B5EF4-FFF2-40B4-BE49-F238E27FC236}">
                <a16:creationId xmlns:a16="http://schemas.microsoft.com/office/drawing/2014/main" id="{FD3F54ED-A2EF-4810-905F-74BE3C9E02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B8583F"/>
              </a:clrFrom>
              <a:clrTo>
                <a:srgbClr val="B8583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48" b="96634" l="36153" r="49718">
                        <a14:foregroundMark x1="36551" y1="93713" x2="37247" y2="95495"/>
                        <a14:foregroundMark x1="39171" y1="95842" x2="40498" y2="96683"/>
                        <a14:foregroundMark x1="49221" y1="50644" x2="49718" y2="50248"/>
                        <a14:foregroundMark x1="37347" y1="78119" x2="38773" y2="80149"/>
                        <a14:foregroundMark x1="38242" y1="78564" x2="38839" y2="79950"/>
                        <a14:foregroundMark x1="37612" y1="76188" x2="37612" y2="76188"/>
                        <a14:foregroundMark x1="38408" y1="75347" x2="38143" y2="75594"/>
                        <a14:foregroundMark x1="37479" y1="75297" x2="37977" y2="76584"/>
                        <a14:foregroundMark x1="37944" y1="76634" x2="38109" y2="76980"/>
                        <a14:foregroundMark x1="36949" y1="76040" x2="36949" y2="76485"/>
                        <a14:foregroundMark x1="38010" y1="76832" x2="38375" y2="78119"/>
                        <a14:backgroundMark x1="36252" y1="63663" x2="43748" y2="68960"/>
                        <a14:backgroundMark x1="43748" y1="68960" x2="39768" y2="70693"/>
                        <a14:backgroundMark x1="39768" y1="70693" x2="36716" y2="74356"/>
                        <a14:backgroundMark x1="36509" y1="76485" x2="36153" y2="80149"/>
                        <a14:backgroundMark x1="36716" y1="74356" x2="36552" y2="76040"/>
                        <a14:backgroundMark x1="36153" y1="80149" x2="36958" y2="76188"/>
                        <a14:backgroundMark x1="39150" y1="79118" x2="40464" y2="91040"/>
                        <a14:backgroundMark x1="40464" y1="91040" x2="43615" y2="94901"/>
                        <a14:backgroundMark x1="43615" y1="94901" x2="47562" y2="95248"/>
                        <a14:backgroundMark x1="47562" y1="95248" x2="49784" y2="77030"/>
                        <a14:backgroundMark x1="49784" y1="77030" x2="49055" y2="65099"/>
                        <a14:backgroundMark x1="49055" y1="65099" x2="45141" y2="62673"/>
                        <a14:backgroundMark x1="45141" y1="62673" x2="36783" y2="62921"/>
                        <a14:backgroundMark x1="36783" y1="62921" x2="36186" y2="74406"/>
                        <a14:backgroundMark x1="36186" y1="74406" x2="36716" y2="68218"/>
                        <a14:backgroundMark x1="36716" y1="68218" x2="40133" y2="63960"/>
                        <a14:backgroundMark x1="40133" y1="63960" x2="44809" y2="64356"/>
                        <a14:backgroundMark x1="44809" y1="64356" x2="33731" y2="63069"/>
                        <a14:backgroundMark x1="33731" y1="63069" x2="44610" y2="63960"/>
                        <a14:backgroundMark x1="44610" y1="63960" x2="39204" y2="62228"/>
                        <a14:backgroundMark x1="39204" y1="62228" x2="47861" y2="65000"/>
                        <a14:backgroundMark x1="47861" y1="65000" x2="42056" y2="64406"/>
                        <a14:backgroundMark x1="42056" y1="64406" x2="50481" y2="66040"/>
                        <a14:backgroundMark x1="50481" y1="66040" x2="38342" y2="63812"/>
                        <a14:backgroundMark x1="38342" y1="63812" x2="58043" y2="68069"/>
                        <a14:backgroundMark x1="58043" y1="68069" x2="40531" y2="64703"/>
                        <a14:backgroundMark x1="40531" y1="64703" x2="52836" y2="65990"/>
                        <a14:backgroundMark x1="52836" y1="65990" x2="40896" y2="63465"/>
                        <a14:backgroundMark x1="40896" y1="63465" x2="45174" y2="63218"/>
                        <a14:backgroundMark x1="45174" y1="63218" x2="52803" y2="63218"/>
                        <a14:backgroundMark x1="52803" y1="63218" x2="40033" y2="61733"/>
                        <a14:backgroundMark x1="40033" y1="61733" x2="51542" y2="64356"/>
                        <a14:backgroundMark x1="51542" y1="64356" x2="38375" y2="63515"/>
                        <a14:backgroundMark x1="38375" y1="63515" x2="47927" y2="65000"/>
                        <a14:backgroundMark x1="47927" y1="65000" x2="33267" y2="63663"/>
                        <a14:backgroundMark x1="33267" y1="63663" x2="48391" y2="65941"/>
                        <a14:backgroundMark x1="48391" y1="65941" x2="39337" y2="65446"/>
                        <a14:backgroundMark x1="39337" y1="65446" x2="47894" y2="65743"/>
                        <a14:backgroundMark x1="47894" y1="65743" x2="34362" y2="65050"/>
                        <a14:backgroundMark x1="34362" y1="65050" x2="59104" y2="69554"/>
                        <a14:backgroundMark x1="59104" y1="69554" x2="35556" y2="68218"/>
                        <a14:backgroundMark x1="35556" y1="68218" x2="44345" y2="68168"/>
                        <a14:backgroundMark x1="44345" y1="68168" x2="48922" y2="68515"/>
                        <a14:backgroundMark x1="48922" y1="68515" x2="39635" y2="68317"/>
                        <a14:backgroundMark x1="39635" y1="68317" x2="57048" y2="70050"/>
                        <a14:backgroundMark x1="57048" y1="70050" x2="38308" y2="66634"/>
                        <a14:backgroundMark x1="38308" y1="66634" x2="46633" y2="66485"/>
                        <a14:backgroundMark x1="46633" y1="66485" x2="30448" y2="63020"/>
                        <a14:backgroundMark x1="30448" y1="63020" x2="53134" y2="66782"/>
                        <a14:backgroundMark x1="53134" y1="66782" x2="42786" y2="66485"/>
                        <a14:backgroundMark x1="42786" y1="66485" x2="51907" y2="68317"/>
                        <a14:backgroundMark x1="51907" y1="68317" x2="40896" y2="67475"/>
                        <a14:backgroundMark x1="40896" y1="67475" x2="45804" y2="67673"/>
                        <a14:backgroundMark x1="45804" y1="67673" x2="35655" y2="66782"/>
                        <a14:backgroundMark x1="35655" y1="66782" x2="45605" y2="67921"/>
                        <a14:backgroundMark x1="45605" y1="67921" x2="37048" y2="67574"/>
                        <a14:backgroundMark x1="37048" y1="67574" x2="49254" y2="69208"/>
                        <a14:backgroundMark x1="49254" y1="69208" x2="44146" y2="70198"/>
                        <a14:backgroundMark x1="44146" y1="70198" x2="67231" y2="74158"/>
                        <a14:backgroundMark x1="67231" y1="74158" x2="43781" y2="68911"/>
                        <a14:backgroundMark x1="43781" y1="68911" x2="47662" y2="69356"/>
                        <a14:backgroundMark x1="47662" y1="69356" x2="33300" y2="66634"/>
                        <a14:backgroundMark x1="33300" y1="66634" x2="52869" y2="70545"/>
                        <a14:backgroundMark x1="52869" y1="70545" x2="37977" y2="68366"/>
                        <a14:backgroundMark x1="37977" y1="68366" x2="54693" y2="72376"/>
                        <a14:backgroundMark x1="54693" y1="72376" x2="43449" y2="70594"/>
                        <a14:backgroundMark x1="43449" y1="70594" x2="51575" y2="71980"/>
                        <a14:backgroundMark x1="51575" y1="71980" x2="41692" y2="70693"/>
                        <a14:backgroundMark x1="41692" y1="70693" x2="45970" y2="71337"/>
                        <a14:backgroundMark x1="45970" y1="71337" x2="34760" y2="69307"/>
                        <a14:backgroundMark x1="34760" y1="69307" x2="51642" y2="72772"/>
                        <a14:backgroundMark x1="51642" y1="72772" x2="42056" y2="71980"/>
                        <a14:backgroundMark x1="42056" y1="71980" x2="51277" y2="74901"/>
                        <a14:backgroundMark x1="51277" y1="74901" x2="38673" y2="73020"/>
                        <a14:backgroundMark x1="38673" y1="73020" x2="48524" y2="74802"/>
                        <a14:backgroundMark x1="48524" y1="74802" x2="39071" y2="73218"/>
                        <a14:backgroundMark x1="39071" y1="73218" x2="46766" y2="74653"/>
                        <a14:backgroundMark x1="46766" y1="74653" x2="40000" y2="73515"/>
                        <a14:backgroundMark x1="40000" y1="73515" x2="47828" y2="74010"/>
                        <a14:backgroundMark x1="47828" y1="74010" x2="34196" y2="71139"/>
                        <a14:backgroundMark x1="34196" y1="71139" x2="51012" y2="74950"/>
                        <a14:backgroundMark x1="51012" y1="74950" x2="38474" y2="71782"/>
                        <a14:backgroundMark x1="38474" y1="71782" x2="55920" y2="75693"/>
                        <a14:backgroundMark x1="55920" y1="75693" x2="42886" y2="72228"/>
                        <a14:backgroundMark x1="42886" y1="72228" x2="52073" y2="72822"/>
                        <a14:backgroundMark x1="52073" y1="72822" x2="39602" y2="70099"/>
                        <a14:backgroundMark x1="39602" y1="70099" x2="45804" y2="70644"/>
                        <a14:backgroundMark x1="45804" y1="70644" x2="37214" y2="70000"/>
                        <a14:backgroundMark x1="37214" y1="70000" x2="49585" y2="72970"/>
                        <a14:backgroundMark x1="49585" y1="72970" x2="48557" y2="67178"/>
                        <a14:backgroundMark x1="48557" y1="67178" x2="50249" y2="73614"/>
                        <a14:backgroundMark x1="50249" y1="73614" x2="46169" y2="76436"/>
                        <a14:backgroundMark x1="46169" y1="76436" x2="38109" y2="73762"/>
                        <a14:backgroundMark x1="38109" y1="73762" x2="47330" y2="75743"/>
                        <a14:backgroundMark x1="47330" y1="75743" x2="42985" y2="75446"/>
                        <a14:backgroundMark x1="42985" y1="75446" x2="47098" y2="76188"/>
                        <a14:backgroundMark x1="47098" y1="76188" x2="42852" y2="76386"/>
                        <a14:backgroundMark x1="42852" y1="76386" x2="46799" y2="76683"/>
                        <a14:backgroundMark x1="46799" y1="76683" x2="42454" y2="76832"/>
                        <a14:backgroundMark x1="42454" y1="76832" x2="47927" y2="77772"/>
                        <a14:backgroundMark x1="47927" y1="77772" x2="39602" y2="76881"/>
                        <a14:backgroundMark x1="39602" y1="76881" x2="43748" y2="77624"/>
                        <a14:backgroundMark x1="43748" y1="77624" x2="39834" y2="77228"/>
                        <a14:backgroundMark x1="39834" y1="77228" x2="48325" y2="79059"/>
                        <a14:backgroundMark x1="48325" y1="79059" x2="40299" y2="78218"/>
                        <a14:backgroundMark x1="40299" y1="78218" x2="48325" y2="80347"/>
                        <a14:backgroundMark x1="48325" y1="80347" x2="40066" y2="79208"/>
                        <a14:backgroundMark x1="40066" y1="79208" x2="48889" y2="81535"/>
                        <a14:backgroundMark x1="48889" y1="81535" x2="39801" y2="80050"/>
                        <a14:backgroundMark x1="39801" y1="80050" x2="47728" y2="81683"/>
                        <a14:backgroundMark x1="47728" y1="81683" x2="39834" y2="80644"/>
                        <a14:backgroundMark x1="39834" y1="80644" x2="48325" y2="82574"/>
                        <a14:backgroundMark x1="48325" y1="82574" x2="39801" y2="81139"/>
                        <a14:backgroundMark x1="39801" y1="81139" x2="48491" y2="82574"/>
                        <a14:backgroundMark x1="48491" y1="82574" x2="40265" y2="81782"/>
                        <a14:backgroundMark x1="40265" y1="81782" x2="50149" y2="83762"/>
                        <a14:backgroundMark x1="50149" y1="83762" x2="41559" y2="82772"/>
                        <a14:backgroundMark x1="41559" y1="82772" x2="45804" y2="83614"/>
                        <a14:backgroundMark x1="45804" y1="83614" x2="41095" y2="83564"/>
                        <a14:backgroundMark x1="41095" y1="83564" x2="48823" y2="84356"/>
                        <a14:backgroundMark x1="48823" y1="84356" x2="39801" y2="83713"/>
                        <a14:backgroundMark x1="39801" y1="83713" x2="49121" y2="85743"/>
                        <a14:backgroundMark x1="49121" y1="85743" x2="40962" y2="84703"/>
                        <a14:backgroundMark x1="40962" y1="84703" x2="46733" y2="85792"/>
                        <a14:backgroundMark x1="46733" y1="85792" x2="42587" y2="86139"/>
                        <a14:backgroundMark x1="42587" y1="86139" x2="47032" y2="88020"/>
                        <a14:backgroundMark x1="47032" y1="88020" x2="42587" y2="86782"/>
                        <a14:backgroundMark x1="42587" y1="86782" x2="46833" y2="87376"/>
                        <a14:backgroundMark x1="46833" y1="87376" x2="42521" y2="87228"/>
                        <a14:backgroundMark x1="42521" y1="87228" x2="46833" y2="88614"/>
                        <a14:backgroundMark x1="46833" y1="88614" x2="42189" y2="88317"/>
                        <a14:backgroundMark x1="42189" y1="88317" x2="46003" y2="89208"/>
                        <a14:backgroundMark x1="46003" y1="89208" x2="41891" y2="88911"/>
                        <a14:backgroundMark x1="41891" y1="88911" x2="47264" y2="90149"/>
                        <a14:backgroundMark x1="47264" y1="90149" x2="43416" y2="89505"/>
                        <a14:backgroundMark x1="43416" y1="89505" x2="48060" y2="90891"/>
                        <a14:backgroundMark x1="48060" y1="90891" x2="44212" y2="90545"/>
                        <a14:backgroundMark x1="44212" y1="90545" x2="48226" y2="91337"/>
                        <a14:backgroundMark x1="48226" y1="91337" x2="43947" y2="91535"/>
                        <a14:backgroundMark x1="43947" y1="91535" x2="48325" y2="92228"/>
                        <a14:backgroundMark x1="48325" y1="92228" x2="44279" y2="91980"/>
                        <a14:backgroundMark x1="44279" y1="91980" x2="48524" y2="92921"/>
                        <a14:backgroundMark x1="48524" y1="92921" x2="40398" y2="93119"/>
                        <a14:backgroundMark x1="40398" y1="93119" x2="46866" y2="93564"/>
                        <a14:backgroundMark x1="46866" y1="93564" x2="41957" y2="93861"/>
                        <a14:backgroundMark x1="41957" y1="93861" x2="47264" y2="94950"/>
                        <a14:backgroundMark x1="47264" y1="94950" x2="43449" y2="94158"/>
                        <a14:backgroundMark x1="43449" y1="94158" x2="44975" y2="92525"/>
                        <a14:backgroundMark x1="39635" y1="86139" x2="39635" y2="86980"/>
                        <a14:backgroundMark x1="39801" y1="86980" x2="40133" y2="89851"/>
                        <a14:backgroundMark x1="39569" y1="87030" x2="39668" y2="88515"/>
                        <a14:backgroundMark x1="39569" y1="86287" x2="39635" y2="88861"/>
                        <a14:backgroundMark x1="39536" y1="86881" x2="39469" y2="88614"/>
                        <a14:backgroundMark x1="39569" y1="86683" x2="39569" y2="87673"/>
                        <a14:backgroundMark x1="39536" y1="86386" x2="39469" y2="87376"/>
                        <a14:backgroundMark x1="36086" y1="87277" x2="36020" y2="90297"/>
                        <a14:backgroundMark x1="36716" y1="88861" x2="36484" y2="87772"/>
                      </a14:backgroundRemoval>
                    </a14:imgEffect>
                  </a14:imgLayer>
                </a14:imgProps>
              </a:ext>
            </a:extLst>
          </a:blip>
          <a:srcRect l="35541" t="73527" r="58331" b="2693"/>
          <a:stretch/>
        </p:blipFill>
        <p:spPr>
          <a:xfrm>
            <a:off x="4419600" y="4876800"/>
            <a:ext cx="762000" cy="1981201"/>
          </a:xfrm>
          <a:prstGeom prst="rect">
            <a:avLst/>
          </a:prstGeom>
        </p:spPr>
      </p:pic>
      <p:sp>
        <p:nvSpPr>
          <p:cNvPr id="14" name="タイトル 1">
            <a:extLst>
              <a:ext uri="{FF2B5EF4-FFF2-40B4-BE49-F238E27FC236}">
                <a16:creationId xmlns:a16="http://schemas.microsoft.com/office/drawing/2014/main" id="{D06924DE-8829-4C7D-BE07-DBEEBA6483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295400"/>
            <a:ext cx="11049000" cy="2590800"/>
          </a:xfrm>
        </p:spPr>
        <p:txBody>
          <a:bodyPr anchor="ctr">
            <a:normAutofit/>
          </a:bodyPr>
          <a:lstStyle/>
          <a:p>
            <a:pPr>
              <a:spcBef>
                <a:spcPts val="7200"/>
              </a:spcBef>
              <a:spcAft>
                <a:spcPts val="1800"/>
              </a:spcAft>
            </a:pPr>
            <a:r>
              <a:rPr kumimoji="1" lang="en-US" altLang="ja-JP" sz="40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Comprehensive Structural Decomposition Analysis of CO</a:t>
            </a:r>
            <a:r>
              <a:rPr kumimoji="1" lang="en-US" altLang="ja-JP" sz="4000" b="1" i="1" baseline="-2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1" lang="en-US" altLang="ja-JP" sz="40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Emissions from Vessels: Case Study of Japan</a:t>
            </a:r>
          </a:p>
        </p:txBody>
      </p:sp>
      <p:sp>
        <p:nvSpPr>
          <p:cNvPr id="8" name="字幕 2">
            <a:extLst>
              <a:ext uri="{FF2B5EF4-FFF2-40B4-BE49-F238E27FC236}">
                <a16:creationId xmlns:a16="http://schemas.microsoft.com/office/drawing/2014/main" id="{60736F68-C2FD-4FD2-B5D2-425438287A76}"/>
              </a:ext>
            </a:extLst>
          </p:cNvPr>
          <p:cNvSpPr txBox="1">
            <a:spLocks/>
          </p:cNvSpPr>
          <p:nvPr/>
        </p:nvSpPr>
        <p:spPr>
          <a:xfrm>
            <a:off x="5486402" y="5537200"/>
            <a:ext cx="6476998" cy="1168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09570" rtl="0" eaLnBrk="1" latinLnBrk="0" hangingPunct="1">
              <a:spcBef>
                <a:spcPct val="20000"/>
              </a:spcBef>
              <a:buFont typeface="Arial" pitchFamily="34" charset="0"/>
              <a:buNone/>
              <a:defRPr sz="2133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304784" indent="0" algn="ctr" defTabSz="609570" rtl="0" eaLnBrk="1" latinLnBrk="0" hangingPunct="1">
              <a:spcBef>
                <a:spcPct val="20000"/>
              </a:spcBef>
              <a:buFont typeface="Arial" pitchFamily="34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570" indent="0" algn="ctr" defTabSz="60957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354" indent="0" algn="ctr" defTabSz="609570" rtl="0" eaLnBrk="1" latinLnBrk="0" hangingPunct="1">
              <a:spcBef>
                <a:spcPct val="20000"/>
              </a:spcBef>
              <a:buFont typeface="Arial" pitchFamily="34" charset="0"/>
              <a:buNone/>
              <a:defRPr sz="13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140" indent="0" algn="ctr" defTabSz="609570" rtl="0" eaLnBrk="1" latinLnBrk="0" hangingPunct="1">
              <a:spcBef>
                <a:spcPct val="20000"/>
              </a:spcBef>
              <a:buFont typeface="Arial" pitchFamily="34" charset="0"/>
              <a:buNone/>
              <a:defRPr sz="13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23925" indent="0" algn="ctr" defTabSz="609570" rtl="0" eaLnBrk="1" latinLnBrk="0" hangingPunct="1">
              <a:spcBef>
                <a:spcPct val="20000"/>
              </a:spcBef>
              <a:buFont typeface="Arial" pitchFamily="34" charset="0"/>
              <a:buNone/>
              <a:defRPr sz="13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828709" indent="0" algn="ctr" defTabSz="609570" rtl="0" eaLnBrk="1" latinLnBrk="0" hangingPunct="1">
              <a:spcBef>
                <a:spcPct val="20000"/>
              </a:spcBef>
              <a:buFont typeface="Arial" pitchFamily="34" charset="0"/>
              <a:buNone/>
              <a:defRPr sz="13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33493" indent="0" algn="ctr" defTabSz="609570" rtl="0" eaLnBrk="1" latinLnBrk="0" hangingPunct="1">
              <a:spcBef>
                <a:spcPct val="20000"/>
              </a:spcBef>
              <a:buFont typeface="Arial" pitchFamily="34" charset="0"/>
              <a:buNone/>
              <a:defRPr sz="13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38278" indent="0" algn="ctr" defTabSz="609570" rtl="0" eaLnBrk="1" latinLnBrk="0" hangingPunct="1">
              <a:spcBef>
                <a:spcPct val="20000"/>
              </a:spcBef>
              <a:buFont typeface="Arial" pitchFamily="34" charset="0"/>
              <a:buNone/>
              <a:defRPr sz="13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en-US" altLang="ja-JP" sz="3200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55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Graduate School of Economics, Kyushu University, Japan</a:t>
            </a:r>
          </a:p>
        </p:txBody>
      </p:sp>
      <p:sp>
        <p:nvSpPr>
          <p:cNvPr id="9" name="字幕 2">
            <a:extLst>
              <a:ext uri="{FF2B5EF4-FFF2-40B4-BE49-F238E27FC236}">
                <a16:creationId xmlns:a16="http://schemas.microsoft.com/office/drawing/2014/main" id="{E9A935EE-8B13-4212-8255-4E5033D064CA}"/>
              </a:ext>
            </a:extLst>
          </p:cNvPr>
          <p:cNvSpPr txBox="1">
            <a:spLocks/>
          </p:cNvSpPr>
          <p:nvPr/>
        </p:nvSpPr>
        <p:spPr>
          <a:xfrm>
            <a:off x="5715001" y="4622800"/>
            <a:ext cx="6248399" cy="1168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09570" rtl="0" eaLnBrk="1" latinLnBrk="0" hangingPunct="1">
              <a:spcBef>
                <a:spcPct val="20000"/>
              </a:spcBef>
              <a:buFont typeface="Arial" pitchFamily="34" charset="0"/>
              <a:buNone/>
              <a:defRPr sz="2133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304784" indent="0" algn="ctr" defTabSz="609570" rtl="0" eaLnBrk="1" latinLnBrk="0" hangingPunct="1">
              <a:spcBef>
                <a:spcPct val="20000"/>
              </a:spcBef>
              <a:buFont typeface="Arial" pitchFamily="34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570" indent="0" algn="ctr" defTabSz="60957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354" indent="0" algn="ctr" defTabSz="609570" rtl="0" eaLnBrk="1" latinLnBrk="0" hangingPunct="1">
              <a:spcBef>
                <a:spcPct val="20000"/>
              </a:spcBef>
              <a:buFont typeface="Arial" pitchFamily="34" charset="0"/>
              <a:buNone/>
              <a:defRPr sz="13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140" indent="0" algn="ctr" defTabSz="609570" rtl="0" eaLnBrk="1" latinLnBrk="0" hangingPunct="1">
              <a:spcBef>
                <a:spcPct val="20000"/>
              </a:spcBef>
              <a:buFont typeface="Arial" pitchFamily="34" charset="0"/>
              <a:buNone/>
              <a:defRPr sz="13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523925" indent="0" algn="ctr" defTabSz="609570" rtl="0" eaLnBrk="1" latinLnBrk="0" hangingPunct="1">
              <a:spcBef>
                <a:spcPct val="20000"/>
              </a:spcBef>
              <a:buFont typeface="Arial" pitchFamily="34" charset="0"/>
              <a:buNone/>
              <a:defRPr sz="13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828709" indent="0" algn="ctr" defTabSz="609570" rtl="0" eaLnBrk="1" latinLnBrk="0" hangingPunct="1">
              <a:spcBef>
                <a:spcPct val="20000"/>
              </a:spcBef>
              <a:buFont typeface="Arial" pitchFamily="34" charset="0"/>
              <a:buNone/>
              <a:defRPr sz="13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33493" indent="0" algn="ctr" defTabSz="609570" rtl="0" eaLnBrk="1" latinLnBrk="0" hangingPunct="1">
              <a:spcBef>
                <a:spcPct val="20000"/>
              </a:spcBef>
              <a:buFont typeface="Arial" pitchFamily="34" charset="0"/>
              <a:buNone/>
              <a:defRPr sz="13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38278" indent="0" algn="ctr" defTabSz="609570" rtl="0" eaLnBrk="1" latinLnBrk="0" hangingPunct="1">
              <a:spcBef>
                <a:spcPct val="20000"/>
              </a:spcBef>
              <a:buFont typeface="Arial" pitchFamily="34" charset="0"/>
              <a:buNone/>
              <a:defRPr sz="133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55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〇</a:t>
            </a:r>
            <a:r>
              <a:rPr kumimoji="1" lang="en-US" altLang="ja-JP" sz="2800" b="1" u="sng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55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Taiga SHIMOTSUURA</a:t>
            </a:r>
            <a:endParaRPr kumimoji="1" lang="en-US" altLang="ja-JP" sz="2800" b="1" u="sng" baseline="30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55000"/>
                  </a:prst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410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07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2. Methodology – Stock-flow model analysis</a:t>
            </a:r>
            <a:endParaRPr lang="ja-JP" altLang="en-US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コンテンツ プレースホルダー 2">
                <a:extLst>
                  <a:ext uri="{FF2B5EF4-FFF2-40B4-BE49-F238E27FC236}">
                    <a16:creationId xmlns:a16="http://schemas.microsoft.com/office/drawing/2014/main" id="{3A930731-89B7-4705-93A3-15B9F4EAF7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607325"/>
                <a:ext cx="12420600" cy="1962639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ja-JP" dirty="0">
                    <a:latin typeface="+mn-lt"/>
                  </a:rPr>
                  <a:t>This study considers </a:t>
                </a:r>
                <a:r>
                  <a:rPr kumimoji="1" lang="en-US" altLang="ja-JP" b="1" u="sng" dirty="0">
                    <a:solidFill>
                      <a:schemeClr val="accent2"/>
                    </a:solidFill>
                    <a:latin typeface="+mn-lt"/>
                  </a:rPr>
                  <a:t>three scenarios </a:t>
                </a:r>
                <a:r>
                  <a:rPr kumimoji="1" lang="en-US" altLang="ja-JP" dirty="0">
                    <a:latin typeface="+mn-lt"/>
                  </a:rPr>
                  <a:t>for the average vessel lifespan </a:t>
                </a:r>
                <a14:m>
                  <m:oMath xmlns:m="http://schemas.openxmlformats.org/officeDocument/2006/math">
                    <m:r>
                      <a:rPr kumimoji="1" lang="ja-JP" altLang="en-US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en-US" altLang="ja-JP" dirty="0">
                    <a:latin typeface="+mn-lt"/>
                  </a:rPr>
                  <a:t>: 19 years (</a:t>
                </a:r>
                <a:r>
                  <a:rPr kumimoji="1" lang="en-US" altLang="ja-JP" b="1" dirty="0">
                    <a:latin typeface="+mn-lt"/>
                  </a:rPr>
                  <a:t>shortened </a:t>
                </a:r>
                <a:r>
                  <a:rPr kumimoji="1" lang="en-US" altLang="ja-JP" dirty="0">
                    <a:latin typeface="+mn-lt"/>
                  </a:rPr>
                  <a:t>by 5 years), 24 years (</a:t>
                </a:r>
                <a:r>
                  <a:rPr kumimoji="1" lang="en-US" altLang="ja-JP" b="1" dirty="0">
                    <a:latin typeface="+mn-lt"/>
                  </a:rPr>
                  <a:t>baseline</a:t>
                </a:r>
                <a:r>
                  <a:rPr kumimoji="1" lang="en-US" altLang="ja-JP" dirty="0">
                    <a:latin typeface="+mn-lt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ja-JP" altLang="en-US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acc>
                  </m:oMath>
                </a14:m>
                <a:r>
                  <a:rPr kumimoji="1" lang="en-US" altLang="ja-JP" dirty="0">
                    <a:latin typeface="+mn-lt"/>
                  </a:rPr>
                  <a:t>), and 29 years (</a:t>
                </a:r>
                <a:r>
                  <a:rPr kumimoji="1" lang="en-US" altLang="ja-JP" b="1" dirty="0">
                    <a:latin typeface="+mn-lt"/>
                  </a:rPr>
                  <a:t>extended </a:t>
                </a:r>
                <a:r>
                  <a:rPr kumimoji="1" lang="en-US" altLang="ja-JP" dirty="0">
                    <a:latin typeface="+mn-lt"/>
                  </a:rPr>
                  <a:t>by 5 years).</a:t>
                </a:r>
              </a:p>
              <a:p>
                <a:r>
                  <a:rPr kumimoji="1" lang="en-US" altLang="ja-JP" dirty="0">
                    <a:latin typeface="+mn-lt"/>
                  </a:rPr>
                  <a:t>The number of newly manufactured vessels in year </a:t>
                </a:r>
                <a:r>
                  <a:rPr kumimoji="1" lang="ja-JP" altLang="en-US" dirty="0">
                    <a:latin typeface="+mn-lt"/>
                  </a:rPr>
                  <a:t>𝑡 </a:t>
                </a:r>
                <a:r>
                  <a:rPr kumimoji="1" lang="en-US" altLang="ja-JP" dirty="0">
                    <a:latin typeface="+mn-lt"/>
                  </a:rPr>
                  <a:t>under the average lifespan scenario </a:t>
                </a:r>
                <a:r>
                  <a:rPr kumimoji="1" lang="ja-JP" altLang="en-US" dirty="0">
                    <a:latin typeface="+mn-lt"/>
                  </a:rPr>
                  <a:t>𝜇 </a:t>
                </a:r>
                <a:r>
                  <a:rPr kumimoji="1" lang="en-US" altLang="ja-JP" dirty="0">
                    <a:latin typeface="+mn-lt"/>
                  </a:rPr>
                  <a:t>can be estimated using Equation (2). </a:t>
                </a:r>
              </a:p>
              <a:p>
                <a:endParaRPr kumimoji="1" lang="en-US" altLang="ja-JP" dirty="0">
                  <a:latin typeface="+mn-lt"/>
                </a:endParaRPr>
              </a:p>
            </p:txBody>
          </p:sp>
        </mc:Choice>
        <mc:Fallback xmlns="">
          <p:sp>
            <p:nvSpPr>
              <p:cNvPr id="12" name="コンテンツ プレースホルダー 2">
                <a:extLst>
                  <a:ext uri="{FF2B5EF4-FFF2-40B4-BE49-F238E27FC236}">
                    <a16:creationId xmlns:a16="http://schemas.microsoft.com/office/drawing/2014/main" id="{3A930731-89B7-4705-93A3-15B9F4EAF7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607325"/>
                <a:ext cx="12420600" cy="1962639"/>
              </a:xfrm>
              <a:blipFill>
                <a:blip r:embed="rId4"/>
                <a:stretch>
                  <a:fillRect l="-883" t="-3106" b="-49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62EB8B8-FC62-4126-A9C3-E3F07A7B1F16}"/>
              </a:ext>
            </a:extLst>
          </p:cNvPr>
          <p:cNvGrpSpPr/>
          <p:nvPr/>
        </p:nvGrpSpPr>
        <p:grpSpPr>
          <a:xfrm>
            <a:off x="-24000" y="5257800"/>
            <a:ext cx="12240000" cy="1447800"/>
            <a:chOff x="-24000" y="3708218"/>
            <a:chExt cx="12240000" cy="1447800"/>
          </a:xfrm>
        </p:grpSpPr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DD1BE2D9-93EF-47AB-B869-D569FD2F80DF}"/>
                </a:ext>
              </a:extLst>
            </p:cNvPr>
            <p:cNvCxnSpPr>
              <a:cxnSpLocks/>
            </p:cNvCxnSpPr>
            <p:nvPr/>
          </p:nvCxnSpPr>
          <p:spPr>
            <a:xfrm>
              <a:off x="-24000" y="3971176"/>
              <a:ext cx="12240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コンテンツ プレースホルダー 2">
              <a:extLst>
                <a:ext uri="{FF2B5EF4-FFF2-40B4-BE49-F238E27FC236}">
                  <a16:creationId xmlns:a16="http://schemas.microsoft.com/office/drawing/2014/main" id="{55A3E66E-7989-41BC-AF6C-ACDDFEFF62C9}"/>
                </a:ext>
              </a:extLst>
            </p:cNvPr>
            <p:cNvSpPr txBox="1">
              <a:spLocks/>
            </p:cNvSpPr>
            <p:nvPr/>
          </p:nvSpPr>
          <p:spPr>
            <a:xfrm>
              <a:off x="2209800" y="3708218"/>
              <a:ext cx="7924800" cy="558982"/>
            </a:xfrm>
            <a:prstGeom prst="rect">
              <a:avLst/>
            </a:prstGeom>
            <a:solidFill>
              <a:schemeClr val="bg2"/>
            </a:solidFill>
            <a:ln w="28575"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kumimoji="1" lang="en-US" altLang="ja-JP" b="1" dirty="0">
                  <a:latin typeface="+mn-lt"/>
                </a:rPr>
                <a:t>Fixed variables across the average lifespan scenarios</a:t>
              </a:r>
              <a:endParaRPr kumimoji="1" lang="ja-JP" altLang="en-US" b="1" dirty="0">
                <a:latin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FC2E7E6D-87DB-41D4-BC8B-F0B13B106B45}"/>
                    </a:ext>
                  </a:extLst>
                </p:cNvPr>
                <p:cNvSpPr txBox="1"/>
                <p:nvPr/>
              </p:nvSpPr>
              <p:spPr>
                <a:xfrm>
                  <a:off x="76200" y="4243652"/>
                  <a:ext cx="12115800" cy="9123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sz="2800" i="1" dirty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kumimoji="1" lang="en-US" altLang="ja-JP" sz="2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2800" i="1" dirty="0">
                              <a:latin typeface="Cambria Math" panose="02040503050406030204" pitchFamily="18" charset="0"/>
                            </a:rPr>
                            <m:t>;</m:t>
                          </m:r>
                          <m:acc>
                            <m:accPr>
                              <m:chr m:val="̅"/>
                              <m:ctrlPr>
                                <a:rPr kumimoji="1" lang="en-US" altLang="ja-JP" sz="28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ja-JP" altLang="en-US" sz="2800" i="1" dirty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acc>
                        </m:e>
                      </m:d>
                    </m:oMath>
                  </a14:m>
                  <a:r>
                    <a:rPr kumimoji="1" lang="en-US" altLang="ja-JP" sz="2800" dirty="0"/>
                    <a:t>	: Actual number of total vessel stock in year </a:t>
                  </a:r>
                  <a14:m>
                    <m:oMath xmlns:m="http://schemas.openxmlformats.org/officeDocument/2006/math">
                      <m:r>
                        <a:rPr kumimoji="1" lang="en-US" altLang="ja-JP" sz="2800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r>
                    <a:rPr kumimoji="1" lang="en-US" altLang="ja-JP" sz="2800" dirty="0"/>
                    <a:t> under the baseline scenario</a:t>
                  </a:r>
                </a:p>
                <a:p>
                  <a:pPr>
                    <a:lnSpc>
                      <a:spcPct val="120000"/>
                    </a:lnSpc>
                  </a:pPr>
                  <a14:m>
                    <m:oMath xmlns:m="http://schemas.openxmlformats.org/officeDocument/2006/math">
                      <m:r>
                        <a:rPr kumimoji="1" lang="en-US" altLang="ja-JP" sz="2800" b="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kumimoji="1" lang="en-US" altLang="ja-JP" sz="2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2800" i="1" dirty="0">
                              <a:latin typeface="Cambria Math" panose="02040503050406030204" pitchFamily="18" charset="0"/>
                            </a:rPr>
                            <m:t>;</m:t>
                          </m:r>
                          <m:acc>
                            <m:accPr>
                              <m:chr m:val="̅"/>
                              <m:ctrlPr>
                                <a:rPr kumimoji="1" lang="en-US" altLang="ja-JP" sz="28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ja-JP" altLang="en-US" sz="2800" i="1" dirty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acc>
                        </m:e>
                      </m:d>
                    </m:oMath>
                  </a14:m>
                  <a:r>
                    <a:rPr kumimoji="1" lang="en-US" altLang="ja-JP" sz="2800" dirty="0"/>
                    <a:t>	: Actual number of vessels manufactured before the initial year (i.e., 1995)</a:t>
                  </a:r>
                </a:p>
              </p:txBody>
            </p:sp>
          </mc:Choice>
          <mc:Fallback xmlns="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FC2E7E6D-87DB-41D4-BC8B-F0B13B106B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" y="4243652"/>
                  <a:ext cx="12115800" cy="912366"/>
                </a:xfrm>
                <a:prstGeom prst="rect">
                  <a:avLst/>
                </a:prstGeom>
                <a:blipFill>
                  <a:blip r:embed="rId6"/>
                  <a:stretch>
                    <a:fillRect l="-50" t="-11333" r="-101" b="-2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コンテンツ プレースホルダー 2">
                <a:extLst>
                  <a:ext uri="{FF2B5EF4-FFF2-40B4-BE49-F238E27FC236}">
                    <a16:creationId xmlns:a16="http://schemas.microsoft.com/office/drawing/2014/main" id="{40B531D7-0778-4169-AFB5-1C82FF6BA2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2646164"/>
                <a:ext cx="12192000" cy="1066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kumimoji="1" lang="en-US" altLang="ja-JP" b="0" i="1" dirty="0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kumimoji="1" lang="en-US" altLang="ja-JP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kumimoji="1" lang="en-US" altLang="ja-JP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kumimoji="1" lang="ja-JP" altLang="en-US" b="0" i="1" dirty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r>
                            <a:rPr kumimoji="1" lang="en-US" altLang="ja-JP" i="1" dirty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kumimoji="1" lang="en-US" altLang="ja-JP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kumimoji="1" lang="en-US" altLang="ja-JP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acc>
                                <m:accPr>
                                  <m:chr m:val="̅"/>
                                  <m:ctrlPr>
                                    <a:rPr kumimoji="1" lang="en-US" altLang="ja-JP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ja-JP" altLang="en-US" i="1" dirty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acc>
                            </m:e>
                          </m:d>
                          <m:r>
                            <a:rPr kumimoji="1" lang="en-US" altLang="ja-JP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limLoc m:val="subSup"/>
                              <m:ctrlPr>
                                <a:rPr kumimoji="1" lang="en-US" altLang="ja-JP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a:rPr kumimoji="1" lang="ja-JP" altLang="en-US" i="1" dirty="0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d>
                                <m:dPr>
                                  <m:ctrlPr>
                                    <a:rPr kumimoji="1" lang="en-US" altLang="ja-JP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kumimoji="1" lang="en-US" altLang="ja-JP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en-US" altLang="ja-JP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kumimoji="1" lang="en-US" altLang="ja-JP" b="0" i="1" dirty="0" smtClean="0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kumimoji="1" lang="ja-JP" altLang="en-US" b="0" i="1" dirty="0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  <m:r>
                                <a:rPr kumimoji="1" lang="en-US" altLang="ja-JP" i="1" dirty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kumimoji="1" lang="en-US" altLang="ja-JP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nary>
                          <m:r>
                            <a:rPr kumimoji="1" lang="en-US" altLang="ja-JP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1" lang="en-US" altLang="ja-JP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i="1" dirty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acc>
                                <m:accPr>
                                  <m:chr m:val="̅"/>
                                  <m:ctrlPr>
                                    <a:rPr kumimoji="1" lang="en-US" altLang="ja-JP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ja-JP" altLang="en-US" i="1" dirty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acc>
                            </m:e>
                          </m:d>
                          <m:r>
                            <a:rPr kumimoji="1" lang="ja-JP" altLang="en-US" i="1" dirty="0">
                              <a:latin typeface="Cambria Math" panose="02040503050406030204" pitchFamily="18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kumimoji="1" lang="en-US" altLang="ja-JP" b="0" dirty="0"/>
              </a:p>
            </p:txBody>
          </p:sp>
        </mc:Choice>
        <mc:Fallback xmlns="">
          <p:sp>
            <p:nvSpPr>
              <p:cNvPr id="18" name="コンテンツ プレースホルダー 2">
                <a:extLst>
                  <a:ext uri="{FF2B5EF4-FFF2-40B4-BE49-F238E27FC236}">
                    <a16:creationId xmlns:a16="http://schemas.microsoft.com/office/drawing/2014/main" id="{40B531D7-0778-4169-AFB5-1C82FF6BA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646164"/>
                <a:ext cx="12192000" cy="10668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コンテンツ プレースホルダー 2">
                <a:extLst>
                  <a:ext uri="{FF2B5EF4-FFF2-40B4-BE49-F238E27FC236}">
                    <a16:creationId xmlns:a16="http://schemas.microsoft.com/office/drawing/2014/main" id="{F6C53EFA-A392-46F2-9FEA-3FDEAE83D5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15600" y="2876080"/>
                <a:ext cx="838200" cy="5739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kumimoji="1" lang="en-US" altLang="ja-JP" b="0" i="1" dirty="0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d>
                            <m:dPr>
                              <m:ctrlP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eqArr>
                    </m:oMath>
                  </m:oMathPara>
                </a14:m>
                <a:endParaRPr kumimoji="1" lang="en-US" altLang="ja-JP" b="0" dirty="0"/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19" name="コンテンツ プレースホルダー 2">
                <a:extLst>
                  <a:ext uri="{FF2B5EF4-FFF2-40B4-BE49-F238E27FC236}">
                    <a16:creationId xmlns:a16="http://schemas.microsoft.com/office/drawing/2014/main" id="{F6C53EFA-A392-46F2-9FEA-3FDEAE83D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5600" y="2876080"/>
                <a:ext cx="838200" cy="5739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41E5284F-30FA-402C-946B-BAB4AA106084}"/>
              </a:ext>
            </a:extLst>
          </p:cNvPr>
          <p:cNvGrpSpPr/>
          <p:nvPr/>
        </p:nvGrpSpPr>
        <p:grpSpPr>
          <a:xfrm>
            <a:off x="-24000" y="3708218"/>
            <a:ext cx="12240000" cy="1427695"/>
            <a:chOff x="-24000" y="3708218"/>
            <a:chExt cx="12240000" cy="1427695"/>
          </a:xfrm>
        </p:grpSpPr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6A684F4F-6D0D-47C2-9CA3-374C8C676B17}"/>
                </a:ext>
              </a:extLst>
            </p:cNvPr>
            <p:cNvCxnSpPr>
              <a:cxnSpLocks/>
            </p:cNvCxnSpPr>
            <p:nvPr/>
          </p:nvCxnSpPr>
          <p:spPr>
            <a:xfrm>
              <a:off x="-24000" y="3971176"/>
              <a:ext cx="12240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コンテンツ プレースホルダー 2">
              <a:extLst>
                <a:ext uri="{FF2B5EF4-FFF2-40B4-BE49-F238E27FC236}">
                  <a16:creationId xmlns:a16="http://schemas.microsoft.com/office/drawing/2014/main" id="{84AA93D7-9C03-4502-B475-A150F3F0A8EF}"/>
                </a:ext>
              </a:extLst>
            </p:cNvPr>
            <p:cNvSpPr txBox="1">
              <a:spLocks/>
            </p:cNvSpPr>
            <p:nvPr/>
          </p:nvSpPr>
          <p:spPr>
            <a:xfrm>
              <a:off x="1333500" y="3708218"/>
              <a:ext cx="9525000" cy="558982"/>
            </a:xfrm>
            <a:prstGeom prst="rect">
              <a:avLst/>
            </a:prstGeom>
            <a:solidFill>
              <a:schemeClr val="bg2"/>
            </a:solidFill>
            <a:ln w="28575"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kumimoji="1" lang="en-US" altLang="ja-JP" b="1" dirty="0">
                  <a:latin typeface="+mn-lt"/>
                </a:rPr>
                <a:t>Variables different depending on the average lifespan scenario</a:t>
              </a:r>
              <a:endParaRPr kumimoji="1" lang="ja-JP" altLang="en-US" b="1" dirty="0">
                <a:latin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D0C53259-82FC-4401-884E-2C83201AE55D}"/>
                    </a:ext>
                  </a:extLst>
                </p:cNvPr>
                <p:cNvSpPr txBox="1"/>
                <p:nvPr/>
              </p:nvSpPr>
              <p:spPr>
                <a:xfrm>
                  <a:off x="76200" y="4114800"/>
                  <a:ext cx="12115800" cy="102111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14:m>
                    <m:oMath xmlns:m="http://schemas.openxmlformats.org/officeDocument/2006/math">
                      <m:r>
                        <a:rPr kumimoji="1" lang="en-US" altLang="ja-JP" sz="280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kumimoji="1" lang="ja-JP" altLang="en-US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</m:oMath>
                  </a14:m>
                  <a:r>
                    <a:rPr kumimoji="1" lang="en-US" altLang="ja-JP" sz="2800" dirty="0"/>
                    <a:t>				: Number of vessels newly manufactured in year </a:t>
                  </a:r>
                  <a14:m>
                    <m:oMath xmlns:m="http://schemas.openxmlformats.org/officeDocument/2006/math">
                      <m:r>
                        <a:rPr kumimoji="1" lang="en-US" altLang="ja-JP" sz="2800" i="1" dirty="0"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endParaRPr kumimoji="1" lang="en-US" altLang="ja-JP" sz="2800" i="1" dirty="0">
                    <a:latin typeface="Cambria Math" panose="02040503050406030204" pitchFamily="18" charset="0"/>
                  </a:endParaRPr>
                </a:p>
                <a:p>
                  <a:pPr>
                    <a:lnSpc>
                      <a:spcPct val="120000"/>
                    </a:lnSpc>
                  </a:pPr>
                  <a14:m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ctrlPr>
                            <a:rPr kumimoji="1" lang="en-US" altLang="ja-JP" sz="28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kumimoji="1" lang="en-US" altLang="ja-JP" sz="28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JP" sz="2800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kumimoji="1" lang="en-US" altLang="ja-JP" sz="28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2800" i="1" dirty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kumimoji="1" lang="ja-JP" altLang="en-US" sz="2800" i="1" dirty="0">
                              <a:latin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kumimoji="1" lang="en-US" altLang="ja-JP" sz="2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8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sz="2800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JP" sz="28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kumimoji="1" lang="en-US" altLang="ja-JP" sz="2800" b="0" i="1" dirty="0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kumimoji="1" lang="ja-JP" altLang="en-US" sz="2800" b="0" i="1" dirty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r>
                            <a:rPr kumimoji="1" lang="en-US" altLang="ja-JP" sz="2800" i="1" dirty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kumimoji="1" lang="en-US" altLang="ja-JP" sz="2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8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e>
                      </m:nary>
                    </m:oMath>
                  </a14:m>
                  <a:r>
                    <a:rPr kumimoji="1" lang="en-US" altLang="ja-JP" sz="2800" dirty="0"/>
                    <a:t>	: Number of vessels manufactured by year </a:t>
                  </a:r>
                  <a14:m>
                    <m:oMath xmlns:m="http://schemas.openxmlformats.org/officeDocument/2006/math">
                      <m:r>
                        <a:rPr kumimoji="1" lang="en-US" altLang="ja-JP" sz="2800" i="1" dirty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sz="2800" b="0" i="1" dirty="0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a14:m>
                  <a:r>
                    <a:rPr kumimoji="1" lang="en-US" altLang="ja-JP" sz="2800" dirty="0"/>
                    <a:t> still in service</a:t>
                  </a:r>
                </a:p>
              </p:txBody>
            </p:sp>
          </mc:Choice>
          <mc:Fallback xmlns=""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D0C53259-82FC-4401-884E-2C83201AE5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" y="4114800"/>
                  <a:ext cx="12115800" cy="1021113"/>
                </a:xfrm>
                <a:prstGeom prst="rect">
                  <a:avLst/>
                </a:prstGeom>
                <a:blipFill>
                  <a:blip r:embed="rId9"/>
                  <a:stretch>
                    <a:fillRect t="-5357" r="-856" b="-2023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46381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08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2. Methodology – Stock-flow model analysis</a:t>
            </a:r>
            <a:endParaRPr lang="ja-JP" altLang="en-US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コンテンツ プレースホルダー 2">
                <a:extLst>
                  <a:ext uri="{FF2B5EF4-FFF2-40B4-BE49-F238E27FC236}">
                    <a16:creationId xmlns:a16="http://schemas.microsoft.com/office/drawing/2014/main" id="{3AACC6AB-4BEC-48F5-9A44-23805A22AA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2646164"/>
                <a:ext cx="12192000" cy="1066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kumimoji="1" lang="en-US" altLang="ja-JP" b="0" i="1" dirty="0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kumimoji="1" lang="en-US" altLang="ja-JP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kumimoji="1" lang="en-US" altLang="ja-JP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kumimoji="1" lang="ja-JP" altLang="en-US" b="0" i="1" dirty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r>
                            <a:rPr kumimoji="1" lang="en-US" altLang="ja-JP" i="1" dirty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kumimoji="1" lang="en-US" altLang="ja-JP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kumimoji="1" lang="en-US" altLang="ja-JP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acc>
                                <m:accPr>
                                  <m:chr m:val="̅"/>
                                  <m:ctrlPr>
                                    <a:rPr kumimoji="1" lang="en-US" altLang="ja-JP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ja-JP" altLang="en-US" i="1" dirty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acc>
                            </m:e>
                          </m:d>
                          <m:r>
                            <a:rPr kumimoji="1" lang="en-US" altLang="ja-JP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limLoc m:val="subSup"/>
                              <m:ctrlPr>
                                <a:rPr kumimoji="1" lang="en-US" altLang="ja-JP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a:rPr kumimoji="1" lang="ja-JP" altLang="en-US" i="1" dirty="0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d>
                                <m:dPr>
                                  <m:ctrlPr>
                                    <a:rPr kumimoji="1" lang="en-US" altLang="ja-JP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kumimoji="1" lang="en-US" altLang="ja-JP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en-US" altLang="ja-JP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kumimoji="1" lang="en-US" altLang="ja-JP" b="0" i="1" dirty="0" smtClean="0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kumimoji="1" lang="ja-JP" altLang="en-US" b="0" i="1" dirty="0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d>
                              <m:r>
                                <a:rPr kumimoji="1" lang="en-US" altLang="ja-JP" i="1" dirty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kumimoji="1" lang="en-US" altLang="ja-JP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nary>
                          <m:r>
                            <a:rPr kumimoji="1" lang="en-US" altLang="ja-JP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1" lang="en-US" altLang="ja-JP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i="1" dirty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acc>
                                <m:accPr>
                                  <m:chr m:val="̅"/>
                                  <m:ctrlPr>
                                    <a:rPr kumimoji="1" lang="en-US" altLang="ja-JP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ja-JP" altLang="en-US" i="1" dirty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acc>
                            </m:e>
                          </m:d>
                          <m:r>
                            <a:rPr kumimoji="1" lang="ja-JP" altLang="en-US" i="1" dirty="0">
                              <a:latin typeface="Cambria Math" panose="02040503050406030204" pitchFamily="18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kumimoji="1" lang="en-US" altLang="ja-JP" b="0" dirty="0"/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10" name="コンテンツ プレースホルダー 2">
                <a:extLst>
                  <a:ext uri="{FF2B5EF4-FFF2-40B4-BE49-F238E27FC236}">
                    <a16:creationId xmlns:a16="http://schemas.microsoft.com/office/drawing/2014/main" id="{3AACC6AB-4BEC-48F5-9A44-23805A22A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646164"/>
                <a:ext cx="12192000" cy="10668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312D45A-6E36-47B5-BC9B-A7A63180EA49}"/>
              </a:ext>
            </a:extLst>
          </p:cNvPr>
          <p:cNvGrpSpPr/>
          <p:nvPr/>
        </p:nvGrpSpPr>
        <p:grpSpPr>
          <a:xfrm>
            <a:off x="-24000" y="3708218"/>
            <a:ext cx="12240000" cy="886329"/>
            <a:chOff x="-24000" y="5032303"/>
            <a:chExt cx="12240000" cy="886329"/>
          </a:xfrm>
        </p:grpSpPr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6A684F4F-6D0D-47C2-9CA3-374C8C676B17}"/>
                </a:ext>
              </a:extLst>
            </p:cNvPr>
            <p:cNvCxnSpPr>
              <a:cxnSpLocks/>
            </p:cNvCxnSpPr>
            <p:nvPr/>
          </p:nvCxnSpPr>
          <p:spPr>
            <a:xfrm>
              <a:off x="-24000" y="5295261"/>
              <a:ext cx="12240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コンテンツ プレースホルダー 2">
              <a:extLst>
                <a:ext uri="{FF2B5EF4-FFF2-40B4-BE49-F238E27FC236}">
                  <a16:creationId xmlns:a16="http://schemas.microsoft.com/office/drawing/2014/main" id="{AEA1AAEF-B825-4564-AFCF-6034BC9F8A6F}"/>
                </a:ext>
              </a:extLst>
            </p:cNvPr>
            <p:cNvSpPr txBox="1">
              <a:spLocks/>
            </p:cNvSpPr>
            <p:nvPr/>
          </p:nvSpPr>
          <p:spPr>
            <a:xfrm>
              <a:off x="1333500" y="5032303"/>
              <a:ext cx="9525000" cy="558982"/>
            </a:xfrm>
            <a:prstGeom prst="rect">
              <a:avLst/>
            </a:prstGeom>
            <a:solidFill>
              <a:schemeClr val="bg2"/>
            </a:solidFill>
            <a:ln w="28575"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kumimoji="1" lang="en-US" altLang="ja-JP" b="1" dirty="0">
                  <a:latin typeface="+mn-lt"/>
                </a:rPr>
                <a:t>Variables different depending on the average lifespan scenario</a:t>
              </a:r>
              <a:endParaRPr kumimoji="1" lang="ja-JP" altLang="en-US" b="1" dirty="0">
                <a:latin typeface="+mn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D0C53259-82FC-4401-884E-2C83201AE55D}"/>
                    </a:ext>
                  </a:extLst>
                </p:cNvPr>
                <p:cNvSpPr txBox="1"/>
                <p:nvPr/>
              </p:nvSpPr>
              <p:spPr>
                <a:xfrm>
                  <a:off x="76200" y="5438885"/>
                  <a:ext cx="12115800" cy="47974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14:m>
                    <m:oMath xmlns:m="http://schemas.openxmlformats.org/officeDocument/2006/math">
                      <m:r>
                        <a:rPr kumimoji="1" lang="en-US" altLang="ja-JP" sz="280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kumimoji="1" lang="ja-JP" altLang="en-US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</m:oMath>
                  </a14:m>
                  <a:r>
                    <a:rPr kumimoji="1" lang="en-US" altLang="ja-JP" sz="2800" dirty="0"/>
                    <a:t>				: Number of vessels newly manufactured in year </a:t>
                  </a:r>
                  <a14:m>
                    <m:oMath xmlns:m="http://schemas.openxmlformats.org/officeDocument/2006/math">
                      <m:r>
                        <a:rPr kumimoji="1" lang="en-US" altLang="ja-JP" sz="2800" i="1" dirty="0"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endParaRPr kumimoji="1" lang="en-US" altLang="ja-JP" sz="280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D0C53259-82FC-4401-884E-2C83201AE5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" y="5438885"/>
                  <a:ext cx="12115800" cy="479747"/>
                </a:xfrm>
                <a:prstGeom prst="rect">
                  <a:avLst/>
                </a:prstGeom>
                <a:blipFill>
                  <a:blip r:embed="rId4"/>
                  <a:stretch>
                    <a:fillRect t="-11392" b="-4430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コンテンツ プレースホルダー 2">
                <a:extLst>
                  <a:ext uri="{FF2B5EF4-FFF2-40B4-BE49-F238E27FC236}">
                    <a16:creationId xmlns:a16="http://schemas.microsoft.com/office/drawing/2014/main" id="{62FBB3B6-BF61-46B3-B331-2024825D75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4692651"/>
                <a:ext cx="12216000" cy="216535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r>
                  <a:rPr kumimoji="1" lang="en-US" altLang="ja-JP" dirty="0">
                    <a:latin typeface="+mn-lt"/>
                  </a:rPr>
                  <a:t>Changes in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kumimoji="1"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kumimoji="1" lang="ja-JP" alt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</m:oMath>
                </a14:m>
                <a:r>
                  <a:rPr kumimoji="1" lang="en-US" altLang="ja-JP" dirty="0">
                    <a:latin typeface="+mn-lt"/>
                  </a:rPr>
                  <a:t> affect… </a:t>
                </a:r>
              </a:p>
              <a:p>
                <a:pPr marL="1047723" lvl="2" indent="-514350">
                  <a:lnSpc>
                    <a:spcPct val="12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kumimoji="1" lang="en-US" altLang="ja-JP" sz="2800" dirty="0">
                    <a:latin typeface="+mn-lt"/>
                  </a:rPr>
                  <a:t>Japanese domestic final demand for newly manufactured vessels in year </a:t>
                </a:r>
                <a14:m>
                  <m:oMath xmlns:m="http://schemas.openxmlformats.org/officeDocument/2006/math">
                    <m:r>
                      <a:rPr kumimoji="1" lang="en-US" altLang="ja-JP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sz="2800" dirty="0">
                    <a:latin typeface="+mn-lt"/>
                  </a:rPr>
                  <a:t>,</a:t>
                </a:r>
              </a:p>
              <a:p>
                <a:pPr marL="1047723" lvl="2" indent="-514350">
                  <a:lnSpc>
                    <a:spcPct val="12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kumimoji="1" lang="en-US" altLang="ja-JP" sz="2800" dirty="0">
                    <a:latin typeface="+mn-lt"/>
                  </a:rPr>
                  <a:t>final demand for the associated commercial service of purchasing vessels,</a:t>
                </a:r>
              </a:p>
              <a:p>
                <a:pPr marL="1047723" lvl="2" indent="-514350">
                  <a:lnSpc>
                    <a:spcPct val="120000"/>
                  </a:lnSpc>
                  <a:spcBef>
                    <a:spcPts val="0"/>
                  </a:spcBef>
                  <a:buFont typeface="+mj-lt"/>
                  <a:buAutoNum type="arabicPeriod"/>
                </a:pPr>
                <a:r>
                  <a:rPr kumimoji="1" lang="en-US" altLang="ja-JP" sz="2800" dirty="0">
                    <a:latin typeface="+mn-lt"/>
                  </a:rPr>
                  <a:t>Japanese domestic final demand for vessel repair in year </a:t>
                </a:r>
                <a:r>
                  <a:rPr kumimoji="1" lang="ja-JP" altLang="en-US" sz="2800" dirty="0">
                    <a:latin typeface="+mn-lt"/>
                  </a:rPr>
                  <a:t>𝑡</a:t>
                </a:r>
                <a:r>
                  <a:rPr kumimoji="1" lang="en-US" altLang="ja-JP" sz="2800" dirty="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18" name="コンテンツ プレースホルダー 2">
                <a:extLst>
                  <a:ext uri="{FF2B5EF4-FFF2-40B4-BE49-F238E27FC236}">
                    <a16:creationId xmlns:a16="http://schemas.microsoft.com/office/drawing/2014/main" id="{62FBB3B6-BF61-46B3-B331-2024825D7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92651"/>
                <a:ext cx="12216000" cy="2165350"/>
              </a:xfrm>
              <a:prstGeom prst="rect">
                <a:avLst/>
              </a:prstGeom>
              <a:blipFill>
                <a:blip r:embed="rId5"/>
                <a:stretch>
                  <a:fillRect l="-998" t="-563" b="-53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左中かっこ 5">
            <a:extLst>
              <a:ext uri="{FF2B5EF4-FFF2-40B4-BE49-F238E27FC236}">
                <a16:creationId xmlns:a16="http://schemas.microsoft.com/office/drawing/2014/main" id="{5B5D4D5F-9C1A-4C6E-983D-07B1EA6BCC36}"/>
              </a:ext>
            </a:extLst>
          </p:cNvPr>
          <p:cNvSpPr/>
          <p:nvPr/>
        </p:nvSpPr>
        <p:spPr>
          <a:xfrm>
            <a:off x="304800" y="5316022"/>
            <a:ext cx="228600" cy="1465778"/>
          </a:xfrm>
          <a:prstGeom prst="leftBrace">
            <a:avLst>
              <a:gd name="adj1" fmla="val 1728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コンテンツ プレースホルダー 2">
                <a:extLst>
                  <a:ext uri="{FF2B5EF4-FFF2-40B4-BE49-F238E27FC236}">
                    <a16:creationId xmlns:a16="http://schemas.microsoft.com/office/drawing/2014/main" id="{82F42A92-A5BA-4BFF-BFA4-6F9C379774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607325"/>
                <a:ext cx="12420600" cy="1962639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ja-JP" dirty="0">
                    <a:latin typeface="+mn-lt"/>
                  </a:rPr>
                  <a:t>This study considers </a:t>
                </a:r>
                <a:r>
                  <a:rPr kumimoji="1" lang="en-US" altLang="ja-JP" b="1" u="sng" dirty="0">
                    <a:solidFill>
                      <a:schemeClr val="accent2"/>
                    </a:solidFill>
                    <a:latin typeface="+mn-lt"/>
                  </a:rPr>
                  <a:t>three scenarios </a:t>
                </a:r>
                <a:r>
                  <a:rPr kumimoji="1" lang="en-US" altLang="ja-JP" dirty="0">
                    <a:latin typeface="+mn-lt"/>
                  </a:rPr>
                  <a:t>for the average vessel lifespan </a:t>
                </a:r>
                <a14:m>
                  <m:oMath xmlns:m="http://schemas.openxmlformats.org/officeDocument/2006/math">
                    <m:r>
                      <a:rPr kumimoji="1" lang="ja-JP" altLang="en-US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en-US" altLang="ja-JP" dirty="0">
                    <a:latin typeface="+mn-lt"/>
                  </a:rPr>
                  <a:t>: 19 years (</a:t>
                </a:r>
                <a:r>
                  <a:rPr kumimoji="1" lang="en-US" altLang="ja-JP" b="1" dirty="0">
                    <a:latin typeface="+mn-lt"/>
                  </a:rPr>
                  <a:t>shortened </a:t>
                </a:r>
                <a:r>
                  <a:rPr kumimoji="1" lang="en-US" altLang="ja-JP" dirty="0">
                    <a:latin typeface="+mn-lt"/>
                  </a:rPr>
                  <a:t>by 5 years), 24 years (</a:t>
                </a:r>
                <a:r>
                  <a:rPr kumimoji="1" lang="en-US" altLang="ja-JP" b="1" dirty="0">
                    <a:latin typeface="+mn-lt"/>
                  </a:rPr>
                  <a:t>baseline</a:t>
                </a:r>
                <a:r>
                  <a:rPr kumimoji="1" lang="en-US" altLang="ja-JP" dirty="0">
                    <a:latin typeface="+mn-lt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ja-JP" altLang="en-US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acc>
                  </m:oMath>
                </a14:m>
                <a:r>
                  <a:rPr kumimoji="1" lang="en-US" altLang="ja-JP" dirty="0">
                    <a:latin typeface="+mn-lt"/>
                  </a:rPr>
                  <a:t>), and 29 years (</a:t>
                </a:r>
                <a:r>
                  <a:rPr kumimoji="1" lang="en-US" altLang="ja-JP" b="1" dirty="0">
                    <a:latin typeface="+mn-lt"/>
                  </a:rPr>
                  <a:t>extended </a:t>
                </a:r>
                <a:r>
                  <a:rPr kumimoji="1" lang="en-US" altLang="ja-JP" dirty="0">
                    <a:latin typeface="+mn-lt"/>
                  </a:rPr>
                  <a:t>by 5 years).</a:t>
                </a:r>
              </a:p>
              <a:p>
                <a:r>
                  <a:rPr kumimoji="1" lang="en-US" altLang="ja-JP" dirty="0">
                    <a:latin typeface="+mn-lt"/>
                  </a:rPr>
                  <a:t>The number of newly manufactured vessels in year </a:t>
                </a:r>
                <a:r>
                  <a:rPr kumimoji="1" lang="ja-JP" altLang="en-US" dirty="0">
                    <a:latin typeface="+mn-lt"/>
                  </a:rPr>
                  <a:t>𝑡 </a:t>
                </a:r>
                <a:r>
                  <a:rPr kumimoji="1" lang="en-US" altLang="ja-JP" dirty="0">
                    <a:latin typeface="+mn-lt"/>
                  </a:rPr>
                  <a:t>under the average lifespan scenario </a:t>
                </a:r>
                <a:r>
                  <a:rPr kumimoji="1" lang="ja-JP" altLang="en-US" dirty="0">
                    <a:latin typeface="+mn-lt"/>
                  </a:rPr>
                  <a:t>𝜇 </a:t>
                </a:r>
                <a:r>
                  <a:rPr kumimoji="1" lang="en-US" altLang="ja-JP" dirty="0">
                    <a:latin typeface="+mn-lt"/>
                  </a:rPr>
                  <a:t>can be estimated using Equation (2). </a:t>
                </a:r>
              </a:p>
              <a:p>
                <a:endParaRPr kumimoji="1" lang="en-US" altLang="ja-JP" dirty="0">
                  <a:latin typeface="+mn-lt"/>
                </a:endParaRPr>
              </a:p>
            </p:txBody>
          </p:sp>
        </mc:Choice>
        <mc:Fallback xmlns="">
          <p:sp>
            <p:nvSpPr>
              <p:cNvPr id="19" name="コンテンツ プレースホルダー 2">
                <a:extLst>
                  <a:ext uri="{FF2B5EF4-FFF2-40B4-BE49-F238E27FC236}">
                    <a16:creationId xmlns:a16="http://schemas.microsoft.com/office/drawing/2014/main" id="{82F42A92-A5BA-4BFF-BFA4-6F9C379774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607325"/>
                <a:ext cx="12420600" cy="1962639"/>
              </a:xfrm>
              <a:blipFill>
                <a:blip r:embed="rId6"/>
                <a:stretch>
                  <a:fillRect l="-883" t="-3106" b="-49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コンテンツ プレースホルダー 2">
                <a:extLst>
                  <a:ext uri="{FF2B5EF4-FFF2-40B4-BE49-F238E27FC236}">
                    <a16:creationId xmlns:a16="http://schemas.microsoft.com/office/drawing/2014/main" id="{600299F6-B763-4BBA-B267-5C18D169B9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15600" y="2876080"/>
                <a:ext cx="838200" cy="57392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kumimoji="1" lang="en-US" altLang="ja-JP" b="0" i="1" dirty="0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d>
                            <m:dPr>
                              <m:ctrlP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eqArr>
                    </m:oMath>
                  </m:oMathPara>
                </a14:m>
                <a:endParaRPr kumimoji="1" lang="en-US" altLang="ja-JP" b="0" dirty="0"/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12" name="コンテンツ プレースホルダー 2">
                <a:extLst>
                  <a:ext uri="{FF2B5EF4-FFF2-40B4-BE49-F238E27FC236}">
                    <a16:creationId xmlns:a16="http://schemas.microsoft.com/office/drawing/2014/main" id="{600299F6-B763-4BBA-B267-5C18D169B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5600" y="2876080"/>
                <a:ext cx="838200" cy="5739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924515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コンテンツ プレースホルダー 2">
                <a:extLst>
                  <a:ext uri="{FF2B5EF4-FFF2-40B4-BE49-F238E27FC236}">
                    <a16:creationId xmlns:a16="http://schemas.microsoft.com/office/drawing/2014/main" id="{BC5F19E7-FDE8-4997-98BA-0388AEC06B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4033" y="3276600"/>
                <a:ext cx="5867400" cy="49143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kumimoji="1" lang="en-US" altLang="ja-JP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𝑑𝑖𝑟𝑒𝑐𝑡</m:t>
                        </m:r>
                      </m:sup>
                    </m:sSup>
                    <m:d>
                      <m:dPr>
                        <m:ctrlPr>
                          <a:rPr kumimoji="1" lang="en-US" altLang="ja-JP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kumimoji="1" lang="ja-JP" alt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2400" dirty="0">
                    <a:solidFill>
                      <a:schemeClr val="tx1"/>
                    </a:solidFill>
                    <a:latin typeface="+mn-lt"/>
                  </a:rPr>
                  <a:t>is direct </a:t>
                </a:r>
                <a:r>
                  <a:rPr kumimoji="1" lang="en-US" altLang="ja-JP" sz="2400" dirty="0">
                    <a:latin typeface="+mn-lt"/>
                  </a:rPr>
                  <a:t>emissions</a:t>
                </a:r>
                <a:r>
                  <a:rPr kumimoji="1" lang="en-US" altLang="ja-JP" sz="2400" dirty="0">
                    <a:solidFill>
                      <a:schemeClr val="tx1"/>
                    </a:solidFill>
                    <a:latin typeface="+mn-lt"/>
                  </a:rPr>
                  <a:t> from operation. </a:t>
                </a:r>
                <a:endParaRPr kumimoji="1" lang="ja-JP" alt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9" name="コンテンツ プレースホルダー 2">
                <a:extLst>
                  <a:ext uri="{FF2B5EF4-FFF2-40B4-BE49-F238E27FC236}">
                    <a16:creationId xmlns:a16="http://schemas.microsoft.com/office/drawing/2014/main" id="{BC5F19E7-FDE8-4997-98BA-0388AEC06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033" y="3276600"/>
                <a:ext cx="5867400" cy="491434"/>
              </a:xfrm>
              <a:prstGeom prst="rect">
                <a:avLst/>
              </a:prstGeom>
              <a:blipFill>
                <a:blip r:embed="rId3"/>
                <a:stretch>
                  <a:fillRect l="-728" t="-7500" r="-1767" b="-237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四角形: 角を丸くする 70">
            <a:extLst>
              <a:ext uri="{FF2B5EF4-FFF2-40B4-BE49-F238E27FC236}">
                <a16:creationId xmlns:a16="http://schemas.microsoft.com/office/drawing/2014/main" id="{38794DBA-918E-47B1-97F4-A4F67EC5F579}"/>
              </a:ext>
            </a:extLst>
          </p:cNvPr>
          <p:cNvSpPr>
            <a:spLocks/>
          </p:cNvSpPr>
          <p:nvPr/>
        </p:nvSpPr>
        <p:spPr>
          <a:xfrm>
            <a:off x="6219666" y="3276599"/>
            <a:ext cx="5867400" cy="3276600"/>
          </a:xfrm>
          <a:prstGeom prst="roundRect">
            <a:avLst>
              <a:gd name="adj" fmla="val 4011"/>
            </a:avLst>
          </a:prstGeom>
          <a:noFill/>
          <a:ln>
            <a:solidFill>
              <a:srgbClr val="4B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コンテンツ プレースホルダー 2">
                <a:extLst>
                  <a:ext uri="{FF2B5EF4-FFF2-40B4-BE49-F238E27FC236}">
                    <a16:creationId xmlns:a16="http://schemas.microsoft.com/office/drawing/2014/main" id="{EEC56E8F-3C68-41E3-AD12-577CB43D36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48400" y="4378871"/>
                <a:ext cx="5867400" cy="9581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287338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kumimoji="1" lang="ja-JP" alt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𝑑𝑖𝑟𝑒𝑐𝑡</m:t>
                        </m:r>
                      </m:sup>
                    </m:sSup>
                    <m:r>
                      <a:rPr kumimoji="1" lang="ja-JP" alt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kumimoji="1" lang="en-US" altLang="ja-JP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ja-JP" alt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kumimoji="1" lang="en-US" altLang="ja-JP" sz="2400" dirty="0">
                    <a:solidFill>
                      <a:schemeClr val="tx1"/>
                    </a:solidFill>
                    <a:latin typeface="+mn-lt"/>
                  </a:rPr>
                  <a:t>	</a:t>
                </a:r>
                <a:r>
                  <a:rPr kumimoji="1" lang="ja-JP" altLang="en-US" sz="2400" dirty="0">
                    <a:solidFill>
                      <a:schemeClr val="tx1"/>
                    </a:solidFill>
                    <a:latin typeface="+mn-lt"/>
                  </a:rPr>
                  <a:t>：</a:t>
                </a:r>
                <a:r>
                  <a:rPr kumimoji="1" lang="en-US" altLang="ja-JP" sz="2400" dirty="0">
                    <a:solidFill>
                      <a:schemeClr val="tx1"/>
                    </a:solidFill>
                    <a:latin typeface="+mn-lt"/>
                  </a:rPr>
                  <a:t>Total </a:t>
                </a:r>
                <a:r>
                  <a:rPr kumimoji="1" lang="en-US" altLang="ja-JP" sz="2400" dirty="0">
                    <a:latin typeface="+mn-lt"/>
                  </a:rPr>
                  <a:t>fuel consumption </a:t>
                </a:r>
                <a:r>
                  <a:rPr kumimoji="1" lang="en-US" altLang="ja-JP" sz="2400" dirty="0">
                    <a:solidFill>
                      <a:schemeClr val="tx1"/>
                    </a:solidFill>
                    <a:latin typeface="+mn-lt"/>
                  </a:rPr>
                  <a:t>in year </a:t>
                </a:r>
                <a14:m>
                  <m:oMath xmlns:m="http://schemas.openxmlformats.org/officeDocument/2006/math">
                    <m:r>
                      <a:rPr kumimoji="1" lang="ja-JP" altLang="en-US" sz="2400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kumimoji="1" lang="en-US" altLang="ja-JP" sz="2400" dirty="0">
                  <a:latin typeface="+mn-lt"/>
                </a:endParaRPr>
              </a:p>
              <a:p>
                <a:pPr marL="0" indent="0" defTabSz="179388">
                  <a:buNone/>
                  <a:tabLst>
                    <a:tab pos="1252538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ja-JP" sz="2400" i="1" dirty="0">
                            <a:latin typeface="Cambria Math" panose="02040503050406030204" pitchFamily="18" charset="0"/>
                          </a:rPr>
                          <m:t>𝑓𝑢𝑒𝑙</m:t>
                        </m:r>
                      </m:sup>
                    </m:sSup>
                    <m:r>
                      <a:rPr kumimoji="1" lang="en-US" altLang="ja-JP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kumimoji="1" lang="en-US" altLang="ja-JP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ja-JP" sz="2400" dirty="0">
                    <a:solidFill>
                      <a:schemeClr val="tx1"/>
                    </a:solidFill>
                    <a:latin typeface="+mn-lt"/>
                  </a:rPr>
                  <a:t>			</a:t>
                </a:r>
                <a:r>
                  <a:rPr kumimoji="1" lang="ja-JP" altLang="en-US" sz="2400" dirty="0">
                    <a:solidFill>
                      <a:schemeClr val="tx1"/>
                    </a:solidFill>
                    <a:latin typeface="+mn-lt"/>
                  </a:rPr>
                  <a:t>：</a:t>
                </a:r>
                <a:r>
                  <a:rPr kumimoji="1" lang="en-US" altLang="ja-JP" sz="2400" dirty="0">
                    <a:solidFill>
                      <a:schemeClr val="tx1"/>
                    </a:solidFill>
                    <a:latin typeface="+mn-lt"/>
                  </a:rPr>
                  <a:t>CO</a:t>
                </a:r>
                <a:r>
                  <a:rPr kumimoji="1" lang="en-US" altLang="ja-JP" sz="2400" baseline="-25000" dirty="0">
                    <a:solidFill>
                      <a:schemeClr val="tx1"/>
                    </a:solidFill>
                    <a:latin typeface="+mn-lt"/>
                  </a:rPr>
                  <a:t>2</a:t>
                </a:r>
                <a:r>
                  <a:rPr kumimoji="1" lang="en-US" altLang="ja-JP" sz="2400" dirty="0">
                    <a:solidFill>
                      <a:schemeClr val="tx1"/>
                    </a:solidFill>
                    <a:latin typeface="+mn-lt"/>
                  </a:rPr>
                  <a:t> emission factor in year </a:t>
                </a:r>
                <a14:m>
                  <m:oMath xmlns:m="http://schemas.openxmlformats.org/officeDocument/2006/math">
                    <m:r>
                      <a:rPr kumimoji="1" lang="ja-JP" altLang="en-US" sz="2400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kumimoji="1" lang="ja-JP" alt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72" name="コンテンツ プレースホルダー 2">
                <a:extLst>
                  <a:ext uri="{FF2B5EF4-FFF2-40B4-BE49-F238E27FC236}">
                    <a16:creationId xmlns:a16="http://schemas.microsoft.com/office/drawing/2014/main" id="{EEC56E8F-3C68-41E3-AD12-577CB43D3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4378871"/>
                <a:ext cx="5867400" cy="958185"/>
              </a:xfrm>
              <a:prstGeom prst="rect">
                <a:avLst/>
              </a:prstGeom>
              <a:blipFill>
                <a:blip r:embed="rId4"/>
                <a:stretch>
                  <a:fillRect l="-312" t="-6962" b="-101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コンテンツ プレースホルダー 2">
                <a:extLst>
                  <a:ext uri="{FF2B5EF4-FFF2-40B4-BE49-F238E27FC236}">
                    <a16:creationId xmlns:a16="http://schemas.microsoft.com/office/drawing/2014/main" id="{8B4CCAED-5C9F-4D45-B26C-831B7AD0C3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67665" y="3886200"/>
                <a:ext cx="5676470" cy="503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kumimoji="1" lang="en-US" altLang="ja-JP" sz="2400" b="0" i="1" dirty="0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sSup>
                            <m:sSupPr>
                              <m:ctrlP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i="1" dirty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</a:rPr>
                                <m:t>𝑑𝑖𝑟𝑒𝑐𝑡</m:t>
                              </m:r>
                            </m:sup>
                          </m:sSup>
                          <m:d>
                            <m:dPr>
                              <m:ctrlPr>
                                <a:rPr kumimoji="1" lang="en-US" altLang="ja-JP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kumimoji="1" lang="en-US" altLang="ja-JP" sz="2400" i="1" dirty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kumimoji="1" lang="en-US" altLang="ja-JP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</a:rPr>
                                <m:t>𝑑𝑖𝑟𝑒𝑐𝑡</m:t>
                              </m:r>
                            </m:sup>
                          </m:sSup>
                          <m:r>
                            <a:rPr kumimoji="1" lang="en-US" altLang="ja-JP" sz="24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sz="24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24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kumimoji="1" lang="en-US" altLang="ja-JP" sz="2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</a:rPr>
                                <m:t>𝑓𝑢𝑒𝑙</m:t>
                              </m:r>
                            </m:sup>
                          </m:sSup>
                          <m:r>
                            <a:rPr kumimoji="1" lang="en-US" altLang="ja-JP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)#</m:t>
                          </m:r>
                        </m:e>
                      </m:eqArr>
                    </m:oMath>
                  </m:oMathPara>
                </a14:m>
                <a:endParaRPr kumimoji="1" lang="en-US" altLang="ja-JP" sz="2400" b="0" dirty="0"/>
              </a:p>
            </p:txBody>
          </p:sp>
        </mc:Choice>
        <mc:Fallback xmlns="">
          <p:sp>
            <p:nvSpPr>
              <p:cNvPr id="73" name="コンテンツ プレースホルダー 2">
                <a:extLst>
                  <a:ext uri="{FF2B5EF4-FFF2-40B4-BE49-F238E27FC236}">
                    <a16:creationId xmlns:a16="http://schemas.microsoft.com/office/drawing/2014/main" id="{8B4CCAED-5C9F-4D45-B26C-831B7AD0C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665" y="3886200"/>
                <a:ext cx="5676470" cy="503619"/>
              </a:xfrm>
              <a:prstGeom prst="rect">
                <a:avLst/>
              </a:prstGeom>
              <a:blipFill>
                <a:blip r:embed="rId5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コンテンツ プレースホルダー 2">
                <a:extLst>
                  <a:ext uri="{FF2B5EF4-FFF2-40B4-BE49-F238E27FC236}">
                    <a16:creationId xmlns:a16="http://schemas.microsoft.com/office/drawing/2014/main" id="{012ECBE3-78FE-48AF-954C-471BB8295D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10800" y="2286000"/>
                <a:ext cx="762000" cy="5851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kumimoji="1" lang="en-US" altLang="ja-JP" b="0" i="1" dirty="0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kumimoji="1" lang="en-US" altLang="ja-JP" b="0" i="1" dirty="0" smtClean="0">
                              <a:latin typeface="Cambria Math" panose="02040503050406030204" pitchFamily="18" charset="0"/>
                            </a:rPr>
                            <m:t>###########(3)</m:t>
                          </m:r>
                        </m:e>
                      </m:eqArr>
                    </m:oMath>
                  </m:oMathPara>
                </a14:m>
                <a:endParaRPr kumimoji="1" lang="en-US" altLang="ja-JP" b="0" dirty="0"/>
              </a:p>
            </p:txBody>
          </p:sp>
        </mc:Choice>
        <mc:Fallback xmlns="">
          <p:sp>
            <p:nvSpPr>
              <p:cNvPr id="43" name="コンテンツ プレースホルダー 2">
                <a:extLst>
                  <a:ext uri="{FF2B5EF4-FFF2-40B4-BE49-F238E27FC236}">
                    <a16:creationId xmlns:a16="http://schemas.microsoft.com/office/drawing/2014/main" id="{012ECBE3-78FE-48AF-954C-471BB8295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2286000"/>
                <a:ext cx="762000" cy="5851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09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2. Methodology – Carbon footprint (CF) estimation</a:t>
            </a:r>
            <a:endParaRPr lang="ja-JP" altLang="en-US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コンテンツ プレースホルダー 2">
                <a:extLst>
                  <a:ext uri="{FF2B5EF4-FFF2-40B4-BE49-F238E27FC236}">
                    <a16:creationId xmlns:a16="http://schemas.microsoft.com/office/drawing/2014/main" id="{C30B0592-2D10-4022-AA9E-C001E5B6B3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607325"/>
                <a:ext cx="12192000" cy="1602475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ja-JP" dirty="0">
                    <a:latin typeface="+mn-lt"/>
                  </a:rPr>
                  <a:t>Using the Product LCA model and input-output (IO) model, this study estimates CF from raw material extraction to maintenance, excluding end-of-life.</a:t>
                </a:r>
              </a:p>
              <a:p>
                <a:r>
                  <a:rPr kumimoji="1" lang="en-US" altLang="ja-JP" dirty="0">
                    <a:latin typeface="+mn-lt"/>
                  </a:rPr>
                  <a:t>CF in year </a:t>
                </a:r>
                <a14:m>
                  <m:oMath xmlns:m="http://schemas.openxmlformats.org/officeDocument/2006/math">
                    <m:r>
                      <a:rPr kumimoji="1" lang="en-US" altLang="ja-JP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dirty="0">
                    <a:latin typeface="+mn-lt"/>
                  </a:rPr>
                  <a:t> when the average lifespan is </a:t>
                </a:r>
                <a14:m>
                  <m:oMath xmlns:m="http://schemas.openxmlformats.org/officeDocument/2006/math">
                    <m:r>
                      <a:rPr kumimoji="1" lang="ja-JP" altLang="en-US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en-US" altLang="ja-JP" dirty="0">
                    <a:latin typeface="+mn-lt"/>
                  </a:rPr>
                  <a:t> can be estimated utilizing Equation (3). </a:t>
                </a:r>
                <a:endParaRPr kumimoji="1" lang="ja-JP" alt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91" name="コンテンツ プレースホルダー 2">
                <a:extLst>
                  <a:ext uri="{FF2B5EF4-FFF2-40B4-BE49-F238E27FC236}">
                    <a16:creationId xmlns:a16="http://schemas.microsoft.com/office/drawing/2014/main" id="{C30B0592-2D10-4022-AA9E-C001E5B6B3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607325"/>
                <a:ext cx="12192000" cy="1602475"/>
              </a:xfrm>
              <a:blipFill>
                <a:blip r:embed="rId7"/>
                <a:stretch>
                  <a:fillRect l="-900" t="-3802" r="-1650" b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9AEE727D-C3C5-47F0-BBF3-5CDF95280DE0}"/>
              </a:ext>
            </a:extLst>
          </p:cNvPr>
          <p:cNvCxnSpPr>
            <a:cxnSpLocks/>
          </p:cNvCxnSpPr>
          <p:nvPr/>
        </p:nvCxnSpPr>
        <p:spPr>
          <a:xfrm>
            <a:off x="5029200" y="2819400"/>
            <a:ext cx="1116000" cy="0"/>
          </a:xfrm>
          <a:prstGeom prst="line">
            <a:avLst/>
          </a:prstGeom>
          <a:ln w="25400">
            <a:solidFill>
              <a:srgbClr val="4B4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A2F27A58-1838-4A05-91A9-56B8D4AB21A5}"/>
              </a:ext>
            </a:extLst>
          </p:cNvPr>
          <p:cNvCxnSpPr>
            <a:cxnSpLocks/>
          </p:cNvCxnSpPr>
          <p:nvPr/>
        </p:nvCxnSpPr>
        <p:spPr>
          <a:xfrm flipH="1">
            <a:off x="6537600" y="2818259"/>
            <a:ext cx="1512000" cy="0"/>
          </a:xfrm>
          <a:prstGeom prst="line">
            <a:avLst/>
          </a:prstGeom>
          <a:ln w="25400">
            <a:solidFill>
              <a:srgbClr val="4B4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62BC659E-EBED-4A50-9B27-9B644C99CD17}"/>
                  </a:ext>
                </a:extLst>
              </p:cNvPr>
              <p:cNvSpPr txBox="1"/>
              <p:nvPr/>
            </p:nvSpPr>
            <p:spPr>
              <a:xfrm>
                <a:off x="3276600" y="2356173"/>
                <a:ext cx="4808176" cy="4448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𝐶𝐹</m:t>
                      </m:r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kumimoji="1" lang="ja-JP" altLang="en-US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kumimoji="1" lang="ja-JP" altLang="en-US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𝑑𝑖𝑟𝑒𝑐𝑡</m:t>
                          </m:r>
                        </m:sup>
                      </m:s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62BC659E-EBED-4A50-9B27-9B644C99C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2356173"/>
                <a:ext cx="4808176" cy="44480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コンテンツ プレースホルダー 2">
                <a:extLst>
                  <a:ext uri="{FF2B5EF4-FFF2-40B4-BE49-F238E27FC236}">
                    <a16:creationId xmlns:a16="http://schemas.microsoft.com/office/drawing/2014/main" id="{F5B3FCD2-3E76-4A80-AB92-B587A754DA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400" y="3276600"/>
                <a:ext cx="5867400" cy="9581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kumimoji="1" lang="en-US" altLang="ja-JP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kumimoji="1" lang="ja-JP" alt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kumimoji="1" lang="ja-JP" alt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sz="2400" dirty="0">
                    <a:solidFill>
                      <a:schemeClr val="tx1"/>
                    </a:solidFill>
                    <a:latin typeface="+mn-lt"/>
                  </a:rPr>
                  <a:t>represents direct and indirect CF from manufacturing and maintenance. </a:t>
                </a:r>
                <a:endParaRPr kumimoji="1" lang="ja-JP" alt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5" name="コンテンツ プレースホルダー 2">
                <a:extLst>
                  <a:ext uri="{FF2B5EF4-FFF2-40B4-BE49-F238E27FC236}">
                    <a16:creationId xmlns:a16="http://schemas.microsoft.com/office/drawing/2014/main" id="{F5B3FCD2-3E76-4A80-AB92-B587A754D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276600"/>
                <a:ext cx="5867400" cy="958185"/>
              </a:xfrm>
              <a:prstGeom prst="rect">
                <a:avLst/>
              </a:prstGeom>
              <a:blipFill>
                <a:blip r:embed="rId23"/>
                <a:stretch>
                  <a:fillRect l="-1558" t="-5096" r="-21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E1FD226E-C43E-4CBE-9E75-9A8AA16BE006}"/>
              </a:ext>
            </a:extLst>
          </p:cNvPr>
          <p:cNvGrpSpPr/>
          <p:nvPr/>
        </p:nvGrpSpPr>
        <p:grpSpPr>
          <a:xfrm>
            <a:off x="76200" y="4800600"/>
            <a:ext cx="5867400" cy="1676399"/>
            <a:chOff x="-21177" y="3788569"/>
            <a:chExt cx="5867400" cy="1676399"/>
          </a:xfrm>
        </p:grpSpPr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9C6409E6-75A0-460B-990A-53D1C9C7B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337745" y="3962129"/>
              <a:ext cx="1423632" cy="7846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コンテンツ プレースホルダー 2">
                  <a:extLst>
                    <a:ext uri="{FF2B5EF4-FFF2-40B4-BE49-F238E27FC236}">
                      <a16:creationId xmlns:a16="http://schemas.microsoft.com/office/drawing/2014/main" id="{74C1F751-94B2-4473-A92E-98B9F50D7DE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21177" y="4739001"/>
                  <a:ext cx="2141475" cy="725967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marL="228589" indent="-228589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1pPr>
                  <a:lvl2pPr marL="495276" indent="-190490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2pPr>
                  <a:lvl3pPr marL="76196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3pPr>
                  <a:lvl4pPr marL="106674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4pPr>
                  <a:lvl5pPr marL="137153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5pPr>
                  <a:lvl6pPr marL="167631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81101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85886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90670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itchFamily="34" charset="0"/>
                    <a:buNone/>
                  </a:pPr>
                  <a:r>
                    <a:rPr kumimoji="1" lang="en-US" altLang="ja-JP" sz="2000" dirty="0">
                      <a:latin typeface="+mn-lt"/>
                    </a:rPr>
                    <a:t>Manufacturing</a:t>
                  </a:r>
                </a:p>
                <a:p>
                  <a:pPr marL="0" indent="0"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000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000" b="1" dirty="0">
                                <a:latin typeface="Cambria Math" panose="02040503050406030204" pitchFamily="18" charset="0"/>
                              </a:rPr>
                              <m:t>𝐟</m:t>
                            </m:r>
                          </m:e>
                          <m:sup>
                            <m:r>
                              <a:rPr kumimoji="1" lang="en-US" altLang="ja-JP" sz="2000" b="0" i="1" dirty="0" smtClean="0">
                                <a:latin typeface="Cambria Math" panose="02040503050406030204" pitchFamily="18" charset="0"/>
                              </a:rPr>
                              <m:t>𝑣𝑒𝑠</m:t>
                            </m:r>
                          </m:sup>
                        </m:sSup>
                        <m:d>
                          <m:dPr>
                            <m:ctrlPr>
                              <a:rPr kumimoji="1" lang="en-US" altLang="ja-JP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20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kumimoji="1" lang="en-US" altLang="ja-JP" sz="2000" i="1" dirty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kumimoji="1" lang="ja-JP" altLang="en-US" sz="2000" i="1" dirty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</m:oMath>
                    </m:oMathPara>
                  </a14:m>
                  <a:endParaRPr kumimoji="1" lang="ja-JP" altLang="en-US" sz="2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76" name="コンテンツ プレースホルダー 2">
                  <a:extLst>
                    <a:ext uri="{FF2B5EF4-FFF2-40B4-BE49-F238E27FC236}">
                      <a16:creationId xmlns:a16="http://schemas.microsoft.com/office/drawing/2014/main" id="{74C1F751-94B2-4473-A92E-98B9F50D7D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1177" y="4739001"/>
                  <a:ext cx="2141475" cy="725967"/>
                </a:xfrm>
                <a:prstGeom prst="rect">
                  <a:avLst/>
                </a:prstGeom>
                <a:blipFill>
                  <a:blip r:embed="rId25"/>
                  <a:stretch>
                    <a:fillRect t="-2521" b="-1681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id="{74A8E4FB-6CFD-484F-85C7-6223C047D1B0}"/>
                </a:ext>
              </a:extLst>
            </p:cNvPr>
            <p:cNvGrpSpPr/>
            <p:nvPr/>
          </p:nvGrpSpPr>
          <p:grpSpPr>
            <a:xfrm>
              <a:off x="2363162" y="3788569"/>
              <a:ext cx="1489134" cy="958185"/>
              <a:chOff x="5546778" y="4235039"/>
              <a:chExt cx="1489134" cy="958185"/>
            </a:xfrm>
          </p:grpSpPr>
          <p:pic>
            <p:nvPicPr>
              <p:cNvPr id="82" name="グラフィックス 81">
                <a:extLst>
                  <a:ext uri="{FF2B5EF4-FFF2-40B4-BE49-F238E27FC236}">
                    <a16:creationId xmlns:a16="http://schemas.microsoft.com/office/drawing/2014/main" id="{8139426C-6F92-4D8F-8A85-4D47F6BD8C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rcRect l="13862" t="-1497" b="33665"/>
              <a:stretch/>
            </p:blipFill>
            <p:spPr>
              <a:xfrm>
                <a:off x="5546778" y="4235039"/>
                <a:ext cx="1216818" cy="958185"/>
              </a:xfrm>
              <a:prstGeom prst="rect">
                <a:avLst/>
              </a:prstGeom>
            </p:spPr>
          </p:pic>
          <p:pic>
            <p:nvPicPr>
              <p:cNvPr id="83" name="グラフィックス 82">
                <a:extLst>
                  <a:ext uri="{FF2B5EF4-FFF2-40B4-BE49-F238E27FC236}">
                    <a16:creationId xmlns:a16="http://schemas.microsoft.com/office/drawing/2014/main" id="{5DBA1C00-3844-45E9-A56A-9DDBB6177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6491280" y="4648592"/>
                <a:ext cx="544632" cy="544632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コンテンツ プレースホルダー 2">
                  <a:extLst>
                    <a:ext uri="{FF2B5EF4-FFF2-40B4-BE49-F238E27FC236}">
                      <a16:creationId xmlns:a16="http://schemas.microsoft.com/office/drawing/2014/main" id="{7968D80C-3302-4A63-9ED3-F4FF038D497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015362" y="4739002"/>
                  <a:ext cx="2141476" cy="725966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marL="228589" indent="-228589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1pPr>
                  <a:lvl2pPr marL="495276" indent="-190490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2pPr>
                  <a:lvl3pPr marL="76196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3pPr>
                  <a:lvl4pPr marL="106674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4pPr>
                  <a:lvl5pPr marL="137153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5pPr>
                  <a:lvl6pPr marL="167631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81101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85886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90670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itchFamily="34" charset="0"/>
                    <a:buNone/>
                  </a:pPr>
                  <a:r>
                    <a:rPr kumimoji="1" lang="en-US" altLang="ja-JP" sz="2000" dirty="0">
                      <a:latin typeface="+mn-lt"/>
                    </a:rPr>
                    <a:t>Fuel supply chain</a:t>
                  </a:r>
                </a:p>
                <a:p>
                  <a:pPr marL="0" indent="0"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0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000" b="1" dirty="0">
                                <a:latin typeface="Cambria Math" panose="02040503050406030204" pitchFamily="18" charset="0"/>
                              </a:rPr>
                              <m:t>𝐟</m:t>
                            </m:r>
                          </m:e>
                          <m:sup>
                            <m:r>
                              <a:rPr kumimoji="1" lang="en-US" altLang="ja-JP" sz="2000" b="0" i="1" dirty="0" smtClean="0">
                                <a:latin typeface="Cambria Math" panose="02040503050406030204" pitchFamily="18" charset="0"/>
                              </a:rPr>
                              <m:t>𝑓𝑢𝑒𝑙</m:t>
                            </m:r>
                          </m:sup>
                        </m:sSup>
                        <m:d>
                          <m:dPr>
                            <m:ctrlPr>
                              <a:rPr kumimoji="1" lang="en-US" altLang="ja-JP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20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1" lang="ja-JP" altLang="en-US" sz="2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78" name="コンテンツ プレースホルダー 2">
                  <a:extLst>
                    <a:ext uri="{FF2B5EF4-FFF2-40B4-BE49-F238E27FC236}">
                      <a16:creationId xmlns:a16="http://schemas.microsoft.com/office/drawing/2014/main" id="{7968D80C-3302-4A63-9ED3-F4FF038D49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5362" y="4739002"/>
                  <a:ext cx="2141476" cy="725966"/>
                </a:xfrm>
                <a:prstGeom prst="rect">
                  <a:avLst/>
                </a:prstGeom>
                <a:blipFill>
                  <a:blip r:embed="rId30"/>
                  <a:stretch>
                    <a:fillRect t="-3361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コンテンツ プレースホルダー 2">
                  <a:extLst>
                    <a:ext uri="{FF2B5EF4-FFF2-40B4-BE49-F238E27FC236}">
                      <a16:creationId xmlns:a16="http://schemas.microsoft.com/office/drawing/2014/main" id="{798836BA-F5C7-46E7-AD01-143BFA7A726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09104" y="4739001"/>
                  <a:ext cx="1337119" cy="725965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marL="228589" indent="-228589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1pPr>
                  <a:lvl2pPr marL="495276" indent="-190490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2pPr>
                  <a:lvl3pPr marL="76196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3pPr>
                  <a:lvl4pPr marL="106674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4pPr>
                  <a:lvl5pPr marL="137153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5pPr>
                  <a:lvl6pPr marL="167631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81101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85886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90670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itchFamily="34" charset="0"/>
                    <a:buNone/>
                  </a:pPr>
                  <a:r>
                    <a:rPr kumimoji="1" lang="en-US" altLang="ja-JP" sz="2000" dirty="0">
                      <a:latin typeface="+mn-lt"/>
                    </a:rPr>
                    <a:t>Repair</a:t>
                  </a:r>
                </a:p>
                <a:p>
                  <a:pPr marL="0" indent="0" algn="ctr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0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000" b="1" dirty="0">
                                <a:latin typeface="Cambria Math" panose="02040503050406030204" pitchFamily="18" charset="0"/>
                              </a:rPr>
                              <m:t>𝐟</m:t>
                            </m:r>
                          </m:e>
                          <m:sup>
                            <m:r>
                              <a:rPr kumimoji="1" lang="en-US" altLang="ja-JP" sz="2000" b="0" i="1" dirty="0" smtClean="0">
                                <a:latin typeface="Cambria Math" panose="02040503050406030204" pitchFamily="18" charset="0"/>
                              </a:rPr>
                              <m:t>𝑟𝑒𝑝</m:t>
                            </m:r>
                          </m:sup>
                        </m:sSup>
                        <m:d>
                          <m:dPr>
                            <m:ctrlPr>
                              <a:rPr kumimoji="1" lang="en-US" altLang="ja-JP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20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kumimoji="1" lang="en-US" altLang="ja-JP" sz="2000" i="1" dirty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kumimoji="1" lang="ja-JP" altLang="en-US" sz="2000" i="1" dirty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</m:oMath>
                    </m:oMathPara>
                  </a14:m>
                  <a:endParaRPr kumimoji="1" lang="ja-JP" altLang="en-US" sz="2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79" name="コンテンツ プレースホルダー 2">
                  <a:extLst>
                    <a:ext uri="{FF2B5EF4-FFF2-40B4-BE49-F238E27FC236}">
                      <a16:creationId xmlns:a16="http://schemas.microsoft.com/office/drawing/2014/main" id="{798836BA-F5C7-46E7-AD01-143BFA7A72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9104" y="4739001"/>
                  <a:ext cx="1337119" cy="725965"/>
                </a:xfrm>
                <a:prstGeom prst="rect">
                  <a:avLst/>
                </a:prstGeom>
                <a:blipFill>
                  <a:blip r:embed="rId31"/>
                  <a:stretch>
                    <a:fillRect t="-2521" b="-1681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1" name="図 80">
              <a:extLst>
                <a:ext uri="{FF2B5EF4-FFF2-40B4-BE49-F238E27FC236}">
                  <a16:creationId xmlns:a16="http://schemas.microsoft.com/office/drawing/2014/main" id="{144D1C13-9BAE-4436-BCC5-1FEBBBA99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4509104" y="3962129"/>
              <a:ext cx="1337119" cy="784625"/>
            </a:xfrm>
            <a:prstGeom prst="rect">
              <a:avLst/>
            </a:prstGeom>
          </p:spPr>
        </p:pic>
      </p:grpSp>
      <p:sp>
        <p:nvSpPr>
          <p:cNvPr id="84" name="四角形: 角を丸くする 83">
            <a:extLst>
              <a:ext uri="{FF2B5EF4-FFF2-40B4-BE49-F238E27FC236}">
                <a16:creationId xmlns:a16="http://schemas.microsoft.com/office/drawing/2014/main" id="{5DB57462-5A20-4CC0-8F1F-616759531391}"/>
              </a:ext>
            </a:extLst>
          </p:cNvPr>
          <p:cNvSpPr>
            <a:spLocks/>
          </p:cNvSpPr>
          <p:nvPr/>
        </p:nvSpPr>
        <p:spPr>
          <a:xfrm>
            <a:off x="152400" y="3276600"/>
            <a:ext cx="5867400" cy="3276600"/>
          </a:xfrm>
          <a:prstGeom prst="roundRect">
            <a:avLst>
              <a:gd name="adj" fmla="val 4011"/>
            </a:avLst>
          </a:prstGeom>
          <a:noFill/>
          <a:ln>
            <a:solidFill>
              <a:srgbClr val="4B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コンテンツ プレースホルダー 2">
                <a:extLst>
                  <a:ext uri="{FF2B5EF4-FFF2-40B4-BE49-F238E27FC236}">
                    <a16:creationId xmlns:a16="http://schemas.microsoft.com/office/drawing/2014/main" id="{F771B418-CD60-4E1E-B1E9-86C9F0D46F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09700" y="4114800"/>
                <a:ext cx="3352800" cy="5851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kumimoji="1" lang="en-US" altLang="ja-JP" sz="2400" b="0" i="1" dirty="0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kumimoji="1" lang="en-US" altLang="ja-JP" sz="2400" b="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kumimoji="1" lang="en-US" altLang="ja-JP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kumimoji="1" lang="ja-JP" altLang="en-US" sz="2400" b="0" i="1" dirty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r>
                            <a:rPr kumimoji="1" lang="en-US" altLang="ja-JP" sz="2400" i="1" dirty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kumimoji="1" lang="en-US" altLang="ja-JP" sz="2400" b="1" i="0" dirty="0" smtClean="0">
                              <a:latin typeface="Cambria Math" panose="02040503050406030204" pitchFamily="18" charset="0"/>
                            </a:rPr>
                            <m:t>𝐞</m:t>
                          </m:r>
                          <m:d>
                            <m:dPr>
                              <m:ctrlPr>
                                <a:rPr kumimoji="1" lang="en-US" altLang="ja-JP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kumimoji="1" lang="en-US" altLang="ja-JP" sz="2400" b="1" i="0" dirty="0" smtClean="0">
                              <a:latin typeface="Cambria Math" panose="02040503050406030204" pitchFamily="18" charset="0"/>
                            </a:rPr>
                            <m:t>𝐋</m:t>
                          </m:r>
                          <m:d>
                            <m:dPr>
                              <m:ctrlP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kumimoji="1" lang="en-US" altLang="ja-JP" sz="2400" b="1" i="0" dirty="0" smtClean="0">
                              <a:latin typeface="Cambria Math" panose="02040503050406030204" pitchFamily="18" charset="0"/>
                            </a:rPr>
                            <m:t>𝐟</m:t>
                          </m:r>
                          <m:d>
                            <m:dPr>
                              <m:ctrlPr>
                                <a:rPr kumimoji="1" lang="en-US" altLang="ja-JP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sz="2400" b="0" i="1" dirty="0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kumimoji="1" lang="ja-JP" altLang="en-US" sz="2400" i="1" dirty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r>
                            <a:rPr kumimoji="1" lang="en-US" altLang="ja-JP" sz="2400" b="0" i="1" dirty="0" smtClean="0">
                              <a:latin typeface="Cambria Math" panose="02040503050406030204" pitchFamily="18" charset="0"/>
                            </a:rPr>
                            <m:t>##</m:t>
                          </m:r>
                        </m:e>
                      </m:eqArr>
                    </m:oMath>
                  </m:oMathPara>
                </a14:m>
                <a:endParaRPr kumimoji="1" lang="en-US" altLang="ja-JP" sz="2400" b="0" dirty="0"/>
              </a:p>
            </p:txBody>
          </p:sp>
        </mc:Choice>
        <mc:Fallback xmlns="">
          <p:sp>
            <p:nvSpPr>
              <p:cNvPr id="86" name="コンテンツ プレースホルダー 2">
                <a:extLst>
                  <a:ext uri="{FF2B5EF4-FFF2-40B4-BE49-F238E27FC236}">
                    <a16:creationId xmlns:a16="http://schemas.microsoft.com/office/drawing/2014/main" id="{F771B418-CD60-4E1E-B1E9-86C9F0D46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4114800"/>
                <a:ext cx="3352800" cy="585149"/>
              </a:xfrm>
              <a:prstGeom prst="rect">
                <a:avLst/>
              </a:prstGeom>
              <a:blipFill>
                <a:blip r:embed="rId33"/>
                <a:stretch>
                  <a:fillRect l="-1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" name="コネクタ: カギ線 86">
            <a:extLst>
              <a:ext uri="{FF2B5EF4-FFF2-40B4-BE49-F238E27FC236}">
                <a16:creationId xmlns:a16="http://schemas.microsoft.com/office/drawing/2014/main" id="{69A9691A-D787-4756-A7C5-4B4871F1BC0A}"/>
              </a:ext>
            </a:extLst>
          </p:cNvPr>
          <p:cNvCxnSpPr>
            <a:cxnSpLocks/>
          </p:cNvCxnSpPr>
          <p:nvPr/>
        </p:nvCxnSpPr>
        <p:spPr>
          <a:xfrm rot="5400000">
            <a:off x="4102557" y="1791958"/>
            <a:ext cx="468185" cy="2501098"/>
          </a:xfrm>
          <a:prstGeom prst="bentConnector3">
            <a:avLst>
              <a:gd name="adj1" fmla="val 50000"/>
            </a:avLst>
          </a:prstGeom>
          <a:ln w="25400">
            <a:solidFill>
              <a:srgbClr val="4B4B4B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コネクタ: カギ線 94">
            <a:extLst>
              <a:ext uri="{FF2B5EF4-FFF2-40B4-BE49-F238E27FC236}">
                <a16:creationId xmlns:a16="http://schemas.microsoft.com/office/drawing/2014/main" id="{62EEBD36-FE47-48F5-94DB-D4E637401F42}"/>
              </a:ext>
            </a:extLst>
          </p:cNvPr>
          <p:cNvCxnSpPr>
            <a:cxnSpLocks/>
          </p:cNvCxnSpPr>
          <p:nvPr/>
        </p:nvCxnSpPr>
        <p:spPr>
          <a:xfrm rot="16200000" flipH="1">
            <a:off x="8015292" y="2138524"/>
            <a:ext cx="452381" cy="1823767"/>
          </a:xfrm>
          <a:prstGeom prst="bentConnector3">
            <a:avLst>
              <a:gd name="adj1" fmla="val 50000"/>
            </a:avLst>
          </a:prstGeom>
          <a:ln w="25400">
            <a:solidFill>
              <a:srgbClr val="4B4B4B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図 95">
            <a:extLst>
              <a:ext uri="{FF2B5EF4-FFF2-40B4-BE49-F238E27FC236}">
                <a16:creationId xmlns:a16="http://schemas.microsoft.com/office/drawing/2014/main" id="{AD4056C0-3318-43BB-A183-11D44E115891}"/>
              </a:ext>
            </a:extLst>
          </p:cNvPr>
          <p:cNvPicPr>
            <a:picLocks noChangeAspect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7405" y="5486400"/>
            <a:ext cx="1731922" cy="642605"/>
          </a:xfrm>
          <a:prstGeom prst="rect">
            <a:avLst/>
          </a:prstGeom>
        </p:spPr>
      </p:pic>
      <p:sp>
        <p:nvSpPr>
          <p:cNvPr id="97" name="コンテンツ プレースホルダー 2">
            <a:extLst>
              <a:ext uri="{FF2B5EF4-FFF2-40B4-BE49-F238E27FC236}">
                <a16:creationId xmlns:a16="http://schemas.microsoft.com/office/drawing/2014/main" id="{031B679A-2D65-4AB6-ABC2-D4332422D405}"/>
              </a:ext>
            </a:extLst>
          </p:cNvPr>
          <p:cNvSpPr txBox="1">
            <a:spLocks/>
          </p:cNvSpPr>
          <p:nvPr/>
        </p:nvSpPr>
        <p:spPr>
          <a:xfrm>
            <a:off x="8082628" y="6077264"/>
            <a:ext cx="2141476" cy="475936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kumimoji="1" lang="en-US" altLang="ja-JP" sz="2000" dirty="0">
                <a:latin typeface="+mn-lt"/>
              </a:rPr>
              <a:t>Operation</a:t>
            </a:r>
            <a:endParaRPr kumimoji="1" lang="ja-JP" altLang="en-US" sz="2000" dirty="0">
              <a:latin typeface="+mn-lt"/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B8F74372-0032-4F3D-AF60-DE801228322F}"/>
              </a:ext>
            </a:extLst>
          </p:cNvPr>
          <p:cNvSpPr/>
          <p:nvPr/>
        </p:nvSpPr>
        <p:spPr>
          <a:xfrm rot="16200000">
            <a:off x="3006113" y="2015513"/>
            <a:ext cx="312376" cy="5410198"/>
          </a:xfrm>
          <a:prstGeom prst="rightBrace">
            <a:avLst>
              <a:gd name="adj1" fmla="val 32543"/>
              <a:gd name="adj2" fmla="val 6486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873ABA8-82AC-4F59-8894-4E23DF793750}"/>
              </a:ext>
            </a:extLst>
          </p:cNvPr>
          <p:cNvSpPr txBox="1"/>
          <p:nvPr/>
        </p:nvSpPr>
        <p:spPr>
          <a:xfrm>
            <a:off x="1927758" y="516975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+</a:t>
            </a:r>
            <a:endParaRPr kumimoji="1" lang="ja-JP" altLang="en-US" sz="3200" b="1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C4BF8C8-69C2-4DF0-8402-8F108695AC33}"/>
              </a:ext>
            </a:extLst>
          </p:cNvPr>
          <p:cNvSpPr txBox="1"/>
          <p:nvPr/>
        </p:nvSpPr>
        <p:spPr>
          <a:xfrm>
            <a:off x="4083022" y="516903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+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12177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BD78BDC-3562-4CC6-BEFF-A841389E9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8" y="3510000"/>
            <a:ext cx="12027449" cy="1676982"/>
          </a:xfrm>
          <a:prstGeom prst="rect">
            <a:avLst/>
          </a:prstGeom>
        </p:spPr>
      </p:pic>
      <p:sp>
        <p:nvSpPr>
          <p:cNvPr id="15" name="右中かっこ 14">
            <a:extLst>
              <a:ext uri="{FF2B5EF4-FFF2-40B4-BE49-F238E27FC236}">
                <a16:creationId xmlns:a16="http://schemas.microsoft.com/office/drawing/2014/main" id="{DF238D78-B29B-4F47-BFA0-DDCA966163B9}"/>
              </a:ext>
            </a:extLst>
          </p:cNvPr>
          <p:cNvSpPr/>
          <p:nvPr/>
        </p:nvSpPr>
        <p:spPr>
          <a:xfrm rot="16200000">
            <a:off x="5768913" y="2960026"/>
            <a:ext cx="654173" cy="5922574"/>
          </a:xfrm>
          <a:prstGeom prst="rightBrace">
            <a:avLst>
              <a:gd name="adj1" fmla="val 0"/>
              <a:gd name="adj2" fmla="val 67047"/>
            </a:avLst>
          </a:prstGeom>
          <a:ln w="19050">
            <a:solidFill>
              <a:srgbClr val="4B4B4B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2. Methodology – Structural decomposition analysis (SDA)</a:t>
            </a:r>
            <a:endParaRPr lang="ja-JP" altLang="en-US" b="1" dirty="0">
              <a:latin typeface="+mn-lt"/>
            </a:endParaRPr>
          </a:p>
        </p:txBody>
      </p:sp>
      <p:sp>
        <p:nvSpPr>
          <p:cNvPr id="50" name="コンテンツ プレースホルダー 2">
            <a:extLst>
              <a:ext uri="{FF2B5EF4-FFF2-40B4-BE49-F238E27FC236}">
                <a16:creationId xmlns:a16="http://schemas.microsoft.com/office/drawing/2014/main" id="{40D3E1E6-C32F-47D7-B546-F0784AB17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7326"/>
            <a:ext cx="12192000" cy="1994908"/>
          </a:xfrm>
        </p:spPr>
        <p:txBody>
          <a:bodyPr>
            <a:noAutofit/>
          </a:bodyPr>
          <a:lstStyle/>
          <a:p>
            <a:r>
              <a:rPr kumimoji="1" lang="en-US" altLang="ja-JP" dirty="0">
                <a:latin typeface="+mn-lt"/>
              </a:rPr>
              <a:t>This study develops a comprehensive SDA method to quantitatively compare the impact of each factor at different stages of the vessel lifecycle.</a:t>
            </a:r>
          </a:p>
          <a:p>
            <a:r>
              <a:rPr kumimoji="1" lang="en-US" altLang="ja-JP" dirty="0">
                <a:latin typeface="+mn-lt"/>
              </a:rPr>
              <a:t>The comprehensive SDA method combines SDA-based decomposition and IDA-based decomposition.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D739DA86-FC8C-4339-A323-1C8DD35A584D}"/>
              </a:ext>
            </a:extLst>
          </p:cNvPr>
          <p:cNvGrpSpPr/>
          <p:nvPr/>
        </p:nvGrpSpPr>
        <p:grpSpPr>
          <a:xfrm>
            <a:off x="1066800" y="3048137"/>
            <a:ext cx="9120006" cy="1233472"/>
            <a:chOff x="1066800" y="2648000"/>
            <a:chExt cx="9120006" cy="1233472"/>
          </a:xfrm>
        </p:grpSpPr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4C050A5B-A6A5-4D35-867A-3BCBACDEF640}"/>
                </a:ext>
              </a:extLst>
            </p:cNvPr>
            <p:cNvSpPr/>
            <p:nvPr/>
          </p:nvSpPr>
          <p:spPr>
            <a:xfrm>
              <a:off x="1219200" y="3006820"/>
              <a:ext cx="533400" cy="18885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196D5F9B-08AC-4D84-9507-823CCD8BFBB0}"/>
                </a:ext>
              </a:extLst>
            </p:cNvPr>
            <p:cNvSpPr/>
            <p:nvPr/>
          </p:nvSpPr>
          <p:spPr>
            <a:xfrm>
              <a:off x="3619499" y="3027880"/>
              <a:ext cx="261377" cy="2073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04EDA968-C8AA-44C8-8C7A-B32213F5CC94}"/>
                </a:ext>
              </a:extLst>
            </p:cNvPr>
            <p:cNvSpPr/>
            <p:nvPr/>
          </p:nvSpPr>
          <p:spPr>
            <a:xfrm>
              <a:off x="5298183" y="3027880"/>
              <a:ext cx="533400" cy="19263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C0EAE58D-2A1C-4DA6-AC8C-18E2F07B0E6A}"/>
                </a:ext>
              </a:extLst>
            </p:cNvPr>
            <p:cNvSpPr/>
            <p:nvPr/>
          </p:nvSpPr>
          <p:spPr>
            <a:xfrm>
              <a:off x="7372477" y="3006820"/>
              <a:ext cx="476123" cy="13478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5B0279F4-2885-4533-A01F-2BC97F27E82D}"/>
                </a:ext>
              </a:extLst>
            </p:cNvPr>
            <p:cNvSpPr/>
            <p:nvPr/>
          </p:nvSpPr>
          <p:spPr>
            <a:xfrm>
              <a:off x="9662223" y="3027881"/>
              <a:ext cx="319977" cy="16648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43174F15-A941-4A4C-9A65-DF14C11F9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7103" y="2723080"/>
              <a:ext cx="844166" cy="842477"/>
            </a:xfrm>
            <a:prstGeom prst="rect">
              <a:avLst/>
            </a:prstGeom>
          </p:spPr>
        </p:pic>
        <p:pic>
          <p:nvPicPr>
            <p:cNvPr id="54" name="図 53">
              <a:extLst>
                <a:ext uri="{FF2B5EF4-FFF2-40B4-BE49-F238E27FC236}">
                  <a16:creationId xmlns:a16="http://schemas.microsoft.com/office/drawing/2014/main" id="{9E8030BA-0D7F-412C-BADC-6F86B4F4D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91220" y="2827837"/>
              <a:ext cx="634235" cy="632965"/>
            </a:xfrm>
            <a:prstGeom prst="rect">
              <a:avLst/>
            </a:prstGeom>
          </p:spPr>
        </p:pic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253AC703-ABE0-4660-A19B-01315D17F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800" y="2648000"/>
              <a:ext cx="928583" cy="926725"/>
            </a:xfrm>
            <a:prstGeom prst="rect">
              <a:avLst/>
            </a:prstGeom>
          </p:spPr>
        </p:pic>
        <p:pic>
          <p:nvPicPr>
            <p:cNvPr id="58" name="図 57">
              <a:extLst>
                <a:ext uri="{FF2B5EF4-FFF2-40B4-BE49-F238E27FC236}">
                  <a16:creationId xmlns:a16="http://schemas.microsoft.com/office/drawing/2014/main" id="{71BE9FDB-073E-4D77-8C2D-4B6F9DA28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0400" y="2648000"/>
              <a:ext cx="1235944" cy="1233472"/>
            </a:xfrm>
            <a:prstGeom prst="rect">
              <a:avLst/>
            </a:prstGeom>
          </p:spPr>
        </p:pic>
        <p:pic>
          <p:nvPicPr>
            <p:cNvPr id="60" name="図 59">
              <a:extLst>
                <a:ext uri="{FF2B5EF4-FFF2-40B4-BE49-F238E27FC236}">
                  <a16:creationId xmlns:a16="http://schemas.microsoft.com/office/drawing/2014/main" id="{D72934EF-BB36-429D-A41D-D7CF9789D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52571" y="2827837"/>
              <a:ext cx="634235" cy="632965"/>
            </a:xfrm>
            <a:prstGeom prst="rect">
              <a:avLst/>
            </a:prstGeom>
          </p:spPr>
        </p:pic>
      </p:grpSp>
      <p:sp>
        <p:nvSpPr>
          <p:cNvPr id="81" name="右中かっこ 80">
            <a:extLst>
              <a:ext uri="{FF2B5EF4-FFF2-40B4-BE49-F238E27FC236}">
                <a16:creationId xmlns:a16="http://schemas.microsoft.com/office/drawing/2014/main" id="{036F57B0-4AC8-418E-9EF7-F3195EE27A9E}"/>
              </a:ext>
            </a:extLst>
          </p:cNvPr>
          <p:cNvSpPr/>
          <p:nvPr/>
        </p:nvSpPr>
        <p:spPr>
          <a:xfrm rot="16200000" flipV="1">
            <a:off x="2896673" y="199343"/>
            <a:ext cx="230124" cy="5870850"/>
          </a:xfrm>
          <a:prstGeom prst="rightBrace">
            <a:avLst>
              <a:gd name="adj1" fmla="val 19473"/>
              <a:gd name="adj2" fmla="val 50000"/>
            </a:avLst>
          </a:prstGeom>
          <a:ln w="19050">
            <a:solidFill>
              <a:srgbClr val="4B4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右中かっこ 81">
            <a:extLst>
              <a:ext uri="{FF2B5EF4-FFF2-40B4-BE49-F238E27FC236}">
                <a16:creationId xmlns:a16="http://schemas.microsoft.com/office/drawing/2014/main" id="{2D09F797-4C69-4115-8B5D-44B56E06AD38}"/>
              </a:ext>
            </a:extLst>
          </p:cNvPr>
          <p:cNvSpPr/>
          <p:nvPr/>
        </p:nvSpPr>
        <p:spPr>
          <a:xfrm rot="16200000" flipV="1">
            <a:off x="9055404" y="2270101"/>
            <a:ext cx="230124" cy="1729331"/>
          </a:xfrm>
          <a:prstGeom prst="rightBrace">
            <a:avLst>
              <a:gd name="adj1" fmla="val 19473"/>
              <a:gd name="adj2" fmla="val 50000"/>
            </a:avLst>
          </a:prstGeom>
          <a:ln w="19050">
            <a:solidFill>
              <a:srgbClr val="4B4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D95B3463-FF67-490D-A614-14F588576590}"/>
              </a:ext>
            </a:extLst>
          </p:cNvPr>
          <p:cNvSpPr txBox="1"/>
          <p:nvPr/>
        </p:nvSpPr>
        <p:spPr>
          <a:xfrm>
            <a:off x="7191248" y="2591493"/>
            <a:ext cx="39584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dirty="0"/>
              <a:t>Repair: SDA-based</a:t>
            </a: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C51AB9DA-3BD6-4F78-A388-67E70EBA55B0}"/>
              </a:ext>
            </a:extLst>
          </p:cNvPr>
          <p:cNvSpPr txBox="1"/>
          <p:nvPr/>
        </p:nvSpPr>
        <p:spPr>
          <a:xfrm>
            <a:off x="69483" y="2590800"/>
            <a:ext cx="587441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dirty="0"/>
              <a:t>Manufacturing: SDA-based</a:t>
            </a:r>
          </a:p>
        </p:txBody>
      </p:sp>
      <p:sp>
        <p:nvSpPr>
          <p:cNvPr id="85" name="右中かっこ 84">
            <a:extLst>
              <a:ext uri="{FF2B5EF4-FFF2-40B4-BE49-F238E27FC236}">
                <a16:creationId xmlns:a16="http://schemas.microsoft.com/office/drawing/2014/main" id="{E57102E7-3598-4665-B40E-B9AD682A702D}"/>
              </a:ext>
            </a:extLst>
          </p:cNvPr>
          <p:cNvSpPr/>
          <p:nvPr/>
        </p:nvSpPr>
        <p:spPr>
          <a:xfrm rot="5400000">
            <a:off x="6998003" y="4354272"/>
            <a:ext cx="230124" cy="1729331"/>
          </a:xfrm>
          <a:prstGeom prst="rightBrace">
            <a:avLst>
              <a:gd name="adj1" fmla="val 19473"/>
              <a:gd name="adj2" fmla="val 50000"/>
            </a:avLst>
          </a:prstGeom>
          <a:ln w="19050">
            <a:solidFill>
              <a:srgbClr val="4B4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783E9E5D-9210-4CA7-9443-C02152FDF3E8}"/>
              </a:ext>
            </a:extLst>
          </p:cNvPr>
          <p:cNvSpPr txBox="1"/>
          <p:nvPr/>
        </p:nvSpPr>
        <p:spPr>
          <a:xfrm>
            <a:off x="5133847" y="5334000"/>
            <a:ext cx="3958435" cy="430887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dirty="0"/>
              <a:t>Operation</a:t>
            </a: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588BCD40-38A7-4646-AF62-A749E7235E5A}"/>
              </a:ext>
            </a:extLst>
          </p:cNvPr>
          <p:cNvSpPr txBox="1"/>
          <p:nvPr/>
        </p:nvSpPr>
        <p:spPr>
          <a:xfrm>
            <a:off x="7467600" y="6265283"/>
            <a:ext cx="4343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dirty="0"/>
              <a:t>Fuel supply chain: SDA-based</a:t>
            </a: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6C897B73-690B-44DB-B531-6C593D1F3DCF}"/>
              </a:ext>
            </a:extLst>
          </p:cNvPr>
          <p:cNvSpPr txBox="1"/>
          <p:nvPr/>
        </p:nvSpPr>
        <p:spPr>
          <a:xfrm>
            <a:off x="838199" y="6248400"/>
            <a:ext cx="492484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dirty="0"/>
              <a:t>Direct emissions: IDA-based</a:t>
            </a:r>
          </a:p>
        </p:txBody>
      </p:sp>
    </p:spTree>
    <p:extLst>
      <p:ext uri="{BB962C8B-B14F-4D97-AF65-F5344CB8AC3E}">
        <p14:creationId xmlns:p14="http://schemas.microsoft.com/office/powerpoint/2010/main" val="4204451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2. Methodology – Structural decomposition analysis (SDA)</a:t>
            </a:r>
            <a:endParaRPr lang="ja-JP" altLang="en-US" b="1" dirty="0">
              <a:latin typeface="+mn-lt"/>
            </a:endParaRPr>
          </a:p>
        </p:txBody>
      </p:sp>
      <p:sp>
        <p:nvSpPr>
          <p:cNvPr id="50" name="コンテンツ プレースホルダー 2">
            <a:extLst>
              <a:ext uri="{FF2B5EF4-FFF2-40B4-BE49-F238E27FC236}">
                <a16:creationId xmlns:a16="http://schemas.microsoft.com/office/drawing/2014/main" id="{40D3E1E6-C32F-47D7-B546-F0784AB17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7326"/>
            <a:ext cx="12192000" cy="958186"/>
          </a:xfrm>
        </p:spPr>
        <p:txBody>
          <a:bodyPr>
            <a:noAutofit/>
          </a:bodyPr>
          <a:lstStyle/>
          <a:p>
            <a:r>
              <a:rPr kumimoji="1" lang="en-US" altLang="ja-JP" dirty="0">
                <a:latin typeface="+mn-lt"/>
              </a:rPr>
              <a:t>Using the Logarithmic mean </a:t>
            </a:r>
            <a:r>
              <a:rPr kumimoji="1" lang="en-US" altLang="ja-JP" dirty="0" err="1">
                <a:latin typeface="+mn-lt"/>
              </a:rPr>
              <a:t>divisia</a:t>
            </a:r>
            <a:r>
              <a:rPr kumimoji="1" lang="en-US" altLang="ja-JP" dirty="0">
                <a:latin typeface="+mn-lt"/>
              </a:rPr>
              <a:t> index (LMDI), CF can be decomposed into the following 12 factors </a:t>
            </a:r>
            <a:r>
              <a:rPr kumimoji="1" lang="en-US" altLang="ja-JP" sz="2400" dirty="0">
                <a:latin typeface="+mn-lt"/>
              </a:rPr>
              <a:t>(Ang and Liu, 2007; Wood and </a:t>
            </a:r>
            <a:r>
              <a:rPr kumimoji="1" lang="en-US" altLang="ja-JP" sz="2400" dirty="0" err="1">
                <a:latin typeface="+mn-lt"/>
              </a:rPr>
              <a:t>Lenzen</a:t>
            </a:r>
            <a:r>
              <a:rPr kumimoji="1" lang="en-US" altLang="ja-JP" sz="2400" dirty="0">
                <a:latin typeface="+mn-lt"/>
              </a:rPr>
              <a:t>, 2006)</a:t>
            </a:r>
            <a:r>
              <a:rPr kumimoji="1" lang="en-US" altLang="ja-JP" dirty="0">
                <a:latin typeface="+mn-lt"/>
              </a:rPr>
              <a:t>.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21E1FE5-F8CC-451E-BDC3-1E45FF259265}"/>
              </a:ext>
            </a:extLst>
          </p:cNvPr>
          <p:cNvGrpSpPr/>
          <p:nvPr/>
        </p:nvGrpSpPr>
        <p:grpSpPr>
          <a:xfrm>
            <a:off x="228600" y="1524000"/>
            <a:ext cx="9052486" cy="5193634"/>
            <a:chOff x="228600" y="1524000"/>
            <a:chExt cx="9052486" cy="5193634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042FE262-2773-484B-A819-8A08DDB67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1524000"/>
              <a:ext cx="9052486" cy="5193634"/>
            </a:xfrm>
            <a:prstGeom prst="rect">
              <a:avLst/>
            </a:prstGeom>
          </p:spPr>
        </p:pic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34F582B5-DD8D-43FC-BF70-FFCC7D635A6C}"/>
                </a:ext>
              </a:extLst>
            </p:cNvPr>
            <p:cNvGrpSpPr/>
            <p:nvPr/>
          </p:nvGrpSpPr>
          <p:grpSpPr>
            <a:xfrm>
              <a:off x="299422" y="2554345"/>
              <a:ext cx="8853063" cy="4151255"/>
              <a:chOff x="299422" y="2554345"/>
              <a:chExt cx="8853063" cy="4151255"/>
            </a:xfrm>
          </p:grpSpPr>
          <p:pic>
            <p:nvPicPr>
              <p:cNvPr id="31" name="グラフィックス 30">
                <a:extLst>
                  <a:ext uri="{FF2B5EF4-FFF2-40B4-BE49-F238E27FC236}">
                    <a16:creationId xmlns:a16="http://schemas.microsoft.com/office/drawing/2014/main" id="{076DB2B4-8AAC-4135-AEB4-74E12E9D8D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685928" y="4343400"/>
                <a:ext cx="599095" cy="599095"/>
              </a:xfrm>
              <a:custGeom>
                <a:avLst/>
                <a:gdLst/>
                <a:ahLst/>
                <a:cxnLst/>
                <a:rect l="l" t="t" r="r" b="b"/>
                <a:pathLst>
                  <a:path w="4876800" h="4876800">
                    <a:moveTo>
                      <a:pt x="1963261" y="2642667"/>
                    </a:moveTo>
                    <a:cubicBezTo>
                      <a:pt x="1864291" y="2642667"/>
                      <a:pt x="1773692" y="2659410"/>
                      <a:pt x="1691464" y="2692896"/>
                    </a:cubicBezTo>
                    <a:cubicBezTo>
                      <a:pt x="1609237" y="2726383"/>
                      <a:pt x="1538729" y="2775496"/>
                      <a:pt x="1479942" y="2840236"/>
                    </a:cubicBezTo>
                    <a:cubicBezTo>
                      <a:pt x="1421155" y="2904976"/>
                      <a:pt x="1375390" y="2984972"/>
                      <a:pt x="1342648" y="3080222"/>
                    </a:cubicBezTo>
                    <a:cubicBezTo>
                      <a:pt x="1309906" y="3175472"/>
                      <a:pt x="1293535" y="3284488"/>
                      <a:pt x="1293535" y="3407271"/>
                    </a:cubicBezTo>
                    <a:cubicBezTo>
                      <a:pt x="1293535" y="3527822"/>
                      <a:pt x="1308418" y="3633490"/>
                      <a:pt x="1338183" y="3724275"/>
                    </a:cubicBezTo>
                    <a:cubicBezTo>
                      <a:pt x="1367949" y="3815060"/>
                      <a:pt x="1410737" y="3890777"/>
                      <a:pt x="1466548" y="3951424"/>
                    </a:cubicBezTo>
                    <a:cubicBezTo>
                      <a:pt x="1522358" y="4012072"/>
                      <a:pt x="1590075" y="4057650"/>
                      <a:pt x="1669698" y="4088160"/>
                    </a:cubicBezTo>
                    <a:cubicBezTo>
                      <a:pt x="1749321" y="4118670"/>
                      <a:pt x="1838618" y="4133925"/>
                      <a:pt x="1937589" y="4133925"/>
                    </a:cubicBezTo>
                    <a:cubicBezTo>
                      <a:pt x="1988190" y="4133925"/>
                      <a:pt x="2035257" y="4129832"/>
                      <a:pt x="2078789" y="4121646"/>
                    </a:cubicBezTo>
                    <a:cubicBezTo>
                      <a:pt x="2122321" y="4113461"/>
                      <a:pt x="2161017" y="4103229"/>
                      <a:pt x="2194875" y="4090950"/>
                    </a:cubicBezTo>
                    <a:cubicBezTo>
                      <a:pt x="2228734" y="4078672"/>
                      <a:pt x="2257383" y="4065836"/>
                      <a:pt x="2280823" y="4052441"/>
                    </a:cubicBezTo>
                    <a:cubicBezTo>
                      <a:pt x="2304264" y="4039047"/>
                      <a:pt x="2320077" y="4028071"/>
                      <a:pt x="2328262" y="4019513"/>
                    </a:cubicBezTo>
                    <a:cubicBezTo>
                      <a:pt x="2336448" y="4010955"/>
                      <a:pt x="2342401" y="4003328"/>
                      <a:pt x="2346122" y="3996631"/>
                    </a:cubicBezTo>
                    <a:cubicBezTo>
                      <a:pt x="2349843" y="3989933"/>
                      <a:pt x="2352819" y="3981934"/>
                      <a:pt x="2355052" y="3972632"/>
                    </a:cubicBezTo>
                    <a:cubicBezTo>
                      <a:pt x="2357284" y="3963330"/>
                      <a:pt x="2358958" y="3952168"/>
                      <a:pt x="2360074" y="3939146"/>
                    </a:cubicBezTo>
                    <a:cubicBezTo>
                      <a:pt x="2361191" y="3926123"/>
                      <a:pt x="2361749" y="3910310"/>
                      <a:pt x="2361749" y="3891707"/>
                    </a:cubicBezTo>
                    <a:cubicBezTo>
                      <a:pt x="2361749" y="3864918"/>
                      <a:pt x="2361005" y="3843524"/>
                      <a:pt x="2359516" y="3827525"/>
                    </a:cubicBezTo>
                    <a:cubicBezTo>
                      <a:pt x="2358028" y="3811526"/>
                      <a:pt x="2355796" y="3799061"/>
                      <a:pt x="2352819" y="3790132"/>
                    </a:cubicBezTo>
                    <a:cubicBezTo>
                      <a:pt x="2349843" y="3781202"/>
                      <a:pt x="2346122" y="3775249"/>
                      <a:pt x="2341657" y="3772272"/>
                    </a:cubicBezTo>
                    <a:cubicBezTo>
                      <a:pt x="2337192" y="3769296"/>
                      <a:pt x="2331239" y="3767807"/>
                      <a:pt x="2323798" y="3767807"/>
                    </a:cubicBezTo>
                    <a:cubicBezTo>
                      <a:pt x="2314124" y="3767807"/>
                      <a:pt x="2300543" y="3773761"/>
                      <a:pt x="2283056" y="3785667"/>
                    </a:cubicBezTo>
                    <a:cubicBezTo>
                      <a:pt x="2265569" y="3797573"/>
                      <a:pt x="2243244" y="3810968"/>
                      <a:pt x="2216083" y="3825850"/>
                    </a:cubicBezTo>
                    <a:cubicBezTo>
                      <a:pt x="2188922" y="3840733"/>
                      <a:pt x="2156366" y="3854314"/>
                      <a:pt x="2118415" y="3866592"/>
                    </a:cubicBezTo>
                    <a:cubicBezTo>
                      <a:pt x="2080464" y="3878870"/>
                      <a:pt x="2035443" y="3885010"/>
                      <a:pt x="1983353" y="3885010"/>
                    </a:cubicBezTo>
                    <a:cubicBezTo>
                      <a:pt x="1926054" y="3885010"/>
                      <a:pt x="1874523" y="3875150"/>
                      <a:pt x="1828758" y="3855430"/>
                    </a:cubicBezTo>
                    <a:cubicBezTo>
                      <a:pt x="1782993" y="3835710"/>
                      <a:pt x="1743926" y="3805759"/>
                      <a:pt x="1711556" y="3765575"/>
                    </a:cubicBezTo>
                    <a:cubicBezTo>
                      <a:pt x="1679186" y="3725391"/>
                      <a:pt x="1654257" y="3674232"/>
                      <a:pt x="1636770" y="3612096"/>
                    </a:cubicBezTo>
                    <a:cubicBezTo>
                      <a:pt x="1619282" y="3549960"/>
                      <a:pt x="1610539" y="3476476"/>
                      <a:pt x="1610539" y="3391644"/>
                    </a:cubicBezTo>
                    <a:cubicBezTo>
                      <a:pt x="1610539" y="3314254"/>
                      <a:pt x="1618724" y="3244677"/>
                      <a:pt x="1635095" y="3182913"/>
                    </a:cubicBezTo>
                    <a:cubicBezTo>
                      <a:pt x="1651467" y="3121149"/>
                      <a:pt x="1675465" y="3068501"/>
                      <a:pt x="1707091" y="3024969"/>
                    </a:cubicBezTo>
                    <a:cubicBezTo>
                      <a:pt x="1738717" y="2981437"/>
                      <a:pt x="1777040" y="2947950"/>
                      <a:pt x="1822061" y="2924510"/>
                    </a:cubicBezTo>
                    <a:cubicBezTo>
                      <a:pt x="1867081" y="2901070"/>
                      <a:pt x="1918241" y="2889349"/>
                      <a:pt x="1975540" y="2889349"/>
                    </a:cubicBezTo>
                    <a:cubicBezTo>
                      <a:pt x="2027630" y="2889349"/>
                      <a:pt x="2072464" y="2895861"/>
                      <a:pt x="2110043" y="2908883"/>
                    </a:cubicBezTo>
                    <a:cubicBezTo>
                      <a:pt x="2147622" y="2921905"/>
                      <a:pt x="2179992" y="2936416"/>
                      <a:pt x="2207153" y="2952415"/>
                    </a:cubicBezTo>
                    <a:cubicBezTo>
                      <a:pt x="2234315" y="2968414"/>
                      <a:pt x="2256453" y="2982925"/>
                      <a:pt x="2273568" y="2995948"/>
                    </a:cubicBezTo>
                    <a:cubicBezTo>
                      <a:pt x="2290683" y="3008970"/>
                      <a:pt x="2304822" y="3015481"/>
                      <a:pt x="2315984" y="3015481"/>
                    </a:cubicBezTo>
                    <a:cubicBezTo>
                      <a:pt x="2322681" y="3015481"/>
                      <a:pt x="2328634" y="3013249"/>
                      <a:pt x="2333844" y="3008784"/>
                    </a:cubicBezTo>
                    <a:cubicBezTo>
                      <a:pt x="2339052" y="3004319"/>
                      <a:pt x="2343517" y="2997250"/>
                      <a:pt x="2347238" y="2987576"/>
                    </a:cubicBezTo>
                    <a:cubicBezTo>
                      <a:pt x="2350959" y="2977902"/>
                      <a:pt x="2353563" y="2965252"/>
                      <a:pt x="2355052" y="2949625"/>
                    </a:cubicBezTo>
                    <a:cubicBezTo>
                      <a:pt x="2356540" y="2933998"/>
                      <a:pt x="2357284" y="2915022"/>
                      <a:pt x="2357284" y="2892698"/>
                    </a:cubicBezTo>
                    <a:cubicBezTo>
                      <a:pt x="2357284" y="2871862"/>
                      <a:pt x="2356726" y="2854375"/>
                      <a:pt x="2355610" y="2840236"/>
                    </a:cubicBezTo>
                    <a:cubicBezTo>
                      <a:pt x="2354493" y="2826097"/>
                      <a:pt x="2352819" y="2813819"/>
                      <a:pt x="2350587" y="2803401"/>
                    </a:cubicBezTo>
                    <a:cubicBezTo>
                      <a:pt x="2348354" y="2792983"/>
                      <a:pt x="2345378" y="2784426"/>
                      <a:pt x="2341657" y="2777728"/>
                    </a:cubicBezTo>
                    <a:cubicBezTo>
                      <a:pt x="2337936" y="2771031"/>
                      <a:pt x="2331053" y="2762659"/>
                      <a:pt x="2321007" y="2752614"/>
                    </a:cubicBezTo>
                    <a:cubicBezTo>
                      <a:pt x="2310961" y="2742568"/>
                      <a:pt x="2293288" y="2730475"/>
                      <a:pt x="2267987" y="2716337"/>
                    </a:cubicBezTo>
                    <a:cubicBezTo>
                      <a:pt x="2242686" y="2702198"/>
                      <a:pt x="2214223" y="2689734"/>
                      <a:pt x="2182597" y="2678944"/>
                    </a:cubicBezTo>
                    <a:cubicBezTo>
                      <a:pt x="2150971" y="2668154"/>
                      <a:pt x="2116554" y="2659410"/>
                      <a:pt x="2079347" y="2652713"/>
                    </a:cubicBezTo>
                    <a:cubicBezTo>
                      <a:pt x="2042140" y="2646015"/>
                      <a:pt x="2003445" y="2642667"/>
                      <a:pt x="1963261" y="2642667"/>
                    </a:cubicBezTo>
                    <a:close/>
                    <a:moveTo>
                      <a:pt x="0" y="0"/>
                    </a:moveTo>
                    <a:lnTo>
                      <a:pt x="4876800" y="0"/>
                    </a:lnTo>
                    <a:lnTo>
                      <a:pt x="4876800" y="4876800"/>
                    </a:lnTo>
                    <a:lnTo>
                      <a:pt x="0" y="4876800"/>
                    </a:lnTo>
                    <a:close/>
                  </a:path>
                </a:pathLst>
              </a:custGeom>
            </p:spPr>
          </p:pic>
          <p:pic>
            <p:nvPicPr>
              <p:cNvPr id="32" name="図 31">
                <a:extLst>
                  <a:ext uri="{FF2B5EF4-FFF2-40B4-BE49-F238E27FC236}">
                    <a16:creationId xmlns:a16="http://schemas.microsoft.com/office/drawing/2014/main" id="{BF3498CD-3CF7-4252-A956-DAAACCED0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381000" y="4338663"/>
                <a:ext cx="1069595" cy="589500"/>
              </a:xfrm>
              <a:prstGeom prst="rect">
                <a:avLst/>
              </a:prstGeom>
            </p:spPr>
          </p:pic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67F01D1C-6BC1-425C-B15F-DDF783B330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5029200" y="4338663"/>
                <a:ext cx="1004597" cy="589500"/>
              </a:xfrm>
              <a:prstGeom prst="rect">
                <a:avLst/>
              </a:prstGeom>
            </p:spPr>
          </p:pic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5093CF81-6834-4E64-9746-E92E0D2A0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299422" y="6007938"/>
                <a:ext cx="1125274" cy="629437"/>
              </a:xfrm>
              <a:prstGeom prst="rect">
                <a:avLst/>
              </a:prstGeom>
            </p:spPr>
          </p:pic>
          <p:pic>
            <p:nvPicPr>
              <p:cNvPr id="35" name="図 34">
                <a:extLst>
                  <a:ext uri="{FF2B5EF4-FFF2-40B4-BE49-F238E27FC236}">
                    <a16:creationId xmlns:a16="http://schemas.microsoft.com/office/drawing/2014/main" id="{D54D6967-0DFD-4DE4-A172-619611B81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57400" y="5939712"/>
                <a:ext cx="765888" cy="765888"/>
              </a:xfrm>
              <a:prstGeom prst="rect">
                <a:avLst/>
              </a:prstGeom>
            </p:spPr>
          </p:pic>
          <p:grpSp>
            <p:nvGrpSpPr>
              <p:cNvPr id="36" name="グループ化 35">
                <a:extLst>
                  <a:ext uri="{FF2B5EF4-FFF2-40B4-BE49-F238E27FC236}">
                    <a16:creationId xmlns:a16="http://schemas.microsoft.com/office/drawing/2014/main" id="{48B094E9-77A2-45D6-B72E-CB51CE13E65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647597" y="6055016"/>
                <a:ext cx="660051" cy="582359"/>
                <a:chOff x="6704310" y="5103653"/>
                <a:chExt cx="1169321" cy="1031686"/>
              </a:xfrm>
            </p:grpSpPr>
            <p:pic>
              <p:nvPicPr>
                <p:cNvPr id="37" name="グラフィックス 36">
                  <a:extLst>
                    <a:ext uri="{FF2B5EF4-FFF2-40B4-BE49-F238E27FC236}">
                      <a16:creationId xmlns:a16="http://schemas.microsoft.com/office/drawing/2014/main" id="{960E3A53-2B7F-4945-8B0C-F0322279E2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04310" y="5536244"/>
                  <a:ext cx="599094" cy="599095"/>
                </a:xfrm>
                <a:prstGeom prst="rect">
                  <a:avLst/>
                </a:prstGeom>
              </p:spPr>
            </p:pic>
            <p:pic>
              <p:nvPicPr>
                <p:cNvPr id="38" name="グラフィックス 37">
                  <a:extLst>
                    <a:ext uri="{FF2B5EF4-FFF2-40B4-BE49-F238E27FC236}">
                      <a16:creationId xmlns:a16="http://schemas.microsoft.com/office/drawing/2014/main" id="{B16C65CC-533C-4A92-84CF-8E9E391DFB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74537" y="5536244"/>
                  <a:ext cx="599094" cy="599095"/>
                </a:xfrm>
                <a:prstGeom prst="rect">
                  <a:avLst/>
                </a:prstGeom>
              </p:spPr>
            </p:pic>
            <p:pic>
              <p:nvPicPr>
                <p:cNvPr id="39" name="グラフィックス 38">
                  <a:extLst>
                    <a:ext uri="{FF2B5EF4-FFF2-40B4-BE49-F238E27FC236}">
                      <a16:creationId xmlns:a16="http://schemas.microsoft.com/office/drawing/2014/main" id="{1E2F691E-4E14-4A06-AE95-F3FAC94279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89423" y="5103653"/>
                  <a:ext cx="599094" cy="599095"/>
                </a:xfrm>
                <a:prstGeom prst="rect">
                  <a:avLst/>
                </a:prstGeom>
              </p:spPr>
            </p:pic>
          </p:grpSp>
          <p:pic>
            <p:nvPicPr>
              <p:cNvPr id="40" name="図 39">
                <a:extLst>
                  <a:ext uri="{FF2B5EF4-FFF2-40B4-BE49-F238E27FC236}">
                    <a16:creationId xmlns:a16="http://schemas.microsoft.com/office/drawing/2014/main" id="{547ABAA3-6F68-4FD0-B578-1F0338008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67132" y="6117145"/>
                <a:ext cx="728732" cy="411022"/>
              </a:xfrm>
              <a:prstGeom prst="rect">
                <a:avLst/>
              </a:prstGeom>
            </p:spPr>
          </p:pic>
          <p:pic>
            <p:nvPicPr>
              <p:cNvPr id="41" name="図 40">
                <a:extLst>
                  <a:ext uri="{FF2B5EF4-FFF2-40B4-BE49-F238E27FC236}">
                    <a16:creationId xmlns:a16="http://schemas.microsoft.com/office/drawing/2014/main" id="{47D136EC-6C29-4DCF-A4C9-E2178F1163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620478" y="6034118"/>
                <a:ext cx="923322" cy="577075"/>
              </a:xfrm>
              <a:prstGeom prst="rect">
                <a:avLst/>
              </a:prstGeom>
            </p:spPr>
          </p:pic>
          <p:pic>
            <p:nvPicPr>
              <p:cNvPr id="42" name="図 41">
                <a:extLst>
                  <a:ext uri="{FF2B5EF4-FFF2-40B4-BE49-F238E27FC236}">
                    <a16:creationId xmlns:a16="http://schemas.microsoft.com/office/drawing/2014/main" id="{5297A0CD-F829-4F4F-888C-9E07AE2CF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170667" y="6057913"/>
                <a:ext cx="981818" cy="529483"/>
              </a:xfrm>
              <a:prstGeom prst="rect">
                <a:avLst/>
              </a:prstGeom>
            </p:spPr>
          </p:pic>
          <p:pic>
            <p:nvPicPr>
              <p:cNvPr id="43" name="図 42">
                <a:extLst>
                  <a:ext uri="{FF2B5EF4-FFF2-40B4-BE49-F238E27FC236}">
                    <a16:creationId xmlns:a16="http://schemas.microsoft.com/office/drawing/2014/main" id="{F34E379B-855B-4440-8ADB-3119FD8899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677678" y="2589662"/>
                <a:ext cx="808922" cy="693361"/>
              </a:xfrm>
              <a:prstGeom prst="rect">
                <a:avLst/>
              </a:prstGeom>
            </p:spPr>
          </p:pic>
          <p:pic>
            <p:nvPicPr>
              <p:cNvPr id="44" name="グラフィックス 43">
                <a:extLst>
                  <a:ext uri="{FF2B5EF4-FFF2-40B4-BE49-F238E27FC236}">
                    <a16:creationId xmlns:a16="http://schemas.microsoft.com/office/drawing/2014/main" id="{7E72808E-8413-47D8-98B7-B7A3F589D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40796" y="4343400"/>
                <a:ext cx="599095" cy="599095"/>
              </a:xfrm>
              <a:custGeom>
                <a:avLst/>
                <a:gdLst/>
                <a:ahLst/>
                <a:cxnLst/>
                <a:rect l="l" t="t" r="r" b="b"/>
                <a:pathLst>
                  <a:path w="4876800" h="4876800">
                    <a:moveTo>
                      <a:pt x="1881778" y="2941811"/>
                    </a:moveTo>
                    <a:lnTo>
                      <a:pt x="1882894" y="2941811"/>
                    </a:lnTo>
                    <a:lnTo>
                      <a:pt x="2087161" y="3555727"/>
                    </a:lnTo>
                    <a:lnTo>
                      <a:pt x="1677511" y="3555727"/>
                    </a:lnTo>
                    <a:close/>
                    <a:moveTo>
                      <a:pt x="1886243" y="2659410"/>
                    </a:moveTo>
                    <a:cubicBezTo>
                      <a:pt x="1848292" y="2659410"/>
                      <a:pt x="1817782" y="2659968"/>
                      <a:pt x="1794714" y="2661084"/>
                    </a:cubicBezTo>
                    <a:cubicBezTo>
                      <a:pt x="1771645" y="2662200"/>
                      <a:pt x="1753600" y="2664805"/>
                      <a:pt x="1740577" y="2668898"/>
                    </a:cubicBezTo>
                    <a:cubicBezTo>
                      <a:pt x="1727555" y="2672991"/>
                      <a:pt x="1718067" y="2678944"/>
                      <a:pt x="1712114" y="2686757"/>
                    </a:cubicBezTo>
                    <a:cubicBezTo>
                      <a:pt x="1706161" y="2694571"/>
                      <a:pt x="1700952" y="2704803"/>
                      <a:pt x="1696487" y="2717453"/>
                    </a:cubicBezTo>
                    <a:lnTo>
                      <a:pt x="1251119" y="3998863"/>
                    </a:lnTo>
                    <a:cubicBezTo>
                      <a:pt x="1242189" y="4024908"/>
                      <a:pt x="1236608" y="4045744"/>
                      <a:pt x="1234376" y="4061371"/>
                    </a:cubicBezTo>
                    <a:cubicBezTo>
                      <a:pt x="1232143" y="4076998"/>
                      <a:pt x="1234748" y="4089090"/>
                      <a:pt x="1242189" y="4097648"/>
                    </a:cubicBezTo>
                    <a:cubicBezTo>
                      <a:pt x="1249631" y="4106205"/>
                      <a:pt x="1263025" y="4111600"/>
                      <a:pt x="1282373" y="4113833"/>
                    </a:cubicBezTo>
                    <a:cubicBezTo>
                      <a:pt x="1301720" y="4116065"/>
                      <a:pt x="1328510" y="4117181"/>
                      <a:pt x="1362740" y="4117181"/>
                    </a:cubicBezTo>
                    <a:cubicBezTo>
                      <a:pt x="1394738" y="4117181"/>
                      <a:pt x="1420597" y="4116437"/>
                      <a:pt x="1440317" y="4114949"/>
                    </a:cubicBezTo>
                    <a:cubicBezTo>
                      <a:pt x="1460036" y="4113461"/>
                      <a:pt x="1475291" y="4110670"/>
                      <a:pt x="1486081" y="4106577"/>
                    </a:cubicBezTo>
                    <a:cubicBezTo>
                      <a:pt x="1496871" y="4102485"/>
                      <a:pt x="1504685" y="4096904"/>
                      <a:pt x="1509522" y="4089834"/>
                    </a:cubicBezTo>
                    <a:cubicBezTo>
                      <a:pt x="1514359" y="4082765"/>
                      <a:pt x="1518265" y="4074021"/>
                      <a:pt x="1521242" y="4063603"/>
                    </a:cubicBezTo>
                    <a:lnTo>
                      <a:pt x="1612771" y="3781202"/>
                    </a:lnTo>
                    <a:lnTo>
                      <a:pt x="2155250" y="3781202"/>
                    </a:lnTo>
                    <a:lnTo>
                      <a:pt x="2252360" y="4071417"/>
                    </a:lnTo>
                    <a:cubicBezTo>
                      <a:pt x="2255337" y="4081091"/>
                      <a:pt x="2259057" y="4088904"/>
                      <a:pt x="2263522" y="4094857"/>
                    </a:cubicBezTo>
                    <a:cubicBezTo>
                      <a:pt x="2267987" y="4100810"/>
                      <a:pt x="2275800" y="4105461"/>
                      <a:pt x="2286963" y="4108810"/>
                    </a:cubicBezTo>
                    <a:cubicBezTo>
                      <a:pt x="2298125" y="4112158"/>
                      <a:pt x="2314310" y="4114391"/>
                      <a:pt x="2335518" y="4115507"/>
                    </a:cubicBezTo>
                    <a:cubicBezTo>
                      <a:pt x="2356726" y="4116623"/>
                      <a:pt x="2386305" y="4117181"/>
                      <a:pt x="2424257" y="4117181"/>
                    </a:cubicBezTo>
                    <a:cubicBezTo>
                      <a:pt x="2460719" y="4117181"/>
                      <a:pt x="2489369" y="4116251"/>
                      <a:pt x="2510205" y="4114391"/>
                    </a:cubicBezTo>
                    <a:cubicBezTo>
                      <a:pt x="2531041" y="4112531"/>
                      <a:pt x="2545552" y="4107694"/>
                      <a:pt x="2553737" y="4099880"/>
                    </a:cubicBezTo>
                    <a:cubicBezTo>
                      <a:pt x="2561923" y="4092067"/>
                      <a:pt x="2564899" y="4080346"/>
                      <a:pt x="2562667" y="4064720"/>
                    </a:cubicBezTo>
                    <a:cubicBezTo>
                      <a:pt x="2560434" y="4049093"/>
                      <a:pt x="2554853" y="4027885"/>
                      <a:pt x="2545924" y="4001096"/>
                    </a:cubicBezTo>
                    <a:lnTo>
                      <a:pt x="2099439" y="2720802"/>
                    </a:lnTo>
                    <a:cubicBezTo>
                      <a:pt x="2094974" y="2706663"/>
                      <a:pt x="2089579" y="2695501"/>
                      <a:pt x="2083254" y="2687315"/>
                    </a:cubicBezTo>
                    <a:cubicBezTo>
                      <a:pt x="2076929" y="2679130"/>
                      <a:pt x="2066511" y="2672991"/>
                      <a:pt x="2052000" y="2668898"/>
                    </a:cubicBezTo>
                    <a:cubicBezTo>
                      <a:pt x="2037489" y="2664805"/>
                      <a:pt x="2017212" y="2662200"/>
                      <a:pt x="1991167" y="2661084"/>
                    </a:cubicBezTo>
                    <a:cubicBezTo>
                      <a:pt x="1965122" y="2659968"/>
                      <a:pt x="1930147" y="2659410"/>
                      <a:pt x="1886243" y="2659410"/>
                    </a:cubicBezTo>
                    <a:close/>
                    <a:moveTo>
                      <a:pt x="0" y="0"/>
                    </a:moveTo>
                    <a:lnTo>
                      <a:pt x="4876800" y="0"/>
                    </a:lnTo>
                    <a:lnTo>
                      <a:pt x="4876800" y="4876800"/>
                    </a:lnTo>
                    <a:lnTo>
                      <a:pt x="0" y="4876800"/>
                    </a:lnTo>
                    <a:close/>
                  </a:path>
                </a:pathLst>
              </a:custGeom>
            </p:spPr>
          </p:pic>
          <p:pic>
            <p:nvPicPr>
              <p:cNvPr id="6" name="グラフィックス 5">
                <a:extLst>
                  <a:ext uri="{FF2B5EF4-FFF2-40B4-BE49-F238E27FC236}">
                    <a16:creationId xmlns:a16="http://schemas.microsoft.com/office/drawing/2014/main" id="{19DEFBD2-2A73-4BC6-B265-177456B628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2110840" y="2590800"/>
                <a:ext cx="659005" cy="659005"/>
              </a:xfrm>
              <a:prstGeom prst="rect">
                <a:avLst/>
              </a:prstGeom>
            </p:spPr>
          </p:pic>
          <p:grpSp>
            <p:nvGrpSpPr>
              <p:cNvPr id="23" name="グループ化 22">
                <a:extLst>
                  <a:ext uri="{FF2B5EF4-FFF2-40B4-BE49-F238E27FC236}">
                    <a16:creationId xmlns:a16="http://schemas.microsoft.com/office/drawing/2014/main" id="{5D4DE855-496D-426A-B2E2-135258E52AF7}"/>
                  </a:ext>
                </a:extLst>
              </p:cNvPr>
              <p:cNvGrpSpPr/>
              <p:nvPr/>
            </p:nvGrpSpPr>
            <p:grpSpPr>
              <a:xfrm>
                <a:off x="3420000" y="2554345"/>
                <a:ext cx="1158605" cy="711530"/>
                <a:chOff x="3389386" y="2554345"/>
                <a:chExt cx="1158605" cy="711530"/>
              </a:xfrm>
            </p:grpSpPr>
            <p:sp>
              <p:nvSpPr>
                <p:cNvPr id="12" name="フリーフォーム: 図形 11">
                  <a:extLst>
                    <a:ext uri="{FF2B5EF4-FFF2-40B4-BE49-F238E27FC236}">
                      <a16:creationId xmlns:a16="http://schemas.microsoft.com/office/drawing/2014/main" id="{7AAD663C-562B-4946-883F-6F2F7CE05F2D}"/>
                    </a:ext>
                  </a:extLst>
                </p:cNvPr>
                <p:cNvSpPr/>
                <p:nvPr/>
              </p:nvSpPr>
              <p:spPr>
                <a:xfrm rot="5400000">
                  <a:off x="3745451" y="2790375"/>
                  <a:ext cx="487500" cy="247500"/>
                </a:xfrm>
                <a:custGeom>
                  <a:avLst/>
                  <a:gdLst>
                    <a:gd name="connsiteX0" fmla="*/ 260625 w 487500"/>
                    <a:gd name="connsiteY0" fmla="*/ 110625 h 247500"/>
                    <a:gd name="connsiteX1" fmla="*/ 260625 w 487500"/>
                    <a:gd name="connsiteY1" fmla="*/ 5625 h 247500"/>
                    <a:gd name="connsiteX2" fmla="*/ 230625 w 487500"/>
                    <a:gd name="connsiteY2" fmla="*/ 5625 h 247500"/>
                    <a:gd name="connsiteX3" fmla="*/ 230625 w 487500"/>
                    <a:gd name="connsiteY3" fmla="*/ 110625 h 247500"/>
                    <a:gd name="connsiteX4" fmla="*/ 5625 w 487500"/>
                    <a:gd name="connsiteY4" fmla="*/ 110625 h 247500"/>
                    <a:gd name="connsiteX5" fmla="*/ 5625 w 487500"/>
                    <a:gd name="connsiteY5" fmla="*/ 245625 h 247500"/>
                    <a:gd name="connsiteX6" fmla="*/ 35625 w 487500"/>
                    <a:gd name="connsiteY6" fmla="*/ 245625 h 247500"/>
                    <a:gd name="connsiteX7" fmla="*/ 35625 w 487500"/>
                    <a:gd name="connsiteY7" fmla="*/ 140625 h 247500"/>
                    <a:gd name="connsiteX8" fmla="*/ 230625 w 487500"/>
                    <a:gd name="connsiteY8" fmla="*/ 140625 h 247500"/>
                    <a:gd name="connsiteX9" fmla="*/ 230625 w 487500"/>
                    <a:gd name="connsiteY9" fmla="*/ 245625 h 247500"/>
                    <a:gd name="connsiteX10" fmla="*/ 260625 w 487500"/>
                    <a:gd name="connsiteY10" fmla="*/ 245625 h 247500"/>
                    <a:gd name="connsiteX11" fmla="*/ 260625 w 487500"/>
                    <a:gd name="connsiteY11" fmla="*/ 140625 h 247500"/>
                    <a:gd name="connsiteX12" fmla="*/ 455625 w 487500"/>
                    <a:gd name="connsiteY12" fmla="*/ 140625 h 247500"/>
                    <a:gd name="connsiteX13" fmla="*/ 455625 w 487500"/>
                    <a:gd name="connsiteY13" fmla="*/ 245625 h 247500"/>
                    <a:gd name="connsiteX14" fmla="*/ 485625 w 487500"/>
                    <a:gd name="connsiteY14" fmla="*/ 245625 h 247500"/>
                    <a:gd name="connsiteX15" fmla="*/ 485625 w 487500"/>
                    <a:gd name="connsiteY15" fmla="*/ 110625 h 24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7500" h="247500">
                      <a:moveTo>
                        <a:pt x="260625" y="110625"/>
                      </a:moveTo>
                      <a:lnTo>
                        <a:pt x="260625" y="5625"/>
                      </a:lnTo>
                      <a:lnTo>
                        <a:pt x="230625" y="5625"/>
                      </a:lnTo>
                      <a:lnTo>
                        <a:pt x="230625" y="110625"/>
                      </a:lnTo>
                      <a:lnTo>
                        <a:pt x="5625" y="110625"/>
                      </a:lnTo>
                      <a:lnTo>
                        <a:pt x="5625" y="245625"/>
                      </a:lnTo>
                      <a:lnTo>
                        <a:pt x="35625" y="245625"/>
                      </a:lnTo>
                      <a:lnTo>
                        <a:pt x="35625" y="140625"/>
                      </a:lnTo>
                      <a:lnTo>
                        <a:pt x="230625" y="140625"/>
                      </a:lnTo>
                      <a:lnTo>
                        <a:pt x="230625" y="245625"/>
                      </a:lnTo>
                      <a:lnTo>
                        <a:pt x="260625" y="245625"/>
                      </a:lnTo>
                      <a:lnTo>
                        <a:pt x="260625" y="140625"/>
                      </a:lnTo>
                      <a:lnTo>
                        <a:pt x="455625" y="140625"/>
                      </a:lnTo>
                      <a:lnTo>
                        <a:pt x="455625" y="245625"/>
                      </a:lnTo>
                      <a:lnTo>
                        <a:pt x="485625" y="245625"/>
                      </a:lnTo>
                      <a:lnTo>
                        <a:pt x="485625" y="110625"/>
                      </a:lnTo>
                      <a:close/>
                    </a:path>
                  </a:pathLst>
                </a:custGeom>
                <a:solidFill>
                  <a:srgbClr val="4B4B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pic>
              <p:nvPicPr>
                <p:cNvPr id="14" name="グラフィックス 13">
                  <a:extLst>
                    <a:ext uri="{FF2B5EF4-FFF2-40B4-BE49-F238E27FC236}">
                      <a16:creationId xmlns:a16="http://schemas.microsoft.com/office/drawing/2014/main" id="{4BAA717A-FF43-47A5-9370-48792FFBB1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176000" y="2724115"/>
                  <a:ext cx="371991" cy="371991"/>
                </a:xfrm>
                <a:prstGeom prst="rect">
                  <a:avLst/>
                </a:prstGeom>
              </p:spPr>
            </p:pic>
            <p:pic>
              <p:nvPicPr>
                <p:cNvPr id="18" name="グラフィックス 17">
                  <a:extLst>
                    <a:ext uri="{FF2B5EF4-FFF2-40B4-BE49-F238E27FC236}">
                      <a16:creationId xmlns:a16="http://schemas.microsoft.com/office/drawing/2014/main" id="{304F8D29-34D3-4DB1-9E04-3E761371F9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94000" y="3049875"/>
                  <a:ext cx="216000" cy="216000"/>
                </a:xfrm>
                <a:prstGeom prst="rect">
                  <a:avLst/>
                </a:prstGeom>
              </p:spPr>
            </p:pic>
            <p:pic>
              <p:nvPicPr>
                <p:cNvPr id="20" name="グラフィックス 19">
                  <a:extLst>
                    <a:ext uri="{FF2B5EF4-FFF2-40B4-BE49-F238E27FC236}">
                      <a16:creationId xmlns:a16="http://schemas.microsoft.com/office/drawing/2014/main" id="{01567AA4-9608-4701-9012-43AADA0815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93686" y="2802110"/>
                  <a:ext cx="216000" cy="216000"/>
                </a:xfrm>
                <a:prstGeom prst="rect">
                  <a:avLst/>
                </a:prstGeom>
              </p:spPr>
            </p:pic>
            <p:pic>
              <p:nvPicPr>
                <p:cNvPr id="22" name="グラフィックス 21">
                  <a:extLst>
                    <a:ext uri="{FF2B5EF4-FFF2-40B4-BE49-F238E27FC236}">
                      <a16:creationId xmlns:a16="http://schemas.microsoft.com/office/drawing/2014/main" id="{7EF839A0-E127-454A-BA4D-B0B40C4427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93686" y="2554345"/>
                  <a:ext cx="216000" cy="216000"/>
                </a:xfrm>
                <a:prstGeom prst="rect">
                  <a:avLst/>
                </a:prstGeom>
              </p:spPr>
            </p:pic>
            <p:sp>
              <p:nvSpPr>
                <p:cNvPr id="45" name="フリーフォーム: 図形 44">
                  <a:extLst>
                    <a:ext uri="{FF2B5EF4-FFF2-40B4-BE49-F238E27FC236}">
                      <a16:creationId xmlns:a16="http://schemas.microsoft.com/office/drawing/2014/main" id="{A735AF8D-CC19-4BCE-9C94-2F3FDAC2B5E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>
                  <a:off x="3389386" y="2590345"/>
                  <a:ext cx="180000" cy="180000"/>
                </a:xfrm>
                <a:custGeom>
                  <a:avLst/>
                  <a:gdLst>
                    <a:gd name="connsiteX0" fmla="*/ 260625 w 487500"/>
                    <a:gd name="connsiteY0" fmla="*/ 110625 h 247500"/>
                    <a:gd name="connsiteX1" fmla="*/ 260625 w 487500"/>
                    <a:gd name="connsiteY1" fmla="*/ 5625 h 247500"/>
                    <a:gd name="connsiteX2" fmla="*/ 230625 w 487500"/>
                    <a:gd name="connsiteY2" fmla="*/ 5625 h 247500"/>
                    <a:gd name="connsiteX3" fmla="*/ 230625 w 487500"/>
                    <a:gd name="connsiteY3" fmla="*/ 110625 h 247500"/>
                    <a:gd name="connsiteX4" fmla="*/ 5625 w 487500"/>
                    <a:gd name="connsiteY4" fmla="*/ 110625 h 247500"/>
                    <a:gd name="connsiteX5" fmla="*/ 5625 w 487500"/>
                    <a:gd name="connsiteY5" fmla="*/ 245625 h 247500"/>
                    <a:gd name="connsiteX6" fmla="*/ 35625 w 487500"/>
                    <a:gd name="connsiteY6" fmla="*/ 245625 h 247500"/>
                    <a:gd name="connsiteX7" fmla="*/ 35625 w 487500"/>
                    <a:gd name="connsiteY7" fmla="*/ 140625 h 247500"/>
                    <a:gd name="connsiteX8" fmla="*/ 230625 w 487500"/>
                    <a:gd name="connsiteY8" fmla="*/ 140625 h 247500"/>
                    <a:gd name="connsiteX9" fmla="*/ 230625 w 487500"/>
                    <a:gd name="connsiteY9" fmla="*/ 245625 h 247500"/>
                    <a:gd name="connsiteX10" fmla="*/ 260625 w 487500"/>
                    <a:gd name="connsiteY10" fmla="*/ 245625 h 247500"/>
                    <a:gd name="connsiteX11" fmla="*/ 260625 w 487500"/>
                    <a:gd name="connsiteY11" fmla="*/ 140625 h 247500"/>
                    <a:gd name="connsiteX12" fmla="*/ 455625 w 487500"/>
                    <a:gd name="connsiteY12" fmla="*/ 140625 h 247500"/>
                    <a:gd name="connsiteX13" fmla="*/ 455625 w 487500"/>
                    <a:gd name="connsiteY13" fmla="*/ 245625 h 247500"/>
                    <a:gd name="connsiteX14" fmla="*/ 485625 w 487500"/>
                    <a:gd name="connsiteY14" fmla="*/ 245625 h 247500"/>
                    <a:gd name="connsiteX15" fmla="*/ 485625 w 487500"/>
                    <a:gd name="connsiteY15" fmla="*/ 110625 h 24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7500" h="247500">
                      <a:moveTo>
                        <a:pt x="260625" y="110625"/>
                      </a:moveTo>
                      <a:lnTo>
                        <a:pt x="260625" y="5625"/>
                      </a:lnTo>
                      <a:lnTo>
                        <a:pt x="230625" y="5625"/>
                      </a:lnTo>
                      <a:lnTo>
                        <a:pt x="230625" y="110625"/>
                      </a:lnTo>
                      <a:lnTo>
                        <a:pt x="5625" y="110625"/>
                      </a:lnTo>
                      <a:lnTo>
                        <a:pt x="5625" y="245625"/>
                      </a:lnTo>
                      <a:lnTo>
                        <a:pt x="35625" y="245625"/>
                      </a:lnTo>
                      <a:lnTo>
                        <a:pt x="35625" y="140625"/>
                      </a:lnTo>
                      <a:lnTo>
                        <a:pt x="230625" y="140625"/>
                      </a:lnTo>
                      <a:lnTo>
                        <a:pt x="230625" y="245625"/>
                      </a:lnTo>
                      <a:lnTo>
                        <a:pt x="260625" y="245625"/>
                      </a:lnTo>
                      <a:lnTo>
                        <a:pt x="260625" y="140625"/>
                      </a:lnTo>
                      <a:lnTo>
                        <a:pt x="455625" y="140625"/>
                      </a:lnTo>
                      <a:lnTo>
                        <a:pt x="455625" y="245625"/>
                      </a:lnTo>
                      <a:lnTo>
                        <a:pt x="485625" y="245625"/>
                      </a:lnTo>
                      <a:lnTo>
                        <a:pt x="485625" y="110625"/>
                      </a:lnTo>
                      <a:close/>
                    </a:path>
                  </a:pathLst>
                </a:custGeom>
                <a:solidFill>
                  <a:srgbClr val="4B4B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46" name="フリーフォーム: 図形 45">
                  <a:extLst>
                    <a:ext uri="{FF2B5EF4-FFF2-40B4-BE49-F238E27FC236}">
                      <a16:creationId xmlns:a16="http://schemas.microsoft.com/office/drawing/2014/main" id="{0E6B0614-2C97-4A4C-A671-EAF722F9F0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>
                  <a:off x="3389386" y="2820110"/>
                  <a:ext cx="180000" cy="180000"/>
                </a:xfrm>
                <a:custGeom>
                  <a:avLst/>
                  <a:gdLst>
                    <a:gd name="connsiteX0" fmla="*/ 260625 w 487500"/>
                    <a:gd name="connsiteY0" fmla="*/ 110625 h 247500"/>
                    <a:gd name="connsiteX1" fmla="*/ 260625 w 487500"/>
                    <a:gd name="connsiteY1" fmla="*/ 5625 h 247500"/>
                    <a:gd name="connsiteX2" fmla="*/ 230625 w 487500"/>
                    <a:gd name="connsiteY2" fmla="*/ 5625 h 247500"/>
                    <a:gd name="connsiteX3" fmla="*/ 230625 w 487500"/>
                    <a:gd name="connsiteY3" fmla="*/ 110625 h 247500"/>
                    <a:gd name="connsiteX4" fmla="*/ 5625 w 487500"/>
                    <a:gd name="connsiteY4" fmla="*/ 110625 h 247500"/>
                    <a:gd name="connsiteX5" fmla="*/ 5625 w 487500"/>
                    <a:gd name="connsiteY5" fmla="*/ 245625 h 247500"/>
                    <a:gd name="connsiteX6" fmla="*/ 35625 w 487500"/>
                    <a:gd name="connsiteY6" fmla="*/ 245625 h 247500"/>
                    <a:gd name="connsiteX7" fmla="*/ 35625 w 487500"/>
                    <a:gd name="connsiteY7" fmla="*/ 140625 h 247500"/>
                    <a:gd name="connsiteX8" fmla="*/ 230625 w 487500"/>
                    <a:gd name="connsiteY8" fmla="*/ 140625 h 247500"/>
                    <a:gd name="connsiteX9" fmla="*/ 230625 w 487500"/>
                    <a:gd name="connsiteY9" fmla="*/ 245625 h 247500"/>
                    <a:gd name="connsiteX10" fmla="*/ 260625 w 487500"/>
                    <a:gd name="connsiteY10" fmla="*/ 245625 h 247500"/>
                    <a:gd name="connsiteX11" fmla="*/ 260625 w 487500"/>
                    <a:gd name="connsiteY11" fmla="*/ 140625 h 247500"/>
                    <a:gd name="connsiteX12" fmla="*/ 455625 w 487500"/>
                    <a:gd name="connsiteY12" fmla="*/ 140625 h 247500"/>
                    <a:gd name="connsiteX13" fmla="*/ 455625 w 487500"/>
                    <a:gd name="connsiteY13" fmla="*/ 245625 h 247500"/>
                    <a:gd name="connsiteX14" fmla="*/ 485625 w 487500"/>
                    <a:gd name="connsiteY14" fmla="*/ 245625 h 247500"/>
                    <a:gd name="connsiteX15" fmla="*/ 485625 w 487500"/>
                    <a:gd name="connsiteY15" fmla="*/ 110625 h 24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7500" h="247500">
                      <a:moveTo>
                        <a:pt x="260625" y="110625"/>
                      </a:moveTo>
                      <a:lnTo>
                        <a:pt x="260625" y="5625"/>
                      </a:lnTo>
                      <a:lnTo>
                        <a:pt x="230625" y="5625"/>
                      </a:lnTo>
                      <a:lnTo>
                        <a:pt x="230625" y="110625"/>
                      </a:lnTo>
                      <a:lnTo>
                        <a:pt x="5625" y="110625"/>
                      </a:lnTo>
                      <a:lnTo>
                        <a:pt x="5625" y="245625"/>
                      </a:lnTo>
                      <a:lnTo>
                        <a:pt x="35625" y="245625"/>
                      </a:lnTo>
                      <a:lnTo>
                        <a:pt x="35625" y="140625"/>
                      </a:lnTo>
                      <a:lnTo>
                        <a:pt x="230625" y="140625"/>
                      </a:lnTo>
                      <a:lnTo>
                        <a:pt x="230625" y="245625"/>
                      </a:lnTo>
                      <a:lnTo>
                        <a:pt x="260625" y="245625"/>
                      </a:lnTo>
                      <a:lnTo>
                        <a:pt x="260625" y="140625"/>
                      </a:lnTo>
                      <a:lnTo>
                        <a:pt x="455625" y="140625"/>
                      </a:lnTo>
                      <a:lnTo>
                        <a:pt x="455625" y="245625"/>
                      </a:lnTo>
                      <a:lnTo>
                        <a:pt x="485625" y="245625"/>
                      </a:lnTo>
                      <a:lnTo>
                        <a:pt x="485625" y="110625"/>
                      </a:lnTo>
                      <a:close/>
                    </a:path>
                  </a:pathLst>
                </a:custGeom>
                <a:solidFill>
                  <a:srgbClr val="4B4B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47" name="フリーフォーム: 図形 46">
                  <a:extLst>
                    <a:ext uri="{FF2B5EF4-FFF2-40B4-BE49-F238E27FC236}">
                      <a16:creationId xmlns:a16="http://schemas.microsoft.com/office/drawing/2014/main" id="{E3E85F43-1A7B-40C7-A194-C678E959CB7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>
                  <a:off x="3389386" y="3068118"/>
                  <a:ext cx="180000" cy="180000"/>
                </a:xfrm>
                <a:custGeom>
                  <a:avLst/>
                  <a:gdLst>
                    <a:gd name="connsiteX0" fmla="*/ 260625 w 487500"/>
                    <a:gd name="connsiteY0" fmla="*/ 110625 h 247500"/>
                    <a:gd name="connsiteX1" fmla="*/ 260625 w 487500"/>
                    <a:gd name="connsiteY1" fmla="*/ 5625 h 247500"/>
                    <a:gd name="connsiteX2" fmla="*/ 230625 w 487500"/>
                    <a:gd name="connsiteY2" fmla="*/ 5625 h 247500"/>
                    <a:gd name="connsiteX3" fmla="*/ 230625 w 487500"/>
                    <a:gd name="connsiteY3" fmla="*/ 110625 h 247500"/>
                    <a:gd name="connsiteX4" fmla="*/ 5625 w 487500"/>
                    <a:gd name="connsiteY4" fmla="*/ 110625 h 247500"/>
                    <a:gd name="connsiteX5" fmla="*/ 5625 w 487500"/>
                    <a:gd name="connsiteY5" fmla="*/ 245625 h 247500"/>
                    <a:gd name="connsiteX6" fmla="*/ 35625 w 487500"/>
                    <a:gd name="connsiteY6" fmla="*/ 245625 h 247500"/>
                    <a:gd name="connsiteX7" fmla="*/ 35625 w 487500"/>
                    <a:gd name="connsiteY7" fmla="*/ 140625 h 247500"/>
                    <a:gd name="connsiteX8" fmla="*/ 230625 w 487500"/>
                    <a:gd name="connsiteY8" fmla="*/ 140625 h 247500"/>
                    <a:gd name="connsiteX9" fmla="*/ 230625 w 487500"/>
                    <a:gd name="connsiteY9" fmla="*/ 245625 h 247500"/>
                    <a:gd name="connsiteX10" fmla="*/ 260625 w 487500"/>
                    <a:gd name="connsiteY10" fmla="*/ 245625 h 247500"/>
                    <a:gd name="connsiteX11" fmla="*/ 260625 w 487500"/>
                    <a:gd name="connsiteY11" fmla="*/ 140625 h 247500"/>
                    <a:gd name="connsiteX12" fmla="*/ 455625 w 487500"/>
                    <a:gd name="connsiteY12" fmla="*/ 140625 h 247500"/>
                    <a:gd name="connsiteX13" fmla="*/ 455625 w 487500"/>
                    <a:gd name="connsiteY13" fmla="*/ 245625 h 247500"/>
                    <a:gd name="connsiteX14" fmla="*/ 485625 w 487500"/>
                    <a:gd name="connsiteY14" fmla="*/ 245625 h 247500"/>
                    <a:gd name="connsiteX15" fmla="*/ 485625 w 487500"/>
                    <a:gd name="connsiteY15" fmla="*/ 110625 h 24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7500" h="247500">
                      <a:moveTo>
                        <a:pt x="260625" y="110625"/>
                      </a:moveTo>
                      <a:lnTo>
                        <a:pt x="260625" y="5625"/>
                      </a:lnTo>
                      <a:lnTo>
                        <a:pt x="230625" y="5625"/>
                      </a:lnTo>
                      <a:lnTo>
                        <a:pt x="230625" y="110625"/>
                      </a:lnTo>
                      <a:lnTo>
                        <a:pt x="5625" y="110625"/>
                      </a:lnTo>
                      <a:lnTo>
                        <a:pt x="5625" y="245625"/>
                      </a:lnTo>
                      <a:lnTo>
                        <a:pt x="35625" y="245625"/>
                      </a:lnTo>
                      <a:lnTo>
                        <a:pt x="35625" y="140625"/>
                      </a:lnTo>
                      <a:lnTo>
                        <a:pt x="230625" y="140625"/>
                      </a:lnTo>
                      <a:lnTo>
                        <a:pt x="230625" y="245625"/>
                      </a:lnTo>
                      <a:lnTo>
                        <a:pt x="260625" y="245625"/>
                      </a:lnTo>
                      <a:lnTo>
                        <a:pt x="260625" y="140625"/>
                      </a:lnTo>
                      <a:lnTo>
                        <a:pt x="455625" y="140625"/>
                      </a:lnTo>
                      <a:lnTo>
                        <a:pt x="455625" y="245625"/>
                      </a:lnTo>
                      <a:lnTo>
                        <a:pt x="485625" y="245625"/>
                      </a:lnTo>
                      <a:lnTo>
                        <a:pt x="485625" y="110625"/>
                      </a:lnTo>
                      <a:close/>
                    </a:path>
                  </a:pathLst>
                </a:custGeom>
                <a:solidFill>
                  <a:srgbClr val="4B4B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pic>
            <p:nvPicPr>
              <p:cNvPr id="25" name="グラフィックス 24">
                <a:extLst>
                  <a:ext uri="{FF2B5EF4-FFF2-40B4-BE49-F238E27FC236}">
                    <a16:creationId xmlns:a16="http://schemas.microsoft.com/office/drawing/2014/main" id="{65E90279-8210-40E8-B9BD-6A198E0DF2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5202098" y="2617800"/>
                <a:ext cx="658800" cy="658800"/>
              </a:xfrm>
              <a:prstGeom prst="rect">
                <a:avLst/>
              </a:prstGeom>
            </p:spPr>
          </p:pic>
        </p:grpSp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CB36EB27-101A-4E13-903D-948598C2E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392888" y="1853452"/>
              <a:ext cx="928583" cy="926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0126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2. Methodology – Structural decomposition analysis (SDA)</a:t>
            </a:r>
            <a:endParaRPr lang="ja-JP" altLang="en-US" b="1" dirty="0">
              <a:latin typeface="+mn-lt"/>
            </a:endParaRPr>
          </a:p>
        </p:txBody>
      </p:sp>
      <p:sp>
        <p:nvSpPr>
          <p:cNvPr id="91" name="コンテンツ プレースホルダー 2">
            <a:extLst>
              <a:ext uri="{FF2B5EF4-FFF2-40B4-BE49-F238E27FC236}">
                <a16:creationId xmlns:a16="http://schemas.microsoft.com/office/drawing/2014/main" id="{C30B0592-2D10-4022-AA9E-C001E5B6B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7326"/>
            <a:ext cx="12192000" cy="958186"/>
          </a:xfrm>
        </p:spPr>
        <p:txBody>
          <a:bodyPr>
            <a:noAutofit/>
          </a:bodyPr>
          <a:lstStyle/>
          <a:p>
            <a:r>
              <a:rPr kumimoji="1" lang="en-US" altLang="ja-JP" dirty="0">
                <a:latin typeface="+mn-lt"/>
              </a:rPr>
              <a:t>Using the Logarithmic mean </a:t>
            </a:r>
            <a:r>
              <a:rPr kumimoji="1" lang="en-US" altLang="ja-JP" dirty="0" err="1">
                <a:latin typeface="+mn-lt"/>
              </a:rPr>
              <a:t>divisia</a:t>
            </a:r>
            <a:r>
              <a:rPr kumimoji="1" lang="en-US" altLang="ja-JP" dirty="0">
                <a:latin typeface="+mn-lt"/>
              </a:rPr>
              <a:t> index (LMDI), CF can be decomposed into the following 12 factors </a:t>
            </a:r>
            <a:r>
              <a:rPr kumimoji="1" lang="en-US" altLang="ja-JP" sz="2400" dirty="0">
                <a:latin typeface="+mn-lt"/>
              </a:rPr>
              <a:t>(Ang and Liu, 2007; Wood and </a:t>
            </a:r>
            <a:r>
              <a:rPr kumimoji="1" lang="en-US" altLang="ja-JP" sz="2400" dirty="0" err="1">
                <a:latin typeface="+mn-lt"/>
              </a:rPr>
              <a:t>Lenzen</a:t>
            </a:r>
            <a:r>
              <a:rPr kumimoji="1" lang="en-US" altLang="ja-JP" sz="2400" dirty="0">
                <a:latin typeface="+mn-lt"/>
              </a:rPr>
              <a:t>, 2006)</a:t>
            </a:r>
            <a:r>
              <a:rPr kumimoji="1" lang="en-US" altLang="ja-JP" dirty="0">
                <a:latin typeface="+mn-lt"/>
              </a:rPr>
              <a:t>.</a:t>
            </a:r>
          </a:p>
        </p:txBody>
      </p:sp>
      <p:sp>
        <p:nvSpPr>
          <p:cNvPr id="72" name="四角形: 角を丸くする 71">
            <a:extLst>
              <a:ext uri="{FF2B5EF4-FFF2-40B4-BE49-F238E27FC236}">
                <a16:creationId xmlns:a16="http://schemas.microsoft.com/office/drawing/2014/main" id="{C6BE2A41-D718-420B-9A79-8DCCB9F85AB0}"/>
              </a:ext>
            </a:extLst>
          </p:cNvPr>
          <p:cNvSpPr/>
          <p:nvPr/>
        </p:nvSpPr>
        <p:spPr>
          <a:xfrm>
            <a:off x="4772400" y="3729627"/>
            <a:ext cx="1552200" cy="1404001"/>
          </a:xfrm>
          <a:prstGeom prst="roundRect">
            <a:avLst>
              <a:gd name="adj" fmla="val 6394"/>
            </a:avLst>
          </a:prstGeom>
          <a:solidFill>
            <a:schemeClr val="accent3">
              <a:alpha val="6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四角形: 角を丸くする 70">
            <a:extLst>
              <a:ext uri="{FF2B5EF4-FFF2-40B4-BE49-F238E27FC236}">
                <a16:creationId xmlns:a16="http://schemas.microsoft.com/office/drawing/2014/main" id="{C7DAFC36-1810-4EC0-9D48-76CEAC33E0E6}"/>
              </a:ext>
            </a:extLst>
          </p:cNvPr>
          <p:cNvSpPr/>
          <p:nvPr/>
        </p:nvSpPr>
        <p:spPr>
          <a:xfrm>
            <a:off x="118685" y="5410200"/>
            <a:ext cx="9288000" cy="1404000"/>
          </a:xfrm>
          <a:prstGeom prst="roundRect">
            <a:avLst>
              <a:gd name="adj" fmla="val 6394"/>
            </a:avLst>
          </a:prstGeom>
          <a:solidFill>
            <a:srgbClr val="FFC000">
              <a:alpha val="4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四角形: 角を丸くする 69">
            <a:extLst>
              <a:ext uri="{FF2B5EF4-FFF2-40B4-BE49-F238E27FC236}">
                <a16:creationId xmlns:a16="http://schemas.microsoft.com/office/drawing/2014/main" id="{300EC3BA-90C9-46C8-844F-692E792822BC}"/>
              </a:ext>
            </a:extLst>
          </p:cNvPr>
          <p:cNvSpPr/>
          <p:nvPr/>
        </p:nvSpPr>
        <p:spPr>
          <a:xfrm>
            <a:off x="116910" y="3729627"/>
            <a:ext cx="4655490" cy="1404000"/>
          </a:xfrm>
          <a:prstGeom prst="roundRect">
            <a:avLst>
              <a:gd name="adj" fmla="val 6394"/>
            </a:avLst>
          </a:prstGeom>
          <a:solidFill>
            <a:schemeClr val="accent1">
              <a:alpha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6FFB1DDC-E41A-413D-B448-72522DFB4CDD}"/>
              </a:ext>
            </a:extLst>
          </p:cNvPr>
          <p:cNvSpPr/>
          <p:nvPr/>
        </p:nvSpPr>
        <p:spPr>
          <a:xfrm>
            <a:off x="1676400" y="2016000"/>
            <a:ext cx="3060000" cy="1404000"/>
          </a:xfrm>
          <a:prstGeom prst="roundRect">
            <a:avLst>
              <a:gd name="adj" fmla="val 6394"/>
            </a:avLst>
          </a:prstGeom>
          <a:solidFill>
            <a:schemeClr val="accent2">
              <a:alpha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A9204A6-5E0E-4669-9ED9-5A23BF34465E}"/>
              </a:ext>
            </a:extLst>
          </p:cNvPr>
          <p:cNvGrpSpPr/>
          <p:nvPr/>
        </p:nvGrpSpPr>
        <p:grpSpPr>
          <a:xfrm>
            <a:off x="8545798" y="1676400"/>
            <a:ext cx="1588802" cy="1503534"/>
            <a:chOff x="8545798" y="1745041"/>
            <a:chExt cx="1588802" cy="1503534"/>
          </a:xfrm>
        </p:grpSpPr>
        <p:sp>
          <p:nvSpPr>
            <p:cNvPr id="74" name="四角形: 角を丸くする 73">
              <a:extLst>
                <a:ext uri="{FF2B5EF4-FFF2-40B4-BE49-F238E27FC236}">
                  <a16:creationId xmlns:a16="http://schemas.microsoft.com/office/drawing/2014/main" id="{F683A932-4465-48D6-A4B5-2FD99E43EBC4}"/>
                </a:ext>
              </a:extLst>
            </p:cNvPr>
            <p:cNvSpPr/>
            <p:nvPr/>
          </p:nvSpPr>
          <p:spPr>
            <a:xfrm>
              <a:off x="8557449" y="1745041"/>
              <a:ext cx="1552200" cy="1461316"/>
            </a:xfrm>
            <a:prstGeom prst="roundRect">
              <a:avLst>
                <a:gd name="adj" fmla="val 6394"/>
              </a:avLst>
            </a:prstGeom>
            <a:solidFill>
              <a:schemeClr val="accent2">
                <a:alpha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12D92D3C-EE35-46B6-B63F-D0293771A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31" r="4067" b="22974"/>
            <a:stretch/>
          </p:blipFill>
          <p:spPr>
            <a:xfrm>
              <a:off x="8545798" y="1758656"/>
              <a:ext cx="1588802" cy="1196084"/>
            </a:xfrm>
            <a:prstGeom prst="rect">
              <a:avLst/>
            </a:prstGeom>
          </p:spPr>
        </p:pic>
        <p:sp>
          <p:nvSpPr>
            <p:cNvPr id="78" name="コンテンツ プレースホルダー 2">
              <a:extLst>
                <a:ext uri="{FF2B5EF4-FFF2-40B4-BE49-F238E27FC236}">
                  <a16:creationId xmlns:a16="http://schemas.microsoft.com/office/drawing/2014/main" id="{268A857F-C672-4A00-AF36-B392A37900D1}"/>
                </a:ext>
              </a:extLst>
            </p:cNvPr>
            <p:cNvSpPr txBox="1">
              <a:spLocks/>
            </p:cNvSpPr>
            <p:nvPr/>
          </p:nvSpPr>
          <p:spPr>
            <a:xfrm>
              <a:off x="8552939" y="2846546"/>
              <a:ext cx="1552201" cy="4020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kumimoji="1" lang="en-US" altLang="ja-JP" sz="2000" b="1" dirty="0">
                  <a:solidFill>
                    <a:srgbClr val="4B4B4B"/>
                  </a:solidFill>
                  <a:latin typeface="+mn-lt"/>
                </a:rPr>
                <a:t>Production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4991C8C-D131-412D-B5F6-E911214C1236}"/>
              </a:ext>
            </a:extLst>
          </p:cNvPr>
          <p:cNvGrpSpPr/>
          <p:nvPr/>
        </p:nvGrpSpPr>
        <p:grpSpPr>
          <a:xfrm>
            <a:off x="10398321" y="1676400"/>
            <a:ext cx="1641279" cy="1503534"/>
            <a:chOff x="10398321" y="1745041"/>
            <a:chExt cx="1641279" cy="1503534"/>
          </a:xfrm>
        </p:grpSpPr>
        <p:sp>
          <p:nvSpPr>
            <p:cNvPr id="75" name="四角形: 角を丸くする 74">
              <a:extLst>
                <a:ext uri="{FF2B5EF4-FFF2-40B4-BE49-F238E27FC236}">
                  <a16:creationId xmlns:a16="http://schemas.microsoft.com/office/drawing/2014/main" id="{30C80DF1-D209-4951-B820-3B8F13924820}"/>
                </a:ext>
              </a:extLst>
            </p:cNvPr>
            <p:cNvSpPr/>
            <p:nvPr/>
          </p:nvSpPr>
          <p:spPr>
            <a:xfrm>
              <a:off x="10445182" y="1745041"/>
              <a:ext cx="1552200" cy="1461316"/>
            </a:xfrm>
            <a:prstGeom prst="roundRect">
              <a:avLst>
                <a:gd name="adj" fmla="val 6394"/>
              </a:avLst>
            </a:prstGeom>
            <a:solidFill>
              <a:schemeClr val="accent1">
                <a:alpha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617C0434-900F-4C82-AD9C-8D8BC5A12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08" r="5341" b="28065"/>
            <a:stretch/>
          </p:blipFill>
          <p:spPr>
            <a:xfrm>
              <a:off x="10445182" y="1833842"/>
              <a:ext cx="1552200" cy="1061758"/>
            </a:xfrm>
            <a:prstGeom prst="rect">
              <a:avLst/>
            </a:prstGeom>
          </p:spPr>
        </p:pic>
        <p:sp>
          <p:nvSpPr>
            <p:cNvPr id="79" name="コンテンツ プレースホルダー 2">
              <a:extLst>
                <a:ext uri="{FF2B5EF4-FFF2-40B4-BE49-F238E27FC236}">
                  <a16:creationId xmlns:a16="http://schemas.microsoft.com/office/drawing/2014/main" id="{051EB8B9-E9FF-4DCC-A537-B0C79E74FC4B}"/>
                </a:ext>
              </a:extLst>
            </p:cNvPr>
            <p:cNvSpPr txBox="1">
              <a:spLocks/>
            </p:cNvSpPr>
            <p:nvPr/>
          </p:nvSpPr>
          <p:spPr>
            <a:xfrm>
              <a:off x="10398321" y="2846546"/>
              <a:ext cx="1641279" cy="4020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kumimoji="1" lang="en-US" altLang="ja-JP" sz="2000" b="1" dirty="0">
                  <a:solidFill>
                    <a:srgbClr val="4B4B4B"/>
                  </a:solidFill>
                  <a:latin typeface="+mn-lt"/>
                </a:rPr>
                <a:t>Consumption</a:t>
              </a: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85C33D7-D9F3-4DE3-A82F-3D9EBE2E8BC4}"/>
              </a:ext>
            </a:extLst>
          </p:cNvPr>
          <p:cNvGrpSpPr/>
          <p:nvPr/>
        </p:nvGrpSpPr>
        <p:grpSpPr>
          <a:xfrm>
            <a:off x="8524372" y="3468492"/>
            <a:ext cx="1628488" cy="1487166"/>
            <a:chOff x="8525040" y="3441205"/>
            <a:chExt cx="1628488" cy="1487166"/>
          </a:xfrm>
        </p:grpSpPr>
        <p:sp>
          <p:nvSpPr>
            <p:cNvPr id="73" name="四角形: 角を丸くする 72">
              <a:extLst>
                <a:ext uri="{FF2B5EF4-FFF2-40B4-BE49-F238E27FC236}">
                  <a16:creationId xmlns:a16="http://schemas.microsoft.com/office/drawing/2014/main" id="{ADAA429D-D32E-4395-88DC-E3A6B9037FF5}"/>
                </a:ext>
              </a:extLst>
            </p:cNvPr>
            <p:cNvSpPr/>
            <p:nvPr/>
          </p:nvSpPr>
          <p:spPr>
            <a:xfrm>
              <a:off x="8557449" y="3441205"/>
              <a:ext cx="1552200" cy="1461316"/>
            </a:xfrm>
            <a:prstGeom prst="roundRect">
              <a:avLst>
                <a:gd name="adj" fmla="val 6394"/>
              </a:avLst>
            </a:prstGeom>
            <a:solidFill>
              <a:schemeClr val="accent3">
                <a:alpha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67989EB8-2F56-4E92-A9BF-7F9B886DB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2345"/>
            <a:stretch/>
          </p:blipFill>
          <p:spPr>
            <a:xfrm>
              <a:off x="8539148" y="3469720"/>
              <a:ext cx="1588802" cy="1196084"/>
            </a:xfrm>
            <a:prstGeom prst="rect">
              <a:avLst/>
            </a:prstGeom>
          </p:spPr>
        </p:pic>
        <p:sp>
          <p:nvSpPr>
            <p:cNvPr id="81" name="コンテンツ プレースホルダー 2">
              <a:extLst>
                <a:ext uri="{FF2B5EF4-FFF2-40B4-BE49-F238E27FC236}">
                  <a16:creationId xmlns:a16="http://schemas.microsoft.com/office/drawing/2014/main" id="{DF011498-F064-41F6-934D-C03658B576C3}"/>
                </a:ext>
              </a:extLst>
            </p:cNvPr>
            <p:cNvSpPr txBox="1">
              <a:spLocks/>
            </p:cNvSpPr>
            <p:nvPr/>
          </p:nvSpPr>
          <p:spPr>
            <a:xfrm>
              <a:off x="8525040" y="4526342"/>
              <a:ext cx="1628488" cy="4020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kumimoji="1" lang="en-US" altLang="ja-JP" sz="2000" b="1" dirty="0">
                  <a:solidFill>
                    <a:srgbClr val="4B4B4B"/>
                  </a:solidFill>
                  <a:latin typeface="+mn-lt"/>
                </a:rPr>
                <a:t>Repair</a:t>
              </a: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B697666-D657-4216-82BA-97DB308BD748}"/>
              </a:ext>
            </a:extLst>
          </p:cNvPr>
          <p:cNvGrpSpPr/>
          <p:nvPr/>
        </p:nvGrpSpPr>
        <p:grpSpPr>
          <a:xfrm>
            <a:off x="10445182" y="3468492"/>
            <a:ext cx="1552201" cy="1471759"/>
            <a:chOff x="10445182" y="3430270"/>
            <a:chExt cx="1552201" cy="1471759"/>
          </a:xfrm>
        </p:grpSpPr>
        <p:sp>
          <p:nvSpPr>
            <p:cNvPr id="76" name="四角形: 角を丸くする 75">
              <a:extLst>
                <a:ext uri="{FF2B5EF4-FFF2-40B4-BE49-F238E27FC236}">
                  <a16:creationId xmlns:a16="http://schemas.microsoft.com/office/drawing/2014/main" id="{5C688FEF-98A3-408E-9DD3-3D5FACDE60A6}"/>
                </a:ext>
              </a:extLst>
            </p:cNvPr>
            <p:cNvSpPr/>
            <p:nvPr/>
          </p:nvSpPr>
          <p:spPr>
            <a:xfrm>
              <a:off x="10445182" y="3430270"/>
              <a:ext cx="1552200" cy="1461316"/>
            </a:xfrm>
            <a:prstGeom prst="roundRect">
              <a:avLst>
                <a:gd name="adj" fmla="val 6394"/>
              </a:avLst>
            </a:prstGeom>
            <a:solidFill>
              <a:srgbClr val="FFC000">
                <a:alpha val="4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2B3132F1-A104-4BD2-9C14-46F4F6720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6249"/>
            <a:stretch/>
          </p:blipFill>
          <p:spPr>
            <a:xfrm>
              <a:off x="10502711" y="3605055"/>
              <a:ext cx="1432500" cy="966945"/>
            </a:xfrm>
            <a:prstGeom prst="rect">
              <a:avLst/>
            </a:prstGeom>
          </p:spPr>
        </p:pic>
        <p:sp>
          <p:nvSpPr>
            <p:cNvPr id="82" name="コンテンツ プレースホルダー 2">
              <a:extLst>
                <a:ext uri="{FF2B5EF4-FFF2-40B4-BE49-F238E27FC236}">
                  <a16:creationId xmlns:a16="http://schemas.microsoft.com/office/drawing/2014/main" id="{E314ABD2-10D7-457F-8D3D-0C406A2672B3}"/>
                </a:ext>
              </a:extLst>
            </p:cNvPr>
            <p:cNvSpPr txBox="1">
              <a:spLocks/>
            </p:cNvSpPr>
            <p:nvPr/>
          </p:nvSpPr>
          <p:spPr>
            <a:xfrm>
              <a:off x="10445182" y="4500000"/>
              <a:ext cx="1552201" cy="40202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kumimoji="1" lang="en-US" altLang="ja-JP" sz="2000" b="1" dirty="0">
                  <a:solidFill>
                    <a:srgbClr val="4B4B4B"/>
                  </a:solidFill>
                  <a:latin typeface="+mn-lt"/>
                </a:rPr>
                <a:t>Activity</a:t>
              </a:r>
            </a:p>
          </p:txBody>
        </p:sp>
      </p:grp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8423D17D-25C1-4CD8-8C25-B3B3CDD07B93}"/>
              </a:ext>
            </a:extLst>
          </p:cNvPr>
          <p:cNvGrpSpPr/>
          <p:nvPr/>
        </p:nvGrpSpPr>
        <p:grpSpPr>
          <a:xfrm>
            <a:off x="228600" y="1524000"/>
            <a:ext cx="9052486" cy="5193634"/>
            <a:chOff x="228600" y="1524000"/>
            <a:chExt cx="9052486" cy="5193634"/>
          </a:xfrm>
        </p:grpSpPr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0A70600E-FDBD-41F7-87D6-0D6DD6F5A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600" y="1524000"/>
              <a:ext cx="9052486" cy="5193634"/>
            </a:xfrm>
            <a:prstGeom prst="rect">
              <a:avLst/>
            </a:prstGeom>
          </p:spPr>
        </p:pic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A905C3F3-AE5B-496F-8528-2DF63995E526}"/>
                </a:ext>
              </a:extLst>
            </p:cNvPr>
            <p:cNvGrpSpPr/>
            <p:nvPr/>
          </p:nvGrpSpPr>
          <p:grpSpPr>
            <a:xfrm>
              <a:off x="299422" y="2554345"/>
              <a:ext cx="8853063" cy="4151255"/>
              <a:chOff x="299422" y="2554345"/>
              <a:chExt cx="8853063" cy="4151255"/>
            </a:xfrm>
          </p:grpSpPr>
          <p:pic>
            <p:nvPicPr>
              <p:cNvPr id="67" name="グラフィックス 66">
                <a:extLst>
                  <a:ext uri="{FF2B5EF4-FFF2-40B4-BE49-F238E27FC236}">
                    <a16:creationId xmlns:a16="http://schemas.microsoft.com/office/drawing/2014/main" id="{D70D85BF-8716-48EE-A457-554FAE02F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685928" y="4343400"/>
                <a:ext cx="599095" cy="599095"/>
              </a:xfrm>
              <a:custGeom>
                <a:avLst/>
                <a:gdLst/>
                <a:ahLst/>
                <a:cxnLst/>
                <a:rect l="l" t="t" r="r" b="b"/>
                <a:pathLst>
                  <a:path w="4876800" h="4876800">
                    <a:moveTo>
                      <a:pt x="1963261" y="2642667"/>
                    </a:moveTo>
                    <a:cubicBezTo>
                      <a:pt x="1864291" y="2642667"/>
                      <a:pt x="1773692" y="2659410"/>
                      <a:pt x="1691464" y="2692896"/>
                    </a:cubicBezTo>
                    <a:cubicBezTo>
                      <a:pt x="1609237" y="2726383"/>
                      <a:pt x="1538729" y="2775496"/>
                      <a:pt x="1479942" y="2840236"/>
                    </a:cubicBezTo>
                    <a:cubicBezTo>
                      <a:pt x="1421155" y="2904976"/>
                      <a:pt x="1375390" y="2984972"/>
                      <a:pt x="1342648" y="3080222"/>
                    </a:cubicBezTo>
                    <a:cubicBezTo>
                      <a:pt x="1309906" y="3175472"/>
                      <a:pt x="1293535" y="3284488"/>
                      <a:pt x="1293535" y="3407271"/>
                    </a:cubicBezTo>
                    <a:cubicBezTo>
                      <a:pt x="1293535" y="3527822"/>
                      <a:pt x="1308418" y="3633490"/>
                      <a:pt x="1338183" y="3724275"/>
                    </a:cubicBezTo>
                    <a:cubicBezTo>
                      <a:pt x="1367949" y="3815060"/>
                      <a:pt x="1410737" y="3890777"/>
                      <a:pt x="1466548" y="3951424"/>
                    </a:cubicBezTo>
                    <a:cubicBezTo>
                      <a:pt x="1522358" y="4012072"/>
                      <a:pt x="1590075" y="4057650"/>
                      <a:pt x="1669698" y="4088160"/>
                    </a:cubicBezTo>
                    <a:cubicBezTo>
                      <a:pt x="1749321" y="4118670"/>
                      <a:pt x="1838618" y="4133925"/>
                      <a:pt x="1937589" y="4133925"/>
                    </a:cubicBezTo>
                    <a:cubicBezTo>
                      <a:pt x="1988190" y="4133925"/>
                      <a:pt x="2035257" y="4129832"/>
                      <a:pt x="2078789" y="4121646"/>
                    </a:cubicBezTo>
                    <a:cubicBezTo>
                      <a:pt x="2122321" y="4113461"/>
                      <a:pt x="2161017" y="4103229"/>
                      <a:pt x="2194875" y="4090950"/>
                    </a:cubicBezTo>
                    <a:cubicBezTo>
                      <a:pt x="2228734" y="4078672"/>
                      <a:pt x="2257383" y="4065836"/>
                      <a:pt x="2280823" y="4052441"/>
                    </a:cubicBezTo>
                    <a:cubicBezTo>
                      <a:pt x="2304264" y="4039047"/>
                      <a:pt x="2320077" y="4028071"/>
                      <a:pt x="2328262" y="4019513"/>
                    </a:cubicBezTo>
                    <a:cubicBezTo>
                      <a:pt x="2336448" y="4010955"/>
                      <a:pt x="2342401" y="4003328"/>
                      <a:pt x="2346122" y="3996631"/>
                    </a:cubicBezTo>
                    <a:cubicBezTo>
                      <a:pt x="2349843" y="3989933"/>
                      <a:pt x="2352819" y="3981934"/>
                      <a:pt x="2355052" y="3972632"/>
                    </a:cubicBezTo>
                    <a:cubicBezTo>
                      <a:pt x="2357284" y="3963330"/>
                      <a:pt x="2358958" y="3952168"/>
                      <a:pt x="2360074" y="3939146"/>
                    </a:cubicBezTo>
                    <a:cubicBezTo>
                      <a:pt x="2361191" y="3926123"/>
                      <a:pt x="2361749" y="3910310"/>
                      <a:pt x="2361749" y="3891707"/>
                    </a:cubicBezTo>
                    <a:cubicBezTo>
                      <a:pt x="2361749" y="3864918"/>
                      <a:pt x="2361005" y="3843524"/>
                      <a:pt x="2359516" y="3827525"/>
                    </a:cubicBezTo>
                    <a:cubicBezTo>
                      <a:pt x="2358028" y="3811526"/>
                      <a:pt x="2355796" y="3799061"/>
                      <a:pt x="2352819" y="3790132"/>
                    </a:cubicBezTo>
                    <a:cubicBezTo>
                      <a:pt x="2349843" y="3781202"/>
                      <a:pt x="2346122" y="3775249"/>
                      <a:pt x="2341657" y="3772272"/>
                    </a:cubicBezTo>
                    <a:cubicBezTo>
                      <a:pt x="2337192" y="3769296"/>
                      <a:pt x="2331239" y="3767807"/>
                      <a:pt x="2323798" y="3767807"/>
                    </a:cubicBezTo>
                    <a:cubicBezTo>
                      <a:pt x="2314124" y="3767807"/>
                      <a:pt x="2300543" y="3773761"/>
                      <a:pt x="2283056" y="3785667"/>
                    </a:cubicBezTo>
                    <a:cubicBezTo>
                      <a:pt x="2265569" y="3797573"/>
                      <a:pt x="2243244" y="3810968"/>
                      <a:pt x="2216083" y="3825850"/>
                    </a:cubicBezTo>
                    <a:cubicBezTo>
                      <a:pt x="2188922" y="3840733"/>
                      <a:pt x="2156366" y="3854314"/>
                      <a:pt x="2118415" y="3866592"/>
                    </a:cubicBezTo>
                    <a:cubicBezTo>
                      <a:pt x="2080464" y="3878870"/>
                      <a:pt x="2035443" y="3885010"/>
                      <a:pt x="1983353" y="3885010"/>
                    </a:cubicBezTo>
                    <a:cubicBezTo>
                      <a:pt x="1926054" y="3885010"/>
                      <a:pt x="1874523" y="3875150"/>
                      <a:pt x="1828758" y="3855430"/>
                    </a:cubicBezTo>
                    <a:cubicBezTo>
                      <a:pt x="1782993" y="3835710"/>
                      <a:pt x="1743926" y="3805759"/>
                      <a:pt x="1711556" y="3765575"/>
                    </a:cubicBezTo>
                    <a:cubicBezTo>
                      <a:pt x="1679186" y="3725391"/>
                      <a:pt x="1654257" y="3674232"/>
                      <a:pt x="1636770" y="3612096"/>
                    </a:cubicBezTo>
                    <a:cubicBezTo>
                      <a:pt x="1619282" y="3549960"/>
                      <a:pt x="1610539" y="3476476"/>
                      <a:pt x="1610539" y="3391644"/>
                    </a:cubicBezTo>
                    <a:cubicBezTo>
                      <a:pt x="1610539" y="3314254"/>
                      <a:pt x="1618724" y="3244677"/>
                      <a:pt x="1635095" y="3182913"/>
                    </a:cubicBezTo>
                    <a:cubicBezTo>
                      <a:pt x="1651467" y="3121149"/>
                      <a:pt x="1675465" y="3068501"/>
                      <a:pt x="1707091" y="3024969"/>
                    </a:cubicBezTo>
                    <a:cubicBezTo>
                      <a:pt x="1738717" y="2981437"/>
                      <a:pt x="1777040" y="2947950"/>
                      <a:pt x="1822061" y="2924510"/>
                    </a:cubicBezTo>
                    <a:cubicBezTo>
                      <a:pt x="1867081" y="2901070"/>
                      <a:pt x="1918241" y="2889349"/>
                      <a:pt x="1975540" y="2889349"/>
                    </a:cubicBezTo>
                    <a:cubicBezTo>
                      <a:pt x="2027630" y="2889349"/>
                      <a:pt x="2072464" y="2895861"/>
                      <a:pt x="2110043" y="2908883"/>
                    </a:cubicBezTo>
                    <a:cubicBezTo>
                      <a:pt x="2147622" y="2921905"/>
                      <a:pt x="2179992" y="2936416"/>
                      <a:pt x="2207153" y="2952415"/>
                    </a:cubicBezTo>
                    <a:cubicBezTo>
                      <a:pt x="2234315" y="2968414"/>
                      <a:pt x="2256453" y="2982925"/>
                      <a:pt x="2273568" y="2995948"/>
                    </a:cubicBezTo>
                    <a:cubicBezTo>
                      <a:pt x="2290683" y="3008970"/>
                      <a:pt x="2304822" y="3015481"/>
                      <a:pt x="2315984" y="3015481"/>
                    </a:cubicBezTo>
                    <a:cubicBezTo>
                      <a:pt x="2322681" y="3015481"/>
                      <a:pt x="2328634" y="3013249"/>
                      <a:pt x="2333844" y="3008784"/>
                    </a:cubicBezTo>
                    <a:cubicBezTo>
                      <a:pt x="2339052" y="3004319"/>
                      <a:pt x="2343517" y="2997250"/>
                      <a:pt x="2347238" y="2987576"/>
                    </a:cubicBezTo>
                    <a:cubicBezTo>
                      <a:pt x="2350959" y="2977902"/>
                      <a:pt x="2353563" y="2965252"/>
                      <a:pt x="2355052" y="2949625"/>
                    </a:cubicBezTo>
                    <a:cubicBezTo>
                      <a:pt x="2356540" y="2933998"/>
                      <a:pt x="2357284" y="2915022"/>
                      <a:pt x="2357284" y="2892698"/>
                    </a:cubicBezTo>
                    <a:cubicBezTo>
                      <a:pt x="2357284" y="2871862"/>
                      <a:pt x="2356726" y="2854375"/>
                      <a:pt x="2355610" y="2840236"/>
                    </a:cubicBezTo>
                    <a:cubicBezTo>
                      <a:pt x="2354493" y="2826097"/>
                      <a:pt x="2352819" y="2813819"/>
                      <a:pt x="2350587" y="2803401"/>
                    </a:cubicBezTo>
                    <a:cubicBezTo>
                      <a:pt x="2348354" y="2792983"/>
                      <a:pt x="2345378" y="2784426"/>
                      <a:pt x="2341657" y="2777728"/>
                    </a:cubicBezTo>
                    <a:cubicBezTo>
                      <a:pt x="2337936" y="2771031"/>
                      <a:pt x="2331053" y="2762659"/>
                      <a:pt x="2321007" y="2752614"/>
                    </a:cubicBezTo>
                    <a:cubicBezTo>
                      <a:pt x="2310961" y="2742568"/>
                      <a:pt x="2293288" y="2730475"/>
                      <a:pt x="2267987" y="2716337"/>
                    </a:cubicBezTo>
                    <a:cubicBezTo>
                      <a:pt x="2242686" y="2702198"/>
                      <a:pt x="2214223" y="2689734"/>
                      <a:pt x="2182597" y="2678944"/>
                    </a:cubicBezTo>
                    <a:cubicBezTo>
                      <a:pt x="2150971" y="2668154"/>
                      <a:pt x="2116554" y="2659410"/>
                      <a:pt x="2079347" y="2652713"/>
                    </a:cubicBezTo>
                    <a:cubicBezTo>
                      <a:pt x="2042140" y="2646015"/>
                      <a:pt x="2003445" y="2642667"/>
                      <a:pt x="1963261" y="2642667"/>
                    </a:cubicBezTo>
                    <a:close/>
                    <a:moveTo>
                      <a:pt x="0" y="0"/>
                    </a:moveTo>
                    <a:lnTo>
                      <a:pt x="4876800" y="0"/>
                    </a:lnTo>
                    <a:lnTo>
                      <a:pt x="4876800" y="4876800"/>
                    </a:lnTo>
                    <a:lnTo>
                      <a:pt x="0" y="4876800"/>
                    </a:lnTo>
                    <a:close/>
                  </a:path>
                </a:pathLst>
              </a:custGeom>
            </p:spPr>
          </p:pic>
          <p:pic>
            <p:nvPicPr>
              <p:cNvPr id="77" name="図 76">
                <a:extLst>
                  <a:ext uri="{FF2B5EF4-FFF2-40B4-BE49-F238E27FC236}">
                    <a16:creationId xmlns:a16="http://schemas.microsoft.com/office/drawing/2014/main" id="{EF571852-EE8B-4CB0-8644-9EEE81BE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381000" y="4338663"/>
                <a:ext cx="1069595" cy="589500"/>
              </a:xfrm>
              <a:prstGeom prst="rect">
                <a:avLst/>
              </a:prstGeom>
            </p:spPr>
          </p:pic>
          <p:pic>
            <p:nvPicPr>
              <p:cNvPr id="80" name="図 79">
                <a:extLst>
                  <a:ext uri="{FF2B5EF4-FFF2-40B4-BE49-F238E27FC236}">
                    <a16:creationId xmlns:a16="http://schemas.microsoft.com/office/drawing/2014/main" id="{6B5A5A4E-F1FA-40AA-B1E6-A3609B193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5029200" y="4338663"/>
                <a:ext cx="1004597" cy="589500"/>
              </a:xfrm>
              <a:prstGeom prst="rect">
                <a:avLst/>
              </a:prstGeom>
            </p:spPr>
          </p:pic>
          <p:pic>
            <p:nvPicPr>
              <p:cNvPr id="83" name="図 82">
                <a:extLst>
                  <a:ext uri="{FF2B5EF4-FFF2-40B4-BE49-F238E27FC236}">
                    <a16:creationId xmlns:a16="http://schemas.microsoft.com/office/drawing/2014/main" id="{67A199A0-8195-4A65-B766-B647B5115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299422" y="6007938"/>
                <a:ext cx="1125274" cy="629437"/>
              </a:xfrm>
              <a:prstGeom prst="rect">
                <a:avLst/>
              </a:prstGeom>
            </p:spPr>
          </p:pic>
          <p:pic>
            <p:nvPicPr>
              <p:cNvPr id="84" name="図 83">
                <a:extLst>
                  <a:ext uri="{FF2B5EF4-FFF2-40B4-BE49-F238E27FC236}">
                    <a16:creationId xmlns:a16="http://schemas.microsoft.com/office/drawing/2014/main" id="{EBE4F62C-F2A7-44B8-A158-EAB55F6C79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057400" y="5939712"/>
                <a:ext cx="765888" cy="765888"/>
              </a:xfrm>
              <a:prstGeom prst="rect">
                <a:avLst/>
              </a:prstGeom>
            </p:spPr>
          </p:pic>
          <p:grpSp>
            <p:nvGrpSpPr>
              <p:cNvPr id="85" name="グループ化 84">
                <a:extLst>
                  <a:ext uri="{FF2B5EF4-FFF2-40B4-BE49-F238E27FC236}">
                    <a16:creationId xmlns:a16="http://schemas.microsoft.com/office/drawing/2014/main" id="{B12EB489-FEA2-4EB5-A127-9FF9D41DF62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647597" y="6055016"/>
                <a:ext cx="660051" cy="582359"/>
                <a:chOff x="6704310" y="5103653"/>
                <a:chExt cx="1169321" cy="1031686"/>
              </a:xfrm>
            </p:grpSpPr>
            <p:pic>
              <p:nvPicPr>
                <p:cNvPr id="103" name="グラフィックス 102">
                  <a:extLst>
                    <a:ext uri="{FF2B5EF4-FFF2-40B4-BE49-F238E27FC236}">
                      <a16:creationId xmlns:a16="http://schemas.microsoft.com/office/drawing/2014/main" id="{74FE4BDF-FC51-499B-A295-4BBB1B0C55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04310" y="5536244"/>
                  <a:ext cx="599094" cy="599095"/>
                </a:xfrm>
                <a:prstGeom prst="rect">
                  <a:avLst/>
                </a:prstGeom>
              </p:spPr>
            </p:pic>
            <p:pic>
              <p:nvPicPr>
                <p:cNvPr id="104" name="グラフィックス 103">
                  <a:extLst>
                    <a:ext uri="{FF2B5EF4-FFF2-40B4-BE49-F238E27FC236}">
                      <a16:creationId xmlns:a16="http://schemas.microsoft.com/office/drawing/2014/main" id="{5AF5445F-A577-4359-958E-A194EDDCA7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74537" y="5536244"/>
                  <a:ext cx="599094" cy="599095"/>
                </a:xfrm>
                <a:prstGeom prst="rect">
                  <a:avLst/>
                </a:prstGeom>
              </p:spPr>
            </p:pic>
            <p:pic>
              <p:nvPicPr>
                <p:cNvPr id="105" name="グラフィックス 104">
                  <a:extLst>
                    <a:ext uri="{FF2B5EF4-FFF2-40B4-BE49-F238E27FC236}">
                      <a16:creationId xmlns:a16="http://schemas.microsoft.com/office/drawing/2014/main" id="{90E24BC3-2C2A-4F6F-B384-CE3834C150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89423" y="5103653"/>
                  <a:ext cx="599094" cy="599095"/>
                </a:xfrm>
                <a:prstGeom prst="rect">
                  <a:avLst/>
                </a:prstGeom>
              </p:spPr>
            </p:pic>
          </p:grpSp>
          <p:pic>
            <p:nvPicPr>
              <p:cNvPr id="86" name="図 85">
                <a:extLst>
                  <a:ext uri="{FF2B5EF4-FFF2-40B4-BE49-F238E27FC236}">
                    <a16:creationId xmlns:a16="http://schemas.microsoft.com/office/drawing/2014/main" id="{76A56550-6F9D-4722-80C5-24424B8EF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67132" y="6117145"/>
                <a:ext cx="728732" cy="411022"/>
              </a:xfrm>
              <a:prstGeom prst="rect">
                <a:avLst/>
              </a:prstGeom>
            </p:spPr>
          </p:pic>
          <p:pic>
            <p:nvPicPr>
              <p:cNvPr id="87" name="図 86">
                <a:extLst>
                  <a:ext uri="{FF2B5EF4-FFF2-40B4-BE49-F238E27FC236}">
                    <a16:creationId xmlns:a16="http://schemas.microsoft.com/office/drawing/2014/main" id="{EF25BA61-F310-477B-9D99-253DAA066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620478" y="6034118"/>
                <a:ext cx="923322" cy="577075"/>
              </a:xfrm>
              <a:prstGeom prst="rect">
                <a:avLst/>
              </a:prstGeom>
            </p:spPr>
          </p:pic>
          <p:pic>
            <p:nvPicPr>
              <p:cNvPr id="88" name="図 87">
                <a:extLst>
                  <a:ext uri="{FF2B5EF4-FFF2-40B4-BE49-F238E27FC236}">
                    <a16:creationId xmlns:a16="http://schemas.microsoft.com/office/drawing/2014/main" id="{EA0B71C0-613E-45B5-A600-1C56CE6A5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170667" y="6057913"/>
                <a:ext cx="981818" cy="529483"/>
              </a:xfrm>
              <a:prstGeom prst="rect">
                <a:avLst/>
              </a:prstGeom>
            </p:spPr>
          </p:pic>
          <p:pic>
            <p:nvPicPr>
              <p:cNvPr id="89" name="図 88">
                <a:extLst>
                  <a:ext uri="{FF2B5EF4-FFF2-40B4-BE49-F238E27FC236}">
                    <a16:creationId xmlns:a16="http://schemas.microsoft.com/office/drawing/2014/main" id="{24087281-018D-4E8F-A6FE-D57FC5BA99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677678" y="2589662"/>
                <a:ext cx="808922" cy="693361"/>
              </a:xfrm>
              <a:prstGeom prst="rect">
                <a:avLst/>
              </a:prstGeom>
            </p:spPr>
          </p:pic>
          <p:pic>
            <p:nvPicPr>
              <p:cNvPr id="90" name="グラフィックス 89">
                <a:extLst>
                  <a:ext uri="{FF2B5EF4-FFF2-40B4-BE49-F238E27FC236}">
                    <a16:creationId xmlns:a16="http://schemas.microsoft.com/office/drawing/2014/main" id="{65A5418E-B56C-4890-99FC-DA875D346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40796" y="4343400"/>
                <a:ext cx="599095" cy="599095"/>
              </a:xfrm>
              <a:custGeom>
                <a:avLst/>
                <a:gdLst/>
                <a:ahLst/>
                <a:cxnLst/>
                <a:rect l="l" t="t" r="r" b="b"/>
                <a:pathLst>
                  <a:path w="4876800" h="4876800">
                    <a:moveTo>
                      <a:pt x="1881778" y="2941811"/>
                    </a:moveTo>
                    <a:lnTo>
                      <a:pt x="1882894" y="2941811"/>
                    </a:lnTo>
                    <a:lnTo>
                      <a:pt x="2087161" y="3555727"/>
                    </a:lnTo>
                    <a:lnTo>
                      <a:pt x="1677511" y="3555727"/>
                    </a:lnTo>
                    <a:close/>
                    <a:moveTo>
                      <a:pt x="1886243" y="2659410"/>
                    </a:moveTo>
                    <a:cubicBezTo>
                      <a:pt x="1848292" y="2659410"/>
                      <a:pt x="1817782" y="2659968"/>
                      <a:pt x="1794714" y="2661084"/>
                    </a:cubicBezTo>
                    <a:cubicBezTo>
                      <a:pt x="1771645" y="2662200"/>
                      <a:pt x="1753600" y="2664805"/>
                      <a:pt x="1740577" y="2668898"/>
                    </a:cubicBezTo>
                    <a:cubicBezTo>
                      <a:pt x="1727555" y="2672991"/>
                      <a:pt x="1718067" y="2678944"/>
                      <a:pt x="1712114" y="2686757"/>
                    </a:cubicBezTo>
                    <a:cubicBezTo>
                      <a:pt x="1706161" y="2694571"/>
                      <a:pt x="1700952" y="2704803"/>
                      <a:pt x="1696487" y="2717453"/>
                    </a:cubicBezTo>
                    <a:lnTo>
                      <a:pt x="1251119" y="3998863"/>
                    </a:lnTo>
                    <a:cubicBezTo>
                      <a:pt x="1242189" y="4024908"/>
                      <a:pt x="1236608" y="4045744"/>
                      <a:pt x="1234376" y="4061371"/>
                    </a:cubicBezTo>
                    <a:cubicBezTo>
                      <a:pt x="1232143" y="4076998"/>
                      <a:pt x="1234748" y="4089090"/>
                      <a:pt x="1242189" y="4097648"/>
                    </a:cubicBezTo>
                    <a:cubicBezTo>
                      <a:pt x="1249631" y="4106205"/>
                      <a:pt x="1263025" y="4111600"/>
                      <a:pt x="1282373" y="4113833"/>
                    </a:cubicBezTo>
                    <a:cubicBezTo>
                      <a:pt x="1301720" y="4116065"/>
                      <a:pt x="1328510" y="4117181"/>
                      <a:pt x="1362740" y="4117181"/>
                    </a:cubicBezTo>
                    <a:cubicBezTo>
                      <a:pt x="1394738" y="4117181"/>
                      <a:pt x="1420597" y="4116437"/>
                      <a:pt x="1440317" y="4114949"/>
                    </a:cubicBezTo>
                    <a:cubicBezTo>
                      <a:pt x="1460036" y="4113461"/>
                      <a:pt x="1475291" y="4110670"/>
                      <a:pt x="1486081" y="4106577"/>
                    </a:cubicBezTo>
                    <a:cubicBezTo>
                      <a:pt x="1496871" y="4102485"/>
                      <a:pt x="1504685" y="4096904"/>
                      <a:pt x="1509522" y="4089834"/>
                    </a:cubicBezTo>
                    <a:cubicBezTo>
                      <a:pt x="1514359" y="4082765"/>
                      <a:pt x="1518265" y="4074021"/>
                      <a:pt x="1521242" y="4063603"/>
                    </a:cubicBezTo>
                    <a:lnTo>
                      <a:pt x="1612771" y="3781202"/>
                    </a:lnTo>
                    <a:lnTo>
                      <a:pt x="2155250" y="3781202"/>
                    </a:lnTo>
                    <a:lnTo>
                      <a:pt x="2252360" y="4071417"/>
                    </a:lnTo>
                    <a:cubicBezTo>
                      <a:pt x="2255337" y="4081091"/>
                      <a:pt x="2259057" y="4088904"/>
                      <a:pt x="2263522" y="4094857"/>
                    </a:cubicBezTo>
                    <a:cubicBezTo>
                      <a:pt x="2267987" y="4100810"/>
                      <a:pt x="2275800" y="4105461"/>
                      <a:pt x="2286963" y="4108810"/>
                    </a:cubicBezTo>
                    <a:cubicBezTo>
                      <a:pt x="2298125" y="4112158"/>
                      <a:pt x="2314310" y="4114391"/>
                      <a:pt x="2335518" y="4115507"/>
                    </a:cubicBezTo>
                    <a:cubicBezTo>
                      <a:pt x="2356726" y="4116623"/>
                      <a:pt x="2386305" y="4117181"/>
                      <a:pt x="2424257" y="4117181"/>
                    </a:cubicBezTo>
                    <a:cubicBezTo>
                      <a:pt x="2460719" y="4117181"/>
                      <a:pt x="2489369" y="4116251"/>
                      <a:pt x="2510205" y="4114391"/>
                    </a:cubicBezTo>
                    <a:cubicBezTo>
                      <a:pt x="2531041" y="4112531"/>
                      <a:pt x="2545552" y="4107694"/>
                      <a:pt x="2553737" y="4099880"/>
                    </a:cubicBezTo>
                    <a:cubicBezTo>
                      <a:pt x="2561923" y="4092067"/>
                      <a:pt x="2564899" y="4080346"/>
                      <a:pt x="2562667" y="4064720"/>
                    </a:cubicBezTo>
                    <a:cubicBezTo>
                      <a:pt x="2560434" y="4049093"/>
                      <a:pt x="2554853" y="4027885"/>
                      <a:pt x="2545924" y="4001096"/>
                    </a:cubicBezTo>
                    <a:lnTo>
                      <a:pt x="2099439" y="2720802"/>
                    </a:lnTo>
                    <a:cubicBezTo>
                      <a:pt x="2094974" y="2706663"/>
                      <a:pt x="2089579" y="2695501"/>
                      <a:pt x="2083254" y="2687315"/>
                    </a:cubicBezTo>
                    <a:cubicBezTo>
                      <a:pt x="2076929" y="2679130"/>
                      <a:pt x="2066511" y="2672991"/>
                      <a:pt x="2052000" y="2668898"/>
                    </a:cubicBezTo>
                    <a:cubicBezTo>
                      <a:pt x="2037489" y="2664805"/>
                      <a:pt x="2017212" y="2662200"/>
                      <a:pt x="1991167" y="2661084"/>
                    </a:cubicBezTo>
                    <a:cubicBezTo>
                      <a:pt x="1965122" y="2659968"/>
                      <a:pt x="1930147" y="2659410"/>
                      <a:pt x="1886243" y="2659410"/>
                    </a:cubicBezTo>
                    <a:close/>
                    <a:moveTo>
                      <a:pt x="0" y="0"/>
                    </a:moveTo>
                    <a:lnTo>
                      <a:pt x="4876800" y="0"/>
                    </a:lnTo>
                    <a:lnTo>
                      <a:pt x="4876800" y="4876800"/>
                    </a:lnTo>
                    <a:lnTo>
                      <a:pt x="0" y="4876800"/>
                    </a:lnTo>
                    <a:close/>
                  </a:path>
                </a:pathLst>
              </a:custGeom>
            </p:spPr>
          </p:pic>
          <p:pic>
            <p:nvPicPr>
              <p:cNvPr id="92" name="グラフィックス 91">
                <a:extLst>
                  <a:ext uri="{FF2B5EF4-FFF2-40B4-BE49-F238E27FC236}">
                    <a16:creationId xmlns:a16="http://schemas.microsoft.com/office/drawing/2014/main" id="{51EAA956-DE71-4DD1-9024-4441A002BD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2110840" y="2590800"/>
                <a:ext cx="659005" cy="659005"/>
              </a:xfrm>
              <a:prstGeom prst="rect">
                <a:avLst/>
              </a:prstGeom>
            </p:spPr>
          </p:pic>
          <p:grpSp>
            <p:nvGrpSpPr>
              <p:cNvPr id="93" name="グループ化 92">
                <a:extLst>
                  <a:ext uri="{FF2B5EF4-FFF2-40B4-BE49-F238E27FC236}">
                    <a16:creationId xmlns:a16="http://schemas.microsoft.com/office/drawing/2014/main" id="{C350A87A-B463-46D8-BE60-D2026A2FFDF7}"/>
                  </a:ext>
                </a:extLst>
              </p:cNvPr>
              <p:cNvGrpSpPr/>
              <p:nvPr/>
            </p:nvGrpSpPr>
            <p:grpSpPr>
              <a:xfrm>
                <a:off x="3420000" y="2554345"/>
                <a:ext cx="1158605" cy="711530"/>
                <a:chOff x="3389386" y="2554345"/>
                <a:chExt cx="1158605" cy="711530"/>
              </a:xfrm>
            </p:grpSpPr>
            <p:sp>
              <p:nvSpPr>
                <p:cNvPr id="95" name="フリーフォーム: 図形 94">
                  <a:extLst>
                    <a:ext uri="{FF2B5EF4-FFF2-40B4-BE49-F238E27FC236}">
                      <a16:creationId xmlns:a16="http://schemas.microsoft.com/office/drawing/2014/main" id="{F648C254-D1E5-44BF-8B91-47BB0D096379}"/>
                    </a:ext>
                  </a:extLst>
                </p:cNvPr>
                <p:cNvSpPr/>
                <p:nvPr/>
              </p:nvSpPr>
              <p:spPr>
                <a:xfrm rot="5400000">
                  <a:off x="3745451" y="2790375"/>
                  <a:ext cx="487500" cy="247500"/>
                </a:xfrm>
                <a:custGeom>
                  <a:avLst/>
                  <a:gdLst>
                    <a:gd name="connsiteX0" fmla="*/ 260625 w 487500"/>
                    <a:gd name="connsiteY0" fmla="*/ 110625 h 247500"/>
                    <a:gd name="connsiteX1" fmla="*/ 260625 w 487500"/>
                    <a:gd name="connsiteY1" fmla="*/ 5625 h 247500"/>
                    <a:gd name="connsiteX2" fmla="*/ 230625 w 487500"/>
                    <a:gd name="connsiteY2" fmla="*/ 5625 h 247500"/>
                    <a:gd name="connsiteX3" fmla="*/ 230625 w 487500"/>
                    <a:gd name="connsiteY3" fmla="*/ 110625 h 247500"/>
                    <a:gd name="connsiteX4" fmla="*/ 5625 w 487500"/>
                    <a:gd name="connsiteY4" fmla="*/ 110625 h 247500"/>
                    <a:gd name="connsiteX5" fmla="*/ 5625 w 487500"/>
                    <a:gd name="connsiteY5" fmla="*/ 245625 h 247500"/>
                    <a:gd name="connsiteX6" fmla="*/ 35625 w 487500"/>
                    <a:gd name="connsiteY6" fmla="*/ 245625 h 247500"/>
                    <a:gd name="connsiteX7" fmla="*/ 35625 w 487500"/>
                    <a:gd name="connsiteY7" fmla="*/ 140625 h 247500"/>
                    <a:gd name="connsiteX8" fmla="*/ 230625 w 487500"/>
                    <a:gd name="connsiteY8" fmla="*/ 140625 h 247500"/>
                    <a:gd name="connsiteX9" fmla="*/ 230625 w 487500"/>
                    <a:gd name="connsiteY9" fmla="*/ 245625 h 247500"/>
                    <a:gd name="connsiteX10" fmla="*/ 260625 w 487500"/>
                    <a:gd name="connsiteY10" fmla="*/ 245625 h 247500"/>
                    <a:gd name="connsiteX11" fmla="*/ 260625 w 487500"/>
                    <a:gd name="connsiteY11" fmla="*/ 140625 h 247500"/>
                    <a:gd name="connsiteX12" fmla="*/ 455625 w 487500"/>
                    <a:gd name="connsiteY12" fmla="*/ 140625 h 247500"/>
                    <a:gd name="connsiteX13" fmla="*/ 455625 w 487500"/>
                    <a:gd name="connsiteY13" fmla="*/ 245625 h 247500"/>
                    <a:gd name="connsiteX14" fmla="*/ 485625 w 487500"/>
                    <a:gd name="connsiteY14" fmla="*/ 245625 h 247500"/>
                    <a:gd name="connsiteX15" fmla="*/ 485625 w 487500"/>
                    <a:gd name="connsiteY15" fmla="*/ 110625 h 24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7500" h="247500">
                      <a:moveTo>
                        <a:pt x="260625" y="110625"/>
                      </a:moveTo>
                      <a:lnTo>
                        <a:pt x="260625" y="5625"/>
                      </a:lnTo>
                      <a:lnTo>
                        <a:pt x="230625" y="5625"/>
                      </a:lnTo>
                      <a:lnTo>
                        <a:pt x="230625" y="110625"/>
                      </a:lnTo>
                      <a:lnTo>
                        <a:pt x="5625" y="110625"/>
                      </a:lnTo>
                      <a:lnTo>
                        <a:pt x="5625" y="245625"/>
                      </a:lnTo>
                      <a:lnTo>
                        <a:pt x="35625" y="245625"/>
                      </a:lnTo>
                      <a:lnTo>
                        <a:pt x="35625" y="140625"/>
                      </a:lnTo>
                      <a:lnTo>
                        <a:pt x="230625" y="140625"/>
                      </a:lnTo>
                      <a:lnTo>
                        <a:pt x="230625" y="245625"/>
                      </a:lnTo>
                      <a:lnTo>
                        <a:pt x="260625" y="245625"/>
                      </a:lnTo>
                      <a:lnTo>
                        <a:pt x="260625" y="140625"/>
                      </a:lnTo>
                      <a:lnTo>
                        <a:pt x="455625" y="140625"/>
                      </a:lnTo>
                      <a:lnTo>
                        <a:pt x="455625" y="245625"/>
                      </a:lnTo>
                      <a:lnTo>
                        <a:pt x="485625" y="245625"/>
                      </a:lnTo>
                      <a:lnTo>
                        <a:pt x="485625" y="110625"/>
                      </a:lnTo>
                      <a:close/>
                    </a:path>
                  </a:pathLst>
                </a:custGeom>
                <a:solidFill>
                  <a:srgbClr val="4B4B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pic>
              <p:nvPicPr>
                <p:cNvPr id="96" name="グラフィックス 95">
                  <a:extLst>
                    <a:ext uri="{FF2B5EF4-FFF2-40B4-BE49-F238E27FC236}">
                      <a16:creationId xmlns:a16="http://schemas.microsoft.com/office/drawing/2014/main" id="{AC58A6C8-1A8A-4CB8-BF6A-DFCEAE8B08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176000" y="2724115"/>
                  <a:ext cx="371991" cy="371991"/>
                </a:xfrm>
                <a:prstGeom prst="rect">
                  <a:avLst/>
                </a:prstGeom>
              </p:spPr>
            </p:pic>
            <p:pic>
              <p:nvPicPr>
                <p:cNvPr id="97" name="グラフィックス 96">
                  <a:extLst>
                    <a:ext uri="{FF2B5EF4-FFF2-40B4-BE49-F238E27FC236}">
                      <a16:creationId xmlns:a16="http://schemas.microsoft.com/office/drawing/2014/main" id="{F5FD7730-F573-4080-B22C-91BA2278FE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94000" y="3049875"/>
                  <a:ext cx="216000" cy="216000"/>
                </a:xfrm>
                <a:prstGeom prst="rect">
                  <a:avLst/>
                </a:prstGeom>
              </p:spPr>
            </p:pic>
            <p:pic>
              <p:nvPicPr>
                <p:cNvPr id="98" name="グラフィックス 97">
                  <a:extLst>
                    <a:ext uri="{FF2B5EF4-FFF2-40B4-BE49-F238E27FC236}">
                      <a16:creationId xmlns:a16="http://schemas.microsoft.com/office/drawing/2014/main" id="{551405BC-7E9D-406D-8C7A-74B0C724B0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93686" y="2802110"/>
                  <a:ext cx="216000" cy="216000"/>
                </a:xfrm>
                <a:prstGeom prst="rect">
                  <a:avLst/>
                </a:prstGeom>
              </p:spPr>
            </p:pic>
            <p:pic>
              <p:nvPicPr>
                <p:cNvPr id="99" name="グラフィックス 98">
                  <a:extLst>
                    <a:ext uri="{FF2B5EF4-FFF2-40B4-BE49-F238E27FC236}">
                      <a16:creationId xmlns:a16="http://schemas.microsoft.com/office/drawing/2014/main" id="{07026846-CD39-42CB-A92A-4BFFE6A3AE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93686" y="2554345"/>
                  <a:ext cx="216000" cy="216000"/>
                </a:xfrm>
                <a:prstGeom prst="rect">
                  <a:avLst/>
                </a:prstGeom>
              </p:spPr>
            </p:pic>
            <p:sp>
              <p:nvSpPr>
                <p:cNvPr id="100" name="フリーフォーム: 図形 99">
                  <a:extLst>
                    <a:ext uri="{FF2B5EF4-FFF2-40B4-BE49-F238E27FC236}">
                      <a16:creationId xmlns:a16="http://schemas.microsoft.com/office/drawing/2014/main" id="{25408CE5-1BFD-4010-A58A-821F8FAE91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>
                  <a:off x="3389386" y="2590345"/>
                  <a:ext cx="180000" cy="180000"/>
                </a:xfrm>
                <a:custGeom>
                  <a:avLst/>
                  <a:gdLst>
                    <a:gd name="connsiteX0" fmla="*/ 260625 w 487500"/>
                    <a:gd name="connsiteY0" fmla="*/ 110625 h 247500"/>
                    <a:gd name="connsiteX1" fmla="*/ 260625 w 487500"/>
                    <a:gd name="connsiteY1" fmla="*/ 5625 h 247500"/>
                    <a:gd name="connsiteX2" fmla="*/ 230625 w 487500"/>
                    <a:gd name="connsiteY2" fmla="*/ 5625 h 247500"/>
                    <a:gd name="connsiteX3" fmla="*/ 230625 w 487500"/>
                    <a:gd name="connsiteY3" fmla="*/ 110625 h 247500"/>
                    <a:gd name="connsiteX4" fmla="*/ 5625 w 487500"/>
                    <a:gd name="connsiteY4" fmla="*/ 110625 h 247500"/>
                    <a:gd name="connsiteX5" fmla="*/ 5625 w 487500"/>
                    <a:gd name="connsiteY5" fmla="*/ 245625 h 247500"/>
                    <a:gd name="connsiteX6" fmla="*/ 35625 w 487500"/>
                    <a:gd name="connsiteY6" fmla="*/ 245625 h 247500"/>
                    <a:gd name="connsiteX7" fmla="*/ 35625 w 487500"/>
                    <a:gd name="connsiteY7" fmla="*/ 140625 h 247500"/>
                    <a:gd name="connsiteX8" fmla="*/ 230625 w 487500"/>
                    <a:gd name="connsiteY8" fmla="*/ 140625 h 247500"/>
                    <a:gd name="connsiteX9" fmla="*/ 230625 w 487500"/>
                    <a:gd name="connsiteY9" fmla="*/ 245625 h 247500"/>
                    <a:gd name="connsiteX10" fmla="*/ 260625 w 487500"/>
                    <a:gd name="connsiteY10" fmla="*/ 245625 h 247500"/>
                    <a:gd name="connsiteX11" fmla="*/ 260625 w 487500"/>
                    <a:gd name="connsiteY11" fmla="*/ 140625 h 247500"/>
                    <a:gd name="connsiteX12" fmla="*/ 455625 w 487500"/>
                    <a:gd name="connsiteY12" fmla="*/ 140625 h 247500"/>
                    <a:gd name="connsiteX13" fmla="*/ 455625 w 487500"/>
                    <a:gd name="connsiteY13" fmla="*/ 245625 h 247500"/>
                    <a:gd name="connsiteX14" fmla="*/ 485625 w 487500"/>
                    <a:gd name="connsiteY14" fmla="*/ 245625 h 247500"/>
                    <a:gd name="connsiteX15" fmla="*/ 485625 w 487500"/>
                    <a:gd name="connsiteY15" fmla="*/ 110625 h 24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7500" h="247500">
                      <a:moveTo>
                        <a:pt x="260625" y="110625"/>
                      </a:moveTo>
                      <a:lnTo>
                        <a:pt x="260625" y="5625"/>
                      </a:lnTo>
                      <a:lnTo>
                        <a:pt x="230625" y="5625"/>
                      </a:lnTo>
                      <a:lnTo>
                        <a:pt x="230625" y="110625"/>
                      </a:lnTo>
                      <a:lnTo>
                        <a:pt x="5625" y="110625"/>
                      </a:lnTo>
                      <a:lnTo>
                        <a:pt x="5625" y="245625"/>
                      </a:lnTo>
                      <a:lnTo>
                        <a:pt x="35625" y="245625"/>
                      </a:lnTo>
                      <a:lnTo>
                        <a:pt x="35625" y="140625"/>
                      </a:lnTo>
                      <a:lnTo>
                        <a:pt x="230625" y="140625"/>
                      </a:lnTo>
                      <a:lnTo>
                        <a:pt x="230625" y="245625"/>
                      </a:lnTo>
                      <a:lnTo>
                        <a:pt x="260625" y="245625"/>
                      </a:lnTo>
                      <a:lnTo>
                        <a:pt x="260625" y="140625"/>
                      </a:lnTo>
                      <a:lnTo>
                        <a:pt x="455625" y="140625"/>
                      </a:lnTo>
                      <a:lnTo>
                        <a:pt x="455625" y="245625"/>
                      </a:lnTo>
                      <a:lnTo>
                        <a:pt x="485625" y="245625"/>
                      </a:lnTo>
                      <a:lnTo>
                        <a:pt x="485625" y="110625"/>
                      </a:lnTo>
                      <a:close/>
                    </a:path>
                  </a:pathLst>
                </a:custGeom>
                <a:solidFill>
                  <a:srgbClr val="4B4B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01" name="フリーフォーム: 図形 100">
                  <a:extLst>
                    <a:ext uri="{FF2B5EF4-FFF2-40B4-BE49-F238E27FC236}">
                      <a16:creationId xmlns:a16="http://schemas.microsoft.com/office/drawing/2014/main" id="{10CF3235-D966-45EE-8B2D-4C28BA925AF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>
                  <a:off x="3389386" y="2820110"/>
                  <a:ext cx="180000" cy="180000"/>
                </a:xfrm>
                <a:custGeom>
                  <a:avLst/>
                  <a:gdLst>
                    <a:gd name="connsiteX0" fmla="*/ 260625 w 487500"/>
                    <a:gd name="connsiteY0" fmla="*/ 110625 h 247500"/>
                    <a:gd name="connsiteX1" fmla="*/ 260625 w 487500"/>
                    <a:gd name="connsiteY1" fmla="*/ 5625 h 247500"/>
                    <a:gd name="connsiteX2" fmla="*/ 230625 w 487500"/>
                    <a:gd name="connsiteY2" fmla="*/ 5625 h 247500"/>
                    <a:gd name="connsiteX3" fmla="*/ 230625 w 487500"/>
                    <a:gd name="connsiteY3" fmla="*/ 110625 h 247500"/>
                    <a:gd name="connsiteX4" fmla="*/ 5625 w 487500"/>
                    <a:gd name="connsiteY4" fmla="*/ 110625 h 247500"/>
                    <a:gd name="connsiteX5" fmla="*/ 5625 w 487500"/>
                    <a:gd name="connsiteY5" fmla="*/ 245625 h 247500"/>
                    <a:gd name="connsiteX6" fmla="*/ 35625 w 487500"/>
                    <a:gd name="connsiteY6" fmla="*/ 245625 h 247500"/>
                    <a:gd name="connsiteX7" fmla="*/ 35625 w 487500"/>
                    <a:gd name="connsiteY7" fmla="*/ 140625 h 247500"/>
                    <a:gd name="connsiteX8" fmla="*/ 230625 w 487500"/>
                    <a:gd name="connsiteY8" fmla="*/ 140625 h 247500"/>
                    <a:gd name="connsiteX9" fmla="*/ 230625 w 487500"/>
                    <a:gd name="connsiteY9" fmla="*/ 245625 h 247500"/>
                    <a:gd name="connsiteX10" fmla="*/ 260625 w 487500"/>
                    <a:gd name="connsiteY10" fmla="*/ 245625 h 247500"/>
                    <a:gd name="connsiteX11" fmla="*/ 260625 w 487500"/>
                    <a:gd name="connsiteY11" fmla="*/ 140625 h 247500"/>
                    <a:gd name="connsiteX12" fmla="*/ 455625 w 487500"/>
                    <a:gd name="connsiteY12" fmla="*/ 140625 h 247500"/>
                    <a:gd name="connsiteX13" fmla="*/ 455625 w 487500"/>
                    <a:gd name="connsiteY13" fmla="*/ 245625 h 247500"/>
                    <a:gd name="connsiteX14" fmla="*/ 485625 w 487500"/>
                    <a:gd name="connsiteY14" fmla="*/ 245625 h 247500"/>
                    <a:gd name="connsiteX15" fmla="*/ 485625 w 487500"/>
                    <a:gd name="connsiteY15" fmla="*/ 110625 h 24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7500" h="247500">
                      <a:moveTo>
                        <a:pt x="260625" y="110625"/>
                      </a:moveTo>
                      <a:lnTo>
                        <a:pt x="260625" y="5625"/>
                      </a:lnTo>
                      <a:lnTo>
                        <a:pt x="230625" y="5625"/>
                      </a:lnTo>
                      <a:lnTo>
                        <a:pt x="230625" y="110625"/>
                      </a:lnTo>
                      <a:lnTo>
                        <a:pt x="5625" y="110625"/>
                      </a:lnTo>
                      <a:lnTo>
                        <a:pt x="5625" y="245625"/>
                      </a:lnTo>
                      <a:lnTo>
                        <a:pt x="35625" y="245625"/>
                      </a:lnTo>
                      <a:lnTo>
                        <a:pt x="35625" y="140625"/>
                      </a:lnTo>
                      <a:lnTo>
                        <a:pt x="230625" y="140625"/>
                      </a:lnTo>
                      <a:lnTo>
                        <a:pt x="230625" y="245625"/>
                      </a:lnTo>
                      <a:lnTo>
                        <a:pt x="260625" y="245625"/>
                      </a:lnTo>
                      <a:lnTo>
                        <a:pt x="260625" y="140625"/>
                      </a:lnTo>
                      <a:lnTo>
                        <a:pt x="455625" y="140625"/>
                      </a:lnTo>
                      <a:lnTo>
                        <a:pt x="455625" y="245625"/>
                      </a:lnTo>
                      <a:lnTo>
                        <a:pt x="485625" y="245625"/>
                      </a:lnTo>
                      <a:lnTo>
                        <a:pt x="485625" y="110625"/>
                      </a:lnTo>
                      <a:close/>
                    </a:path>
                  </a:pathLst>
                </a:custGeom>
                <a:solidFill>
                  <a:srgbClr val="4B4B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  <p:sp>
              <p:nvSpPr>
                <p:cNvPr id="102" name="フリーフォーム: 図形 101">
                  <a:extLst>
                    <a:ext uri="{FF2B5EF4-FFF2-40B4-BE49-F238E27FC236}">
                      <a16:creationId xmlns:a16="http://schemas.microsoft.com/office/drawing/2014/main" id="{C2DCCD7F-3882-493C-BB15-5077963A87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5400000">
                  <a:off x="3389386" y="3068118"/>
                  <a:ext cx="180000" cy="180000"/>
                </a:xfrm>
                <a:custGeom>
                  <a:avLst/>
                  <a:gdLst>
                    <a:gd name="connsiteX0" fmla="*/ 260625 w 487500"/>
                    <a:gd name="connsiteY0" fmla="*/ 110625 h 247500"/>
                    <a:gd name="connsiteX1" fmla="*/ 260625 w 487500"/>
                    <a:gd name="connsiteY1" fmla="*/ 5625 h 247500"/>
                    <a:gd name="connsiteX2" fmla="*/ 230625 w 487500"/>
                    <a:gd name="connsiteY2" fmla="*/ 5625 h 247500"/>
                    <a:gd name="connsiteX3" fmla="*/ 230625 w 487500"/>
                    <a:gd name="connsiteY3" fmla="*/ 110625 h 247500"/>
                    <a:gd name="connsiteX4" fmla="*/ 5625 w 487500"/>
                    <a:gd name="connsiteY4" fmla="*/ 110625 h 247500"/>
                    <a:gd name="connsiteX5" fmla="*/ 5625 w 487500"/>
                    <a:gd name="connsiteY5" fmla="*/ 245625 h 247500"/>
                    <a:gd name="connsiteX6" fmla="*/ 35625 w 487500"/>
                    <a:gd name="connsiteY6" fmla="*/ 245625 h 247500"/>
                    <a:gd name="connsiteX7" fmla="*/ 35625 w 487500"/>
                    <a:gd name="connsiteY7" fmla="*/ 140625 h 247500"/>
                    <a:gd name="connsiteX8" fmla="*/ 230625 w 487500"/>
                    <a:gd name="connsiteY8" fmla="*/ 140625 h 247500"/>
                    <a:gd name="connsiteX9" fmla="*/ 230625 w 487500"/>
                    <a:gd name="connsiteY9" fmla="*/ 245625 h 247500"/>
                    <a:gd name="connsiteX10" fmla="*/ 260625 w 487500"/>
                    <a:gd name="connsiteY10" fmla="*/ 245625 h 247500"/>
                    <a:gd name="connsiteX11" fmla="*/ 260625 w 487500"/>
                    <a:gd name="connsiteY11" fmla="*/ 140625 h 247500"/>
                    <a:gd name="connsiteX12" fmla="*/ 455625 w 487500"/>
                    <a:gd name="connsiteY12" fmla="*/ 140625 h 247500"/>
                    <a:gd name="connsiteX13" fmla="*/ 455625 w 487500"/>
                    <a:gd name="connsiteY13" fmla="*/ 245625 h 247500"/>
                    <a:gd name="connsiteX14" fmla="*/ 485625 w 487500"/>
                    <a:gd name="connsiteY14" fmla="*/ 245625 h 247500"/>
                    <a:gd name="connsiteX15" fmla="*/ 485625 w 487500"/>
                    <a:gd name="connsiteY15" fmla="*/ 110625 h 24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7500" h="247500">
                      <a:moveTo>
                        <a:pt x="260625" y="110625"/>
                      </a:moveTo>
                      <a:lnTo>
                        <a:pt x="260625" y="5625"/>
                      </a:lnTo>
                      <a:lnTo>
                        <a:pt x="230625" y="5625"/>
                      </a:lnTo>
                      <a:lnTo>
                        <a:pt x="230625" y="110625"/>
                      </a:lnTo>
                      <a:lnTo>
                        <a:pt x="5625" y="110625"/>
                      </a:lnTo>
                      <a:lnTo>
                        <a:pt x="5625" y="245625"/>
                      </a:lnTo>
                      <a:lnTo>
                        <a:pt x="35625" y="245625"/>
                      </a:lnTo>
                      <a:lnTo>
                        <a:pt x="35625" y="140625"/>
                      </a:lnTo>
                      <a:lnTo>
                        <a:pt x="230625" y="140625"/>
                      </a:lnTo>
                      <a:lnTo>
                        <a:pt x="230625" y="245625"/>
                      </a:lnTo>
                      <a:lnTo>
                        <a:pt x="260625" y="245625"/>
                      </a:lnTo>
                      <a:lnTo>
                        <a:pt x="260625" y="140625"/>
                      </a:lnTo>
                      <a:lnTo>
                        <a:pt x="455625" y="140625"/>
                      </a:lnTo>
                      <a:lnTo>
                        <a:pt x="455625" y="245625"/>
                      </a:lnTo>
                      <a:lnTo>
                        <a:pt x="485625" y="245625"/>
                      </a:lnTo>
                      <a:lnTo>
                        <a:pt x="485625" y="110625"/>
                      </a:lnTo>
                      <a:close/>
                    </a:path>
                  </a:pathLst>
                </a:custGeom>
                <a:solidFill>
                  <a:srgbClr val="4B4B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ja-JP" altLang="en-US"/>
                </a:p>
              </p:txBody>
            </p:sp>
          </p:grpSp>
          <p:pic>
            <p:nvPicPr>
              <p:cNvPr id="94" name="グラフィックス 93">
                <a:extLst>
                  <a:ext uri="{FF2B5EF4-FFF2-40B4-BE49-F238E27FC236}">
                    <a16:creationId xmlns:a16="http://schemas.microsoft.com/office/drawing/2014/main" id="{C65273FC-A243-46A8-8585-992927D96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p:blipFill>
            <p:spPr>
              <a:xfrm>
                <a:off x="5202098" y="2617800"/>
                <a:ext cx="658800" cy="658800"/>
              </a:xfrm>
              <a:prstGeom prst="rect">
                <a:avLst/>
              </a:prstGeom>
            </p:spPr>
          </p:pic>
        </p:grpSp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4141FA6D-E07A-471D-8B46-F30C1D985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392888" y="1853452"/>
              <a:ext cx="928583" cy="926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635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3. Data</a:t>
            </a:r>
            <a:endParaRPr lang="ja-JP" altLang="en-US" b="1" dirty="0">
              <a:latin typeface="+mn-lt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29478EA9-6D3C-4B85-955E-29BECE2D26AC}"/>
              </a:ext>
            </a:extLst>
          </p:cNvPr>
          <p:cNvGrpSpPr/>
          <p:nvPr/>
        </p:nvGrpSpPr>
        <p:grpSpPr>
          <a:xfrm>
            <a:off x="-11726" y="1076263"/>
            <a:ext cx="12203726" cy="1973628"/>
            <a:chOff x="-11726" y="1002936"/>
            <a:chExt cx="12203726" cy="1973628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EFE81E02-5D65-42DD-B10B-48ECF2282BF8}"/>
                </a:ext>
              </a:extLst>
            </p:cNvPr>
            <p:cNvGrpSpPr/>
            <p:nvPr/>
          </p:nvGrpSpPr>
          <p:grpSpPr>
            <a:xfrm>
              <a:off x="-5863" y="1002936"/>
              <a:ext cx="12197863" cy="995364"/>
              <a:chOff x="0" y="4038600"/>
              <a:chExt cx="12197863" cy="995364"/>
            </a:xfrm>
          </p:grpSpPr>
          <p:sp>
            <p:nvSpPr>
              <p:cNvPr id="25" name="コンテンツ プレースホルダー 2">
                <a:extLst>
                  <a:ext uri="{FF2B5EF4-FFF2-40B4-BE49-F238E27FC236}">
                    <a16:creationId xmlns:a16="http://schemas.microsoft.com/office/drawing/2014/main" id="{40F6C4D3-B123-4D79-93E6-2F801B9E4D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4038600"/>
                <a:ext cx="12192000" cy="5714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ja-JP" b="1" dirty="0">
                    <a:latin typeface="+mn-lt"/>
                  </a:rPr>
                  <a:t>Matsushima </a:t>
                </a:r>
                <a:r>
                  <a:rPr kumimoji="1" lang="en-US" altLang="ja-JP" b="1" i="1" dirty="0">
                    <a:latin typeface="+mn-lt"/>
                  </a:rPr>
                  <a:t>et al</a:t>
                </a:r>
                <a:r>
                  <a:rPr kumimoji="1" lang="en-US" altLang="ja-JP" b="1" dirty="0">
                    <a:latin typeface="+mn-lt"/>
                  </a:rPr>
                  <a:t>. (2024) </a:t>
                </a:r>
                <a:r>
                  <a:rPr kumimoji="1" lang="en-US" altLang="ja-JP" b="1" i="1" dirty="0">
                    <a:latin typeface="+mn-lt"/>
                  </a:rPr>
                  <a:t>Economic Systems Research</a:t>
                </a:r>
                <a:r>
                  <a:rPr kumimoji="1" lang="en-US" altLang="ja-JP" b="1" dirty="0">
                    <a:latin typeface="+mn-lt"/>
                  </a:rPr>
                  <a:t> 36 (3) pp. 337-352.</a:t>
                </a:r>
                <a:endParaRPr kumimoji="1" lang="ja-JP" altLang="en-US" b="1" dirty="0">
                  <a:latin typeface="+mn-lt"/>
                </a:endParaRPr>
              </a:p>
            </p:txBody>
          </p:sp>
          <p:sp>
            <p:nvSpPr>
              <p:cNvPr id="26" name="コンテンツ プレースホルダー 2">
                <a:extLst>
                  <a:ext uri="{FF2B5EF4-FFF2-40B4-BE49-F238E27FC236}">
                    <a16:creationId xmlns:a16="http://schemas.microsoft.com/office/drawing/2014/main" id="{115CE7D4-0F50-49A3-A9CB-64443111B1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801" y="4462464"/>
                <a:ext cx="11893062" cy="5715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60000" indent="-360000">
                  <a:buFont typeface="Arial" panose="020B0604020202020204" pitchFamily="34" charset="0"/>
                  <a:buChar char="►"/>
                </a:pPr>
                <a:r>
                  <a:rPr kumimoji="1" lang="en-US" altLang="ja-JP" dirty="0">
                    <a:latin typeface="+mn-lt"/>
                  </a:rPr>
                  <a:t>is utilized to obtain the linked Japanese IO table for 2005-2011-2015.</a:t>
                </a:r>
                <a:endParaRPr kumimoji="1" lang="ja-JP" altLang="en-US" dirty="0">
                  <a:latin typeface="+mn-lt"/>
                </a:endParaRPr>
              </a:p>
            </p:txBody>
          </p:sp>
        </p:grpSp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9C82D63A-C5D8-4034-8459-109365A913BB}"/>
                </a:ext>
              </a:extLst>
            </p:cNvPr>
            <p:cNvGrpSpPr/>
            <p:nvPr/>
          </p:nvGrpSpPr>
          <p:grpSpPr>
            <a:xfrm>
              <a:off x="-11726" y="1981200"/>
              <a:ext cx="12197863" cy="995364"/>
              <a:chOff x="0" y="4038600"/>
              <a:chExt cx="12197863" cy="995364"/>
            </a:xfrm>
          </p:grpSpPr>
          <p:sp>
            <p:nvSpPr>
              <p:cNvPr id="29" name="コンテンツ プレースホルダー 2">
                <a:extLst>
                  <a:ext uri="{FF2B5EF4-FFF2-40B4-BE49-F238E27FC236}">
                    <a16:creationId xmlns:a16="http://schemas.microsoft.com/office/drawing/2014/main" id="{0F71BBC4-F8EC-47CE-AA71-8A85C73D67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4038600"/>
                <a:ext cx="12192000" cy="5714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ja-JP" b="1" dirty="0">
                    <a:latin typeface="+mn-lt"/>
                  </a:rPr>
                  <a:t>Japanese IO tables for 2005, 2011, and 2015 published by Japanese government</a:t>
                </a:r>
                <a:endParaRPr kumimoji="1" lang="ja-JP" altLang="en-US" b="1" dirty="0">
                  <a:latin typeface="+mn-lt"/>
                </a:endParaRPr>
              </a:p>
            </p:txBody>
          </p:sp>
          <p:sp>
            <p:nvSpPr>
              <p:cNvPr id="30" name="コンテンツ プレースホルダー 2">
                <a:extLst>
                  <a:ext uri="{FF2B5EF4-FFF2-40B4-BE49-F238E27FC236}">
                    <a16:creationId xmlns:a16="http://schemas.microsoft.com/office/drawing/2014/main" id="{FBB60BFB-F291-4365-9E21-0FD0003BC8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801" y="4462464"/>
                <a:ext cx="11893062" cy="5715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60000" indent="-360000">
                  <a:buFont typeface="Arial" panose="020B0604020202020204" pitchFamily="34" charset="0"/>
                  <a:buChar char="►"/>
                </a:pPr>
                <a:r>
                  <a:rPr kumimoji="1" lang="en-US" altLang="ja-JP" dirty="0">
                    <a:latin typeface="+mn-lt"/>
                  </a:rPr>
                  <a:t>are utilized to obtain data for commercial and transport margins for each year.</a:t>
                </a:r>
              </a:p>
            </p:txBody>
          </p:sp>
        </p:grp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ECD89C6B-A07A-46C8-954E-1F8CFF3A1292}"/>
              </a:ext>
            </a:extLst>
          </p:cNvPr>
          <p:cNvGrpSpPr/>
          <p:nvPr/>
        </p:nvGrpSpPr>
        <p:grpSpPr>
          <a:xfrm>
            <a:off x="-17590" y="3576636"/>
            <a:ext cx="12239999" cy="3433764"/>
            <a:chOff x="-17590" y="3576636"/>
            <a:chExt cx="12239999" cy="3433764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8D8BD899-7B49-46A4-8579-B578A0770F58}"/>
                </a:ext>
              </a:extLst>
            </p:cNvPr>
            <p:cNvGrpSpPr/>
            <p:nvPr/>
          </p:nvGrpSpPr>
          <p:grpSpPr>
            <a:xfrm>
              <a:off x="6701" y="5410201"/>
              <a:ext cx="12192000" cy="1600199"/>
              <a:chOff x="0" y="1738313"/>
              <a:chExt cx="12192000" cy="1600199"/>
            </a:xfrm>
          </p:grpSpPr>
          <p:sp>
            <p:nvSpPr>
              <p:cNvPr id="19" name="コンテンツ プレースホルダー 2">
                <a:extLst>
                  <a:ext uri="{FF2B5EF4-FFF2-40B4-BE49-F238E27FC236}">
                    <a16:creationId xmlns:a16="http://schemas.microsoft.com/office/drawing/2014/main" id="{1CAA691D-D543-4F52-8C2E-D3218E27CC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1738313"/>
                <a:ext cx="12192000" cy="5714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ja-JP" b="1" dirty="0">
                    <a:latin typeface="+mn-lt"/>
                  </a:rPr>
                  <a:t> Embodied energy and emission intensity data (3EID)</a:t>
                </a:r>
                <a:endParaRPr kumimoji="1" lang="ja-JP" altLang="en-US" b="1" dirty="0">
                  <a:latin typeface="+mn-lt"/>
                </a:endParaRPr>
              </a:p>
            </p:txBody>
          </p:sp>
          <p:sp>
            <p:nvSpPr>
              <p:cNvPr id="20" name="コンテンツ プレースホルダー 2">
                <a:extLst>
                  <a:ext uri="{FF2B5EF4-FFF2-40B4-BE49-F238E27FC236}">
                    <a16:creationId xmlns:a16="http://schemas.microsoft.com/office/drawing/2014/main" id="{C81045B7-EEC9-48E0-B4AD-13B9432EDC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8100" y="2195513"/>
                <a:ext cx="11893900" cy="11429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60000" indent="-360000">
                  <a:buFont typeface="Arial" panose="020B0604020202020204" pitchFamily="34" charset="0"/>
                  <a:buChar char="►"/>
                </a:pPr>
                <a:r>
                  <a:rPr kumimoji="1" lang="en-US" altLang="ja-JP" dirty="0">
                    <a:latin typeface="+mn-lt"/>
                  </a:rPr>
                  <a:t>for Japan using input-output tables is employed to estimate the average </a:t>
                </a:r>
                <a:br>
                  <a:rPr kumimoji="1" lang="en-US" altLang="ja-JP" dirty="0">
                    <a:latin typeface="+mn-lt"/>
                  </a:rPr>
                </a:br>
                <a:r>
                  <a:rPr kumimoji="1" lang="en-US" altLang="ja-JP" dirty="0">
                    <a:latin typeface="+mn-lt"/>
                  </a:rPr>
                  <a:t>embodied emissions for manufacturing one unit of container ship in 2015.</a:t>
                </a:r>
                <a:endParaRPr kumimoji="1" lang="ja-JP" altLang="en-US" dirty="0">
                  <a:latin typeface="+mn-lt"/>
                </a:endParaRPr>
              </a:p>
            </p:txBody>
          </p:sp>
        </p:grpSp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C2FDD4FD-EB1E-4D9B-AB07-A6AA5AEF4866}"/>
                </a:ext>
              </a:extLst>
            </p:cNvPr>
            <p:cNvGrpSpPr/>
            <p:nvPr/>
          </p:nvGrpSpPr>
          <p:grpSpPr>
            <a:xfrm>
              <a:off x="0" y="4493419"/>
              <a:ext cx="12197863" cy="995364"/>
              <a:chOff x="0" y="4038600"/>
              <a:chExt cx="12197863" cy="995364"/>
            </a:xfrm>
          </p:grpSpPr>
          <p:sp>
            <p:nvSpPr>
              <p:cNvPr id="22" name="コンテンツ プレースホルダー 2">
                <a:extLst>
                  <a:ext uri="{FF2B5EF4-FFF2-40B4-BE49-F238E27FC236}">
                    <a16:creationId xmlns:a16="http://schemas.microsoft.com/office/drawing/2014/main" id="{D4AB4BC8-D4D3-44C8-A586-2FCEC2C5AB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4038600"/>
                <a:ext cx="12192000" cy="5714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ja-JP" b="1" dirty="0">
                    <a:latin typeface="+mn-lt"/>
                  </a:rPr>
                  <a:t>Domestic shipping activity data published by Japanese government</a:t>
                </a:r>
                <a:endParaRPr kumimoji="1" lang="ja-JP" altLang="en-US" b="1" dirty="0">
                  <a:latin typeface="+mn-lt"/>
                </a:endParaRPr>
              </a:p>
            </p:txBody>
          </p:sp>
          <p:sp>
            <p:nvSpPr>
              <p:cNvPr id="23" name="コンテンツ プレースホルダー 2">
                <a:extLst>
                  <a:ext uri="{FF2B5EF4-FFF2-40B4-BE49-F238E27FC236}">
                    <a16:creationId xmlns:a16="http://schemas.microsoft.com/office/drawing/2014/main" id="{5DF352F2-8478-4FEC-AA1D-5274EA74FD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801" y="4462464"/>
                <a:ext cx="11893062" cy="5715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60000" indent="-360000">
                  <a:buFont typeface="Arial" panose="020B0604020202020204" pitchFamily="34" charset="0"/>
                  <a:buChar char="►"/>
                </a:pPr>
                <a:r>
                  <a:rPr kumimoji="1" lang="en-US" altLang="ja-JP" dirty="0">
                    <a:latin typeface="+mn-lt"/>
                  </a:rPr>
                  <a:t>provides total fuel consumption, transport activity, and fuel prices. </a:t>
                </a:r>
                <a:endParaRPr kumimoji="1" lang="ja-JP" altLang="en-US" dirty="0">
                  <a:latin typeface="+mn-lt"/>
                </a:endParaRPr>
              </a:p>
            </p:txBody>
          </p:sp>
        </p:grpSp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8B999F46-A7E9-4614-827C-894973F52FB0}"/>
                </a:ext>
              </a:extLst>
            </p:cNvPr>
            <p:cNvGrpSpPr/>
            <p:nvPr/>
          </p:nvGrpSpPr>
          <p:grpSpPr>
            <a:xfrm>
              <a:off x="-17590" y="3576636"/>
              <a:ext cx="12239999" cy="995364"/>
              <a:chOff x="-1" y="4038600"/>
              <a:chExt cx="12239999" cy="995364"/>
            </a:xfrm>
          </p:grpSpPr>
          <p:sp>
            <p:nvSpPr>
              <p:cNvPr id="32" name="コンテンツ プレースホルダー 2">
                <a:extLst>
                  <a:ext uri="{FF2B5EF4-FFF2-40B4-BE49-F238E27FC236}">
                    <a16:creationId xmlns:a16="http://schemas.microsoft.com/office/drawing/2014/main" id="{1B765F66-C6FE-470D-8069-58E1540B8C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" y="4038600"/>
                <a:ext cx="12239999" cy="5714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ja-JP" b="1" dirty="0">
                    <a:latin typeface="+mn-lt"/>
                  </a:rPr>
                  <a:t>Shipbuilding and machinery statistics survey published by Japanese government</a:t>
                </a:r>
                <a:endParaRPr kumimoji="1" lang="ja-JP" altLang="en-US" b="1" dirty="0">
                  <a:latin typeface="+mn-lt"/>
                </a:endParaRPr>
              </a:p>
            </p:txBody>
          </p:sp>
          <p:sp>
            <p:nvSpPr>
              <p:cNvPr id="33" name="コンテンツ プレースホルダー 2">
                <a:extLst>
                  <a:ext uri="{FF2B5EF4-FFF2-40B4-BE49-F238E27FC236}">
                    <a16:creationId xmlns:a16="http://schemas.microsoft.com/office/drawing/2014/main" id="{A8386A8D-AAE6-460F-9F5A-BF99AA1302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801" y="4462464"/>
                <a:ext cx="11893062" cy="5715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60000" indent="-360000">
                  <a:buFont typeface="Arial" panose="020B0604020202020204" pitchFamily="34" charset="0"/>
                  <a:buChar char="►"/>
                </a:pPr>
                <a:r>
                  <a:rPr kumimoji="1" lang="en-US" altLang="ja-JP" dirty="0">
                    <a:latin typeface="+mn-lt"/>
                  </a:rPr>
                  <a:t>is utilized to obtain the average price of vessel manufacturing and repair. </a:t>
                </a:r>
                <a:endParaRPr kumimoji="1" lang="ja-JP" altLang="en-US" dirty="0">
                  <a:latin typeface="+mn-lt"/>
                </a:endParaRPr>
              </a:p>
            </p:txBody>
          </p:sp>
        </p:grp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24D0AA5-F93B-471C-8A90-DA2562413B2B}"/>
              </a:ext>
            </a:extLst>
          </p:cNvPr>
          <p:cNvGrpSpPr/>
          <p:nvPr/>
        </p:nvGrpSpPr>
        <p:grpSpPr>
          <a:xfrm>
            <a:off x="-24000" y="533400"/>
            <a:ext cx="12240000" cy="558982"/>
            <a:chOff x="-24000" y="533400"/>
            <a:chExt cx="12240000" cy="558982"/>
          </a:xfrm>
        </p:grpSpPr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8F0D2459-9739-4125-8B0A-5A45EA593DB0}"/>
                </a:ext>
              </a:extLst>
            </p:cNvPr>
            <p:cNvCxnSpPr>
              <a:cxnSpLocks/>
            </p:cNvCxnSpPr>
            <p:nvPr/>
          </p:nvCxnSpPr>
          <p:spPr>
            <a:xfrm>
              <a:off x="-24000" y="812891"/>
              <a:ext cx="12240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コンテンツ プレースホルダー 2">
              <a:extLst>
                <a:ext uri="{FF2B5EF4-FFF2-40B4-BE49-F238E27FC236}">
                  <a16:creationId xmlns:a16="http://schemas.microsoft.com/office/drawing/2014/main" id="{D5F8327A-DCFF-44AA-B40D-B2FA9B71954C}"/>
                </a:ext>
              </a:extLst>
            </p:cNvPr>
            <p:cNvSpPr txBox="1">
              <a:spLocks/>
            </p:cNvSpPr>
            <p:nvPr/>
          </p:nvSpPr>
          <p:spPr>
            <a:xfrm>
              <a:off x="4585816" y="533400"/>
              <a:ext cx="3020368" cy="558982"/>
            </a:xfrm>
            <a:prstGeom prst="rect">
              <a:avLst/>
            </a:prstGeom>
            <a:solidFill>
              <a:schemeClr val="bg2"/>
            </a:solidFill>
            <a:ln w="28575"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kumimoji="1" lang="en-US" altLang="ja-JP" b="1" dirty="0">
                  <a:latin typeface="+mn-lt"/>
                </a:rPr>
                <a:t>Japanese IO table</a:t>
              </a:r>
              <a:endParaRPr kumimoji="1" lang="ja-JP" altLang="en-US" b="1" dirty="0">
                <a:latin typeface="+mn-lt"/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9AE9129-1F10-4B8C-AEAE-EE211437B857}"/>
              </a:ext>
            </a:extLst>
          </p:cNvPr>
          <p:cNvGrpSpPr/>
          <p:nvPr/>
        </p:nvGrpSpPr>
        <p:grpSpPr>
          <a:xfrm>
            <a:off x="-24000" y="3033772"/>
            <a:ext cx="12240000" cy="558982"/>
            <a:chOff x="-24000" y="3022418"/>
            <a:chExt cx="12240000" cy="558982"/>
          </a:xfrm>
        </p:grpSpPr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766477F3-4DDF-4D2D-8A9A-7A21F40B66C2}"/>
                </a:ext>
              </a:extLst>
            </p:cNvPr>
            <p:cNvCxnSpPr>
              <a:cxnSpLocks/>
            </p:cNvCxnSpPr>
            <p:nvPr/>
          </p:nvCxnSpPr>
          <p:spPr>
            <a:xfrm>
              <a:off x="-24000" y="3301909"/>
              <a:ext cx="12240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コンテンツ プレースホルダー 2">
              <a:extLst>
                <a:ext uri="{FF2B5EF4-FFF2-40B4-BE49-F238E27FC236}">
                  <a16:creationId xmlns:a16="http://schemas.microsoft.com/office/drawing/2014/main" id="{B542A17C-9F2A-47AD-9B9F-050E386C76AD}"/>
                </a:ext>
              </a:extLst>
            </p:cNvPr>
            <p:cNvSpPr txBox="1">
              <a:spLocks/>
            </p:cNvSpPr>
            <p:nvPr/>
          </p:nvSpPr>
          <p:spPr>
            <a:xfrm>
              <a:off x="2647950" y="3022418"/>
              <a:ext cx="6896100" cy="558982"/>
            </a:xfrm>
            <a:prstGeom prst="rect">
              <a:avLst/>
            </a:prstGeom>
            <a:solidFill>
              <a:schemeClr val="bg2"/>
            </a:solidFill>
            <a:ln w="28575"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kumimoji="1" lang="en-US" altLang="ja-JP" b="1" dirty="0">
                  <a:latin typeface="+mn-lt"/>
                </a:rPr>
                <a:t>Activity data on domestic maritime transport</a:t>
              </a:r>
              <a:endParaRPr kumimoji="1" lang="ja-JP" altLang="en-US" b="1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953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13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kumimoji="1" lang="en-US" altLang="ja-JP" b="1" dirty="0">
                <a:latin typeface="+mn-lt"/>
              </a:rPr>
              <a:t>4. Results –</a:t>
            </a:r>
            <a:r>
              <a:rPr kumimoji="1" lang="ja-JP" altLang="en-US" b="1" dirty="0">
                <a:latin typeface="+mn-lt"/>
              </a:rPr>
              <a:t> </a:t>
            </a:r>
            <a:r>
              <a:rPr kumimoji="1" lang="en-US" altLang="ja-JP" b="1" dirty="0">
                <a:latin typeface="+mn-lt"/>
              </a:rPr>
              <a:t>Carbon footprint (CF) under various lifespan scenarios</a:t>
            </a:r>
            <a:endParaRPr lang="ja-JP" altLang="en-US" b="1" dirty="0">
              <a:latin typeface="+mn-lt"/>
            </a:endParaRP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A52E9CD6-BCC6-4D37-A63E-999FC7C4F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0" y="3988496"/>
            <a:ext cx="4952995" cy="2869504"/>
          </a:xfrm>
        </p:spPr>
        <p:txBody>
          <a:bodyPr>
            <a:normAutofit/>
          </a:bodyPr>
          <a:lstStyle/>
          <a:p>
            <a:pPr>
              <a:buSzPct val="120000"/>
            </a:pPr>
            <a:r>
              <a:rPr kumimoji="1" lang="en-US" altLang="ja-JP" dirty="0">
                <a:latin typeface="+mj-lt"/>
              </a:rPr>
              <a:t>Extending the lifespan contributed to CF mitigation by 2.5 Mt-CO</a:t>
            </a:r>
            <a:r>
              <a:rPr kumimoji="1" lang="en-US" altLang="ja-JP" baseline="-25000" dirty="0">
                <a:latin typeface="+mj-lt"/>
              </a:rPr>
              <a:t>2</a:t>
            </a:r>
            <a:r>
              <a:rPr kumimoji="1" lang="en-US" altLang="ja-JP" dirty="0">
                <a:latin typeface="+mj-lt"/>
              </a:rPr>
              <a:t>, equivalent to 24% of annual CF in 2022.</a:t>
            </a: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B2298FF9-0D3D-49DC-949E-86076E2905A0}"/>
              </a:ext>
            </a:extLst>
          </p:cNvPr>
          <p:cNvSpPr txBox="1">
            <a:spLocks/>
          </p:cNvSpPr>
          <p:nvPr/>
        </p:nvSpPr>
        <p:spPr>
          <a:xfrm>
            <a:off x="7315201" y="1765648"/>
            <a:ext cx="4891200" cy="1891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</a:pPr>
            <a:r>
              <a:rPr kumimoji="1" lang="en-US" altLang="ja-JP" dirty="0">
                <a:latin typeface="+mj-lt"/>
              </a:rPr>
              <a:t>Shortening the lifespan contributed to an increase of 3.5 Mt-CO</a:t>
            </a:r>
            <a:r>
              <a:rPr kumimoji="1" lang="en-US" altLang="ja-JP" baseline="-25000" dirty="0">
                <a:latin typeface="+mj-lt"/>
              </a:rPr>
              <a:t>2</a:t>
            </a:r>
            <a:r>
              <a:rPr kumimoji="1" lang="en-US" altLang="ja-JP" dirty="0">
                <a:latin typeface="+mj-lt"/>
              </a:rPr>
              <a:t>, equivalent to 34% of annual CF in 2022.</a:t>
            </a:r>
            <a:endParaRPr kumimoji="1" lang="en-US" altLang="ja-JP" sz="2400" dirty="0">
              <a:latin typeface="+mj-lt"/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360BE5BC-16DC-40D3-817E-D73CE86AD109}"/>
              </a:ext>
            </a:extLst>
          </p:cNvPr>
          <p:cNvCxnSpPr>
            <a:cxnSpLocks/>
          </p:cNvCxnSpPr>
          <p:nvPr/>
        </p:nvCxnSpPr>
        <p:spPr>
          <a:xfrm>
            <a:off x="7311234" y="1447800"/>
            <a:ext cx="0" cy="2540696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C49229A1-C4D9-4608-8CDA-C6971E4A4BD9}"/>
              </a:ext>
            </a:extLst>
          </p:cNvPr>
          <p:cNvCxnSpPr>
            <a:cxnSpLocks/>
          </p:cNvCxnSpPr>
          <p:nvPr/>
        </p:nvCxnSpPr>
        <p:spPr>
          <a:xfrm>
            <a:off x="7311234" y="3988496"/>
            <a:ext cx="0" cy="187200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D32EFB2-9A55-4682-9DA5-EC67F1D81C40}"/>
              </a:ext>
            </a:extLst>
          </p:cNvPr>
          <p:cNvSpPr/>
          <p:nvPr/>
        </p:nvSpPr>
        <p:spPr>
          <a:xfrm>
            <a:off x="774000" y="1080000"/>
            <a:ext cx="6422400" cy="506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5DF62041-568C-43A5-A9DC-036F545F9F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612000"/>
            <a:ext cx="8280000" cy="6210001"/>
          </a:xfrm>
          <a:prstGeom prst="rect">
            <a:avLst/>
          </a:prstGeom>
        </p:spPr>
      </p:pic>
      <p:sp>
        <p:nvSpPr>
          <p:cNvPr id="30" name="フリーフォーム: 図形 29">
            <a:extLst>
              <a:ext uri="{FF2B5EF4-FFF2-40B4-BE49-F238E27FC236}">
                <a16:creationId xmlns:a16="http://schemas.microsoft.com/office/drawing/2014/main" id="{1CD57EC0-B78A-461C-9A91-8E584E424F27}"/>
              </a:ext>
            </a:extLst>
          </p:cNvPr>
          <p:cNvSpPr/>
          <p:nvPr/>
        </p:nvSpPr>
        <p:spPr>
          <a:xfrm>
            <a:off x="4724400" y="1661823"/>
            <a:ext cx="992588" cy="318052"/>
          </a:xfrm>
          <a:custGeom>
            <a:avLst/>
            <a:gdLst>
              <a:gd name="connsiteX0" fmla="*/ 1296063 w 1296063"/>
              <a:gd name="connsiteY0" fmla="*/ 318052 h 318052"/>
              <a:gd name="connsiteX1" fmla="*/ 978011 w 1296063"/>
              <a:gd name="connsiteY1" fmla="*/ 0 h 318052"/>
              <a:gd name="connsiteX2" fmla="*/ 0 w 1296063"/>
              <a:gd name="connsiteY2" fmla="*/ 0 h 31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6063" h="318052">
                <a:moveTo>
                  <a:pt x="1296063" y="318052"/>
                </a:moveTo>
                <a:lnTo>
                  <a:pt x="978011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コンテンツ プレースホルダー 2">
            <a:extLst>
              <a:ext uri="{FF2B5EF4-FFF2-40B4-BE49-F238E27FC236}">
                <a16:creationId xmlns:a16="http://schemas.microsoft.com/office/drawing/2014/main" id="{F26604C3-DBF6-4DED-A4E7-0A71F20E7E90}"/>
              </a:ext>
            </a:extLst>
          </p:cNvPr>
          <p:cNvSpPr txBox="1">
            <a:spLocks/>
          </p:cNvSpPr>
          <p:nvPr/>
        </p:nvSpPr>
        <p:spPr>
          <a:xfrm>
            <a:off x="770034" y="1412346"/>
            <a:ext cx="4030567" cy="498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dirty="0">
                <a:solidFill>
                  <a:schemeClr val="tx1"/>
                </a:solidFill>
                <a:latin typeface="+mn-lt"/>
              </a:rPr>
              <a:t>Average lifespan: 19 years</a:t>
            </a:r>
            <a:endParaRPr kumimoji="1"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4" name="フリーフォーム: 図形 33">
            <a:extLst>
              <a:ext uri="{FF2B5EF4-FFF2-40B4-BE49-F238E27FC236}">
                <a16:creationId xmlns:a16="http://schemas.microsoft.com/office/drawing/2014/main" id="{4B365DF2-5E54-445C-B5FD-4D327A2905DE}"/>
              </a:ext>
            </a:extLst>
          </p:cNvPr>
          <p:cNvSpPr/>
          <p:nvPr/>
        </p:nvSpPr>
        <p:spPr>
          <a:xfrm flipH="1">
            <a:off x="1905000" y="3538526"/>
            <a:ext cx="1258295" cy="436165"/>
          </a:xfrm>
          <a:custGeom>
            <a:avLst/>
            <a:gdLst>
              <a:gd name="connsiteX0" fmla="*/ 1296063 w 1296063"/>
              <a:gd name="connsiteY0" fmla="*/ 318052 h 318052"/>
              <a:gd name="connsiteX1" fmla="*/ 978011 w 1296063"/>
              <a:gd name="connsiteY1" fmla="*/ 0 h 318052"/>
              <a:gd name="connsiteX2" fmla="*/ 0 w 1296063"/>
              <a:gd name="connsiteY2" fmla="*/ 0 h 31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6063" h="318052">
                <a:moveTo>
                  <a:pt x="1296063" y="318052"/>
                </a:moveTo>
                <a:lnTo>
                  <a:pt x="978011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リーフォーム: 図形 34">
            <a:extLst>
              <a:ext uri="{FF2B5EF4-FFF2-40B4-BE49-F238E27FC236}">
                <a16:creationId xmlns:a16="http://schemas.microsoft.com/office/drawing/2014/main" id="{6B15F4A0-B536-4BAC-8A40-6EFEC4170064}"/>
              </a:ext>
            </a:extLst>
          </p:cNvPr>
          <p:cNvSpPr/>
          <p:nvPr/>
        </p:nvSpPr>
        <p:spPr>
          <a:xfrm flipV="1">
            <a:off x="4849542" y="5156684"/>
            <a:ext cx="992588" cy="249476"/>
          </a:xfrm>
          <a:custGeom>
            <a:avLst/>
            <a:gdLst>
              <a:gd name="connsiteX0" fmla="*/ 1296063 w 1296063"/>
              <a:gd name="connsiteY0" fmla="*/ 318052 h 318052"/>
              <a:gd name="connsiteX1" fmla="*/ 978011 w 1296063"/>
              <a:gd name="connsiteY1" fmla="*/ 0 h 318052"/>
              <a:gd name="connsiteX2" fmla="*/ 0 w 1296063"/>
              <a:gd name="connsiteY2" fmla="*/ 0 h 31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6063" h="318052">
                <a:moveTo>
                  <a:pt x="1296063" y="318052"/>
                </a:moveTo>
                <a:lnTo>
                  <a:pt x="978011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コンテンツ プレースホルダー 2">
            <a:extLst>
              <a:ext uri="{FF2B5EF4-FFF2-40B4-BE49-F238E27FC236}">
                <a16:creationId xmlns:a16="http://schemas.microsoft.com/office/drawing/2014/main" id="{DEC56E0B-D0BD-435F-8C7A-05329AF6D23D}"/>
              </a:ext>
            </a:extLst>
          </p:cNvPr>
          <p:cNvSpPr txBox="1">
            <a:spLocks/>
          </p:cNvSpPr>
          <p:nvPr/>
        </p:nvSpPr>
        <p:spPr>
          <a:xfrm>
            <a:off x="3104138" y="3311047"/>
            <a:ext cx="4030567" cy="498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dirty="0">
                <a:solidFill>
                  <a:schemeClr val="tx1"/>
                </a:solidFill>
                <a:latin typeface="+mn-lt"/>
              </a:rPr>
              <a:t>Average lifespan: 24 years</a:t>
            </a:r>
            <a:endParaRPr kumimoji="1"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コンテンツ プレースホルダー 2">
            <a:extLst>
              <a:ext uri="{FF2B5EF4-FFF2-40B4-BE49-F238E27FC236}">
                <a16:creationId xmlns:a16="http://schemas.microsoft.com/office/drawing/2014/main" id="{52CEA460-3C11-4B58-A409-DE05A9FF83C2}"/>
              </a:ext>
            </a:extLst>
          </p:cNvPr>
          <p:cNvSpPr txBox="1">
            <a:spLocks/>
          </p:cNvSpPr>
          <p:nvPr/>
        </p:nvSpPr>
        <p:spPr>
          <a:xfrm>
            <a:off x="914400" y="5139847"/>
            <a:ext cx="4030567" cy="498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dirty="0">
                <a:solidFill>
                  <a:schemeClr val="tx1"/>
                </a:solidFill>
                <a:latin typeface="+mn-lt"/>
              </a:rPr>
              <a:t>Average lifespan: 29 years</a:t>
            </a:r>
            <a:endParaRPr kumimoji="1" lang="ja-JP" alt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5078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13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kumimoji="1" lang="en-US" altLang="ja-JP" b="1" dirty="0">
                <a:latin typeface="+mn-lt"/>
              </a:rPr>
              <a:t>4. Results –</a:t>
            </a:r>
            <a:r>
              <a:rPr kumimoji="1" lang="ja-JP" altLang="en-US" b="1" dirty="0">
                <a:latin typeface="+mn-lt"/>
              </a:rPr>
              <a:t> </a:t>
            </a:r>
            <a:r>
              <a:rPr kumimoji="1" lang="en-US" altLang="ja-JP" b="1" dirty="0">
                <a:latin typeface="+mn-lt"/>
              </a:rPr>
              <a:t>Carbon footprint (CF) under various lifespan scenarios</a:t>
            </a:r>
            <a:endParaRPr lang="ja-JP" altLang="en-US" b="1" dirty="0">
              <a:latin typeface="+mn-lt"/>
            </a:endParaRP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A52E9CD6-BCC6-4D37-A63E-999FC7C4F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0" y="3988496"/>
            <a:ext cx="4952995" cy="2869504"/>
          </a:xfrm>
        </p:spPr>
        <p:txBody>
          <a:bodyPr>
            <a:normAutofit/>
          </a:bodyPr>
          <a:lstStyle/>
          <a:p>
            <a:pPr>
              <a:buSzPct val="120000"/>
            </a:pPr>
            <a:r>
              <a:rPr kumimoji="1" lang="en-US" altLang="ja-JP" dirty="0">
                <a:latin typeface="+mj-lt"/>
              </a:rPr>
              <a:t>Extending the lifespan, even with a 30-fold increase in additional repair demand, contributed to a 1.7 Mt-CO</a:t>
            </a:r>
            <a:r>
              <a:rPr kumimoji="1" lang="en-US" altLang="ja-JP" baseline="-25000" dirty="0">
                <a:latin typeface="+mj-lt"/>
              </a:rPr>
              <a:t>2</a:t>
            </a:r>
            <a:r>
              <a:rPr kumimoji="1" lang="en-US" altLang="ja-JP" dirty="0">
                <a:latin typeface="+mj-lt"/>
              </a:rPr>
              <a:t> reduction in CF.</a:t>
            </a: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DFC570EE-B033-41F3-9AB5-93C052CFFCD2}"/>
              </a:ext>
            </a:extLst>
          </p:cNvPr>
          <p:cNvCxnSpPr>
            <a:cxnSpLocks/>
          </p:cNvCxnSpPr>
          <p:nvPr/>
        </p:nvCxnSpPr>
        <p:spPr>
          <a:xfrm>
            <a:off x="7311234" y="3988496"/>
            <a:ext cx="0" cy="129600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C88B895C-707B-431C-882B-8429BE014DE6}"/>
              </a:ext>
            </a:extLst>
          </p:cNvPr>
          <p:cNvCxnSpPr>
            <a:cxnSpLocks/>
          </p:cNvCxnSpPr>
          <p:nvPr/>
        </p:nvCxnSpPr>
        <p:spPr>
          <a:xfrm>
            <a:off x="7311234" y="1447800"/>
            <a:ext cx="0" cy="254069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9F7CD32C-EA30-4137-A344-C71BDEC8AC12}"/>
              </a:ext>
            </a:extLst>
          </p:cNvPr>
          <p:cNvSpPr txBox="1">
            <a:spLocks/>
          </p:cNvSpPr>
          <p:nvPr/>
        </p:nvSpPr>
        <p:spPr>
          <a:xfrm>
            <a:off x="7315201" y="1765648"/>
            <a:ext cx="4891200" cy="1891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</a:pPr>
            <a:r>
              <a:rPr kumimoji="1" lang="en-US" altLang="ja-JP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Shortening the lifespan contributed to an increase of 3.5 Mt-CO</a:t>
            </a:r>
            <a:r>
              <a:rPr kumimoji="1" lang="en-US" altLang="ja-JP" baseline="-25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2</a:t>
            </a:r>
            <a:r>
              <a:rPr kumimoji="1" lang="en-US" altLang="ja-JP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, equivalent to 34% of annual CF in 2022.</a:t>
            </a:r>
            <a:endParaRPr kumimoji="1" lang="en-US" altLang="ja-JP" sz="24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41AF8FC-2BDD-43A6-8095-335EEE209D3D}"/>
              </a:ext>
            </a:extLst>
          </p:cNvPr>
          <p:cNvSpPr/>
          <p:nvPr/>
        </p:nvSpPr>
        <p:spPr>
          <a:xfrm>
            <a:off x="774000" y="1080000"/>
            <a:ext cx="6422400" cy="506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93B60797-2525-48AC-9A05-AA45AFCB1DC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612000"/>
            <a:ext cx="8280000" cy="6210001"/>
          </a:xfrm>
          <a:prstGeom prst="rect">
            <a:avLst/>
          </a:prstGeom>
        </p:spPr>
      </p:pic>
      <p:sp>
        <p:nvSpPr>
          <p:cNvPr id="22" name="フリーフォーム: 図形 21">
            <a:extLst>
              <a:ext uri="{FF2B5EF4-FFF2-40B4-BE49-F238E27FC236}">
                <a16:creationId xmlns:a16="http://schemas.microsoft.com/office/drawing/2014/main" id="{9C4DFD23-E1BD-40AE-95B2-5E6B9A19D52A}"/>
              </a:ext>
            </a:extLst>
          </p:cNvPr>
          <p:cNvSpPr/>
          <p:nvPr/>
        </p:nvSpPr>
        <p:spPr>
          <a:xfrm>
            <a:off x="4724400" y="1661823"/>
            <a:ext cx="992588" cy="318052"/>
          </a:xfrm>
          <a:custGeom>
            <a:avLst/>
            <a:gdLst>
              <a:gd name="connsiteX0" fmla="*/ 1296063 w 1296063"/>
              <a:gd name="connsiteY0" fmla="*/ 318052 h 318052"/>
              <a:gd name="connsiteX1" fmla="*/ 978011 w 1296063"/>
              <a:gd name="connsiteY1" fmla="*/ 0 h 318052"/>
              <a:gd name="connsiteX2" fmla="*/ 0 w 1296063"/>
              <a:gd name="connsiteY2" fmla="*/ 0 h 31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6063" h="318052">
                <a:moveTo>
                  <a:pt x="1296063" y="318052"/>
                </a:moveTo>
                <a:lnTo>
                  <a:pt x="978011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コンテンツ プレースホルダー 2">
            <a:extLst>
              <a:ext uri="{FF2B5EF4-FFF2-40B4-BE49-F238E27FC236}">
                <a16:creationId xmlns:a16="http://schemas.microsoft.com/office/drawing/2014/main" id="{284D1E3B-C4B6-4CAC-A066-B654FB81BA5A}"/>
              </a:ext>
            </a:extLst>
          </p:cNvPr>
          <p:cNvSpPr txBox="1">
            <a:spLocks/>
          </p:cNvSpPr>
          <p:nvPr/>
        </p:nvSpPr>
        <p:spPr>
          <a:xfrm>
            <a:off x="770034" y="1412346"/>
            <a:ext cx="4030567" cy="498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dirty="0">
                <a:solidFill>
                  <a:schemeClr val="tx1"/>
                </a:solidFill>
                <a:latin typeface="+mn-lt"/>
              </a:rPr>
              <a:t>Average lifespan: 19 years</a:t>
            </a:r>
            <a:endParaRPr kumimoji="1"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D2C3A866-1D8F-452F-B7A0-BB03FE1BFB54}"/>
              </a:ext>
            </a:extLst>
          </p:cNvPr>
          <p:cNvSpPr/>
          <p:nvPr/>
        </p:nvSpPr>
        <p:spPr>
          <a:xfrm flipH="1">
            <a:off x="1905000" y="3538526"/>
            <a:ext cx="1258295" cy="436165"/>
          </a:xfrm>
          <a:custGeom>
            <a:avLst/>
            <a:gdLst>
              <a:gd name="connsiteX0" fmla="*/ 1296063 w 1296063"/>
              <a:gd name="connsiteY0" fmla="*/ 318052 h 318052"/>
              <a:gd name="connsiteX1" fmla="*/ 978011 w 1296063"/>
              <a:gd name="connsiteY1" fmla="*/ 0 h 318052"/>
              <a:gd name="connsiteX2" fmla="*/ 0 w 1296063"/>
              <a:gd name="connsiteY2" fmla="*/ 0 h 31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6063" h="318052">
                <a:moveTo>
                  <a:pt x="1296063" y="318052"/>
                </a:moveTo>
                <a:lnTo>
                  <a:pt x="978011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413BF864-76A8-4F43-A299-9C3416233918}"/>
              </a:ext>
            </a:extLst>
          </p:cNvPr>
          <p:cNvSpPr/>
          <p:nvPr/>
        </p:nvSpPr>
        <p:spPr>
          <a:xfrm flipV="1">
            <a:off x="4849542" y="4817437"/>
            <a:ext cx="992588" cy="249476"/>
          </a:xfrm>
          <a:custGeom>
            <a:avLst/>
            <a:gdLst>
              <a:gd name="connsiteX0" fmla="*/ 1296063 w 1296063"/>
              <a:gd name="connsiteY0" fmla="*/ 318052 h 318052"/>
              <a:gd name="connsiteX1" fmla="*/ 978011 w 1296063"/>
              <a:gd name="connsiteY1" fmla="*/ 0 h 318052"/>
              <a:gd name="connsiteX2" fmla="*/ 0 w 1296063"/>
              <a:gd name="connsiteY2" fmla="*/ 0 h 31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6063" h="318052">
                <a:moveTo>
                  <a:pt x="1296063" y="318052"/>
                </a:moveTo>
                <a:lnTo>
                  <a:pt x="978011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コンテンツ プレースホルダー 2">
            <a:extLst>
              <a:ext uri="{FF2B5EF4-FFF2-40B4-BE49-F238E27FC236}">
                <a16:creationId xmlns:a16="http://schemas.microsoft.com/office/drawing/2014/main" id="{5AD1CEF7-D326-4860-BD6B-757352AEDEB4}"/>
              </a:ext>
            </a:extLst>
          </p:cNvPr>
          <p:cNvSpPr txBox="1">
            <a:spLocks/>
          </p:cNvSpPr>
          <p:nvPr/>
        </p:nvSpPr>
        <p:spPr>
          <a:xfrm>
            <a:off x="3104138" y="3311047"/>
            <a:ext cx="4030567" cy="498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dirty="0">
                <a:solidFill>
                  <a:schemeClr val="tx1"/>
                </a:solidFill>
                <a:latin typeface="+mn-lt"/>
              </a:rPr>
              <a:t>Average lifespan: 24 years</a:t>
            </a:r>
            <a:endParaRPr kumimoji="1"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コンテンツ プレースホルダー 2">
            <a:extLst>
              <a:ext uri="{FF2B5EF4-FFF2-40B4-BE49-F238E27FC236}">
                <a16:creationId xmlns:a16="http://schemas.microsoft.com/office/drawing/2014/main" id="{E5BF001B-5DA5-4D30-88EC-52C1030FF2D0}"/>
              </a:ext>
            </a:extLst>
          </p:cNvPr>
          <p:cNvSpPr txBox="1">
            <a:spLocks/>
          </p:cNvSpPr>
          <p:nvPr/>
        </p:nvSpPr>
        <p:spPr>
          <a:xfrm>
            <a:off x="914400" y="4586692"/>
            <a:ext cx="4030567" cy="498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dirty="0">
                <a:solidFill>
                  <a:schemeClr val="tx1"/>
                </a:solidFill>
                <a:latin typeface="+mn-lt"/>
              </a:rPr>
              <a:t>Average lifespan: 29 years</a:t>
            </a:r>
            <a:endParaRPr kumimoji="1"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" name="コンテンツ プレースホルダー 2">
            <a:extLst>
              <a:ext uri="{FF2B5EF4-FFF2-40B4-BE49-F238E27FC236}">
                <a16:creationId xmlns:a16="http://schemas.microsoft.com/office/drawing/2014/main" id="{1199986C-4F84-4046-A8CF-1A16FE2939A6}"/>
              </a:ext>
            </a:extLst>
          </p:cNvPr>
          <p:cNvSpPr txBox="1">
            <a:spLocks/>
          </p:cNvSpPr>
          <p:nvPr/>
        </p:nvSpPr>
        <p:spPr>
          <a:xfrm>
            <a:off x="910435" y="5066913"/>
            <a:ext cx="4118765" cy="535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dirty="0">
                <a:solidFill>
                  <a:schemeClr val="accent2"/>
                </a:solidFill>
                <a:latin typeface="+mn-lt"/>
              </a:rPr>
              <a:t>+ 30-fold increase in repair</a:t>
            </a:r>
            <a:endParaRPr kumimoji="1" lang="ja-JP" altLang="en-US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8179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14</a:t>
            </a:r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AFB57A07-F25D-402D-8605-564208ABA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0" y="685800"/>
            <a:ext cx="4267199" cy="6172200"/>
          </a:xfrm>
        </p:spPr>
        <p:txBody>
          <a:bodyPr anchor="t">
            <a:noAutofit/>
          </a:bodyPr>
          <a:lstStyle/>
          <a:p>
            <a:r>
              <a:rPr kumimoji="1" lang="en-US" altLang="ja-JP" dirty="0">
                <a:latin typeface="+mn-lt"/>
              </a:rPr>
              <a:t>This figure illustrates contributions of each factor to the changes in CF. </a:t>
            </a:r>
          </a:p>
          <a:p>
            <a:pPr marL="360000" indent="-360000">
              <a:spcBef>
                <a:spcPts val="1200"/>
              </a:spcBef>
              <a:buFont typeface="Arial" panose="020B0604020202020204" pitchFamily="34" charset="0"/>
              <a:buChar char="►"/>
            </a:pPr>
            <a:r>
              <a:rPr kumimoji="1" lang="en-US" altLang="ja-JP" dirty="0">
                <a:latin typeface="+mn-lt"/>
              </a:rPr>
              <a:t>Production and activity significantly contributed to the reduction in CF.</a:t>
            </a:r>
          </a:p>
          <a:p>
            <a:pPr marL="360000" indent="-36000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kumimoji="1" lang="en-US" altLang="ja-JP" dirty="0">
                <a:latin typeface="+mn-lt"/>
              </a:rPr>
              <a:t>Shipyards (production) and shipping companies (activity) played a crucial role in the CF reduction.</a:t>
            </a:r>
            <a:endParaRPr kumimoji="1" lang="en-US" altLang="ja-JP" dirty="0">
              <a:solidFill>
                <a:schemeClr val="accent2"/>
              </a:solidFill>
              <a:latin typeface="+mn-lt"/>
            </a:endParaRPr>
          </a:p>
          <a:p>
            <a:pPr marL="360000" indent="-36000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kumimoji="1" lang="en-US" altLang="ja-JP" dirty="0">
                <a:solidFill>
                  <a:schemeClr val="accent2"/>
                </a:solidFill>
                <a:latin typeface="+mn-lt"/>
              </a:rPr>
              <a:t>The results suggest that  typical SDA or IDA can overlook main factors.</a:t>
            </a: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A84787B1-94E6-47D7-BB7A-609F5211B34D}"/>
              </a:ext>
            </a:extLst>
          </p:cNvPr>
          <p:cNvSpPr txBox="1">
            <a:spLocks/>
          </p:cNvSpPr>
          <p:nvPr/>
        </p:nvSpPr>
        <p:spPr>
          <a:xfrm>
            <a:off x="0" y="720247"/>
            <a:ext cx="8077200" cy="498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dirty="0">
                <a:solidFill>
                  <a:schemeClr val="tx1"/>
                </a:solidFill>
                <a:latin typeface="+mn-lt"/>
              </a:rPr>
              <a:t>Results for the average lifespan: 24 years (Baseline)</a:t>
            </a:r>
            <a:endParaRPr kumimoji="1"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BD34668-ADD4-424D-BF4B-E07697555064}"/>
              </a:ext>
            </a:extLst>
          </p:cNvPr>
          <p:cNvSpPr/>
          <p:nvPr/>
        </p:nvSpPr>
        <p:spPr>
          <a:xfrm>
            <a:off x="817200" y="1393858"/>
            <a:ext cx="1105580" cy="4932000"/>
          </a:xfrm>
          <a:prstGeom prst="rect">
            <a:avLst/>
          </a:prstGeom>
          <a:solidFill>
            <a:srgbClr val="BA4E6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9AC141F-8906-4ED6-8BC1-2F3FCA4B1202}"/>
              </a:ext>
            </a:extLst>
          </p:cNvPr>
          <p:cNvSpPr/>
          <p:nvPr/>
        </p:nvSpPr>
        <p:spPr>
          <a:xfrm>
            <a:off x="3564000" y="1393858"/>
            <a:ext cx="3294000" cy="4932000"/>
          </a:xfrm>
          <a:prstGeom prst="rect">
            <a:avLst/>
          </a:prstGeom>
          <a:solidFill>
            <a:srgbClr val="FFE29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タイトル 64">
            <a:extLst>
              <a:ext uri="{FF2B5EF4-FFF2-40B4-BE49-F238E27FC236}">
                <a16:creationId xmlns:a16="http://schemas.microsoft.com/office/drawing/2014/main" id="{F51BA912-13D2-4D4C-A534-BC4E89FDF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kumimoji="1" lang="en-US" altLang="ja-JP" b="1" dirty="0">
                <a:latin typeface="+mn-lt"/>
              </a:rPr>
              <a:t>4. Results –</a:t>
            </a:r>
            <a:r>
              <a:rPr kumimoji="1" lang="ja-JP" altLang="en-US" b="1" dirty="0">
                <a:latin typeface="+mn-lt"/>
              </a:rPr>
              <a:t> </a:t>
            </a:r>
            <a:r>
              <a:rPr kumimoji="1" lang="en-US" altLang="ja-JP" b="1" dirty="0">
                <a:latin typeface="+mn-lt"/>
              </a:rPr>
              <a:t>Comprehensive SDA from 2005 to 2015</a:t>
            </a:r>
            <a:endParaRPr lang="ja-JP" altLang="en-US" b="1" dirty="0">
              <a:latin typeface="+mn-lt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04FD315-9966-4CF7-A741-9F1D45F4A64A}"/>
              </a:ext>
            </a:extLst>
          </p:cNvPr>
          <p:cNvSpPr/>
          <p:nvPr/>
        </p:nvSpPr>
        <p:spPr>
          <a:xfrm>
            <a:off x="1922781" y="1393858"/>
            <a:ext cx="1641218" cy="4932000"/>
          </a:xfrm>
          <a:prstGeom prst="rect">
            <a:avLst/>
          </a:prstGeom>
          <a:solidFill>
            <a:srgbClr val="308AA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7BCC86E-1B5F-4C73-9EC4-6F69751C3D61}"/>
              </a:ext>
            </a:extLst>
          </p:cNvPr>
          <p:cNvSpPr/>
          <p:nvPr/>
        </p:nvSpPr>
        <p:spPr>
          <a:xfrm>
            <a:off x="6858000" y="1393858"/>
            <a:ext cx="540000" cy="4932000"/>
          </a:xfrm>
          <a:prstGeom prst="rect">
            <a:avLst/>
          </a:prstGeom>
          <a:solidFill>
            <a:srgbClr val="A0C28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5530B41-58A0-4605-B059-D93F1D453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437" y="1235458"/>
            <a:ext cx="8024875" cy="55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61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454374-5056-4C05-9647-0A5A0ECCB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  <a:ea typeface="+mj-ea"/>
              </a:rPr>
              <a:t>1. Introduction</a:t>
            </a:r>
            <a:endParaRPr kumimoji="1" lang="ja-JP" altLang="en-US" b="1" dirty="0">
              <a:latin typeface="+mn-lt"/>
              <a:ea typeface="+mj-ea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914B07-E6AF-4EB6-9999-BCECA864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7279536-0A15-4FCB-A93F-B1327DACB920}"/>
              </a:ext>
            </a:extLst>
          </p:cNvPr>
          <p:cNvGrpSpPr/>
          <p:nvPr/>
        </p:nvGrpSpPr>
        <p:grpSpPr>
          <a:xfrm>
            <a:off x="8244404" y="464875"/>
            <a:ext cx="3852858" cy="5325694"/>
            <a:chOff x="8339142" y="464244"/>
            <a:chExt cx="3852858" cy="5325694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20D20E0B-69C9-4818-A882-6A166F336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210925" y="1180848"/>
              <a:ext cx="2109293" cy="1805925"/>
            </a:xfrm>
            <a:prstGeom prst="rect">
              <a:avLst/>
            </a:prstGeom>
          </p:spPr>
        </p:pic>
        <p:sp>
          <p:nvSpPr>
            <p:cNvPr id="64" name="コンテンツ プレースホルダー 2">
              <a:extLst>
                <a:ext uri="{FF2B5EF4-FFF2-40B4-BE49-F238E27FC236}">
                  <a16:creationId xmlns:a16="http://schemas.microsoft.com/office/drawing/2014/main" id="{D6B44465-8AC8-486D-92A0-9446BF7F9C41}"/>
                </a:ext>
              </a:extLst>
            </p:cNvPr>
            <p:cNvSpPr txBox="1">
              <a:spLocks/>
            </p:cNvSpPr>
            <p:nvPr/>
          </p:nvSpPr>
          <p:spPr>
            <a:xfrm>
              <a:off x="8339142" y="4174015"/>
              <a:ext cx="3852858" cy="1615923"/>
            </a:xfrm>
            <a:prstGeom prst="rect">
              <a:avLst/>
            </a:prstGeom>
            <a:ln w="28575">
              <a:noFill/>
            </a:ln>
          </p:spPr>
          <p:txBody>
            <a:bodyPr vert="horz" lIns="91440" tIns="45720" rIns="91440" bIns="45720" rtlCol="0" anchor="t">
              <a:norm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kumimoji="1" lang="en-US" altLang="ja-JP" dirty="0">
                  <a:latin typeface="+mn-lt"/>
                </a:rPr>
                <a:t>Zero-emission vessels are key contributors to achieving these goals.</a:t>
              </a:r>
            </a:p>
          </p:txBody>
        </p: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1C2A0B2D-95E0-4E98-9C08-5706B0B1201B}"/>
                </a:ext>
              </a:extLst>
            </p:cNvPr>
            <p:cNvGrpSpPr/>
            <p:nvPr/>
          </p:nvGrpSpPr>
          <p:grpSpPr>
            <a:xfrm>
              <a:off x="8457250" y="3052561"/>
              <a:ext cx="3616643" cy="1097857"/>
              <a:chOff x="8458200" y="3052561"/>
              <a:chExt cx="3616643" cy="1097857"/>
            </a:xfrm>
          </p:grpSpPr>
          <p:grpSp>
            <p:nvGrpSpPr>
              <p:cNvPr id="72" name="グループ化 71">
                <a:extLst>
                  <a:ext uri="{FF2B5EF4-FFF2-40B4-BE49-F238E27FC236}">
                    <a16:creationId xmlns:a16="http://schemas.microsoft.com/office/drawing/2014/main" id="{5412BB45-2DA3-45AF-8268-70428939296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458200" y="3052561"/>
                <a:ext cx="877135" cy="877135"/>
                <a:chOff x="7279006" y="3626478"/>
                <a:chExt cx="964849" cy="964849"/>
              </a:xfrm>
            </p:grpSpPr>
            <p:pic>
              <p:nvPicPr>
                <p:cNvPr id="73" name="グラフィックス 72">
                  <a:extLst>
                    <a:ext uri="{FF2B5EF4-FFF2-40B4-BE49-F238E27FC236}">
                      <a16:creationId xmlns:a16="http://schemas.microsoft.com/office/drawing/2014/main" id="{E7A03A51-EE33-4FD1-B537-3BDE31B02B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79006" y="3626478"/>
                  <a:ext cx="964849" cy="964849"/>
                </a:xfrm>
                <a:prstGeom prst="rect">
                  <a:avLst/>
                </a:prstGeom>
              </p:spPr>
            </p:pic>
            <p:sp>
              <p:nvSpPr>
                <p:cNvPr id="74" name="テキスト ボックス 73">
                  <a:extLst>
                    <a:ext uri="{FF2B5EF4-FFF2-40B4-BE49-F238E27FC236}">
                      <a16:creationId xmlns:a16="http://schemas.microsoft.com/office/drawing/2014/main" id="{3DE17A9F-C9EF-43BB-9B22-148FFB28B5DA}"/>
                    </a:ext>
                  </a:extLst>
                </p:cNvPr>
                <p:cNvSpPr txBox="1"/>
                <p:nvPr/>
              </p:nvSpPr>
              <p:spPr>
                <a:xfrm>
                  <a:off x="7324746" y="4066457"/>
                  <a:ext cx="688041" cy="4401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sz="2000" b="1" dirty="0">
                      <a:solidFill>
                        <a:schemeClr val="bg2"/>
                      </a:solidFill>
                    </a:rPr>
                    <a:t>LNG</a:t>
                  </a:r>
                  <a:endParaRPr kumimoji="1" lang="ja-JP" altLang="en-US" sz="2000" b="1" dirty="0">
                    <a:solidFill>
                      <a:schemeClr val="bg2"/>
                    </a:solidFill>
                  </a:endParaRPr>
                </a:p>
              </p:txBody>
            </p:sp>
          </p:grpSp>
          <p:grpSp>
            <p:nvGrpSpPr>
              <p:cNvPr id="75" name="グループ化 74">
                <a:extLst>
                  <a:ext uri="{FF2B5EF4-FFF2-40B4-BE49-F238E27FC236}">
                    <a16:creationId xmlns:a16="http://schemas.microsoft.com/office/drawing/2014/main" id="{CE13B753-064D-4D45-8D3B-F846C5330D0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371369" y="3273283"/>
                <a:ext cx="877135" cy="877135"/>
                <a:chOff x="8425078" y="4169949"/>
                <a:chExt cx="964849" cy="964849"/>
              </a:xfrm>
            </p:grpSpPr>
            <p:pic>
              <p:nvPicPr>
                <p:cNvPr id="76" name="グラフィックス 75">
                  <a:extLst>
                    <a:ext uri="{FF2B5EF4-FFF2-40B4-BE49-F238E27FC236}">
                      <a16:creationId xmlns:a16="http://schemas.microsoft.com/office/drawing/2014/main" id="{E713B595-54EA-411B-8C45-F455E4A215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25078" y="4169949"/>
                  <a:ext cx="964849" cy="964849"/>
                </a:xfrm>
                <a:prstGeom prst="rect">
                  <a:avLst/>
                </a:prstGeom>
              </p:spPr>
            </p:pic>
            <p:sp>
              <p:nvSpPr>
                <p:cNvPr id="77" name="テキスト ボックス 76">
                  <a:extLst>
                    <a:ext uri="{FF2B5EF4-FFF2-40B4-BE49-F238E27FC236}">
                      <a16:creationId xmlns:a16="http://schemas.microsoft.com/office/drawing/2014/main" id="{01AFF96E-045F-40F9-84F6-315F1132DBCE}"/>
                    </a:ext>
                  </a:extLst>
                </p:cNvPr>
                <p:cNvSpPr txBox="1"/>
                <p:nvPr/>
              </p:nvSpPr>
              <p:spPr>
                <a:xfrm>
                  <a:off x="8598133" y="4595805"/>
                  <a:ext cx="476444" cy="4401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sz="2000" b="1" dirty="0">
                      <a:solidFill>
                        <a:schemeClr val="bg2"/>
                      </a:solidFill>
                    </a:rPr>
                    <a:t>H</a:t>
                  </a:r>
                  <a:r>
                    <a:rPr kumimoji="1" lang="en-US" altLang="ja-JP" sz="2000" b="1" baseline="-25000" dirty="0">
                      <a:solidFill>
                        <a:schemeClr val="bg2"/>
                      </a:solidFill>
                    </a:rPr>
                    <a:t>2</a:t>
                  </a:r>
                  <a:endParaRPr kumimoji="1" lang="ja-JP" altLang="en-US" sz="2000" b="1" baseline="-25000" dirty="0">
                    <a:solidFill>
                      <a:schemeClr val="bg2"/>
                    </a:solidFill>
                  </a:endParaRPr>
                </a:p>
              </p:txBody>
            </p:sp>
          </p:grpSp>
          <p:grpSp>
            <p:nvGrpSpPr>
              <p:cNvPr id="78" name="グループ化 77">
                <a:extLst>
                  <a:ext uri="{FF2B5EF4-FFF2-40B4-BE49-F238E27FC236}">
                    <a16:creationId xmlns:a16="http://schemas.microsoft.com/office/drawing/2014/main" id="{D83879A6-81A9-43AE-9B97-8616CC20BA0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284538" y="3052561"/>
                <a:ext cx="877135" cy="877135"/>
                <a:chOff x="9586651" y="3626008"/>
                <a:chExt cx="964849" cy="964849"/>
              </a:xfrm>
            </p:grpSpPr>
            <p:pic>
              <p:nvPicPr>
                <p:cNvPr id="79" name="グラフィックス 78">
                  <a:extLst>
                    <a:ext uri="{FF2B5EF4-FFF2-40B4-BE49-F238E27FC236}">
                      <a16:creationId xmlns:a16="http://schemas.microsoft.com/office/drawing/2014/main" id="{74C81418-9DB0-4674-927D-C16F22037F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86651" y="3626008"/>
                  <a:ext cx="964849" cy="964849"/>
                </a:xfrm>
                <a:prstGeom prst="rect">
                  <a:avLst/>
                </a:prstGeom>
              </p:spPr>
            </p:pic>
            <p:sp>
              <p:nvSpPr>
                <p:cNvPr id="80" name="テキスト ボックス 79">
                  <a:extLst>
                    <a:ext uri="{FF2B5EF4-FFF2-40B4-BE49-F238E27FC236}">
                      <a16:creationId xmlns:a16="http://schemas.microsoft.com/office/drawing/2014/main" id="{8A197B7D-2A3F-4527-BC61-ED14A8987D8D}"/>
                    </a:ext>
                  </a:extLst>
                </p:cNvPr>
                <p:cNvSpPr txBox="1"/>
                <p:nvPr/>
              </p:nvSpPr>
              <p:spPr>
                <a:xfrm>
                  <a:off x="9649316" y="4066457"/>
                  <a:ext cx="661592" cy="4401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sz="2000" b="1" dirty="0">
                      <a:solidFill>
                        <a:schemeClr val="bg2"/>
                      </a:solidFill>
                    </a:rPr>
                    <a:t>NH</a:t>
                  </a:r>
                  <a:r>
                    <a:rPr kumimoji="1" lang="en-US" altLang="ja-JP" sz="2000" b="1" baseline="-25000" dirty="0">
                      <a:solidFill>
                        <a:schemeClr val="bg2"/>
                      </a:solidFill>
                    </a:rPr>
                    <a:t>3</a:t>
                  </a:r>
                  <a:endParaRPr kumimoji="1" lang="ja-JP" altLang="en-US" sz="2000" b="1" baseline="-25000" dirty="0">
                    <a:solidFill>
                      <a:schemeClr val="bg2"/>
                    </a:solidFill>
                  </a:endParaRPr>
                </a:p>
              </p:txBody>
            </p:sp>
          </p:grpSp>
          <p:grpSp>
            <p:nvGrpSpPr>
              <p:cNvPr id="81" name="グループ化 80">
                <a:extLst>
                  <a:ext uri="{FF2B5EF4-FFF2-40B4-BE49-F238E27FC236}">
                    <a16:creationId xmlns:a16="http://schemas.microsoft.com/office/drawing/2014/main" id="{95885C7F-6F35-4D8A-9A8E-592F0D6CFCF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197708" y="3273283"/>
                <a:ext cx="877135" cy="877135"/>
                <a:chOff x="10768812" y="4147577"/>
                <a:chExt cx="964849" cy="964849"/>
              </a:xfrm>
            </p:grpSpPr>
            <p:pic>
              <p:nvPicPr>
                <p:cNvPr id="82" name="グラフィックス 81">
                  <a:extLst>
                    <a:ext uri="{FF2B5EF4-FFF2-40B4-BE49-F238E27FC236}">
                      <a16:creationId xmlns:a16="http://schemas.microsoft.com/office/drawing/2014/main" id="{96674817-0A6E-4F91-8062-A000565F7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68812" y="4147577"/>
                  <a:ext cx="964849" cy="964849"/>
                </a:xfrm>
                <a:prstGeom prst="rect">
                  <a:avLst/>
                </a:prstGeom>
              </p:spPr>
            </p:pic>
            <p:sp>
              <p:nvSpPr>
                <p:cNvPr id="83" name="テキスト ボックス 82">
                  <a:extLst>
                    <a:ext uri="{FF2B5EF4-FFF2-40B4-BE49-F238E27FC236}">
                      <a16:creationId xmlns:a16="http://schemas.microsoft.com/office/drawing/2014/main" id="{715149DB-2D14-4D28-8F3B-187BC3723C8F}"/>
                    </a:ext>
                  </a:extLst>
                </p:cNvPr>
                <p:cNvSpPr txBox="1"/>
                <p:nvPr/>
              </p:nvSpPr>
              <p:spPr>
                <a:xfrm>
                  <a:off x="10801140" y="4576380"/>
                  <a:ext cx="663278" cy="4401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000" b="1" dirty="0">
                      <a:solidFill>
                        <a:schemeClr val="bg2"/>
                      </a:solidFill>
                    </a:rPr>
                    <a:t>Bio</a:t>
                  </a:r>
                  <a:endParaRPr kumimoji="1" lang="ja-JP" altLang="en-US" sz="2000" b="1" dirty="0">
                    <a:solidFill>
                      <a:schemeClr val="bg2"/>
                    </a:solidFill>
                  </a:endParaRPr>
                </a:p>
              </p:txBody>
            </p:sp>
          </p:grpSp>
        </p:grpSp>
        <p:grpSp>
          <p:nvGrpSpPr>
            <p:cNvPr id="87" name="グループ化 86">
              <a:extLst>
                <a:ext uri="{FF2B5EF4-FFF2-40B4-BE49-F238E27FC236}">
                  <a16:creationId xmlns:a16="http://schemas.microsoft.com/office/drawing/2014/main" id="{D14617E2-A667-4027-8FB1-73600A091D94}"/>
                </a:ext>
              </a:extLst>
            </p:cNvPr>
            <p:cNvGrpSpPr/>
            <p:nvPr/>
          </p:nvGrpSpPr>
          <p:grpSpPr>
            <a:xfrm>
              <a:off x="8570828" y="464244"/>
              <a:ext cx="3389487" cy="584775"/>
              <a:chOff x="251379" y="464244"/>
              <a:chExt cx="3389487" cy="584775"/>
            </a:xfrm>
          </p:grpSpPr>
          <p:cxnSp>
            <p:nvCxnSpPr>
              <p:cNvPr id="88" name="直線コネクタ 87">
                <a:extLst>
                  <a:ext uri="{FF2B5EF4-FFF2-40B4-BE49-F238E27FC236}">
                    <a16:creationId xmlns:a16="http://schemas.microsoft.com/office/drawing/2014/main" id="{2567B88D-4014-435D-A290-C3193AD6DE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379" y="773791"/>
                <a:ext cx="3389487" cy="0"/>
              </a:xfrm>
              <a:prstGeom prst="line">
                <a:avLst/>
              </a:prstGeom>
              <a:ln w="28575">
                <a:solidFill>
                  <a:srgbClr val="4B4B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テキスト ボックス 103">
                <a:extLst>
                  <a:ext uri="{FF2B5EF4-FFF2-40B4-BE49-F238E27FC236}">
                    <a16:creationId xmlns:a16="http://schemas.microsoft.com/office/drawing/2014/main" id="{3294E719-6B94-44D4-BB3A-FD31E370B419}"/>
                  </a:ext>
                </a:extLst>
              </p:cNvPr>
              <p:cNvSpPr txBox="1"/>
              <p:nvPr/>
            </p:nvSpPr>
            <p:spPr>
              <a:xfrm>
                <a:off x="1626163" y="464244"/>
                <a:ext cx="639919" cy="58477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3200" b="1" dirty="0">
                    <a:solidFill>
                      <a:srgbClr val="4B4B4B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03</a:t>
                </a:r>
                <a:endParaRPr kumimoji="1" lang="ja-JP" altLang="en-US" sz="3200" b="1" dirty="0">
                  <a:solidFill>
                    <a:srgbClr val="4B4B4B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EF709775-C26D-4D25-AF38-79A89FDA220C}"/>
              </a:ext>
            </a:extLst>
          </p:cNvPr>
          <p:cNvGrpSpPr/>
          <p:nvPr/>
        </p:nvGrpSpPr>
        <p:grpSpPr>
          <a:xfrm>
            <a:off x="76200" y="464244"/>
            <a:ext cx="3810001" cy="5326956"/>
            <a:chOff x="76200" y="464244"/>
            <a:chExt cx="3810001" cy="5326956"/>
          </a:xfrm>
        </p:grpSpPr>
        <p:sp>
          <p:nvSpPr>
            <p:cNvPr id="55" name="コンテンツ プレースホルダー 2">
              <a:extLst>
                <a:ext uri="{FF2B5EF4-FFF2-40B4-BE49-F238E27FC236}">
                  <a16:creationId xmlns:a16="http://schemas.microsoft.com/office/drawing/2014/main" id="{9CBC2203-FA72-4D96-A03E-684B84F92DE5}"/>
                </a:ext>
              </a:extLst>
            </p:cNvPr>
            <p:cNvSpPr txBox="1">
              <a:spLocks/>
            </p:cNvSpPr>
            <p:nvPr/>
          </p:nvSpPr>
          <p:spPr>
            <a:xfrm>
              <a:off x="76200" y="4175278"/>
              <a:ext cx="3810001" cy="1615922"/>
            </a:xfrm>
            <a:prstGeom prst="rect">
              <a:avLst/>
            </a:prstGeom>
            <a:ln w="28575">
              <a:noFill/>
            </a:ln>
          </p:spPr>
          <p:txBody>
            <a:bodyPr vert="horz" lIns="91440" tIns="45720" rIns="91440" bIns="45720" rtlCol="0" anchor="t">
              <a:norm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kumimoji="1" lang="en-US" altLang="ja-JP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About 40% of domestic transport is carried out by sea</a:t>
              </a:r>
              <a:r>
                <a:rPr kumimoji="1" lang="en-US" altLang="ja-JP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CA2073C4-6357-438A-9005-6D347562A3AB}"/>
                </a:ext>
              </a:extLst>
            </p:cNvPr>
            <p:cNvGrpSpPr/>
            <p:nvPr/>
          </p:nvGrpSpPr>
          <p:grpSpPr>
            <a:xfrm>
              <a:off x="251379" y="464244"/>
              <a:ext cx="3389487" cy="584775"/>
              <a:chOff x="251379" y="464244"/>
              <a:chExt cx="3389487" cy="584775"/>
            </a:xfrm>
          </p:grpSpPr>
          <p:cxnSp>
            <p:nvCxnSpPr>
              <p:cNvPr id="13" name="直線コネクタ 12">
                <a:extLst>
                  <a:ext uri="{FF2B5EF4-FFF2-40B4-BE49-F238E27FC236}">
                    <a16:creationId xmlns:a16="http://schemas.microsoft.com/office/drawing/2014/main" id="{DA8751CF-EBBA-4E8C-90AD-5D5C43E26E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379" y="773791"/>
                <a:ext cx="3389487" cy="0"/>
              </a:xfrm>
              <a:prstGeom prst="line">
                <a:avLst/>
              </a:prstGeom>
              <a:ln w="28575">
                <a:solidFill>
                  <a:srgbClr val="4B4B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8828F4AA-6C26-4002-AF28-4F4F0E2BB227}"/>
                  </a:ext>
                </a:extLst>
              </p:cNvPr>
              <p:cNvSpPr txBox="1"/>
              <p:nvPr/>
            </p:nvSpPr>
            <p:spPr>
              <a:xfrm>
                <a:off x="1626163" y="464244"/>
                <a:ext cx="639919" cy="58477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3200" b="1" dirty="0">
                    <a:solidFill>
                      <a:srgbClr val="4B4B4B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01</a:t>
                </a:r>
                <a:endParaRPr kumimoji="1" lang="ja-JP" altLang="en-US" sz="3200" b="1" dirty="0">
                  <a:solidFill>
                    <a:srgbClr val="4B4B4B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9" name="グループ化 88">
              <a:extLst>
                <a:ext uri="{FF2B5EF4-FFF2-40B4-BE49-F238E27FC236}">
                  <a16:creationId xmlns:a16="http://schemas.microsoft.com/office/drawing/2014/main" id="{BCF2C051-869B-4143-9C3A-EAC7F6B168C2}"/>
                </a:ext>
              </a:extLst>
            </p:cNvPr>
            <p:cNvGrpSpPr/>
            <p:nvPr/>
          </p:nvGrpSpPr>
          <p:grpSpPr>
            <a:xfrm>
              <a:off x="369314" y="1001326"/>
              <a:ext cx="3130723" cy="3181495"/>
              <a:chOff x="369314" y="671999"/>
              <a:chExt cx="3130723" cy="3181495"/>
            </a:xfrm>
          </p:grpSpPr>
          <p:grpSp>
            <p:nvGrpSpPr>
              <p:cNvPr id="90" name="グループ化 89">
                <a:extLst>
                  <a:ext uri="{FF2B5EF4-FFF2-40B4-BE49-F238E27FC236}">
                    <a16:creationId xmlns:a16="http://schemas.microsoft.com/office/drawing/2014/main" id="{2312D85D-9FD5-43AA-ADFF-B68777B2AC56}"/>
                  </a:ext>
                </a:extLst>
              </p:cNvPr>
              <p:cNvGrpSpPr/>
              <p:nvPr/>
            </p:nvGrpSpPr>
            <p:grpSpPr>
              <a:xfrm>
                <a:off x="369314" y="671999"/>
                <a:ext cx="3130723" cy="3181495"/>
                <a:chOff x="987669" y="1068863"/>
                <a:chExt cx="3130723" cy="3181495"/>
              </a:xfrm>
            </p:grpSpPr>
            <p:grpSp>
              <p:nvGrpSpPr>
                <p:cNvPr id="92" name="グループ化 91">
                  <a:extLst>
                    <a:ext uri="{FF2B5EF4-FFF2-40B4-BE49-F238E27FC236}">
                      <a16:creationId xmlns:a16="http://schemas.microsoft.com/office/drawing/2014/main" id="{0D51C7B1-814F-41C0-90F1-668A85C1760C}"/>
                    </a:ext>
                  </a:extLst>
                </p:cNvPr>
                <p:cNvGrpSpPr/>
                <p:nvPr/>
              </p:nvGrpSpPr>
              <p:grpSpPr>
                <a:xfrm>
                  <a:off x="987669" y="1068863"/>
                  <a:ext cx="3130723" cy="3181495"/>
                  <a:chOff x="987669" y="1068863"/>
                  <a:chExt cx="3130723" cy="3181495"/>
                </a:xfrm>
              </p:grpSpPr>
              <p:pic>
                <p:nvPicPr>
                  <p:cNvPr id="94" name="グラフィックス 93">
                    <a:extLst>
                      <a:ext uri="{FF2B5EF4-FFF2-40B4-BE49-F238E27FC236}">
                        <a16:creationId xmlns:a16="http://schemas.microsoft.com/office/drawing/2014/main" id="{87780C07-1EA7-4B1F-87CC-B2EAFCD6A5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19297" y="1948026"/>
                    <a:ext cx="599095" cy="599095"/>
                  </a:xfrm>
                  <a:prstGeom prst="rect">
                    <a:avLst/>
                  </a:prstGeom>
                </p:spPr>
              </p:pic>
              <p:pic>
                <p:nvPicPr>
                  <p:cNvPr id="95" name="グラフィックス 94">
                    <a:extLst>
                      <a:ext uri="{FF2B5EF4-FFF2-40B4-BE49-F238E27FC236}">
                        <a16:creationId xmlns:a16="http://schemas.microsoft.com/office/drawing/2014/main" id="{94F2B613-DF55-443D-9FA3-DFF2BCDEB5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5137" y="2750965"/>
                    <a:ext cx="599095" cy="599095"/>
                  </a:xfrm>
                  <a:prstGeom prst="rect">
                    <a:avLst/>
                  </a:prstGeom>
                </p:spPr>
              </p:pic>
              <p:pic>
                <p:nvPicPr>
                  <p:cNvPr id="96" name="グラフィックス 95">
                    <a:extLst>
                      <a:ext uri="{FF2B5EF4-FFF2-40B4-BE49-F238E27FC236}">
                        <a16:creationId xmlns:a16="http://schemas.microsoft.com/office/drawing/2014/main" id="{2F1D1F46-04A4-4B3A-ABE1-F8E63D70A5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8840" y="1068863"/>
                    <a:ext cx="599095" cy="599095"/>
                  </a:xfrm>
                  <a:prstGeom prst="rect">
                    <a:avLst/>
                  </a:prstGeom>
                </p:spPr>
              </p:pic>
              <p:pic>
                <p:nvPicPr>
                  <p:cNvPr id="97" name="グラフィックス 96">
                    <a:extLst>
                      <a:ext uri="{FF2B5EF4-FFF2-40B4-BE49-F238E27FC236}">
                        <a16:creationId xmlns:a16="http://schemas.microsoft.com/office/drawing/2014/main" id="{F0217132-CD68-426E-AA94-481EEA25B6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47444" y="1306011"/>
                    <a:ext cx="599095" cy="599095"/>
                  </a:xfrm>
                  <a:prstGeom prst="rect">
                    <a:avLst/>
                  </a:prstGeom>
                </p:spPr>
              </p:pic>
              <p:pic>
                <p:nvPicPr>
                  <p:cNvPr id="98" name="グラフィックス 97">
                    <a:extLst>
                      <a:ext uri="{FF2B5EF4-FFF2-40B4-BE49-F238E27FC236}">
                        <a16:creationId xmlns:a16="http://schemas.microsoft.com/office/drawing/2014/main" id="{1D815A4D-22A2-406E-BB82-48C22D0ECB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18109" y="2754763"/>
                    <a:ext cx="599095" cy="599095"/>
                  </a:xfrm>
                  <a:prstGeom prst="rect">
                    <a:avLst/>
                  </a:prstGeom>
                </p:spPr>
              </p:pic>
              <p:pic>
                <p:nvPicPr>
                  <p:cNvPr id="99" name="グラフィックス 98">
                    <a:extLst>
                      <a:ext uri="{FF2B5EF4-FFF2-40B4-BE49-F238E27FC236}">
                        <a16:creationId xmlns:a16="http://schemas.microsoft.com/office/drawing/2014/main" id="{25BCE187-0425-4B6D-88A5-028B997C1B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64913" y="3393282"/>
                    <a:ext cx="599095" cy="599095"/>
                  </a:xfrm>
                  <a:prstGeom prst="rect">
                    <a:avLst/>
                  </a:prstGeom>
                </p:spPr>
              </p:pic>
              <p:pic>
                <p:nvPicPr>
                  <p:cNvPr id="100" name="グラフィックス 99">
                    <a:extLst>
                      <a:ext uri="{FF2B5EF4-FFF2-40B4-BE49-F238E27FC236}">
                        <a16:creationId xmlns:a16="http://schemas.microsoft.com/office/drawing/2014/main" id="{98C82807-6EAB-4299-AB4F-912009E322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8839" y="3651263"/>
                    <a:ext cx="599095" cy="599095"/>
                  </a:xfrm>
                  <a:prstGeom prst="rect">
                    <a:avLst/>
                  </a:prstGeom>
                </p:spPr>
              </p:pic>
              <p:pic>
                <p:nvPicPr>
                  <p:cNvPr id="101" name="グラフィックス 100">
                    <a:extLst>
                      <a:ext uri="{FF2B5EF4-FFF2-40B4-BE49-F238E27FC236}">
                        <a16:creationId xmlns:a16="http://schemas.microsoft.com/office/drawing/2014/main" id="{37760C19-4660-4466-B12E-6FF7C52975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69153" y="3396778"/>
                    <a:ext cx="599095" cy="599095"/>
                  </a:xfrm>
                  <a:prstGeom prst="rect">
                    <a:avLst/>
                  </a:prstGeom>
                </p:spPr>
              </p:pic>
              <p:pic>
                <p:nvPicPr>
                  <p:cNvPr id="102" name="グラフィックス 101">
                    <a:extLst>
                      <a:ext uri="{FF2B5EF4-FFF2-40B4-BE49-F238E27FC236}">
                        <a16:creationId xmlns:a16="http://schemas.microsoft.com/office/drawing/2014/main" id="{92A5F89C-BDA1-463D-AEEF-3E0BAF1F92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16503" y="1327320"/>
                    <a:ext cx="599095" cy="599095"/>
                  </a:xfrm>
                  <a:prstGeom prst="rect">
                    <a:avLst/>
                  </a:prstGeom>
                </p:spPr>
              </p:pic>
              <p:pic>
                <p:nvPicPr>
                  <p:cNvPr id="103" name="グラフィックス 102">
                    <a:extLst>
                      <a:ext uri="{FF2B5EF4-FFF2-40B4-BE49-F238E27FC236}">
                        <a16:creationId xmlns:a16="http://schemas.microsoft.com/office/drawing/2014/main" id="{864FC217-9D2E-4D1B-B482-93B6ED707A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87669" y="1948026"/>
                    <a:ext cx="599095" cy="59909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3" name="図 92">
                  <a:extLst>
                    <a:ext uri="{FF2B5EF4-FFF2-40B4-BE49-F238E27FC236}">
                      <a16:creationId xmlns:a16="http://schemas.microsoft.com/office/drawing/2014/main" id="{1FE44430-0700-4153-9C10-960FC4B924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flipH="1">
                  <a:off x="1687069" y="2478397"/>
                  <a:ext cx="1731922" cy="871663"/>
                </a:xfrm>
                <a:prstGeom prst="rect">
                  <a:avLst/>
                </a:prstGeom>
              </p:spPr>
            </p:pic>
          </p:grpSp>
          <p:sp>
            <p:nvSpPr>
              <p:cNvPr id="91" name="テキスト ボックス 90">
                <a:extLst>
                  <a:ext uri="{FF2B5EF4-FFF2-40B4-BE49-F238E27FC236}">
                    <a16:creationId xmlns:a16="http://schemas.microsoft.com/office/drawing/2014/main" id="{F3A4589A-531C-4ED5-932A-A19A3F71B6A6}"/>
                  </a:ext>
                </a:extLst>
              </p:cNvPr>
              <p:cNvSpPr txBox="1"/>
              <p:nvPr/>
            </p:nvSpPr>
            <p:spPr>
              <a:xfrm>
                <a:off x="1319540" y="1419845"/>
                <a:ext cx="119776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4400" b="1" dirty="0">
                    <a:solidFill>
                      <a:srgbClr val="4B4B4B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40</a:t>
                </a:r>
                <a:r>
                  <a:rPr kumimoji="1" lang="en-US" altLang="ja-JP" sz="2800" b="1" baseline="30000" dirty="0">
                    <a:solidFill>
                      <a:srgbClr val="4B4B4B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2800" b="1" dirty="0">
                    <a:solidFill>
                      <a:srgbClr val="4B4B4B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%</a:t>
                </a:r>
                <a:endParaRPr kumimoji="1" lang="ja-JP" altLang="en-US" sz="4400" b="1" dirty="0">
                  <a:solidFill>
                    <a:srgbClr val="4B4B4B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0217054-08C4-4823-9BC5-CBD34024041B}"/>
              </a:ext>
            </a:extLst>
          </p:cNvPr>
          <p:cNvGrpSpPr/>
          <p:nvPr/>
        </p:nvGrpSpPr>
        <p:grpSpPr>
          <a:xfrm>
            <a:off x="4160302" y="466761"/>
            <a:ext cx="3810001" cy="5321922"/>
            <a:chOff x="3941102" y="464244"/>
            <a:chExt cx="3810001" cy="5321922"/>
          </a:xfrm>
        </p:grpSpPr>
        <p:sp>
          <p:nvSpPr>
            <p:cNvPr id="57" name="コンテンツ プレースホルダー 2">
              <a:extLst>
                <a:ext uri="{FF2B5EF4-FFF2-40B4-BE49-F238E27FC236}">
                  <a16:creationId xmlns:a16="http://schemas.microsoft.com/office/drawing/2014/main" id="{772D39C7-BD30-4998-9417-8CB594139183}"/>
                </a:ext>
              </a:extLst>
            </p:cNvPr>
            <p:cNvSpPr txBox="1">
              <a:spLocks/>
            </p:cNvSpPr>
            <p:nvPr/>
          </p:nvSpPr>
          <p:spPr>
            <a:xfrm>
              <a:off x="3941102" y="4170244"/>
              <a:ext cx="3810001" cy="1615922"/>
            </a:xfrm>
            <a:prstGeom prst="rect">
              <a:avLst/>
            </a:prstGeom>
            <a:ln w="28575">
              <a:noFill/>
            </a:ln>
          </p:spPr>
          <p:txBody>
            <a:bodyPr vert="horz" lIns="91440" tIns="45720" rIns="91440" bIns="45720" rtlCol="0" anchor="t">
              <a:norm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kumimoji="1" lang="en-US" altLang="ja-JP" dirty="0">
                  <a:latin typeface="+mn-lt"/>
                </a:rPr>
                <a:t>Japan aims to achieve a 17% reduction by 2030</a:t>
              </a:r>
              <a:br>
                <a:rPr kumimoji="1" lang="en-US" altLang="ja-JP" dirty="0">
                  <a:latin typeface="+mn-lt"/>
                </a:rPr>
              </a:br>
              <a:r>
                <a:rPr kumimoji="1" lang="en-US" altLang="ja-JP" dirty="0">
                  <a:latin typeface="+mn-lt"/>
                </a:rPr>
                <a:t>compared to 2013 level</a:t>
              </a:r>
              <a:r>
                <a:rPr kumimoji="1" lang="en-US" altLang="ja-JP" sz="2400" dirty="0">
                  <a:latin typeface="+mn-lt"/>
                </a:rPr>
                <a:t>.</a:t>
              </a:r>
              <a:endParaRPr kumimoji="1" lang="en-US" altLang="ja-JP" dirty="0">
                <a:latin typeface="+mn-lt"/>
              </a:endParaRPr>
            </a:p>
          </p:txBody>
        </p:sp>
        <p:grpSp>
          <p:nvGrpSpPr>
            <p:cNvPr id="84" name="グループ化 83">
              <a:extLst>
                <a:ext uri="{FF2B5EF4-FFF2-40B4-BE49-F238E27FC236}">
                  <a16:creationId xmlns:a16="http://schemas.microsoft.com/office/drawing/2014/main" id="{3EC7C3BB-54FC-4D66-B79A-CEC8A7CC42C5}"/>
                </a:ext>
              </a:extLst>
            </p:cNvPr>
            <p:cNvGrpSpPr/>
            <p:nvPr/>
          </p:nvGrpSpPr>
          <p:grpSpPr>
            <a:xfrm>
              <a:off x="4151359" y="464244"/>
              <a:ext cx="3389487" cy="584775"/>
              <a:chOff x="251379" y="464244"/>
              <a:chExt cx="3389487" cy="584775"/>
            </a:xfrm>
          </p:grpSpPr>
          <p:cxnSp>
            <p:nvCxnSpPr>
              <p:cNvPr id="85" name="直線コネクタ 84">
                <a:extLst>
                  <a:ext uri="{FF2B5EF4-FFF2-40B4-BE49-F238E27FC236}">
                    <a16:creationId xmlns:a16="http://schemas.microsoft.com/office/drawing/2014/main" id="{39881192-7FEF-4D31-860C-E904A8B9E6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379" y="773791"/>
                <a:ext cx="3389487" cy="0"/>
              </a:xfrm>
              <a:prstGeom prst="line">
                <a:avLst/>
              </a:prstGeom>
              <a:ln w="28575">
                <a:solidFill>
                  <a:srgbClr val="4B4B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テキスト ボックス 85">
                <a:extLst>
                  <a:ext uri="{FF2B5EF4-FFF2-40B4-BE49-F238E27FC236}">
                    <a16:creationId xmlns:a16="http://schemas.microsoft.com/office/drawing/2014/main" id="{4E017862-CAA5-47F3-B354-02BDFF69C623}"/>
                  </a:ext>
                </a:extLst>
              </p:cNvPr>
              <p:cNvSpPr txBox="1"/>
              <p:nvPr/>
            </p:nvSpPr>
            <p:spPr>
              <a:xfrm>
                <a:off x="1626163" y="464244"/>
                <a:ext cx="639919" cy="58477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3200" b="1" dirty="0">
                    <a:solidFill>
                      <a:srgbClr val="4B4B4B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02</a:t>
                </a:r>
                <a:endParaRPr kumimoji="1" lang="ja-JP" altLang="en-US" sz="3200" b="1" dirty="0">
                  <a:solidFill>
                    <a:srgbClr val="4B4B4B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3397952C-B570-42B5-A318-CF3EED2619B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05305" y="1003330"/>
            <a:ext cx="3708251" cy="336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07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FEAD7CB1-3DB2-431A-A6B7-8996F7B87E1E}"/>
              </a:ext>
            </a:extLst>
          </p:cNvPr>
          <p:cNvGrpSpPr>
            <a:grpSpLocks noChangeAspect="1"/>
          </p:cNvGrpSpPr>
          <p:nvPr/>
        </p:nvGrpSpPr>
        <p:grpSpPr>
          <a:xfrm>
            <a:off x="-37787" y="308929"/>
            <a:ext cx="8164800" cy="5350193"/>
            <a:chOff x="1371247" y="-6285"/>
            <a:chExt cx="9449506" cy="6192029"/>
          </a:xfrm>
        </p:grpSpPr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F31616DB-12C0-4F74-A8DA-194A539FB356}"/>
                </a:ext>
              </a:extLst>
            </p:cNvPr>
            <p:cNvGrpSpPr/>
            <p:nvPr/>
          </p:nvGrpSpPr>
          <p:grpSpPr>
            <a:xfrm>
              <a:off x="2081895" y="4475676"/>
              <a:ext cx="7734403" cy="1710068"/>
              <a:chOff x="2081895" y="4475676"/>
              <a:chExt cx="7734403" cy="1710068"/>
            </a:xfrm>
          </p:grpSpPr>
          <p:pic>
            <p:nvPicPr>
              <p:cNvPr id="36" name="図 35">
                <a:extLst>
                  <a:ext uri="{FF2B5EF4-FFF2-40B4-BE49-F238E27FC236}">
                    <a16:creationId xmlns:a16="http://schemas.microsoft.com/office/drawing/2014/main" id="{9157D2F8-6267-4C8F-A4B2-2A40962959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6" t="86940" r="35704" b="8449"/>
              <a:stretch/>
            </p:blipFill>
            <p:spPr>
              <a:xfrm>
                <a:off x="4103159" y="4475676"/>
                <a:ext cx="5713139" cy="326867"/>
              </a:xfrm>
              <a:prstGeom prst="rect">
                <a:avLst/>
              </a:prstGeom>
            </p:spPr>
          </p:pic>
          <p:grpSp>
            <p:nvGrpSpPr>
              <p:cNvPr id="37" name="グループ化 36">
                <a:extLst>
                  <a:ext uri="{FF2B5EF4-FFF2-40B4-BE49-F238E27FC236}">
                    <a16:creationId xmlns:a16="http://schemas.microsoft.com/office/drawing/2014/main" id="{54820AA7-16F2-4D4C-BF56-62D8387E850A}"/>
                  </a:ext>
                </a:extLst>
              </p:cNvPr>
              <p:cNvGrpSpPr/>
              <p:nvPr/>
            </p:nvGrpSpPr>
            <p:grpSpPr>
              <a:xfrm>
                <a:off x="2081895" y="5335163"/>
                <a:ext cx="1610099" cy="850581"/>
                <a:chOff x="10574046" y="854354"/>
                <a:chExt cx="1610099" cy="850581"/>
              </a:xfrm>
            </p:grpSpPr>
            <p:pic>
              <p:nvPicPr>
                <p:cNvPr id="47" name="図 46">
                  <a:extLst>
                    <a:ext uri="{FF2B5EF4-FFF2-40B4-BE49-F238E27FC236}">
                      <a16:creationId xmlns:a16="http://schemas.microsoft.com/office/drawing/2014/main" id="{AB70531D-E095-411F-B9E0-51463E993E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contrast="-40000"/>
                </a:blip>
                <a:stretch>
                  <a:fillRect/>
                </a:stretch>
              </p:blipFill>
              <p:spPr>
                <a:xfrm>
                  <a:off x="11257328" y="854354"/>
                  <a:ext cx="926817" cy="850581"/>
                </a:xfrm>
                <a:prstGeom prst="rect">
                  <a:avLst/>
                </a:prstGeom>
              </p:spPr>
            </p:pic>
            <p:sp>
              <p:nvSpPr>
                <p:cNvPr id="48" name="正方形/長方形 47">
                  <a:extLst>
                    <a:ext uri="{FF2B5EF4-FFF2-40B4-BE49-F238E27FC236}">
                      <a16:creationId xmlns:a16="http://schemas.microsoft.com/office/drawing/2014/main" id="{3B4E97ED-D665-4079-A08D-F48C2C1757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574046" y="1156701"/>
                  <a:ext cx="614713" cy="245885"/>
                </a:xfrm>
                <a:prstGeom prst="rect">
                  <a:avLst/>
                </a:prstGeom>
                <a:solidFill>
                  <a:srgbClr val="C25F8D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38" name="グループ化 37">
                <a:extLst>
                  <a:ext uri="{FF2B5EF4-FFF2-40B4-BE49-F238E27FC236}">
                    <a16:creationId xmlns:a16="http://schemas.microsoft.com/office/drawing/2014/main" id="{868724E4-C088-44D2-8133-82307F7AEA7A}"/>
                  </a:ext>
                </a:extLst>
              </p:cNvPr>
              <p:cNvGrpSpPr/>
              <p:nvPr/>
            </p:nvGrpSpPr>
            <p:grpSpPr>
              <a:xfrm>
                <a:off x="4204461" y="5385701"/>
                <a:ext cx="1628088" cy="800043"/>
                <a:chOff x="10574045" y="2114909"/>
                <a:chExt cx="1628088" cy="800043"/>
              </a:xfrm>
            </p:grpSpPr>
            <p:pic>
              <p:nvPicPr>
                <p:cNvPr id="45" name="図 44">
                  <a:extLst>
                    <a:ext uri="{FF2B5EF4-FFF2-40B4-BE49-F238E27FC236}">
                      <a16:creationId xmlns:a16="http://schemas.microsoft.com/office/drawing/2014/main" id="{983F9B57-7000-4884-A30E-99B1B342D1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contrast="-40000"/>
                </a:blip>
                <a:stretch>
                  <a:fillRect/>
                </a:stretch>
              </p:blipFill>
              <p:spPr>
                <a:xfrm>
                  <a:off x="11257328" y="2114909"/>
                  <a:ext cx="944805" cy="800043"/>
                </a:xfrm>
                <a:prstGeom prst="rect">
                  <a:avLst/>
                </a:prstGeom>
              </p:spPr>
            </p:pic>
            <p:sp>
              <p:nvSpPr>
                <p:cNvPr id="46" name="正方形/長方形 45">
                  <a:extLst>
                    <a:ext uri="{FF2B5EF4-FFF2-40B4-BE49-F238E27FC236}">
                      <a16:creationId xmlns:a16="http://schemas.microsoft.com/office/drawing/2014/main" id="{B880F9DA-1A80-45D6-8861-BAE2380284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574045" y="2391987"/>
                  <a:ext cx="614713" cy="245885"/>
                </a:xfrm>
                <a:prstGeom prst="rect">
                  <a:avLst/>
                </a:prstGeom>
                <a:solidFill>
                  <a:srgbClr val="308AA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39" name="グループ化 38">
                <a:extLst>
                  <a:ext uri="{FF2B5EF4-FFF2-40B4-BE49-F238E27FC236}">
                    <a16:creationId xmlns:a16="http://schemas.microsoft.com/office/drawing/2014/main" id="{4BFC2416-A20D-4E82-BA64-93FD9E08B855}"/>
                  </a:ext>
                </a:extLst>
              </p:cNvPr>
              <p:cNvGrpSpPr/>
              <p:nvPr/>
            </p:nvGrpSpPr>
            <p:grpSpPr>
              <a:xfrm>
                <a:off x="6345016" y="5445660"/>
                <a:ext cx="1552322" cy="740084"/>
                <a:chOff x="10572718" y="3454535"/>
                <a:chExt cx="1552322" cy="740084"/>
              </a:xfrm>
            </p:grpSpPr>
            <p:pic>
              <p:nvPicPr>
                <p:cNvPr id="43" name="図 42">
                  <a:extLst>
                    <a:ext uri="{FF2B5EF4-FFF2-40B4-BE49-F238E27FC236}">
                      <a16:creationId xmlns:a16="http://schemas.microsoft.com/office/drawing/2014/main" id="{1061EDDF-D925-4075-A84F-B70EE70E85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contrast="-40000"/>
                </a:blip>
                <a:stretch>
                  <a:fillRect/>
                </a:stretch>
              </p:blipFill>
              <p:spPr>
                <a:xfrm>
                  <a:off x="11316431" y="3454535"/>
                  <a:ext cx="808609" cy="740084"/>
                </a:xfrm>
                <a:prstGeom prst="rect">
                  <a:avLst/>
                </a:prstGeom>
              </p:spPr>
            </p:pic>
            <p:sp>
              <p:nvSpPr>
                <p:cNvPr id="44" name="正方形/長方形 43">
                  <a:extLst>
                    <a:ext uri="{FF2B5EF4-FFF2-40B4-BE49-F238E27FC236}">
                      <a16:creationId xmlns:a16="http://schemas.microsoft.com/office/drawing/2014/main" id="{E861ACEE-1FCA-4419-9DD7-7D1A39ACE8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572718" y="3621867"/>
                  <a:ext cx="614713" cy="245885"/>
                </a:xfrm>
                <a:prstGeom prst="rect">
                  <a:avLst/>
                </a:prstGeom>
                <a:solidFill>
                  <a:srgbClr val="FFE29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47D216D4-0558-4A92-B3A8-ED9DF1ED6D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09806" y="5589732"/>
                <a:ext cx="614713" cy="245885"/>
              </a:xfrm>
              <a:prstGeom prst="rect">
                <a:avLst/>
              </a:prstGeom>
              <a:solidFill>
                <a:srgbClr val="A0C28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94FF6AC8-0ED1-4B3C-8432-81DB64968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679"/>
            <a:stretch/>
          </p:blipFill>
          <p:spPr>
            <a:xfrm>
              <a:off x="1371247" y="-6285"/>
              <a:ext cx="9449506" cy="5267218"/>
            </a:xfrm>
            <a:prstGeom prst="rect">
              <a:avLst/>
            </a:prstGeom>
          </p:spPr>
        </p:pic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表 31">
                <a:extLst>
                  <a:ext uri="{FF2B5EF4-FFF2-40B4-BE49-F238E27FC236}">
                    <a16:creationId xmlns:a16="http://schemas.microsoft.com/office/drawing/2014/main" id="{433553F0-604F-4DA4-93BF-3022AAF69F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4807386"/>
                  </p:ext>
                </p:extLst>
              </p:nvPr>
            </p:nvGraphicFramePr>
            <p:xfrm>
              <a:off x="152400" y="5684520"/>
              <a:ext cx="7391400" cy="1097280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2057400">
                      <a:extLst>
                        <a:ext uri="{9D8B030D-6E8A-4147-A177-3AD203B41FA5}">
                          <a16:colId xmlns:a16="http://schemas.microsoft.com/office/drawing/2014/main" val="2316291616"/>
                        </a:ext>
                      </a:extLst>
                    </a:gridCol>
                    <a:gridCol w="1778000">
                      <a:extLst>
                        <a:ext uri="{9D8B030D-6E8A-4147-A177-3AD203B41FA5}">
                          <a16:colId xmlns:a16="http://schemas.microsoft.com/office/drawing/2014/main" val="1297485"/>
                        </a:ext>
                      </a:extLst>
                    </a:gridCol>
                    <a:gridCol w="1778000">
                      <a:extLst>
                        <a:ext uri="{9D8B030D-6E8A-4147-A177-3AD203B41FA5}">
                          <a16:colId xmlns:a16="http://schemas.microsoft.com/office/drawing/2014/main" val="1411871043"/>
                        </a:ext>
                      </a:extLst>
                    </a:gridCol>
                    <a:gridCol w="1778000">
                      <a:extLst>
                        <a:ext uri="{9D8B030D-6E8A-4147-A177-3AD203B41FA5}">
                          <a16:colId xmlns:a16="http://schemas.microsoft.com/office/drawing/2014/main" val="1251909000"/>
                        </a:ext>
                      </a:extLst>
                    </a:gridCol>
                  </a:tblGrid>
                  <a:tr h="3645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/>
                            <a:t>Average lifespan</a:t>
                          </a:r>
                          <a:endParaRPr kumimoji="1" lang="ja-JP" altLang="en-US" sz="20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/>
                            <a:t>19</a:t>
                          </a:r>
                          <a:r>
                            <a:rPr kumimoji="1" lang="ja-JP" altLang="en-US" sz="2000" b="0" dirty="0"/>
                            <a:t> </a:t>
                          </a:r>
                          <a:r>
                            <a:rPr kumimoji="1" lang="en-US" altLang="ja-JP" sz="2000" b="0" dirty="0"/>
                            <a:t>years</a:t>
                          </a:r>
                          <a:endParaRPr kumimoji="1" lang="ja-JP" altLang="en-US" sz="20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000" b="0" dirty="0"/>
                            <a:t>24</a:t>
                          </a:r>
                          <a:r>
                            <a:rPr kumimoji="1" lang="ja-JP" altLang="en-US" sz="2000" b="0" dirty="0"/>
                            <a:t> </a:t>
                          </a:r>
                          <a:r>
                            <a:rPr kumimoji="1" lang="en-US" altLang="ja-JP" sz="2000" b="0" dirty="0"/>
                            <a:t>years</a:t>
                          </a:r>
                          <a:endParaRPr kumimoji="1" lang="ja-JP" altLang="en-US" sz="20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000" b="0" dirty="0"/>
                            <a:t>29</a:t>
                          </a:r>
                          <a:r>
                            <a:rPr kumimoji="1" lang="ja-JP" altLang="en-US" sz="2000" b="0" dirty="0"/>
                            <a:t> </a:t>
                          </a:r>
                          <a:r>
                            <a:rPr kumimoji="1" lang="en-US" altLang="ja-JP" sz="2000" b="0" dirty="0"/>
                            <a:t>years</a:t>
                          </a:r>
                          <a:endParaRPr kumimoji="1" lang="ja-JP" altLang="en-US" sz="2000" b="0" dirty="0"/>
                        </a:p>
                      </a:txBody>
                      <a:tcPr>
                        <a:solidFill>
                          <a:schemeClr val="accent2"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0015973"/>
                      </a:ext>
                    </a:extLst>
                  </a:tr>
                  <a:tr h="6448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CF difference from the baseline</a:t>
                          </a:r>
                          <a:endParaRPr kumimoji="1" lang="ja-JP" altLang="en-US" sz="200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en-US" altLang="ja-JP" sz="20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kumimoji="1" lang="en-US" altLang="ja-JP" sz="2000" dirty="0"/>
                            <a:t>116 kt-CO</a:t>
                          </a:r>
                          <a:r>
                            <a:rPr kumimoji="1" lang="en-US" altLang="ja-JP" sz="2000" baseline="-25000" dirty="0"/>
                            <a:t>2</a:t>
                          </a:r>
                          <a:endParaRPr kumimoji="1" lang="en-US" altLang="ja-JP" sz="2000" dirty="0"/>
                        </a:p>
                        <a:p>
                          <a:pPr algn="ctr"/>
                          <a:r>
                            <a:rPr kumimoji="1" lang="ja-JP" altLang="en-US" sz="2000" dirty="0"/>
                            <a:t>（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20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kumimoji="1" lang="en-US" altLang="ja-JP" sz="2000" dirty="0"/>
                            <a:t>8.6%</a:t>
                          </a:r>
                          <a:r>
                            <a:rPr kumimoji="1" lang="ja-JP" altLang="en-US" sz="2000" dirty="0"/>
                            <a:t>）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000" dirty="0"/>
                            <a:t>Baseline</a:t>
                          </a:r>
                          <a:endParaRPr kumimoji="1" lang="ja-JP" altLang="en-US" sz="2000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20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kumimoji="1" lang="en-US" altLang="ja-JP" sz="2000" dirty="0"/>
                            <a:t>105 kt-CO</a:t>
                          </a:r>
                          <a:r>
                            <a:rPr kumimoji="1" lang="en-US" altLang="ja-JP" sz="2000" baseline="-25000" dirty="0"/>
                            <a:t>2</a:t>
                          </a:r>
                          <a:endParaRPr kumimoji="1" lang="en-US" altLang="ja-JP" sz="2000" dirty="0"/>
                        </a:p>
                        <a:p>
                          <a:pPr marL="0" marR="0" lvl="0" indent="0" algn="ctr" defTabSz="6095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ja-JP" altLang="en-US" sz="2000" dirty="0"/>
                            <a:t>（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20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kumimoji="1" lang="en-US" altLang="ja-JP" sz="2000" dirty="0"/>
                            <a:t>7.8%</a:t>
                          </a:r>
                          <a:r>
                            <a:rPr kumimoji="1" lang="ja-JP" altLang="en-US" sz="2000" dirty="0"/>
                            <a:t>）</a:t>
                          </a:r>
                        </a:p>
                      </a:txBody>
                      <a:tcPr>
                        <a:solidFill>
                          <a:schemeClr val="accent2"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61987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表 31">
                <a:extLst>
                  <a:ext uri="{FF2B5EF4-FFF2-40B4-BE49-F238E27FC236}">
                    <a16:creationId xmlns:a16="http://schemas.microsoft.com/office/drawing/2014/main" id="{433553F0-604F-4DA4-93BF-3022AAF69F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4807386"/>
                  </p:ext>
                </p:extLst>
              </p:nvPr>
            </p:nvGraphicFramePr>
            <p:xfrm>
              <a:off x="152400" y="5684520"/>
              <a:ext cx="7391400" cy="1097280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2057400">
                      <a:extLst>
                        <a:ext uri="{9D8B030D-6E8A-4147-A177-3AD203B41FA5}">
                          <a16:colId xmlns:a16="http://schemas.microsoft.com/office/drawing/2014/main" val="2316291616"/>
                        </a:ext>
                      </a:extLst>
                    </a:gridCol>
                    <a:gridCol w="1778000">
                      <a:extLst>
                        <a:ext uri="{9D8B030D-6E8A-4147-A177-3AD203B41FA5}">
                          <a16:colId xmlns:a16="http://schemas.microsoft.com/office/drawing/2014/main" val="1297485"/>
                        </a:ext>
                      </a:extLst>
                    </a:gridCol>
                    <a:gridCol w="1778000">
                      <a:extLst>
                        <a:ext uri="{9D8B030D-6E8A-4147-A177-3AD203B41FA5}">
                          <a16:colId xmlns:a16="http://schemas.microsoft.com/office/drawing/2014/main" val="1411871043"/>
                        </a:ext>
                      </a:extLst>
                    </a:gridCol>
                    <a:gridCol w="1778000">
                      <a:extLst>
                        <a:ext uri="{9D8B030D-6E8A-4147-A177-3AD203B41FA5}">
                          <a16:colId xmlns:a16="http://schemas.microsoft.com/office/drawing/2014/main" val="1251909000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/>
                            <a:t>Average lifespan</a:t>
                          </a:r>
                          <a:endParaRPr kumimoji="1" lang="ja-JP" altLang="en-US" sz="20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b="0" dirty="0"/>
                            <a:t>19</a:t>
                          </a:r>
                          <a:r>
                            <a:rPr kumimoji="1" lang="ja-JP" altLang="en-US" sz="2000" b="0" dirty="0"/>
                            <a:t> </a:t>
                          </a:r>
                          <a:r>
                            <a:rPr kumimoji="1" lang="en-US" altLang="ja-JP" sz="2000" b="0" dirty="0"/>
                            <a:t>years</a:t>
                          </a:r>
                          <a:endParaRPr kumimoji="1" lang="ja-JP" altLang="en-US" sz="20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000" b="0" dirty="0"/>
                            <a:t>24</a:t>
                          </a:r>
                          <a:r>
                            <a:rPr kumimoji="1" lang="ja-JP" altLang="en-US" sz="2000" b="0" dirty="0"/>
                            <a:t> </a:t>
                          </a:r>
                          <a:r>
                            <a:rPr kumimoji="1" lang="en-US" altLang="ja-JP" sz="2000" b="0" dirty="0"/>
                            <a:t>years</a:t>
                          </a:r>
                          <a:endParaRPr kumimoji="1" lang="ja-JP" altLang="en-US" sz="20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000" b="0" dirty="0"/>
                            <a:t>29</a:t>
                          </a:r>
                          <a:r>
                            <a:rPr kumimoji="1" lang="ja-JP" altLang="en-US" sz="2000" b="0" dirty="0"/>
                            <a:t> </a:t>
                          </a:r>
                          <a:r>
                            <a:rPr kumimoji="1" lang="en-US" altLang="ja-JP" sz="2000" b="0" dirty="0"/>
                            <a:t>years</a:t>
                          </a:r>
                          <a:endParaRPr kumimoji="1" lang="ja-JP" altLang="en-US" sz="2000" b="0" dirty="0"/>
                        </a:p>
                      </a:txBody>
                      <a:tcPr>
                        <a:solidFill>
                          <a:schemeClr val="accent2"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0015973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CF difference from the baseline</a:t>
                          </a:r>
                          <a:endParaRPr kumimoji="1" lang="ja-JP" altLang="en-US" sz="200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9"/>
                          <a:stretch>
                            <a:fillRect l="-116151" t="-60345" r="-201031" b="-1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7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000" dirty="0"/>
                            <a:t>Baseline</a:t>
                          </a:r>
                          <a:endParaRPr kumimoji="1" lang="ja-JP" altLang="en-US" sz="2000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9"/>
                          <a:stretch>
                            <a:fillRect l="-315411" t="-60345" r="-342" b="-155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61987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9" name="タイトル 64">
            <a:extLst>
              <a:ext uri="{FF2B5EF4-FFF2-40B4-BE49-F238E27FC236}">
                <a16:creationId xmlns:a16="http://schemas.microsoft.com/office/drawing/2014/main" id="{73A6C5F2-35B5-428E-9956-099D06570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kumimoji="1" lang="en-US" altLang="ja-JP" b="1" dirty="0">
                <a:latin typeface="+mn-lt"/>
              </a:rPr>
              <a:t>4. Results –</a:t>
            </a:r>
            <a:r>
              <a:rPr kumimoji="1" lang="ja-JP" altLang="en-US" b="1" dirty="0">
                <a:latin typeface="+mn-lt"/>
              </a:rPr>
              <a:t> </a:t>
            </a:r>
            <a:r>
              <a:rPr kumimoji="1" lang="en-US" altLang="ja-JP" b="1" dirty="0">
                <a:latin typeface="+mn-lt"/>
              </a:rPr>
              <a:t>Impacts of changes in average lifespan</a:t>
            </a:r>
            <a:endParaRPr lang="ja-JP" altLang="en-US" b="1" dirty="0">
              <a:latin typeface="+mn-lt"/>
            </a:endParaRPr>
          </a:p>
        </p:txBody>
      </p:sp>
      <p:sp>
        <p:nvSpPr>
          <p:cNvPr id="30" name="コンテンツ プレースホルダー 2">
            <a:extLst>
              <a:ext uri="{FF2B5EF4-FFF2-40B4-BE49-F238E27FC236}">
                <a16:creationId xmlns:a16="http://schemas.microsoft.com/office/drawing/2014/main" id="{79E6B2F3-ABB1-4C74-8262-886089AD0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7601" y="571500"/>
            <a:ext cx="4724399" cy="6210300"/>
          </a:xfrm>
        </p:spPr>
        <p:txBody>
          <a:bodyPr anchor="t">
            <a:noAutofit/>
          </a:bodyPr>
          <a:lstStyle/>
          <a:p>
            <a:r>
              <a:rPr kumimoji="1" lang="en-US" altLang="ja-JP" dirty="0">
                <a:latin typeface="+mn-lt"/>
              </a:rPr>
              <a:t>This figure shows aggregated SDA results under various lifespan scenarios. </a:t>
            </a:r>
          </a:p>
          <a:p>
            <a:pPr marL="360000" indent="-360000">
              <a:buFont typeface="Arial" panose="020B0604020202020204" pitchFamily="34" charset="0"/>
              <a:buChar char="►"/>
            </a:pPr>
            <a:r>
              <a:rPr kumimoji="1" lang="en-US" altLang="ja-JP" dirty="0">
                <a:latin typeface="+mn-lt"/>
              </a:rPr>
              <a:t>Compared to the baseline, CF decreased by about 100 kt-CO</a:t>
            </a:r>
            <a:r>
              <a:rPr kumimoji="1" lang="en-US" altLang="ja-JP" baseline="-25000" dirty="0">
                <a:latin typeface="+mn-lt"/>
              </a:rPr>
              <a:t>2</a:t>
            </a:r>
            <a:r>
              <a:rPr kumimoji="1" lang="en-US" altLang="ja-JP" dirty="0">
                <a:latin typeface="+mn-lt"/>
              </a:rPr>
              <a:t> (7.8%) with the extended lifespan.</a:t>
            </a:r>
          </a:p>
          <a:p>
            <a:pPr marL="360000" indent="-360000">
              <a:spcBef>
                <a:spcPts val="1200"/>
              </a:spcBef>
              <a:buFont typeface="Calibri" panose="020F0502020204030204" pitchFamily="34" charset="0"/>
              <a:buChar char="→"/>
            </a:pPr>
            <a:r>
              <a:rPr kumimoji="1" lang="en-US" altLang="ja-JP" dirty="0">
                <a:solidFill>
                  <a:schemeClr val="accent2"/>
                </a:solidFill>
                <a:latin typeface="+mn-lt"/>
              </a:rPr>
              <a:t>Impacts of lifespan changes are significant ranking at the 3</a:t>
            </a:r>
            <a:r>
              <a:rPr kumimoji="1" lang="en-US" altLang="ja-JP" baseline="30000" dirty="0">
                <a:solidFill>
                  <a:schemeClr val="accent2"/>
                </a:solidFill>
                <a:latin typeface="+mn-lt"/>
              </a:rPr>
              <a:t>rd</a:t>
            </a:r>
            <a:r>
              <a:rPr kumimoji="1" lang="en-US" altLang="ja-JP" dirty="0">
                <a:solidFill>
                  <a:schemeClr val="accent2"/>
                </a:solidFill>
                <a:latin typeface="+mn-lt"/>
              </a:rPr>
              <a:t> largest.</a:t>
            </a:r>
          </a:p>
          <a:p>
            <a:pPr marL="360000" indent="-360000">
              <a:spcBef>
                <a:spcPts val="1200"/>
              </a:spcBef>
              <a:buFont typeface="Calibri" panose="020F0502020204030204" pitchFamily="34" charset="0"/>
              <a:buChar char="→"/>
            </a:pPr>
            <a:r>
              <a:rPr kumimoji="1" lang="en-US" altLang="ja-JP" dirty="0">
                <a:latin typeface="+mn-lt"/>
              </a:rPr>
              <a:t>Extending the lifespan can be a viable option to reduce CF of maritime transport.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80F993B-AF0C-4496-B63E-781707AAF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contrast="-40000"/>
          </a:blip>
          <a:stretch>
            <a:fillRect/>
          </a:stretch>
        </p:blipFill>
        <p:spPr>
          <a:xfrm>
            <a:off x="6739200" y="4965987"/>
            <a:ext cx="592570" cy="74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6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latin typeface="+mn-lt"/>
              </a:rPr>
              <a:t>5. Conclusions</a:t>
            </a:r>
            <a:endParaRPr lang="ja-JP" altLang="en-US" b="1" dirty="0">
              <a:latin typeface="+mn-lt"/>
            </a:endParaRPr>
          </a:p>
        </p:txBody>
      </p:sp>
      <p:sp>
        <p:nvSpPr>
          <p:cNvPr id="91" name="コンテンツ プレースホルダー 2">
            <a:extLst>
              <a:ext uri="{FF2B5EF4-FFF2-40B4-BE49-F238E27FC236}">
                <a16:creationId xmlns:a16="http://schemas.microsoft.com/office/drawing/2014/main" id="{C30B0592-2D10-4022-AA9E-C001E5B6B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2000"/>
            <a:ext cx="12192000" cy="6096000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ja-JP" dirty="0">
                <a:latin typeface="+mn-lt"/>
              </a:rPr>
              <a:t>This study can be summarized in the following four points: </a:t>
            </a:r>
          </a:p>
          <a:p>
            <a:pPr marL="571500" indent="-571500">
              <a:lnSpc>
                <a:spcPct val="11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altLang="ja-JP" dirty="0">
                <a:latin typeface="+mn-lt"/>
              </a:rPr>
              <a:t>This study revealed that extending the average lifespan of vessels, despite increased repair demands, contributed to a reduction in carbon footprint (CF). </a:t>
            </a:r>
          </a:p>
          <a:p>
            <a:pPr marL="571500" indent="-571500">
              <a:lnSpc>
                <a:spcPct val="110000"/>
              </a:lnSpc>
              <a:spcAft>
                <a:spcPts val="600"/>
              </a:spcAft>
              <a:buFont typeface="+mj-lt"/>
              <a:buAutoNum type="romanUcPeriod"/>
            </a:pPr>
            <a:r>
              <a:rPr kumimoji="1" lang="en-US" altLang="ja-JP" dirty="0">
                <a:latin typeface="+mn-lt"/>
              </a:rPr>
              <a:t>Comprehensive SDA results revealed that production and activity factors significantly contributed to the reduction in CF, highlighting the crucial roles of shipyards and shipping companies played in this reduction.</a:t>
            </a:r>
          </a:p>
          <a:p>
            <a:pPr marL="571500" indent="-571500">
              <a:lnSpc>
                <a:spcPct val="110000"/>
              </a:lnSpc>
              <a:spcAft>
                <a:spcPts val="600"/>
              </a:spcAft>
              <a:buFont typeface="+mj-lt"/>
              <a:buAutoNum type="romanUcPeriod"/>
            </a:pPr>
            <a:r>
              <a:rPr kumimoji="1" lang="en-US" altLang="ja-JP" dirty="0">
                <a:solidFill>
                  <a:schemeClr val="accent2"/>
                </a:solidFill>
                <a:latin typeface="+mn-lt"/>
              </a:rPr>
              <a:t>The CF decreased by approximately 100 kt-CO</a:t>
            </a:r>
            <a:r>
              <a:rPr kumimoji="1" lang="en-US" altLang="ja-JP" baseline="-25000" dirty="0">
                <a:solidFill>
                  <a:schemeClr val="accent2"/>
                </a:solidFill>
                <a:latin typeface="+mn-lt"/>
              </a:rPr>
              <a:t>2</a:t>
            </a:r>
            <a:r>
              <a:rPr kumimoji="1" lang="en-US" altLang="ja-JP" dirty="0">
                <a:solidFill>
                  <a:schemeClr val="accent2"/>
                </a:solidFill>
                <a:latin typeface="+mn-lt"/>
              </a:rPr>
              <a:t> with an extended lifespan, primarily due to reduced demand for new vessels; this impact ranked as the third largest among other factors.</a:t>
            </a:r>
          </a:p>
          <a:p>
            <a:pPr marL="571500" indent="-571500">
              <a:lnSpc>
                <a:spcPct val="110000"/>
              </a:lnSpc>
              <a:spcAft>
                <a:spcPts val="600"/>
              </a:spcAft>
              <a:buFont typeface="+mj-lt"/>
              <a:buAutoNum type="romanUcPeriod"/>
            </a:pPr>
            <a:r>
              <a:rPr kumimoji="1" lang="en-US" altLang="ja-JP" dirty="0">
                <a:latin typeface="+mn-lt"/>
              </a:rPr>
              <a:t>Extending the lifespan can be a viable option to reduce CF of maritime transport in Japan.</a:t>
            </a:r>
          </a:p>
        </p:txBody>
      </p:sp>
    </p:spTree>
    <p:extLst>
      <p:ext uri="{BB962C8B-B14F-4D97-AF65-F5344CB8AC3E}">
        <p14:creationId xmlns:p14="http://schemas.microsoft.com/office/powerpoint/2010/main" val="3472794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D29ED3-89CB-44C1-8355-91D72CC69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0" y="2667000"/>
            <a:ext cx="8763000" cy="831851"/>
          </a:xfrm>
        </p:spPr>
        <p:txBody>
          <a:bodyPr/>
          <a:lstStyle/>
          <a:p>
            <a:r>
              <a:rPr kumimoji="1" lang="en-US" altLang="ja-JP" dirty="0">
                <a:latin typeface="+mn-lt"/>
              </a:rPr>
              <a:t>Thank you for your kind attention.</a:t>
            </a:r>
            <a:endParaRPr kumimoji="1" lang="ja-JP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8369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>
                <a:latin typeface="+mn-lt"/>
              </a:rPr>
              <a:t>Appendix </a:t>
            </a:r>
            <a:r>
              <a:rPr kumimoji="1" lang="ja-JP" altLang="en-US" b="1" dirty="0">
                <a:latin typeface="+mn-lt"/>
              </a:rPr>
              <a:t>－ </a:t>
            </a:r>
            <a:r>
              <a:rPr kumimoji="1" lang="en-US" altLang="ja-JP" b="1" dirty="0">
                <a:latin typeface="+mn-lt"/>
              </a:rPr>
              <a:t>Lifespan distribution &amp; estimated parameters</a:t>
            </a:r>
            <a:endParaRPr lang="ja-JP" altLang="en-US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コンテンツ プレースホルダー 2">
                <a:extLst>
                  <a:ext uri="{FF2B5EF4-FFF2-40B4-BE49-F238E27FC236}">
                    <a16:creationId xmlns:a16="http://schemas.microsoft.com/office/drawing/2014/main" id="{B7FCDBF7-5237-4B94-BFA5-5191FA1ADA31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-3" y="685800"/>
                <a:ext cx="12191999" cy="118110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kumimoji="1" lang="en-US" altLang="ja-JP" dirty="0">
                    <a:latin typeface="+mn-lt"/>
                  </a:rPr>
                  <a:t>Definition of changes in vessel repair demand across average lifespan scenarios</a:t>
                </a:r>
              </a:p>
              <a:p>
                <a:pPr marL="0" indent="0" algn="ctr">
                  <a:buNone/>
                </a:pPr>
                <a:r>
                  <a:rPr kumimoji="1" lang="en-US" altLang="ja-JP" dirty="0">
                    <a:latin typeface="+mn-lt"/>
                  </a:rPr>
                  <a:t>Simple example of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kumimoji="1" lang="en-US" altLang="ja-JP" dirty="0">
                    <a:latin typeface="+mn-lt"/>
                  </a:rPr>
                  <a:t>, extended lifespan scenario</a:t>
                </a:r>
                <a:endParaRPr kumimoji="1" lang="ja-JP" alt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10" name="コンテンツ プレースホルダー 2">
                <a:extLst>
                  <a:ext uri="{FF2B5EF4-FFF2-40B4-BE49-F238E27FC236}">
                    <a16:creationId xmlns:a16="http://schemas.microsoft.com/office/drawing/2014/main" id="{B7FCDBF7-5237-4B94-BFA5-5191FA1AD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-3" y="685800"/>
                <a:ext cx="12191999" cy="1181101"/>
              </a:xfrm>
              <a:prstGeom prst="rect">
                <a:avLst/>
              </a:prstGeom>
              <a:blipFill>
                <a:blip r:embed="rId2"/>
                <a:stretch>
                  <a:fillRect b="-88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>
            <a:extLst>
              <a:ext uri="{FF2B5EF4-FFF2-40B4-BE49-F238E27FC236}">
                <a16:creationId xmlns:a16="http://schemas.microsoft.com/office/drawing/2014/main" id="{FC820466-54A6-42CA-BE5E-1A95C56859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981200"/>
            <a:ext cx="1219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59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Appendix </a:t>
            </a:r>
            <a:r>
              <a:rPr kumimoji="1" lang="ja-JP" altLang="en-US" b="1" dirty="0">
                <a:latin typeface="+mn-lt"/>
              </a:rPr>
              <a:t>－ </a:t>
            </a:r>
            <a:r>
              <a:rPr kumimoji="1" lang="en-US" altLang="ja-JP" b="1" dirty="0">
                <a:latin typeface="+mn-lt"/>
              </a:rPr>
              <a:t>Changes in CF from maritime transport in Japan</a:t>
            </a:r>
            <a:endParaRPr lang="ja-JP" altLang="en-US" b="1" dirty="0">
              <a:latin typeface="+mn-lt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E4D20C6-659C-4476-98E3-BBD6C759C4B9}"/>
              </a:ext>
            </a:extLst>
          </p:cNvPr>
          <p:cNvGrpSpPr/>
          <p:nvPr/>
        </p:nvGrpSpPr>
        <p:grpSpPr>
          <a:xfrm>
            <a:off x="1447800" y="372649"/>
            <a:ext cx="9449506" cy="7087131"/>
            <a:chOff x="1371247" y="-114565"/>
            <a:chExt cx="9449506" cy="7087131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B1AC846C-C494-4540-8FCE-8E0C89F8A63E}"/>
                </a:ext>
              </a:extLst>
            </p:cNvPr>
            <p:cNvGrpSpPr/>
            <p:nvPr/>
          </p:nvGrpSpPr>
          <p:grpSpPr>
            <a:xfrm>
              <a:off x="3056400" y="331773"/>
              <a:ext cx="6595235" cy="4896000"/>
              <a:chOff x="3056400" y="331773"/>
              <a:chExt cx="6595235" cy="4896000"/>
            </a:xfrm>
          </p:grpSpPr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3DAC31FA-6BD2-4CF1-AE38-2820D17BB443}"/>
                  </a:ext>
                </a:extLst>
              </p:cNvPr>
              <p:cNvGrpSpPr/>
              <p:nvPr/>
            </p:nvGrpSpPr>
            <p:grpSpPr>
              <a:xfrm>
                <a:off x="3056400" y="331773"/>
                <a:ext cx="6420997" cy="4896000"/>
                <a:chOff x="3056400" y="331773"/>
                <a:chExt cx="6420997" cy="4896000"/>
              </a:xfrm>
            </p:grpSpPr>
            <p:grpSp>
              <p:nvGrpSpPr>
                <p:cNvPr id="17" name="グループ化 16">
                  <a:extLst>
                    <a:ext uri="{FF2B5EF4-FFF2-40B4-BE49-F238E27FC236}">
                      <a16:creationId xmlns:a16="http://schemas.microsoft.com/office/drawing/2014/main" id="{598E9E21-AA1A-462A-82DB-6DBDEA294440}"/>
                    </a:ext>
                  </a:extLst>
                </p:cNvPr>
                <p:cNvGrpSpPr/>
                <p:nvPr/>
              </p:nvGrpSpPr>
              <p:grpSpPr>
                <a:xfrm>
                  <a:off x="3056400" y="331773"/>
                  <a:ext cx="6420997" cy="4896000"/>
                  <a:chOff x="3056400" y="331773"/>
                  <a:chExt cx="6420997" cy="4896000"/>
                </a:xfrm>
              </p:grpSpPr>
              <p:cxnSp>
                <p:nvCxnSpPr>
                  <p:cNvPr id="22" name="直線コネクタ 21">
                    <a:extLst>
                      <a:ext uri="{FF2B5EF4-FFF2-40B4-BE49-F238E27FC236}">
                        <a16:creationId xmlns:a16="http://schemas.microsoft.com/office/drawing/2014/main" id="{11E9AC57-A8F5-459B-A8EB-A041288CEC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56400" y="331773"/>
                    <a:ext cx="0" cy="4896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線コネクタ 22">
                    <a:extLst>
                      <a:ext uri="{FF2B5EF4-FFF2-40B4-BE49-F238E27FC236}">
                        <a16:creationId xmlns:a16="http://schemas.microsoft.com/office/drawing/2014/main" id="{CC7D50B3-4A69-4117-BDB9-1B3FB0E544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24039" y="331773"/>
                    <a:ext cx="0" cy="4896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線コネクタ 23">
                    <a:extLst>
                      <a:ext uri="{FF2B5EF4-FFF2-40B4-BE49-F238E27FC236}">
                        <a16:creationId xmlns:a16="http://schemas.microsoft.com/office/drawing/2014/main" id="{89556B10-4D2F-4D19-8877-2652C52716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4268" y="331773"/>
                    <a:ext cx="0" cy="4896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線コネクタ 24">
                    <a:extLst>
                      <a:ext uri="{FF2B5EF4-FFF2-40B4-BE49-F238E27FC236}">
                        <a16:creationId xmlns:a16="http://schemas.microsoft.com/office/drawing/2014/main" id="{0C5CE0FC-17F9-4D51-95CA-2388649180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21824" y="331773"/>
                    <a:ext cx="0" cy="4896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線コネクタ 25">
                    <a:extLst>
                      <a:ext uri="{FF2B5EF4-FFF2-40B4-BE49-F238E27FC236}">
                        <a16:creationId xmlns:a16="http://schemas.microsoft.com/office/drawing/2014/main" id="{38B217E0-7620-4964-962E-9C1995FD54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77397" y="331773"/>
                    <a:ext cx="0" cy="4896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8" name="直線矢印コネクタ 17">
                  <a:extLst>
                    <a:ext uri="{FF2B5EF4-FFF2-40B4-BE49-F238E27FC236}">
                      <a16:creationId xmlns:a16="http://schemas.microsoft.com/office/drawing/2014/main" id="{74010B17-7979-41FD-8062-55349AB392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6400" y="1032092"/>
                  <a:ext cx="2267639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線矢印コネクタ 18">
                  <a:extLst>
                    <a:ext uri="{FF2B5EF4-FFF2-40B4-BE49-F238E27FC236}">
                      <a16:creationId xmlns:a16="http://schemas.microsoft.com/office/drawing/2014/main" id="{1B94FFE6-CA6A-432A-B55A-F61AA456C0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4039" y="1032092"/>
                  <a:ext cx="15120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線矢印コネクタ 19">
                  <a:extLst>
                    <a:ext uri="{FF2B5EF4-FFF2-40B4-BE49-F238E27FC236}">
                      <a16:creationId xmlns:a16="http://schemas.microsoft.com/office/drawing/2014/main" id="{6F78A86D-66F8-4148-9F06-0D5B0CCE50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4268" y="1030580"/>
                  <a:ext cx="18900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線矢印コネクタ 20">
                  <a:extLst>
                    <a:ext uri="{FF2B5EF4-FFF2-40B4-BE49-F238E27FC236}">
                      <a16:creationId xmlns:a16="http://schemas.microsoft.com/office/drawing/2014/main" id="{5E0EDDF3-71EE-4B12-8871-EAAE738561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21824" y="1030580"/>
                  <a:ext cx="7488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テキスト ボックス 11">
                    <a:extLst>
                      <a:ext uri="{FF2B5EF4-FFF2-40B4-BE49-F238E27FC236}">
                        <a16:creationId xmlns:a16="http://schemas.microsoft.com/office/drawing/2014/main" id="{7D04AB35-8EC0-4FAC-9DE5-E5823B87BB21}"/>
                      </a:ext>
                    </a:extLst>
                  </p:cNvPr>
                  <p:cNvSpPr txBox="1"/>
                  <p:nvPr/>
                </p:nvSpPr>
                <p:spPr>
                  <a:xfrm>
                    <a:off x="3763740" y="705364"/>
                    <a:ext cx="856325" cy="3270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14:m>
                      <m:oMath xmlns:m="http://schemas.openxmlformats.org/officeDocument/2006/math">
                        <m:r>
                          <a:rPr lang="en-US" altLang="ja-JP" sz="1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 </m:t>
                        </m:r>
                      </m:oMath>
                    </a14:m>
                    <a:r>
                      <a:rPr lang="en-US" altLang="ja-JP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0.9</a:t>
                    </a:r>
                    <a:r>
                      <a:rPr lang="ja-JP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ja-JP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Mt</a:t>
                    </a:r>
                    <a:endParaRPr lang="ja-JP" altLang="en-US" sz="1400" baseline="-25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4" name="テキスト ボックス 23">
                    <a:extLst>
                      <a:ext uri="{FF2B5EF4-FFF2-40B4-BE49-F238E27FC236}">
                        <a16:creationId xmlns:a16="http://schemas.microsoft.com/office/drawing/2014/main" id="{2C254410-6626-409D-BB4D-F686A7C1DF7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63740" y="705364"/>
                    <a:ext cx="856325" cy="327077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b="-20755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テキスト ボックス 12">
                    <a:extLst>
                      <a:ext uri="{FF2B5EF4-FFF2-40B4-BE49-F238E27FC236}">
                        <a16:creationId xmlns:a16="http://schemas.microsoft.com/office/drawing/2014/main" id="{060D2562-17DA-467D-AE64-F39EE531D23A}"/>
                      </a:ext>
                    </a:extLst>
                  </p:cNvPr>
                  <p:cNvSpPr txBox="1"/>
                  <p:nvPr/>
                </p:nvSpPr>
                <p:spPr>
                  <a:xfrm>
                    <a:off x="5651876" y="705364"/>
                    <a:ext cx="856325" cy="3270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14:m>
                      <m:oMath xmlns:m="http://schemas.openxmlformats.org/officeDocument/2006/math">
                        <m:r>
                          <a:rPr lang="en-US" altLang="ja-JP" sz="1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 </m:t>
                        </m:r>
                      </m:oMath>
                    </a14:m>
                    <a:r>
                      <a:rPr lang="en-US" altLang="ja-JP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0.4 Mt</a:t>
                    </a:r>
                    <a:endParaRPr lang="ja-JP" altLang="en-US" sz="1400" baseline="-25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5" name="テキスト ボックス 24">
                    <a:extLst>
                      <a:ext uri="{FF2B5EF4-FFF2-40B4-BE49-F238E27FC236}">
                        <a16:creationId xmlns:a16="http://schemas.microsoft.com/office/drawing/2014/main" id="{501E8D2C-5AD8-4ED8-B37E-EEFB4B85A58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51876" y="705364"/>
                    <a:ext cx="856325" cy="32707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20755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テキスト ボックス 13">
                    <a:extLst>
                      <a:ext uri="{FF2B5EF4-FFF2-40B4-BE49-F238E27FC236}">
                        <a16:creationId xmlns:a16="http://schemas.microsoft.com/office/drawing/2014/main" id="{507094CD-91F8-4396-A8D2-7D8F119121DC}"/>
                      </a:ext>
                    </a:extLst>
                  </p:cNvPr>
                  <p:cNvSpPr txBox="1"/>
                  <p:nvPr/>
                </p:nvSpPr>
                <p:spPr>
                  <a:xfrm>
                    <a:off x="7349883" y="705364"/>
                    <a:ext cx="856325" cy="3270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14:m>
                      <m:oMath xmlns:m="http://schemas.openxmlformats.org/officeDocument/2006/math">
                        <m:r>
                          <a:rPr lang="en-US" altLang="ja-JP" sz="1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 </m:t>
                        </m:r>
                      </m:oMath>
                    </a14:m>
                    <a:r>
                      <a:rPr lang="en-US" altLang="ja-JP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0.1 Mt</a:t>
                    </a:r>
                    <a:endParaRPr lang="ja-JP" altLang="en-US" sz="1400" baseline="-25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6" name="テキスト ボックス 25">
                    <a:extLst>
                      <a:ext uri="{FF2B5EF4-FFF2-40B4-BE49-F238E27FC236}">
                        <a16:creationId xmlns:a16="http://schemas.microsoft.com/office/drawing/2014/main" id="{273D7F52-0B25-40BD-9CCA-AA3C193054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49883" y="705364"/>
                    <a:ext cx="856325" cy="3270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714" b="-20755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テキスト ボックス 14">
                    <a:extLst>
                      <a:ext uri="{FF2B5EF4-FFF2-40B4-BE49-F238E27FC236}">
                        <a16:creationId xmlns:a16="http://schemas.microsoft.com/office/drawing/2014/main" id="{B205DC0B-CAB7-4499-8675-0348791F78DF}"/>
                      </a:ext>
                    </a:extLst>
                  </p:cNvPr>
                  <p:cNvSpPr txBox="1"/>
                  <p:nvPr/>
                </p:nvSpPr>
                <p:spPr>
                  <a:xfrm>
                    <a:off x="8530815" y="705364"/>
                    <a:ext cx="1120820" cy="3270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14:m>
                      <m:oMath xmlns:m="http://schemas.openxmlformats.org/officeDocument/2006/math">
                        <m:r>
                          <a:rPr lang="en-US" altLang="ja-JP" sz="1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oMath>
                    </a14:m>
                    <a:r>
                      <a:rPr lang="en-US" altLang="ja-JP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1.8 Mt</a:t>
                    </a:r>
                    <a:endParaRPr lang="ja-JP" altLang="en-US" sz="1400" baseline="-25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7" name="テキスト ボックス 26">
                    <a:extLst>
                      <a:ext uri="{FF2B5EF4-FFF2-40B4-BE49-F238E27FC236}">
                        <a16:creationId xmlns:a16="http://schemas.microsoft.com/office/drawing/2014/main" id="{7EA3DDF2-04BC-4AE5-94F1-B1E406C3615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30815" y="705364"/>
                    <a:ext cx="1120820" cy="3270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0755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A23A657D-DE1F-418F-8108-E359A6695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247" y="-114565"/>
              <a:ext cx="9449506" cy="7087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5091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タイトル 64">
                <a:extLst>
                  <a:ext uri="{FF2B5EF4-FFF2-40B4-BE49-F238E27FC236}">
                    <a16:creationId xmlns:a16="http://schemas.microsoft.com/office/drawing/2014/main" id="{C8DB8E79-9B64-4A76-95FB-88EE114E434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12192000" cy="762000"/>
              </a:xfrm>
            </p:spPr>
            <p:txBody>
              <a:bodyPr/>
              <a:lstStyle/>
              <a:p>
                <a:r>
                  <a:rPr kumimoji="1" lang="en-US" altLang="ja-JP" b="1" dirty="0">
                    <a:latin typeface="+mn-lt"/>
                  </a:rPr>
                  <a:t>Appendix </a:t>
                </a:r>
                <a:r>
                  <a:rPr kumimoji="1" lang="ja-JP" altLang="en-US" b="1" dirty="0">
                    <a:latin typeface="+mn-lt"/>
                  </a:rPr>
                  <a:t>－ </a:t>
                </a:r>
                <a:r>
                  <a:rPr kumimoji="1" lang="en-US" altLang="ja-JP" b="1" dirty="0">
                    <a:latin typeface="+mn-lt"/>
                  </a:rPr>
                  <a:t>Contributions of changes in </a:t>
                </a:r>
                <a14:m>
                  <m:oMath xmlns:m="http://schemas.openxmlformats.org/officeDocument/2006/math">
                    <m:r>
                      <a:rPr kumimoji="1" lang="en-US" altLang="ja-JP" b="1" i="0" dirty="0" smtClean="0">
                        <a:latin typeface="Cambria Math" panose="02040503050406030204" pitchFamily="18" charset="0"/>
                      </a:rPr>
                      <m:t>𝐞</m:t>
                    </m:r>
                  </m:oMath>
                </a14:m>
                <a:r>
                  <a:rPr kumimoji="1" lang="en-US" altLang="ja-JP" b="1" dirty="0">
                    <a:latin typeface="+mn-lt"/>
                  </a:rPr>
                  <a:t> &amp; </a:t>
                </a:r>
                <a14:m>
                  <m:oMath xmlns:m="http://schemas.openxmlformats.org/officeDocument/2006/math">
                    <m:r>
                      <a:rPr kumimoji="1" lang="en-US" altLang="ja-JP" b="1" i="0" dirty="0" smtClean="0">
                        <a:latin typeface="Cambria Math" panose="02040503050406030204" pitchFamily="18" charset="0"/>
                      </a:rPr>
                      <m:t>𝐋</m:t>
                    </m:r>
                  </m:oMath>
                </a14:m>
                <a:r>
                  <a:rPr kumimoji="1" lang="en-US" altLang="ja-JP" b="1" dirty="0">
                    <a:latin typeface="+mn-lt"/>
                  </a:rPr>
                  <a:t> of each industry</a:t>
                </a:r>
                <a:endParaRPr lang="ja-JP" altLang="en-US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11" name="タイトル 64">
                <a:extLst>
                  <a:ext uri="{FF2B5EF4-FFF2-40B4-BE49-F238E27FC236}">
                    <a16:creationId xmlns:a16="http://schemas.microsoft.com/office/drawing/2014/main" id="{C8DB8E79-9B64-4A76-95FB-88EE114E43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12192000" cy="762000"/>
              </a:xfrm>
              <a:blipFill>
                <a:blip r:embed="rId3"/>
                <a:stretch>
                  <a:fillRect l="-1250" t="-14400" b="-4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37C8E4FB-28B4-4A94-BC09-99FA45EFD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77" y="1066800"/>
            <a:ext cx="11843047" cy="3924000"/>
          </a:xfrm>
          <a:prstGeom prst="rect">
            <a:avLst/>
          </a:prstGeom>
        </p:spPr>
      </p:pic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0D1924E6-3161-4B96-BD62-B8692C521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105400"/>
            <a:ext cx="12192000" cy="1752600"/>
          </a:xfrm>
        </p:spPr>
        <p:txBody>
          <a:bodyPr>
            <a:normAutofit/>
          </a:bodyPr>
          <a:lstStyle/>
          <a:p>
            <a:pPr marL="0" indent="0">
              <a:buSzPct val="120000"/>
              <a:buNone/>
            </a:pPr>
            <a:r>
              <a:rPr kumimoji="1" lang="en-US" altLang="ja-JP" dirty="0">
                <a:latin typeface="+mj-lt"/>
              </a:rPr>
              <a:t>The impact of extending the average lifespan was approximately 100 </a:t>
            </a:r>
            <a:r>
              <a:rPr kumimoji="1" lang="en-US" altLang="ja-JP" dirty="0" err="1">
                <a:latin typeface="+mj-lt"/>
              </a:rPr>
              <a:t>kt</a:t>
            </a:r>
            <a:r>
              <a:rPr kumimoji="1" lang="en-US" altLang="ja-JP" dirty="0">
                <a:latin typeface="+mj-lt"/>
              </a:rPr>
              <a:t>-CO₂, exceeding the average contributions from changes in emission intensity (e) and industrial structure (L), which were around 76 </a:t>
            </a:r>
            <a:r>
              <a:rPr kumimoji="1" lang="en-US" altLang="ja-JP" dirty="0" err="1">
                <a:latin typeface="+mj-lt"/>
              </a:rPr>
              <a:t>kt</a:t>
            </a:r>
            <a:r>
              <a:rPr kumimoji="1" lang="en-US" altLang="ja-JP" dirty="0">
                <a:latin typeface="+mj-lt"/>
              </a:rPr>
              <a:t>-CO₂ and 62 </a:t>
            </a:r>
            <a:r>
              <a:rPr kumimoji="1" lang="en-US" altLang="ja-JP" dirty="0" err="1">
                <a:latin typeface="+mj-lt"/>
              </a:rPr>
              <a:t>kt</a:t>
            </a:r>
            <a:r>
              <a:rPr kumimoji="1" lang="en-US" altLang="ja-JP" dirty="0">
                <a:latin typeface="+mj-lt"/>
              </a:rPr>
              <a:t>-CO₂, respectively.</a:t>
            </a:r>
            <a:endParaRPr kumimoji="1" lang="en-US" altLang="ja-JP" sz="2400" dirty="0">
              <a:latin typeface="+mj-lt"/>
            </a:endParaRPr>
          </a:p>
        </p:txBody>
      </p:sp>
      <p:sp>
        <p:nvSpPr>
          <p:cNvPr id="6" name="スライド番号プレースホルダー 3">
            <a:extLst>
              <a:ext uri="{FF2B5EF4-FFF2-40B4-BE49-F238E27FC236}">
                <a16:creationId xmlns:a16="http://schemas.microsoft.com/office/drawing/2014/main" id="{C9E75BAC-B3CA-4CE3-8762-A57C88E3C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190500"/>
            <a:ext cx="1422400" cy="381000"/>
          </a:xfrm>
        </p:spPr>
        <p:txBody>
          <a:bodyPr/>
          <a:lstStyle/>
          <a:p>
            <a:r>
              <a:rPr lang="en-US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944537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454374-5056-4C05-9647-0A5A0ECCB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Appendix </a:t>
            </a:r>
            <a:r>
              <a:rPr kumimoji="1" lang="ja-JP" altLang="en-US" b="1" dirty="0">
                <a:latin typeface="+mn-lt"/>
              </a:rPr>
              <a:t>－ </a:t>
            </a:r>
            <a:r>
              <a:rPr kumimoji="1" lang="en-US" altLang="ja-JP" b="1" dirty="0">
                <a:latin typeface="+mn-lt"/>
              </a:rPr>
              <a:t>Characteristics of alternative fuels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914B07-E6AF-4EB6-9999-BCECA864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14</a:t>
            </a:r>
          </a:p>
        </p:txBody>
      </p:sp>
      <p:sp>
        <p:nvSpPr>
          <p:cNvPr id="29" name="コンテンツ プレースホルダー 9">
            <a:extLst>
              <a:ext uri="{FF2B5EF4-FFF2-40B4-BE49-F238E27FC236}">
                <a16:creationId xmlns:a16="http://schemas.microsoft.com/office/drawing/2014/main" id="{A25201D4-099A-4AEA-A1A6-15AFB7142D8B}"/>
              </a:ext>
            </a:extLst>
          </p:cNvPr>
          <p:cNvSpPr txBox="1">
            <a:spLocks/>
          </p:cNvSpPr>
          <p:nvPr/>
        </p:nvSpPr>
        <p:spPr>
          <a:xfrm>
            <a:off x="352594" y="1984966"/>
            <a:ext cx="2085806" cy="986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Reduction potential</a:t>
            </a:r>
            <a:endParaRPr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コンテンツ プレースホルダー 9">
            <a:extLst>
              <a:ext uri="{FF2B5EF4-FFF2-40B4-BE49-F238E27FC236}">
                <a16:creationId xmlns:a16="http://schemas.microsoft.com/office/drawing/2014/main" id="{665F2336-819D-4DEB-BE07-2450F36539FE}"/>
              </a:ext>
            </a:extLst>
          </p:cNvPr>
          <p:cNvSpPr txBox="1">
            <a:spLocks/>
          </p:cNvSpPr>
          <p:nvPr/>
        </p:nvSpPr>
        <p:spPr>
          <a:xfrm>
            <a:off x="200194" y="2929775"/>
            <a:ext cx="2390606" cy="986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Technological readiness</a:t>
            </a:r>
            <a:endParaRPr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コンテンツ プレースホルダー 9">
            <a:extLst>
              <a:ext uri="{FF2B5EF4-FFF2-40B4-BE49-F238E27FC236}">
                <a16:creationId xmlns:a16="http://schemas.microsoft.com/office/drawing/2014/main" id="{E0E3107F-484A-406E-BCE9-CF0A7AF31ECA}"/>
              </a:ext>
            </a:extLst>
          </p:cNvPr>
          <p:cNvSpPr txBox="1">
            <a:spLocks/>
          </p:cNvSpPr>
          <p:nvPr/>
        </p:nvSpPr>
        <p:spPr>
          <a:xfrm>
            <a:off x="200194" y="3874583"/>
            <a:ext cx="2390606" cy="986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Need for new designed ship</a:t>
            </a:r>
            <a:endParaRPr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590A2C62-C1BA-41F6-8490-0071A000805B}"/>
              </a:ext>
            </a:extLst>
          </p:cNvPr>
          <p:cNvCxnSpPr/>
          <p:nvPr/>
        </p:nvCxnSpPr>
        <p:spPr>
          <a:xfrm>
            <a:off x="195025" y="1981200"/>
            <a:ext cx="11687006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5C761C13-046A-4A3C-BF3B-4369B3A3A116}"/>
              </a:ext>
            </a:extLst>
          </p:cNvPr>
          <p:cNvCxnSpPr>
            <a:cxnSpLocks/>
          </p:cNvCxnSpPr>
          <p:nvPr/>
        </p:nvCxnSpPr>
        <p:spPr>
          <a:xfrm rot="5400000" flipV="1">
            <a:off x="610726" y="2922000"/>
            <a:ext cx="4320000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0B8E1B15-FA32-4C5B-B535-87751AD84B82}"/>
              </a:ext>
            </a:extLst>
          </p:cNvPr>
          <p:cNvGrpSpPr/>
          <p:nvPr/>
        </p:nvGrpSpPr>
        <p:grpSpPr>
          <a:xfrm>
            <a:off x="3497119" y="775895"/>
            <a:ext cx="1061334" cy="1061334"/>
            <a:chOff x="7239033" y="3577765"/>
            <a:chExt cx="1061334" cy="1061334"/>
          </a:xfrm>
        </p:grpSpPr>
        <p:pic>
          <p:nvPicPr>
            <p:cNvPr id="11" name="グラフィックス 10">
              <a:extLst>
                <a:ext uri="{FF2B5EF4-FFF2-40B4-BE49-F238E27FC236}">
                  <a16:creationId xmlns:a16="http://schemas.microsoft.com/office/drawing/2014/main" id="{0C038102-FAB4-413F-83AE-4DC07D1AC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39033" y="3577765"/>
              <a:ext cx="1061334" cy="1061334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30081DF-2ACC-40FE-985C-1ABB7CC6CAAC}"/>
                </a:ext>
              </a:extLst>
            </p:cNvPr>
            <p:cNvSpPr txBox="1"/>
            <p:nvPr/>
          </p:nvSpPr>
          <p:spPr>
            <a:xfrm>
              <a:off x="7312740" y="4066457"/>
              <a:ext cx="712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b="1" dirty="0">
                  <a:solidFill>
                    <a:schemeClr val="bg2"/>
                  </a:solidFill>
                </a:rPr>
                <a:t>LNG</a:t>
              </a:r>
              <a:endParaRPr kumimoji="1" lang="ja-JP" altLang="en-US" sz="24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6" name="楕円 15">
            <a:extLst>
              <a:ext uri="{FF2B5EF4-FFF2-40B4-BE49-F238E27FC236}">
                <a16:creationId xmlns:a16="http://schemas.microsoft.com/office/drawing/2014/main" id="{1DB334E3-5402-4948-B265-7903820E67DE}"/>
              </a:ext>
            </a:extLst>
          </p:cNvPr>
          <p:cNvSpPr>
            <a:spLocks noChangeAspect="1"/>
          </p:cNvSpPr>
          <p:nvPr/>
        </p:nvSpPr>
        <p:spPr>
          <a:xfrm>
            <a:off x="3667786" y="4008000"/>
            <a:ext cx="720000" cy="720000"/>
          </a:xfrm>
          <a:prstGeom prst="ellipse">
            <a:avLst/>
          </a:prstGeom>
          <a:noFill/>
          <a:ln w="38100">
            <a:solidFill>
              <a:srgbClr val="4B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二等辺三角形 16">
            <a:extLst>
              <a:ext uri="{FF2B5EF4-FFF2-40B4-BE49-F238E27FC236}">
                <a16:creationId xmlns:a16="http://schemas.microsoft.com/office/drawing/2014/main" id="{2020CB50-12D7-48BE-AAC0-86E421895086}"/>
              </a:ext>
            </a:extLst>
          </p:cNvPr>
          <p:cNvSpPr>
            <a:spLocks noChangeAspect="1"/>
          </p:cNvSpPr>
          <p:nvPr/>
        </p:nvSpPr>
        <p:spPr>
          <a:xfrm>
            <a:off x="3631786" y="2137004"/>
            <a:ext cx="792000" cy="682759"/>
          </a:xfrm>
          <a:prstGeom prst="triangle">
            <a:avLst/>
          </a:prstGeom>
          <a:noFill/>
          <a:ln w="38100">
            <a:solidFill>
              <a:srgbClr val="4B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07B7EE10-8338-495B-9641-DA5C23E077F7}"/>
              </a:ext>
            </a:extLst>
          </p:cNvPr>
          <p:cNvSpPr>
            <a:spLocks noChangeAspect="1"/>
          </p:cNvSpPr>
          <p:nvPr/>
        </p:nvSpPr>
        <p:spPr>
          <a:xfrm>
            <a:off x="3667786" y="3063192"/>
            <a:ext cx="720000" cy="720000"/>
          </a:xfrm>
          <a:prstGeom prst="ellipse">
            <a:avLst/>
          </a:prstGeom>
          <a:noFill/>
          <a:ln w="38100">
            <a:solidFill>
              <a:srgbClr val="4B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40800D5C-1CD2-4836-B5DF-D73560E99FD3}"/>
              </a:ext>
            </a:extLst>
          </p:cNvPr>
          <p:cNvGrpSpPr/>
          <p:nvPr/>
        </p:nvGrpSpPr>
        <p:grpSpPr>
          <a:xfrm>
            <a:off x="10019860" y="775895"/>
            <a:ext cx="1061334" cy="1061334"/>
            <a:chOff x="10671696" y="4069787"/>
            <a:chExt cx="1061334" cy="1061334"/>
          </a:xfrm>
        </p:grpSpPr>
        <p:pic>
          <p:nvPicPr>
            <p:cNvPr id="63" name="グラフィックス 62">
              <a:extLst>
                <a:ext uri="{FF2B5EF4-FFF2-40B4-BE49-F238E27FC236}">
                  <a16:creationId xmlns:a16="http://schemas.microsoft.com/office/drawing/2014/main" id="{04899E88-91BB-4155-8F19-D3DE11C17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71696" y="4069787"/>
              <a:ext cx="1061334" cy="1061334"/>
            </a:xfrm>
            <a:prstGeom prst="rect">
              <a:avLst/>
            </a:prstGeom>
          </p:spPr>
        </p:pic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D58522E2-42B0-4A89-BA3E-F9D70728BBF0}"/>
                </a:ext>
              </a:extLst>
            </p:cNvPr>
            <p:cNvSpPr txBox="1"/>
            <p:nvPr/>
          </p:nvSpPr>
          <p:spPr>
            <a:xfrm>
              <a:off x="10801140" y="4599364"/>
              <a:ext cx="5982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>
                  <a:solidFill>
                    <a:schemeClr val="bg2"/>
                  </a:solidFill>
                </a:rPr>
                <a:t>Bio</a:t>
              </a:r>
              <a:endParaRPr kumimoji="1" lang="ja-JP" altLang="en-US" sz="24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44" name="楕円 43">
            <a:extLst>
              <a:ext uri="{FF2B5EF4-FFF2-40B4-BE49-F238E27FC236}">
                <a16:creationId xmlns:a16="http://schemas.microsoft.com/office/drawing/2014/main" id="{9569FE73-82E2-4B33-BD3F-8D45C79EBA7A}"/>
              </a:ext>
            </a:extLst>
          </p:cNvPr>
          <p:cNvSpPr>
            <a:spLocks noChangeAspect="1"/>
          </p:cNvSpPr>
          <p:nvPr/>
        </p:nvSpPr>
        <p:spPr>
          <a:xfrm>
            <a:off x="10190527" y="2118383"/>
            <a:ext cx="720000" cy="720000"/>
          </a:xfrm>
          <a:prstGeom prst="ellipse">
            <a:avLst/>
          </a:prstGeom>
          <a:noFill/>
          <a:ln w="38100">
            <a:solidFill>
              <a:srgbClr val="4B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乗算記号 17">
            <a:extLst>
              <a:ext uri="{FF2B5EF4-FFF2-40B4-BE49-F238E27FC236}">
                <a16:creationId xmlns:a16="http://schemas.microsoft.com/office/drawing/2014/main" id="{7B790219-07DB-4A20-B2E6-7B54923B80A4}"/>
              </a:ext>
            </a:extLst>
          </p:cNvPr>
          <p:cNvSpPr>
            <a:spLocks noChangeAspect="1"/>
          </p:cNvSpPr>
          <p:nvPr/>
        </p:nvSpPr>
        <p:spPr>
          <a:xfrm>
            <a:off x="9992527" y="3810000"/>
            <a:ext cx="1116000" cy="1116000"/>
          </a:xfrm>
          <a:prstGeom prst="mathMultiply">
            <a:avLst>
              <a:gd name="adj1" fmla="val 3361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二等辺三角形 47">
            <a:extLst>
              <a:ext uri="{FF2B5EF4-FFF2-40B4-BE49-F238E27FC236}">
                <a16:creationId xmlns:a16="http://schemas.microsoft.com/office/drawing/2014/main" id="{42A92DBE-33F7-4113-B6BA-AEEEC274CE0D}"/>
              </a:ext>
            </a:extLst>
          </p:cNvPr>
          <p:cNvSpPr>
            <a:spLocks noChangeAspect="1"/>
          </p:cNvSpPr>
          <p:nvPr/>
        </p:nvSpPr>
        <p:spPr>
          <a:xfrm>
            <a:off x="10154527" y="3081813"/>
            <a:ext cx="792000" cy="682759"/>
          </a:xfrm>
          <a:prstGeom prst="triangle">
            <a:avLst/>
          </a:prstGeom>
          <a:noFill/>
          <a:ln w="38100">
            <a:solidFill>
              <a:srgbClr val="4B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29DBE6C-D607-442C-94F4-DECBE3A00FB0}"/>
              </a:ext>
            </a:extLst>
          </p:cNvPr>
          <p:cNvGrpSpPr/>
          <p:nvPr/>
        </p:nvGrpSpPr>
        <p:grpSpPr>
          <a:xfrm>
            <a:off x="5653144" y="775895"/>
            <a:ext cx="1061334" cy="1061334"/>
            <a:chOff x="8388703" y="4069787"/>
            <a:chExt cx="1061334" cy="1061334"/>
          </a:xfrm>
        </p:grpSpPr>
        <p:pic>
          <p:nvPicPr>
            <p:cNvPr id="64" name="グラフィックス 63">
              <a:extLst>
                <a:ext uri="{FF2B5EF4-FFF2-40B4-BE49-F238E27FC236}">
                  <a16:creationId xmlns:a16="http://schemas.microsoft.com/office/drawing/2014/main" id="{373C61BA-1DAC-4148-9D3E-9A8331A66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388703" y="4069787"/>
              <a:ext cx="1061334" cy="1061334"/>
            </a:xfrm>
            <a:prstGeom prst="rect">
              <a:avLst/>
            </a:prstGeom>
          </p:spPr>
        </p:pic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35CE92DF-6059-4E07-B1AB-4016E7A05901}"/>
                </a:ext>
              </a:extLst>
            </p:cNvPr>
            <p:cNvSpPr txBox="1"/>
            <p:nvPr/>
          </p:nvSpPr>
          <p:spPr>
            <a:xfrm>
              <a:off x="8583540" y="4558963"/>
              <a:ext cx="4828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b="1" dirty="0">
                  <a:solidFill>
                    <a:schemeClr val="bg2"/>
                  </a:solidFill>
                </a:rPr>
                <a:t>H</a:t>
              </a:r>
              <a:r>
                <a:rPr kumimoji="1" lang="en-US" altLang="ja-JP" sz="2400" b="1" baseline="-25000" dirty="0">
                  <a:solidFill>
                    <a:schemeClr val="bg2"/>
                  </a:solidFill>
                </a:rPr>
                <a:t>2</a:t>
              </a:r>
              <a:endParaRPr kumimoji="1" lang="ja-JP" altLang="en-US" sz="2400" b="1" baseline="-25000" dirty="0">
                <a:solidFill>
                  <a:schemeClr val="bg2"/>
                </a:solidFill>
              </a:endParaRPr>
            </a:p>
          </p:txBody>
        </p:sp>
      </p:grpSp>
      <p:sp>
        <p:nvSpPr>
          <p:cNvPr id="38" name="楕円 37">
            <a:extLst>
              <a:ext uri="{FF2B5EF4-FFF2-40B4-BE49-F238E27FC236}">
                <a16:creationId xmlns:a16="http://schemas.microsoft.com/office/drawing/2014/main" id="{24750592-5378-4734-87EF-39440CB89990}"/>
              </a:ext>
            </a:extLst>
          </p:cNvPr>
          <p:cNvSpPr>
            <a:spLocks noChangeAspect="1"/>
          </p:cNvSpPr>
          <p:nvPr/>
        </p:nvSpPr>
        <p:spPr>
          <a:xfrm>
            <a:off x="5823811" y="4008000"/>
            <a:ext cx="720000" cy="720000"/>
          </a:xfrm>
          <a:prstGeom prst="ellipse">
            <a:avLst/>
          </a:prstGeom>
          <a:noFill/>
          <a:ln w="38100">
            <a:solidFill>
              <a:srgbClr val="4B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55614936-E2B2-4B8D-BB06-63AA10F5A93D}"/>
              </a:ext>
            </a:extLst>
          </p:cNvPr>
          <p:cNvSpPr>
            <a:spLocks noChangeAspect="1"/>
          </p:cNvSpPr>
          <p:nvPr/>
        </p:nvSpPr>
        <p:spPr>
          <a:xfrm>
            <a:off x="5823811" y="2118383"/>
            <a:ext cx="720000" cy="720000"/>
          </a:xfrm>
          <a:prstGeom prst="ellipse">
            <a:avLst/>
          </a:prstGeom>
          <a:noFill/>
          <a:ln w="38100">
            <a:solidFill>
              <a:srgbClr val="4B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乗算記号 49">
            <a:extLst>
              <a:ext uri="{FF2B5EF4-FFF2-40B4-BE49-F238E27FC236}">
                <a16:creationId xmlns:a16="http://schemas.microsoft.com/office/drawing/2014/main" id="{7DB6C80D-4803-48C5-9CEC-63827EF8B6B2}"/>
              </a:ext>
            </a:extLst>
          </p:cNvPr>
          <p:cNvSpPr>
            <a:spLocks noChangeAspect="1"/>
          </p:cNvSpPr>
          <p:nvPr/>
        </p:nvSpPr>
        <p:spPr>
          <a:xfrm>
            <a:off x="5625811" y="2865192"/>
            <a:ext cx="1116000" cy="1116000"/>
          </a:xfrm>
          <a:prstGeom prst="mathMultiply">
            <a:avLst>
              <a:gd name="adj1" fmla="val 3361"/>
            </a:avLst>
          </a:prstGeom>
          <a:solidFill>
            <a:schemeClr val="tx1"/>
          </a:solidFill>
          <a:ln>
            <a:solidFill>
              <a:srgbClr val="4B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FC2F83B-B065-4EB0-9232-53613EE5D0C4}"/>
              </a:ext>
            </a:extLst>
          </p:cNvPr>
          <p:cNvGrpSpPr/>
          <p:nvPr/>
        </p:nvGrpSpPr>
        <p:grpSpPr>
          <a:xfrm>
            <a:off x="7836502" y="775895"/>
            <a:ext cx="1061334" cy="1061334"/>
            <a:chOff x="9538408" y="3577765"/>
            <a:chExt cx="1061334" cy="1061334"/>
          </a:xfrm>
        </p:grpSpPr>
        <p:pic>
          <p:nvPicPr>
            <p:cNvPr id="62" name="グラフィックス 61">
              <a:extLst>
                <a:ext uri="{FF2B5EF4-FFF2-40B4-BE49-F238E27FC236}">
                  <a16:creationId xmlns:a16="http://schemas.microsoft.com/office/drawing/2014/main" id="{78BFF444-6431-405D-92D7-E395AD8C6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38408" y="3577765"/>
              <a:ext cx="1061334" cy="1061334"/>
            </a:xfrm>
            <a:prstGeom prst="rect">
              <a:avLst/>
            </a:prstGeom>
          </p:spPr>
        </p:pic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65BBB8F0-40CA-4309-B3C2-2E1AA1C2CBF3}"/>
                </a:ext>
              </a:extLst>
            </p:cNvPr>
            <p:cNvSpPr txBox="1"/>
            <p:nvPr/>
          </p:nvSpPr>
          <p:spPr>
            <a:xfrm>
              <a:off x="9637711" y="4066456"/>
              <a:ext cx="6848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b="1" dirty="0">
                  <a:solidFill>
                    <a:schemeClr val="bg2"/>
                  </a:solidFill>
                </a:rPr>
                <a:t>NH</a:t>
              </a:r>
              <a:r>
                <a:rPr kumimoji="1" lang="en-US" altLang="ja-JP" sz="2400" b="1" baseline="-25000" dirty="0">
                  <a:solidFill>
                    <a:schemeClr val="bg2"/>
                  </a:solidFill>
                </a:rPr>
                <a:t>3</a:t>
              </a:r>
              <a:endParaRPr kumimoji="1" lang="ja-JP" altLang="en-US" sz="2400" b="1" baseline="-25000" dirty="0">
                <a:solidFill>
                  <a:schemeClr val="bg2"/>
                </a:solidFill>
              </a:endParaRPr>
            </a:p>
          </p:txBody>
        </p:sp>
      </p:grpSp>
      <p:sp>
        <p:nvSpPr>
          <p:cNvPr id="40" name="楕円 39">
            <a:extLst>
              <a:ext uri="{FF2B5EF4-FFF2-40B4-BE49-F238E27FC236}">
                <a16:creationId xmlns:a16="http://schemas.microsoft.com/office/drawing/2014/main" id="{CAEE37D5-CE53-449D-8A72-FA41A7BF91A0}"/>
              </a:ext>
            </a:extLst>
          </p:cNvPr>
          <p:cNvSpPr>
            <a:spLocks noChangeAspect="1"/>
          </p:cNvSpPr>
          <p:nvPr/>
        </p:nvSpPr>
        <p:spPr>
          <a:xfrm>
            <a:off x="8007169" y="4008000"/>
            <a:ext cx="720000" cy="720000"/>
          </a:xfrm>
          <a:prstGeom prst="ellipse">
            <a:avLst/>
          </a:prstGeom>
          <a:noFill/>
          <a:ln w="38100">
            <a:solidFill>
              <a:srgbClr val="4B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1536DD87-A6F6-40A1-93CB-71F446A162A4}"/>
              </a:ext>
            </a:extLst>
          </p:cNvPr>
          <p:cNvSpPr>
            <a:spLocks noChangeAspect="1"/>
          </p:cNvSpPr>
          <p:nvPr/>
        </p:nvSpPr>
        <p:spPr>
          <a:xfrm>
            <a:off x="8007169" y="2118383"/>
            <a:ext cx="720000" cy="720000"/>
          </a:xfrm>
          <a:prstGeom prst="ellipse">
            <a:avLst/>
          </a:prstGeom>
          <a:noFill/>
          <a:ln w="38100">
            <a:solidFill>
              <a:srgbClr val="4B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乗算記号 50">
            <a:extLst>
              <a:ext uri="{FF2B5EF4-FFF2-40B4-BE49-F238E27FC236}">
                <a16:creationId xmlns:a16="http://schemas.microsoft.com/office/drawing/2014/main" id="{D353899C-F115-4848-ACEF-38A395A8A6AE}"/>
              </a:ext>
            </a:extLst>
          </p:cNvPr>
          <p:cNvSpPr>
            <a:spLocks noChangeAspect="1"/>
          </p:cNvSpPr>
          <p:nvPr/>
        </p:nvSpPr>
        <p:spPr>
          <a:xfrm>
            <a:off x="7809169" y="2865192"/>
            <a:ext cx="1116000" cy="1116000"/>
          </a:xfrm>
          <a:prstGeom prst="mathMultiply">
            <a:avLst>
              <a:gd name="adj1" fmla="val 3361"/>
            </a:avLst>
          </a:prstGeom>
          <a:solidFill>
            <a:schemeClr val="tx1"/>
          </a:solidFill>
          <a:ln>
            <a:solidFill>
              <a:srgbClr val="4B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コンテンツ プレースホルダー 9">
            <a:extLst>
              <a:ext uri="{FF2B5EF4-FFF2-40B4-BE49-F238E27FC236}">
                <a16:creationId xmlns:a16="http://schemas.microsoft.com/office/drawing/2014/main" id="{D255EF66-2F7A-4D9F-A778-42753FE797AC}"/>
              </a:ext>
            </a:extLst>
          </p:cNvPr>
          <p:cNvSpPr txBox="1">
            <a:spLocks/>
          </p:cNvSpPr>
          <p:nvPr/>
        </p:nvSpPr>
        <p:spPr>
          <a:xfrm>
            <a:off x="13011" y="5074629"/>
            <a:ext cx="12331379" cy="682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buFont typeface="Arial" panose="020B0604020202020204" pitchFamily="34" charset="0"/>
              <a:buChar char="►"/>
            </a:pPr>
            <a:r>
              <a:rPr lang="en-US" altLang="ja-JP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Bio-fuels can be used directly in diesel engines or as a mixture with diesel fuels.</a:t>
            </a:r>
            <a:endParaRPr lang="ja-JP" altLang="en-US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コンテンツ プレースホルダー 2">
            <a:extLst>
              <a:ext uri="{FF2B5EF4-FFF2-40B4-BE49-F238E27FC236}">
                <a16:creationId xmlns:a16="http://schemas.microsoft.com/office/drawing/2014/main" id="{773DB439-3AB2-4FC3-9C7E-5426801E34BF}"/>
              </a:ext>
            </a:extLst>
          </p:cNvPr>
          <p:cNvSpPr txBox="1">
            <a:spLocks/>
          </p:cNvSpPr>
          <p:nvPr/>
        </p:nvSpPr>
        <p:spPr>
          <a:xfrm>
            <a:off x="13011" y="5577766"/>
            <a:ext cx="12165976" cy="1280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b="1" u="sng" dirty="0">
                <a:latin typeface="+mj-lt"/>
              </a:rPr>
              <a:t>Because alternative fuels have different characteristics, which fuels should be used for vessels is still be unclear and the IMO have not declared it yet.</a:t>
            </a:r>
            <a:endParaRPr kumimoji="1" lang="ja-JP" altLang="en-US" b="1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2102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5316DF35-A1C6-44FA-82E7-07ADC1A22C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2897" y="2133600"/>
            <a:ext cx="2003073" cy="1335382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15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Appendix </a:t>
            </a:r>
            <a:r>
              <a:rPr kumimoji="1" lang="ja-JP" altLang="en-US" b="1" dirty="0">
                <a:latin typeface="+mn-lt"/>
              </a:rPr>
              <a:t>－ </a:t>
            </a:r>
            <a:r>
              <a:rPr kumimoji="1" lang="en-US" altLang="ja-JP" b="1" dirty="0">
                <a:latin typeface="+mn-lt"/>
              </a:rPr>
              <a:t>Why Japan?</a:t>
            </a:r>
            <a:endParaRPr lang="ja-JP" altLang="en-US" b="1" dirty="0">
              <a:latin typeface="+mn-lt"/>
            </a:endParaRPr>
          </a:p>
        </p:txBody>
      </p:sp>
      <p:pic>
        <p:nvPicPr>
          <p:cNvPr id="3" name="グラフィックス 2">
            <a:extLst>
              <a:ext uri="{FF2B5EF4-FFF2-40B4-BE49-F238E27FC236}">
                <a16:creationId xmlns:a16="http://schemas.microsoft.com/office/drawing/2014/main" id="{0BA21F96-1EB2-464F-BC92-BD686D49D3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0419" y="2133600"/>
            <a:ext cx="2003073" cy="1335382"/>
          </a:xfrm>
          <a:prstGeom prst="rect">
            <a:avLst/>
          </a:prstGeom>
        </p:spPr>
      </p:pic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E7D9955A-1C1F-4752-A010-A267786A89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872" y="2138891"/>
            <a:ext cx="2003073" cy="1335382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882F5BDB-5E65-46A5-8CA3-F4AB36DDBCA0}"/>
              </a:ext>
            </a:extLst>
          </p:cNvPr>
          <p:cNvGrpSpPr/>
          <p:nvPr/>
        </p:nvGrpSpPr>
        <p:grpSpPr>
          <a:xfrm>
            <a:off x="2054512" y="3120813"/>
            <a:ext cx="496863" cy="706917"/>
            <a:chOff x="7429247" y="3030680"/>
            <a:chExt cx="496863" cy="706917"/>
          </a:xfrm>
        </p:grpSpPr>
        <p:sp>
          <p:nvSpPr>
            <p:cNvPr id="13" name="フリーフォーム: 図形 12">
              <a:extLst>
                <a:ext uri="{FF2B5EF4-FFF2-40B4-BE49-F238E27FC236}">
                  <a16:creationId xmlns:a16="http://schemas.microsoft.com/office/drawing/2014/main" id="{A82D44D7-E830-4171-86EC-940C6ECAA4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29247" y="3030680"/>
              <a:ext cx="496863" cy="706917"/>
            </a:xfrm>
            <a:custGeom>
              <a:avLst/>
              <a:gdLst>
                <a:gd name="connsiteX0" fmla="*/ 1154887 w 1171575"/>
                <a:gd name="connsiteY0" fmla="*/ 580949 h 1666875"/>
                <a:gd name="connsiteX1" fmla="*/ 580949 w 1171575"/>
                <a:gd name="connsiteY1" fmla="*/ 7144 h 1666875"/>
                <a:gd name="connsiteX2" fmla="*/ 7144 w 1171575"/>
                <a:gd name="connsiteY2" fmla="*/ 580949 h 1666875"/>
                <a:gd name="connsiteX3" fmla="*/ 213131 w 1171575"/>
                <a:gd name="connsiteY3" fmla="*/ 1021309 h 1666875"/>
                <a:gd name="connsiteX4" fmla="*/ 22622 w 1171575"/>
                <a:gd name="connsiteY4" fmla="*/ 1550851 h 1666875"/>
                <a:gd name="connsiteX5" fmla="*/ 220770 w 1171575"/>
                <a:gd name="connsiteY5" fmla="*/ 1507569 h 1666875"/>
                <a:gd name="connsiteX6" fmla="*/ 345919 w 1171575"/>
                <a:gd name="connsiteY6" fmla="*/ 1667065 h 1666875"/>
                <a:gd name="connsiteX7" fmla="*/ 530942 w 1171575"/>
                <a:gd name="connsiteY7" fmla="*/ 1152344 h 1666875"/>
                <a:gd name="connsiteX8" fmla="*/ 580949 w 1171575"/>
                <a:gd name="connsiteY8" fmla="*/ 1154887 h 1666875"/>
                <a:gd name="connsiteX9" fmla="*/ 658187 w 1171575"/>
                <a:gd name="connsiteY9" fmla="*/ 1149077 h 1666875"/>
                <a:gd name="connsiteX10" fmla="*/ 844515 w 1171575"/>
                <a:gd name="connsiteY10" fmla="*/ 1667065 h 1666875"/>
                <a:gd name="connsiteX11" fmla="*/ 969673 w 1171575"/>
                <a:gd name="connsiteY11" fmla="*/ 1507569 h 1666875"/>
                <a:gd name="connsiteX12" fmla="*/ 1167813 w 1171575"/>
                <a:gd name="connsiteY12" fmla="*/ 1550851 h 1666875"/>
                <a:gd name="connsiteX13" fmla="*/ 970321 w 1171575"/>
                <a:gd name="connsiteY13" fmla="*/ 1001858 h 1666875"/>
                <a:gd name="connsiteX14" fmla="*/ 1154887 w 1171575"/>
                <a:gd name="connsiteY14" fmla="*/ 580949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71575" h="1666875">
                  <a:moveTo>
                    <a:pt x="1154887" y="580949"/>
                  </a:moveTo>
                  <a:cubicBezTo>
                    <a:pt x="1154887" y="263918"/>
                    <a:pt x="898046" y="7144"/>
                    <a:pt x="580949" y="7144"/>
                  </a:cubicBezTo>
                  <a:cubicBezTo>
                    <a:pt x="263918" y="7144"/>
                    <a:pt x="7144" y="263918"/>
                    <a:pt x="7144" y="580949"/>
                  </a:cubicBezTo>
                  <a:cubicBezTo>
                    <a:pt x="7144" y="757876"/>
                    <a:pt x="87316" y="916000"/>
                    <a:pt x="213131" y="1021309"/>
                  </a:cubicBezTo>
                  <a:lnTo>
                    <a:pt x="22622" y="1550851"/>
                  </a:lnTo>
                  <a:lnTo>
                    <a:pt x="220770" y="1507569"/>
                  </a:lnTo>
                  <a:lnTo>
                    <a:pt x="345919" y="1667065"/>
                  </a:lnTo>
                  <a:lnTo>
                    <a:pt x="530942" y="1152344"/>
                  </a:lnTo>
                  <a:cubicBezTo>
                    <a:pt x="547402" y="1153782"/>
                    <a:pt x="564042" y="1154887"/>
                    <a:pt x="580949" y="1154887"/>
                  </a:cubicBezTo>
                  <a:cubicBezTo>
                    <a:pt x="607266" y="1154887"/>
                    <a:pt x="632917" y="1152411"/>
                    <a:pt x="658187" y="1149077"/>
                  </a:cubicBezTo>
                  <a:lnTo>
                    <a:pt x="844515" y="1667065"/>
                  </a:lnTo>
                  <a:lnTo>
                    <a:pt x="969673" y="1507569"/>
                  </a:lnTo>
                  <a:lnTo>
                    <a:pt x="1167813" y="1550851"/>
                  </a:lnTo>
                  <a:lnTo>
                    <a:pt x="970321" y="1001858"/>
                  </a:lnTo>
                  <a:cubicBezTo>
                    <a:pt x="1083593" y="896941"/>
                    <a:pt x="1154887" y="747370"/>
                    <a:pt x="1154887" y="580949"/>
                  </a:cubicBezTo>
                  <a:close/>
                </a:path>
              </a:pathLst>
            </a:custGeom>
            <a:solidFill>
              <a:srgbClr val="4B4B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8BD5A769-B144-457E-8DDF-817668816BD2}"/>
                </a:ext>
              </a:extLst>
            </p:cNvPr>
            <p:cNvSpPr txBox="1"/>
            <p:nvPr/>
          </p:nvSpPr>
          <p:spPr>
            <a:xfrm>
              <a:off x="7493324" y="304353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b="1" dirty="0">
                  <a:solidFill>
                    <a:schemeClr val="bg2"/>
                  </a:solidFill>
                  <a:ea typeface="ＭＳ ゴシック" panose="020B0609070205080204" pitchFamily="49" charset="-128"/>
                  <a:cs typeface="Arial" panose="020B0604020202020204" pitchFamily="34" charset="0"/>
                </a:rPr>
                <a:t>1</a:t>
              </a:r>
              <a:endParaRPr kumimoji="1" lang="ja-JP" altLang="en-US" sz="2400" b="1" dirty="0">
                <a:solidFill>
                  <a:schemeClr val="bg2"/>
                </a:solidFill>
                <a:ea typeface="ＭＳ ゴシック" panose="020B0609070205080204" pitchFamily="49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3DDA380-D81A-4008-A325-F6F7FBADC719}"/>
              </a:ext>
            </a:extLst>
          </p:cNvPr>
          <p:cNvGrpSpPr/>
          <p:nvPr/>
        </p:nvGrpSpPr>
        <p:grpSpPr>
          <a:xfrm>
            <a:off x="4685060" y="3115522"/>
            <a:ext cx="496863" cy="706917"/>
            <a:chOff x="7429247" y="3030680"/>
            <a:chExt cx="496863" cy="706917"/>
          </a:xfrm>
        </p:grpSpPr>
        <p:sp>
          <p:nvSpPr>
            <p:cNvPr id="16" name="フリーフォーム: 図形 15">
              <a:extLst>
                <a:ext uri="{FF2B5EF4-FFF2-40B4-BE49-F238E27FC236}">
                  <a16:creationId xmlns:a16="http://schemas.microsoft.com/office/drawing/2014/main" id="{1852D1A2-2BB6-46CB-9333-1A6E49974E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29247" y="3030680"/>
              <a:ext cx="496863" cy="706917"/>
            </a:xfrm>
            <a:custGeom>
              <a:avLst/>
              <a:gdLst>
                <a:gd name="connsiteX0" fmla="*/ 1154887 w 1171575"/>
                <a:gd name="connsiteY0" fmla="*/ 580949 h 1666875"/>
                <a:gd name="connsiteX1" fmla="*/ 580949 w 1171575"/>
                <a:gd name="connsiteY1" fmla="*/ 7144 h 1666875"/>
                <a:gd name="connsiteX2" fmla="*/ 7144 w 1171575"/>
                <a:gd name="connsiteY2" fmla="*/ 580949 h 1666875"/>
                <a:gd name="connsiteX3" fmla="*/ 213131 w 1171575"/>
                <a:gd name="connsiteY3" fmla="*/ 1021309 h 1666875"/>
                <a:gd name="connsiteX4" fmla="*/ 22622 w 1171575"/>
                <a:gd name="connsiteY4" fmla="*/ 1550851 h 1666875"/>
                <a:gd name="connsiteX5" fmla="*/ 220770 w 1171575"/>
                <a:gd name="connsiteY5" fmla="*/ 1507569 h 1666875"/>
                <a:gd name="connsiteX6" fmla="*/ 345919 w 1171575"/>
                <a:gd name="connsiteY6" fmla="*/ 1667065 h 1666875"/>
                <a:gd name="connsiteX7" fmla="*/ 530942 w 1171575"/>
                <a:gd name="connsiteY7" fmla="*/ 1152344 h 1666875"/>
                <a:gd name="connsiteX8" fmla="*/ 580949 w 1171575"/>
                <a:gd name="connsiteY8" fmla="*/ 1154887 h 1666875"/>
                <a:gd name="connsiteX9" fmla="*/ 658187 w 1171575"/>
                <a:gd name="connsiteY9" fmla="*/ 1149077 h 1666875"/>
                <a:gd name="connsiteX10" fmla="*/ 844515 w 1171575"/>
                <a:gd name="connsiteY10" fmla="*/ 1667065 h 1666875"/>
                <a:gd name="connsiteX11" fmla="*/ 969673 w 1171575"/>
                <a:gd name="connsiteY11" fmla="*/ 1507569 h 1666875"/>
                <a:gd name="connsiteX12" fmla="*/ 1167813 w 1171575"/>
                <a:gd name="connsiteY12" fmla="*/ 1550851 h 1666875"/>
                <a:gd name="connsiteX13" fmla="*/ 970321 w 1171575"/>
                <a:gd name="connsiteY13" fmla="*/ 1001858 h 1666875"/>
                <a:gd name="connsiteX14" fmla="*/ 1154887 w 1171575"/>
                <a:gd name="connsiteY14" fmla="*/ 580949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71575" h="1666875">
                  <a:moveTo>
                    <a:pt x="1154887" y="580949"/>
                  </a:moveTo>
                  <a:cubicBezTo>
                    <a:pt x="1154887" y="263918"/>
                    <a:pt x="898046" y="7144"/>
                    <a:pt x="580949" y="7144"/>
                  </a:cubicBezTo>
                  <a:cubicBezTo>
                    <a:pt x="263918" y="7144"/>
                    <a:pt x="7144" y="263918"/>
                    <a:pt x="7144" y="580949"/>
                  </a:cubicBezTo>
                  <a:cubicBezTo>
                    <a:pt x="7144" y="757876"/>
                    <a:pt x="87316" y="916000"/>
                    <a:pt x="213131" y="1021309"/>
                  </a:cubicBezTo>
                  <a:lnTo>
                    <a:pt x="22622" y="1550851"/>
                  </a:lnTo>
                  <a:lnTo>
                    <a:pt x="220770" y="1507569"/>
                  </a:lnTo>
                  <a:lnTo>
                    <a:pt x="345919" y="1667065"/>
                  </a:lnTo>
                  <a:lnTo>
                    <a:pt x="530942" y="1152344"/>
                  </a:lnTo>
                  <a:cubicBezTo>
                    <a:pt x="547402" y="1153782"/>
                    <a:pt x="564042" y="1154887"/>
                    <a:pt x="580949" y="1154887"/>
                  </a:cubicBezTo>
                  <a:cubicBezTo>
                    <a:pt x="607266" y="1154887"/>
                    <a:pt x="632917" y="1152411"/>
                    <a:pt x="658187" y="1149077"/>
                  </a:cubicBezTo>
                  <a:lnTo>
                    <a:pt x="844515" y="1667065"/>
                  </a:lnTo>
                  <a:lnTo>
                    <a:pt x="969673" y="1507569"/>
                  </a:lnTo>
                  <a:lnTo>
                    <a:pt x="1167813" y="1550851"/>
                  </a:lnTo>
                  <a:lnTo>
                    <a:pt x="970321" y="1001858"/>
                  </a:lnTo>
                  <a:cubicBezTo>
                    <a:pt x="1083593" y="896941"/>
                    <a:pt x="1154887" y="747370"/>
                    <a:pt x="1154887" y="580949"/>
                  </a:cubicBezTo>
                  <a:close/>
                </a:path>
              </a:pathLst>
            </a:custGeom>
            <a:solidFill>
              <a:srgbClr val="4B4B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D62F20B-2B84-4C06-A9CA-7A42184F05E2}"/>
                </a:ext>
              </a:extLst>
            </p:cNvPr>
            <p:cNvSpPr txBox="1"/>
            <p:nvPr/>
          </p:nvSpPr>
          <p:spPr>
            <a:xfrm>
              <a:off x="7493324" y="304353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b="1" dirty="0">
                  <a:solidFill>
                    <a:schemeClr val="bg2"/>
                  </a:solidFill>
                  <a:ea typeface="ＭＳ ゴシック" panose="020B0609070205080204" pitchFamily="49" charset="-128"/>
                  <a:cs typeface="Arial" panose="020B0604020202020204" pitchFamily="34" charset="0"/>
                </a:rPr>
                <a:t>2</a:t>
              </a:r>
              <a:endParaRPr kumimoji="1" lang="ja-JP" altLang="en-US" sz="2400" b="1" dirty="0">
                <a:solidFill>
                  <a:schemeClr val="bg2"/>
                </a:solidFill>
                <a:ea typeface="ＭＳ ゴシック" panose="020B0609070205080204" pitchFamily="49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CA4E6D4F-3595-4056-92A5-5FD87484DCEF}"/>
              </a:ext>
            </a:extLst>
          </p:cNvPr>
          <p:cNvGrpSpPr/>
          <p:nvPr/>
        </p:nvGrpSpPr>
        <p:grpSpPr>
          <a:xfrm>
            <a:off x="7327538" y="3128377"/>
            <a:ext cx="496863" cy="706917"/>
            <a:chOff x="7429247" y="3030680"/>
            <a:chExt cx="496863" cy="706917"/>
          </a:xfrm>
        </p:grpSpPr>
        <p:sp>
          <p:nvSpPr>
            <p:cNvPr id="19" name="フリーフォーム: 図形 18">
              <a:extLst>
                <a:ext uri="{FF2B5EF4-FFF2-40B4-BE49-F238E27FC236}">
                  <a16:creationId xmlns:a16="http://schemas.microsoft.com/office/drawing/2014/main" id="{43347C80-1568-42DD-AB2F-29ECACB02A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29247" y="3030680"/>
              <a:ext cx="496863" cy="706917"/>
            </a:xfrm>
            <a:custGeom>
              <a:avLst/>
              <a:gdLst>
                <a:gd name="connsiteX0" fmla="*/ 1154887 w 1171575"/>
                <a:gd name="connsiteY0" fmla="*/ 580949 h 1666875"/>
                <a:gd name="connsiteX1" fmla="*/ 580949 w 1171575"/>
                <a:gd name="connsiteY1" fmla="*/ 7144 h 1666875"/>
                <a:gd name="connsiteX2" fmla="*/ 7144 w 1171575"/>
                <a:gd name="connsiteY2" fmla="*/ 580949 h 1666875"/>
                <a:gd name="connsiteX3" fmla="*/ 213131 w 1171575"/>
                <a:gd name="connsiteY3" fmla="*/ 1021309 h 1666875"/>
                <a:gd name="connsiteX4" fmla="*/ 22622 w 1171575"/>
                <a:gd name="connsiteY4" fmla="*/ 1550851 h 1666875"/>
                <a:gd name="connsiteX5" fmla="*/ 220770 w 1171575"/>
                <a:gd name="connsiteY5" fmla="*/ 1507569 h 1666875"/>
                <a:gd name="connsiteX6" fmla="*/ 345919 w 1171575"/>
                <a:gd name="connsiteY6" fmla="*/ 1667065 h 1666875"/>
                <a:gd name="connsiteX7" fmla="*/ 530942 w 1171575"/>
                <a:gd name="connsiteY7" fmla="*/ 1152344 h 1666875"/>
                <a:gd name="connsiteX8" fmla="*/ 580949 w 1171575"/>
                <a:gd name="connsiteY8" fmla="*/ 1154887 h 1666875"/>
                <a:gd name="connsiteX9" fmla="*/ 658187 w 1171575"/>
                <a:gd name="connsiteY9" fmla="*/ 1149077 h 1666875"/>
                <a:gd name="connsiteX10" fmla="*/ 844515 w 1171575"/>
                <a:gd name="connsiteY10" fmla="*/ 1667065 h 1666875"/>
                <a:gd name="connsiteX11" fmla="*/ 969673 w 1171575"/>
                <a:gd name="connsiteY11" fmla="*/ 1507569 h 1666875"/>
                <a:gd name="connsiteX12" fmla="*/ 1167813 w 1171575"/>
                <a:gd name="connsiteY12" fmla="*/ 1550851 h 1666875"/>
                <a:gd name="connsiteX13" fmla="*/ 970321 w 1171575"/>
                <a:gd name="connsiteY13" fmla="*/ 1001858 h 1666875"/>
                <a:gd name="connsiteX14" fmla="*/ 1154887 w 1171575"/>
                <a:gd name="connsiteY14" fmla="*/ 580949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71575" h="1666875">
                  <a:moveTo>
                    <a:pt x="1154887" y="580949"/>
                  </a:moveTo>
                  <a:cubicBezTo>
                    <a:pt x="1154887" y="263918"/>
                    <a:pt x="898046" y="7144"/>
                    <a:pt x="580949" y="7144"/>
                  </a:cubicBezTo>
                  <a:cubicBezTo>
                    <a:pt x="263918" y="7144"/>
                    <a:pt x="7144" y="263918"/>
                    <a:pt x="7144" y="580949"/>
                  </a:cubicBezTo>
                  <a:cubicBezTo>
                    <a:pt x="7144" y="757876"/>
                    <a:pt x="87316" y="916000"/>
                    <a:pt x="213131" y="1021309"/>
                  </a:cubicBezTo>
                  <a:lnTo>
                    <a:pt x="22622" y="1550851"/>
                  </a:lnTo>
                  <a:lnTo>
                    <a:pt x="220770" y="1507569"/>
                  </a:lnTo>
                  <a:lnTo>
                    <a:pt x="345919" y="1667065"/>
                  </a:lnTo>
                  <a:lnTo>
                    <a:pt x="530942" y="1152344"/>
                  </a:lnTo>
                  <a:cubicBezTo>
                    <a:pt x="547402" y="1153782"/>
                    <a:pt x="564042" y="1154887"/>
                    <a:pt x="580949" y="1154887"/>
                  </a:cubicBezTo>
                  <a:cubicBezTo>
                    <a:pt x="607266" y="1154887"/>
                    <a:pt x="632917" y="1152411"/>
                    <a:pt x="658187" y="1149077"/>
                  </a:cubicBezTo>
                  <a:lnTo>
                    <a:pt x="844515" y="1667065"/>
                  </a:lnTo>
                  <a:lnTo>
                    <a:pt x="969673" y="1507569"/>
                  </a:lnTo>
                  <a:lnTo>
                    <a:pt x="1167813" y="1550851"/>
                  </a:lnTo>
                  <a:lnTo>
                    <a:pt x="970321" y="1001858"/>
                  </a:lnTo>
                  <a:cubicBezTo>
                    <a:pt x="1083593" y="896941"/>
                    <a:pt x="1154887" y="747370"/>
                    <a:pt x="1154887" y="580949"/>
                  </a:cubicBezTo>
                  <a:close/>
                </a:path>
              </a:pathLst>
            </a:custGeom>
            <a:solidFill>
              <a:srgbClr val="4B4B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A39EC229-9189-4308-8329-8F515C549E79}"/>
                </a:ext>
              </a:extLst>
            </p:cNvPr>
            <p:cNvSpPr txBox="1"/>
            <p:nvPr/>
          </p:nvSpPr>
          <p:spPr>
            <a:xfrm>
              <a:off x="7493324" y="304353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b="1" dirty="0">
                  <a:solidFill>
                    <a:schemeClr val="bg2"/>
                  </a:solidFill>
                  <a:ea typeface="ＭＳ ゴシック" panose="020B0609070205080204" pitchFamily="49" charset="-128"/>
                  <a:cs typeface="Arial" panose="020B0604020202020204" pitchFamily="34" charset="0"/>
                </a:rPr>
                <a:t>3</a:t>
              </a:r>
              <a:endParaRPr kumimoji="1" lang="ja-JP" altLang="en-US" sz="2400" b="1" dirty="0">
                <a:solidFill>
                  <a:schemeClr val="bg2"/>
                </a:solidFill>
                <a:ea typeface="ＭＳ ゴシック" panose="020B0609070205080204" pitchFamily="49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30" name="グラフィックス 29">
            <a:extLst>
              <a:ext uri="{FF2B5EF4-FFF2-40B4-BE49-F238E27FC236}">
                <a16:creationId xmlns:a16="http://schemas.microsoft.com/office/drawing/2014/main" id="{FA6C6399-8B70-4B86-849E-921BBC6EC3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53225"/>
          <a:stretch/>
        </p:blipFill>
        <p:spPr>
          <a:xfrm>
            <a:off x="3412844" y="4430868"/>
            <a:ext cx="191399" cy="409190"/>
          </a:xfrm>
          <a:prstGeom prst="rect">
            <a:avLst/>
          </a:prstGeom>
        </p:spPr>
      </p:pic>
      <p:pic>
        <p:nvPicPr>
          <p:cNvPr id="31" name="グラフィックス 30">
            <a:extLst>
              <a:ext uri="{FF2B5EF4-FFF2-40B4-BE49-F238E27FC236}">
                <a16:creationId xmlns:a16="http://schemas.microsoft.com/office/drawing/2014/main" id="{A55F1F7F-E242-4A1E-8AA7-A02ABD85C7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61234"/>
          <a:stretch/>
        </p:blipFill>
        <p:spPr>
          <a:xfrm>
            <a:off x="6546972" y="3946535"/>
            <a:ext cx="158628" cy="409190"/>
          </a:xfrm>
          <a:prstGeom prst="rect">
            <a:avLst/>
          </a:prstGeom>
        </p:spPr>
      </p:pic>
      <p:pic>
        <p:nvPicPr>
          <p:cNvPr id="35" name="グラフィックス 34">
            <a:extLst>
              <a:ext uri="{FF2B5EF4-FFF2-40B4-BE49-F238E27FC236}">
                <a16:creationId xmlns:a16="http://schemas.microsoft.com/office/drawing/2014/main" id="{F53C179F-0F04-41C0-98EF-878F50ACAA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33723" y="4430868"/>
            <a:ext cx="409190" cy="409190"/>
          </a:xfrm>
          <a:prstGeom prst="rect">
            <a:avLst/>
          </a:prstGeom>
        </p:spPr>
      </p:pic>
      <p:pic>
        <p:nvPicPr>
          <p:cNvPr id="36" name="グラフィックス 35">
            <a:extLst>
              <a:ext uri="{FF2B5EF4-FFF2-40B4-BE49-F238E27FC236}">
                <a16:creationId xmlns:a16="http://schemas.microsoft.com/office/drawing/2014/main" id="{B71ED065-48E9-4AB3-A22C-B64188114F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74394" y="3950710"/>
            <a:ext cx="409190" cy="409190"/>
          </a:xfrm>
          <a:prstGeom prst="rect">
            <a:avLst/>
          </a:prstGeom>
        </p:spPr>
      </p:pic>
      <p:pic>
        <p:nvPicPr>
          <p:cNvPr id="37" name="グラフィックス 36">
            <a:extLst>
              <a:ext uri="{FF2B5EF4-FFF2-40B4-BE49-F238E27FC236}">
                <a16:creationId xmlns:a16="http://schemas.microsoft.com/office/drawing/2014/main" id="{1B9A9DA1-5256-4638-9880-E452FA5B1C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91965" y="3950717"/>
            <a:ext cx="409190" cy="409190"/>
          </a:xfrm>
          <a:prstGeom prst="rect">
            <a:avLst/>
          </a:prstGeom>
        </p:spPr>
      </p:pic>
      <p:pic>
        <p:nvPicPr>
          <p:cNvPr id="38" name="グラフィックス 37">
            <a:extLst>
              <a:ext uri="{FF2B5EF4-FFF2-40B4-BE49-F238E27FC236}">
                <a16:creationId xmlns:a16="http://schemas.microsoft.com/office/drawing/2014/main" id="{86A2F722-7D99-4F67-8C99-7C61934AB3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12844" y="3946535"/>
            <a:ext cx="409190" cy="409190"/>
          </a:xfrm>
          <a:prstGeom prst="rect">
            <a:avLst/>
          </a:prstGeom>
        </p:spPr>
      </p:pic>
      <p:pic>
        <p:nvPicPr>
          <p:cNvPr id="39" name="グラフィックス 38">
            <a:extLst>
              <a:ext uri="{FF2B5EF4-FFF2-40B4-BE49-F238E27FC236}">
                <a16:creationId xmlns:a16="http://schemas.microsoft.com/office/drawing/2014/main" id="{01B4EFCC-EF93-4F8B-A200-F0EB5271F2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33723" y="3946535"/>
            <a:ext cx="409190" cy="409190"/>
          </a:xfrm>
          <a:prstGeom prst="rect">
            <a:avLst/>
          </a:prstGeom>
        </p:spPr>
      </p:pic>
      <p:pic>
        <p:nvPicPr>
          <p:cNvPr id="40" name="グラフィックス 39">
            <a:extLst>
              <a:ext uri="{FF2B5EF4-FFF2-40B4-BE49-F238E27FC236}">
                <a16:creationId xmlns:a16="http://schemas.microsoft.com/office/drawing/2014/main" id="{A1E6D9A4-171C-405F-A541-79D5D309DE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67851" y="3946535"/>
            <a:ext cx="409190" cy="409190"/>
          </a:xfrm>
          <a:prstGeom prst="rect">
            <a:avLst/>
          </a:prstGeom>
        </p:spPr>
      </p:pic>
      <p:pic>
        <p:nvPicPr>
          <p:cNvPr id="41" name="グラフィックス 40">
            <a:extLst>
              <a:ext uri="{FF2B5EF4-FFF2-40B4-BE49-F238E27FC236}">
                <a16:creationId xmlns:a16="http://schemas.microsoft.com/office/drawing/2014/main" id="{165A8B43-B1F9-48A9-814B-F51EE2D003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88730" y="3952798"/>
            <a:ext cx="409190" cy="409190"/>
          </a:xfrm>
          <a:prstGeom prst="rect">
            <a:avLst/>
          </a:prstGeom>
        </p:spPr>
      </p:pic>
      <p:pic>
        <p:nvPicPr>
          <p:cNvPr id="42" name="グラフィックス 41">
            <a:extLst>
              <a:ext uri="{FF2B5EF4-FFF2-40B4-BE49-F238E27FC236}">
                <a16:creationId xmlns:a16="http://schemas.microsoft.com/office/drawing/2014/main" id="{6B19E941-BD81-43FF-920D-224E3E87EF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40543" y="3956001"/>
            <a:ext cx="409190" cy="409190"/>
          </a:xfrm>
          <a:prstGeom prst="rect">
            <a:avLst/>
          </a:prstGeom>
        </p:spPr>
      </p:pic>
      <p:pic>
        <p:nvPicPr>
          <p:cNvPr id="43" name="グラフィックス 42">
            <a:extLst>
              <a:ext uri="{FF2B5EF4-FFF2-40B4-BE49-F238E27FC236}">
                <a16:creationId xmlns:a16="http://schemas.microsoft.com/office/drawing/2014/main" id="{B0630D34-4EB6-4757-AC82-ABCC02C6D3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8114" y="3956008"/>
            <a:ext cx="409190" cy="409190"/>
          </a:xfrm>
          <a:prstGeom prst="rect">
            <a:avLst/>
          </a:prstGeom>
        </p:spPr>
      </p:pic>
      <p:pic>
        <p:nvPicPr>
          <p:cNvPr id="44" name="グラフィックス 43">
            <a:extLst>
              <a:ext uri="{FF2B5EF4-FFF2-40B4-BE49-F238E27FC236}">
                <a16:creationId xmlns:a16="http://schemas.microsoft.com/office/drawing/2014/main" id="{712FE132-032F-4F09-9A74-F6473169E0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8993" y="3951826"/>
            <a:ext cx="409190" cy="409190"/>
          </a:xfrm>
          <a:prstGeom prst="rect">
            <a:avLst/>
          </a:prstGeom>
        </p:spPr>
      </p:pic>
      <p:pic>
        <p:nvPicPr>
          <p:cNvPr id="45" name="グラフィックス 44">
            <a:extLst>
              <a:ext uri="{FF2B5EF4-FFF2-40B4-BE49-F238E27FC236}">
                <a16:creationId xmlns:a16="http://schemas.microsoft.com/office/drawing/2014/main" id="{555AEBC6-F16C-4C21-A3E3-7F4C086692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9872" y="3951826"/>
            <a:ext cx="409190" cy="409190"/>
          </a:xfrm>
          <a:prstGeom prst="rect">
            <a:avLst/>
          </a:prstGeom>
        </p:spPr>
      </p:pic>
      <p:pic>
        <p:nvPicPr>
          <p:cNvPr id="46" name="グラフィックス 45">
            <a:extLst>
              <a:ext uri="{FF2B5EF4-FFF2-40B4-BE49-F238E27FC236}">
                <a16:creationId xmlns:a16="http://schemas.microsoft.com/office/drawing/2014/main" id="{98A8AC40-866E-4978-B9AD-4817D812DE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40543" y="4445481"/>
            <a:ext cx="409190" cy="409190"/>
          </a:xfrm>
          <a:prstGeom prst="rect">
            <a:avLst/>
          </a:prstGeom>
        </p:spPr>
      </p:pic>
      <p:pic>
        <p:nvPicPr>
          <p:cNvPr id="47" name="グラフィックス 46">
            <a:extLst>
              <a:ext uri="{FF2B5EF4-FFF2-40B4-BE49-F238E27FC236}">
                <a16:creationId xmlns:a16="http://schemas.microsoft.com/office/drawing/2014/main" id="{DBDF066C-91AB-4F50-830E-B683460F16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8114" y="4445488"/>
            <a:ext cx="409190" cy="409190"/>
          </a:xfrm>
          <a:prstGeom prst="rect">
            <a:avLst/>
          </a:prstGeom>
        </p:spPr>
      </p:pic>
      <p:pic>
        <p:nvPicPr>
          <p:cNvPr id="48" name="グラフィックス 47">
            <a:extLst>
              <a:ext uri="{FF2B5EF4-FFF2-40B4-BE49-F238E27FC236}">
                <a16:creationId xmlns:a16="http://schemas.microsoft.com/office/drawing/2014/main" id="{E32F11E7-7C53-414B-8DF8-780301AF97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8993" y="4441306"/>
            <a:ext cx="409190" cy="409190"/>
          </a:xfrm>
          <a:prstGeom prst="rect">
            <a:avLst/>
          </a:prstGeom>
        </p:spPr>
      </p:pic>
      <p:pic>
        <p:nvPicPr>
          <p:cNvPr id="49" name="グラフィックス 48">
            <a:extLst>
              <a:ext uri="{FF2B5EF4-FFF2-40B4-BE49-F238E27FC236}">
                <a16:creationId xmlns:a16="http://schemas.microsoft.com/office/drawing/2014/main" id="{08BC5C02-259F-4E24-B546-F9965F281C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9872" y="4441306"/>
            <a:ext cx="409190" cy="409190"/>
          </a:xfrm>
          <a:prstGeom prst="rect">
            <a:avLst/>
          </a:prstGeom>
        </p:spPr>
      </p:pic>
      <p:pic>
        <p:nvPicPr>
          <p:cNvPr id="50" name="グラフィックス 49">
            <a:extLst>
              <a:ext uri="{FF2B5EF4-FFF2-40B4-BE49-F238E27FC236}">
                <a16:creationId xmlns:a16="http://schemas.microsoft.com/office/drawing/2014/main" id="{C6F29516-D704-4ED7-9C8B-4FBD44BA26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40543" y="4934961"/>
            <a:ext cx="409190" cy="409190"/>
          </a:xfrm>
          <a:prstGeom prst="rect">
            <a:avLst/>
          </a:prstGeom>
        </p:spPr>
      </p:pic>
      <p:pic>
        <p:nvPicPr>
          <p:cNvPr id="51" name="グラフィックス 50">
            <a:extLst>
              <a:ext uri="{FF2B5EF4-FFF2-40B4-BE49-F238E27FC236}">
                <a16:creationId xmlns:a16="http://schemas.microsoft.com/office/drawing/2014/main" id="{8EB6E81C-1840-4F4D-8416-FF441B3B08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8114" y="4934968"/>
            <a:ext cx="409190" cy="409190"/>
          </a:xfrm>
          <a:prstGeom prst="rect">
            <a:avLst/>
          </a:prstGeom>
        </p:spPr>
      </p:pic>
      <p:pic>
        <p:nvPicPr>
          <p:cNvPr id="52" name="グラフィックス 51">
            <a:extLst>
              <a:ext uri="{FF2B5EF4-FFF2-40B4-BE49-F238E27FC236}">
                <a16:creationId xmlns:a16="http://schemas.microsoft.com/office/drawing/2014/main" id="{9F0DE98C-FD59-48E1-9A0E-8AAB122398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8993" y="4930786"/>
            <a:ext cx="409190" cy="409190"/>
          </a:xfrm>
          <a:prstGeom prst="rect">
            <a:avLst/>
          </a:prstGeom>
        </p:spPr>
      </p:pic>
      <p:pic>
        <p:nvPicPr>
          <p:cNvPr id="53" name="グラフィックス 52">
            <a:extLst>
              <a:ext uri="{FF2B5EF4-FFF2-40B4-BE49-F238E27FC236}">
                <a16:creationId xmlns:a16="http://schemas.microsoft.com/office/drawing/2014/main" id="{AE9757DB-54E2-42C2-8F6E-A6D7AF3DD6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9872" y="4930786"/>
            <a:ext cx="409190" cy="409190"/>
          </a:xfrm>
          <a:prstGeom prst="rect">
            <a:avLst/>
          </a:prstGeom>
        </p:spPr>
      </p:pic>
      <p:pic>
        <p:nvPicPr>
          <p:cNvPr id="54" name="グラフィックス 53">
            <a:extLst>
              <a:ext uri="{FF2B5EF4-FFF2-40B4-BE49-F238E27FC236}">
                <a16:creationId xmlns:a16="http://schemas.microsoft.com/office/drawing/2014/main" id="{121F61F1-7EDB-47A9-BDEA-5B88BE8D51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40543" y="5420259"/>
            <a:ext cx="409190" cy="409190"/>
          </a:xfrm>
          <a:prstGeom prst="rect">
            <a:avLst/>
          </a:prstGeom>
        </p:spPr>
      </p:pic>
      <p:pic>
        <p:nvPicPr>
          <p:cNvPr id="55" name="グラフィックス 54">
            <a:extLst>
              <a:ext uri="{FF2B5EF4-FFF2-40B4-BE49-F238E27FC236}">
                <a16:creationId xmlns:a16="http://schemas.microsoft.com/office/drawing/2014/main" id="{B860F914-F052-423A-B48F-431E5FFA5B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8114" y="5420266"/>
            <a:ext cx="409190" cy="409190"/>
          </a:xfrm>
          <a:prstGeom prst="rect">
            <a:avLst/>
          </a:prstGeom>
        </p:spPr>
      </p:pic>
      <p:pic>
        <p:nvPicPr>
          <p:cNvPr id="56" name="グラフィックス 55">
            <a:extLst>
              <a:ext uri="{FF2B5EF4-FFF2-40B4-BE49-F238E27FC236}">
                <a16:creationId xmlns:a16="http://schemas.microsoft.com/office/drawing/2014/main" id="{7D6E6E33-904B-443B-AD92-616B11FA0E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8993" y="5416084"/>
            <a:ext cx="409190" cy="409190"/>
          </a:xfrm>
          <a:prstGeom prst="rect">
            <a:avLst/>
          </a:prstGeom>
        </p:spPr>
      </p:pic>
      <p:pic>
        <p:nvPicPr>
          <p:cNvPr id="57" name="グラフィックス 56">
            <a:extLst>
              <a:ext uri="{FF2B5EF4-FFF2-40B4-BE49-F238E27FC236}">
                <a16:creationId xmlns:a16="http://schemas.microsoft.com/office/drawing/2014/main" id="{EBB9EA2E-BE0B-420F-8B1D-C5BCECDE78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9872" y="5416084"/>
            <a:ext cx="409190" cy="409190"/>
          </a:xfrm>
          <a:prstGeom prst="rect">
            <a:avLst/>
          </a:prstGeom>
        </p:spPr>
      </p:pic>
      <p:pic>
        <p:nvPicPr>
          <p:cNvPr id="58" name="グラフィックス 57">
            <a:extLst>
              <a:ext uri="{FF2B5EF4-FFF2-40B4-BE49-F238E27FC236}">
                <a16:creationId xmlns:a16="http://schemas.microsoft.com/office/drawing/2014/main" id="{E56BCF53-07CA-4922-ADB8-3C8353F8A5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68610"/>
          <a:stretch/>
        </p:blipFill>
        <p:spPr>
          <a:xfrm>
            <a:off x="299873" y="5901382"/>
            <a:ext cx="128446" cy="409190"/>
          </a:xfrm>
          <a:prstGeom prst="rect">
            <a:avLst/>
          </a:prstGeom>
        </p:spPr>
      </p:pic>
      <p:sp>
        <p:nvSpPr>
          <p:cNvPr id="59" name="コンテンツ プレースホルダー 2">
            <a:extLst>
              <a:ext uri="{FF2B5EF4-FFF2-40B4-BE49-F238E27FC236}">
                <a16:creationId xmlns:a16="http://schemas.microsoft.com/office/drawing/2014/main" id="{F4D8B21F-FBA8-465F-9F15-63A6DA3BC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7325"/>
            <a:ext cx="12192000" cy="1602475"/>
          </a:xfrm>
        </p:spPr>
        <p:txBody>
          <a:bodyPr>
            <a:noAutofit/>
          </a:bodyPr>
          <a:lstStyle/>
          <a:p>
            <a:r>
              <a:rPr kumimoji="1" lang="en-US" altLang="ja-JP" dirty="0">
                <a:latin typeface="+mn-lt"/>
              </a:rPr>
              <a:t>Japan is the leading country in coastal freight transport among OECD nations.</a:t>
            </a:r>
          </a:p>
          <a:p>
            <a:r>
              <a:rPr kumimoji="1" lang="en-US" altLang="ja-JP" dirty="0">
                <a:latin typeface="+mn-lt"/>
              </a:rPr>
              <a:t>Maritime transport accounts for 13.1% of total freight in Japan (by tonnage).</a:t>
            </a:r>
            <a:endParaRPr kumimoji="1" lang="ja-JP" altLang="en-US" dirty="0">
              <a:latin typeface="+mn-lt"/>
            </a:endParaRPr>
          </a:p>
        </p:txBody>
      </p:sp>
      <p:sp>
        <p:nvSpPr>
          <p:cNvPr id="60" name="コンテンツ プレースホルダー 2">
            <a:extLst>
              <a:ext uri="{FF2B5EF4-FFF2-40B4-BE49-F238E27FC236}">
                <a16:creationId xmlns:a16="http://schemas.microsoft.com/office/drawing/2014/main" id="{F76CDD70-32BA-4325-8736-4D23603181D5}"/>
              </a:ext>
            </a:extLst>
          </p:cNvPr>
          <p:cNvSpPr txBox="1">
            <a:spLocks/>
          </p:cNvSpPr>
          <p:nvPr/>
        </p:nvSpPr>
        <p:spPr>
          <a:xfrm>
            <a:off x="152400" y="6281345"/>
            <a:ext cx="2314881" cy="334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sz="2000" dirty="0">
                <a:solidFill>
                  <a:schemeClr val="tx1"/>
                </a:solidFill>
                <a:latin typeface="+mn-lt"/>
              </a:rPr>
              <a:t>(163 million ton-km)</a:t>
            </a:r>
            <a:endParaRPr kumimoji="1" lang="ja-JP" alt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1" name="コンテンツ プレースホルダー 2">
            <a:extLst>
              <a:ext uri="{FF2B5EF4-FFF2-40B4-BE49-F238E27FC236}">
                <a16:creationId xmlns:a16="http://schemas.microsoft.com/office/drawing/2014/main" id="{5C8731CD-2C8F-4AA4-95C7-FAA91BF7A10F}"/>
              </a:ext>
            </a:extLst>
          </p:cNvPr>
          <p:cNvSpPr txBox="1">
            <a:spLocks/>
          </p:cNvSpPr>
          <p:nvPr/>
        </p:nvSpPr>
        <p:spPr>
          <a:xfrm>
            <a:off x="2819400" y="4914154"/>
            <a:ext cx="2314881" cy="334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sz="2000" dirty="0">
                <a:solidFill>
                  <a:schemeClr val="tx1"/>
                </a:solidFill>
                <a:latin typeface="+mn-lt"/>
              </a:rPr>
              <a:t>(55 million ton-km)</a:t>
            </a:r>
            <a:endParaRPr kumimoji="1" lang="ja-JP" alt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2" name="コンテンツ プレースホルダー 2">
            <a:extLst>
              <a:ext uri="{FF2B5EF4-FFF2-40B4-BE49-F238E27FC236}">
                <a16:creationId xmlns:a16="http://schemas.microsoft.com/office/drawing/2014/main" id="{5A5B21DA-028E-400D-A0E6-E8610F2CFD59}"/>
              </a:ext>
            </a:extLst>
          </p:cNvPr>
          <p:cNvSpPr txBox="1">
            <a:spLocks/>
          </p:cNvSpPr>
          <p:nvPr/>
        </p:nvSpPr>
        <p:spPr>
          <a:xfrm>
            <a:off x="5486400" y="4481772"/>
            <a:ext cx="2314881" cy="334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sz="2000" dirty="0">
                <a:solidFill>
                  <a:schemeClr val="tx1"/>
                </a:solidFill>
                <a:latin typeface="+mn-lt"/>
              </a:rPr>
              <a:t>(25 million ton-km)</a:t>
            </a:r>
            <a:endParaRPr kumimoji="1" lang="ja-JP" alt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3" name="コンテンツ プレースホルダー 2">
            <a:extLst>
              <a:ext uri="{FF2B5EF4-FFF2-40B4-BE49-F238E27FC236}">
                <a16:creationId xmlns:a16="http://schemas.microsoft.com/office/drawing/2014/main" id="{FFD5397F-BC40-4D95-9805-6C65AAB54D3B}"/>
              </a:ext>
            </a:extLst>
          </p:cNvPr>
          <p:cNvSpPr txBox="1">
            <a:spLocks/>
          </p:cNvSpPr>
          <p:nvPr/>
        </p:nvSpPr>
        <p:spPr>
          <a:xfrm>
            <a:off x="2792014" y="6281344"/>
            <a:ext cx="2369652" cy="334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sz="2000" dirty="0">
                <a:solidFill>
                  <a:schemeClr val="tx1"/>
                </a:solidFill>
                <a:latin typeface="+mn-lt"/>
              </a:rPr>
              <a:t>Source: OECD (2022)</a:t>
            </a:r>
            <a:endParaRPr kumimoji="1" lang="ja-JP" alt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9" name="グラフィックス 68">
            <a:extLst>
              <a:ext uri="{FF2B5EF4-FFF2-40B4-BE49-F238E27FC236}">
                <a16:creationId xmlns:a16="http://schemas.microsoft.com/office/drawing/2014/main" id="{AFB5CFE2-C08D-4C54-8AA5-78AE84BE41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55122" y="1981200"/>
            <a:ext cx="1080000" cy="1080000"/>
          </a:xfrm>
          <a:prstGeom prst="rect">
            <a:avLst/>
          </a:prstGeom>
        </p:spPr>
      </p:pic>
      <p:pic>
        <p:nvPicPr>
          <p:cNvPr id="71" name="グラフィックス 70">
            <a:extLst>
              <a:ext uri="{FF2B5EF4-FFF2-40B4-BE49-F238E27FC236}">
                <a16:creationId xmlns:a16="http://schemas.microsoft.com/office/drawing/2014/main" id="{342A5D9E-8063-4679-BBE2-407388D42A8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04213" y="5723782"/>
            <a:ext cx="981818" cy="981818"/>
          </a:xfrm>
          <a:prstGeom prst="rect">
            <a:avLst/>
          </a:prstGeom>
        </p:spPr>
      </p:pic>
      <p:pic>
        <p:nvPicPr>
          <p:cNvPr id="73" name="グラフィックス 72">
            <a:extLst>
              <a:ext uri="{FF2B5EF4-FFF2-40B4-BE49-F238E27FC236}">
                <a16:creationId xmlns:a16="http://schemas.microsoft.com/office/drawing/2014/main" id="{B4039F68-DE0A-4BD3-9FDB-0F3564D83AF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55122" y="3193834"/>
            <a:ext cx="1080000" cy="1080000"/>
          </a:xfrm>
          <a:prstGeom prst="rect">
            <a:avLst/>
          </a:prstGeom>
        </p:spPr>
      </p:pic>
      <p:pic>
        <p:nvPicPr>
          <p:cNvPr id="75" name="グラフィックス 74">
            <a:extLst>
              <a:ext uri="{FF2B5EF4-FFF2-40B4-BE49-F238E27FC236}">
                <a16:creationId xmlns:a16="http://schemas.microsoft.com/office/drawing/2014/main" id="{9F46BC42-1D62-40E2-8CA7-2D39E5DE72E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855122" y="4406468"/>
            <a:ext cx="1080000" cy="1080000"/>
          </a:xfrm>
          <a:prstGeom prst="rect">
            <a:avLst/>
          </a:prstGeom>
        </p:spPr>
      </p:pic>
      <p:sp>
        <p:nvSpPr>
          <p:cNvPr id="76" name="コンテンツ プレースホルダー 2">
            <a:extLst>
              <a:ext uri="{FF2B5EF4-FFF2-40B4-BE49-F238E27FC236}">
                <a16:creationId xmlns:a16="http://schemas.microsoft.com/office/drawing/2014/main" id="{604D37EC-7E96-4B79-94FB-3EF3EFBA8F4C}"/>
              </a:ext>
            </a:extLst>
          </p:cNvPr>
          <p:cNvSpPr txBox="1">
            <a:spLocks/>
          </p:cNvSpPr>
          <p:nvPr/>
        </p:nvSpPr>
        <p:spPr>
          <a:xfrm>
            <a:off x="10262245" y="2304301"/>
            <a:ext cx="1213647" cy="4337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dirty="0">
                <a:solidFill>
                  <a:schemeClr val="tx1"/>
                </a:solidFill>
                <a:latin typeface="+mn-lt"/>
              </a:rPr>
              <a:t>85.5%</a:t>
            </a:r>
            <a:endParaRPr kumimoji="1"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7" name="コンテンツ プレースホルダー 2">
            <a:extLst>
              <a:ext uri="{FF2B5EF4-FFF2-40B4-BE49-F238E27FC236}">
                <a16:creationId xmlns:a16="http://schemas.microsoft.com/office/drawing/2014/main" id="{795E5AC8-98C5-47CB-9277-7C8116A679AA}"/>
              </a:ext>
            </a:extLst>
          </p:cNvPr>
          <p:cNvSpPr txBox="1">
            <a:spLocks/>
          </p:cNvSpPr>
          <p:nvPr/>
        </p:nvSpPr>
        <p:spPr>
          <a:xfrm>
            <a:off x="10262245" y="3516935"/>
            <a:ext cx="1213647" cy="4337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dirty="0">
                <a:solidFill>
                  <a:schemeClr val="tx1"/>
                </a:solidFill>
                <a:latin typeface="+mn-lt"/>
              </a:rPr>
              <a:t>13.1%</a:t>
            </a:r>
            <a:endParaRPr kumimoji="1"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8" name="コンテンツ プレースホルダー 2">
            <a:extLst>
              <a:ext uri="{FF2B5EF4-FFF2-40B4-BE49-F238E27FC236}">
                <a16:creationId xmlns:a16="http://schemas.microsoft.com/office/drawing/2014/main" id="{F8629FE0-F517-43DD-A0E3-31FBAE0A0697}"/>
              </a:ext>
            </a:extLst>
          </p:cNvPr>
          <p:cNvSpPr txBox="1">
            <a:spLocks/>
          </p:cNvSpPr>
          <p:nvPr/>
        </p:nvSpPr>
        <p:spPr>
          <a:xfrm>
            <a:off x="10262244" y="4729569"/>
            <a:ext cx="1213647" cy="4337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dirty="0">
                <a:solidFill>
                  <a:schemeClr val="tx1"/>
                </a:solidFill>
                <a:latin typeface="+mn-lt"/>
              </a:rPr>
              <a:t>1.4%</a:t>
            </a:r>
            <a:endParaRPr kumimoji="1"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9" name="コンテンツ プレースホルダー 2">
            <a:extLst>
              <a:ext uri="{FF2B5EF4-FFF2-40B4-BE49-F238E27FC236}">
                <a16:creationId xmlns:a16="http://schemas.microsoft.com/office/drawing/2014/main" id="{9090A6BB-4777-434E-9EAE-915CCFDDD360}"/>
              </a:ext>
            </a:extLst>
          </p:cNvPr>
          <p:cNvSpPr txBox="1">
            <a:spLocks/>
          </p:cNvSpPr>
          <p:nvPr/>
        </p:nvSpPr>
        <p:spPr>
          <a:xfrm>
            <a:off x="10245543" y="5939828"/>
            <a:ext cx="1213647" cy="4337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dirty="0">
                <a:solidFill>
                  <a:schemeClr val="tx1"/>
                </a:solidFill>
                <a:latin typeface="+mn-lt"/>
              </a:rPr>
              <a:t>0.0%</a:t>
            </a:r>
            <a:endParaRPr kumimoji="1"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0" name="コンテンツ プレースホルダー 2">
            <a:extLst>
              <a:ext uri="{FF2B5EF4-FFF2-40B4-BE49-F238E27FC236}">
                <a16:creationId xmlns:a16="http://schemas.microsoft.com/office/drawing/2014/main" id="{7ABA321D-CE6F-4D22-AE9D-59C1ABE73DE2}"/>
              </a:ext>
            </a:extLst>
          </p:cNvPr>
          <p:cNvSpPr txBox="1">
            <a:spLocks/>
          </p:cNvSpPr>
          <p:nvPr/>
        </p:nvSpPr>
        <p:spPr>
          <a:xfrm>
            <a:off x="9655099" y="6476364"/>
            <a:ext cx="2369652" cy="334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ja-JP" sz="2000" dirty="0">
                <a:solidFill>
                  <a:schemeClr val="tx1"/>
                </a:solidFill>
                <a:latin typeface="+mn-lt"/>
              </a:rPr>
              <a:t>Source: MLIT (2021)</a:t>
            </a:r>
            <a:endParaRPr kumimoji="1" lang="ja-JP" altLang="en-US" sz="20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F107E2BA-D7DD-4876-BFB1-7810E6A8762B}"/>
              </a:ext>
            </a:extLst>
          </p:cNvPr>
          <p:cNvCxnSpPr>
            <a:cxnSpLocks/>
          </p:cNvCxnSpPr>
          <p:nvPr/>
        </p:nvCxnSpPr>
        <p:spPr>
          <a:xfrm rot="5400000">
            <a:off x="5875800" y="4438676"/>
            <a:ext cx="4860000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E5ED18D9-2CC5-4859-AC3F-61B032EE2058}"/>
              </a:ext>
            </a:extLst>
          </p:cNvPr>
          <p:cNvGrpSpPr/>
          <p:nvPr/>
        </p:nvGrpSpPr>
        <p:grpSpPr>
          <a:xfrm>
            <a:off x="5588730" y="6266422"/>
            <a:ext cx="2768387" cy="409190"/>
            <a:chOff x="2928661" y="5781575"/>
            <a:chExt cx="2768387" cy="409190"/>
          </a:xfrm>
        </p:grpSpPr>
        <p:pic>
          <p:nvPicPr>
            <p:cNvPr id="82" name="グラフィックス 81">
              <a:extLst>
                <a:ext uri="{FF2B5EF4-FFF2-40B4-BE49-F238E27FC236}">
                  <a16:creationId xmlns:a16="http://schemas.microsoft.com/office/drawing/2014/main" id="{25758818-A12C-43C8-8A0E-38B843B2D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28661" y="5781575"/>
              <a:ext cx="409190" cy="409190"/>
            </a:xfrm>
            <a:prstGeom prst="rect">
              <a:avLst/>
            </a:prstGeom>
          </p:spPr>
        </p:pic>
        <p:sp>
          <p:nvSpPr>
            <p:cNvPr id="83" name="コンテンツ プレースホルダー 2">
              <a:extLst>
                <a:ext uri="{FF2B5EF4-FFF2-40B4-BE49-F238E27FC236}">
                  <a16:creationId xmlns:a16="http://schemas.microsoft.com/office/drawing/2014/main" id="{DEA0D7F8-1A14-40C5-8033-EF2BAB87F81B}"/>
                </a:ext>
              </a:extLst>
            </p:cNvPr>
            <p:cNvSpPr txBox="1">
              <a:spLocks/>
            </p:cNvSpPr>
            <p:nvPr/>
          </p:nvSpPr>
          <p:spPr>
            <a:xfrm>
              <a:off x="3327396" y="5807125"/>
              <a:ext cx="2369652" cy="33430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kumimoji="1" lang="en-US" altLang="ja-JP" sz="2000" dirty="0">
                  <a:solidFill>
                    <a:schemeClr val="tx1"/>
                  </a:solidFill>
                  <a:latin typeface="+mn-lt"/>
                </a:rPr>
                <a:t>: 10 million ton-km</a:t>
              </a:r>
              <a:endParaRPr kumimoji="1" lang="ja-JP" altLang="en-US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5966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Appendix </a:t>
            </a:r>
            <a:r>
              <a:rPr kumimoji="1" lang="ja-JP" altLang="en-US" b="1" dirty="0">
                <a:latin typeface="+mn-lt"/>
              </a:rPr>
              <a:t>－ </a:t>
            </a:r>
            <a:r>
              <a:rPr kumimoji="1" lang="en-US" altLang="ja-JP" b="1" dirty="0">
                <a:latin typeface="+mn-lt"/>
              </a:rPr>
              <a:t>Changes in fuel efficiency of steel vessels in Japan</a:t>
            </a:r>
            <a:endParaRPr lang="ja-JP" altLang="en-US" b="1" dirty="0">
              <a:latin typeface="+mn-lt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7741633-5334-4275-8B8B-4FF5CA88BBE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252" y="762000"/>
            <a:ext cx="10301495" cy="6234545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AA3FF6EE-08EA-4AF5-810B-B84CE2A7F336}"/>
              </a:ext>
            </a:extLst>
          </p:cNvPr>
          <p:cNvCxnSpPr>
            <a:cxnSpLocks/>
          </p:cNvCxnSpPr>
          <p:nvPr/>
        </p:nvCxnSpPr>
        <p:spPr>
          <a:xfrm flipV="1">
            <a:off x="2057399" y="2209800"/>
            <a:ext cx="8077200" cy="2743200"/>
          </a:xfrm>
          <a:prstGeom prst="straightConnector1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4C8699FB-338F-48A3-ADB4-DFB7E60CCE36}"/>
              </a:ext>
            </a:extLst>
          </p:cNvPr>
          <p:cNvCxnSpPr>
            <a:cxnSpLocks/>
          </p:cNvCxnSpPr>
          <p:nvPr/>
        </p:nvCxnSpPr>
        <p:spPr>
          <a:xfrm flipV="1">
            <a:off x="1981200" y="1288472"/>
            <a:ext cx="8077200" cy="990600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273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17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Appendix </a:t>
            </a:r>
            <a:r>
              <a:rPr kumimoji="1" lang="ja-JP" altLang="en-US" b="1" dirty="0">
                <a:latin typeface="+mn-lt"/>
              </a:rPr>
              <a:t>－ </a:t>
            </a:r>
            <a:r>
              <a:rPr kumimoji="1" lang="en-US" altLang="ja-JP" b="1" dirty="0">
                <a:latin typeface="+mn-lt"/>
              </a:rPr>
              <a:t>Changes in vessel stock in Japan</a:t>
            </a:r>
            <a:endParaRPr lang="ja-JP" altLang="en-US" b="1" dirty="0">
              <a:latin typeface="+mn-lt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DEDA55D-84D9-4292-8D47-D1C63947FA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0" t="1000" r="1"/>
          <a:stretch/>
        </p:blipFill>
        <p:spPr>
          <a:xfrm>
            <a:off x="1371600" y="685800"/>
            <a:ext cx="9499406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42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454374-5056-4C05-9647-0A5A0ECCB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  <a:ea typeface="+mj-ea"/>
              </a:rPr>
              <a:t>1. Introduction</a:t>
            </a:r>
            <a:endParaRPr kumimoji="1" lang="ja-JP" altLang="en-US" b="1" dirty="0">
              <a:latin typeface="+mn-lt"/>
              <a:ea typeface="+mj-ea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914B07-E6AF-4EB6-9999-BCECA864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4624E216-45DA-428F-AC8B-B7DCDF0AC96D}"/>
              </a:ext>
            </a:extLst>
          </p:cNvPr>
          <p:cNvSpPr txBox="1"/>
          <p:nvPr/>
        </p:nvSpPr>
        <p:spPr>
          <a:xfrm>
            <a:off x="7493324" y="336909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2"/>
                </a:solidFill>
                <a:ea typeface="ＭＳ ゴシック" panose="020B0609070205080204" pitchFamily="49" charset="-128"/>
                <a:cs typeface="Arial" panose="020B0604020202020204" pitchFamily="34" charset="0"/>
              </a:rPr>
              <a:t>6</a:t>
            </a:r>
            <a:endParaRPr kumimoji="1" lang="ja-JP" altLang="en-US" sz="2400" b="1" dirty="0">
              <a:solidFill>
                <a:schemeClr val="bg2"/>
              </a:solidFill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7279536-0A15-4FCB-A93F-B1327DACB920}"/>
              </a:ext>
            </a:extLst>
          </p:cNvPr>
          <p:cNvGrpSpPr/>
          <p:nvPr/>
        </p:nvGrpSpPr>
        <p:grpSpPr>
          <a:xfrm>
            <a:off x="8244404" y="464875"/>
            <a:ext cx="3852858" cy="5325694"/>
            <a:chOff x="8339142" y="464244"/>
            <a:chExt cx="3852858" cy="5325694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20D20E0B-69C9-4818-A882-6A166F336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210925" y="1180848"/>
              <a:ext cx="2109293" cy="1805925"/>
            </a:xfrm>
            <a:prstGeom prst="rect">
              <a:avLst/>
            </a:prstGeom>
          </p:spPr>
        </p:pic>
        <p:sp>
          <p:nvSpPr>
            <p:cNvPr id="64" name="コンテンツ プレースホルダー 2">
              <a:extLst>
                <a:ext uri="{FF2B5EF4-FFF2-40B4-BE49-F238E27FC236}">
                  <a16:creationId xmlns:a16="http://schemas.microsoft.com/office/drawing/2014/main" id="{D6B44465-8AC8-486D-92A0-9446BF7F9C41}"/>
                </a:ext>
              </a:extLst>
            </p:cNvPr>
            <p:cNvSpPr txBox="1">
              <a:spLocks/>
            </p:cNvSpPr>
            <p:nvPr/>
          </p:nvSpPr>
          <p:spPr>
            <a:xfrm>
              <a:off x="8339142" y="4174015"/>
              <a:ext cx="3852858" cy="1615923"/>
            </a:xfrm>
            <a:prstGeom prst="rect">
              <a:avLst/>
            </a:prstGeom>
            <a:ln w="28575">
              <a:noFill/>
            </a:ln>
          </p:spPr>
          <p:txBody>
            <a:bodyPr vert="horz" lIns="91440" tIns="45720" rIns="91440" bIns="45720" rtlCol="0" anchor="t">
              <a:norm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kumimoji="1" lang="en-US" altLang="ja-JP" dirty="0">
                  <a:latin typeface="+mn-lt"/>
                </a:rPr>
                <a:t>Zero-emission vessels are key contributors to achieving these goals.</a:t>
              </a:r>
            </a:p>
          </p:txBody>
        </p: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1C2A0B2D-95E0-4E98-9C08-5706B0B1201B}"/>
                </a:ext>
              </a:extLst>
            </p:cNvPr>
            <p:cNvGrpSpPr/>
            <p:nvPr/>
          </p:nvGrpSpPr>
          <p:grpSpPr>
            <a:xfrm>
              <a:off x="8457250" y="3052561"/>
              <a:ext cx="3616643" cy="1097857"/>
              <a:chOff x="8458200" y="3052561"/>
              <a:chExt cx="3616643" cy="1097857"/>
            </a:xfrm>
          </p:grpSpPr>
          <p:grpSp>
            <p:nvGrpSpPr>
              <p:cNvPr id="72" name="グループ化 71">
                <a:extLst>
                  <a:ext uri="{FF2B5EF4-FFF2-40B4-BE49-F238E27FC236}">
                    <a16:creationId xmlns:a16="http://schemas.microsoft.com/office/drawing/2014/main" id="{5412BB45-2DA3-45AF-8268-70428939296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458200" y="3052561"/>
                <a:ext cx="877135" cy="877135"/>
                <a:chOff x="7279006" y="3626478"/>
                <a:chExt cx="964849" cy="964849"/>
              </a:xfrm>
            </p:grpSpPr>
            <p:pic>
              <p:nvPicPr>
                <p:cNvPr id="73" name="グラフィックス 72">
                  <a:extLst>
                    <a:ext uri="{FF2B5EF4-FFF2-40B4-BE49-F238E27FC236}">
                      <a16:creationId xmlns:a16="http://schemas.microsoft.com/office/drawing/2014/main" id="{E7A03A51-EE33-4FD1-B537-3BDE31B02B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79006" y="3626478"/>
                  <a:ext cx="964849" cy="964849"/>
                </a:xfrm>
                <a:prstGeom prst="rect">
                  <a:avLst/>
                </a:prstGeom>
              </p:spPr>
            </p:pic>
            <p:sp>
              <p:nvSpPr>
                <p:cNvPr id="74" name="テキスト ボックス 73">
                  <a:extLst>
                    <a:ext uri="{FF2B5EF4-FFF2-40B4-BE49-F238E27FC236}">
                      <a16:creationId xmlns:a16="http://schemas.microsoft.com/office/drawing/2014/main" id="{3DE17A9F-C9EF-43BB-9B22-148FFB28B5DA}"/>
                    </a:ext>
                  </a:extLst>
                </p:cNvPr>
                <p:cNvSpPr txBox="1"/>
                <p:nvPr/>
              </p:nvSpPr>
              <p:spPr>
                <a:xfrm>
                  <a:off x="7324746" y="4066457"/>
                  <a:ext cx="688041" cy="4401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sz="2000" b="1" dirty="0">
                      <a:solidFill>
                        <a:schemeClr val="bg2"/>
                      </a:solidFill>
                    </a:rPr>
                    <a:t>LNG</a:t>
                  </a:r>
                  <a:endParaRPr kumimoji="1" lang="ja-JP" altLang="en-US" sz="2000" b="1" dirty="0">
                    <a:solidFill>
                      <a:schemeClr val="bg2"/>
                    </a:solidFill>
                  </a:endParaRPr>
                </a:p>
              </p:txBody>
            </p:sp>
          </p:grpSp>
          <p:grpSp>
            <p:nvGrpSpPr>
              <p:cNvPr id="75" name="グループ化 74">
                <a:extLst>
                  <a:ext uri="{FF2B5EF4-FFF2-40B4-BE49-F238E27FC236}">
                    <a16:creationId xmlns:a16="http://schemas.microsoft.com/office/drawing/2014/main" id="{CE13B753-064D-4D45-8D3B-F846C5330D0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371369" y="3273283"/>
                <a:ext cx="877135" cy="877135"/>
                <a:chOff x="8425078" y="4169949"/>
                <a:chExt cx="964849" cy="964849"/>
              </a:xfrm>
            </p:grpSpPr>
            <p:pic>
              <p:nvPicPr>
                <p:cNvPr id="76" name="グラフィックス 75">
                  <a:extLst>
                    <a:ext uri="{FF2B5EF4-FFF2-40B4-BE49-F238E27FC236}">
                      <a16:creationId xmlns:a16="http://schemas.microsoft.com/office/drawing/2014/main" id="{E713B595-54EA-411B-8C45-F455E4A215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25078" y="4169949"/>
                  <a:ext cx="964849" cy="964849"/>
                </a:xfrm>
                <a:prstGeom prst="rect">
                  <a:avLst/>
                </a:prstGeom>
              </p:spPr>
            </p:pic>
            <p:sp>
              <p:nvSpPr>
                <p:cNvPr id="77" name="テキスト ボックス 76">
                  <a:extLst>
                    <a:ext uri="{FF2B5EF4-FFF2-40B4-BE49-F238E27FC236}">
                      <a16:creationId xmlns:a16="http://schemas.microsoft.com/office/drawing/2014/main" id="{01AFF96E-045F-40F9-84F6-315F1132DBCE}"/>
                    </a:ext>
                  </a:extLst>
                </p:cNvPr>
                <p:cNvSpPr txBox="1"/>
                <p:nvPr/>
              </p:nvSpPr>
              <p:spPr>
                <a:xfrm>
                  <a:off x="8598133" y="4595805"/>
                  <a:ext cx="476444" cy="4401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sz="2000" b="1" dirty="0">
                      <a:solidFill>
                        <a:schemeClr val="bg2"/>
                      </a:solidFill>
                    </a:rPr>
                    <a:t>H</a:t>
                  </a:r>
                  <a:r>
                    <a:rPr kumimoji="1" lang="en-US" altLang="ja-JP" sz="2000" b="1" baseline="-25000" dirty="0">
                      <a:solidFill>
                        <a:schemeClr val="bg2"/>
                      </a:solidFill>
                    </a:rPr>
                    <a:t>2</a:t>
                  </a:r>
                  <a:endParaRPr kumimoji="1" lang="ja-JP" altLang="en-US" sz="2000" b="1" baseline="-25000" dirty="0">
                    <a:solidFill>
                      <a:schemeClr val="bg2"/>
                    </a:solidFill>
                  </a:endParaRPr>
                </a:p>
              </p:txBody>
            </p:sp>
          </p:grpSp>
          <p:grpSp>
            <p:nvGrpSpPr>
              <p:cNvPr id="78" name="グループ化 77">
                <a:extLst>
                  <a:ext uri="{FF2B5EF4-FFF2-40B4-BE49-F238E27FC236}">
                    <a16:creationId xmlns:a16="http://schemas.microsoft.com/office/drawing/2014/main" id="{D83879A6-81A9-43AE-9B97-8616CC20BA0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284538" y="3052561"/>
                <a:ext cx="877135" cy="877135"/>
                <a:chOff x="9586651" y="3626008"/>
                <a:chExt cx="964849" cy="964849"/>
              </a:xfrm>
            </p:grpSpPr>
            <p:pic>
              <p:nvPicPr>
                <p:cNvPr id="79" name="グラフィックス 78">
                  <a:extLst>
                    <a:ext uri="{FF2B5EF4-FFF2-40B4-BE49-F238E27FC236}">
                      <a16:creationId xmlns:a16="http://schemas.microsoft.com/office/drawing/2014/main" id="{74C81418-9DB0-4674-927D-C16F22037F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86651" y="3626008"/>
                  <a:ext cx="964849" cy="964849"/>
                </a:xfrm>
                <a:prstGeom prst="rect">
                  <a:avLst/>
                </a:prstGeom>
              </p:spPr>
            </p:pic>
            <p:sp>
              <p:nvSpPr>
                <p:cNvPr id="80" name="テキスト ボックス 79">
                  <a:extLst>
                    <a:ext uri="{FF2B5EF4-FFF2-40B4-BE49-F238E27FC236}">
                      <a16:creationId xmlns:a16="http://schemas.microsoft.com/office/drawing/2014/main" id="{8A197B7D-2A3F-4527-BC61-ED14A8987D8D}"/>
                    </a:ext>
                  </a:extLst>
                </p:cNvPr>
                <p:cNvSpPr txBox="1"/>
                <p:nvPr/>
              </p:nvSpPr>
              <p:spPr>
                <a:xfrm>
                  <a:off x="9649316" y="4066457"/>
                  <a:ext cx="661592" cy="4401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sz="2000" b="1" dirty="0">
                      <a:solidFill>
                        <a:schemeClr val="bg2"/>
                      </a:solidFill>
                    </a:rPr>
                    <a:t>NH</a:t>
                  </a:r>
                  <a:r>
                    <a:rPr kumimoji="1" lang="en-US" altLang="ja-JP" sz="2000" b="1" baseline="-25000" dirty="0">
                      <a:solidFill>
                        <a:schemeClr val="bg2"/>
                      </a:solidFill>
                    </a:rPr>
                    <a:t>3</a:t>
                  </a:r>
                  <a:endParaRPr kumimoji="1" lang="ja-JP" altLang="en-US" sz="2000" b="1" baseline="-25000" dirty="0">
                    <a:solidFill>
                      <a:schemeClr val="bg2"/>
                    </a:solidFill>
                  </a:endParaRPr>
                </a:p>
              </p:txBody>
            </p:sp>
          </p:grpSp>
          <p:grpSp>
            <p:nvGrpSpPr>
              <p:cNvPr id="81" name="グループ化 80">
                <a:extLst>
                  <a:ext uri="{FF2B5EF4-FFF2-40B4-BE49-F238E27FC236}">
                    <a16:creationId xmlns:a16="http://schemas.microsoft.com/office/drawing/2014/main" id="{95885C7F-6F35-4D8A-9A8E-592F0D6CFCF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197708" y="3273283"/>
                <a:ext cx="877135" cy="877135"/>
                <a:chOff x="10768812" y="4147577"/>
                <a:chExt cx="964849" cy="964849"/>
              </a:xfrm>
            </p:grpSpPr>
            <p:pic>
              <p:nvPicPr>
                <p:cNvPr id="82" name="グラフィックス 81">
                  <a:extLst>
                    <a:ext uri="{FF2B5EF4-FFF2-40B4-BE49-F238E27FC236}">
                      <a16:creationId xmlns:a16="http://schemas.microsoft.com/office/drawing/2014/main" id="{96674817-0A6E-4F91-8062-A000565F7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68812" y="4147577"/>
                  <a:ext cx="964849" cy="964849"/>
                </a:xfrm>
                <a:prstGeom prst="rect">
                  <a:avLst/>
                </a:prstGeom>
              </p:spPr>
            </p:pic>
            <p:sp>
              <p:nvSpPr>
                <p:cNvPr id="83" name="テキスト ボックス 82">
                  <a:extLst>
                    <a:ext uri="{FF2B5EF4-FFF2-40B4-BE49-F238E27FC236}">
                      <a16:creationId xmlns:a16="http://schemas.microsoft.com/office/drawing/2014/main" id="{715149DB-2D14-4D28-8F3B-187BC3723C8F}"/>
                    </a:ext>
                  </a:extLst>
                </p:cNvPr>
                <p:cNvSpPr txBox="1"/>
                <p:nvPr/>
              </p:nvSpPr>
              <p:spPr>
                <a:xfrm>
                  <a:off x="10801140" y="4576380"/>
                  <a:ext cx="663278" cy="4401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000" b="1" dirty="0">
                      <a:solidFill>
                        <a:schemeClr val="bg2"/>
                      </a:solidFill>
                    </a:rPr>
                    <a:t>Bio</a:t>
                  </a:r>
                  <a:endParaRPr kumimoji="1" lang="ja-JP" altLang="en-US" sz="2000" b="1" dirty="0">
                    <a:solidFill>
                      <a:schemeClr val="bg2"/>
                    </a:solidFill>
                  </a:endParaRPr>
                </a:p>
              </p:txBody>
            </p:sp>
          </p:grpSp>
        </p:grpSp>
        <p:grpSp>
          <p:nvGrpSpPr>
            <p:cNvPr id="87" name="グループ化 86">
              <a:extLst>
                <a:ext uri="{FF2B5EF4-FFF2-40B4-BE49-F238E27FC236}">
                  <a16:creationId xmlns:a16="http://schemas.microsoft.com/office/drawing/2014/main" id="{D14617E2-A667-4027-8FB1-73600A091D94}"/>
                </a:ext>
              </a:extLst>
            </p:cNvPr>
            <p:cNvGrpSpPr/>
            <p:nvPr/>
          </p:nvGrpSpPr>
          <p:grpSpPr>
            <a:xfrm>
              <a:off x="8570828" y="464244"/>
              <a:ext cx="3389487" cy="584775"/>
              <a:chOff x="251379" y="464244"/>
              <a:chExt cx="3389487" cy="584775"/>
            </a:xfrm>
          </p:grpSpPr>
          <p:cxnSp>
            <p:nvCxnSpPr>
              <p:cNvPr id="88" name="直線コネクタ 87">
                <a:extLst>
                  <a:ext uri="{FF2B5EF4-FFF2-40B4-BE49-F238E27FC236}">
                    <a16:creationId xmlns:a16="http://schemas.microsoft.com/office/drawing/2014/main" id="{2567B88D-4014-435D-A290-C3193AD6DE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379" y="773791"/>
                <a:ext cx="3389487" cy="0"/>
              </a:xfrm>
              <a:prstGeom prst="line">
                <a:avLst/>
              </a:prstGeom>
              <a:ln w="28575">
                <a:solidFill>
                  <a:srgbClr val="4B4B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テキスト ボックス 103">
                <a:extLst>
                  <a:ext uri="{FF2B5EF4-FFF2-40B4-BE49-F238E27FC236}">
                    <a16:creationId xmlns:a16="http://schemas.microsoft.com/office/drawing/2014/main" id="{3294E719-6B94-44D4-BB3A-FD31E370B419}"/>
                  </a:ext>
                </a:extLst>
              </p:cNvPr>
              <p:cNvSpPr txBox="1"/>
              <p:nvPr/>
            </p:nvSpPr>
            <p:spPr>
              <a:xfrm>
                <a:off x="1626163" y="464244"/>
                <a:ext cx="639919" cy="58477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3200" b="1" dirty="0">
                    <a:solidFill>
                      <a:srgbClr val="4B4B4B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03</a:t>
                </a:r>
                <a:endParaRPr kumimoji="1" lang="ja-JP" altLang="en-US" sz="3200" b="1" dirty="0">
                  <a:solidFill>
                    <a:srgbClr val="4B4B4B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EF709775-C26D-4D25-AF38-79A89FDA220C}"/>
              </a:ext>
            </a:extLst>
          </p:cNvPr>
          <p:cNvGrpSpPr/>
          <p:nvPr/>
        </p:nvGrpSpPr>
        <p:grpSpPr>
          <a:xfrm>
            <a:off x="76200" y="464244"/>
            <a:ext cx="3810001" cy="5326956"/>
            <a:chOff x="76200" y="464244"/>
            <a:chExt cx="3810001" cy="5326956"/>
          </a:xfrm>
        </p:grpSpPr>
        <p:sp>
          <p:nvSpPr>
            <p:cNvPr id="55" name="コンテンツ プレースホルダー 2">
              <a:extLst>
                <a:ext uri="{FF2B5EF4-FFF2-40B4-BE49-F238E27FC236}">
                  <a16:creationId xmlns:a16="http://schemas.microsoft.com/office/drawing/2014/main" id="{9CBC2203-FA72-4D96-A03E-684B84F92DE5}"/>
                </a:ext>
              </a:extLst>
            </p:cNvPr>
            <p:cNvSpPr txBox="1">
              <a:spLocks/>
            </p:cNvSpPr>
            <p:nvPr/>
          </p:nvSpPr>
          <p:spPr>
            <a:xfrm>
              <a:off x="76200" y="4175278"/>
              <a:ext cx="3810001" cy="1615922"/>
            </a:xfrm>
            <a:prstGeom prst="rect">
              <a:avLst/>
            </a:prstGeom>
            <a:ln w="28575">
              <a:noFill/>
            </a:ln>
          </p:spPr>
          <p:txBody>
            <a:bodyPr vert="horz" lIns="91440" tIns="45720" rIns="91440" bIns="45720" rtlCol="0" anchor="t">
              <a:norm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kumimoji="1" lang="en-US" altLang="ja-JP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About 40% of domestic transport is carried out by sea</a:t>
              </a:r>
              <a:r>
                <a:rPr kumimoji="1" lang="en-US" altLang="ja-JP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CA2073C4-6357-438A-9005-6D347562A3AB}"/>
                </a:ext>
              </a:extLst>
            </p:cNvPr>
            <p:cNvGrpSpPr/>
            <p:nvPr/>
          </p:nvGrpSpPr>
          <p:grpSpPr>
            <a:xfrm>
              <a:off x="251379" y="464244"/>
              <a:ext cx="3389487" cy="584775"/>
              <a:chOff x="251379" y="464244"/>
              <a:chExt cx="3389487" cy="584775"/>
            </a:xfrm>
          </p:grpSpPr>
          <p:cxnSp>
            <p:nvCxnSpPr>
              <p:cNvPr id="13" name="直線コネクタ 12">
                <a:extLst>
                  <a:ext uri="{FF2B5EF4-FFF2-40B4-BE49-F238E27FC236}">
                    <a16:creationId xmlns:a16="http://schemas.microsoft.com/office/drawing/2014/main" id="{DA8751CF-EBBA-4E8C-90AD-5D5C43E26E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379" y="773791"/>
                <a:ext cx="3389487" cy="0"/>
              </a:xfrm>
              <a:prstGeom prst="line">
                <a:avLst/>
              </a:prstGeom>
              <a:ln w="28575">
                <a:solidFill>
                  <a:srgbClr val="4B4B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8828F4AA-6C26-4002-AF28-4F4F0E2BB227}"/>
                  </a:ext>
                </a:extLst>
              </p:cNvPr>
              <p:cNvSpPr txBox="1"/>
              <p:nvPr/>
            </p:nvSpPr>
            <p:spPr>
              <a:xfrm>
                <a:off x="1626163" y="464244"/>
                <a:ext cx="639919" cy="58477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3200" b="1" dirty="0">
                    <a:solidFill>
                      <a:srgbClr val="4B4B4B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01</a:t>
                </a:r>
                <a:endParaRPr kumimoji="1" lang="ja-JP" altLang="en-US" sz="3200" b="1" dirty="0">
                  <a:solidFill>
                    <a:srgbClr val="4B4B4B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9" name="グループ化 88">
              <a:extLst>
                <a:ext uri="{FF2B5EF4-FFF2-40B4-BE49-F238E27FC236}">
                  <a16:creationId xmlns:a16="http://schemas.microsoft.com/office/drawing/2014/main" id="{BCF2C051-869B-4143-9C3A-EAC7F6B168C2}"/>
                </a:ext>
              </a:extLst>
            </p:cNvPr>
            <p:cNvGrpSpPr/>
            <p:nvPr/>
          </p:nvGrpSpPr>
          <p:grpSpPr>
            <a:xfrm>
              <a:off x="369314" y="1001326"/>
              <a:ext cx="3130723" cy="3181495"/>
              <a:chOff x="369314" y="671999"/>
              <a:chExt cx="3130723" cy="3181495"/>
            </a:xfrm>
          </p:grpSpPr>
          <p:grpSp>
            <p:nvGrpSpPr>
              <p:cNvPr id="90" name="グループ化 89">
                <a:extLst>
                  <a:ext uri="{FF2B5EF4-FFF2-40B4-BE49-F238E27FC236}">
                    <a16:creationId xmlns:a16="http://schemas.microsoft.com/office/drawing/2014/main" id="{2312D85D-9FD5-43AA-ADFF-B68777B2AC56}"/>
                  </a:ext>
                </a:extLst>
              </p:cNvPr>
              <p:cNvGrpSpPr/>
              <p:nvPr/>
            </p:nvGrpSpPr>
            <p:grpSpPr>
              <a:xfrm>
                <a:off x="369314" y="671999"/>
                <a:ext cx="3130723" cy="3181495"/>
                <a:chOff x="987669" y="1068863"/>
                <a:chExt cx="3130723" cy="3181495"/>
              </a:xfrm>
            </p:grpSpPr>
            <p:grpSp>
              <p:nvGrpSpPr>
                <p:cNvPr id="92" name="グループ化 91">
                  <a:extLst>
                    <a:ext uri="{FF2B5EF4-FFF2-40B4-BE49-F238E27FC236}">
                      <a16:creationId xmlns:a16="http://schemas.microsoft.com/office/drawing/2014/main" id="{0D51C7B1-814F-41C0-90F1-668A85C1760C}"/>
                    </a:ext>
                  </a:extLst>
                </p:cNvPr>
                <p:cNvGrpSpPr/>
                <p:nvPr/>
              </p:nvGrpSpPr>
              <p:grpSpPr>
                <a:xfrm>
                  <a:off x="987669" y="1068863"/>
                  <a:ext cx="3130723" cy="3181495"/>
                  <a:chOff x="987669" y="1068863"/>
                  <a:chExt cx="3130723" cy="3181495"/>
                </a:xfrm>
              </p:grpSpPr>
              <p:pic>
                <p:nvPicPr>
                  <p:cNvPr id="94" name="グラフィックス 93">
                    <a:extLst>
                      <a:ext uri="{FF2B5EF4-FFF2-40B4-BE49-F238E27FC236}">
                        <a16:creationId xmlns:a16="http://schemas.microsoft.com/office/drawing/2014/main" id="{87780C07-1EA7-4B1F-87CC-B2EAFCD6A5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19297" y="1948026"/>
                    <a:ext cx="599095" cy="599095"/>
                  </a:xfrm>
                  <a:prstGeom prst="rect">
                    <a:avLst/>
                  </a:prstGeom>
                </p:spPr>
              </p:pic>
              <p:pic>
                <p:nvPicPr>
                  <p:cNvPr id="95" name="グラフィックス 94">
                    <a:extLst>
                      <a:ext uri="{FF2B5EF4-FFF2-40B4-BE49-F238E27FC236}">
                        <a16:creationId xmlns:a16="http://schemas.microsoft.com/office/drawing/2014/main" id="{94F2B613-DF55-443D-9FA3-DFF2BCDEB5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5137" y="2750965"/>
                    <a:ext cx="599095" cy="599095"/>
                  </a:xfrm>
                  <a:prstGeom prst="rect">
                    <a:avLst/>
                  </a:prstGeom>
                </p:spPr>
              </p:pic>
              <p:pic>
                <p:nvPicPr>
                  <p:cNvPr id="96" name="グラフィックス 95">
                    <a:extLst>
                      <a:ext uri="{FF2B5EF4-FFF2-40B4-BE49-F238E27FC236}">
                        <a16:creationId xmlns:a16="http://schemas.microsoft.com/office/drawing/2014/main" id="{2F1D1F46-04A4-4B3A-ABE1-F8E63D70A5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8840" y="1068863"/>
                    <a:ext cx="599095" cy="599095"/>
                  </a:xfrm>
                  <a:prstGeom prst="rect">
                    <a:avLst/>
                  </a:prstGeom>
                </p:spPr>
              </p:pic>
              <p:pic>
                <p:nvPicPr>
                  <p:cNvPr id="97" name="グラフィックス 96">
                    <a:extLst>
                      <a:ext uri="{FF2B5EF4-FFF2-40B4-BE49-F238E27FC236}">
                        <a16:creationId xmlns:a16="http://schemas.microsoft.com/office/drawing/2014/main" id="{F0217132-CD68-426E-AA94-481EEA25B6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47444" y="1306011"/>
                    <a:ext cx="599095" cy="599095"/>
                  </a:xfrm>
                  <a:prstGeom prst="rect">
                    <a:avLst/>
                  </a:prstGeom>
                </p:spPr>
              </p:pic>
              <p:pic>
                <p:nvPicPr>
                  <p:cNvPr id="98" name="グラフィックス 97">
                    <a:extLst>
                      <a:ext uri="{FF2B5EF4-FFF2-40B4-BE49-F238E27FC236}">
                        <a16:creationId xmlns:a16="http://schemas.microsoft.com/office/drawing/2014/main" id="{1D815A4D-22A2-406E-BB82-48C22D0ECB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18109" y="2754763"/>
                    <a:ext cx="599095" cy="599095"/>
                  </a:xfrm>
                  <a:prstGeom prst="rect">
                    <a:avLst/>
                  </a:prstGeom>
                </p:spPr>
              </p:pic>
              <p:pic>
                <p:nvPicPr>
                  <p:cNvPr id="99" name="グラフィックス 98">
                    <a:extLst>
                      <a:ext uri="{FF2B5EF4-FFF2-40B4-BE49-F238E27FC236}">
                        <a16:creationId xmlns:a16="http://schemas.microsoft.com/office/drawing/2014/main" id="{25BCE187-0425-4B6D-88A5-028B997C1B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64913" y="3393282"/>
                    <a:ext cx="599095" cy="599095"/>
                  </a:xfrm>
                  <a:prstGeom prst="rect">
                    <a:avLst/>
                  </a:prstGeom>
                </p:spPr>
              </p:pic>
              <p:pic>
                <p:nvPicPr>
                  <p:cNvPr id="100" name="グラフィックス 99">
                    <a:extLst>
                      <a:ext uri="{FF2B5EF4-FFF2-40B4-BE49-F238E27FC236}">
                        <a16:creationId xmlns:a16="http://schemas.microsoft.com/office/drawing/2014/main" id="{98C82807-6EAB-4299-AB4F-912009E322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8839" y="3651263"/>
                    <a:ext cx="599095" cy="599095"/>
                  </a:xfrm>
                  <a:prstGeom prst="rect">
                    <a:avLst/>
                  </a:prstGeom>
                </p:spPr>
              </p:pic>
              <p:pic>
                <p:nvPicPr>
                  <p:cNvPr id="101" name="グラフィックス 100">
                    <a:extLst>
                      <a:ext uri="{FF2B5EF4-FFF2-40B4-BE49-F238E27FC236}">
                        <a16:creationId xmlns:a16="http://schemas.microsoft.com/office/drawing/2014/main" id="{37760C19-4660-4466-B12E-6FF7C52975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69153" y="3396778"/>
                    <a:ext cx="599095" cy="599095"/>
                  </a:xfrm>
                  <a:prstGeom prst="rect">
                    <a:avLst/>
                  </a:prstGeom>
                </p:spPr>
              </p:pic>
              <p:pic>
                <p:nvPicPr>
                  <p:cNvPr id="102" name="グラフィックス 101">
                    <a:extLst>
                      <a:ext uri="{FF2B5EF4-FFF2-40B4-BE49-F238E27FC236}">
                        <a16:creationId xmlns:a16="http://schemas.microsoft.com/office/drawing/2014/main" id="{92A5F89C-BDA1-463D-AEEF-3E0BAF1F92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16503" y="1327320"/>
                    <a:ext cx="599095" cy="599095"/>
                  </a:xfrm>
                  <a:prstGeom prst="rect">
                    <a:avLst/>
                  </a:prstGeom>
                </p:spPr>
              </p:pic>
              <p:pic>
                <p:nvPicPr>
                  <p:cNvPr id="103" name="グラフィックス 102">
                    <a:extLst>
                      <a:ext uri="{FF2B5EF4-FFF2-40B4-BE49-F238E27FC236}">
                        <a16:creationId xmlns:a16="http://schemas.microsoft.com/office/drawing/2014/main" id="{864FC217-9D2E-4D1B-B482-93B6ED707A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87669" y="1948026"/>
                    <a:ext cx="599095" cy="59909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93" name="図 92">
                  <a:extLst>
                    <a:ext uri="{FF2B5EF4-FFF2-40B4-BE49-F238E27FC236}">
                      <a16:creationId xmlns:a16="http://schemas.microsoft.com/office/drawing/2014/main" id="{1FE44430-0700-4153-9C10-960FC4B924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flipH="1">
                  <a:off x="1687069" y="2478397"/>
                  <a:ext cx="1731922" cy="871663"/>
                </a:xfrm>
                <a:prstGeom prst="rect">
                  <a:avLst/>
                </a:prstGeom>
              </p:spPr>
            </p:pic>
          </p:grpSp>
          <p:sp>
            <p:nvSpPr>
              <p:cNvPr id="91" name="テキスト ボックス 90">
                <a:extLst>
                  <a:ext uri="{FF2B5EF4-FFF2-40B4-BE49-F238E27FC236}">
                    <a16:creationId xmlns:a16="http://schemas.microsoft.com/office/drawing/2014/main" id="{F3A4589A-531C-4ED5-932A-A19A3F71B6A6}"/>
                  </a:ext>
                </a:extLst>
              </p:cNvPr>
              <p:cNvSpPr txBox="1"/>
              <p:nvPr/>
            </p:nvSpPr>
            <p:spPr>
              <a:xfrm>
                <a:off x="1319540" y="1419845"/>
                <a:ext cx="119776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4400" b="1" dirty="0">
                    <a:solidFill>
                      <a:srgbClr val="4B4B4B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40</a:t>
                </a:r>
                <a:r>
                  <a:rPr kumimoji="1" lang="en-US" altLang="ja-JP" sz="2800" b="1" baseline="30000" dirty="0">
                    <a:solidFill>
                      <a:srgbClr val="4B4B4B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 </a:t>
                </a:r>
                <a:r>
                  <a:rPr kumimoji="1" lang="en-US" altLang="ja-JP" sz="2800" b="1" dirty="0">
                    <a:solidFill>
                      <a:srgbClr val="4B4B4B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%</a:t>
                </a:r>
                <a:endParaRPr kumimoji="1" lang="ja-JP" altLang="en-US" sz="4400" b="1" dirty="0">
                  <a:solidFill>
                    <a:srgbClr val="4B4B4B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5" name="コンテンツ プレースホルダー 1">
            <a:extLst>
              <a:ext uri="{FF2B5EF4-FFF2-40B4-BE49-F238E27FC236}">
                <a16:creationId xmlns:a16="http://schemas.microsoft.com/office/drawing/2014/main" id="{EB987BEB-7BD4-4A18-A3B7-D548FD9CB01A}"/>
              </a:ext>
            </a:extLst>
          </p:cNvPr>
          <p:cNvSpPr txBox="1">
            <a:spLocks/>
          </p:cNvSpPr>
          <p:nvPr/>
        </p:nvSpPr>
        <p:spPr>
          <a:xfrm>
            <a:off x="304800" y="5951602"/>
            <a:ext cx="11582400" cy="906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2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en-US" altLang="ja-JP" b="1" dirty="0">
                <a:solidFill>
                  <a:schemeClr val="accent2"/>
                </a:solidFill>
                <a:latin typeface="+mn-lt"/>
              </a:rPr>
              <a:t>While much attention is given to the reduction potential of these vessels in operation,  lifecycle assessment (LCA) perspective has been overlooked.</a:t>
            </a:r>
          </a:p>
        </p:txBody>
      </p:sp>
      <p:grpSp>
        <p:nvGrpSpPr>
          <p:cNvPr id="106" name="グループ化 105">
            <a:extLst>
              <a:ext uri="{FF2B5EF4-FFF2-40B4-BE49-F238E27FC236}">
                <a16:creationId xmlns:a16="http://schemas.microsoft.com/office/drawing/2014/main" id="{C2EF401D-F162-4AF7-8EC7-C598F074F43B}"/>
              </a:ext>
            </a:extLst>
          </p:cNvPr>
          <p:cNvGrpSpPr/>
          <p:nvPr/>
        </p:nvGrpSpPr>
        <p:grpSpPr>
          <a:xfrm>
            <a:off x="93359" y="5460818"/>
            <a:ext cx="12005282" cy="558982"/>
            <a:chOff x="415304" y="575242"/>
            <a:chExt cx="11361365" cy="558982"/>
          </a:xfrm>
        </p:grpSpPr>
        <p:cxnSp>
          <p:nvCxnSpPr>
            <p:cNvPr id="107" name="直線コネクタ 106">
              <a:extLst>
                <a:ext uri="{FF2B5EF4-FFF2-40B4-BE49-F238E27FC236}">
                  <a16:creationId xmlns:a16="http://schemas.microsoft.com/office/drawing/2014/main" id="{8BC62B86-019D-41F4-89F6-9B58A83BA721}"/>
                </a:ext>
              </a:extLst>
            </p:cNvPr>
            <p:cNvCxnSpPr>
              <a:cxnSpLocks/>
            </p:cNvCxnSpPr>
            <p:nvPr/>
          </p:nvCxnSpPr>
          <p:spPr>
            <a:xfrm>
              <a:off x="415304" y="838200"/>
              <a:ext cx="11361365" cy="0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コンテンツ プレースホルダー 2">
              <a:extLst>
                <a:ext uri="{FF2B5EF4-FFF2-40B4-BE49-F238E27FC236}">
                  <a16:creationId xmlns:a16="http://schemas.microsoft.com/office/drawing/2014/main" id="{E6347109-EB9C-45D3-A246-97AFE8E0E767}"/>
                </a:ext>
              </a:extLst>
            </p:cNvPr>
            <p:cNvSpPr txBox="1">
              <a:spLocks/>
            </p:cNvSpPr>
            <p:nvPr/>
          </p:nvSpPr>
          <p:spPr>
            <a:xfrm>
              <a:off x="3627729" y="575242"/>
              <a:ext cx="4936514" cy="558982"/>
            </a:xfrm>
            <a:prstGeom prst="rect">
              <a:avLst/>
            </a:prstGeom>
            <a:solidFill>
              <a:schemeClr val="bg2"/>
            </a:solidFill>
            <a:ln w="28575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kumimoji="1" lang="en-US" altLang="ja-JP" b="1" dirty="0">
                  <a:solidFill>
                    <a:schemeClr val="accent2"/>
                  </a:solidFill>
                  <a:latin typeface="+mn-lt"/>
                </a:rPr>
                <a:t>Problem to be solved in this study</a:t>
              </a:r>
              <a:endParaRPr kumimoji="1" lang="ja-JP" altLang="en-US" b="1" dirty="0">
                <a:solidFill>
                  <a:schemeClr val="accent2"/>
                </a:solidFill>
                <a:latin typeface="+mn-lt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0217054-08C4-4823-9BC5-CBD34024041B}"/>
              </a:ext>
            </a:extLst>
          </p:cNvPr>
          <p:cNvGrpSpPr/>
          <p:nvPr/>
        </p:nvGrpSpPr>
        <p:grpSpPr>
          <a:xfrm>
            <a:off x="4160302" y="466761"/>
            <a:ext cx="3810001" cy="5321922"/>
            <a:chOff x="3941102" y="464244"/>
            <a:chExt cx="3810001" cy="5321922"/>
          </a:xfrm>
        </p:grpSpPr>
        <p:sp>
          <p:nvSpPr>
            <p:cNvPr id="57" name="コンテンツ プレースホルダー 2">
              <a:extLst>
                <a:ext uri="{FF2B5EF4-FFF2-40B4-BE49-F238E27FC236}">
                  <a16:creationId xmlns:a16="http://schemas.microsoft.com/office/drawing/2014/main" id="{772D39C7-BD30-4998-9417-8CB594139183}"/>
                </a:ext>
              </a:extLst>
            </p:cNvPr>
            <p:cNvSpPr txBox="1">
              <a:spLocks/>
            </p:cNvSpPr>
            <p:nvPr/>
          </p:nvSpPr>
          <p:spPr>
            <a:xfrm>
              <a:off x="3941102" y="4170244"/>
              <a:ext cx="3810001" cy="1615922"/>
            </a:xfrm>
            <a:prstGeom prst="rect">
              <a:avLst/>
            </a:prstGeom>
            <a:ln w="28575">
              <a:noFill/>
            </a:ln>
          </p:spPr>
          <p:txBody>
            <a:bodyPr vert="horz" lIns="91440" tIns="45720" rIns="91440" bIns="45720" rtlCol="0" anchor="t">
              <a:norm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kumimoji="1" lang="en-US" altLang="ja-JP" dirty="0">
                  <a:latin typeface="+mn-lt"/>
                </a:rPr>
                <a:t>Japan aims to achieve a 17% reduction by 2030</a:t>
              </a:r>
              <a:br>
                <a:rPr kumimoji="1" lang="en-US" altLang="ja-JP" dirty="0">
                  <a:latin typeface="+mn-lt"/>
                </a:rPr>
              </a:br>
              <a:r>
                <a:rPr kumimoji="1" lang="en-US" altLang="ja-JP" dirty="0">
                  <a:latin typeface="+mn-lt"/>
                </a:rPr>
                <a:t>compared to 2013 level</a:t>
              </a:r>
              <a:r>
                <a:rPr kumimoji="1" lang="en-US" altLang="ja-JP" sz="2400" dirty="0">
                  <a:latin typeface="+mn-lt"/>
                </a:rPr>
                <a:t>.</a:t>
              </a:r>
              <a:endParaRPr kumimoji="1" lang="en-US" altLang="ja-JP" dirty="0">
                <a:latin typeface="+mn-lt"/>
              </a:endParaRPr>
            </a:p>
          </p:txBody>
        </p:sp>
        <p:grpSp>
          <p:nvGrpSpPr>
            <p:cNvPr id="84" name="グループ化 83">
              <a:extLst>
                <a:ext uri="{FF2B5EF4-FFF2-40B4-BE49-F238E27FC236}">
                  <a16:creationId xmlns:a16="http://schemas.microsoft.com/office/drawing/2014/main" id="{3EC7C3BB-54FC-4D66-B79A-CEC8A7CC42C5}"/>
                </a:ext>
              </a:extLst>
            </p:cNvPr>
            <p:cNvGrpSpPr/>
            <p:nvPr/>
          </p:nvGrpSpPr>
          <p:grpSpPr>
            <a:xfrm>
              <a:off x="4151359" y="464244"/>
              <a:ext cx="3389487" cy="584775"/>
              <a:chOff x="251379" y="464244"/>
              <a:chExt cx="3389487" cy="584775"/>
            </a:xfrm>
          </p:grpSpPr>
          <p:cxnSp>
            <p:nvCxnSpPr>
              <p:cNvPr id="85" name="直線コネクタ 84">
                <a:extLst>
                  <a:ext uri="{FF2B5EF4-FFF2-40B4-BE49-F238E27FC236}">
                    <a16:creationId xmlns:a16="http://schemas.microsoft.com/office/drawing/2014/main" id="{39881192-7FEF-4D31-860C-E904A8B9E6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379" y="773791"/>
                <a:ext cx="3389487" cy="0"/>
              </a:xfrm>
              <a:prstGeom prst="line">
                <a:avLst/>
              </a:prstGeom>
              <a:ln w="28575">
                <a:solidFill>
                  <a:srgbClr val="4B4B4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テキスト ボックス 85">
                <a:extLst>
                  <a:ext uri="{FF2B5EF4-FFF2-40B4-BE49-F238E27FC236}">
                    <a16:creationId xmlns:a16="http://schemas.microsoft.com/office/drawing/2014/main" id="{4E017862-CAA5-47F3-B354-02BDFF69C623}"/>
                  </a:ext>
                </a:extLst>
              </p:cNvPr>
              <p:cNvSpPr txBox="1"/>
              <p:nvPr/>
            </p:nvSpPr>
            <p:spPr>
              <a:xfrm>
                <a:off x="1626163" y="464244"/>
                <a:ext cx="639919" cy="58477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3200" b="1" dirty="0">
                    <a:solidFill>
                      <a:srgbClr val="4B4B4B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rPr>
                  <a:t>02</a:t>
                </a:r>
                <a:endParaRPr kumimoji="1" lang="ja-JP" altLang="en-US" sz="3200" b="1" dirty="0">
                  <a:solidFill>
                    <a:srgbClr val="4B4B4B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4" name="図 53">
            <a:extLst>
              <a:ext uri="{FF2B5EF4-FFF2-40B4-BE49-F238E27FC236}">
                <a16:creationId xmlns:a16="http://schemas.microsoft.com/office/drawing/2014/main" id="{6AC1DDEC-086A-497F-ADDD-5E882F6090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05305" y="1003330"/>
            <a:ext cx="3708251" cy="336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65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18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Appendix </a:t>
            </a:r>
            <a:r>
              <a:rPr kumimoji="1" lang="ja-JP" altLang="en-US" b="1" dirty="0">
                <a:latin typeface="+mn-lt"/>
              </a:rPr>
              <a:t>－ </a:t>
            </a:r>
            <a:r>
              <a:rPr kumimoji="1" lang="en-US" altLang="ja-JP" b="1" dirty="0">
                <a:latin typeface="+mn-lt"/>
              </a:rPr>
              <a:t>Changes in vessel stock in Japan</a:t>
            </a:r>
            <a:endParaRPr lang="ja-JP" altLang="en-US" b="1" dirty="0">
              <a:latin typeface="+mn-lt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A824E38-0805-4041-98E8-C1DAD39A2F8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770" y="571500"/>
            <a:ext cx="8590460" cy="644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58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19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Appendix </a:t>
            </a:r>
            <a:r>
              <a:rPr kumimoji="1" lang="ja-JP" altLang="en-US" b="1" dirty="0">
                <a:latin typeface="+mn-lt"/>
              </a:rPr>
              <a:t>－ </a:t>
            </a:r>
            <a:r>
              <a:rPr kumimoji="1" lang="en-US" altLang="ja-JP" b="1" dirty="0">
                <a:latin typeface="+mn-lt"/>
              </a:rPr>
              <a:t>Changes in average price &amp; size of a container ship</a:t>
            </a:r>
            <a:endParaRPr lang="ja-JP" altLang="en-US" b="1" dirty="0">
              <a:latin typeface="+mn-lt"/>
            </a:endParaRP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74FAEF98-EB5A-40BC-9A92-E614CA0954C4}"/>
              </a:ext>
            </a:extLst>
          </p:cNvPr>
          <p:cNvSpPr txBox="1">
            <a:spLocks/>
          </p:cNvSpPr>
          <p:nvPr/>
        </p:nvSpPr>
        <p:spPr>
          <a:xfrm>
            <a:off x="0" y="6286230"/>
            <a:ext cx="7924440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kumimoji="1" lang="en-US" altLang="ja-JP" dirty="0">
                <a:latin typeface="+mn-lt"/>
              </a:rPr>
              <a:t>Changes in average price &amp; size of a container ship</a:t>
            </a:r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8E15F678-BB7B-4656-9EFF-1CCD3673DA90}"/>
              </a:ext>
            </a:extLst>
          </p:cNvPr>
          <p:cNvSpPr txBox="1">
            <a:spLocks/>
          </p:cNvSpPr>
          <p:nvPr/>
        </p:nvSpPr>
        <p:spPr>
          <a:xfrm>
            <a:off x="7696200" y="762000"/>
            <a:ext cx="4596282" cy="6096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 typeface="Yu Gothic" panose="020B0400000000000000" pitchFamily="50" charset="-128"/>
              <a:buChar char="◎"/>
            </a:pPr>
            <a:r>
              <a:rPr kumimoji="1" lang="en-US" altLang="ja-JP" b="1" dirty="0">
                <a:solidFill>
                  <a:schemeClr val="accent2"/>
                </a:solidFill>
                <a:latin typeface="+mn-lt"/>
              </a:rPr>
              <a:t>Price remained constant.</a:t>
            </a:r>
          </a:p>
          <a:p>
            <a:pPr marL="360000" indent="-3600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►"/>
            </a:pPr>
            <a:r>
              <a:rPr kumimoji="1" lang="en-US" altLang="ja-JP" dirty="0">
                <a:latin typeface="+mn-lt"/>
              </a:rPr>
              <a:t>The average price was 3.90 billion</a:t>
            </a:r>
            <a:r>
              <a:rPr kumimoji="1" lang="ja-JP" altLang="en-US" dirty="0">
                <a:latin typeface="+mn-lt"/>
              </a:rPr>
              <a:t> </a:t>
            </a:r>
            <a:r>
              <a:rPr kumimoji="1" lang="en-US" altLang="ja-JP" dirty="0">
                <a:latin typeface="+mn-lt"/>
              </a:rPr>
              <a:t>JPY, being 3.87 billion JPY in 2008.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Yu Gothic" panose="020B0400000000000000" pitchFamily="50" charset="-128"/>
              <a:buChar char="◎"/>
            </a:pPr>
            <a:r>
              <a:rPr kumimoji="1" lang="en-US" altLang="ja-JP" b="1" dirty="0">
                <a:solidFill>
                  <a:schemeClr val="accent2"/>
                </a:solidFill>
                <a:latin typeface="+mn-lt"/>
              </a:rPr>
              <a:t>Size remained constant.</a:t>
            </a:r>
          </a:p>
          <a:p>
            <a:pPr marL="360000" indent="-3600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►"/>
            </a:pPr>
            <a:r>
              <a:rPr kumimoji="1" lang="en-US" altLang="ja-JP" dirty="0">
                <a:latin typeface="+mn-lt"/>
              </a:rPr>
              <a:t>The average size was 40,000 G/T, compared to 38,000 G/T in 2008.</a:t>
            </a: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4833CE0-52DD-4AE7-812B-331405CA96AB}"/>
              </a:ext>
            </a:extLst>
          </p:cNvPr>
          <p:cNvGrpSpPr/>
          <p:nvPr/>
        </p:nvGrpSpPr>
        <p:grpSpPr>
          <a:xfrm>
            <a:off x="-381000" y="357000"/>
            <a:ext cx="8160000" cy="6120000"/>
            <a:chOff x="-335682" y="357000"/>
            <a:chExt cx="8160000" cy="6120000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F6B4FA54-A55D-43D7-B044-C60FAB180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5682" y="357000"/>
              <a:ext cx="8160000" cy="6120000"/>
            </a:xfrm>
            <a:prstGeom prst="rect">
              <a:avLst/>
            </a:prstGeom>
          </p:spPr>
        </p:pic>
        <p:sp>
          <p:nvSpPr>
            <p:cNvPr id="16" name="コンテンツ プレースホルダー 2">
              <a:extLst>
                <a:ext uri="{FF2B5EF4-FFF2-40B4-BE49-F238E27FC236}">
                  <a16:creationId xmlns:a16="http://schemas.microsoft.com/office/drawing/2014/main" id="{10379C1F-8F8A-4E33-ADFD-4AE3A4D4CDD1}"/>
                </a:ext>
              </a:extLst>
            </p:cNvPr>
            <p:cNvSpPr txBox="1">
              <a:spLocks/>
            </p:cNvSpPr>
            <p:nvPr/>
          </p:nvSpPr>
          <p:spPr>
            <a:xfrm>
              <a:off x="578718" y="868350"/>
              <a:ext cx="3834283" cy="50325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spcBef>
                  <a:spcPts val="1800"/>
                </a:spcBef>
                <a:buNone/>
              </a:pPr>
              <a:r>
                <a:rPr kumimoji="1" lang="en-US" altLang="ja-JP" sz="2400" b="1" dirty="0">
                  <a:solidFill>
                    <a:schemeClr val="accent2"/>
                  </a:solidFill>
                </a:rPr>
                <a:t>3.87 billion JPY in 2008</a:t>
              </a:r>
            </a:p>
          </p:txBody>
        </p: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14F45FC5-D5E1-420A-8CEB-A3A3A747DB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24000" y="1295400"/>
              <a:ext cx="228600" cy="91440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61AC5CBB-CE77-4E58-ADDA-157B6474A7AD}"/>
              </a:ext>
            </a:extLst>
          </p:cNvPr>
          <p:cNvGrpSpPr/>
          <p:nvPr/>
        </p:nvGrpSpPr>
        <p:grpSpPr>
          <a:xfrm>
            <a:off x="7772400" y="5181600"/>
            <a:ext cx="1989839" cy="1574414"/>
            <a:chOff x="7848600" y="5249872"/>
            <a:chExt cx="1989839" cy="1574414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2FD678CC-FDFC-4E2F-80B6-7FAA16BBE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85537" y="5249872"/>
              <a:ext cx="1715965" cy="964814"/>
            </a:xfrm>
            <a:prstGeom prst="rect">
              <a:avLst/>
            </a:prstGeom>
          </p:spPr>
        </p:pic>
        <p:sp>
          <p:nvSpPr>
            <p:cNvPr id="18" name="コンテンツ プレースホルダー 2">
              <a:extLst>
                <a:ext uri="{FF2B5EF4-FFF2-40B4-BE49-F238E27FC236}">
                  <a16:creationId xmlns:a16="http://schemas.microsoft.com/office/drawing/2014/main" id="{2343B365-7761-4F1F-8D88-A088E6AC80F3}"/>
                </a:ext>
              </a:extLst>
            </p:cNvPr>
            <p:cNvSpPr txBox="1">
              <a:spLocks/>
            </p:cNvSpPr>
            <p:nvPr/>
          </p:nvSpPr>
          <p:spPr>
            <a:xfrm>
              <a:off x="7848600" y="6214686"/>
              <a:ext cx="1989839" cy="60960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85000" lnSpcReduction="20000"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kumimoji="1" lang="en-US" altLang="ja-JP" sz="2000" dirty="0"/>
                <a:t>G/T</a:t>
              </a:r>
              <a:br>
                <a:rPr kumimoji="1" lang="en-US" altLang="ja-JP" sz="2000" dirty="0"/>
              </a:br>
              <a:r>
                <a:rPr kumimoji="1" lang="en-US" altLang="ja-JP" sz="2000" dirty="0"/>
                <a:t>Gross Tonnage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2B184893-B606-4E96-862B-F2637613796A}"/>
              </a:ext>
            </a:extLst>
          </p:cNvPr>
          <p:cNvGrpSpPr/>
          <p:nvPr/>
        </p:nvGrpSpPr>
        <p:grpSpPr>
          <a:xfrm>
            <a:off x="9853291" y="5183269"/>
            <a:ext cx="2294288" cy="1572745"/>
            <a:chOff x="9929491" y="5251541"/>
            <a:chExt cx="2294288" cy="1572745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FA322882-5867-4879-98BB-092DEFD48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13645" y="5251541"/>
              <a:ext cx="1725981" cy="963145"/>
            </a:xfrm>
            <a:prstGeom prst="rect">
              <a:avLst/>
            </a:prstGeom>
          </p:spPr>
        </p:pic>
        <p:sp>
          <p:nvSpPr>
            <p:cNvPr id="20" name="コンテンツ プレースホルダー 2">
              <a:extLst>
                <a:ext uri="{FF2B5EF4-FFF2-40B4-BE49-F238E27FC236}">
                  <a16:creationId xmlns:a16="http://schemas.microsoft.com/office/drawing/2014/main" id="{578C3DD2-1F67-42F7-AE3C-55BDF2ED1AF8}"/>
                </a:ext>
              </a:extLst>
            </p:cNvPr>
            <p:cNvSpPr txBox="1">
              <a:spLocks/>
            </p:cNvSpPr>
            <p:nvPr/>
          </p:nvSpPr>
          <p:spPr>
            <a:xfrm>
              <a:off x="9929491" y="6214686"/>
              <a:ext cx="2294288" cy="60960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85000" lnSpcReduction="20000"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kumimoji="1" lang="en-US" altLang="ja-JP" sz="2000" dirty="0"/>
                <a:t>D/W</a:t>
              </a:r>
              <a:br>
                <a:rPr kumimoji="1" lang="en-US" altLang="ja-JP" sz="2000" dirty="0"/>
              </a:br>
              <a:r>
                <a:rPr kumimoji="1" lang="en-US" altLang="ja-JP" sz="2000" dirty="0"/>
                <a:t>Deadweight Tonnage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34834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18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Appendix </a:t>
            </a:r>
            <a:r>
              <a:rPr kumimoji="1" lang="ja-JP" altLang="en-US" b="1" dirty="0">
                <a:latin typeface="+mn-lt"/>
              </a:rPr>
              <a:t>－ </a:t>
            </a:r>
            <a:r>
              <a:rPr kumimoji="1" lang="en-US" altLang="ja-JP" b="1" dirty="0">
                <a:latin typeface="+mn-lt"/>
              </a:rPr>
              <a:t>Vessel life stages and key stakeholders in SDA </a:t>
            </a:r>
            <a:endParaRPr lang="ja-JP" altLang="en-US" b="1" dirty="0">
              <a:latin typeface="+mn-lt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C8F7FC9-7F4F-4269-8BF3-D7D9E1F7B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0" y="838200"/>
            <a:ext cx="12093560" cy="522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88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2. Methodology – Stock-flow model analysis</a:t>
            </a:r>
            <a:endParaRPr lang="ja-JP" altLang="en-US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コンテンツ プレースホルダー 2">
                <a:extLst>
                  <a:ext uri="{FF2B5EF4-FFF2-40B4-BE49-F238E27FC236}">
                    <a16:creationId xmlns:a16="http://schemas.microsoft.com/office/drawing/2014/main" id="{3AACC6AB-4BEC-48F5-9A44-23805A22AA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2646164"/>
                <a:ext cx="12192000" cy="1066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kumimoji="1" lang="en-US" altLang="ja-JP" b="0" i="1" dirty="0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kumimoji="1" lang="en-US" altLang="ja-JP" b="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kumimoji="1" lang="en-US" altLang="ja-JP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kumimoji="1" lang="ja-JP" altLang="en-US" b="0" i="1" dirty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r>
                            <a:rPr kumimoji="1" lang="en-US" altLang="ja-JP" i="1" dirty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kumimoji="1" lang="en-US" altLang="ja-JP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kumimoji="1" lang="en-US" altLang="ja-JP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acc>
                                <m:accPr>
                                  <m:chr m:val="̅"/>
                                  <m:ctrlPr>
                                    <a:rPr kumimoji="1" lang="en-US" altLang="ja-JP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ja-JP" altLang="en-US" i="1" dirty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acc>
                            </m:e>
                          </m:d>
                          <m:r>
                            <a:rPr kumimoji="1" lang="en-US" altLang="ja-JP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limLoc m:val="subSup"/>
                              <m:ctrlPr>
                                <a:rPr kumimoji="1" lang="en-US" altLang="ja-JP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r>
                                <a:rPr kumimoji="1" lang="ja-JP" altLang="en-US" i="1" dirty="0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d>
                                <m:dPr>
                                  <m:ctrlPr>
                                    <a:rPr kumimoji="1" lang="en-US" altLang="ja-JP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kumimoji="1" lang="en-US" altLang="ja-JP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en-US" altLang="ja-JP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kumimoji="1" lang="en-US" altLang="ja-JP" i="1" dirty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kumimoji="1" lang="en-US" altLang="ja-JP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nary>
                          <m:r>
                            <a:rPr kumimoji="1" lang="en-US" altLang="ja-JP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kumimoji="1" lang="en-US" altLang="ja-JP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kumimoji="1" lang="en-US" altLang="ja-JP" i="1" dirty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acc>
                                <m:accPr>
                                  <m:chr m:val="̅"/>
                                  <m:ctrlPr>
                                    <a:rPr kumimoji="1" lang="en-US" altLang="ja-JP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ja-JP" altLang="en-US" i="1" dirty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</m:acc>
                            </m:e>
                          </m:d>
                          <m:r>
                            <a:rPr kumimoji="1" lang="ja-JP" altLang="en-US" i="1" dirty="0">
                              <a:latin typeface="Cambria Math" panose="02040503050406030204" pitchFamily="18" charset="0"/>
                            </a:rPr>
                            <m:t>#</m:t>
                          </m:r>
                          <m:d>
                            <m:dPr>
                              <m:ctrlP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</m:eqArr>
                    </m:oMath>
                  </m:oMathPara>
                </a14:m>
                <a:endParaRPr kumimoji="1" lang="en-US" altLang="ja-JP" b="0" dirty="0"/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10" name="コンテンツ プレースホルダー 2">
                <a:extLst>
                  <a:ext uri="{FF2B5EF4-FFF2-40B4-BE49-F238E27FC236}">
                    <a16:creationId xmlns:a16="http://schemas.microsoft.com/office/drawing/2014/main" id="{3AACC6AB-4BEC-48F5-9A44-23805A22A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646164"/>
                <a:ext cx="12192000" cy="10668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コンテンツ プレースホルダー 2">
                <a:extLst>
                  <a:ext uri="{FF2B5EF4-FFF2-40B4-BE49-F238E27FC236}">
                    <a16:creationId xmlns:a16="http://schemas.microsoft.com/office/drawing/2014/main" id="{3A930731-89B7-4705-93A3-15B9F4EAF7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607325"/>
                <a:ext cx="12192000" cy="1962639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ja-JP" dirty="0">
                    <a:latin typeface="+mn-lt"/>
                  </a:rPr>
                  <a:t>This study considers three scenarios for the average lifespan </a:t>
                </a:r>
                <a14:m>
                  <m:oMath xmlns:m="http://schemas.openxmlformats.org/officeDocument/2006/math">
                    <m:r>
                      <a:rPr kumimoji="1" lang="ja-JP" altLang="en-US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en-US" altLang="ja-JP" dirty="0">
                    <a:latin typeface="+mn-lt"/>
                  </a:rPr>
                  <a:t> of vessels: approximately 19 years, 24 years (baseline: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ja-JP" altLang="en-US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acc>
                  </m:oMath>
                </a14:m>
                <a:r>
                  <a:rPr kumimoji="1" lang="en-US" altLang="ja-JP" dirty="0">
                    <a:latin typeface="+mn-lt"/>
                  </a:rPr>
                  <a:t>), and 29 years.</a:t>
                </a:r>
              </a:p>
              <a:p>
                <a:r>
                  <a:rPr kumimoji="1" lang="en-US" altLang="ja-JP" dirty="0">
                    <a:latin typeface="+mn-lt"/>
                  </a:rPr>
                  <a:t>The number of newly manufactured vessels in year </a:t>
                </a:r>
                <a:r>
                  <a:rPr kumimoji="1" lang="ja-JP" altLang="en-US" dirty="0">
                    <a:latin typeface="+mn-lt"/>
                  </a:rPr>
                  <a:t>𝑡 </a:t>
                </a:r>
                <a:r>
                  <a:rPr kumimoji="1" lang="en-US" altLang="ja-JP" dirty="0">
                    <a:latin typeface="+mn-lt"/>
                  </a:rPr>
                  <a:t>under the average lifespan scenario </a:t>
                </a:r>
                <a:r>
                  <a:rPr kumimoji="1" lang="ja-JP" altLang="en-US" dirty="0">
                    <a:latin typeface="+mn-lt"/>
                  </a:rPr>
                  <a:t>𝜇 </a:t>
                </a:r>
                <a:r>
                  <a:rPr kumimoji="1" lang="en-US" altLang="ja-JP" dirty="0">
                    <a:latin typeface="+mn-lt"/>
                  </a:rPr>
                  <a:t>can be estimated using Equation (2). </a:t>
                </a:r>
              </a:p>
              <a:p>
                <a:endParaRPr kumimoji="1" lang="en-US" altLang="ja-JP" dirty="0">
                  <a:latin typeface="+mn-lt"/>
                </a:endParaRPr>
              </a:p>
            </p:txBody>
          </p:sp>
        </mc:Choice>
        <mc:Fallback xmlns="">
          <p:sp>
            <p:nvSpPr>
              <p:cNvPr id="12" name="コンテンツ プレースホルダー 2">
                <a:extLst>
                  <a:ext uri="{FF2B5EF4-FFF2-40B4-BE49-F238E27FC236}">
                    <a16:creationId xmlns:a16="http://schemas.microsoft.com/office/drawing/2014/main" id="{3A930731-89B7-4705-93A3-15B9F4EAF7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607325"/>
                <a:ext cx="12192000" cy="1962639"/>
              </a:xfrm>
              <a:blipFill>
                <a:blip r:embed="rId4"/>
                <a:stretch>
                  <a:fillRect l="-900" t="-3106" b="-49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DD1BE2D9-93EF-47AB-B869-D569FD2F80DF}"/>
              </a:ext>
            </a:extLst>
          </p:cNvPr>
          <p:cNvCxnSpPr>
            <a:cxnSpLocks/>
          </p:cNvCxnSpPr>
          <p:nvPr/>
        </p:nvCxnSpPr>
        <p:spPr>
          <a:xfrm>
            <a:off x="-24000" y="3971176"/>
            <a:ext cx="12240000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55A3E66E-7989-41BC-AF6C-ACDDFEFF62C9}"/>
              </a:ext>
            </a:extLst>
          </p:cNvPr>
          <p:cNvSpPr txBox="1">
            <a:spLocks/>
          </p:cNvSpPr>
          <p:nvPr/>
        </p:nvSpPr>
        <p:spPr>
          <a:xfrm>
            <a:off x="2209800" y="3708218"/>
            <a:ext cx="7772400" cy="558982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kumimoji="1" lang="en-US" altLang="ja-JP" b="1" dirty="0">
                <a:latin typeface="+mn-lt"/>
              </a:rPr>
              <a:t>Fixed variables across the average lifespan scenario</a:t>
            </a:r>
            <a:endParaRPr kumimoji="1" lang="ja-JP" altLang="en-US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D0C53259-82FC-4401-884E-2C83201AE55D}"/>
                  </a:ext>
                </a:extLst>
              </p:cNvPr>
              <p:cNvSpPr txBox="1"/>
              <p:nvPr/>
            </p:nvSpPr>
            <p:spPr>
              <a:xfrm>
                <a:off x="76200" y="5513026"/>
                <a:ext cx="12115800" cy="8864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80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kumimoji="1"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8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2800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kumimoji="1" lang="ja-JP" altLang="en-US" sz="28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</m:d>
                  </m:oMath>
                </a14:m>
                <a:r>
                  <a:rPr kumimoji="1" lang="en-US" altLang="ja-JP" sz="2800" dirty="0"/>
                  <a:t>	: Number of vessels newly manufactured in year </a:t>
                </a:r>
                <a14:m>
                  <m:oMath xmlns:m="http://schemas.openxmlformats.org/officeDocument/2006/math">
                    <m:r>
                      <a:rPr kumimoji="1" lang="en-US" altLang="ja-JP" sz="2800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kumimoji="1" lang="en-US" altLang="ja-JP" sz="28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kumimoji="1" lang="en-US" altLang="ja-JP" sz="28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kumimoji="1" lang="en-US" altLang="ja-JP" sz="28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kumimoji="1" lang="en-US" altLang="ja-JP" sz="2800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kumimoji="1" lang="en-US" altLang="ja-JP" sz="2800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2800" i="1" dirty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r>
                          <a:rPr kumimoji="1" lang="ja-JP" altLang="en-US" sz="2800" i="1" dirty="0">
                            <a:latin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kumimoji="1" lang="en-US" altLang="ja-JP" sz="28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28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kumimoji="1" lang="en-US" altLang="ja-JP" sz="2800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1" lang="en-US" altLang="ja-JP" sz="28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kumimoji="1" lang="en-US" altLang="ja-JP" sz="2800" i="1" dirty="0"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kumimoji="1" lang="en-US" altLang="ja-JP" sz="28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28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e>
                    </m:nary>
                  </m:oMath>
                </a14:m>
                <a:r>
                  <a:rPr kumimoji="1" lang="en-US" altLang="ja-JP" sz="2800" dirty="0"/>
                  <a:t>: Number of vessels manufactured by year </a:t>
                </a:r>
                <a14:m>
                  <m:oMath xmlns:m="http://schemas.openxmlformats.org/officeDocument/2006/math">
                    <m:r>
                      <a:rPr kumimoji="1" lang="en-US" altLang="ja-JP" sz="2800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sz="2800" b="0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kumimoji="1" lang="en-US" altLang="ja-JP" sz="2800" dirty="0"/>
                  <a:t> under operation</a:t>
                </a: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D0C53259-82FC-4401-884E-2C83201AE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5513026"/>
                <a:ext cx="12115800" cy="886461"/>
              </a:xfrm>
              <a:prstGeom prst="rect">
                <a:avLst/>
              </a:prstGeom>
              <a:blipFill>
                <a:blip r:embed="rId5"/>
                <a:stretch>
                  <a:fillRect t="-11644" r="-1107" b="-239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6A684F4F-6D0D-47C2-9CA3-374C8C676B17}"/>
              </a:ext>
            </a:extLst>
          </p:cNvPr>
          <p:cNvCxnSpPr>
            <a:cxnSpLocks/>
          </p:cNvCxnSpPr>
          <p:nvPr/>
        </p:nvCxnSpPr>
        <p:spPr>
          <a:xfrm>
            <a:off x="-24000" y="5295261"/>
            <a:ext cx="12240000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AEA1AAEF-B825-4564-AFCF-6034BC9F8A6F}"/>
              </a:ext>
            </a:extLst>
          </p:cNvPr>
          <p:cNvSpPr txBox="1">
            <a:spLocks/>
          </p:cNvSpPr>
          <p:nvPr/>
        </p:nvSpPr>
        <p:spPr>
          <a:xfrm>
            <a:off x="1333500" y="5032303"/>
            <a:ext cx="9525000" cy="558982"/>
          </a:xfrm>
          <a:prstGeom prst="rect">
            <a:avLst/>
          </a:prstGeom>
          <a:solidFill>
            <a:schemeClr val="bg2"/>
          </a:solidFill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kumimoji="1" lang="en-US" altLang="ja-JP" b="1" dirty="0">
                <a:latin typeface="+mn-lt"/>
              </a:rPr>
              <a:t>Variables different depending on the average lifespan scenario</a:t>
            </a:r>
            <a:endParaRPr kumimoji="1" lang="ja-JP" altLang="en-US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FC2E7E6D-87DB-41D4-BC8B-F0B13B106B45}"/>
                  </a:ext>
                </a:extLst>
              </p:cNvPr>
              <p:cNvSpPr txBox="1"/>
              <p:nvPr/>
            </p:nvSpPr>
            <p:spPr>
              <a:xfrm>
                <a:off x="76200" y="4167426"/>
                <a:ext cx="12115800" cy="861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800" i="1" dirty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kumimoji="1" lang="en-US" altLang="ja-JP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800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2800" i="1" dirty="0">
                            <a:latin typeface="Cambria Math" panose="02040503050406030204" pitchFamily="18" charset="0"/>
                          </a:rPr>
                          <m:t>;</m:t>
                        </m:r>
                        <m:acc>
                          <m:accPr>
                            <m:chr m:val="̅"/>
                            <m:ctrlPr>
                              <a:rPr kumimoji="1" lang="en-US" altLang="ja-JP" sz="28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ja-JP" altLang="en-US" sz="2800" i="1" dirty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</m:d>
                  </m:oMath>
                </a14:m>
                <a:r>
                  <a:rPr kumimoji="1" lang="en-US" altLang="ja-JP" sz="2800" dirty="0"/>
                  <a:t>	: Actual number of total vessel stock in year </a:t>
                </a:r>
                <a14:m>
                  <m:oMath xmlns:m="http://schemas.openxmlformats.org/officeDocument/2006/math">
                    <m:r>
                      <a:rPr kumimoji="1" lang="en-US" altLang="ja-JP" sz="2800" b="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sz="2800" dirty="0"/>
                  <a:t> under the baseline scenario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2800" b="0" i="1" dirty="0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kumimoji="1" lang="en-US" altLang="ja-JP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800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2800" i="1" dirty="0">
                            <a:latin typeface="Cambria Math" panose="02040503050406030204" pitchFamily="18" charset="0"/>
                          </a:rPr>
                          <m:t>;</m:t>
                        </m:r>
                        <m:acc>
                          <m:accPr>
                            <m:chr m:val="̅"/>
                            <m:ctrlPr>
                              <a:rPr kumimoji="1" lang="en-US" altLang="ja-JP" sz="28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ja-JP" altLang="en-US" sz="2800" i="1" dirty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acc>
                      </m:e>
                    </m:d>
                  </m:oMath>
                </a14:m>
                <a:r>
                  <a:rPr kumimoji="1" lang="en-US" altLang="ja-JP" sz="2800" dirty="0"/>
                  <a:t>	: Actual number of vessels manufactured before the initial year (i.e., 1995)</a:t>
                </a: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FC2E7E6D-87DB-41D4-BC8B-F0B13B106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167426"/>
                <a:ext cx="12115800" cy="861774"/>
              </a:xfrm>
              <a:prstGeom prst="rect">
                <a:avLst/>
              </a:prstGeom>
              <a:blipFill>
                <a:blip r:embed="rId6"/>
                <a:stretch>
                  <a:fillRect l="-50" t="-12057" r="-101" b="-248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6069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四角形: 角を丸くする 73">
            <a:extLst>
              <a:ext uri="{FF2B5EF4-FFF2-40B4-BE49-F238E27FC236}">
                <a16:creationId xmlns:a16="http://schemas.microsoft.com/office/drawing/2014/main" id="{427DDC7A-E43C-4045-9B0B-60CB8D013F7B}"/>
              </a:ext>
            </a:extLst>
          </p:cNvPr>
          <p:cNvSpPr/>
          <p:nvPr/>
        </p:nvSpPr>
        <p:spPr>
          <a:xfrm>
            <a:off x="0" y="3042026"/>
            <a:ext cx="10161065" cy="2015773"/>
          </a:xfrm>
          <a:prstGeom prst="roundRect">
            <a:avLst>
              <a:gd name="adj" fmla="val 6394"/>
            </a:avLst>
          </a:prstGeom>
          <a:solidFill>
            <a:schemeClr val="accent2">
              <a:alpha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A4A03CC-EB05-4682-BBAB-BABF3B06B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1" y="3111363"/>
            <a:ext cx="12027450" cy="1676982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06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2. Methodology – Structural decomposition analysis (SDA)</a:t>
            </a:r>
            <a:endParaRPr lang="ja-JP" altLang="en-US" b="1" dirty="0">
              <a:latin typeface="+mn-lt"/>
            </a:endParaRPr>
          </a:p>
        </p:txBody>
      </p:sp>
      <p:sp>
        <p:nvSpPr>
          <p:cNvPr id="50" name="コンテンツ プレースホルダー 2">
            <a:extLst>
              <a:ext uri="{FF2B5EF4-FFF2-40B4-BE49-F238E27FC236}">
                <a16:creationId xmlns:a16="http://schemas.microsoft.com/office/drawing/2014/main" id="{40D3E1E6-C32F-47D7-B546-F0784AB17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7326"/>
            <a:ext cx="12192000" cy="9581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dirty="0">
                <a:latin typeface="+mn-lt"/>
              </a:rPr>
              <a:t>This study develops a comprehensive SDA method to quantitatively compare the impact of each factor at different stages of the vessel lifecycle.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4C050A5B-A6A5-4D35-867A-3BCBACDEF640}"/>
              </a:ext>
            </a:extLst>
          </p:cNvPr>
          <p:cNvSpPr/>
          <p:nvPr/>
        </p:nvSpPr>
        <p:spPr>
          <a:xfrm>
            <a:off x="1219200" y="3006820"/>
            <a:ext cx="533400" cy="1888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196D5F9B-08AC-4D84-9507-823CCD8BFBB0}"/>
              </a:ext>
            </a:extLst>
          </p:cNvPr>
          <p:cNvSpPr/>
          <p:nvPr/>
        </p:nvSpPr>
        <p:spPr>
          <a:xfrm>
            <a:off x="3619499" y="3027880"/>
            <a:ext cx="261377" cy="2073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04EDA968-C8AA-44C8-8C7A-B32213F5CC94}"/>
              </a:ext>
            </a:extLst>
          </p:cNvPr>
          <p:cNvSpPr/>
          <p:nvPr/>
        </p:nvSpPr>
        <p:spPr>
          <a:xfrm>
            <a:off x="5298183" y="3027880"/>
            <a:ext cx="533400" cy="1926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C0EAE58D-2A1C-4DA6-AC8C-18E2F07B0E6A}"/>
              </a:ext>
            </a:extLst>
          </p:cNvPr>
          <p:cNvSpPr/>
          <p:nvPr/>
        </p:nvSpPr>
        <p:spPr>
          <a:xfrm>
            <a:off x="7372477" y="3006820"/>
            <a:ext cx="476123" cy="1347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5B0279F4-2885-4533-A01F-2BC97F27E82D}"/>
              </a:ext>
            </a:extLst>
          </p:cNvPr>
          <p:cNvSpPr/>
          <p:nvPr/>
        </p:nvSpPr>
        <p:spPr>
          <a:xfrm>
            <a:off x="9662223" y="3027881"/>
            <a:ext cx="319977" cy="1664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中かっこ 7">
            <a:extLst>
              <a:ext uri="{FF2B5EF4-FFF2-40B4-BE49-F238E27FC236}">
                <a16:creationId xmlns:a16="http://schemas.microsoft.com/office/drawing/2014/main" id="{DAA0FC60-ABB7-41F8-94AE-0AC2BC2C1073}"/>
              </a:ext>
            </a:extLst>
          </p:cNvPr>
          <p:cNvSpPr/>
          <p:nvPr/>
        </p:nvSpPr>
        <p:spPr>
          <a:xfrm rot="16200000" flipV="1">
            <a:off x="2896673" y="-257857"/>
            <a:ext cx="230124" cy="5870850"/>
          </a:xfrm>
          <a:prstGeom prst="rightBrace">
            <a:avLst>
              <a:gd name="adj1" fmla="val 19473"/>
              <a:gd name="adj2" fmla="val 50000"/>
            </a:avLst>
          </a:prstGeom>
          <a:ln w="19050">
            <a:solidFill>
              <a:srgbClr val="4B4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369AB6A5-05F3-4795-B152-B6B3AC942CBF}"/>
              </a:ext>
            </a:extLst>
          </p:cNvPr>
          <p:cNvSpPr txBox="1"/>
          <p:nvPr/>
        </p:nvSpPr>
        <p:spPr>
          <a:xfrm>
            <a:off x="72750" y="1600200"/>
            <a:ext cx="121192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b="1" dirty="0"/>
              <a:t>SDA-based decomposition </a:t>
            </a:r>
            <a:r>
              <a:rPr kumimoji="1" lang="en-US" altLang="ja-JP" sz="2800" dirty="0"/>
              <a:t>can be applied to… </a:t>
            </a:r>
          </a:p>
        </p:txBody>
      </p:sp>
      <p:sp>
        <p:nvSpPr>
          <p:cNvPr id="68" name="右中かっこ 67">
            <a:extLst>
              <a:ext uri="{FF2B5EF4-FFF2-40B4-BE49-F238E27FC236}">
                <a16:creationId xmlns:a16="http://schemas.microsoft.com/office/drawing/2014/main" id="{123814F0-28B0-4A91-A8D3-54E62C0588DE}"/>
              </a:ext>
            </a:extLst>
          </p:cNvPr>
          <p:cNvSpPr/>
          <p:nvPr/>
        </p:nvSpPr>
        <p:spPr>
          <a:xfrm rot="16200000" flipV="1">
            <a:off x="9055404" y="1812901"/>
            <a:ext cx="230124" cy="1729331"/>
          </a:xfrm>
          <a:prstGeom prst="rightBrace">
            <a:avLst>
              <a:gd name="adj1" fmla="val 19473"/>
              <a:gd name="adj2" fmla="val 50000"/>
            </a:avLst>
          </a:prstGeom>
          <a:ln w="19050">
            <a:solidFill>
              <a:srgbClr val="4B4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43174F15-A941-4A4C-9A65-DF14C11F9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103" y="2723080"/>
            <a:ext cx="844166" cy="842477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9E8030BA-0D7F-412C-BADC-6F86B4F4D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220" y="2827837"/>
            <a:ext cx="634235" cy="632965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253AC703-ABE0-4660-A19B-01315D17F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648000"/>
            <a:ext cx="928583" cy="926725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71BE9FDB-073E-4D77-8C2D-4B6F9DA28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2648000"/>
            <a:ext cx="1235944" cy="1233472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D72934EF-BB36-429D-A41D-D7CF9789D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571" y="2827837"/>
            <a:ext cx="634235" cy="632965"/>
          </a:xfrm>
          <a:prstGeom prst="rect">
            <a:avLst/>
          </a:prstGeom>
        </p:spPr>
      </p:pic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AF942D6A-47E6-4D9F-A133-0EC9B1D63CBD}"/>
              </a:ext>
            </a:extLst>
          </p:cNvPr>
          <p:cNvSpPr txBox="1"/>
          <p:nvPr/>
        </p:nvSpPr>
        <p:spPr>
          <a:xfrm>
            <a:off x="167808" y="4655376"/>
            <a:ext cx="647156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accent2"/>
                </a:solidFill>
                <a:effectLst>
                  <a:outerShdw blurRad="38100" dist="38100" dir="2700000" algn="tl">
                    <a:schemeClr val="bg1">
                      <a:alpha val="60000"/>
                    </a:schemeClr>
                  </a:outerShdw>
                </a:effectLst>
              </a:rPr>
              <a:t>Carbon footprint estimated in this study</a:t>
            </a: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E1BC71BD-DF5B-43F9-98F3-A9C4097678D3}"/>
              </a:ext>
            </a:extLst>
          </p:cNvPr>
          <p:cNvSpPr txBox="1"/>
          <p:nvPr/>
        </p:nvSpPr>
        <p:spPr>
          <a:xfrm>
            <a:off x="8141766" y="2134293"/>
            <a:ext cx="2057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b="1" dirty="0"/>
              <a:t>Maintenance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E7B5E38E-88FD-42A8-BB5F-1B70B4802E85}"/>
              </a:ext>
            </a:extLst>
          </p:cNvPr>
          <p:cNvSpPr txBox="1"/>
          <p:nvPr/>
        </p:nvSpPr>
        <p:spPr>
          <a:xfrm>
            <a:off x="69483" y="2133600"/>
            <a:ext cx="587441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b="1" dirty="0"/>
              <a:t>Manufacturing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46980FCF-20C4-4D33-AD4B-AE5D945A04CF}"/>
              </a:ext>
            </a:extLst>
          </p:cNvPr>
          <p:cNvSpPr txBox="1"/>
          <p:nvPr/>
        </p:nvSpPr>
        <p:spPr>
          <a:xfrm>
            <a:off x="5103675" y="2131617"/>
            <a:ext cx="2057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dirty="0"/>
              <a:t>and</a:t>
            </a: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4199B606-9B7D-4564-B194-012951BDE5D7}"/>
              </a:ext>
            </a:extLst>
          </p:cNvPr>
          <p:cNvSpPr txBox="1"/>
          <p:nvPr/>
        </p:nvSpPr>
        <p:spPr>
          <a:xfrm>
            <a:off x="10151157" y="2130228"/>
            <a:ext cx="2057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dirty="0"/>
              <a:t>stages.</a:t>
            </a:r>
          </a:p>
        </p:txBody>
      </p:sp>
    </p:spTree>
    <p:extLst>
      <p:ext uri="{BB962C8B-B14F-4D97-AF65-F5344CB8AC3E}">
        <p14:creationId xmlns:p14="http://schemas.microsoft.com/office/powerpoint/2010/main" val="219886253"/>
      </p:ext>
    </p:extLst>
  </p:cSld>
  <p:clrMapOvr>
    <a:masterClrMapping/>
  </p:clrMapOvr>
  <p:transition spd="slow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四角形: 角を丸くする 73">
            <a:extLst>
              <a:ext uri="{FF2B5EF4-FFF2-40B4-BE49-F238E27FC236}">
                <a16:creationId xmlns:a16="http://schemas.microsoft.com/office/drawing/2014/main" id="{427DDC7A-E43C-4045-9B0B-60CB8D013F7B}"/>
              </a:ext>
            </a:extLst>
          </p:cNvPr>
          <p:cNvSpPr/>
          <p:nvPr/>
        </p:nvSpPr>
        <p:spPr>
          <a:xfrm>
            <a:off x="0" y="3042026"/>
            <a:ext cx="10161065" cy="2015773"/>
          </a:xfrm>
          <a:prstGeom prst="roundRect">
            <a:avLst>
              <a:gd name="adj" fmla="val 6394"/>
            </a:avLst>
          </a:prstGeom>
          <a:solidFill>
            <a:schemeClr val="accent2">
              <a:alpha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A4A03CC-EB05-4682-BBAB-BABF3B06B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1" y="3111363"/>
            <a:ext cx="12027450" cy="1676982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06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2. Methodology – Structural decomposition analysis (SDA)</a:t>
            </a:r>
            <a:endParaRPr lang="ja-JP" altLang="en-US" b="1" dirty="0">
              <a:latin typeface="+mn-lt"/>
            </a:endParaRPr>
          </a:p>
        </p:txBody>
      </p:sp>
      <p:sp>
        <p:nvSpPr>
          <p:cNvPr id="50" name="コンテンツ プレースホルダー 2">
            <a:extLst>
              <a:ext uri="{FF2B5EF4-FFF2-40B4-BE49-F238E27FC236}">
                <a16:creationId xmlns:a16="http://schemas.microsoft.com/office/drawing/2014/main" id="{40D3E1E6-C32F-47D7-B546-F0784AB17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7326"/>
            <a:ext cx="12192000" cy="9581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dirty="0">
                <a:latin typeface="+mn-lt"/>
              </a:rPr>
              <a:t>This study develops a comprehensive SDA method to quantitatively compare the impact of each factor at different stages of the vessel lifecycle.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4C050A5B-A6A5-4D35-867A-3BCBACDEF640}"/>
              </a:ext>
            </a:extLst>
          </p:cNvPr>
          <p:cNvSpPr/>
          <p:nvPr/>
        </p:nvSpPr>
        <p:spPr>
          <a:xfrm>
            <a:off x="1219200" y="3006820"/>
            <a:ext cx="533400" cy="1888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196D5F9B-08AC-4D84-9507-823CCD8BFBB0}"/>
              </a:ext>
            </a:extLst>
          </p:cNvPr>
          <p:cNvSpPr/>
          <p:nvPr/>
        </p:nvSpPr>
        <p:spPr>
          <a:xfrm>
            <a:off x="3619499" y="3027880"/>
            <a:ext cx="261377" cy="2073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04EDA968-C8AA-44C8-8C7A-B32213F5CC94}"/>
              </a:ext>
            </a:extLst>
          </p:cNvPr>
          <p:cNvSpPr/>
          <p:nvPr/>
        </p:nvSpPr>
        <p:spPr>
          <a:xfrm>
            <a:off x="5298183" y="3027880"/>
            <a:ext cx="533400" cy="1926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C0EAE58D-2A1C-4DA6-AC8C-18E2F07B0E6A}"/>
              </a:ext>
            </a:extLst>
          </p:cNvPr>
          <p:cNvSpPr/>
          <p:nvPr/>
        </p:nvSpPr>
        <p:spPr>
          <a:xfrm>
            <a:off x="7372477" y="3006820"/>
            <a:ext cx="476123" cy="1347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5B0279F4-2885-4533-A01F-2BC97F27E82D}"/>
              </a:ext>
            </a:extLst>
          </p:cNvPr>
          <p:cNvSpPr/>
          <p:nvPr/>
        </p:nvSpPr>
        <p:spPr>
          <a:xfrm>
            <a:off x="9662223" y="3027881"/>
            <a:ext cx="319977" cy="1664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中かっこ 7">
            <a:extLst>
              <a:ext uri="{FF2B5EF4-FFF2-40B4-BE49-F238E27FC236}">
                <a16:creationId xmlns:a16="http://schemas.microsoft.com/office/drawing/2014/main" id="{DAA0FC60-ABB7-41F8-94AE-0AC2BC2C1073}"/>
              </a:ext>
            </a:extLst>
          </p:cNvPr>
          <p:cNvSpPr/>
          <p:nvPr/>
        </p:nvSpPr>
        <p:spPr>
          <a:xfrm rot="16200000" flipV="1">
            <a:off x="2896673" y="-257857"/>
            <a:ext cx="230124" cy="5870850"/>
          </a:xfrm>
          <a:prstGeom prst="rightBrace">
            <a:avLst>
              <a:gd name="adj1" fmla="val 19473"/>
              <a:gd name="adj2" fmla="val 50000"/>
            </a:avLst>
          </a:prstGeom>
          <a:ln w="19050">
            <a:solidFill>
              <a:srgbClr val="4B4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369AB6A5-05F3-4795-B152-B6B3AC942CBF}"/>
              </a:ext>
            </a:extLst>
          </p:cNvPr>
          <p:cNvSpPr txBox="1"/>
          <p:nvPr/>
        </p:nvSpPr>
        <p:spPr>
          <a:xfrm>
            <a:off x="72750" y="1600200"/>
            <a:ext cx="121192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b="1" dirty="0"/>
              <a:t>SDA-based decomposition </a:t>
            </a:r>
            <a:r>
              <a:rPr kumimoji="1" lang="en-US" altLang="ja-JP" sz="2800" dirty="0"/>
              <a:t>can be applied to… </a:t>
            </a:r>
          </a:p>
        </p:txBody>
      </p:sp>
      <p:sp>
        <p:nvSpPr>
          <p:cNvPr id="66" name="右中かっこ 65">
            <a:extLst>
              <a:ext uri="{FF2B5EF4-FFF2-40B4-BE49-F238E27FC236}">
                <a16:creationId xmlns:a16="http://schemas.microsoft.com/office/drawing/2014/main" id="{A965E239-9B43-4BBB-ACD2-ECBCE4D9A5B8}"/>
              </a:ext>
            </a:extLst>
          </p:cNvPr>
          <p:cNvSpPr/>
          <p:nvPr/>
        </p:nvSpPr>
        <p:spPr>
          <a:xfrm rot="16200000" flipV="1">
            <a:off x="5758949" y="2318253"/>
            <a:ext cx="1068334" cy="5728229"/>
          </a:xfrm>
          <a:prstGeom prst="rightBrace">
            <a:avLst>
              <a:gd name="adj1" fmla="val 0"/>
              <a:gd name="adj2" fmla="val 35503"/>
            </a:avLst>
          </a:prstGeom>
          <a:ln w="19050">
            <a:solidFill>
              <a:srgbClr val="4B4B4B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E4BC0495-E7D7-4491-8B9C-3F0A6C5DAF55}"/>
              </a:ext>
            </a:extLst>
          </p:cNvPr>
          <p:cNvSpPr txBox="1"/>
          <p:nvPr/>
        </p:nvSpPr>
        <p:spPr>
          <a:xfrm>
            <a:off x="1480179" y="5638800"/>
            <a:ext cx="39584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b="1" dirty="0"/>
              <a:t>Direct emissions</a:t>
            </a:r>
            <a:r>
              <a:rPr kumimoji="1" lang="en-US" altLang="ja-JP" sz="2800" dirty="0"/>
              <a:t> </a:t>
            </a:r>
          </a:p>
        </p:txBody>
      </p:sp>
      <p:sp>
        <p:nvSpPr>
          <p:cNvPr id="68" name="右中かっこ 67">
            <a:extLst>
              <a:ext uri="{FF2B5EF4-FFF2-40B4-BE49-F238E27FC236}">
                <a16:creationId xmlns:a16="http://schemas.microsoft.com/office/drawing/2014/main" id="{123814F0-28B0-4A91-A8D3-54E62C0588DE}"/>
              </a:ext>
            </a:extLst>
          </p:cNvPr>
          <p:cNvSpPr/>
          <p:nvPr/>
        </p:nvSpPr>
        <p:spPr>
          <a:xfrm rot="16200000" flipV="1">
            <a:off x="9055404" y="1812901"/>
            <a:ext cx="230124" cy="1729331"/>
          </a:xfrm>
          <a:prstGeom prst="rightBrace">
            <a:avLst>
              <a:gd name="adj1" fmla="val 19473"/>
              <a:gd name="adj2" fmla="val 50000"/>
            </a:avLst>
          </a:prstGeom>
          <a:ln w="19050">
            <a:solidFill>
              <a:srgbClr val="4B4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43174F15-A941-4A4C-9A65-DF14C11F9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103" y="2723080"/>
            <a:ext cx="844166" cy="842477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9E8030BA-0D7F-412C-BADC-6F86B4F4D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220" y="2827837"/>
            <a:ext cx="634235" cy="632965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253AC703-ABE0-4660-A19B-01315D17F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648000"/>
            <a:ext cx="928583" cy="926725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71BE9FDB-073E-4D77-8C2D-4B6F9DA28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2648000"/>
            <a:ext cx="1235944" cy="1233472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D72934EF-BB36-429D-A41D-D7CF9789D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571" y="2827837"/>
            <a:ext cx="634235" cy="632965"/>
          </a:xfrm>
          <a:prstGeom prst="rect">
            <a:avLst/>
          </a:prstGeom>
        </p:spPr>
      </p:pic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AF942D6A-47E6-4D9F-A133-0EC9B1D63CBD}"/>
              </a:ext>
            </a:extLst>
          </p:cNvPr>
          <p:cNvSpPr txBox="1"/>
          <p:nvPr/>
        </p:nvSpPr>
        <p:spPr>
          <a:xfrm>
            <a:off x="167808" y="4655376"/>
            <a:ext cx="647156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accent2"/>
                </a:solidFill>
                <a:effectLst>
                  <a:outerShdw blurRad="38100" dist="38100" dir="2700000" algn="tl">
                    <a:schemeClr val="bg1">
                      <a:alpha val="60000"/>
                    </a:schemeClr>
                  </a:outerShdw>
                </a:effectLst>
              </a:rPr>
              <a:t>Carbon footprint estimated in this study</a:t>
            </a: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6D33E725-3343-4804-BDD4-D5838315A4CD}"/>
              </a:ext>
            </a:extLst>
          </p:cNvPr>
          <p:cNvSpPr txBox="1"/>
          <p:nvPr/>
        </p:nvSpPr>
        <p:spPr>
          <a:xfrm>
            <a:off x="7178013" y="5645250"/>
            <a:ext cx="39584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b="1" dirty="0"/>
              <a:t>Fuel supply chain </a:t>
            </a:r>
            <a:endParaRPr kumimoji="1" lang="en-US" altLang="ja-JP" sz="2800" dirty="0"/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E1BC71BD-DF5B-43F9-98F3-A9C4097678D3}"/>
              </a:ext>
            </a:extLst>
          </p:cNvPr>
          <p:cNvSpPr txBox="1"/>
          <p:nvPr/>
        </p:nvSpPr>
        <p:spPr>
          <a:xfrm>
            <a:off x="8141766" y="2134293"/>
            <a:ext cx="2057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b="1" dirty="0"/>
              <a:t>Maintenance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E7B5E38E-88FD-42A8-BB5F-1B70B4802E85}"/>
              </a:ext>
            </a:extLst>
          </p:cNvPr>
          <p:cNvSpPr txBox="1"/>
          <p:nvPr/>
        </p:nvSpPr>
        <p:spPr>
          <a:xfrm>
            <a:off x="69483" y="2133600"/>
            <a:ext cx="587441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b="1" dirty="0"/>
              <a:t>Manufacturing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46980FCF-20C4-4D33-AD4B-AE5D945A04CF}"/>
              </a:ext>
            </a:extLst>
          </p:cNvPr>
          <p:cNvSpPr txBox="1"/>
          <p:nvPr/>
        </p:nvSpPr>
        <p:spPr>
          <a:xfrm>
            <a:off x="5103675" y="2131617"/>
            <a:ext cx="2057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dirty="0"/>
              <a:t>and</a:t>
            </a: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4199B606-9B7D-4564-B194-012951BDE5D7}"/>
              </a:ext>
            </a:extLst>
          </p:cNvPr>
          <p:cNvSpPr txBox="1"/>
          <p:nvPr/>
        </p:nvSpPr>
        <p:spPr>
          <a:xfrm>
            <a:off x="10151157" y="2130228"/>
            <a:ext cx="2057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dirty="0"/>
              <a:t>stages.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1A28FA9-6C30-4151-8952-CCC6EA55BF62}"/>
              </a:ext>
            </a:extLst>
          </p:cNvPr>
          <p:cNvSpPr txBox="1"/>
          <p:nvPr/>
        </p:nvSpPr>
        <p:spPr>
          <a:xfrm>
            <a:off x="1143000" y="6381296"/>
            <a:ext cx="46327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b="1" dirty="0"/>
              <a:t>SDA-based decomposition</a:t>
            </a:r>
            <a:endParaRPr kumimoji="1" lang="en-US" altLang="ja-JP" sz="28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504947A-0449-4DCC-89F8-0199A6A6DB86}"/>
              </a:ext>
            </a:extLst>
          </p:cNvPr>
          <p:cNvSpPr txBox="1"/>
          <p:nvPr/>
        </p:nvSpPr>
        <p:spPr>
          <a:xfrm>
            <a:off x="6840834" y="6381296"/>
            <a:ext cx="46327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b="1" dirty="0"/>
              <a:t>IDA-based decomposition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973946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四角形: 角を丸くする 73">
            <a:extLst>
              <a:ext uri="{FF2B5EF4-FFF2-40B4-BE49-F238E27FC236}">
                <a16:creationId xmlns:a16="http://schemas.microsoft.com/office/drawing/2014/main" id="{427DDC7A-E43C-4045-9B0B-60CB8D013F7B}"/>
              </a:ext>
            </a:extLst>
          </p:cNvPr>
          <p:cNvSpPr/>
          <p:nvPr/>
        </p:nvSpPr>
        <p:spPr>
          <a:xfrm>
            <a:off x="0" y="3042483"/>
            <a:ext cx="10161065" cy="2015773"/>
          </a:xfrm>
          <a:prstGeom prst="roundRect">
            <a:avLst>
              <a:gd name="adj" fmla="val 6394"/>
            </a:avLst>
          </a:prstGeom>
          <a:solidFill>
            <a:schemeClr val="accent2">
              <a:alpha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A4A03CC-EB05-4682-BBAB-BABF3B06B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1" y="3111820"/>
            <a:ext cx="12027450" cy="1676982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06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2. Methodology – Structural decomposition analysis (SDA)</a:t>
            </a:r>
            <a:endParaRPr lang="ja-JP" altLang="en-US" b="1" dirty="0">
              <a:latin typeface="+mn-lt"/>
            </a:endParaRPr>
          </a:p>
        </p:txBody>
      </p:sp>
      <p:sp>
        <p:nvSpPr>
          <p:cNvPr id="50" name="コンテンツ プレースホルダー 2">
            <a:extLst>
              <a:ext uri="{FF2B5EF4-FFF2-40B4-BE49-F238E27FC236}">
                <a16:creationId xmlns:a16="http://schemas.microsoft.com/office/drawing/2014/main" id="{40D3E1E6-C32F-47D7-B546-F0784AB17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07326"/>
            <a:ext cx="12192000" cy="9581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dirty="0">
                <a:latin typeface="+mn-lt"/>
              </a:rPr>
              <a:t>This study develops a comprehensive SDA method to quantitatively compare the impact of each factor at different stages of the vessel lifecycle.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4C050A5B-A6A5-4D35-867A-3BCBACDEF640}"/>
              </a:ext>
            </a:extLst>
          </p:cNvPr>
          <p:cNvSpPr/>
          <p:nvPr/>
        </p:nvSpPr>
        <p:spPr>
          <a:xfrm>
            <a:off x="1219200" y="3007277"/>
            <a:ext cx="533400" cy="1888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196D5F9B-08AC-4D84-9507-823CCD8BFBB0}"/>
              </a:ext>
            </a:extLst>
          </p:cNvPr>
          <p:cNvSpPr/>
          <p:nvPr/>
        </p:nvSpPr>
        <p:spPr>
          <a:xfrm>
            <a:off x="3619499" y="3028337"/>
            <a:ext cx="261377" cy="2073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04EDA968-C8AA-44C8-8C7A-B32213F5CC94}"/>
              </a:ext>
            </a:extLst>
          </p:cNvPr>
          <p:cNvSpPr/>
          <p:nvPr/>
        </p:nvSpPr>
        <p:spPr>
          <a:xfrm>
            <a:off x="5298183" y="3028337"/>
            <a:ext cx="533400" cy="1926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C0EAE58D-2A1C-4DA6-AC8C-18E2F07B0E6A}"/>
              </a:ext>
            </a:extLst>
          </p:cNvPr>
          <p:cNvSpPr/>
          <p:nvPr/>
        </p:nvSpPr>
        <p:spPr>
          <a:xfrm>
            <a:off x="7372477" y="3007277"/>
            <a:ext cx="476123" cy="1347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5B0279F4-2885-4533-A01F-2BC97F27E82D}"/>
              </a:ext>
            </a:extLst>
          </p:cNvPr>
          <p:cNvSpPr/>
          <p:nvPr/>
        </p:nvSpPr>
        <p:spPr>
          <a:xfrm>
            <a:off x="9662223" y="3028338"/>
            <a:ext cx="319977" cy="1664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中かっこ 7">
            <a:extLst>
              <a:ext uri="{FF2B5EF4-FFF2-40B4-BE49-F238E27FC236}">
                <a16:creationId xmlns:a16="http://schemas.microsoft.com/office/drawing/2014/main" id="{DAA0FC60-ABB7-41F8-94AE-0AC2BC2C1073}"/>
              </a:ext>
            </a:extLst>
          </p:cNvPr>
          <p:cNvSpPr/>
          <p:nvPr/>
        </p:nvSpPr>
        <p:spPr>
          <a:xfrm rot="16200000" flipV="1">
            <a:off x="2896673" y="-257400"/>
            <a:ext cx="230124" cy="5870850"/>
          </a:xfrm>
          <a:prstGeom prst="rightBrace">
            <a:avLst>
              <a:gd name="adj1" fmla="val 19473"/>
              <a:gd name="adj2" fmla="val 50000"/>
            </a:avLst>
          </a:prstGeom>
          <a:ln w="19050">
            <a:solidFill>
              <a:srgbClr val="4B4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369AB6A5-05F3-4795-B152-B6B3AC942CBF}"/>
              </a:ext>
            </a:extLst>
          </p:cNvPr>
          <p:cNvSpPr txBox="1"/>
          <p:nvPr/>
        </p:nvSpPr>
        <p:spPr>
          <a:xfrm>
            <a:off x="72750" y="1600200"/>
            <a:ext cx="12027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dirty="0"/>
              <a:t>SDA-based decomposition can be applied to…</a:t>
            </a:r>
          </a:p>
        </p:txBody>
      </p:sp>
      <p:sp>
        <p:nvSpPr>
          <p:cNvPr id="68" name="右中かっこ 67">
            <a:extLst>
              <a:ext uri="{FF2B5EF4-FFF2-40B4-BE49-F238E27FC236}">
                <a16:creationId xmlns:a16="http://schemas.microsoft.com/office/drawing/2014/main" id="{123814F0-28B0-4A91-A8D3-54E62C0588DE}"/>
              </a:ext>
            </a:extLst>
          </p:cNvPr>
          <p:cNvSpPr/>
          <p:nvPr/>
        </p:nvSpPr>
        <p:spPr>
          <a:xfrm rot="16200000" flipV="1">
            <a:off x="9055404" y="1813358"/>
            <a:ext cx="230124" cy="1729331"/>
          </a:xfrm>
          <a:prstGeom prst="rightBrace">
            <a:avLst>
              <a:gd name="adj1" fmla="val 19473"/>
              <a:gd name="adj2" fmla="val 50000"/>
            </a:avLst>
          </a:prstGeom>
          <a:ln w="19050">
            <a:solidFill>
              <a:srgbClr val="4B4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43174F15-A941-4A4C-9A65-DF14C11F9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103" y="2723537"/>
            <a:ext cx="844166" cy="842477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9E8030BA-0D7F-412C-BADC-6F86B4F4D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220" y="2828294"/>
            <a:ext cx="634235" cy="632965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253AC703-ABE0-4660-A19B-01315D17F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648457"/>
            <a:ext cx="928583" cy="926725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71BE9FDB-073E-4D77-8C2D-4B6F9DA28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2648457"/>
            <a:ext cx="1235944" cy="1233472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D72934EF-BB36-429D-A41D-D7CF9789D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571" y="2828294"/>
            <a:ext cx="634235" cy="632965"/>
          </a:xfrm>
          <a:prstGeom prst="rect">
            <a:avLst/>
          </a:prstGeom>
        </p:spPr>
      </p:pic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AF942D6A-47E6-4D9F-A133-0EC9B1D63CBD}"/>
              </a:ext>
            </a:extLst>
          </p:cNvPr>
          <p:cNvSpPr txBox="1"/>
          <p:nvPr/>
        </p:nvSpPr>
        <p:spPr>
          <a:xfrm>
            <a:off x="167808" y="4655833"/>
            <a:ext cx="647156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accent2"/>
                </a:solidFill>
                <a:effectLst>
                  <a:outerShdw blurRad="38100" dist="38100" dir="2700000" algn="tl">
                    <a:schemeClr val="bg1">
                      <a:alpha val="60000"/>
                    </a:schemeClr>
                  </a:outerShdw>
                </a:effectLst>
              </a:rPr>
              <a:t>Carbon footprint estimated in this study</a:t>
            </a:r>
          </a:p>
        </p:txBody>
      </p:sp>
      <p:sp>
        <p:nvSpPr>
          <p:cNvPr id="23" name="右中かっこ 22">
            <a:extLst>
              <a:ext uri="{FF2B5EF4-FFF2-40B4-BE49-F238E27FC236}">
                <a16:creationId xmlns:a16="http://schemas.microsoft.com/office/drawing/2014/main" id="{02ED55F4-2644-4FC1-8D10-628D4252416E}"/>
              </a:ext>
            </a:extLst>
          </p:cNvPr>
          <p:cNvSpPr/>
          <p:nvPr/>
        </p:nvSpPr>
        <p:spPr>
          <a:xfrm rot="16200000" flipV="1">
            <a:off x="7011417" y="1810902"/>
            <a:ext cx="230124" cy="1729331"/>
          </a:xfrm>
          <a:prstGeom prst="rightBrace">
            <a:avLst>
              <a:gd name="adj1" fmla="val 19473"/>
              <a:gd name="adj2" fmla="val 78201"/>
            </a:avLst>
          </a:prstGeom>
          <a:ln w="19050">
            <a:solidFill>
              <a:srgbClr val="4B4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059D85A-F111-4D16-A8CD-8E23FFE64D82}"/>
              </a:ext>
            </a:extLst>
          </p:cNvPr>
          <p:cNvSpPr txBox="1"/>
          <p:nvPr/>
        </p:nvSpPr>
        <p:spPr>
          <a:xfrm>
            <a:off x="3491220" y="5234683"/>
            <a:ext cx="86089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2800" dirty="0"/>
              <a:t>Direct emissions are analyzed by IDA-based decomposition.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DFB249D-F5C4-4A52-8B2F-AD47F94FA257}"/>
              </a:ext>
            </a:extLst>
          </p:cNvPr>
          <p:cNvSpPr txBox="1"/>
          <p:nvPr/>
        </p:nvSpPr>
        <p:spPr>
          <a:xfrm>
            <a:off x="771538" y="2103611"/>
            <a:ext cx="44803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dirty="0"/>
              <a:t>Vessel manufacturing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2AF02C5-BB5E-42FF-A769-1B7F76F3AD60}"/>
              </a:ext>
            </a:extLst>
          </p:cNvPr>
          <p:cNvSpPr txBox="1"/>
          <p:nvPr/>
        </p:nvSpPr>
        <p:spPr>
          <a:xfrm>
            <a:off x="5331065" y="2105897"/>
            <a:ext cx="27125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dirty="0"/>
              <a:t>Fuel supply chain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7D663E1-9DA8-4F2E-BC34-2FA0E2F5187F}"/>
              </a:ext>
            </a:extLst>
          </p:cNvPr>
          <p:cNvSpPr txBox="1"/>
          <p:nvPr/>
        </p:nvSpPr>
        <p:spPr>
          <a:xfrm>
            <a:off x="8122716" y="2109087"/>
            <a:ext cx="20955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800" dirty="0"/>
              <a:t>Maintenance</a:t>
            </a:r>
          </a:p>
        </p:txBody>
      </p:sp>
    </p:spTree>
    <p:extLst>
      <p:ext uri="{BB962C8B-B14F-4D97-AF65-F5344CB8AC3E}">
        <p14:creationId xmlns:p14="http://schemas.microsoft.com/office/powerpoint/2010/main" val="12949218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二等辺三角形 138">
            <a:extLst>
              <a:ext uri="{FF2B5EF4-FFF2-40B4-BE49-F238E27FC236}">
                <a16:creationId xmlns:a16="http://schemas.microsoft.com/office/drawing/2014/main" id="{D97B055B-53CB-47B0-A2E8-AFD299D82A36}"/>
              </a:ext>
            </a:extLst>
          </p:cNvPr>
          <p:cNvSpPr>
            <a:spLocks noChangeAspect="1"/>
          </p:cNvSpPr>
          <p:nvPr/>
        </p:nvSpPr>
        <p:spPr>
          <a:xfrm rot="5400000">
            <a:off x="10319249" y="971157"/>
            <a:ext cx="659005" cy="513936"/>
          </a:xfrm>
          <a:prstGeom prst="triangle">
            <a:avLst/>
          </a:prstGeom>
          <a:solidFill>
            <a:srgbClr val="4B4B4B"/>
          </a:solidFill>
          <a:ln>
            <a:solidFill>
              <a:srgbClr val="4B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" name="二等辺三角形 135">
            <a:extLst>
              <a:ext uri="{FF2B5EF4-FFF2-40B4-BE49-F238E27FC236}">
                <a16:creationId xmlns:a16="http://schemas.microsoft.com/office/drawing/2014/main" id="{2CECDA87-B6D5-47B8-A8AE-F2D54BB0CB02}"/>
              </a:ext>
            </a:extLst>
          </p:cNvPr>
          <p:cNvSpPr>
            <a:spLocks noChangeAspect="1"/>
          </p:cNvSpPr>
          <p:nvPr/>
        </p:nvSpPr>
        <p:spPr>
          <a:xfrm rot="5400000">
            <a:off x="1161992" y="971157"/>
            <a:ext cx="659005" cy="513936"/>
          </a:xfrm>
          <a:prstGeom prst="triangle">
            <a:avLst/>
          </a:prstGeom>
          <a:solidFill>
            <a:srgbClr val="4B4B4B"/>
          </a:solidFill>
          <a:ln>
            <a:solidFill>
              <a:srgbClr val="4B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7" name="二等辺三角形 136">
            <a:extLst>
              <a:ext uri="{FF2B5EF4-FFF2-40B4-BE49-F238E27FC236}">
                <a16:creationId xmlns:a16="http://schemas.microsoft.com/office/drawing/2014/main" id="{E6E43770-0323-4508-AB28-D100C5F4420D}"/>
              </a:ext>
            </a:extLst>
          </p:cNvPr>
          <p:cNvSpPr>
            <a:spLocks noChangeAspect="1"/>
          </p:cNvSpPr>
          <p:nvPr/>
        </p:nvSpPr>
        <p:spPr>
          <a:xfrm rot="5400000">
            <a:off x="4214411" y="971157"/>
            <a:ext cx="659005" cy="513936"/>
          </a:xfrm>
          <a:prstGeom prst="triangle">
            <a:avLst/>
          </a:prstGeom>
          <a:solidFill>
            <a:srgbClr val="4B4B4B"/>
          </a:solidFill>
          <a:ln>
            <a:solidFill>
              <a:srgbClr val="4B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8" name="二等辺三角形 137">
            <a:extLst>
              <a:ext uri="{FF2B5EF4-FFF2-40B4-BE49-F238E27FC236}">
                <a16:creationId xmlns:a16="http://schemas.microsoft.com/office/drawing/2014/main" id="{9A28F2DC-B7E5-4E40-84C3-34935F10B5D6}"/>
              </a:ext>
            </a:extLst>
          </p:cNvPr>
          <p:cNvSpPr>
            <a:spLocks noChangeAspect="1"/>
          </p:cNvSpPr>
          <p:nvPr/>
        </p:nvSpPr>
        <p:spPr>
          <a:xfrm rot="5400000">
            <a:off x="7266830" y="971157"/>
            <a:ext cx="659005" cy="513936"/>
          </a:xfrm>
          <a:prstGeom prst="triangle">
            <a:avLst/>
          </a:prstGeom>
          <a:solidFill>
            <a:srgbClr val="4B4B4B"/>
          </a:solidFill>
          <a:ln>
            <a:solidFill>
              <a:srgbClr val="4B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0" name="グループ化 139">
            <a:extLst>
              <a:ext uri="{FF2B5EF4-FFF2-40B4-BE49-F238E27FC236}">
                <a16:creationId xmlns:a16="http://schemas.microsoft.com/office/drawing/2014/main" id="{9B62A875-6760-4347-933D-10F5B4636790}"/>
              </a:ext>
            </a:extLst>
          </p:cNvPr>
          <p:cNvGrpSpPr/>
          <p:nvPr/>
        </p:nvGrpSpPr>
        <p:grpSpPr>
          <a:xfrm>
            <a:off x="-1295101" y="76347"/>
            <a:ext cx="2552400" cy="2303183"/>
            <a:chOff x="76200" y="2227970"/>
            <a:chExt cx="2552400" cy="2303183"/>
          </a:xfrm>
        </p:grpSpPr>
        <p:grpSp>
          <p:nvGrpSpPr>
            <p:cNvPr id="166" name="グループ化 165">
              <a:extLst>
                <a:ext uri="{FF2B5EF4-FFF2-40B4-BE49-F238E27FC236}">
                  <a16:creationId xmlns:a16="http://schemas.microsoft.com/office/drawing/2014/main" id="{063B92F6-DCC1-4562-AEB6-C67FC49DD6F5}"/>
                </a:ext>
              </a:extLst>
            </p:cNvPr>
            <p:cNvGrpSpPr/>
            <p:nvPr/>
          </p:nvGrpSpPr>
          <p:grpSpPr>
            <a:xfrm>
              <a:off x="76200" y="2227970"/>
              <a:ext cx="2552400" cy="2262250"/>
              <a:chOff x="290919" y="2218288"/>
              <a:chExt cx="2552400" cy="2262250"/>
            </a:xfrm>
          </p:grpSpPr>
          <p:sp>
            <p:nvSpPr>
              <p:cNvPr id="168" name="四角形: 角を丸くする 167">
                <a:extLst>
                  <a:ext uri="{FF2B5EF4-FFF2-40B4-BE49-F238E27FC236}">
                    <a16:creationId xmlns:a16="http://schemas.microsoft.com/office/drawing/2014/main" id="{A5C3EBE7-CB4C-4300-AFFF-1FBF48A426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90919" y="2218288"/>
                <a:ext cx="2552400" cy="2262250"/>
              </a:xfrm>
              <a:prstGeom prst="roundRect">
                <a:avLst>
                  <a:gd name="adj" fmla="val 6670"/>
                </a:avLst>
              </a:prstGeom>
              <a:solidFill>
                <a:schemeClr val="bg2"/>
              </a:solidFill>
              <a:ln w="31750">
                <a:solidFill>
                  <a:srgbClr val="4B4B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169" name="グループ化 168">
                <a:extLst>
                  <a:ext uri="{FF2B5EF4-FFF2-40B4-BE49-F238E27FC236}">
                    <a16:creationId xmlns:a16="http://schemas.microsoft.com/office/drawing/2014/main" id="{513F9C46-6A25-4589-8FE8-2DD97BCFD63A}"/>
                  </a:ext>
                </a:extLst>
              </p:cNvPr>
              <p:cNvGrpSpPr/>
              <p:nvPr/>
            </p:nvGrpSpPr>
            <p:grpSpPr>
              <a:xfrm>
                <a:off x="525199" y="2286000"/>
                <a:ext cx="2083841" cy="1735606"/>
                <a:chOff x="760113" y="2812029"/>
                <a:chExt cx="2083841" cy="1735606"/>
              </a:xfrm>
            </p:grpSpPr>
            <p:pic>
              <p:nvPicPr>
                <p:cNvPr id="170" name="グラフィックス 169">
                  <a:extLst>
                    <a:ext uri="{FF2B5EF4-FFF2-40B4-BE49-F238E27FC236}">
                      <a16:creationId xmlns:a16="http://schemas.microsoft.com/office/drawing/2014/main" id="{36F3E08A-BB45-44A8-A899-C2B82C7D35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66817" y="3670498"/>
                  <a:ext cx="877137" cy="877137"/>
                </a:xfrm>
                <a:prstGeom prst="rect">
                  <a:avLst/>
                </a:prstGeom>
              </p:spPr>
            </p:pic>
            <p:pic>
              <p:nvPicPr>
                <p:cNvPr id="171" name="グラフィックス 170">
                  <a:extLst>
                    <a:ext uri="{FF2B5EF4-FFF2-40B4-BE49-F238E27FC236}">
                      <a16:creationId xmlns:a16="http://schemas.microsoft.com/office/drawing/2014/main" id="{0C587475-B853-4A4B-A28E-7234F7A565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0113" y="3650953"/>
                  <a:ext cx="877137" cy="877137"/>
                </a:xfrm>
                <a:prstGeom prst="rect">
                  <a:avLst/>
                </a:prstGeom>
              </p:spPr>
            </p:pic>
            <p:pic>
              <p:nvPicPr>
                <p:cNvPr id="172" name="図 171">
                  <a:extLst>
                    <a:ext uri="{FF2B5EF4-FFF2-40B4-BE49-F238E27FC236}">
                      <a16:creationId xmlns:a16="http://schemas.microsoft.com/office/drawing/2014/main" id="{6ED98812-440C-4B9F-AAC3-1D5E3B69A1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7149" y="2812029"/>
                  <a:ext cx="940109" cy="940109"/>
                </a:xfrm>
                <a:prstGeom prst="rect">
                  <a:avLst/>
                </a:prstGeom>
              </p:spPr>
            </p:pic>
          </p:grpSp>
        </p:grpSp>
        <p:sp>
          <p:nvSpPr>
            <p:cNvPr id="167" name="コンテンツ プレースホルダー 2">
              <a:extLst>
                <a:ext uri="{FF2B5EF4-FFF2-40B4-BE49-F238E27FC236}">
                  <a16:creationId xmlns:a16="http://schemas.microsoft.com/office/drawing/2014/main" id="{7867513C-7640-4C4E-B0C5-4C37CD00CA37}"/>
                </a:ext>
              </a:extLst>
            </p:cNvPr>
            <p:cNvSpPr txBox="1">
              <a:spLocks/>
            </p:cNvSpPr>
            <p:nvPr/>
          </p:nvSpPr>
          <p:spPr>
            <a:xfrm>
              <a:off x="95100" y="4028690"/>
              <a:ext cx="2514600" cy="502463"/>
            </a:xfrm>
            <a:prstGeom prst="rect">
              <a:avLst/>
            </a:prstGeom>
            <a:ln w="28575">
              <a:noFill/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1" lang="en-US" altLang="ja-JP" b="1" dirty="0">
                  <a:solidFill>
                    <a:srgbClr val="4B4B4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Raw material</a:t>
              </a:r>
            </a:p>
          </p:txBody>
        </p:sp>
      </p:grpSp>
      <p:grpSp>
        <p:nvGrpSpPr>
          <p:cNvPr id="141" name="グループ化 140">
            <a:extLst>
              <a:ext uri="{FF2B5EF4-FFF2-40B4-BE49-F238E27FC236}">
                <a16:creationId xmlns:a16="http://schemas.microsoft.com/office/drawing/2014/main" id="{7BDEB8CD-0247-48CD-90C9-7883D5CFAA48}"/>
              </a:ext>
            </a:extLst>
          </p:cNvPr>
          <p:cNvGrpSpPr/>
          <p:nvPr/>
        </p:nvGrpSpPr>
        <p:grpSpPr>
          <a:xfrm>
            <a:off x="1759440" y="85006"/>
            <a:ext cx="2552400" cy="2294524"/>
            <a:chOff x="2791801" y="2227970"/>
            <a:chExt cx="2552400" cy="2294524"/>
          </a:xfrm>
        </p:grpSpPr>
        <p:grpSp>
          <p:nvGrpSpPr>
            <p:cNvPr id="156" name="グループ化 155">
              <a:extLst>
                <a:ext uri="{FF2B5EF4-FFF2-40B4-BE49-F238E27FC236}">
                  <a16:creationId xmlns:a16="http://schemas.microsoft.com/office/drawing/2014/main" id="{75BEECB2-5748-43BE-884F-02F9A16EC875}"/>
                </a:ext>
              </a:extLst>
            </p:cNvPr>
            <p:cNvGrpSpPr/>
            <p:nvPr/>
          </p:nvGrpSpPr>
          <p:grpSpPr>
            <a:xfrm>
              <a:off x="2791801" y="2227970"/>
              <a:ext cx="2552400" cy="2262250"/>
              <a:chOff x="3630963" y="2297875"/>
              <a:chExt cx="2552400" cy="2262250"/>
            </a:xfrm>
          </p:grpSpPr>
          <p:sp>
            <p:nvSpPr>
              <p:cNvPr id="158" name="四角形: 角を丸くする 157">
                <a:extLst>
                  <a:ext uri="{FF2B5EF4-FFF2-40B4-BE49-F238E27FC236}">
                    <a16:creationId xmlns:a16="http://schemas.microsoft.com/office/drawing/2014/main" id="{474605CB-72EE-4382-AD2F-57A33FBFFE5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630963" y="2297875"/>
                <a:ext cx="2552400" cy="2262250"/>
              </a:xfrm>
              <a:prstGeom prst="roundRect">
                <a:avLst>
                  <a:gd name="adj" fmla="val 6670"/>
                </a:avLst>
              </a:prstGeom>
              <a:solidFill>
                <a:schemeClr val="bg2"/>
              </a:solidFill>
              <a:ln w="31750">
                <a:solidFill>
                  <a:srgbClr val="4B4B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159" name="グループ化 158">
                <a:extLst>
                  <a:ext uri="{FF2B5EF4-FFF2-40B4-BE49-F238E27FC236}">
                    <a16:creationId xmlns:a16="http://schemas.microsoft.com/office/drawing/2014/main" id="{EF82A6A0-39C2-4BDE-9BCF-1503368373C6}"/>
                  </a:ext>
                </a:extLst>
              </p:cNvPr>
              <p:cNvGrpSpPr/>
              <p:nvPr/>
            </p:nvGrpSpPr>
            <p:grpSpPr>
              <a:xfrm>
                <a:off x="3718877" y="2399606"/>
                <a:ext cx="2376572" cy="1715194"/>
                <a:chOff x="4771842" y="2401154"/>
                <a:chExt cx="2376572" cy="1715194"/>
              </a:xfrm>
            </p:grpSpPr>
            <p:pic>
              <p:nvPicPr>
                <p:cNvPr id="160" name="グラフィックス 159">
                  <a:extLst>
                    <a:ext uri="{FF2B5EF4-FFF2-40B4-BE49-F238E27FC236}">
                      <a16:creationId xmlns:a16="http://schemas.microsoft.com/office/drawing/2014/main" id="{E4C4C7A8-0A74-4199-9CBE-7598A78157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71842" y="2623078"/>
                  <a:ext cx="659005" cy="659005"/>
                </a:xfrm>
                <a:prstGeom prst="rect">
                  <a:avLst/>
                </a:prstGeom>
              </p:spPr>
            </p:pic>
            <p:pic>
              <p:nvPicPr>
                <p:cNvPr id="161" name="グラフィックス 160">
                  <a:extLst>
                    <a:ext uri="{FF2B5EF4-FFF2-40B4-BE49-F238E27FC236}">
                      <a16:creationId xmlns:a16="http://schemas.microsoft.com/office/drawing/2014/main" id="{A5951B85-3BA3-4FEF-A442-89CFB86853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27743" y="3457343"/>
                  <a:ext cx="659005" cy="659005"/>
                </a:xfrm>
                <a:prstGeom prst="rect">
                  <a:avLst/>
                </a:prstGeom>
              </p:spPr>
            </p:pic>
            <p:pic>
              <p:nvPicPr>
                <p:cNvPr id="162" name="グラフィックス 161">
                  <a:extLst>
                    <a:ext uri="{FF2B5EF4-FFF2-40B4-BE49-F238E27FC236}">
                      <a16:creationId xmlns:a16="http://schemas.microsoft.com/office/drawing/2014/main" id="{EC7E6F02-4CDC-4B08-9CE2-13B78C0253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 rot="15944628">
                  <a:off x="6117405" y="2401154"/>
                  <a:ext cx="599095" cy="599095"/>
                </a:xfrm>
                <a:prstGeom prst="rect">
                  <a:avLst/>
                </a:prstGeom>
              </p:spPr>
            </p:pic>
            <p:pic>
              <p:nvPicPr>
                <p:cNvPr id="163" name="グラフィックス 162">
                  <a:extLst>
                    <a:ext uri="{FF2B5EF4-FFF2-40B4-BE49-F238E27FC236}">
                      <a16:creationId xmlns:a16="http://schemas.microsoft.com/office/drawing/2014/main" id="{02A8DAE6-25C2-40B7-9863-04E72D55E4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03782" y="2930566"/>
                  <a:ext cx="544632" cy="544632"/>
                </a:xfrm>
                <a:prstGeom prst="rect">
                  <a:avLst/>
                </a:prstGeom>
              </p:spPr>
            </p:pic>
            <p:pic>
              <p:nvPicPr>
                <p:cNvPr id="164" name="グラフィックス 163">
                  <a:extLst>
                    <a:ext uri="{FF2B5EF4-FFF2-40B4-BE49-F238E27FC236}">
                      <a16:creationId xmlns:a16="http://schemas.microsoft.com/office/drawing/2014/main" id="{9E1DEDE5-C0D1-46E3-A7C9-D86EF4D3B7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0998" y="3312425"/>
                  <a:ext cx="724906" cy="724906"/>
                </a:xfrm>
                <a:prstGeom prst="rect">
                  <a:avLst/>
                </a:prstGeom>
              </p:spPr>
            </p:pic>
            <p:pic>
              <p:nvPicPr>
                <p:cNvPr id="165" name="グラフィックス 164">
                  <a:extLst>
                    <a:ext uri="{FF2B5EF4-FFF2-40B4-BE49-F238E27FC236}">
                      <a16:creationId xmlns:a16="http://schemas.microsoft.com/office/drawing/2014/main" id="{A6A6AC6C-F5EB-4A58-8EF8-50904A2C0D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5051" y="2659202"/>
                  <a:ext cx="724906" cy="724906"/>
                </a:xfrm>
                <a:prstGeom prst="rect">
                  <a:avLst/>
                </a:prstGeom>
              </p:spPr>
            </p:pic>
          </p:grpSp>
        </p:grpSp>
        <p:sp>
          <p:nvSpPr>
            <p:cNvPr id="157" name="コンテンツ プレースホルダー 2">
              <a:extLst>
                <a:ext uri="{FF2B5EF4-FFF2-40B4-BE49-F238E27FC236}">
                  <a16:creationId xmlns:a16="http://schemas.microsoft.com/office/drawing/2014/main" id="{233558AD-C8D9-4205-B749-014A1320ECA5}"/>
                </a:ext>
              </a:extLst>
            </p:cNvPr>
            <p:cNvSpPr txBox="1">
              <a:spLocks/>
            </p:cNvSpPr>
            <p:nvPr/>
          </p:nvSpPr>
          <p:spPr>
            <a:xfrm>
              <a:off x="2810703" y="4020031"/>
              <a:ext cx="2514600" cy="502463"/>
            </a:xfrm>
            <a:prstGeom prst="rect">
              <a:avLst/>
            </a:prstGeom>
            <a:ln w="28575">
              <a:noFill/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1" lang="en-US" altLang="ja-JP" b="1" dirty="0">
                  <a:solidFill>
                    <a:srgbClr val="4B4B4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Processing</a:t>
              </a:r>
            </a:p>
          </p:txBody>
        </p:sp>
      </p:grpSp>
      <p:grpSp>
        <p:nvGrpSpPr>
          <p:cNvPr id="142" name="グループ化 141">
            <a:extLst>
              <a:ext uri="{FF2B5EF4-FFF2-40B4-BE49-F238E27FC236}">
                <a16:creationId xmlns:a16="http://schemas.microsoft.com/office/drawing/2014/main" id="{9BC770AA-756C-42AD-91B4-50FFEA694AAC}"/>
              </a:ext>
            </a:extLst>
          </p:cNvPr>
          <p:cNvGrpSpPr/>
          <p:nvPr/>
        </p:nvGrpSpPr>
        <p:grpSpPr>
          <a:xfrm>
            <a:off x="4813981" y="68430"/>
            <a:ext cx="2552400" cy="2311100"/>
            <a:chOff x="5533435" y="2227970"/>
            <a:chExt cx="2552400" cy="2311100"/>
          </a:xfrm>
        </p:grpSpPr>
        <p:sp>
          <p:nvSpPr>
            <p:cNvPr id="154" name="四角形: 角を丸くする 153">
              <a:extLst>
                <a:ext uri="{FF2B5EF4-FFF2-40B4-BE49-F238E27FC236}">
                  <a16:creationId xmlns:a16="http://schemas.microsoft.com/office/drawing/2014/main" id="{5AD88E41-289A-47A8-AE29-B898FB20D427}"/>
                </a:ext>
              </a:extLst>
            </p:cNvPr>
            <p:cNvSpPr>
              <a:spLocks/>
            </p:cNvSpPr>
            <p:nvPr/>
          </p:nvSpPr>
          <p:spPr>
            <a:xfrm>
              <a:off x="5533435" y="2227970"/>
              <a:ext cx="2552400" cy="2262250"/>
            </a:xfrm>
            <a:prstGeom prst="roundRect">
              <a:avLst>
                <a:gd name="adj" fmla="val 6670"/>
              </a:avLst>
            </a:prstGeom>
            <a:solidFill>
              <a:schemeClr val="bg2"/>
            </a:solidFill>
            <a:ln w="31750">
              <a:solidFill>
                <a:srgbClr val="4B4B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5" name="コンテンツ プレースホルダー 2">
              <a:extLst>
                <a:ext uri="{FF2B5EF4-FFF2-40B4-BE49-F238E27FC236}">
                  <a16:creationId xmlns:a16="http://schemas.microsoft.com/office/drawing/2014/main" id="{1C177F94-D6D2-4667-B5E0-920DA0F53AB8}"/>
                </a:ext>
              </a:extLst>
            </p:cNvPr>
            <p:cNvSpPr txBox="1">
              <a:spLocks/>
            </p:cNvSpPr>
            <p:nvPr/>
          </p:nvSpPr>
          <p:spPr>
            <a:xfrm>
              <a:off x="5552335" y="4036607"/>
              <a:ext cx="2514600" cy="502463"/>
            </a:xfrm>
            <a:prstGeom prst="rect">
              <a:avLst/>
            </a:prstGeom>
            <a:ln w="28575">
              <a:noFill/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1" lang="en-US" altLang="ja-JP" b="1" dirty="0">
                  <a:solidFill>
                    <a:srgbClr val="4B4B4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Assembling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9FB3758-4F65-4401-ADB9-1BEE5B80ED3D}"/>
              </a:ext>
            </a:extLst>
          </p:cNvPr>
          <p:cNvGrpSpPr/>
          <p:nvPr/>
        </p:nvGrpSpPr>
        <p:grpSpPr>
          <a:xfrm>
            <a:off x="7868522" y="68430"/>
            <a:ext cx="2552400" cy="2311100"/>
            <a:chOff x="7868522" y="68430"/>
            <a:chExt cx="2552400" cy="2311100"/>
          </a:xfrm>
        </p:grpSpPr>
        <p:sp>
          <p:nvSpPr>
            <p:cNvPr id="198" name="四角形: 角を丸くする 197">
              <a:extLst>
                <a:ext uri="{FF2B5EF4-FFF2-40B4-BE49-F238E27FC236}">
                  <a16:creationId xmlns:a16="http://schemas.microsoft.com/office/drawing/2014/main" id="{ABCF81B3-D2E9-49F3-8785-141A6B47054E}"/>
                </a:ext>
              </a:extLst>
            </p:cNvPr>
            <p:cNvSpPr>
              <a:spLocks/>
            </p:cNvSpPr>
            <p:nvPr/>
          </p:nvSpPr>
          <p:spPr>
            <a:xfrm>
              <a:off x="7868522" y="68430"/>
              <a:ext cx="2552400" cy="2262250"/>
            </a:xfrm>
            <a:prstGeom prst="roundRect">
              <a:avLst>
                <a:gd name="adj" fmla="val 6670"/>
              </a:avLst>
            </a:prstGeom>
            <a:solidFill>
              <a:schemeClr val="bg2"/>
            </a:solidFill>
            <a:ln w="31750">
              <a:solidFill>
                <a:srgbClr val="4B4B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3" name="コンテンツ プレースホルダー 2">
              <a:extLst>
                <a:ext uri="{FF2B5EF4-FFF2-40B4-BE49-F238E27FC236}">
                  <a16:creationId xmlns:a16="http://schemas.microsoft.com/office/drawing/2014/main" id="{83AC6156-BF70-4C19-B10A-1E9A8A7AF78A}"/>
                </a:ext>
              </a:extLst>
            </p:cNvPr>
            <p:cNvSpPr txBox="1">
              <a:spLocks/>
            </p:cNvSpPr>
            <p:nvPr/>
          </p:nvSpPr>
          <p:spPr>
            <a:xfrm>
              <a:off x="7896149" y="1877067"/>
              <a:ext cx="2514600" cy="502463"/>
            </a:xfrm>
            <a:prstGeom prst="rect">
              <a:avLst/>
            </a:prstGeom>
            <a:ln w="28575">
              <a:noFill/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1" lang="en-US" altLang="ja-JP" b="1" dirty="0">
                  <a:solidFill>
                    <a:srgbClr val="4B4B4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Operation</a:t>
              </a:r>
              <a:endParaRPr kumimoji="1" lang="en-US" altLang="ja-JP" b="1" dirty="0">
                <a:solidFill>
                  <a:srgbClr val="4B4B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9" name="図 198">
              <a:extLst>
                <a:ext uri="{FF2B5EF4-FFF2-40B4-BE49-F238E27FC236}">
                  <a16:creationId xmlns:a16="http://schemas.microsoft.com/office/drawing/2014/main" id="{9F900383-8443-4157-9629-11131E55B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7956447" y="627487"/>
              <a:ext cx="2305188" cy="1160183"/>
            </a:xfrm>
            <a:prstGeom prst="rect">
              <a:avLst/>
            </a:prstGeom>
          </p:spPr>
        </p:pic>
      </p:grpSp>
      <p:pic>
        <p:nvPicPr>
          <p:cNvPr id="200" name="図 199">
            <a:extLst>
              <a:ext uri="{FF2B5EF4-FFF2-40B4-BE49-F238E27FC236}">
                <a16:creationId xmlns:a16="http://schemas.microsoft.com/office/drawing/2014/main" id="{AC304AD6-7A29-4F16-A4CF-FC8D46A0F9BF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949612" y="596301"/>
            <a:ext cx="2292774" cy="1263647"/>
          </a:xfrm>
          <a:prstGeom prst="rect">
            <a:avLst/>
          </a:prstGeom>
        </p:spPr>
      </p:pic>
      <p:sp>
        <p:nvSpPr>
          <p:cNvPr id="62" name="二等辺三角形 61">
            <a:extLst>
              <a:ext uri="{FF2B5EF4-FFF2-40B4-BE49-F238E27FC236}">
                <a16:creationId xmlns:a16="http://schemas.microsoft.com/office/drawing/2014/main" id="{468E02B1-8CDE-4EAF-A1C9-E2C43750D4CA}"/>
              </a:ext>
            </a:extLst>
          </p:cNvPr>
          <p:cNvSpPr>
            <a:spLocks noChangeAspect="1"/>
          </p:cNvSpPr>
          <p:nvPr/>
        </p:nvSpPr>
        <p:spPr>
          <a:xfrm rot="5400000">
            <a:off x="13371668" y="971157"/>
            <a:ext cx="659005" cy="513936"/>
          </a:xfrm>
          <a:prstGeom prst="triangle">
            <a:avLst/>
          </a:prstGeom>
          <a:solidFill>
            <a:srgbClr val="4B4B4B"/>
          </a:solidFill>
          <a:ln>
            <a:solidFill>
              <a:srgbClr val="4B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B8800DC8-C8B7-4E3C-94A8-7CC2C715412D}"/>
              </a:ext>
            </a:extLst>
          </p:cNvPr>
          <p:cNvGrpSpPr/>
          <p:nvPr/>
        </p:nvGrpSpPr>
        <p:grpSpPr>
          <a:xfrm>
            <a:off x="13977603" y="76348"/>
            <a:ext cx="2552400" cy="2303182"/>
            <a:chOff x="11007873" y="2227970"/>
            <a:chExt cx="2552400" cy="2303182"/>
          </a:xfrm>
        </p:grpSpPr>
        <p:grpSp>
          <p:nvGrpSpPr>
            <p:cNvPr id="74" name="グループ化 73">
              <a:extLst>
                <a:ext uri="{FF2B5EF4-FFF2-40B4-BE49-F238E27FC236}">
                  <a16:creationId xmlns:a16="http://schemas.microsoft.com/office/drawing/2014/main" id="{22AEAB9D-C660-434A-9605-607F907535EA}"/>
                </a:ext>
              </a:extLst>
            </p:cNvPr>
            <p:cNvGrpSpPr/>
            <p:nvPr/>
          </p:nvGrpSpPr>
          <p:grpSpPr>
            <a:xfrm>
              <a:off x="11007873" y="2227970"/>
              <a:ext cx="2552400" cy="2262250"/>
              <a:chOff x="6771155" y="-5953"/>
              <a:chExt cx="2552400" cy="2262250"/>
            </a:xfrm>
          </p:grpSpPr>
          <p:sp>
            <p:nvSpPr>
              <p:cNvPr id="78" name="四角形: 角を丸くする 77">
                <a:extLst>
                  <a:ext uri="{FF2B5EF4-FFF2-40B4-BE49-F238E27FC236}">
                    <a16:creationId xmlns:a16="http://schemas.microsoft.com/office/drawing/2014/main" id="{69E6B86E-74AA-403F-9ABD-C215472BFA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771155" y="-5953"/>
                <a:ext cx="2552400" cy="2262250"/>
              </a:xfrm>
              <a:prstGeom prst="roundRect">
                <a:avLst>
                  <a:gd name="adj" fmla="val 6670"/>
                </a:avLst>
              </a:prstGeom>
              <a:solidFill>
                <a:schemeClr val="bg2"/>
              </a:solidFill>
              <a:ln w="31750">
                <a:solidFill>
                  <a:srgbClr val="4B4B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kumimoji="1" lang="ja-JP" altLang="en-US" dirty="0"/>
              </a:p>
            </p:txBody>
          </p:sp>
          <p:pic>
            <p:nvPicPr>
              <p:cNvPr id="79" name="グラフィックス 78" descr="リサイクルの標識">
                <a:extLst>
                  <a:ext uri="{FF2B5EF4-FFF2-40B4-BE49-F238E27FC236}">
                    <a16:creationId xmlns:a16="http://schemas.microsoft.com/office/drawing/2014/main" id="{A38F3FA1-28AD-43BC-85E5-88128AE148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242194" y="184762"/>
                <a:ext cx="1619915" cy="1619915"/>
              </a:xfrm>
              <a:prstGeom prst="rect">
                <a:avLst/>
              </a:prstGeom>
            </p:spPr>
          </p:pic>
        </p:grpSp>
        <p:sp>
          <p:nvSpPr>
            <p:cNvPr id="76" name="コンテンツ プレースホルダー 2">
              <a:extLst>
                <a:ext uri="{FF2B5EF4-FFF2-40B4-BE49-F238E27FC236}">
                  <a16:creationId xmlns:a16="http://schemas.microsoft.com/office/drawing/2014/main" id="{7C51A37A-39B7-4B85-BCF0-82D758C08CA1}"/>
                </a:ext>
              </a:extLst>
            </p:cNvPr>
            <p:cNvSpPr txBox="1">
              <a:spLocks/>
            </p:cNvSpPr>
            <p:nvPr/>
          </p:nvSpPr>
          <p:spPr>
            <a:xfrm>
              <a:off x="11027580" y="4028689"/>
              <a:ext cx="2514600" cy="502463"/>
            </a:xfrm>
            <a:prstGeom prst="rect">
              <a:avLst/>
            </a:prstGeom>
            <a:ln w="28575">
              <a:noFill/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1" lang="en-US" altLang="ja-JP" b="1" dirty="0">
                  <a:solidFill>
                    <a:srgbClr val="4B4B4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End-of-life</a:t>
              </a:r>
            </a:p>
          </p:txBody>
        </p:sp>
      </p:grpSp>
      <p:grpSp>
        <p:nvGrpSpPr>
          <p:cNvPr id="147" name="グループ化 146">
            <a:extLst>
              <a:ext uri="{FF2B5EF4-FFF2-40B4-BE49-F238E27FC236}">
                <a16:creationId xmlns:a16="http://schemas.microsoft.com/office/drawing/2014/main" id="{86E00239-B3DD-4B76-AB5B-FCD3C7A82C92}"/>
              </a:ext>
            </a:extLst>
          </p:cNvPr>
          <p:cNvGrpSpPr/>
          <p:nvPr/>
        </p:nvGrpSpPr>
        <p:grpSpPr>
          <a:xfrm>
            <a:off x="10923063" y="76348"/>
            <a:ext cx="2552400" cy="2303182"/>
            <a:chOff x="11007873" y="2227970"/>
            <a:chExt cx="2552400" cy="2303182"/>
          </a:xfrm>
        </p:grpSpPr>
        <p:sp>
          <p:nvSpPr>
            <p:cNvPr id="150" name="四角形: 角を丸くする 149">
              <a:extLst>
                <a:ext uri="{FF2B5EF4-FFF2-40B4-BE49-F238E27FC236}">
                  <a16:creationId xmlns:a16="http://schemas.microsoft.com/office/drawing/2014/main" id="{845DA226-C13D-4F61-ADB9-AD7BA45AC631}"/>
                </a:ext>
              </a:extLst>
            </p:cNvPr>
            <p:cNvSpPr>
              <a:spLocks/>
            </p:cNvSpPr>
            <p:nvPr/>
          </p:nvSpPr>
          <p:spPr>
            <a:xfrm>
              <a:off x="11007873" y="2227970"/>
              <a:ext cx="2552400" cy="2262250"/>
            </a:xfrm>
            <a:prstGeom prst="roundRect">
              <a:avLst>
                <a:gd name="adj" fmla="val 6670"/>
              </a:avLst>
            </a:prstGeom>
            <a:solidFill>
              <a:schemeClr val="bg2"/>
            </a:solidFill>
            <a:ln w="31750">
              <a:solidFill>
                <a:srgbClr val="4B4B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9" name="コンテンツ プレースホルダー 2">
              <a:extLst>
                <a:ext uri="{FF2B5EF4-FFF2-40B4-BE49-F238E27FC236}">
                  <a16:creationId xmlns:a16="http://schemas.microsoft.com/office/drawing/2014/main" id="{24D63CCD-C5C4-422E-9C04-FECDB0D9C9F2}"/>
                </a:ext>
              </a:extLst>
            </p:cNvPr>
            <p:cNvSpPr txBox="1">
              <a:spLocks/>
            </p:cNvSpPr>
            <p:nvPr/>
          </p:nvSpPr>
          <p:spPr>
            <a:xfrm>
              <a:off x="11027580" y="4028689"/>
              <a:ext cx="2514600" cy="502463"/>
            </a:xfrm>
            <a:prstGeom prst="rect">
              <a:avLst/>
            </a:prstGeom>
            <a:ln w="28575">
              <a:noFill/>
            </a:ln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kumimoji="1" lang="en-US" altLang="ja-JP" b="1" dirty="0">
                  <a:solidFill>
                    <a:srgbClr val="4B4B4B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Repair</a:t>
              </a:r>
            </a:p>
          </p:txBody>
        </p:sp>
      </p:grpSp>
      <p:pic>
        <p:nvPicPr>
          <p:cNvPr id="80" name="図 79">
            <a:extLst>
              <a:ext uri="{FF2B5EF4-FFF2-40B4-BE49-F238E27FC236}">
                <a16:creationId xmlns:a16="http://schemas.microsoft.com/office/drawing/2014/main" id="{DCD9455E-4311-4DFB-B416-299776429643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122541" y="567731"/>
            <a:ext cx="2153444" cy="1263648"/>
          </a:xfrm>
          <a:prstGeom prst="rect">
            <a:avLst/>
          </a:prstGeom>
        </p:spPr>
      </p:pic>
      <p:sp>
        <p:nvSpPr>
          <p:cNvPr id="116" name="四角形: 角を丸くする 115">
            <a:extLst>
              <a:ext uri="{FF2B5EF4-FFF2-40B4-BE49-F238E27FC236}">
                <a16:creationId xmlns:a16="http://schemas.microsoft.com/office/drawing/2014/main" id="{19F0D34C-5428-4FF3-B3FD-40352165FF6E}"/>
              </a:ext>
            </a:extLst>
          </p:cNvPr>
          <p:cNvSpPr/>
          <p:nvPr/>
        </p:nvSpPr>
        <p:spPr>
          <a:xfrm>
            <a:off x="7597794" y="4109331"/>
            <a:ext cx="8914116" cy="3586869"/>
          </a:xfrm>
          <a:prstGeom prst="roundRect">
            <a:avLst>
              <a:gd name="adj" fmla="val 4807"/>
            </a:avLst>
          </a:prstGeom>
          <a:noFill/>
          <a:ln w="28575">
            <a:solidFill>
              <a:srgbClr val="4B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コンテンツ プレースホルダー 2">
            <a:extLst>
              <a:ext uri="{FF2B5EF4-FFF2-40B4-BE49-F238E27FC236}">
                <a16:creationId xmlns:a16="http://schemas.microsoft.com/office/drawing/2014/main" id="{21A9CDF1-1289-42D2-8A50-E1CB9C9DFAE9}"/>
              </a:ext>
            </a:extLst>
          </p:cNvPr>
          <p:cNvSpPr txBox="1">
            <a:spLocks/>
          </p:cNvSpPr>
          <p:nvPr/>
        </p:nvSpPr>
        <p:spPr>
          <a:xfrm>
            <a:off x="7597794" y="2854553"/>
            <a:ext cx="8914116" cy="3586868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endParaRPr kumimoji="1" lang="en-US" altLang="ja-JP" sz="32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C7ACD14-1DAD-46D3-BB75-6415A0F2C3D3}"/>
              </a:ext>
            </a:extLst>
          </p:cNvPr>
          <p:cNvGrpSpPr/>
          <p:nvPr/>
        </p:nvGrpSpPr>
        <p:grpSpPr>
          <a:xfrm>
            <a:off x="-1295101" y="3577541"/>
            <a:ext cx="10439823" cy="4118659"/>
            <a:chOff x="-1295101" y="2330680"/>
            <a:chExt cx="10439823" cy="4118659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4C823A70-C514-4D29-94A7-B20FF6A2E42F}"/>
                </a:ext>
              </a:extLst>
            </p:cNvPr>
            <p:cNvGrpSpPr/>
            <p:nvPr/>
          </p:nvGrpSpPr>
          <p:grpSpPr>
            <a:xfrm>
              <a:off x="-1295101" y="2862470"/>
              <a:ext cx="8634465" cy="3586869"/>
              <a:chOff x="-1295101" y="2862470"/>
              <a:chExt cx="8634465" cy="3586869"/>
            </a:xfrm>
          </p:grpSpPr>
          <p:grpSp>
            <p:nvGrpSpPr>
              <p:cNvPr id="63" name="グループ化 62">
                <a:extLst>
                  <a:ext uri="{FF2B5EF4-FFF2-40B4-BE49-F238E27FC236}">
                    <a16:creationId xmlns:a16="http://schemas.microsoft.com/office/drawing/2014/main" id="{55DCBAA6-9696-4FF3-8AB8-1CC910FC80AE}"/>
                  </a:ext>
                </a:extLst>
              </p:cNvPr>
              <p:cNvGrpSpPr/>
              <p:nvPr/>
            </p:nvGrpSpPr>
            <p:grpSpPr>
              <a:xfrm>
                <a:off x="-1295101" y="2862470"/>
                <a:ext cx="8634465" cy="3586869"/>
                <a:chOff x="-368710" y="2862470"/>
                <a:chExt cx="8634465" cy="3586869"/>
              </a:xfrm>
            </p:grpSpPr>
            <p:sp>
              <p:nvSpPr>
                <p:cNvPr id="64" name="四角形: 角を丸くする 63">
                  <a:extLst>
                    <a:ext uri="{FF2B5EF4-FFF2-40B4-BE49-F238E27FC236}">
                      <a16:creationId xmlns:a16="http://schemas.microsoft.com/office/drawing/2014/main" id="{9C00B9F0-444A-4184-81DA-F7A1415E43B2}"/>
                    </a:ext>
                  </a:extLst>
                </p:cNvPr>
                <p:cNvSpPr/>
                <p:nvPr/>
              </p:nvSpPr>
              <p:spPr>
                <a:xfrm>
                  <a:off x="-368710" y="2862470"/>
                  <a:ext cx="8634465" cy="3586869"/>
                </a:xfrm>
                <a:prstGeom prst="roundRect">
                  <a:avLst>
                    <a:gd name="adj" fmla="val 4079"/>
                  </a:avLst>
                </a:prstGeom>
                <a:pattFill prst="pct25">
                  <a:fgClr>
                    <a:schemeClr val="accent1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n w="28575">
                  <a:solidFill>
                    <a:srgbClr val="4B4B4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65" name="グループ化 64">
                  <a:extLst>
                    <a:ext uri="{FF2B5EF4-FFF2-40B4-BE49-F238E27FC236}">
                      <a16:creationId xmlns:a16="http://schemas.microsoft.com/office/drawing/2014/main" id="{B3F07F67-08C5-4318-A6BB-7CA845AA19DF}"/>
                    </a:ext>
                  </a:extLst>
                </p:cNvPr>
                <p:cNvGrpSpPr/>
                <p:nvPr/>
              </p:nvGrpSpPr>
              <p:grpSpPr>
                <a:xfrm>
                  <a:off x="-282580" y="3052842"/>
                  <a:ext cx="8531735" cy="3271758"/>
                  <a:chOff x="2733023" y="2975966"/>
                  <a:chExt cx="8531735" cy="3271758"/>
                </a:xfrm>
              </p:grpSpPr>
              <p:sp>
                <p:nvSpPr>
                  <p:cNvPr id="66" name="円弧 65">
                    <a:extLst>
                      <a:ext uri="{FF2B5EF4-FFF2-40B4-BE49-F238E27FC236}">
                        <a16:creationId xmlns:a16="http://schemas.microsoft.com/office/drawing/2014/main" id="{CD9491DD-354B-4417-B3B3-174D8B6D92E6}"/>
                      </a:ext>
                    </a:extLst>
                  </p:cNvPr>
                  <p:cNvSpPr/>
                  <p:nvPr/>
                </p:nvSpPr>
                <p:spPr>
                  <a:xfrm>
                    <a:off x="8056794" y="4133506"/>
                    <a:ext cx="3207964" cy="2114218"/>
                  </a:xfrm>
                  <a:prstGeom prst="arc">
                    <a:avLst>
                      <a:gd name="adj1" fmla="val 16200000"/>
                      <a:gd name="adj2" fmla="val 20571112"/>
                    </a:avLst>
                  </a:prstGeom>
                  <a:noFill/>
                  <a:ln w="127000">
                    <a:solidFill>
                      <a:srgbClr val="4B4B4B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grpSp>
                <p:nvGrpSpPr>
                  <p:cNvPr id="67" name="グループ化 66">
                    <a:extLst>
                      <a:ext uri="{FF2B5EF4-FFF2-40B4-BE49-F238E27FC236}">
                        <a16:creationId xmlns:a16="http://schemas.microsoft.com/office/drawing/2014/main" id="{8D0C2214-1AFA-4582-9012-C61F5D051EF1}"/>
                      </a:ext>
                    </a:extLst>
                  </p:cNvPr>
                  <p:cNvGrpSpPr/>
                  <p:nvPr/>
                </p:nvGrpSpPr>
                <p:grpSpPr>
                  <a:xfrm>
                    <a:off x="2733023" y="2975966"/>
                    <a:ext cx="8044877" cy="3236992"/>
                    <a:chOff x="2733023" y="2975966"/>
                    <a:chExt cx="8044877" cy="3236992"/>
                  </a:xfrm>
                </p:grpSpPr>
                <p:sp>
                  <p:nvSpPr>
                    <p:cNvPr id="68" name="円弧 67">
                      <a:extLst>
                        <a:ext uri="{FF2B5EF4-FFF2-40B4-BE49-F238E27FC236}">
                          <a16:creationId xmlns:a16="http://schemas.microsoft.com/office/drawing/2014/main" id="{B54C95CE-BF94-401A-8F4A-6142B9DF305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4316846" y="4157732"/>
                      <a:ext cx="960632" cy="960632"/>
                    </a:xfrm>
                    <a:prstGeom prst="arc">
                      <a:avLst>
                        <a:gd name="adj1" fmla="val 16200000"/>
                        <a:gd name="adj2" fmla="val 9851024"/>
                      </a:avLst>
                    </a:prstGeom>
                    <a:noFill/>
                    <a:ln w="127000">
                      <a:solidFill>
                        <a:srgbClr val="4B4B4B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69" name="グループ化 68">
                      <a:extLst>
                        <a:ext uri="{FF2B5EF4-FFF2-40B4-BE49-F238E27FC236}">
                          <a16:creationId xmlns:a16="http://schemas.microsoft.com/office/drawing/2014/main" id="{7BF5F3AA-BB8D-42A1-AA38-FD7885B0CC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3461" y="2975966"/>
                      <a:ext cx="7356799" cy="1309031"/>
                      <a:chOff x="2669976" y="4101230"/>
                      <a:chExt cx="7356799" cy="1309031"/>
                    </a:xfrm>
                  </p:grpSpPr>
                  <p:grpSp>
                    <p:nvGrpSpPr>
                      <p:cNvPr id="101" name="グループ化 100">
                        <a:extLst>
                          <a:ext uri="{FF2B5EF4-FFF2-40B4-BE49-F238E27FC236}">
                            <a16:creationId xmlns:a16="http://schemas.microsoft.com/office/drawing/2014/main" id="{98094A2B-AEC3-4A8B-A819-DF1B4EC47AA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669976" y="4101230"/>
                        <a:ext cx="7356799" cy="1250636"/>
                        <a:chOff x="4308155" y="1409577"/>
                        <a:chExt cx="7356799" cy="1250636"/>
                      </a:xfrm>
                    </p:grpSpPr>
                    <p:pic>
                      <p:nvPicPr>
                        <p:cNvPr id="103" name="図 102">
                          <a:extLst>
                            <a:ext uri="{FF2B5EF4-FFF2-40B4-BE49-F238E27FC236}">
                              <a16:creationId xmlns:a16="http://schemas.microsoft.com/office/drawing/2014/main" id="{17E18125-BB6A-4D65-9472-A69D3DA9C6D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4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</a:blip>
                        <a:stretch>
                          <a:fillRect/>
                        </a:stretch>
                      </p:blipFill>
                      <p:spPr>
                        <a:xfrm flipH="1">
                          <a:off x="4308155" y="1409577"/>
                          <a:ext cx="2447280" cy="86496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04" name="図 103">
                          <a:extLst>
                            <a:ext uri="{FF2B5EF4-FFF2-40B4-BE49-F238E27FC236}">
                              <a16:creationId xmlns:a16="http://schemas.microsoft.com/office/drawing/2014/main" id="{9C5A4A5A-5331-4166-9E45-8258F2EB879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5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</a:blip>
                        <a:stretch>
                          <a:fillRect/>
                        </a:stretch>
                      </p:blipFill>
                      <p:spPr>
                        <a:xfrm flipH="1">
                          <a:off x="9359766" y="1410415"/>
                          <a:ext cx="2305188" cy="855307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105" name="矢印: 五方向 104">
                          <a:extLst>
                            <a:ext uri="{FF2B5EF4-FFF2-40B4-BE49-F238E27FC236}">
                              <a16:creationId xmlns:a16="http://schemas.microsoft.com/office/drawing/2014/main" id="{323979DC-A996-4A47-9DE9-0C465CE761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08155" y="2272978"/>
                          <a:ext cx="7356799" cy="387235"/>
                        </a:xfrm>
                        <a:prstGeom prst="homePlate">
                          <a:avLst/>
                        </a:prstGeom>
                        <a:solidFill>
                          <a:srgbClr val="4B4B4B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</p:grpSp>
                  <p:sp>
                    <p:nvSpPr>
                      <p:cNvPr id="102" name="コンテンツ プレースホルダー 2">
                        <a:extLst>
                          <a:ext uri="{FF2B5EF4-FFF2-40B4-BE49-F238E27FC236}">
                            <a16:creationId xmlns:a16="http://schemas.microsoft.com/office/drawing/2014/main" id="{114EF89B-E4AA-4444-B6A0-44DD965DB286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>
                      <a:xfrm>
                        <a:off x="5091075" y="4907798"/>
                        <a:ext cx="2514600" cy="502463"/>
                      </a:xfrm>
                      <a:prstGeom prst="rect">
                        <a:avLst/>
                      </a:prstGeom>
                      <a:ln w="28575">
                        <a:noFill/>
                      </a:ln>
                    </p:spPr>
                    <p:txBody>
                      <a:bodyPr vert="horz" lIns="91440" tIns="45720" rIns="91440" bIns="45720" rtlCol="0" anchor="ctr">
                        <a:normAutofit lnSpcReduction="10000"/>
                      </a:bodyPr>
                      <a:lstStyle>
                        <a:lvl1pPr marL="228589" indent="-228589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800"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ゴシック" panose="020B0609070205080204" pitchFamily="49" charset="-128"/>
                            <a:cs typeface="Arial" panose="020B0604020202020204" pitchFamily="34" charset="0"/>
                          </a:defRPr>
                        </a:lvl1pPr>
                        <a:lvl2pPr marL="495276" indent="-190490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400"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ゴシック" panose="020B0609070205080204" pitchFamily="49" charset="-128"/>
                            <a:cs typeface="Arial" panose="020B0604020202020204" pitchFamily="34" charset="0"/>
                          </a:defRPr>
                        </a:lvl2pPr>
                        <a:lvl3pPr marL="761962" indent="-152392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000"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ゴシック" panose="020B0609070205080204" pitchFamily="49" charset="-128"/>
                            <a:cs typeface="Arial" panose="020B0604020202020204" pitchFamily="34" charset="0"/>
                          </a:defRPr>
                        </a:lvl3pPr>
                        <a:lvl4pPr marL="1066747" indent="-152392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1600"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ゴシック" panose="020B0609070205080204" pitchFamily="49" charset="-128"/>
                            <a:cs typeface="Arial" panose="020B0604020202020204" pitchFamily="34" charset="0"/>
                          </a:defRPr>
                        </a:lvl4pPr>
                        <a:lvl5pPr marL="1371532" indent="-152392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1600"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ゴシック" panose="020B0609070205080204" pitchFamily="49" charset="-128"/>
                            <a:cs typeface="Arial" panose="020B0604020202020204" pitchFamily="34" charset="0"/>
                          </a:defRPr>
                        </a:lvl5pPr>
                        <a:lvl6pPr marL="1676317" indent="-152392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1333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1981101" indent="-152392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1333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2285886" indent="-152392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1333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2590670" indent="-152392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1333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indent="0" algn="ctr">
                          <a:spcBef>
                            <a:spcPts val="0"/>
                          </a:spcBef>
                          <a:buNone/>
                        </a:pPr>
                        <a:r>
                          <a:rPr kumimoji="1" lang="en-US" altLang="ja-JP" b="1" dirty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Vessel lifespan</a:t>
                        </a:r>
                      </a:p>
                    </p:txBody>
                  </p:sp>
                </p:grpSp>
                <p:grpSp>
                  <p:nvGrpSpPr>
                    <p:cNvPr id="70" name="グループ化 69">
                      <a:extLst>
                        <a:ext uri="{FF2B5EF4-FFF2-40B4-BE49-F238E27FC236}">
                          <a16:creationId xmlns:a16="http://schemas.microsoft.com/office/drawing/2014/main" id="{15F9CE86-8887-4046-AA0A-07F1AC20B48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33023" y="4255561"/>
                      <a:ext cx="2648167" cy="1957397"/>
                      <a:chOff x="2733023" y="4255561"/>
                      <a:chExt cx="2648167" cy="1957397"/>
                    </a:xfrm>
                  </p:grpSpPr>
                  <p:sp>
                    <p:nvSpPr>
                      <p:cNvPr id="86" name="コンテンツ プレースホルダー 2">
                        <a:extLst>
                          <a:ext uri="{FF2B5EF4-FFF2-40B4-BE49-F238E27FC236}">
                            <a16:creationId xmlns:a16="http://schemas.microsoft.com/office/drawing/2014/main" id="{4EB63B14-092D-4D28-A9A7-1AD4A462FF6B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>
                      <a:xfrm>
                        <a:off x="2866590" y="4255561"/>
                        <a:ext cx="2514600" cy="502463"/>
                      </a:xfrm>
                      <a:prstGeom prst="rect">
                        <a:avLst/>
                      </a:prstGeom>
                      <a:ln w="28575">
                        <a:noFill/>
                      </a:ln>
                    </p:spPr>
                    <p:txBody>
                      <a:bodyPr vert="horz" lIns="91440" tIns="45720" rIns="91440" bIns="45720" rtlCol="0" anchor="ctr">
                        <a:normAutofit lnSpcReduction="10000"/>
                      </a:bodyPr>
                      <a:lstStyle>
                        <a:lvl1pPr marL="228589" indent="-228589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800"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ゴシック" panose="020B0609070205080204" pitchFamily="49" charset="-128"/>
                            <a:cs typeface="Arial" panose="020B0604020202020204" pitchFamily="34" charset="0"/>
                          </a:defRPr>
                        </a:lvl1pPr>
                        <a:lvl2pPr marL="495276" indent="-190490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400"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ゴシック" panose="020B0609070205080204" pitchFamily="49" charset="-128"/>
                            <a:cs typeface="Arial" panose="020B0604020202020204" pitchFamily="34" charset="0"/>
                          </a:defRPr>
                        </a:lvl2pPr>
                        <a:lvl3pPr marL="761962" indent="-152392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000"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ゴシック" panose="020B0609070205080204" pitchFamily="49" charset="-128"/>
                            <a:cs typeface="Arial" panose="020B0604020202020204" pitchFamily="34" charset="0"/>
                          </a:defRPr>
                        </a:lvl3pPr>
                        <a:lvl4pPr marL="1066747" indent="-152392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1600"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ゴシック" panose="020B0609070205080204" pitchFamily="49" charset="-128"/>
                            <a:cs typeface="Arial" panose="020B0604020202020204" pitchFamily="34" charset="0"/>
                          </a:defRPr>
                        </a:lvl4pPr>
                        <a:lvl5pPr marL="1371532" indent="-152392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1600"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ゴシック" panose="020B0609070205080204" pitchFamily="49" charset="-128"/>
                            <a:cs typeface="Arial" panose="020B0604020202020204" pitchFamily="34" charset="0"/>
                          </a:defRPr>
                        </a:lvl5pPr>
                        <a:lvl6pPr marL="1676317" indent="-152392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1333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1981101" indent="-152392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1333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2285886" indent="-152392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1333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2590670" indent="-152392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1333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indent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en-US" altLang="ja-JP" b="1" dirty="0">
                            <a:solidFill>
                              <a:srgbClr val="4B4B4B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Shortening</a:t>
                        </a:r>
                        <a:endParaRPr kumimoji="1" lang="en-US" altLang="ja-JP" b="1" dirty="0">
                          <a:solidFill>
                            <a:srgbClr val="4B4B4B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pic>
                    <p:nvPicPr>
                      <p:cNvPr id="93" name="図 92">
                        <a:extLst>
                          <a:ext uri="{FF2B5EF4-FFF2-40B4-BE49-F238E27FC236}">
                            <a16:creationId xmlns:a16="http://schemas.microsoft.com/office/drawing/2014/main" id="{FF9A426E-E88C-4020-98F7-C155DF5EF81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 flipH="1">
                        <a:off x="2733023" y="5564508"/>
                        <a:ext cx="1105057" cy="6484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0" name="図 89">
                        <a:extLst>
                          <a:ext uri="{FF2B5EF4-FFF2-40B4-BE49-F238E27FC236}">
                            <a16:creationId xmlns:a16="http://schemas.microsoft.com/office/drawing/2014/main" id="{2E8B6527-699D-49A7-8C8E-6D6005D35FA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 flipH="1">
                        <a:off x="3981553" y="5617600"/>
                        <a:ext cx="1255841" cy="595358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71" name="グループ化 70">
                      <a:extLst>
                        <a:ext uri="{FF2B5EF4-FFF2-40B4-BE49-F238E27FC236}">
                          <a16:creationId xmlns:a16="http://schemas.microsoft.com/office/drawing/2014/main" id="{436156EC-4DC9-40A4-B440-F42AC34E1D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370994" y="4255561"/>
                      <a:ext cx="3406906" cy="1957397"/>
                      <a:chOff x="7370994" y="4255561"/>
                      <a:chExt cx="3406906" cy="1957397"/>
                    </a:xfrm>
                  </p:grpSpPr>
                  <p:sp>
                    <p:nvSpPr>
                      <p:cNvPr id="72" name="コンテンツ プレースホルダー 2">
                        <a:extLst>
                          <a:ext uri="{FF2B5EF4-FFF2-40B4-BE49-F238E27FC236}">
                            <a16:creationId xmlns:a16="http://schemas.microsoft.com/office/drawing/2014/main" id="{850EE1BE-A33D-42C2-97B9-5320E043D64F}"/>
                          </a:ext>
                        </a:extLst>
                      </p:cNvPr>
                      <p:cNvSpPr txBox="1">
                        <a:spLocks/>
                      </p:cNvSpPr>
                      <p:nvPr/>
                    </p:nvSpPr>
                    <p:spPr>
                      <a:xfrm>
                        <a:off x="8263300" y="4255561"/>
                        <a:ext cx="2514600" cy="502463"/>
                      </a:xfrm>
                      <a:prstGeom prst="rect">
                        <a:avLst/>
                      </a:prstGeom>
                      <a:ln w="28575">
                        <a:noFill/>
                      </a:ln>
                    </p:spPr>
                    <p:txBody>
                      <a:bodyPr vert="horz" lIns="91440" tIns="45720" rIns="91440" bIns="45720" rtlCol="0" anchor="ctr">
                        <a:normAutofit lnSpcReduction="10000"/>
                      </a:bodyPr>
                      <a:lstStyle>
                        <a:lvl1pPr marL="228589" indent="-228589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800"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ゴシック" panose="020B0609070205080204" pitchFamily="49" charset="-128"/>
                            <a:cs typeface="Arial" panose="020B0604020202020204" pitchFamily="34" charset="0"/>
                          </a:defRPr>
                        </a:lvl1pPr>
                        <a:lvl2pPr marL="495276" indent="-190490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2400"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ゴシック" panose="020B0609070205080204" pitchFamily="49" charset="-128"/>
                            <a:cs typeface="Arial" panose="020B0604020202020204" pitchFamily="34" charset="0"/>
                          </a:defRPr>
                        </a:lvl2pPr>
                        <a:lvl3pPr marL="761962" indent="-152392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2000"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ゴシック" panose="020B0609070205080204" pitchFamily="49" charset="-128"/>
                            <a:cs typeface="Arial" panose="020B0604020202020204" pitchFamily="34" charset="0"/>
                          </a:defRPr>
                        </a:lvl3pPr>
                        <a:lvl4pPr marL="1066747" indent="-152392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–"/>
                          <a:defRPr sz="1600"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ゴシック" panose="020B0609070205080204" pitchFamily="49" charset="-128"/>
                            <a:cs typeface="Arial" panose="020B0604020202020204" pitchFamily="34" charset="0"/>
                          </a:defRPr>
                        </a:lvl4pPr>
                        <a:lvl5pPr marL="1371532" indent="-152392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»"/>
                          <a:defRPr sz="1600" kern="1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ＭＳ ゴシック" panose="020B0609070205080204" pitchFamily="49" charset="-128"/>
                            <a:cs typeface="Arial" panose="020B0604020202020204" pitchFamily="34" charset="0"/>
                          </a:defRPr>
                        </a:lvl5pPr>
                        <a:lvl6pPr marL="1676317" indent="-152392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1333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1981101" indent="-152392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1333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2285886" indent="-152392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1333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2590670" indent="-152392" algn="l" defTabSz="609570" rtl="0" eaLnBrk="1" latinLnBrk="0" hangingPunct="1">
                          <a:spcBef>
                            <a:spcPct val="20000"/>
                          </a:spcBef>
                          <a:buFont typeface="Arial" pitchFamily="34" charset="0"/>
                          <a:buChar char="•"/>
                          <a:defRPr sz="1333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indent="0" algn="ctr">
                          <a:spcBef>
                            <a:spcPts val="0"/>
                          </a:spcBef>
                          <a:buNone/>
                        </a:pPr>
                        <a:r>
                          <a:rPr kumimoji="1" lang="en-US" altLang="ja-JP" b="1" dirty="0">
                            <a:solidFill>
                              <a:srgbClr val="4B4B4B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Extending</a:t>
                        </a:r>
                      </a:p>
                    </p:txBody>
                  </p:sp>
                  <p:pic>
                    <p:nvPicPr>
                      <p:cNvPr id="77" name="図 76">
                        <a:extLst>
                          <a:ext uri="{FF2B5EF4-FFF2-40B4-BE49-F238E27FC236}">
                            <a16:creationId xmlns:a16="http://schemas.microsoft.com/office/drawing/2014/main" id="{CF31E5F7-A687-472E-9167-088C67E4BCA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8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 flipH="1">
                        <a:off x="8666394" y="5617600"/>
                        <a:ext cx="1182926" cy="59535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75" name="図 74">
                        <a:extLst>
                          <a:ext uri="{FF2B5EF4-FFF2-40B4-BE49-F238E27FC236}">
                            <a16:creationId xmlns:a16="http://schemas.microsoft.com/office/drawing/2014/main" id="{D876ABEA-93B7-4864-A922-F075F470E6F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 flipH="1">
                        <a:off x="7370994" y="5564508"/>
                        <a:ext cx="1105057" cy="64845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pic>
            <p:nvPicPr>
              <p:cNvPr id="108" name="図 107">
                <a:extLst>
                  <a:ext uri="{FF2B5EF4-FFF2-40B4-BE49-F238E27FC236}">
                    <a16:creationId xmlns:a16="http://schemas.microsoft.com/office/drawing/2014/main" id="{1F47DE9F-83C7-4342-866C-1DE579B5BC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217397" y="5398110"/>
                <a:ext cx="486179" cy="391402"/>
              </a:xfrm>
              <a:prstGeom prst="rect">
                <a:avLst/>
              </a:prstGeom>
            </p:spPr>
          </p:pic>
          <p:pic>
            <p:nvPicPr>
              <p:cNvPr id="109" name="図 108">
                <a:extLst>
                  <a:ext uri="{FF2B5EF4-FFF2-40B4-BE49-F238E27FC236}">
                    <a16:creationId xmlns:a16="http://schemas.microsoft.com/office/drawing/2014/main" id="{3D2A7029-2937-4CC9-8E58-708AAB7ADE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999430" y="5001657"/>
                <a:ext cx="1060296" cy="804293"/>
              </a:xfrm>
              <a:prstGeom prst="rect">
                <a:avLst/>
              </a:prstGeom>
            </p:spPr>
          </p:pic>
          <p:pic>
            <p:nvPicPr>
              <p:cNvPr id="106" name="図 105">
                <a:extLst>
                  <a:ext uri="{FF2B5EF4-FFF2-40B4-BE49-F238E27FC236}">
                    <a16:creationId xmlns:a16="http://schemas.microsoft.com/office/drawing/2014/main" id="{E19654A5-8D2A-4340-BFB2-BE25E3640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49001" y="5373643"/>
                <a:ext cx="486179" cy="391402"/>
              </a:xfrm>
              <a:prstGeom prst="rect">
                <a:avLst/>
              </a:prstGeom>
            </p:spPr>
          </p:pic>
          <p:pic>
            <p:nvPicPr>
              <p:cNvPr id="107" name="図 106">
                <a:extLst>
                  <a:ext uri="{FF2B5EF4-FFF2-40B4-BE49-F238E27FC236}">
                    <a16:creationId xmlns:a16="http://schemas.microsoft.com/office/drawing/2014/main" id="{B22AA295-7EAB-4B86-9DB4-7E4E19765B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-982443" y="4947967"/>
                <a:ext cx="1060296" cy="804293"/>
              </a:xfrm>
              <a:prstGeom prst="rect">
                <a:avLst/>
              </a:prstGeom>
            </p:spPr>
          </p:pic>
        </p:grpSp>
        <p:cxnSp>
          <p:nvCxnSpPr>
            <p:cNvPr id="39" name="コネクタ: カギ線 38">
              <a:extLst>
                <a:ext uri="{FF2B5EF4-FFF2-40B4-BE49-F238E27FC236}">
                  <a16:creationId xmlns:a16="http://schemas.microsoft.com/office/drawing/2014/main" id="{B103DA27-0C25-4A23-812E-8F2600E97DFE}"/>
                </a:ext>
              </a:extLst>
            </p:cNvPr>
            <p:cNvCxnSpPr>
              <a:cxnSpLocks/>
              <a:stCxn id="198" idx="2"/>
              <a:endCxn id="64" idx="0"/>
            </p:cNvCxnSpPr>
            <p:nvPr/>
          </p:nvCxnSpPr>
          <p:spPr>
            <a:xfrm rot="5400000">
              <a:off x="5817532" y="-464720"/>
              <a:ext cx="531790" cy="6122590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4B4B4B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9" name="図 118">
              <a:extLst>
                <a:ext uri="{FF2B5EF4-FFF2-40B4-BE49-F238E27FC236}">
                  <a16:creationId xmlns:a16="http://schemas.microsoft.com/office/drawing/2014/main" id="{03283DED-51B9-42D4-B315-5801EEBC9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524000" y="5650682"/>
              <a:ext cx="1105057" cy="648450"/>
            </a:xfrm>
            <a:prstGeom prst="rect">
              <a:avLst/>
            </a:prstGeom>
          </p:spPr>
        </p:pic>
        <p:pic>
          <p:nvPicPr>
            <p:cNvPr id="120" name="図 119">
              <a:extLst>
                <a:ext uri="{FF2B5EF4-FFF2-40B4-BE49-F238E27FC236}">
                  <a16:creationId xmlns:a16="http://schemas.microsoft.com/office/drawing/2014/main" id="{65B3FA9C-AD5B-4D6F-B3F6-533AF3A76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2142878" y="5368590"/>
              <a:ext cx="486179" cy="391402"/>
            </a:xfrm>
            <a:prstGeom prst="rect">
              <a:avLst/>
            </a:prstGeom>
          </p:spPr>
        </p:pic>
        <p:pic>
          <p:nvPicPr>
            <p:cNvPr id="121" name="図 120">
              <a:extLst>
                <a:ext uri="{FF2B5EF4-FFF2-40B4-BE49-F238E27FC236}">
                  <a16:creationId xmlns:a16="http://schemas.microsoft.com/office/drawing/2014/main" id="{1D761510-3FD6-40EB-856C-63E66A007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6096000" y="5640667"/>
              <a:ext cx="1105057" cy="648450"/>
            </a:xfrm>
            <a:prstGeom prst="rect">
              <a:avLst/>
            </a:prstGeom>
          </p:spPr>
        </p:pic>
        <p:pic>
          <p:nvPicPr>
            <p:cNvPr id="123" name="図 122">
              <a:extLst>
                <a:ext uri="{FF2B5EF4-FFF2-40B4-BE49-F238E27FC236}">
                  <a16:creationId xmlns:a16="http://schemas.microsoft.com/office/drawing/2014/main" id="{A4DC0D58-425B-403A-9940-9DD9B6CD9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6283901" y="4991745"/>
              <a:ext cx="1060296" cy="804293"/>
            </a:xfrm>
            <a:prstGeom prst="rect">
              <a:avLst/>
            </a:prstGeom>
          </p:spPr>
        </p:pic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5E4ADE7-5C7D-4E56-B6E7-195C215077E7}"/>
              </a:ext>
            </a:extLst>
          </p:cNvPr>
          <p:cNvSpPr txBox="1"/>
          <p:nvPr/>
        </p:nvSpPr>
        <p:spPr>
          <a:xfrm>
            <a:off x="7603121" y="4093037"/>
            <a:ext cx="8946018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model can set variations for the average lifespan.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►"/>
            </a:pPr>
            <a:r>
              <a:rPr kumimoji="1" lang="en-US" altLang="ja-JP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Focusin</a:t>
            </a:r>
            <a:r>
              <a:rPr lang="en-US" altLang="ja-JP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 on the lifespan, the mechanism of changes in lifecycle impact can be identified.</a:t>
            </a:r>
            <a:endParaRPr kumimoji="1" lang="en-US" altLang="ja-JP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04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454374-5056-4C05-9647-0A5A0ECCB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1. Introduction – Literature review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914B07-E6AF-4EB6-9999-BCECA864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36" name="コンテンツ プレースホルダー 2">
            <a:extLst>
              <a:ext uri="{FF2B5EF4-FFF2-40B4-BE49-F238E27FC236}">
                <a16:creationId xmlns:a16="http://schemas.microsoft.com/office/drawing/2014/main" id="{97984661-EEB3-4C39-80CE-C5F972061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1500"/>
            <a:ext cx="12268200" cy="1028702"/>
          </a:xfrm>
        </p:spPr>
        <p:txBody>
          <a:bodyPr>
            <a:normAutofit/>
          </a:bodyPr>
          <a:lstStyle/>
          <a:p>
            <a:pPr>
              <a:buSzPct val="120000"/>
            </a:pPr>
            <a:r>
              <a:rPr kumimoji="1" lang="en-US" altLang="ja-JP" dirty="0">
                <a:latin typeface="+mj-lt"/>
              </a:rPr>
              <a:t>Decomposition analysis has the potential to reveal the interrelationships across lifecycle stages, as it quantitatively measures the impact of predetermined factors.</a:t>
            </a:r>
            <a:endParaRPr kumimoji="1" lang="en-US" altLang="ja-JP" sz="2400" dirty="0">
              <a:latin typeface="+mj-lt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330585A-2631-47C0-A073-FDFFA781F6C6}"/>
              </a:ext>
            </a:extLst>
          </p:cNvPr>
          <p:cNvSpPr/>
          <p:nvPr/>
        </p:nvSpPr>
        <p:spPr>
          <a:xfrm>
            <a:off x="308532" y="2138690"/>
            <a:ext cx="54789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2800" b="1" dirty="0"/>
              <a:t>Index Decomposition Analysis (IDA)</a:t>
            </a:r>
            <a:endParaRPr kumimoji="1" lang="ja-JP" altLang="en-US" sz="2800" b="1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047B9B84-CDB7-42F5-8011-E354D2A3D56B}"/>
              </a:ext>
            </a:extLst>
          </p:cNvPr>
          <p:cNvSpPr/>
          <p:nvPr/>
        </p:nvSpPr>
        <p:spPr>
          <a:xfrm>
            <a:off x="6059131" y="2138690"/>
            <a:ext cx="6201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2800" b="1" dirty="0"/>
              <a:t>Structural Decomposition Analysis (SDA)</a:t>
            </a:r>
            <a:endParaRPr kumimoji="1" lang="ja-JP" altLang="en-US" sz="2800" b="1" dirty="0"/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12517CD5-C896-4855-B3B8-EEBAED994138}"/>
              </a:ext>
            </a:extLst>
          </p:cNvPr>
          <p:cNvCxnSpPr/>
          <p:nvPr/>
        </p:nvCxnSpPr>
        <p:spPr>
          <a:xfrm>
            <a:off x="-24000" y="2667000"/>
            <a:ext cx="12240000" cy="0"/>
          </a:xfrm>
          <a:prstGeom prst="line">
            <a:avLst/>
          </a:prstGeom>
          <a:ln w="19050">
            <a:solidFill>
              <a:srgbClr val="4B4B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E5B841FB-CD86-4584-975C-9E80E5C42B06}"/>
              </a:ext>
            </a:extLst>
          </p:cNvPr>
          <p:cNvCxnSpPr>
            <a:cxnSpLocks/>
          </p:cNvCxnSpPr>
          <p:nvPr/>
        </p:nvCxnSpPr>
        <p:spPr>
          <a:xfrm rot="5400000">
            <a:off x="4458000" y="3771601"/>
            <a:ext cx="3276000" cy="0"/>
          </a:xfrm>
          <a:prstGeom prst="line">
            <a:avLst/>
          </a:prstGeom>
          <a:ln w="19050">
            <a:solidFill>
              <a:srgbClr val="4B4B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6D461D68-587F-4D68-998B-CD185220F69A}"/>
              </a:ext>
            </a:extLst>
          </p:cNvPr>
          <p:cNvSpPr txBox="1">
            <a:spLocks/>
          </p:cNvSpPr>
          <p:nvPr/>
        </p:nvSpPr>
        <p:spPr>
          <a:xfrm>
            <a:off x="6096001" y="2666999"/>
            <a:ext cx="6096000" cy="2879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buSzPct val="120000"/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+mj-lt"/>
              </a:rPr>
              <a:t>SDA quantitatively measures direct and indirect impact using IO table.</a:t>
            </a:r>
          </a:p>
          <a:p>
            <a:pPr marL="360000" indent="-360000">
              <a:spcBef>
                <a:spcPts val="24"/>
              </a:spcBef>
              <a:buSzPct val="120000"/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+mj-lt"/>
              </a:rPr>
              <a:t>Contributions of both supply- and demand-related factors were analyzed.</a:t>
            </a:r>
          </a:p>
          <a:p>
            <a:pPr marL="838158" lvl="3" indent="0" defTabSz="987425">
              <a:buSzPct val="120000"/>
              <a:buNone/>
            </a:pPr>
            <a:r>
              <a:rPr kumimoji="1" lang="en-US" altLang="ja-JP" sz="2800" dirty="0">
                <a:solidFill>
                  <a:schemeClr val="accent2"/>
                </a:solidFill>
                <a:latin typeface="+mj-lt"/>
              </a:rPr>
              <a:t>No studies attributed the factors’ contributions to lifecycle stages.</a:t>
            </a: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530EBDF5-034D-40F7-9594-02E0646E7EF3}"/>
              </a:ext>
            </a:extLst>
          </p:cNvPr>
          <p:cNvSpPr txBox="1">
            <a:spLocks/>
          </p:cNvSpPr>
          <p:nvPr/>
        </p:nvSpPr>
        <p:spPr>
          <a:xfrm>
            <a:off x="0" y="2666999"/>
            <a:ext cx="6096000" cy="28799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buSzPct val="120000"/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+mj-lt"/>
              </a:rPr>
              <a:t>IDA quantifies direct effects based on simple method and datasets.</a:t>
            </a:r>
          </a:p>
          <a:p>
            <a:pPr marL="360000" indent="-360000">
              <a:buSzPct val="120000"/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+mj-lt"/>
              </a:rPr>
              <a:t>The main focus was on operational phase.</a:t>
            </a:r>
          </a:p>
          <a:p>
            <a:pPr marL="838158" lvl="3" indent="0">
              <a:buSzPct val="100000"/>
              <a:buNone/>
            </a:pPr>
            <a:r>
              <a:rPr kumimoji="1" lang="en-US" altLang="ja-JP" sz="2800" dirty="0">
                <a:solidFill>
                  <a:schemeClr val="accent2"/>
                </a:solidFill>
                <a:latin typeface="+mj-lt"/>
              </a:rPr>
              <a:t>No studies attempted to compare the contributions of operational factors with those of other lifecycle stages.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CBC3A95-FE8E-4E61-9E67-284781B030CB}"/>
              </a:ext>
            </a:extLst>
          </p:cNvPr>
          <p:cNvSpPr/>
          <p:nvPr/>
        </p:nvSpPr>
        <p:spPr>
          <a:xfrm>
            <a:off x="0" y="1610380"/>
            <a:ext cx="12192000" cy="523220"/>
          </a:xfrm>
          <a:prstGeom prst="rect">
            <a:avLst/>
          </a:prstGeom>
          <a:solidFill>
            <a:srgbClr val="4B4B4B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bg2"/>
                </a:solidFill>
              </a:rPr>
              <a:t>Two most widely used decomposition analysis </a:t>
            </a:r>
            <a:r>
              <a:rPr kumimoji="1" lang="en-US" altLang="ja-JP" sz="2400" dirty="0">
                <a:solidFill>
                  <a:schemeClr val="bg2"/>
                </a:solidFill>
              </a:rPr>
              <a:t>(Hoekstra and van der Bergh, 2003)</a:t>
            </a:r>
            <a:endParaRPr kumimoji="1" lang="ja-JP" altLang="en-US" sz="2800" dirty="0">
              <a:solidFill>
                <a:schemeClr val="bg2"/>
              </a:solidFill>
            </a:endParaRPr>
          </a:p>
        </p:txBody>
      </p:sp>
      <p:pic>
        <p:nvPicPr>
          <p:cNvPr id="21" name="グラフィックス 20" descr="警告">
            <a:extLst>
              <a:ext uri="{FF2B5EF4-FFF2-40B4-BE49-F238E27FC236}">
                <a16:creationId xmlns:a16="http://schemas.microsoft.com/office/drawing/2014/main" id="{93F7FE5B-A68F-45EE-8D88-9CF590713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92" y="4257898"/>
            <a:ext cx="755703" cy="755703"/>
          </a:xfrm>
          <a:prstGeom prst="rect">
            <a:avLst/>
          </a:prstGeom>
        </p:spPr>
      </p:pic>
      <p:pic>
        <p:nvPicPr>
          <p:cNvPr id="22" name="グラフィックス 21" descr="警告">
            <a:extLst>
              <a:ext uri="{FF2B5EF4-FFF2-40B4-BE49-F238E27FC236}">
                <a16:creationId xmlns:a16="http://schemas.microsoft.com/office/drawing/2014/main" id="{9271EA0A-D3B0-4A47-BEC5-D6830F9D8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2892" y="4491917"/>
            <a:ext cx="755703" cy="755703"/>
          </a:xfrm>
          <a:prstGeom prst="rect">
            <a:avLst/>
          </a:prstGeom>
        </p:spPr>
      </p:pic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B966A1FF-F926-42F2-972F-2126225CC9F2}"/>
              </a:ext>
            </a:extLst>
          </p:cNvPr>
          <p:cNvCxnSpPr/>
          <p:nvPr/>
        </p:nvCxnSpPr>
        <p:spPr>
          <a:xfrm>
            <a:off x="-24000" y="5410200"/>
            <a:ext cx="12240000" cy="0"/>
          </a:xfrm>
          <a:prstGeom prst="line">
            <a:avLst/>
          </a:prstGeom>
          <a:ln w="19050">
            <a:solidFill>
              <a:srgbClr val="4B4B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57BA51A-233A-43A1-96AD-EA04A448C972}"/>
              </a:ext>
            </a:extLst>
          </p:cNvPr>
          <p:cNvSpPr/>
          <p:nvPr/>
        </p:nvSpPr>
        <p:spPr>
          <a:xfrm>
            <a:off x="-76200" y="6090558"/>
            <a:ext cx="12344400" cy="523220"/>
          </a:xfrm>
          <a:prstGeom prst="rect">
            <a:avLst/>
          </a:prstGeom>
          <a:solidFill>
            <a:srgbClr val="4B4B4B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bg2"/>
                </a:solidFill>
              </a:rPr>
              <a:t>Comprehensive SDA based on product LCA model </a:t>
            </a:r>
            <a:r>
              <a:rPr kumimoji="1" lang="en-US" altLang="ja-JP" sz="2400" dirty="0">
                <a:solidFill>
                  <a:schemeClr val="bg2"/>
                </a:solidFill>
              </a:rPr>
              <a:t>(Kagawa </a:t>
            </a:r>
            <a:r>
              <a:rPr kumimoji="1" lang="en-US" altLang="ja-JP" sz="2400" i="1" dirty="0">
                <a:solidFill>
                  <a:schemeClr val="bg2"/>
                </a:solidFill>
              </a:rPr>
              <a:t>et al</a:t>
            </a:r>
            <a:r>
              <a:rPr kumimoji="1" lang="en-US" altLang="ja-JP" sz="2400" dirty="0">
                <a:solidFill>
                  <a:schemeClr val="bg2"/>
                </a:solidFill>
              </a:rPr>
              <a:t>., 2008; Nakamoto, 2020)</a:t>
            </a:r>
            <a:endParaRPr kumimoji="1" lang="ja-JP" alt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53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454374-5056-4C05-9647-0A5A0ECCB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1. Introduction – Literature review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914B07-E6AF-4EB6-9999-BCECA864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36" name="コンテンツ プレースホルダー 2">
            <a:extLst>
              <a:ext uri="{FF2B5EF4-FFF2-40B4-BE49-F238E27FC236}">
                <a16:creationId xmlns:a16="http://schemas.microsoft.com/office/drawing/2014/main" id="{97984661-EEB3-4C39-80CE-C5F972061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1500"/>
            <a:ext cx="12268200" cy="1028702"/>
          </a:xfrm>
        </p:spPr>
        <p:txBody>
          <a:bodyPr>
            <a:normAutofit/>
          </a:bodyPr>
          <a:lstStyle/>
          <a:p>
            <a:pPr>
              <a:buSzPct val="120000"/>
            </a:pPr>
            <a:r>
              <a:rPr kumimoji="1" lang="en-US" altLang="ja-JP" dirty="0">
                <a:latin typeface="+mj-lt"/>
              </a:rPr>
              <a:t>Decomposition analysis has the potential to reveal the interrelationships across lifecycle stages, as it quantitatively measures the impact of predetermined factors.</a:t>
            </a:r>
            <a:endParaRPr kumimoji="1" lang="en-US" altLang="ja-JP" sz="2400" dirty="0">
              <a:latin typeface="+mj-lt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330585A-2631-47C0-A073-FDFFA781F6C6}"/>
              </a:ext>
            </a:extLst>
          </p:cNvPr>
          <p:cNvSpPr/>
          <p:nvPr/>
        </p:nvSpPr>
        <p:spPr>
          <a:xfrm>
            <a:off x="308532" y="2138690"/>
            <a:ext cx="54789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2800" b="1" dirty="0"/>
              <a:t>Index Decomposition Analysis (IDA)</a:t>
            </a:r>
            <a:endParaRPr kumimoji="1" lang="ja-JP" altLang="en-US" sz="2800" b="1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047B9B84-CDB7-42F5-8011-E354D2A3D56B}"/>
              </a:ext>
            </a:extLst>
          </p:cNvPr>
          <p:cNvSpPr/>
          <p:nvPr/>
        </p:nvSpPr>
        <p:spPr>
          <a:xfrm>
            <a:off x="6059131" y="2138690"/>
            <a:ext cx="6201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2800" b="1" dirty="0"/>
              <a:t>Structural Decomposition Analysis (SDA)</a:t>
            </a:r>
            <a:endParaRPr kumimoji="1" lang="ja-JP" altLang="en-US" sz="2800" b="1" dirty="0"/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12517CD5-C896-4855-B3B8-EEBAED994138}"/>
              </a:ext>
            </a:extLst>
          </p:cNvPr>
          <p:cNvCxnSpPr/>
          <p:nvPr/>
        </p:nvCxnSpPr>
        <p:spPr>
          <a:xfrm>
            <a:off x="-24000" y="2667000"/>
            <a:ext cx="12240000" cy="0"/>
          </a:xfrm>
          <a:prstGeom prst="line">
            <a:avLst/>
          </a:prstGeom>
          <a:ln w="19050">
            <a:solidFill>
              <a:srgbClr val="4B4B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E5B841FB-CD86-4584-975C-9E80E5C42B06}"/>
              </a:ext>
            </a:extLst>
          </p:cNvPr>
          <p:cNvCxnSpPr>
            <a:cxnSpLocks/>
          </p:cNvCxnSpPr>
          <p:nvPr/>
        </p:nvCxnSpPr>
        <p:spPr>
          <a:xfrm rot="5400000">
            <a:off x="4458000" y="3771601"/>
            <a:ext cx="3276000" cy="0"/>
          </a:xfrm>
          <a:prstGeom prst="line">
            <a:avLst/>
          </a:prstGeom>
          <a:ln w="19050">
            <a:solidFill>
              <a:srgbClr val="4B4B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6D461D68-587F-4D68-998B-CD185220F69A}"/>
              </a:ext>
            </a:extLst>
          </p:cNvPr>
          <p:cNvSpPr txBox="1">
            <a:spLocks/>
          </p:cNvSpPr>
          <p:nvPr/>
        </p:nvSpPr>
        <p:spPr>
          <a:xfrm>
            <a:off x="6096001" y="2666999"/>
            <a:ext cx="6096000" cy="2879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buSzPct val="120000"/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+mj-lt"/>
              </a:rPr>
              <a:t>SDA quantitatively measures direct and indirect impact using IO table.</a:t>
            </a:r>
          </a:p>
          <a:p>
            <a:pPr marL="360000" indent="-360000">
              <a:spcBef>
                <a:spcPts val="24"/>
              </a:spcBef>
              <a:buSzPct val="120000"/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+mj-lt"/>
              </a:rPr>
              <a:t>Contributions of both supply- and demand-related factors were analyzed.</a:t>
            </a:r>
          </a:p>
          <a:p>
            <a:pPr marL="838158" lvl="3" indent="0" defTabSz="987425">
              <a:buSzPct val="120000"/>
              <a:buNone/>
            </a:pPr>
            <a:r>
              <a:rPr kumimoji="1" lang="en-US" altLang="ja-JP" sz="2800" dirty="0">
                <a:solidFill>
                  <a:schemeClr val="accent2"/>
                </a:solidFill>
                <a:latin typeface="+mj-lt"/>
              </a:rPr>
              <a:t>No studies attributed the factors’ contributions to lifecycle stages.</a:t>
            </a: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530EBDF5-034D-40F7-9594-02E0646E7EF3}"/>
              </a:ext>
            </a:extLst>
          </p:cNvPr>
          <p:cNvSpPr txBox="1">
            <a:spLocks/>
          </p:cNvSpPr>
          <p:nvPr/>
        </p:nvSpPr>
        <p:spPr>
          <a:xfrm>
            <a:off x="0" y="2666999"/>
            <a:ext cx="6096000" cy="28799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buSzPct val="120000"/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+mj-lt"/>
              </a:rPr>
              <a:t>IDA quantifies direct effects based on simple method and datasets.</a:t>
            </a:r>
          </a:p>
          <a:p>
            <a:pPr marL="360000" indent="-360000">
              <a:buSzPct val="120000"/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+mj-lt"/>
              </a:rPr>
              <a:t>The main focus was on operational phase.</a:t>
            </a:r>
          </a:p>
          <a:p>
            <a:pPr marL="838158" lvl="3" indent="0">
              <a:buSzPct val="100000"/>
              <a:buNone/>
            </a:pPr>
            <a:r>
              <a:rPr kumimoji="1" lang="en-US" altLang="ja-JP" sz="2800" dirty="0">
                <a:solidFill>
                  <a:schemeClr val="accent2"/>
                </a:solidFill>
                <a:latin typeface="+mj-lt"/>
              </a:rPr>
              <a:t>No studies attempted to compare the contributions of operational factors with those of other lifecycle stages.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CBC3A95-FE8E-4E61-9E67-284781B030CB}"/>
              </a:ext>
            </a:extLst>
          </p:cNvPr>
          <p:cNvSpPr/>
          <p:nvPr/>
        </p:nvSpPr>
        <p:spPr>
          <a:xfrm>
            <a:off x="0" y="1610380"/>
            <a:ext cx="12192000" cy="523220"/>
          </a:xfrm>
          <a:prstGeom prst="rect">
            <a:avLst/>
          </a:prstGeom>
          <a:solidFill>
            <a:srgbClr val="4B4B4B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bg2"/>
                </a:solidFill>
              </a:rPr>
              <a:t>Two most widely used decomposition analysis </a:t>
            </a:r>
            <a:r>
              <a:rPr kumimoji="1" lang="en-US" altLang="ja-JP" sz="2400" dirty="0">
                <a:solidFill>
                  <a:schemeClr val="bg2"/>
                </a:solidFill>
              </a:rPr>
              <a:t>(Hoekstra and van der Bergh, 2003)</a:t>
            </a:r>
            <a:endParaRPr kumimoji="1" lang="ja-JP" altLang="en-US" sz="2800" dirty="0">
              <a:solidFill>
                <a:schemeClr val="bg2"/>
              </a:solidFill>
            </a:endParaRPr>
          </a:p>
        </p:txBody>
      </p:sp>
      <p:pic>
        <p:nvPicPr>
          <p:cNvPr id="21" name="グラフィックス 20" descr="警告">
            <a:extLst>
              <a:ext uri="{FF2B5EF4-FFF2-40B4-BE49-F238E27FC236}">
                <a16:creationId xmlns:a16="http://schemas.microsoft.com/office/drawing/2014/main" id="{93F7FE5B-A68F-45EE-8D88-9CF590713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92" y="4257898"/>
            <a:ext cx="755703" cy="755703"/>
          </a:xfrm>
          <a:prstGeom prst="rect">
            <a:avLst/>
          </a:prstGeom>
        </p:spPr>
      </p:pic>
      <p:pic>
        <p:nvPicPr>
          <p:cNvPr id="22" name="グラフィックス 21" descr="警告">
            <a:extLst>
              <a:ext uri="{FF2B5EF4-FFF2-40B4-BE49-F238E27FC236}">
                <a16:creationId xmlns:a16="http://schemas.microsoft.com/office/drawing/2014/main" id="{9271EA0A-D3B0-4A47-BEC5-D6830F9D8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2892" y="4491917"/>
            <a:ext cx="755703" cy="755703"/>
          </a:xfrm>
          <a:prstGeom prst="rect">
            <a:avLst/>
          </a:prstGeom>
        </p:spPr>
      </p:pic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B966A1FF-F926-42F2-972F-2126225CC9F2}"/>
              </a:ext>
            </a:extLst>
          </p:cNvPr>
          <p:cNvCxnSpPr/>
          <p:nvPr/>
        </p:nvCxnSpPr>
        <p:spPr>
          <a:xfrm>
            <a:off x="-24000" y="5410200"/>
            <a:ext cx="12240000" cy="0"/>
          </a:xfrm>
          <a:prstGeom prst="line">
            <a:avLst/>
          </a:prstGeom>
          <a:ln w="19050">
            <a:solidFill>
              <a:srgbClr val="4B4B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57BA51A-233A-43A1-96AD-EA04A448C972}"/>
              </a:ext>
            </a:extLst>
          </p:cNvPr>
          <p:cNvSpPr/>
          <p:nvPr/>
        </p:nvSpPr>
        <p:spPr>
          <a:xfrm>
            <a:off x="0" y="5534561"/>
            <a:ext cx="12268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dirty="0"/>
              <a:t>Comprehensive SDA based on product LCA model can examine the economic and environmental impact of changes in average lifespan of automobiles </a:t>
            </a:r>
            <a:r>
              <a:rPr kumimoji="1" lang="en-US" altLang="ja-JP" sz="2400" dirty="0"/>
              <a:t>(Kagawa </a:t>
            </a:r>
            <a:r>
              <a:rPr kumimoji="1" lang="en-US" altLang="ja-JP" sz="2400" i="1" dirty="0"/>
              <a:t>et al</a:t>
            </a:r>
            <a:r>
              <a:rPr kumimoji="1" lang="en-US" altLang="ja-JP" sz="2400" dirty="0"/>
              <a:t>., 2008; Nakamoto, 2020)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26751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59081F9E-5EE1-4CF5-9008-14E8EBEF36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96"/>
          <a:stretch/>
        </p:blipFill>
        <p:spPr>
          <a:xfrm>
            <a:off x="10278000" y="1816935"/>
            <a:ext cx="1816650" cy="167698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976F21F-F722-4215-A145-DE4E34F5C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74"/>
          <a:stretch/>
        </p:blipFill>
        <p:spPr>
          <a:xfrm>
            <a:off x="8291488" y="1822466"/>
            <a:ext cx="2071712" cy="167145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FC8643C-B8BE-4FCE-8F59-A8D34F6E18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31621"/>
          <a:stretch/>
        </p:blipFill>
        <p:spPr>
          <a:xfrm>
            <a:off x="72750" y="1816935"/>
            <a:ext cx="8224233" cy="167698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F454374-5056-4C05-9647-0A5A0ECCB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1. Introduction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914B07-E6AF-4EB6-9999-BCECA864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36" name="コンテンツ プレースホルダー 2">
            <a:extLst>
              <a:ext uri="{FF2B5EF4-FFF2-40B4-BE49-F238E27FC236}">
                <a16:creationId xmlns:a16="http://schemas.microsoft.com/office/drawing/2014/main" id="{97984661-EEB3-4C39-80CE-C5F972061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1500"/>
            <a:ext cx="12192000" cy="952500"/>
          </a:xfrm>
        </p:spPr>
        <p:txBody>
          <a:bodyPr>
            <a:normAutofit/>
          </a:bodyPr>
          <a:lstStyle/>
          <a:p>
            <a:pPr marL="0" indent="0">
              <a:buSzPct val="120000"/>
              <a:buNone/>
            </a:pPr>
            <a:r>
              <a:rPr kumimoji="1" lang="en-US" altLang="ja-JP" dirty="0">
                <a:latin typeface="+mj-lt"/>
              </a:rPr>
              <a:t>A product LCA model can assess the environmental impact by considering the entire lifecycle, from raw material extraction to end-of-life.</a:t>
            </a:r>
            <a:endParaRPr kumimoji="1" lang="en-US" altLang="ja-JP" sz="2400" dirty="0">
              <a:latin typeface="+mj-lt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0F0064D-F44B-42A1-A7A8-D34F126FB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0" y="3352800"/>
            <a:ext cx="7020000" cy="2772900"/>
          </a:xfrm>
          <a:prstGeom prst="rect">
            <a:avLst/>
          </a:prstGeom>
        </p:spPr>
      </p:pic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F63C60EC-3732-4878-8817-71770F78532E}"/>
              </a:ext>
            </a:extLst>
          </p:cNvPr>
          <p:cNvSpPr txBox="1">
            <a:spLocks/>
          </p:cNvSpPr>
          <p:nvPr/>
        </p:nvSpPr>
        <p:spPr>
          <a:xfrm>
            <a:off x="6248401" y="3744647"/>
            <a:ext cx="5943599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buSzPct val="120000"/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+mj-lt"/>
              </a:rPr>
              <a:t>This model can set scenarios for the average lifespan.</a:t>
            </a:r>
          </a:p>
          <a:p>
            <a:pPr marL="360000" indent="-360000">
              <a:buSzPct val="100000"/>
              <a:buFont typeface="Arial" panose="020B0604020202020204" pitchFamily="34" charset="0"/>
              <a:buChar char="►"/>
            </a:pPr>
            <a:r>
              <a:rPr kumimoji="1" lang="en-US" altLang="ja-JP" dirty="0">
                <a:latin typeface="+mj-lt"/>
              </a:rPr>
              <a:t>Focusing on the average lifespan, the mechanism of changes in lifecycle impact can be identified.</a:t>
            </a:r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6C405F2F-AB9D-4839-866D-E6A0C222F65B}"/>
              </a:ext>
            </a:extLst>
          </p:cNvPr>
          <p:cNvSpPr txBox="1">
            <a:spLocks/>
          </p:cNvSpPr>
          <p:nvPr/>
        </p:nvSpPr>
        <p:spPr>
          <a:xfrm>
            <a:off x="0" y="6248400"/>
            <a:ext cx="12192000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20000"/>
              <a:buNone/>
            </a:pPr>
            <a:r>
              <a:rPr kumimoji="1" lang="en-US" altLang="ja-JP" b="1" dirty="0">
                <a:solidFill>
                  <a:schemeClr val="accent2"/>
                </a:solidFill>
                <a:latin typeface="+mj-lt"/>
              </a:rPr>
              <a:t>No studies analyzed comprehensive interrelationships between lifecycle stages.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D0D6EE5-4FE9-4D0F-9DA1-13F9CD91B801}"/>
              </a:ext>
            </a:extLst>
          </p:cNvPr>
          <p:cNvSpPr/>
          <p:nvPr/>
        </p:nvSpPr>
        <p:spPr>
          <a:xfrm>
            <a:off x="1219200" y="1752600"/>
            <a:ext cx="533400" cy="152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625DB8D9-CE94-4FF0-8874-9321F27E8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1357328"/>
            <a:ext cx="928583" cy="926725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83F1A16-19F5-4ECC-ACF4-703407602E09}"/>
              </a:ext>
            </a:extLst>
          </p:cNvPr>
          <p:cNvSpPr/>
          <p:nvPr/>
        </p:nvSpPr>
        <p:spPr>
          <a:xfrm>
            <a:off x="3567543" y="1792128"/>
            <a:ext cx="533400" cy="152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C157C141-5FC4-469A-897E-42EA28896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220" y="1537165"/>
            <a:ext cx="634235" cy="632965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E13AFE1-7BA7-412C-9E32-F8E0B360E582}"/>
              </a:ext>
            </a:extLst>
          </p:cNvPr>
          <p:cNvSpPr/>
          <p:nvPr/>
        </p:nvSpPr>
        <p:spPr>
          <a:xfrm>
            <a:off x="5298183" y="1777445"/>
            <a:ext cx="533400" cy="152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70C2FF70-6BD5-486A-995B-13723FA6A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103" y="1432408"/>
            <a:ext cx="844166" cy="842477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535D593-6F60-45A5-997B-DAF0EC8E852A}"/>
              </a:ext>
            </a:extLst>
          </p:cNvPr>
          <p:cNvSpPr/>
          <p:nvPr/>
        </p:nvSpPr>
        <p:spPr>
          <a:xfrm>
            <a:off x="7372477" y="1698530"/>
            <a:ext cx="533400" cy="152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35252CDE-14BC-45D6-AEE4-AD610F0BE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0" y="1357328"/>
            <a:ext cx="1235944" cy="1233472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AE1B93E-8A1C-40B6-B7DF-1395CCA6BCC0}"/>
              </a:ext>
            </a:extLst>
          </p:cNvPr>
          <p:cNvSpPr/>
          <p:nvPr/>
        </p:nvSpPr>
        <p:spPr>
          <a:xfrm>
            <a:off x="9662223" y="1751297"/>
            <a:ext cx="533400" cy="152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CB58A256-E324-4586-87D3-D7C43556D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2571" y="1537165"/>
            <a:ext cx="634235" cy="632965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3372176-4597-43FF-AE3F-F3508097B04D}"/>
              </a:ext>
            </a:extLst>
          </p:cNvPr>
          <p:cNvSpPr/>
          <p:nvPr/>
        </p:nvSpPr>
        <p:spPr>
          <a:xfrm>
            <a:off x="11676452" y="1772207"/>
            <a:ext cx="533400" cy="152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2" name="図 61">
            <a:extLst>
              <a:ext uri="{FF2B5EF4-FFF2-40B4-BE49-F238E27FC236}">
                <a16:creationId xmlns:a16="http://schemas.microsoft.com/office/drawing/2014/main" id="{8D0C3D0A-7634-48A8-B5DB-7540BE7DD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6594" y="1565934"/>
            <a:ext cx="576577" cy="57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07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454374-5056-4C05-9647-0A5A0ECCB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1. Introduction – Literature review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914B07-E6AF-4EB6-9999-BCECA864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36" name="コンテンツ プレースホルダー 2">
            <a:extLst>
              <a:ext uri="{FF2B5EF4-FFF2-40B4-BE49-F238E27FC236}">
                <a16:creationId xmlns:a16="http://schemas.microsoft.com/office/drawing/2014/main" id="{97984661-EEB3-4C39-80CE-C5F972061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1500"/>
            <a:ext cx="12268200" cy="1028702"/>
          </a:xfrm>
        </p:spPr>
        <p:txBody>
          <a:bodyPr>
            <a:normAutofit/>
          </a:bodyPr>
          <a:lstStyle/>
          <a:p>
            <a:pPr>
              <a:buSzPct val="120000"/>
            </a:pPr>
            <a:r>
              <a:rPr kumimoji="1" lang="en-US" altLang="ja-JP" dirty="0">
                <a:latin typeface="+mj-lt"/>
              </a:rPr>
              <a:t>Decomposition analysis has the potential to reveal the interrelationships across lifecycle stages, as it quantitatively measures the impact of predetermined factors.</a:t>
            </a:r>
            <a:endParaRPr kumimoji="1" lang="en-US" altLang="ja-JP" sz="2400" dirty="0">
              <a:latin typeface="+mj-lt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D7DCECB8-41E9-47BB-AE04-10038BD0C042}"/>
              </a:ext>
            </a:extLst>
          </p:cNvPr>
          <p:cNvGrpSpPr/>
          <p:nvPr/>
        </p:nvGrpSpPr>
        <p:grpSpPr>
          <a:xfrm>
            <a:off x="4274189" y="1338711"/>
            <a:ext cx="3672000" cy="1974740"/>
            <a:chOff x="3886199" y="1338711"/>
            <a:chExt cx="3672000" cy="1974740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A5EFBBA5-8C97-4A9C-8A10-762351A08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8814" y="2039332"/>
              <a:ext cx="966783" cy="964849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BC8C41BE-8BA1-4513-897C-58632A610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4682" y="1338711"/>
              <a:ext cx="1712715" cy="17092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コンテンツ プレースホルダー 1">
                  <a:extLst>
                    <a:ext uri="{FF2B5EF4-FFF2-40B4-BE49-F238E27FC236}">
                      <a16:creationId xmlns:a16="http://schemas.microsoft.com/office/drawing/2014/main" id="{54062A91-7550-49C5-801D-0095E2C7C6D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055502" y="2865604"/>
                  <a:ext cx="883092" cy="44784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589" indent="-228589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1pPr>
                  <a:lvl2pPr marL="495276" indent="-190490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2pPr>
                  <a:lvl3pPr marL="76196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3pPr>
                  <a:lvl4pPr marL="106674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4pPr>
                  <a:lvl5pPr marL="137153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5pPr>
                  <a:lvl6pPr marL="167631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81101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85886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90670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spcBef>
                      <a:spcPts val="0"/>
                    </a:spcBef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kumimoji="1" lang="en-US" altLang="ja-JP" sz="2400" b="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6" name="コンテンツ プレースホルダー 1">
                  <a:extLst>
                    <a:ext uri="{FF2B5EF4-FFF2-40B4-BE49-F238E27FC236}">
                      <a16:creationId xmlns:a16="http://schemas.microsoft.com/office/drawing/2014/main" id="{54062A91-7550-49C5-801D-0095E2C7C6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5502" y="2865604"/>
                  <a:ext cx="883092" cy="44784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コンテンツ プレースホルダー 1">
                  <a:extLst>
                    <a:ext uri="{FF2B5EF4-FFF2-40B4-BE49-F238E27FC236}">
                      <a16:creationId xmlns:a16="http://schemas.microsoft.com/office/drawing/2014/main" id="{3777E6FF-A875-4A94-9F8F-ECD85AFAC92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189493" y="2863883"/>
                  <a:ext cx="883092" cy="447847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589" indent="-228589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1pPr>
                  <a:lvl2pPr marL="495276" indent="-190490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2pPr>
                  <a:lvl3pPr marL="76196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3pPr>
                  <a:lvl4pPr marL="106674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4pPr>
                  <a:lvl5pPr marL="137153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5pPr>
                  <a:lvl6pPr marL="167631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81101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85886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90670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spcBef>
                      <a:spcPts val="0"/>
                    </a:spcBef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kumimoji="1" lang="en-US" altLang="ja-JP" sz="2400" b="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7" name="コンテンツ プレースホルダー 1">
                  <a:extLst>
                    <a:ext uri="{FF2B5EF4-FFF2-40B4-BE49-F238E27FC236}">
                      <a16:creationId xmlns:a16="http://schemas.microsoft.com/office/drawing/2014/main" id="{3777E6FF-A875-4A94-9F8F-ECD85AFAC9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9493" y="2863883"/>
                  <a:ext cx="883092" cy="447847"/>
                </a:xfrm>
                <a:prstGeom prst="rect">
                  <a:avLst/>
                </a:prstGeom>
                <a:blipFill>
                  <a:blip r:embed="rId5"/>
                  <a:stretch>
                    <a:fillRect l="-206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2804DB0B-F624-468B-B502-8773F6B3D0B3}"/>
                </a:ext>
              </a:extLst>
            </p:cNvPr>
            <p:cNvCxnSpPr/>
            <p:nvPr/>
          </p:nvCxnSpPr>
          <p:spPr>
            <a:xfrm>
              <a:off x="5106844" y="3087806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0B467E66-69F0-482C-A786-0A95E70D31A8}"/>
                </a:ext>
              </a:extLst>
            </p:cNvPr>
            <p:cNvSpPr/>
            <p:nvPr/>
          </p:nvSpPr>
          <p:spPr>
            <a:xfrm>
              <a:off x="3886199" y="1579556"/>
              <a:ext cx="3672000" cy="1649107"/>
            </a:xfrm>
            <a:prstGeom prst="roundRect">
              <a:avLst>
                <a:gd name="adj" fmla="val 7518"/>
              </a:avLst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5243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454374-5056-4C05-9647-0A5A0ECCB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1. Introduction – Literature review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914B07-E6AF-4EB6-9999-BCECA864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36" name="コンテンツ プレースホルダー 2">
            <a:extLst>
              <a:ext uri="{FF2B5EF4-FFF2-40B4-BE49-F238E27FC236}">
                <a16:creationId xmlns:a16="http://schemas.microsoft.com/office/drawing/2014/main" id="{97984661-EEB3-4C39-80CE-C5F972061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1500"/>
            <a:ext cx="12268200" cy="1028702"/>
          </a:xfrm>
        </p:spPr>
        <p:txBody>
          <a:bodyPr>
            <a:normAutofit/>
          </a:bodyPr>
          <a:lstStyle/>
          <a:p>
            <a:pPr>
              <a:buSzPct val="120000"/>
            </a:pPr>
            <a:r>
              <a:rPr kumimoji="1" lang="en-US" altLang="ja-JP" dirty="0">
                <a:latin typeface="+mj-lt"/>
              </a:rPr>
              <a:t>Decomposition analysis has the potential to reveal the interrelationships across lifecycle stages, as it quantitatively measures the impact of predetermined factors.</a:t>
            </a:r>
            <a:endParaRPr kumimoji="1" lang="en-US" altLang="ja-JP" sz="2400" dirty="0">
              <a:latin typeface="+mj-lt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330585A-2631-47C0-A073-FDFFA781F6C6}"/>
              </a:ext>
            </a:extLst>
          </p:cNvPr>
          <p:cNvSpPr/>
          <p:nvPr/>
        </p:nvSpPr>
        <p:spPr>
          <a:xfrm>
            <a:off x="308532" y="2138690"/>
            <a:ext cx="54789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2800" b="1" dirty="0"/>
              <a:t>Index Decomposition Analysis (IDA)</a:t>
            </a:r>
            <a:endParaRPr kumimoji="1" lang="ja-JP" altLang="en-US" sz="2800" b="1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047B9B84-CDB7-42F5-8011-E354D2A3D56B}"/>
              </a:ext>
            </a:extLst>
          </p:cNvPr>
          <p:cNvSpPr/>
          <p:nvPr/>
        </p:nvSpPr>
        <p:spPr>
          <a:xfrm>
            <a:off x="6059131" y="2138690"/>
            <a:ext cx="6201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2800" b="1" dirty="0"/>
              <a:t>Structural Decomposition Analysis (SDA)</a:t>
            </a:r>
            <a:endParaRPr kumimoji="1" lang="ja-JP" altLang="en-US" sz="2800" b="1" dirty="0"/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12517CD5-C896-4855-B3B8-EEBAED994138}"/>
              </a:ext>
            </a:extLst>
          </p:cNvPr>
          <p:cNvCxnSpPr/>
          <p:nvPr/>
        </p:nvCxnSpPr>
        <p:spPr>
          <a:xfrm>
            <a:off x="-24000" y="2667000"/>
            <a:ext cx="12240000" cy="0"/>
          </a:xfrm>
          <a:prstGeom prst="line">
            <a:avLst/>
          </a:prstGeom>
          <a:ln w="19050">
            <a:solidFill>
              <a:srgbClr val="4B4B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E5B841FB-CD86-4584-975C-9E80E5C42B06}"/>
              </a:ext>
            </a:extLst>
          </p:cNvPr>
          <p:cNvCxnSpPr>
            <a:cxnSpLocks/>
          </p:cNvCxnSpPr>
          <p:nvPr/>
        </p:nvCxnSpPr>
        <p:spPr>
          <a:xfrm rot="5400000">
            <a:off x="4656000" y="3573601"/>
            <a:ext cx="2880000" cy="0"/>
          </a:xfrm>
          <a:prstGeom prst="line">
            <a:avLst/>
          </a:prstGeom>
          <a:ln w="19050">
            <a:solidFill>
              <a:srgbClr val="4B4B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6D461D68-587F-4D68-998B-CD185220F69A}"/>
              </a:ext>
            </a:extLst>
          </p:cNvPr>
          <p:cNvSpPr txBox="1">
            <a:spLocks/>
          </p:cNvSpPr>
          <p:nvPr/>
        </p:nvSpPr>
        <p:spPr>
          <a:xfrm>
            <a:off x="6096001" y="2666999"/>
            <a:ext cx="6096000" cy="2879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buSzPct val="120000"/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+mj-lt"/>
              </a:rPr>
              <a:t>SDA quantitatively measures direct and indirect impact using IO table.</a:t>
            </a:r>
          </a:p>
          <a:p>
            <a:pPr marL="838158" lvl="3" indent="0">
              <a:buSzPct val="100000"/>
              <a:buNone/>
            </a:pPr>
            <a:r>
              <a:rPr kumimoji="1" lang="en-US" altLang="ja-JP" sz="2800" dirty="0">
                <a:latin typeface="+mj-lt"/>
              </a:rPr>
              <a:t>Contributions of both supply- and demand-related factors were .</a:t>
            </a: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530EBDF5-034D-40F7-9594-02E0646E7EF3}"/>
              </a:ext>
            </a:extLst>
          </p:cNvPr>
          <p:cNvSpPr txBox="1">
            <a:spLocks/>
          </p:cNvSpPr>
          <p:nvPr/>
        </p:nvSpPr>
        <p:spPr>
          <a:xfrm>
            <a:off x="0" y="2666999"/>
            <a:ext cx="6096000" cy="2879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buSzPct val="120000"/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+mj-lt"/>
              </a:rPr>
              <a:t>IDA quantifies direct effects based on simple method and datasets.</a:t>
            </a:r>
          </a:p>
          <a:p>
            <a:pPr marL="838158" lvl="3" indent="0">
              <a:buSzPct val="100000"/>
              <a:buNone/>
            </a:pPr>
            <a:r>
              <a:rPr kumimoji="1" lang="en-US" altLang="ja-JP" sz="2800" dirty="0">
                <a:latin typeface="+mj-lt"/>
              </a:rPr>
              <a:t>The main focus was on operational phase and no studies attempted to compare its impacts with that of other lifecycle stages.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CBC3A95-FE8E-4E61-9E67-284781B030CB}"/>
              </a:ext>
            </a:extLst>
          </p:cNvPr>
          <p:cNvSpPr/>
          <p:nvPr/>
        </p:nvSpPr>
        <p:spPr>
          <a:xfrm>
            <a:off x="0" y="1610380"/>
            <a:ext cx="12192000" cy="523220"/>
          </a:xfrm>
          <a:prstGeom prst="rect">
            <a:avLst/>
          </a:prstGeom>
          <a:solidFill>
            <a:srgbClr val="4B4B4B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bg2"/>
                </a:solidFill>
              </a:rPr>
              <a:t>Two most widely used decomposition analysis </a:t>
            </a:r>
            <a:r>
              <a:rPr kumimoji="1" lang="en-US" altLang="ja-JP" sz="2400" b="1" dirty="0">
                <a:solidFill>
                  <a:schemeClr val="bg2"/>
                </a:solidFill>
              </a:rPr>
              <a:t>(Hoekstra and van der Bergh, 2003)</a:t>
            </a:r>
            <a:endParaRPr kumimoji="1" lang="ja-JP" altLang="en-US" sz="2800" b="1" dirty="0">
              <a:solidFill>
                <a:schemeClr val="bg2"/>
              </a:solidFill>
            </a:endParaRPr>
          </a:p>
        </p:txBody>
      </p:sp>
      <p:pic>
        <p:nvPicPr>
          <p:cNvPr id="21" name="グラフィックス 20" descr="警告">
            <a:extLst>
              <a:ext uri="{FF2B5EF4-FFF2-40B4-BE49-F238E27FC236}">
                <a16:creationId xmlns:a16="http://schemas.microsoft.com/office/drawing/2014/main" id="{93F7FE5B-A68F-45EE-8D88-9CF590713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" y="4189058"/>
            <a:ext cx="755703" cy="755703"/>
          </a:xfrm>
          <a:prstGeom prst="rect">
            <a:avLst/>
          </a:prstGeom>
        </p:spPr>
      </p:pic>
      <p:pic>
        <p:nvPicPr>
          <p:cNvPr id="22" name="グラフィックス 21" descr="警告">
            <a:extLst>
              <a:ext uri="{FF2B5EF4-FFF2-40B4-BE49-F238E27FC236}">
                <a16:creationId xmlns:a16="http://schemas.microsoft.com/office/drawing/2014/main" id="{9271EA0A-D3B0-4A47-BEC5-D6830F9D8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6200" y="4189057"/>
            <a:ext cx="755703" cy="75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666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454374-5056-4C05-9647-0A5A0ECCB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1. Introduction – Literature review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914B07-E6AF-4EB6-9999-BCECA864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36" name="コンテンツ プレースホルダー 2">
            <a:extLst>
              <a:ext uri="{FF2B5EF4-FFF2-40B4-BE49-F238E27FC236}">
                <a16:creationId xmlns:a16="http://schemas.microsoft.com/office/drawing/2014/main" id="{97984661-EEB3-4C39-80CE-C5F972061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1500"/>
            <a:ext cx="12268200" cy="1028700"/>
          </a:xfrm>
        </p:spPr>
        <p:txBody>
          <a:bodyPr>
            <a:normAutofit/>
          </a:bodyPr>
          <a:lstStyle/>
          <a:p>
            <a:pPr marL="0" indent="0">
              <a:buSzPct val="120000"/>
              <a:buNone/>
            </a:pPr>
            <a:r>
              <a:rPr kumimoji="1" lang="en-US" altLang="ja-JP" dirty="0">
                <a:latin typeface="+mj-lt"/>
              </a:rPr>
              <a:t>Decomposition analysis can be useful for comparing the interrelationships between lifecycle stages, as it quantifies each stage’s contribution to time-series changes.</a:t>
            </a:r>
            <a:endParaRPr kumimoji="1" lang="en-US" altLang="ja-JP" sz="2400" dirty="0">
              <a:latin typeface="+mj-lt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330585A-2631-47C0-A073-FDFFA781F6C6}"/>
              </a:ext>
            </a:extLst>
          </p:cNvPr>
          <p:cNvSpPr/>
          <p:nvPr/>
        </p:nvSpPr>
        <p:spPr>
          <a:xfrm>
            <a:off x="308532" y="1700689"/>
            <a:ext cx="54789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2800" b="1" dirty="0"/>
              <a:t>Index Decomposition Analysis (IDA)</a:t>
            </a:r>
            <a:endParaRPr kumimoji="1" lang="ja-JP" altLang="en-US" sz="2800" b="1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047B9B84-CDB7-42F5-8011-E354D2A3D56B}"/>
              </a:ext>
            </a:extLst>
          </p:cNvPr>
          <p:cNvSpPr/>
          <p:nvPr/>
        </p:nvSpPr>
        <p:spPr>
          <a:xfrm>
            <a:off x="6059131" y="1700689"/>
            <a:ext cx="6201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2800" b="1" dirty="0"/>
              <a:t>Structural Decomposition Analysis (SDA)</a:t>
            </a:r>
            <a:endParaRPr kumimoji="1" lang="ja-JP" altLang="en-US" sz="2800" b="1" dirty="0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02C3D154-C79F-4BFB-AA7E-F6BE4BE01C0C}"/>
              </a:ext>
            </a:extLst>
          </p:cNvPr>
          <p:cNvCxnSpPr/>
          <p:nvPr/>
        </p:nvCxnSpPr>
        <p:spPr>
          <a:xfrm>
            <a:off x="-24000" y="1695599"/>
            <a:ext cx="12240000" cy="0"/>
          </a:xfrm>
          <a:prstGeom prst="line">
            <a:avLst/>
          </a:prstGeom>
          <a:ln w="19050">
            <a:solidFill>
              <a:srgbClr val="4B4B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12517CD5-C896-4855-B3B8-EEBAED994138}"/>
              </a:ext>
            </a:extLst>
          </p:cNvPr>
          <p:cNvCxnSpPr/>
          <p:nvPr/>
        </p:nvCxnSpPr>
        <p:spPr>
          <a:xfrm>
            <a:off x="-24000" y="2228999"/>
            <a:ext cx="12240000" cy="0"/>
          </a:xfrm>
          <a:prstGeom prst="line">
            <a:avLst/>
          </a:prstGeom>
          <a:ln w="19050">
            <a:solidFill>
              <a:srgbClr val="4B4B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E5B841FB-CD86-4584-975C-9E80E5C42B06}"/>
              </a:ext>
            </a:extLst>
          </p:cNvPr>
          <p:cNvCxnSpPr>
            <a:cxnSpLocks/>
          </p:cNvCxnSpPr>
          <p:nvPr/>
        </p:nvCxnSpPr>
        <p:spPr>
          <a:xfrm rot="5400000">
            <a:off x="3486000" y="4305600"/>
            <a:ext cx="5220000" cy="0"/>
          </a:xfrm>
          <a:prstGeom prst="line">
            <a:avLst/>
          </a:prstGeom>
          <a:ln w="19050">
            <a:solidFill>
              <a:srgbClr val="4B4B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6D461D68-587F-4D68-998B-CD185220F69A}"/>
              </a:ext>
            </a:extLst>
          </p:cNvPr>
          <p:cNvSpPr txBox="1">
            <a:spLocks/>
          </p:cNvSpPr>
          <p:nvPr/>
        </p:nvSpPr>
        <p:spPr>
          <a:xfrm>
            <a:off x="6096001" y="2228999"/>
            <a:ext cx="6096000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buSzPct val="120000"/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+mj-lt"/>
              </a:rPr>
              <a:t>SDA quantitatively measures direct and indirect impact using IO table.</a:t>
            </a:r>
          </a:p>
          <a:p>
            <a:pPr marL="360000" indent="-360000">
              <a:buSzPct val="100000"/>
              <a:buFont typeface="Arial" panose="020B0604020202020204" pitchFamily="34" charset="0"/>
              <a:buChar char="►"/>
            </a:pPr>
            <a:r>
              <a:rPr kumimoji="1" lang="en-US" altLang="ja-JP" dirty="0">
                <a:latin typeface="+mj-lt"/>
              </a:rPr>
              <a:t>Focusing on the average lifespan, the mechanism of changes in lifecycle impact can be identified.</a:t>
            </a: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530EBDF5-034D-40F7-9594-02E0646E7EF3}"/>
              </a:ext>
            </a:extLst>
          </p:cNvPr>
          <p:cNvSpPr txBox="1">
            <a:spLocks/>
          </p:cNvSpPr>
          <p:nvPr/>
        </p:nvSpPr>
        <p:spPr>
          <a:xfrm>
            <a:off x="0" y="2228999"/>
            <a:ext cx="6096000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buSzPct val="120000"/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+mj-lt"/>
              </a:rPr>
              <a:t>IDA quantifies direct effects based on simple method and datasets.</a:t>
            </a:r>
          </a:p>
          <a:p>
            <a:pPr marL="360000" indent="-360000">
              <a:buSzPct val="100000"/>
              <a:buFont typeface="Arial" panose="020B0604020202020204" pitchFamily="34" charset="0"/>
              <a:buChar char="►"/>
            </a:pPr>
            <a:r>
              <a:rPr kumimoji="1" lang="en-US" altLang="ja-JP" dirty="0">
                <a:latin typeface="+mj-lt"/>
              </a:rPr>
              <a:t>Focusing on the average lifespan, the mechanism of changes in lifecycle impact can be identified.</a:t>
            </a:r>
          </a:p>
        </p:txBody>
      </p:sp>
    </p:spTree>
    <p:extLst>
      <p:ext uri="{BB962C8B-B14F-4D97-AF65-F5344CB8AC3E}">
        <p14:creationId xmlns:p14="http://schemas.microsoft.com/office/powerpoint/2010/main" val="26498432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AE6F96-1C3B-47B8-9D9B-5C86E97CD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B9670E8-5FE7-458F-A43B-5DCF8782B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A72E3D7-E002-400C-9448-EC01DCDFD3A2}"/>
              </a:ext>
            </a:extLst>
          </p:cNvPr>
          <p:cNvGrpSpPr/>
          <p:nvPr/>
        </p:nvGrpSpPr>
        <p:grpSpPr>
          <a:xfrm>
            <a:off x="3022034" y="1795801"/>
            <a:ext cx="5283766" cy="4643245"/>
            <a:chOff x="3022034" y="1795801"/>
            <a:chExt cx="5283766" cy="4643245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14436E20-6BEB-40F9-9E38-F68AD8E9FC35}"/>
                </a:ext>
              </a:extLst>
            </p:cNvPr>
            <p:cNvCxnSpPr/>
            <p:nvPr/>
          </p:nvCxnSpPr>
          <p:spPr>
            <a:xfrm>
              <a:off x="5540069" y="2278800"/>
              <a:ext cx="0" cy="50400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6E7D3D9A-A9A4-49F7-BCA3-79ABCEF70ABC}"/>
                </a:ext>
              </a:extLst>
            </p:cNvPr>
            <p:cNvCxnSpPr/>
            <p:nvPr/>
          </p:nvCxnSpPr>
          <p:spPr>
            <a:xfrm>
              <a:off x="6442637" y="2278800"/>
              <a:ext cx="0" cy="50400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7B4374DA-726F-493B-B583-BEEDA2DC2BF3}"/>
                </a:ext>
              </a:extLst>
            </p:cNvPr>
            <p:cNvCxnSpPr/>
            <p:nvPr/>
          </p:nvCxnSpPr>
          <p:spPr>
            <a:xfrm>
              <a:off x="7126941" y="2278800"/>
              <a:ext cx="0" cy="154800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03B98E24-ABA6-4FD7-BB06-317D970CDADD}"/>
                </a:ext>
              </a:extLst>
            </p:cNvPr>
            <p:cNvCxnSpPr/>
            <p:nvPr/>
          </p:nvCxnSpPr>
          <p:spPr>
            <a:xfrm>
              <a:off x="8026941" y="2278800"/>
              <a:ext cx="0" cy="154800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2FE18B9C-BE22-4A0A-B481-4995F1B902E4}"/>
                </a:ext>
              </a:extLst>
            </p:cNvPr>
            <p:cNvGrpSpPr/>
            <p:nvPr/>
          </p:nvGrpSpPr>
          <p:grpSpPr>
            <a:xfrm>
              <a:off x="3022034" y="1795801"/>
              <a:ext cx="5283766" cy="4643245"/>
              <a:chOff x="3022034" y="1795801"/>
              <a:chExt cx="5283766" cy="4643245"/>
            </a:xfrm>
          </p:grpSpPr>
          <p:cxnSp>
            <p:nvCxnSpPr>
              <p:cNvPr id="16" name="直線コネクタ 15">
                <a:extLst>
                  <a:ext uri="{FF2B5EF4-FFF2-40B4-BE49-F238E27FC236}">
                    <a16:creationId xmlns:a16="http://schemas.microsoft.com/office/drawing/2014/main" id="{EA161056-F46A-4FE3-A681-A21B98ADEB60}"/>
                  </a:ext>
                </a:extLst>
              </p:cNvPr>
              <p:cNvCxnSpPr/>
              <p:nvPr/>
            </p:nvCxnSpPr>
            <p:spPr>
              <a:xfrm>
                <a:off x="3733800" y="2286000"/>
                <a:ext cx="4500000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直線矢印コネクタ 4">
                <a:extLst>
                  <a:ext uri="{FF2B5EF4-FFF2-40B4-BE49-F238E27FC236}">
                    <a16:creationId xmlns:a16="http://schemas.microsoft.com/office/drawing/2014/main" id="{B9453510-CD75-4871-BF5B-452D2C53B3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33800" y="1944000"/>
                <a:ext cx="0" cy="396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線矢印コネクタ 6">
                <a:extLst>
                  <a:ext uri="{FF2B5EF4-FFF2-40B4-BE49-F238E27FC236}">
                    <a16:creationId xmlns:a16="http://schemas.microsoft.com/office/drawing/2014/main" id="{F09C7A08-EBD1-42B2-8D38-BE7118599DB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5965800" y="3451199"/>
                <a:ext cx="0" cy="46800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コンテンツ プレースホルダー 2">
                <a:extLst>
                  <a:ext uri="{FF2B5EF4-FFF2-40B4-BE49-F238E27FC236}">
                    <a16:creationId xmlns:a16="http://schemas.microsoft.com/office/drawing/2014/main" id="{B134BF78-6A9A-4694-8290-4AB3F390BEA4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1442242" y="3627598"/>
                <a:ext cx="3743394" cy="583810"/>
              </a:xfrm>
              <a:prstGeom prst="rect">
                <a:avLst/>
              </a:prstGeom>
              <a:ln w="28575">
                <a:noFill/>
              </a:ln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589" indent="-228589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1pPr>
                <a:lvl2pPr marL="495276" indent="-190490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2pPr>
                <a:lvl3pPr marL="76196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3pPr>
                <a:lvl4pPr marL="106674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4pPr>
                <a:lvl5pPr marL="1371532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ＭＳ ゴシック" panose="020B0609070205080204" pitchFamily="49" charset="-128"/>
                    <a:cs typeface="Arial" panose="020B0604020202020204" pitchFamily="34" charset="0"/>
                  </a:defRPr>
                </a:lvl5pPr>
                <a:lvl6pPr marL="1676317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81101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85886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90670" indent="-152392" algn="l" defTabSz="60957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33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:r>
                  <a:rPr kumimoji="1" lang="en-US" altLang="ja-JP" dirty="0">
                    <a:latin typeface="+mn-lt"/>
                  </a:rPr>
                  <a:t>CO</a:t>
                </a:r>
                <a:r>
                  <a:rPr kumimoji="1" lang="en-US" altLang="ja-JP" baseline="-25000" dirty="0">
                    <a:latin typeface="+mn-lt"/>
                  </a:rPr>
                  <a:t>2</a:t>
                </a:r>
                <a:r>
                  <a:rPr kumimoji="1" lang="en-US" altLang="ja-JP" dirty="0">
                    <a:latin typeface="+mn-lt"/>
                  </a:rPr>
                  <a:t> emissions (Mt- CO</a:t>
                </a:r>
                <a:r>
                  <a:rPr kumimoji="1" lang="en-US" altLang="ja-JP" baseline="-25000" dirty="0">
                    <a:latin typeface="+mn-lt"/>
                  </a:rPr>
                  <a:t>2</a:t>
                </a:r>
                <a:r>
                  <a:rPr kumimoji="1" lang="en-US" altLang="ja-JP" dirty="0">
                    <a:latin typeface="+mn-lt"/>
                  </a:rPr>
                  <a:t>)</a:t>
                </a:r>
              </a:p>
            </p:txBody>
          </p:sp>
          <p:grpSp>
            <p:nvGrpSpPr>
              <p:cNvPr id="28" name="グループ化 27">
                <a:extLst>
                  <a:ext uri="{FF2B5EF4-FFF2-40B4-BE49-F238E27FC236}">
                    <a16:creationId xmlns:a16="http://schemas.microsoft.com/office/drawing/2014/main" id="{0D929994-4E06-4225-A7D5-0057AED66DD0}"/>
                  </a:ext>
                </a:extLst>
              </p:cNvPr>
              <p:cNvGrpSpPr/>
              <p:nvPr/>
            </p:nvGrpSpPr>
            <p:grpSpPr>
              <a:xfrm>
                <a:off x="3962400" y="1795801"/>
                <a:ext cx="1025621" cy="4643245"/>
                <a:chOff x="3962400" y="1795801"/>
                <a:chExt cx="1025621" cy="4643245"/>
              </a:xfrm>
            </p:grpSpPr>
            <p:sp>
              <p:nvSpPr>
                <p:cNvPr id="9" name="コンテンツ プレースホルダー 2">
                  <a:extLst>
                    <a:ext uri="{FF2B5EF4-FFF2-40B4-BE49-F238E27FC236}">
                      <a16:creationId xmlns:a16="http://schemas.microsoft.com/office/drawing/2014/main" id="{0A61F172-B60C-4A41-A299-1FE770C5D6D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62400" y="5855236"/>
                  <a:ext cx="1025621" cy="583810"/>
                </a:xfrm>
                <a:prstGeom prst="rect">
                  <a:avLst/>
                </a:prstGeom>
                <a:ln w="28575">
                  <a:noFill/>
                </a:ln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marL="228589" indent="-228589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1pPr>
                  <a:lvl2pPr marL="495276" indent="-190490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2pPr>
                  <a:lvl3pPr marL="76196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3pPr>
                  <a:lvl4pPr marL="106674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4pPr>
                  <a:lvl5pPr marL="137153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5pPr>
                  <a:lvl6pPr marL="167631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81101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85886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90670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spcBef>
                      <a:spcPts val="0"/>
                    </a:spcBef>
                    <a:buNone/>
                  </a:pPr>
                  <a:r>
                    <a:rPr kumimoji="1" lang="en-US" altLang="ja-JP" sz="3200" dirty="0">
                      <a:latin typeface="+mn-lt"/>
                    </a:rPr>
                    <a:t>2013</a:t>
                  </a:r>
                </a:p>
              </p:txBody>
            </p:sp>
            <p:sp>
              <p:nvSpPr>
                <p:cNvPr id="11" name="正方形/長方形 10">
                  <a:extLst>
                    <a:ext uri="{FF2B5EF4-FFF2-40B4-BE49-F238E27FC236}">
                      <a16:creationId xmlns:a16="http://schemas.microsoft.com/office/drawing/2014/main" id="{6A11C926-3E1F-4281-BC3B-42550EA0E3D0}"/>
                    </a:ext>
                  </a:extLst>
                </p:cNvPr>
                <p:cNvSpPr/>
                <p:nvPr/>
              </p:nvSpPr>
              <p:spPr>
                <a:xfrm>
                  <a:off x="4025210" y="2286000"/>
                  <a:ext cx="900000" cy="3505167"/>
                </a:xfrm>
                <a:prstGeom prst="rect">
                  <a:avLst/>
                </a:prstGeom>
                <a:pattFill prst="wdUpDiag">
                  <a:fgClr>
                    <a:schemeClr val="accent1"/>
                  </a:fgClr>
                  <a:bgClr>
                    <a:schemeClr val="bg1"/>
                  </a:bgClr>
                </a:patt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" name="コンテンツ プレースホルダー 2">
                  <a:extLst>
                    <a:ext uri="{FF2B5EF4-FFF2-40B4-BE49-F238E27FC236}">
                      <a16:creationId xmlns:a16="http://schemas.microsoft.com/office/drawing/2014/main" id="{00A28F10-9A16-4643-B499-F2FF79D2F6F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007362" y="1795801"/>
                  <a:ext cx="935697" cy="583810"/>
                </a:xfrm>
                <a:prstGeom prst="rect">
                  <a:avLst/>
                </a:prstGeom>
                <a:ln w="28575">
                  <a:noFill/>
                </a:ln>
              </p:spPr>
              <p:txBody>
                <a:bodyPr vert="horz" lIns="91440" tIns="45720" rIns="91440" bIns="45720" rtlCol="0" anchor="t">
                  <a:normAutofit/>
                </a:bodyPr>
                <a:lstStyle>
                  <a:lvl1pPr marL="228589" indent="-228589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1pPr>
                  <a:lvl2pPr marL="495276" indent="-190490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2pPr>
                  <a:lvl3pPr marL="76196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3pPr>
                  <a:lvl4pPr marL="106674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4pPr>
                  <a:lvl5pPr marL="137153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5pPr>
                  <a:lvl6pPr marL="167631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81101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85886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90670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spcBef>
                      <a:spcPts val="0"/>
                    </a:spcBef>
                    <a:buNone/>
                  </a:pPr>
                  <a:r>
                    <a:rPr kumimoji="1" lang="en-US" altLang="ja-JP" sz="3200" dirty="0">
                      <a:latin typeface="+mn-lt"/>
                    </a:rPr>
                    <a:t>11</a:t>
                  </a:r>
                </a:p>
              </p:txBody>
            </p:sp>
          </p:grpSp>
          <p:grpSp>
            <p:nvGrpSpPr>
              <p:cNvPr id="30" name="グループ化 29">
                <a:extLst>
                  <a:ext uri="{FF2B5EF4-FFF2-40B4-BE49-F238E27FC236}">
                    <a16:creationId xmlns:a16="http://schemas.microsoft.com/office/drawing/2014/main" id="{5C5DFD87-435B-4436-AA34-749DE08ADEDC}"/>
                  </a:ext>
                </a:extLst>
              </p:cNvPr>
              <p:cNvGrpSpPr/>
              <p:nvPr/>
            </p:nvGrpSpPr>
            <p:grpSpPr>
              <a:xfrm>
                <a:off x="7034400" y="2692789"/>
                <a:ext cx="1085083" cy="3746257"/>
                <a:chOff x="6629400" y="2692789"/>
                <a:chExt cx="1085083" cy="3746257"/>
              </a:xfrm>
            </p:grpSpPr>
            <p:sp>
              <p:nvSpPr>
                <p:cNvPr id="10" name="コンテンツ プレースホルダー 2">
                  <a:extLst>
                    <a:ext uri="{FF2B5EF4-FFF2-40B4-BE49-F238E27FC236}">
                      <a16:creationId xmlns:a16="http://schemas.microsoft.com/office/drawing/2014/main" id="{ED1D205F-7906-4459-8FA2-AC02D1C789B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659131" y="5855236"/>
                  <a:ext cx="1025621" cy="583810"/>
                </a:xfrm>
                <a:prstGeom prst="rect">
                  <a:avLst/>
                </a:prstGeom>
                <a:ln w="28575">
                  <a:noFill/>
                </a:ln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marL="228589" indent="-228589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1pPr>
                  <a:lvl2pPr marL="495276" indent="-190490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2pPr>
                  <a:lvl3pPr marL="76196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3pPr>
                  <a:lvl4pPr marL="106674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4pPr>
                  <a:lvl5pPr marL="137153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5pPr>
                  <a:lvl6pPr marL="167631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81101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85886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90670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spcBef>
                      <a:spcPts val="0"/>
                    </a:spcBef>
                    <a:buNone/>
                  </a:pPr>
                  <a:r>
                    <a:rPr kumimoji="1" lang="en-US" altLang="ja-JP" sz="3200" dirty="0">
                      <a:latin typeface="+mn-lt"/>
                    </a:rPr>
                    <a:t>2030</a:t>
                  </a:r>
                </a:p>
              </p:txBody>
            </p:sp>
            <p:sp>
              <p:nvSpPr>
                <p:cNvPr id="14" name="コンテンツ プレースホルダー 2">
                  <a:extLst>
                    <a:ext uri="{FF2B5EF4-FFF2-40B4-BE49-F238E27FC236}">
                      <a16:creationId xmlns:a16="http://schemas.microsoft.com/office/drawing/2014/main" id="{126D60AD-40E5-46E3-824F-6626D9DB3A3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704093" y="3340636"/>
                  <a:ext cx="935697" cy="583810"/>
                </a:xfrm>
                <a:prstGeom prst="rect">
                  <a:avLst/>
                </a:prstGeom>
                <a:ln w="28575">
                  <a:noFill/>
                </a:ln>
              </p:spPr>
              <p:txBody>
                <a:bodyPr vert="horz" lIns="91440" tIns="45720" rIns="91440" bIns="45720" rtlCol="0" anchor="t">
                  <a:normAutofit/>
                </a:bodyPr>
                <a:lstStyle>
                  <a:lvl1pPr marL="228589" indent="-228589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1pPr>
                  <a:lvl2pPr marL="495276" indent="-190490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2pPr>
                  <a:lvl3pPr marL="76196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3pPr>
                  <a:lvl4pPr marL="106674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4pPr>
                  <a:lvl5pPr marL="137153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5pPr>
                  <a:lvl6pPr marL="167631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81101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85886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90670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spcBef>
                      <a:spcPts val="0"/>
                    </a:spcBef>
                    <a:buNone/>
                  </a:pPr>
                  <a:r>
                    <a:rPr kumimoji="1" lang="en-US" altLang="ja-JP" sz="3200" dirty="0">
                      <a:latin typeface="+mn-lt"/>
                    </a:rPr>
                    <a:t>9</a:t>
                  </a:r>
                </a:p>
              </p:txBody>
            </p:sp>
            <p:sp>
              <p:nvSpPr>
                <p:cNvPr id="13" name="正方形/長方形 12">
                  <a:extLst>
                    <a:ext uri="{FF2B5EF4-FFF2-40B4-BE49-F238E27FC236}">
                      <a16:creationId xmlns:a16="http://schemas.microsoft.com/office/drawing/2014/main" id="{F623D21F-6A59-4824-80B0-58908EBF6DD4}"/>
                    </a:ext>
                  </a:extLst>
                </p:cNvPr>
                <p:cNvSpPr/>
                <p:nvPr/>
              </p:nvSpPr>
              <p:spPr>
                <a:xfrm>
                  <a:off x="6721941" y="3809935"/>
                  <a:ext cx="900000" cy="1981231"/>
                </a:xfrm>
                <a:prstGeom prst="rect">
                  <a:avLst/>
                </a:prstGeom>
                <a:pattFill prst="wdUpDiag">
                  <a:fgClr>
                    <a:schemeClr val="accent1"/>
                  </a:fgClr>
                  <a:bgClr>
                    <a:schemeClr val="bg1"/>
                  </a:bgClr>
                </a:patt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8" name="コンテンツ プレースホルダー 2">
                  <a:extLst>
                    <a:ext uri="{FF2B5EF4-FFF2-40B4-BE49-F238E27FC236}">
                      <a16:creationId xmlns:a16="http://schemas.microsoft.com/office/drawing/2014/main" id="{D8C6851D-CC77-4A7F-86EF-A6AEF694118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629400" y="2692789"/>
                  <a:ext cx="1085083" cy="583810"/>
                </a:xfrm>
                <a:prstGeom prst="rect">
                  <a:avLst/>
                </a:prstGeom>
                <a:ln w="28575">
                  <a:noFill/>
                </a:ln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marL="228589" indent="-228589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1pPr>
                  <a:lvl2pPr marL="495276" indent="-190490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2pPr>
                  <a:lvl3pPr marL="76196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3pPr>
                  <a:lvl4pPr marL="106674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4pPr>
                  <a:lvl5pPr marL="137153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5pPr>
                  <a:lvl6pPr marL="167631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81101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85886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90670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spcBef>
                      <a:spcPts val="0"/>
                    </a:spcBef>
                    <a:buNone/>
                  </a:pPr>
                  <a:r>
                    <a:rPr kumimoji="1" lang="en-US" altLang="ja-JP" sz="3200" b="1" dirty="0">
                      <a:solidFill>
                        <a:schemeClr val="accent2"/>
                      </a:solidFill>
                      <a:latin typeface="+mn-lt"/>
                    </a:rPr>
                    <a:t>-17%</a:t>
                  </a:r>
                </a:p>
              </p:txBody>
            </p:sp>
          </p:grpSp>
          <p:grpSp>
            <p:nvGrpSpPr>
              <p:cNvPr id="29" name="グループ化 28">
                <a:extLst>
                  <a:ext uri="{FF2B5EF4-FFF2-40B4-BE49-F238E27FC236}">
                    <a16:creationId xmlns:a16="http://schemas.microsoft.com/office/drawing/2014/main" id="{0EF5FDD2-8305-4897-9697-650C7E9B2EF0}"/>
                  </a:ext>
                </a:extLst>
              </p:cNvPr>
              <p:cNvGrpSpPr/>
              <p:nvPr/>
            </p:nvGrpSpPr>
            <p:grpSpPr>
              <a:xfrm>
                <a:off x="5447528" y="1795801"/>
                <a:ext cx="1085083" cy="4643245"/>
                <a:chOff x="5244381" y="1795801"/>
                <a:chExt cx="1085083" cy="4643245"/>
              </a:xfrm>
            </p:grpSpPr>
            <p:sp>
              <p:nvSpPr>
                <p:cNvPr id="23" name="コンテンツ プレースホルダー 2">
                  <a:extLst>
                    <a:ext uri="{FF2B5EF4-FFF2-40B4-BE49-F238E27FC236}">
                      <a16:creationId xmlns:a16="http://schemas.microsoft.com/office/drawing/2014/main" id="{7B5D82F6-063A-476C-A51E-5FF3D468B0C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74112" y="5855236"/>
                  <a:ext cx="1025621" cy="583810"/>
                </a:xfrm>
                <a:prstGeom prst="rect">
                  <a:avLst/>
                </a:prstGeom>
                <a:ln w="28575">
                  <a:noFill/>
                </a:ln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marL="228589" indent="-228589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1pPr>
                  <a:lvl2pPr marL="495276" indent="-190490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2pPr>
                  <a:lvl3pPr marL="76196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3pPr>
                  <a:lvl4pPr marL="106674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4pPr>
                  <a:lvl5pPr marL="137153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5pPr>
                  <a:lvl6pPr marL="167631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81101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85886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90670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spcBef>
                      <a:spcPts val="0"/>
                    </a:spcBef>
                    <a:buNone/>
                  </a:pPr>
                  <a:r>
                    <a:rPr kumimoji="1" lang="en-US" altLang="ja-JP" sz="3200" dirty="0">
                      <a:latin typeface="+mn-lt"/>
                    </a:rPr>
                    <a:t>2022</a:t>
                  </a:r>
                </a:p>
              </p:txBody>
            </p:sp>
            <p:sp>
              <p:nvSpPr>
                <p:cNvPr id="25" name="コンテンツ プレースホルダー 2">
                  <a:extLst>
                    <a:ext uri="{FF2B5EF4-FFF2-40B4-BE49-F238E27FC236}">
                      <a16:creationId xmlns:a16="http://schemas.microsoft.com/office/drawing/2014/main" id="{34BCBF82-E35B-4444-A376-3C38E53FADA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319074" y="1795801"/>
                  <a:ext cx="935697" cy="583810"/>
                </a:xfrm>
                <a:prstGeom prst="rect">
                  <a:avLst/>
                </a:prstGeom>
                <a:ln w="28575">
                  <a:noFill/>
                </a:ln>
              </p:spPr>
              <p:txBody>
                <a:bodyPr vert="horz" lIns="91440" tIns="45720" rIns="91440" bIns="45720" rtlCol="0" anchor="t">
                  <a:normAutofit/>
                </a:bodyPr>
                <a:lstStyle>
                  <a:lvl1pPr marL="228589" indent="-228589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1pPr>
                  <a:lvl2pPr marL="495276" indent="-190490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2pPr>
                  <a:lvl3pPr marL="76196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3pPr>
                  <a:lvl4pPr marL="106674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4pPr>
                  <a:lvl5pPr marL="137153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5pPr>
                  <a:lvl6pPr marL="167631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81101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85886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90670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spcBef>
                      <a:spcPts val="0"/>
                    </a:spcBef>
                    <a:buNone/>
                  </a:pPr>
                  <a:r>
                    <a:rPr kumimoji="1" lang="en-US" altLang="ja-JP" sz="3200" dirty="0">
                      <a:latin typeface="+mn-lt"/>
                    </a:rPr>
                    <a:t>10.5</a:t>
                  </a:r>
                </a:p>
              </p:txBody>
            </p:sp>
            <p:sp>
              <p:nvSpPr>
                <p:cNvPr id="26" name="コンテンツ プレースホルダー 2">
                  <a:extLst>
                    <a:ext uri="{FF2B5EF4-FFF2-40B4-BE49-F238E27FC236}">
                      <a16:creationId xmlns:a16="http://schemas.microsoft.com/office/drawing/2014/main" id="{9756A142-A9CD-43C7-96B6-0F4719AEEA4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44381" y="2240845"/>
                  <a:ext cx="1085083" cy="583810"/>
                </a:xfrm>
                <a:prstGeom prst="rect">
                  <a:avLst/>
                </a:prstGeom>
                <a:ln w="28575">
                  <a:noFill/>
                </a:ln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marL="228589" indent="-228589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1pPr>
                  <a:lvl2pPr marL="495276" indent="-190490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2pPr>
                  <a:lvl3pPr marL="76196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3pPr>
                  <a:lvl4pPr marL="106674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4pPr>
                  <a:lvl5pPr marL="137153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5pPr>
                  <a:lvl6pPr marL="167631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81101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85886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90670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spcBef>
                      <a:spcPts val="0"/>
                    </a:spcBef>
                    <a:buNone/>
                  </a:pPr>
                  <a:r>
                    <a:rPr kumimoji="1" lang="en-US" altLang="ja-JP" sz="3200" b="1" dirty="0">
                      <a:solidFill>
                        <a:schemeClr val="accent2"/>
                      </a:solidFill>
                      <a:latin typeface="+mn-lt"/>
                    </a:rPr>
                    <a:t>-5%</a:t>
                  </a:r>
                </a:p>
              </p:txBody>
            </p:sp>
            <p:sp>
              <p:nvSpPr>
                <p:cNvPr id="24" name="正方形/長方形 23">
                  <a:extLst>
                    <a:ext uri="{FF2B5EF4-FFF2-40B4-BE49-F238E27FC236}">
                      <a16:creationId xmlns:a16="http://schemas.microsoft.com/office/drawing/2014/main" id="{AF1870FE-3B7A-4C5F-B667-24C2942CF2A1}"/>
                    </a:ext>
                  </a:extLst>
                </p:cNvPr>
                <p:cNvSpPr/>
                <p:nvPr/>
              </p:nvSpPr>
              <p:spPr>
                <a:xfrm>
                  <a:off x="5336922" y="2776199"/>
                  <a:ext cx="900000" cy="3014967"/>
                </a:xfrm>
                <a:prstGeom prst="rect">
                  <a:avLst/>
                </a:prstGeom>
                <a:pattFill prst="wdUpDiag">
                  <a:fgClr>
                    <a:schemeClr val="accent1"/>
                  </a:fgClr>
                  <a:bgClr>
                    <a:schemeClr val="bg1"/>
                  </a:bgClr>
                </a:patt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2986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454374-5056-4C05-9647-0A5A0ECCB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1. Introduction – Literature review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914B07-E6AF-4EB6-9999-BCECA864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36" name="コンテンツ プレースホルダー 2">
            <a:extLst>
              <a:ext uri="{FF2B5EF4-FFF2-40B4-BE49-F238E27FC236}">
                <a16:creationId xmlns:a16="http://schemas.microsoft.com/office/drawing/2014/main" id="{97984661-EEB3-4C39-80CE-C5F972061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1500"/>
            <a:ext cx="12268200" cy="1028702"/>
          </a:xfrm>
        </p:spPr>
        <p:txBody>
          <a:bodyPr>
            <a:normAutofit/>
          </a:bodyPr>
          <a:lstStyle/>
          <a:p>
            <a:pPr>
              <a:buSzPct val="120000"/>
            </a:pPr>
            <a:r>
              <a:rPr kumimoji="1" lang="en-US" altLang="ja-JP" dirty="0">
                <a:latin typeface="+mj-lt"/>
              </a:rPr>
              <a:t>Decomposition analysis has the potential to reveal the interrelationships across lifecycle stages, as it quantitatively measures the impact of predetermined factors.</a:t>
            </a:r>
            <a:endParaRPr kumimoji="1" lang="en-US" altLang="ja-JP" sz="2400" dirty="0">
              <a:latin typeface="+mj-lt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330585A-2631-47C0-A073-FDFFA781F6C6}"/>
              </a:ext>
            </a:extLst>
          </p:cNvPr>
          <p:cNvSpPr/>
          <p:nvPr/>
        </p:nvSpPr>
        <p:spPr>
          <a:xfrm>
            <a:off x="308532" y="2138690"/>
            <a:ext cx="54789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2800" b="1" dirty="0"/>
              <a:t>Index Decomposition Analysis (IDA)</a:t>
            </a:r>
            <a:endParaRPr kumimoji="1" lang="ja-JP" altLang="en-US" sz="2800" b="1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047B9B84-CDB7-42F5-8011-E354D2A3D56B}"/>
              </a:ext>
            </a:extLst>
          </p:cNvPr>
          <p:cNvSpPr/>
          <p:nvPr/>
        </p:nvSpPr>
        <p:spPr>
          <a:xfrm>
            <a:off x="6059131" y="2138690"/>
            <a:ext cx="6201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2800" b="1" dirty="0"/>
              <a:t>Structural Decomposition Analysis (SDA)</a:t>
            </a:r>
            <a:endParaRPr kumimoji="1" lang="ja-JP" altLang="en-US" sz="2800" b="1" dirty="0"/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12517CD5-C896-4855-B3B8-EEBAED994138}"/>
              </a:ext>
            </a:extLst>
          </p:cNvPr>
          <p:cNvCxnSpPr/>
          <p:nvPr/>
        </p:nvCxnSpPr>
        <p:spPr>
          <a:xfrm>
            <a:off x="-24000" y="2667000"/>
            <a:ext cx="12240000" cy="0"/>
          </a:xfrm>
          <a:prstGeom prst="line">
            <a:avLst/>
          </a:prstGeom>
          <a:ln w="19050">
            <a:solidFill>
              <a:srgbClr val="4B4B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E5B841FB-CD86-4584-975C-9E80E5C42B06}"/>
              </a:ext>
            </a:extLst>
          </p:cNvPr>
          <p:cNvCxnSpPr>
            <a:cxnSpLocks/>
          </p:cNvCxnSpPr>
          <p:nvPr/>
        </p:nvCxnSpPr>
        <p:spPr>
          <a:xfrm rot="5400000">
            <a:off x="4458000" y="3771601"/>
            <a:ext cx="3276000" cy="0"/>
          </a:xfrm>
          <a:prstGeom prst="line">
            <a:avLst/>
          </a:prstGeom>
          <a:ln w="19050">
            <a:solidFill>
              <a:srgbClr val="4B4B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6D461D68-587F-4D68-998B-CD185220F69A}"/>
              </a:ext>
            </a:extLst>
          </p:cNvPr>
          <p:cNvSpPr txBox="1">
            <a:spLocks/>
          </p:cNvSpPr>
          <p:nvPr/>
        </p:nvSpPr>
        <p:spPr>
          <a:xfrm>
            <a:off x="6096001" y="2666999"/>
            <a:ext cx="6096000" cy="2879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buSzPct val="120000"/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+mj-lt"/>
              </a:rPr>
              <a:t>SDA quantitatively measures direct and indirect impact using IO tables.</a:t>
            </a:r>
          </a:p>
          <a:p>
            <a:pPr marL="360000" indent="-360000">
              <a:spcBef>
                <a:spcPts val="24"/>
              </a:spcBef>
              <a:buSzPct val="120000"/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+mj-lt"/>
              </a:rPr>
              <a:t>Contributions of both supply- and demand-related factors were analyzed.</a:t>
            </a:r>
          </a:p>
          <a:p>
            <a:pPr marL="838158" lvl="3" indent="0" defTabSz="987425">
              <a:buSzPct val="120000"/>
              <a:buNone/>
            </a:pPr>
            <a:r>
              <a:rPr kumimoji="1" lang="en-US" altLang="ja-JP" sz="2800" dirty="0">
                <a:solidFill>
                  <a:schemeClr val="accent2"/>
                </a:solidFill>
                <a:latin typeface="+mj-lt"/>
              </a:rPr>
              <a:t>No studies attributed the factors’ contributions to lifecycle stages.</a:t>
            </a: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530EBDF5-034D-40F7-9594-02E0646E7EF3}"/>
              </a:ext>
            </a:extLst>
          </p:cNvPr>
          <p:cNvSpPr txBox="1">
            <a:spLocks/>
          </p:cNvSpPr>
          <p:nvPr/>
        </p:nvSpPr>
        <p:spPr>
          <a:xfrm>
            <a:off x="0" y="2666999"/>
            <a:ext cx="6096000" cy="28799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buSzPct val="120000"/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+mj-lt"/>
              </a:rPr>
              <a:t>IDA quantifies direct effects based on relatively simple methods and datasets.</a:t>
            </a:r>
          </a:p>
          <a:p>
            <a:pPr marL="360000" indent="-360000">
              <a:buSzPct val="120000"/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+mj-lt"/>
              </a:rPr>
              <a:t>The main focus was on operational phase.</a:t>
            </a:r>
          </a:p>
          <a:p>
            <a:pPr marL="838158" lvl="3" indent="0">
              <a:buSzPct val="100000"/>
              <a:buNone/>
            </a:pPr>
            <a:r>
              <a:rPr kumimoji="1" lang="en-US" altLang="ja-JP" sz="2800" dirty="0">
                <a:solidFill>
                  <a:schemeClr val="accent2"/>
                </a:solidFill>
                <a:latin typeface="+mj-lt"/>
              </a:rPr>
              <a:t>No studies attempted to compare the contributions of operational factors with those of other lifecycle stages.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CBC3A95-FE8E-4E61-9E67-284781B030CB}"/>
              </a:ext>
            </a:extLst>
          </p:cNvPr>
          <p:cNvSpPr/>
          <p:nvPr/>
        </p:nvSpPr>
        <p:spPr>
          <a:xfrm>
            <a:off x="0" y="1610380"/>
            <a:ext cx="12192000" cy="523220"/>
          </a:xfrm>
          <a:prstGeom prst="rect">
            <a:avLst/>
          </a:prstGeom>
          <a:solidFill>
            <a:srgbClr val="4B4B4B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bg2"/>
                </a:solidFill>
              </a:rPr>
              <a:t>Two most widely used decomposition analyses </a:t>
            </a:r>
            <a:r>
              <a:rPr kumimoji="1" lang="en-US" altLang="ja-JP" sz="2400" dirty="0">
                <a:solidFill>
                  <a:schemeClr val="bg2"/>
                </a:solidFill>
              </a:rPr>
              <a:t>(Hoekstra and van der Bergh, 2003)</a:t>
            </a:r>
            <a:endParaRPr kumimoji="1" lang="ja-JP" altLang="en-US" sz="2800" dirty="0">
              <a:solidFill>
                <a:schemeClr val="bg2"/>
              </a:solidFill>
            </a:endParaRPr>
          </a:p>
        </p:txBody>
      </p:sp>
      <p:pic>
        <p:nvPicPr>
          <p:cNvPr id="21" name="グラフィックス 20" descr="警告">
            <a:extLst>
              <a:ext uri="{FF2B5EF4-FFF2-40B4-BE49-F238E27FC236}">
                <a16:creationId xmlns:a16="http://schemas.microsoft.com/office/drawing/2014/main" id="{93F7FE5B-A68F-45EE-8D88-9CF590713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92" y="4257898"/>
            <a:ext cx="755703" cy="755703"/>
          </a:xfrm>
          <a:prstGeom prst="rect">
            <a:avLst/>
          </a:prstGeom>
        </p:spPr>
      </p:pic>
      <p:pic>
        <p:nvPicPr>
          <p:cNvPr id="22" name="グラフィックス 21" descr="警告">
            <a:extLst>
              <a:ext uri="{FF2B5EF4-FFF2-40B4-BE49-F238E27FC236}">
                <a16:creationId xmlns:a16="http://schemas.microsoft.com/office/drawing/2014/main" id="{9271EA0A-D3B0-4A47-BEC5-D6830F9D8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2892" y="4578297"/>
            <a:ext cx="755703" cy="755703"/>
          </a:xfrm>
          <a:prstGeom prst="rect">
            <a:avLst/>
          </a:prstGeom>
        </p:spPr>
      </p:pic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B966A1FF-F926-42F2-972F-2126225CC9F2}"/>
              </a:ext>
            </a:extLst>
          </p:cNvPr>
          <p:cNvCxnSpPr/>
          <p:nvPr/>
        </p:nvCxnSpPr>
        <p:spPr>
          <a:xfrm>
            <a:off x="-24000" y="5410200"/>
            <a:ext cx="12240000" cy="0"/>
          </a:xfrm>
          <a:prstGeom prst="line">
            <a:avLst/>
          </a:prstGeom>
          <a:ln w="19050">
            <a:solidFill>
              <a:srgbClr val="4B4B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546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454374-5056-4C05-9647-0A5A0ECCB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1. Introduction – Literature review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914B07-E6AF-4EB6-9999-BCECA864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36" name="コンテンツ プレースホルダー 2">
            <a:extLst>
              <a:ext uri="{FF2B5EF4-FFF2-40B4-BE49-F238E27FC236}">
                <a16:creationId xmlns:a16="http://schemas.microsoft.com/office/drawing/2014/main" id="{97984661-EEB3-4C39-80CE-C5F972061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1500"/>
            <a:ext cx="12268200" cy="1028702"/>
          </a:xfrm>
        </p:spPr>
        <p:txBody>
          <a:bodyPr>
            <a:normAutofit/>
          </a:bodyPr>
          <a:lstStyle/>
          <a:p>
            <a:pPr>
              <a:buSzPct val="120000"/>
            </a:pPr>
            <a:r>
              <a:rPr kumimoji="1" lang="en-US" altLang="ja-JP" dirty="0">
                <a:latin typeface="+mj-lt"/>
              </a:rPr>
              <a:t>Decomposition analysis has the potential to reveal the interrelationships across lifecycle stages, as it quantitatively measures the impact of predetermined factors.</a:t>
            </a:r>
            <a:endParaRPr kumimoji="1" lang="en-US" altLang="ja-JP" sz="2400" dirty="0">
              <a:latin typeface="+mj-lt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330585A-2631-47C0-A073-FDFFA781F6C6}"/>
              </a:ext>
            </a:extLst>
          </p:cNvPr>
          <p:cNvSpPr/>
          <p:nvPr/>
        </p:nvSpPr>
        <p:spPr>
          <a:xfrm>
            <a:off x="308532" y="2138690"/>
            <a:ext cx="54789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2800" b="1" dirty="0"/>
              <a:t>Index Decomposition Analysis (IDA)</a:t>
            </a:r>
            <a:endParaRPr kumimoji="1" lang="ja-JP" altLang="en-US" sz="2800" b="1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047B9B84-CDB7-42F5-8011-E354D2A3D56B}"/>
              </a:ext>
            </a:extLst>
          </p:cNvPr>
          <p:cNvSpPr/>
          <p:nvPr/>
        </p:nvSpPr>
        <p:spPr>
          <a:xfrm>
            <a:off x="6059131" y="2138690"/>
            <a:ext cx="6201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2800" b="1" dirty="0"/>
              <a:t>Structural Decomposition Analysis (SDA)</a:t>
            </a:r>
            <a:endParaRPr kumimoji="1" lang="ja-JP" altLang="en-US" sz="2800" b="1" dirty="0"/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12517CD5-C896-4855-B3B8-EEBAED994138}"/>
              </a:ext>
            </a:extLst>
          </p:cNvPr>
          <p:cNvCxnSpPr/>
          <p:nvPr/>
        </p:nvCxnSpPr>
        <p:spPr>
          <a:xfrm>
            <a:off x="-24000" y="2667000"/>
            <a:ext cx="12240000" cy="0"/>
          </a:xfrm>
          <a:prstGeom prst="line">
            <a:avLst/>
          </a:prstGeom>
          <a:ln w="19050">
            <a:solidFill>
              <a:srgbClr val="4B4B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E5B841FB-CD86-4584-975C-9E80E5C42B06}"/>
              </a:ext>
            </a:extLst>
          </p:cNvPr>
          <p:cNvCxnSpPr>
            <a:cxnSpLocks/>
          </p:cNvCxnSpPr>
          <p:nvPr/>
        </p:nvCxnSpPr>
        <p:spPr>
          <a:xfrm rot="5400000">
            <a:off x="4458000" y="3771601"/>
            <a:ext cx="3276000" cy="0"/>
          </a:xfrm>
          <a:prstGeom prst="line">
            <a:avLst/>
          </a:prstGeom>
          <a:ln w="19050">
            <a:solidFill>
              <a:srgbClr val="4B4B4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6D461D68-587F-4D68-998B-CD185220F69A}"/>
              </a:ext>
            </a:extLst>
          </p:cNvPr>
          <p:cNvSpPr txBox="1">
            <a:spLocks/>
          </p:cNvSpPr>
          <p:nvPr/>
        </p:nvSpPr>
        <p:spPr>
          <a:xfrm>
            <a:off x="6096001" y="2666999"/>
            <a:ext cx="6096000" cy="2879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buSzPct val="120000"/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+mj-lt"/>
              </a:rPr>
              <a:t>SDA quantitatively measures direct and indirect impact using IO tables.</a:t>
            </a:r>
          </a:p>
          <a:p>
            <a:pPr marL="360000" indent="-360000">
              <a:spcBef>
                <a:spcPts val="24"/>
              </a:spcBef>
              <a:buSzPct val="120000"/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+mj-lt"/>
              </a:rPr>
              <a:t>Contributions of both supply- and demand-related factors were analyzed.</a:t>
            </a:r>
          </a:p>
          <a:p>
            <a:pPr marL="838158" lvl="3" indent="0" defTabSz="987425">
              <a:buSzPct val="120000"/>
              <a:buNone/>
            </a:pPr>
            <a:r>
              <a:rPr kumimoji="1" lang="en-US" altLang="ja-JP" sz="2800" dirty="0">
                <a:solidFill>
                  <a:schemeClr val="accent2"/>
                </a:solidFill>
                <a:latin typeface="+mj-lt"/>
              </a:rPr>
              <a:t>No studies attributed the factors’ contributions to lifecycle stages.</a:t>
            </a:r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530EBDF5-034D-40F7-9594-02E0646E7EF3}"/>
              </a:ext>
            </a:extLst>
          </p:cNvPr>
          <p:cNvSpPr txBox="1">
            <a:spLocks/>
          </p:cNvSpPr>
          <p:nvPr/>
        </p:nvSpPr>
        <p:spPr>
          <a:xfrm>
            <a:off x="0" y="2666999"/>
            <a:ext cx="6096000" cy="28799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>
              <a:buSzPct val="120000"/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+mj-lt"/>
              </a:rPr>
              <a:t>IDA quantifies direct effects based on relatively simple methods and datasets.</a:t>
            </a:r>
          </a:p>
          <a:p>
            <a:pPr marL="360000" indent="-360000">
              <a:buSzPct val="120000"/>
              <a:buFont typeface="Wingdings" panose="05000000000000000000" pitchFamily="2" charset="2"/>
              <a:buChar char="ü"/>
            </a:pPr>
            <a:r>
              <a:rPr kumimoji="1" lang="en-US" altLang="ja-JP" dirty="0">
                <a:latin typeface="+mj-lt"/>
              </a:rPr>
              <a:t>The main focus was on operational phase.</a:t>
            </a:r>
          </a:p>
          <a:p>
            <a:pPr marL="838158" lvl="3" indent="0">
              <a:buSzPct val="100000"/>
              <a:buNone/>
            </a:pPr>
            <a:r>
              <a:rPr kumimoji="1" lang="en-US" altLang="ja-JP" sz="2800" dirty="0">
                <a:solidFill>
                  <a:schemeClr val="accent2"/>
                </a:solidFill>
                <a:latin typeface="+mj-lt"/>
              </a:rPr>
              <a:t>No studies attempted to compare the contributions of operational factors with those of other lifecycle stages.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CBC3A95-FE8E-4E61-9E67-284781B030CB}"/>
              </a:ext>
            </a:extLst>
          </p:cNvPr>
          <p:cNvSpPr/>
          <p:nvPr/>
        </p:nvSpPr>
        <p:spPr>
          <a:xfrm>
            <a:off x="0" y="1610380"/>
            <a:ext cx="12192000" cy="523220"/>
          </a:xfrm>
          <a:prstGeom prst="rect">
            <a:avLst/>
          </a:prstGeom>
          <a:solidFill>
            <a:srgbClr val="4B4B4B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bg2"/>
                </a:solidFill>
              </a:rPr>
              <a:t>Two most widely used decomposition analyses </a:t>
            </a:r>
            <a:r>
              <a:rPr kumimoji="1" lang="en-US" altLang="ja-JP" sz="2400" dirty="0">
                <a:solidFill>
                  <a:schemeClr val="bg2"/>
                </a:solidFill>
              </a:rPr>
              <a:t>(Hoekstra and van der Bergh, 2003)</a:t>
            </a:r>
            <a:endParaRPr kumimoji="1" lang="ja-JP" altLang="en-US" sz="2800" dirty="0">
              <a:solidFill>
                <a:schemeClr val="bg2"/>
              </a:solidFill>
            </a:endParaRPr>
          </a:p>
        </p:txBody>
      </p:sp>
      <p:pic>
        <p:nvPicPr>
          <p:cNvPr id="21" name="グラフィックス 20" descr="警告">
            <a:extLst>
              <a:ext uri="{FF2B5EF4-FFF2-40B4-BE49-F238E27FC236}">
                <a16:creationId xmlns:a16="http://schemas.microsoft.com/office/drawing/2014/main" id="{93F7FE5B-A68F-45EE-8D88-9CF590713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92" y="4257898"/>
            <a:ext cx="755703" cy="755703"/>
          </a:xfrm>
          <a:prstGeom prst="rect">
            <a:avLst/>
          </a:prstGeom>
        </p:spPr>
      </p:pic>
      <p:pic>
        <p:nvPicPr>
          <p:cNvPr id="22" name="グラフィックス 21" descr="警告">
            <a:extLst>
              <a:ext uri="{FF2B5EF4-FFF2-40B4-BE49-F238E27FC236}">
                <a16:creationId xmlns:a16="http://schemas.microsoft.com/office/drawing/2014/main" id="{9271EA0A-D3B0-4A47-BEC5-D6830F9D8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2892" y="4578297"/>
            <a:ext cx="755703" cy="755703"/>
          </a:xfrm>
          <a:prstGeom prst="rect">
            <a:avLst/>
          </a:prstGeom>
        </p:spPr>
      </p:pic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B966A1FF-F926-42F2-972F-2126225CC9F2}"/>
              </a:ext>
            </a:extLst>
          </p:cNvPr>
          <p:cNvCxnSpPr/>
          <p:nvPr/>
        </p:nvCxnSpPr>
        <p:spPr>
          <a:xfrm>
            <a:off x="-24000" y="5410200"/>
            <a:ext cx="12240000" cy="0"/>
          </a:xfrm>
          <a:prstGeom prst="line">
            <a:avLst/>
          </a:prstGeom>
          <a:ln w="19050">
            <a:solidFill>
              <a:srgbClr val="4B4B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57BA51A-233A-43A1-96AD-EA04A448C972}"/>
              </a:ext>
            </a:extLst>
          </p:cNvPr>
          <p:cNvSpPr/>
          <p:nvPr/>
        </p:nvSpPr>
        <p:spPr>
          <a:xfrm>
            <a:off x="0" y="5473005"/>
            <a:ext cx="12268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►"/>
            </a:pPr>
            <a:r>
              <a:rPr kumimoji="1" lang="en-US" altLang="ja-JP" sz="2800" dirty="0"/>
              <a:t>This study develops a comprehensive SDA across different vessel lifecycle stages to clarify both the interrelationships among these stages and how the efforts of key stakeholders at each stage influence changes in CO</a:t>
            </a:r>
            <a:r>
              <a:rPr kumimoji="1" lang="en-US" altLang="ja-JP" sz="2800" baseline="-25000" dirty="0"/>
              <a:t>2</a:t>
            </a:r>
            <a:r>
              <a:rPr kumimoji="1" lang="en-US" altLang="ja-JP" sz="2800" dirty="0"/>
              <a:t> emissions.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98692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kumimoji="1" lang="en-US" altLang="ja-JP" b="1" dirty="0">
                <a:latin typeface="+mn-lt"/>
              </a:rPr>
              <a:t>1. Introduction – Research objectives</a:t>
            </a:r>
            <a:endParaRPr lang="ja-JP" altLang="en-US" b="1" dirty="0">
              <a:latin typeface="+mn-lt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EE95022-6109-477C-B3A6-0199E7CE6679}"/>
              </a:ext>
            </a:extLst>
          </p:cNvPr>
          <p:cNvGrpSpPr/>
          <p:nvPr/>
        </p:nvGrpSpPr>
        <p:grpSpPr>
          <a:xfrm>
            <a:off x="-24000" y="533400"/>
            <a:ext cx="12240000" cy="1447800"/>
            <a:chOff x="-24000" y="685800"/>
            <a:chExt cx="12240000" cy="1447800"/>
          </a:xfrm>
        </p:grpSpPr>
        <p:sp>
          <p:nvSpPr>
            <p:cNvPr id="19" name="コンテンツ プレースホルダー 2">
              <a:extLst>
                <a:ext uri="{FF2B5EF4-FFF2-40B4-BE49-F238E27FC236}">
                  <a16:creationId xmlns:a16="http://schemas.microsoft.com/office/drawing/2014/main" id="{E8903FB2-3690-4306-9536-B50C53CD1196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1097012"/>
              <a:ext cx="12192001" cy="1036588"/>
            </a:xfrm>
            <a:prstGeom prst="rect">
              <a:avLst/>
            </a:prstGeom>
            <a:ln w="28575"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0" algn="ctr">
                <a:buNone/>
              </a:pPr>
              <a:r>
                <a:rPr kumimoji="1" lang="en-US" altLang="ja-JP" dirty="0">
                  <a:latin typeface="+mn-lt"/>
                </a:rPr>
                <a:t>This study aims to develop a comprehensive structural decomposition analysis (SDA) to quantitatively compare impact of lifespan changes with other effects.</a:t>
              </a:r>
              <a:endParaRPr kumimoji="1" lang="ja-JP" altLang="en-US" dirty="0">
                <a:latin typeface="+mn-lt"/>
              </a:endParaRPr>
            </a:p>
          </p:txBody>
        </p: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A7EDBB70-26A6-4009-AA1A-2A8EF663CA2C}"/>
                </a:ext>
              </a:extLst>
            </p:cNvPr>
            <p:cNvCxnSpPr>
              <a:cxnSpLocks/>
            </p:cNvCxnSpPr>
            <p:nvPr/>
          </p:nvCxnSpPr>
          <p:spPr>
            <a:xfrm>
              <a:off x="-24000" y="948758"/>
              <a:ext cx="12240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コンテンツ プレースホルダー 2">
              <a:extLst>
                <a:ext uri="{FF2B5EF4-FFF2-40B4-BE49-F238E27FC236}">
                  <a16:creationId xmlns:a16="http://schemas.microsoft.com/office/drawing/2014/main" id="{A20B9087-6AF6-4564-95BB-C257E1B6B9D7}"/>
                </a:ext>
              </a:extLst>
            </p:cNvPr>
            <p:cNvSpPr txBox="1">
              <a:spLocks/>
            </p:cNvSpPr>
            <p:nvPr/>
          </p:nvSpPr>
          <p:spPr>
            <a:xfrm>
              <a:off x="4585816" y="685800"/>
              <a:ext cx="3020368" cy="558982"/>
            </a:xfrm>
            <a:prstGeom prst="rect">
              <a:avLst/>
            </a:prstGeom>
            <a:solidFill>
              <a:schemeClr val="bg2"/>
            </a:solidFill>
            <a:ln w="28575"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kumimoji="1" lang="en-US" altLang="ja-JP" b="1" dirty="0">
                  <a:latin typeface="+mn-lt"/>
                </a:rPr>
                <a:t>Research objective</a:t>
              </a:r>
              <a:endParaRPr kumimoji="1" lang="ja-JP" altLang="en-US" b="1" dirty="0">
                <a:latin typeface="+mn-lt"/>
              </a:endParaRPr>
            </a:p>
          </p:txBody>
        </p:sp>
      </p:grp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57AC2818-A01C-4345-9A45-724BCB9173DE}"/>
              </a:ext>
            </a:extLst>
          </p:cNvPr>
          <p:cNvSpPr/>
          <p:nvPr/>
        </p:nvSpPr>
        <p:spPr>
          <a:xfrm>
            <a:off x="415314" y="2692582"/>
            <a:ext cx="11361367" cy="40130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B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コンテンツ プレースホルダー 2">
            <a:extLst>
              <a:ext uri="{FF2B5EF4-FFF2-40B4-BE49-F238E27FC236}">
                <a16:creationId xmlns:a16="http://schemas.microsoft.com/office/drawing/2014/main" id="{F796C57D-618C-409C-9C7D-9214B9513B5F}"/>
              </a:ext>
            </a:extLst>
          </p:cNvPr>
          <p:cNvSpPr txBox="1">
            <a:spLocks/>
          </p:cNvSpPr>
          <p:nvPr/>
        </p:nvSpPr>
        <p:spPr>
          <a:xfrm>
            <a:off x="415318" y="2133600"/>
            <a:ext cx="11361365" cy="558982"/>
          </a:xfrm>
          <a:prstGeom prst="rect">
            <a:avLst/>
          </a:prstGeom>
          <a:solidFill>
            <a:srgbClr val="4B4B4B"/>
          </a:solidFill>
          <a:ln w="28575">
            <a:solidFill>
              <a:srgbClr val="4B4B4B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kumimoji="1" lang="en-US" altLang="ja-JP" b="1" dirty="0">
                <a:solidFill>
                  <a:schemeClr val="bg2"/>
                </a:solidFill>
                <a:latin typeface="+mn-lt"/>
              </a:rPr>
              <a:t>Analytical framework of this study</a:t>
            </a:r>
            <a:endParaRPr kumimoji="1" lang="ja-JP" altLang="en-US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40" name="フリーフォーム: 図形 39">
            <a:extLst>
              <a:ext uri="{FF2B5EF4-FFF2-40B4-BE49-F238E27FC236}">
                <a16:creationId xmlns:a16="http://schemas.microsoft.com/office/drawing/2014/main" id="{A66FDE98-EDA1-4032-A1F2-8BE229E3D1B9}"/>
              </a:ext>
            </a:extLst>
          </p:cNvPr>
          <p:cNvSpPr/>
          <p:nvPr/>
        </p:nvSpPr>
        <p:spPr>
          <a:xfrm>
            <a:off x="2933700" y="4393744"/>
            <a:ext cx="3128554" cy="554901"/>
          </a:xfrm>
          <a:custGeom>
            <a:avLst/>
            <a:gdLst>
              <a:gd name="connsiteX0" fmla="*/ 3108960 w 3108960"/>
              <a:gd name="connsiteY0" fmla="*/ 0 h 418012"/>
              <a:gd name="connsiteX1" fmla="*/ 3108960 w 3108960"/>
              <a:gd name="connsiteY1" fmla="*/ 200297 h 418012"/>
              <a:gd name="connsiteX2" fmla="*/ 0 w 3108960"/>
              <a:gd name="connsiteY2" fmla="*/ 200297 h 418012"/>
              <a:gd name="connsiteX3" fmla="*/ 0 w 3108960"/>
              <a:gd name="connsiteY3" fmla="*/ 418012 h 41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8960" h="418012">
                <a:moveTo>
                  <a:pt x="3108960" y="0"/>
                </a:moveTo>
                <a:lnTo>
                  <a:pt x="3108960" y="200297"/>
                </a:lnTo>
                <a:lnTo>
                  <a:pt x="0" y="200297"/>
                </a:lnTo>
                <a:lnTo>
                  <a:pt x="0" y="418012"/>
                </a:lnTo>
              </a:path>
            </a:pathLst>
          </a:custGeom>
          <a:noFill/>
          <a:ln>
            <a:solidFill>
              <a:srgbClr val="4B4B4B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78CF5799-0232-4DEE-8C43-58055E254EB5}"/>
              </a:ext>
            </a:extLst>
          </p:cNvPr>
          <p:cNvCxnSpPr>
            <a:cxnSpLocks/>
          </p:cNvCxnSpPr>
          <p:nvPr/>
        </p:nvCxnSpPr>
        <p:spPr>
          <a:xfrm>
            <a:off x="5715000" y="5728743"/>
            <a:ext cx="762000" cy="0"/>
          </a:xfrm>
          <a:prstGeom prst="straightConnector1">
            <a:avLst/>
          </a:prstGeom>
          <a:ln w="25400">
            <a:solidFill>
              <a:srgbClr val="4B4B4B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DCD67E8-8DCE-4B1F-82EA-5BD83455C436}"/>
              </a:ext>
            </a:extLst>
          </p:cNvPr>
          <p:cNvGrpSpPr/>
          <p:nvPr/>
        </p:nvGrpSpPr>
        <p:grpSpPr>
          <a:xfrm>
            <a:off x="1960260" y="2819400"/>
            <a:ext cx="8271481" cy="1558017"/>
            <a:chOff x="3505200" y="2819400"/>
            <a:chExt cx="8271481" cy="1558017"/>
          </a:xfrm>
        </p:grpSpPr>
        <p:sp>
          <p:nvSpPr>
            <p:cNvPr id="39" name="コンテンツ プレースホルダー 2">
              <a:extLst>
                <a:ext uri="{FF2B5EF4-FFF2-40B4-BE49-F238E27FC236}">
                  <a16:creationId xmlns:a16="http://schemas.microsoft.com/office/drawing/2014/main" id="{B673F081-C573-4F96-B440-8A46CF18F6B4}"/>
                </a:ext>
              </a:extLst>
            </p:cNvPr>
            <p:cNvSpPr txBox="1">
              <a:spLocks/>
            </p:cNvSpPr>
            <p:nvPr/>
          </p:nvSpPr>
          <p:spPr>
            <a:xfrm>
              <a:off x="3505200" y="3386817"/>
              <a:ext cx="8271481" cy="990600"/>
            </a:xfrm>
            <a:prstGeom prst="rect">
              <a:avLst/>
            </a:prstGeom>
            <a:ln w="28575">
              <a:solidFill>
                <a:srgbClr val="4B4B4B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0" algn="ctr">
                <a:buNone/>
              </a:pPr>
              <a:r>
                <a:rPr kumimoji="1" lang="en-US" altLang="ja-JP" dirty="0">
                  <a:latin typeface="+mn-lt"/>
                </a:rPr>
                <a:t>To estimate the number of vessels newly manufactured and requiring repairs as the average lifespan varies.</a:t>
              </a:r>
            </a:p>
          </p:txBody>
        </p:sp>
        <p:sp>
          <p:nvSpPr>
            <p:cNvPr id="42" name="コンテンツ プレースホルダー 2">
              <a:extLst>
                <a:ext uri="{FF2B5EF4-FFF2-40B4-BE49-F238E27FC236}">
                  <a16:creationId xmlns:a16="http://schemas.microsoft.com/office/drawing/2014/main" id="{779E4A78-7B64-4E7F-9973-1479CEAB4E67}"/>
                </a:ext>
              </a:extLst>
            </p:cNvPr>
            <p:cNvSpPr txBox="1">
              <a:spLocks/>
            </p:cNvSpPr>
            <p:nvPr/>
          </p:nvSpPr>
          <p:spPr>
            <a:xfrm>
              <a:off x="3505200" y="2819400"/>
              <a:ext cx="8271481" cy="558982"/>
            </a:xfrm>
            <a:prstGeom prst="rect">
              <a:avLst/>
            </a:prstGeom>
            <a:solidFill>
              <a:srgbClr val="4B4B4B"/>
            </a:solidFill>
            <a:ln w="28575">
              <a:solidFill>
                <a:srgbClr val="4B4B4B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kumimoji="1" lang="en-US" altLang="ja-JP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n-lt"/>
                </a:rPr>
                <a:t>Stock-flow model analysis</a:t>
              </a:r>
            </a:p>
          </p:txBody>
        </p: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DC2A8F23-AEDC-4218-973F-6C82E715C34F}"/>
              </a:ext>
            </a:extLst>
          </p:cNvPr>
          <p:cNvGrpSpPr/>
          <p:nvPr/>
        </p:nvGrpSpPr>
        <p:grpSpPr>
          <a:xfrm>
            <a:off x="609600" y="4953000"/>
            <a:ext cx="5105400" cy="1551487"/>
            <a:chOff x="609600" y="4800600"/>
            <a:chExt cx="5105400" cy="1551487"/>
          </a:xfrm>
        </p:grpSpPr>
        <p:sp>
          <p:nvSpPr>
            <p:cNvPr id="44" name="コンテンツ プレースホルダー 2">
              <a:extLst>
                <a:ext uri="{FF2B5EF4-FFF2-40B4-BE49-F238E27FC236}">
                  <a16:creationId xmlns:a16="http://schemas.microsoft.com/office/drawing/2014/main" id="{5FDD3DD1-BCCF-4FAC-94F8-EA86D6E1D3A4}"/>
                </a:ext>
              </a:extLst>
            </p:cNvPr>
            <p:cNvSpPr txBox="1">
              <a:spLocks/>
            </p:cNvSpPr>
            <p:nvPr/>
          </p:nvSpPr>
          <p:spPr>
            <a:xfrm>
              <a:off x="609600" y="5361487"/>
              <a:ext cx="5105400" cy="990600"/>
            </a:xfrm>
            <a:prstGeom prst="rect">
              <a:avLst/>
            </a:prstGeom>
            <a:ln w="28575">
              <a:solidFill>
                <a:srgbClr val="4B4B4B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0" algn="ctr">
                <a:buNone/>
              </a:pPr>
              <a:r>
                <a:rPr kumimoji="1" lang="en-US" altLang="ja-JP" dirty="0">
                  <a:latin typeface="+mn-lt"/>
                </a:rPr>
                <a:t>CF includes emissions from all processes excluding end-of-life.</a:t>
              </a:r>
              <a:endParaRPr kumimoji="1" lang="ja-JP" altLang="en-US" dirty="0">
                <a:latin typeface="+mn-lt"/>
              </a:endParaRPr>
            </a:p>
          </p:txBody>
        </p:sp>
        <p:sp>
          <p:nvSpPr>
            <p:cNvPr id="45" name="コンテンツ プレースホルダー 2">
              <a:extLst>
                <a:ext uri="{FF2B5EF4-FFF2-40B4-BE49-F238E27FC236}">
                  <a16:creationId xmlns:a16="http://schemas.microsoft.com/office/drawing/2014/main" id="{79E60B24-5DD3-4A72-BF92-E9B92CF10897}"/>
                </a:ext>
              </a:extLst>
            </p:cNvPr>
            <p:cNvSpPr txBox="1">
              <a:spLocks/>
            </p:cNvSpPr>
            <p:nvPr/>
          </p:nvSpPr>
          <p:spPr>
            <a:xfrm>
              <a:off x="609600" y="4800600"/>
              <a:ext cx="5105400" cy="558982"/>
            </a:xfrm>
            <a:prstGeom prst="rect">
              <a:avLst/>
            </a:prstGeom>
            <a:solidFill>
              <a:srgbClr val="4B4B4B"/>
            </a:solidFill>
            <a:ln w="28575">
              <a:solidFill>
                <a:srgbClr val="4B4B4B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kumimoji="1" lang="en-US" altLang="ja-JP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n-lt"/>
                </a:rPr>
                <a:t>Carbon footprint (CF) estimation</a:t>
              </a:r>
              <a:endParaRPr kumimoji="1" lang="ja-JP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CA53CA72-A039-42E8-A855-1C85BB93F13B}"/>
              </a:ext>
            </a:extLst>
          </p:cNvPr>
          <p:cNvGrpSpPr/>
          <p:nvPr/>
        </p:nvGrpSpPr>
        <p:grpSpPr>
          <a:xfrm>
            <a:off x="6477000" y="4953000"/>
            <a:ext cx="5105400" cy="1551487"/>
            <a:chOff x="6477000" y="4800600"/>
            <a:chExt cx="5105400" cy="1551487"/>
          </a:xfrm>
        </p:grpSpPr>
        <p:sp>
          <p:nvSpPr>
            <p:cNvPr id="47" name="コンテンツ プレースホルダー 2">
              <a:extLst>
                <a:ext uri="{FF2B5EF4-FFF2-40B4-BE49-F238E27FC236}">
                  <a16:creationId xmlns:a16="http://schemas.microsoft.com/office/drawing/2014/main" id="{D75BBE5E-C9C3-4E94-B171-BB2D29FAAF6E}"/>
                </a:ext>
              </a:extLst>
            </p:cNvPr>
            <p:cNvSpPr txBox="1">
              <a:spLocks/>
            </p:cNvSpPr>
            <p:nvPr/>
          </p:nvSpPr>
          <p:spPr>
            <a:xfrm>
              <a:off x="6477000" y="5361487"/>
              <a:ext cx="5105400" cy="990600"/>
            </a:xfrm>
            <a:prstGeom prst="rect">
              <a:avLst/>
            </a:prstGeom>
            <a:ln w="28575">
              <a:solidFill>
                <a:srgbClr val="4B4B4B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000" indent="0" algn="ctr">
                <a:buNone/>
              </a:pPr>
              <a:r>
                <a:rPr kumimoji="1" lang="en-US" altLang="ja-JP" dirty="0">
                  <a:latin typeface="+mn-lt"/>
                </a:rPr>
                <a:t>To compare the impact of lifespan changes with that of other factors.</a:t>
              </a:r>
              <a:endParaRPr kumimoji="1" lang="ja-JP" altLang="en-US" dirty="0">
                <a:latin typeface="+mn-lt"/>
              </a:endParaRPr>
            </a:p>
          </p:txBody>
        </p:sp>
        <p:sp>
          <p:nvSpPr>
            <p:cNvPr id="48" name="コンテンツ プレースホルダー 2">
              <a:extLst>
                <a:ext uri="{FF2B5EF4-FFF2-40B4-BE49-F238E27FC236}">
                  <a16:creationId xmlns:a16="http://schemas.microsoft.com/office/drawing/2014/main" id="{FE81AD62-674C-457F-B2D8-E8B948412370}"/>
                </a:ext>
              </a:extLst>
            </p:cNvPr>
            <p:cNvSpPr txBox="1">
              <a:spLocks/>
            </p:cNvSpPr>
            <p:nvPr/>
          </p:nvSpPr>
          <p:spPr>
            <a:xfrm>
              <a:off x="6477000" y="4800600"/>
              <a:ext cx="5105400" cy="558982"/>
            </a:xfrm>
            <a:prstGeom prst="rect">
              <a:avLst/>
            </a:prstGeom>
            <a:solidFill>
              <a:srgbClr val="4B4B4B"/>
            </a:solidFill>
            <a:ln w="28575">
              <a:solidFill>
                <a:srgbClr val="4B4B4B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589" indent="-228589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1pPr>
              <a:lvl2pPr marL="495276" indent="-190490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2pPr>
              <a:lvl3pPr marL="76196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3pPr>
              <a:lvl4pPr marL="106674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4pPr>
              <a:lvl5pPr marL="1371532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defRPr>
              </a:lvl5pPr>
              <a:lvl6pPr marL="1676317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81101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285886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590670" indent="-152392" algn="l" defTabSz="60957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kumimoji="1" lang="en-US" altLang="ja-JP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n-lt"/>
                </a:rPr>
                <a:t>Comprehensive SDA</a:t>
              </a:r>
              <a:endParaRPr kumimoji="1" lang="ja-JP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7343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>
            <a:extLst>
              <a:ext uri="{FF2B5EF4-FFF2-40B4-BE49-F238E27FC236}">
                <a16:creationId xmlns:a16="http://schemas.microsoft.com/office/drawing/2014/main" id="{C197465E-4B0E-4E86-BC9A-A2F54735E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394" y="1790700"/>
            <a:ext cx="5334001" cy="40005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06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2. Methodology – Stock-flow model analysis</a:t>
            </a:r>
            <a:endParaRPr lang="ja-JP" altLang="en-US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コンテンツ プレースホルダー 2">
                <a:extLst>
                  <a:ext uri="{FF2B5EF4-FFF2-40B4-BE49-F238E27FC236}">
                    <a16:creationId xmlns:a16="http://schemas.microsoft.com/office/drawing/2014/main" id="{C30B0592-2D10-4022-AA9E-C001E5B6B3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607325"/>
                <a:ext cx="12192000" cy="992875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ja-JP" dirty="0">
                    <a:latin typeface="+mn-lt"/>
                  </a:rPr>
                  <a:t>The cumulative survival rate at year </a:t>
                </a:r>
                <a14:m>
                  <m:oMath xmlns:m="http://schemas.openxmlformats.org/officeDocument/2006/math"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dirty="0">
                    <a:latin typeface="+mn-lt"/>
                  </a:rPr>
                  <a:t> for vessels manufactured in year </a:t>
                </a:r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kumimoji="1" lang="en-US" altLang="ja-JP" dirty="0">
                    <a:latin typeface="+mn-lt"/>
                  </a:rPr>
                  <a:t> follows the normal distribution function </a:t>
                </a:r>
                <a:r>
                  <a:rPr kumimoji="1" lang="en-US" altLang="ja-JP" sz="2400" dirty="0">
                    <a:latin typeface="+mn-lt"/>
                  </a:rPr>
                  <a:t>(</a:t>
                </a:r>
                <a:r>
                  <a:rPr kumimoji="1" lang="en-US" altLang="ja-JP" sz="2400" dirty="0" err="1">
                    <a:latin typeface="+mn-lt"/>
                  </a:rPr>
                  <a:t>Shimotsuura</a:t>
                </a:r>
                <a:r>
                  <a:rPr kumimoji="1" lang="en-US" altLang="ja-JP" sz="2400" dirty="0">
                    <a:latin typeface="+mn-lt"/>
                  </a:rPr>
                  <a:t>, 2024)</a:t>
                </a:r>
                <a:r>
                  <a:rPr kumimoji="1" lang="en-US" altLang="ja-JP" dirty="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91" name="コンテンツ プレースホルダー 2">
                <a:extLst>
                  <a:ext uri="{FF2B5EF4-FFF2-40B4-BE49-F238E27FC236}">
                    <a16:creationId xmlns:a16="http://schemas.microsoft.com/office/drawing/2014/main" id="{C30B0592-2D10-4022-AA9E-C001E5B6B3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607325"/>
                <a:ext cx="12192000" cy="992875"/>
              </a:xfrm>
              <a:blipFill>
                <a:blip r:embed="rId4"/>
                <a:stretch>
                  <a:fillRect l="-900" t="-6135" b="-128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コンテンツ プレースホルダー 2">
            <a:extLst>
              <a:ext uri="{FF2B5EF4-FFF2-40B4-BE49-F238E27FC236}">
                <a16:creationId xmlns:a16="http://schemas.microsoft.com/office/drawing/2014/main" id="{0A12A313-7788-4625-8598-91094FCE3808}"/>
              </a:ext>
            </a:extLst>
          </p:cNvPr>
          <p:cNvSpPr txBox="1">
            <a:spLocks/>
          </p:cNvSpPr>
          <p:nvPr/>
        </p:nvSpPr>
        <p:spPr>
          <a:xfrm>
            <a:off x="7543800" y="1600200"/>
            <a:ext cx="4648200" cy="498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dirty="0">
                <a:solidFill>
                  <a:schemeClr val="tx1"/>
                </a:solidFill>
                <a:latin typeface="+mn-lt"/>
              </a:rPr>
              <a:t>Cumulative survival rate</a:t>
            </a:r>
            <a:endParaRPr kumimoji="1" lang="ja-JP" altLang="en-US" dirty="0">
              <a:solidFill>
                <a:schemeClr val="tx1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23C20CAA-D23C-4621-B863-70FA2ED9F3EC}"/>
                  </a:ext>
                </a:extLst>
              </p:cNvPr>
              <p:cNvSpPr txBox="1"/>
              <p:nvPr/>
            </p:nvSpPr>
            <p:spPr>
              <a:xfrm>
                <a:off x="256309" y="1600200"/>
                <a:ext cx="8523231" cy="13920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ja-JP" altLang="en-US" sz="2800" b="0" i="1" smtClean="0"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kumimoji="1" lang="ja-JP" altLang="en-US" sz="2800" i="1" smtClean="0">
                          <a:noFill/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kumimoji="1" lang="en-US" altLang="ja-JP" sz="2800" i="1">
                              <a:noFill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i="1">
                              <a:noFill/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2800" i="1">
                              <a:noFill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800" i="1">
                              <a:noFill/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1"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𝑒𝑟𝑓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kumimoji="1" lang="en-US" altLang="ja-JP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JP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kumimoji="1" lang="en-US" altLang="ja-JP" sz="2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kumimoji="1" lang="en-US" altLang="ja-JP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  <m:r>
                                    <a:rPr kumimoji="1" lang="en-US" altLang="ja-JP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ja-JP" altLang="en-US" sz="28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kumimoji="1" lang="en-US" altLang="ja-JP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1" lang="en-US" altLang="ja-JP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kumimoji="1" lang="ja-JP" altLang="en-US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23C20CAA-D23C-4621-B863-70FA2ED9F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09" y="1600200"/>
                <a:ext cx="8523231" cy="13920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CD4D8EA4-DE5A-4799-86A4-C6754B995C25}"/>
                  </a:ext>
                </a:extLst>
              </p:cNvPr>
              <p:cNvSpPr txBox="1"/>
              <p:nvPr/>
            </p:nvSpPr>
            <p:spPr>
              <a:xfrm>
                <a:off x="152400" y="3129677"/>
                <a:ext cx="7848600" cy="25853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ja-JP" altLang="en-US" sz="2800" b="0" i="1" smtClean="0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kumimoji="1" lang="en-US" altLang="ja-JP" sz="2800" dirty="0"/>
                  <a:t>: Cumulative survival rate at year </a:t>
                </a:r>
                <a14:m>
                  <m:oMath xmlns:m="http://schemas.openxmlformats.org/officeDocument/2006/math">
                    <m:r>
                      <a:rPr kumimoji="1" lang="en-US" altLang="ja-JP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sz="2800" dirty="0"/>
                  <a:t> </a:t>
                </a:r>
                <a:br>
                  <a:rPr kumimoji="1" lang="en-US" altLang="ja-JP" sz="2800" dirty="0"/>
                </a:br>
                <a14:m>
                  <m:oMath xmlns:m="http://schemas.openxmlformats.org/officeDocument/2006/math">
                    <m:r>
                      <a:rPr kumimoji="1" lang="ja-JP" altLang="en-US" sz="2800" i="1" smtClean="0">
                        <a:noFill/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kumimoji="1" lang="en-US" altLang="ja-JP" sz="2800" i="1">
                            <a:noFill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800" i="1">
                            <a:noFill/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2800" i="1">
                            <a:noFill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800" i="1">
                            <a:noFill/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kumimoji="1" lang="en-US" altLang="ja-JP" sz="2800" dirty="0">
                    <a:noFill/>
                  </a:rPr>
                  <a:t>:</a:t>
                </a:r>
                <a:r>
                  <a:rPr kumimoji="1" lang="en-US" altLang="ja-JP" sz="2800" dirty="0"/>
                  <a:t> for vessels manufactured in year </a:t>
                </a:r>
                <a14:m>
                  <m:oMath xmlns:m="http://schemas.openxmlformats.org/officeDocument/2006/math">
                    <m:r>
                      <a:rPr kumimoji="1" lang="en-US" altLang="ja-JP" sz="28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kumimoji="1" lang="en-US" altLang="ja-JP" sz="2800" dirty="0"/>
              </a:p>
              <a:p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kumimoji="1"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8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2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8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kumimoji="1" lang="en-US" altLang="ja-JP" sz="2800" dirty="0"/>
                  <a:t>: Cumulative scrappage rate at year </a:t>
                </a:r>
                <a14:m>
                  <m:oMath xmlns:m="http://schemas.openxmlformats.org/officeDocument/2006/math">
                    <m:r>
                      <a:rPr kumimoji="1" lang="en-US" altLang="ja-JP" sz="2800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br>
                  <a:rPr kumimoji="1" lang="en-US" altLang="ja-JP" sz="2800" dirty="0"/>
                </a:br>
                <a14:m>
                  <m:oMath xmlns:m="http://schemas.openxmlformats.org/officeDocument/2006/math">
                    <m:r>
                      <a:rPr kumimoji="1" lang="ja-JP" altLang="en-US" sz="2800" i="1">
                        <a:noFill/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kumimoji="1" lang="en-US" altLang="ja-JP" sz="2800" i="1">
                            <a:noFill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800" i="1">
                            <a:noFill/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2800" i="1">
                            <a:noFill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800" i="1">
                            <a:noFill/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kumimoji="1" lang="en-US" altLang="ja-JP" sz="2800" dirty="0">
                    <a:noFill/>
                  </a:rPr>
                  <a:t>:</a:t>
                </a:r>
                <a:r>
                  <a:rPr kumimoji="1" lang="en-US" altLang="ja-JP" sz="2800" dirty="0"/>
                  <a:t> for vessels manufactured in year </a:t>
                </a:r>
                <a14:m>
                  <m:oMath xmlns:m="http://schemas.openxmlformats.org/officeDocument/2006/math">
                    <m:r>
                      <a:rPr kumimoji="1" lang="en-US" altLang="ja-JP" sz="2800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kumimoji="1" lang="en-US" altLang="ja-JP" sz="2800" dirty="0"/>
              </a:p>
              <a:p>
                <a14:m>
                  <m:oMath xmlns:m="http://schemas.openxmlformats.org/officeDocument/2006/math">
                    <m:r>
                      <a:rPr kumimoji="1" lang="ja-JP" altLang="en-US" sz="280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en-US" altLang="ja-JP" sz="2800" dirty="0"/>
                  <a:t>		: mean of normal distribution</a:t>
                </a:r>
              </a:p>
              <a:p>
                <a14:m>
                  <m:oMath xmlns:m="http://schemas.openxmlformats.org/officeDocument/2006/math">
                    <m:r>
                      <a:rPr kumimoji="1" lang="ja-JP" altLang="en-US" sz="280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en-US" altLang="ja-JP" sz="2800" dirty="0"/>
                  <a:t>		: standard deviation of normal distribution</a:t>
                </a:r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CD4D8EA4-DE5A-4799-86A4-C6754B995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129677"/>
                <a:ext cx="7848600" cy="2585323"/>
              </a:xfrm>
              <a:prstGeom prst="rect">
                <a:avLst/>
              </a:prstGeom>
              <a:blipFill>
                <a:blip r:embed="rId6"/>
                <a:stretch>
                  <a:fillRect t="-4000" b="-75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CB078D0E-BA7E-49EE-9A93-04885875E051}"/>
                  </a:ext>
                </a:extLst>
              </p:cNvPr>
              <p:cNvSpPr txBox="1"/>
              <p:nvPr/>
            </p:nvSpPr>
            <p:spPr>
              <a:xfrm>
                <a:off x="6609920" y="2299073"/>
                <a:ext cx="5334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CB078D0E-BA7E-49EE-9A93-04885875E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920" y="2299073"/>
                <a:ext cx="533400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5120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>
            <a:extLst>
              <a:ext uri="{FF2B5EF4-FFF2-40B4-BE49-F238E27FC236}">
                <a16:creationId xmlns:a16="http://schemas.microsoft.com/office/drawing/2014/main" id="{C197465E-4B0E-4E86-BC9A-A2F54735E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394" y="1790700"/>
            <a:ext cx="5334001" cy="4000500"/>
          </a:xfrm>
          <a:prstGeom prst="rect">
            <a:avLst/>
          </a:prstGeom>
        </p:spPr>
      </p:pic>
      <p:sp>
        <p:nvSpPr>
          <p:cNvPr id="52" name="フリーフォーム: 図形 51">
            <a:extLst>
              <a:ext uri="{FF2B5EF4-FFF2-40B4-BE49-F238E27FC236}">
                <a16:creationId xmlns:a16="http://schemas.microsoft.com/office/drawing/2014/main" id="{D0A88E39-451F-4139-AF7A-BB068EFC60BC}"/>
              </a:ext>
            </a:extLst>
          </p:cNvPr>
          <p:cNvSpPr/>
          <p:nvPr/>
        </p:nvSpPr>
        <p:spPr>
          <a:xfrm>
            <a:off x="256309" y="5499930"/>
            <a:ext cx="11630891" cy="1244907"/>
          </a:xfrm>
          <a:custGeom>
            <a:avLst/>
            <a:gdLst>
              <a:gd name="connsiteX0" fmla="*/ 9592632 w 11630891"/>
              <a:gd name="connsiteY0" fmla="*/ 0 h 1244907"/>
              <a:gd name="connsiteX1" fmla="*/ 9709320 w 11630891"/>
              <a:gd name="connsiteY1" fmla="*/ 330507 h 1244907"/>
              <a:gd name="connsiteX2" fmla="*/ 11478488 w 11630891"/>
              <a:gd name="connsiteY2" fmla="*/ 330507 h 1244907"/>
              <a:gd name="connsiteX3" fmla="*/ 11630891 w 11630891"/>
              <a:gd name="connsiteY3" fmla="*/ 482910 h 1244907"/>
              <a:gd name="connsiteX4" fmla="*/ 11630891 w 11630891"/>
              <a:gd name="connsiteY4" fmla="*/ 1092504 h 1244907"/>
              <a:gd name="connsiteX5" fmla="*/ 11478488 w 11630891"/>
              <a:gd name="connsiteY5" fmla="*/ 1244907 h 1244907"/>
              <a:gd name="connsiteX6" fmla="*/ 152403 w 11630891"/>
              <a:gd name="connsiteY6" fmla="*/ 1244907 h 1244907"/>
              <a:gd name="connsiteX7" fmla="*/ 0 w 11630891"/>
              <a:gd name="connsiteY7" fmla="*/ 1092504 h 1244907"/>
              <a:gd name="connsiteX8" fmla="*/ 0 w 11630891"/>
              <a:gd name="connsiteY8" fmla="*/ 482910 h 1244907"/>
              <a:gd name="connsiteX9" fmla="*/ 152403 w 11630891"/>
              <a:gd name="connsiteY9" fmla="*/ 330507 h 1244907"/>
              <a:gd name="connsiteX10" fmla="*/ 9475944 w 11630891"/>
              <a:gd name="connsiteY10" fmla="*/ 330507 h 124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30891" h="1244907">
                <a:moveTo>
                  <a:pt x="9592632" y="0"/>
                </a:moveTo>
                <a:lnTo>
                  <a:pt x="9709320" y="330507"/>
                </a:lnTo>
                <a:lnTo>
                  <a:pt x="11478488" y="330507"/>
                </a:lnTo>
                <a:cubicBezTo>
                  <a:pt x="11562658" y="330507"/>
                  <a:pt x="11630891" y="398740"/>
                  <a:pt x="11630891" y="482910"/>
                </a:cubicBezTo>
                <a:lnTo>
                  <a:pt x="11630891" y="1092504"/>
                </a:lnTo>
                <a:cubicBezTo>
                  <a:pt x="11630891" y="1176674"/>
                  <a:pt x="11562658" y="1244907"/>
                  <a:pt x="11478488" y="1244907"/>
                </a:cubicBezTo>
                <a:lnTo>
                  <a:pt x="152403" y="1244907"/>
                </a:lnTo>
                <a:cubicBezTo>
                  <a:pt x="68233" y="1244907"/>
                  <a:pt x="0" y="1176674"/>
                  <a:pt x="0" y="1092504"/>
                </a:cubicBezTo>
                <a:lnTo>
                  <a:pt x="0" y="482910"/>
                </a:lnTo>
                <a:cubicBezTo>
                  <a:pt x="0" y="398740"/>
                  <a:pt x="68233" y="330507"/>
                  <a:pt x="152403" y="330507"/>
                </a:cubicBezTo>
                <a:lnTo>
                  <a:pt x="9475944" y="330507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B9471D-8E46-453C-9024-766D87AE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06</a:t>
            </a:r>
          </a:p>
        </p:txBody>
      </p:sp>
      <p:sp>
        <p:nvSpPr>
          <p:cNvPr id="65" name="タイトル 64">
            <a:extLst>
              <a:ext uri="{FF2B5EF4-FFF2-40B4-BE49-F238E27FC236}">
                <a16:creationId xmlns:a16="http://schemas.microsoft.com/office/drawing/2014/main" id="{F2BCA305-1F0B-4208-AD29-63882A7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+mn-lt"/>
              </a:rPr>
              <a:t>2. Methodology – Stock-flow model analysis</a:t>
            </a:r>
            <a:endParaRPr lang="ja-JP" altLang="en-US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コンテンツ プレースホルダー 2">
                <a:extLst>
                  <a:ext uri="{FF2B5EF4-FFF2-40B4-BE49-F238E27FC236}">
                    <a16:creationId xmlns:a16="http://schemas.microsoft.com/office/drawing/2014/main" id="{C30B0592-2D10-4022-AA9E-C001E5B6B3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607325"/>
                <a:ext cx="12192000" cy="992875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ja-JP" dirty="0">
                    <a:latin typeface="+mn-lt"/>
                  </a:rPr>
                  <a:t>The cumulative survival rate at year </a:t>
                </a:r>
                <a14:m>
                  <m:oMath xmlns:m="http://schemas.openxmlformats.org/officeDocument/2006/math"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dirty="0">
                    <a:latin typeface="+mn-lt"/>
                  </a:rPr>
                  <a:t> for vessels manufactured in year </a:t>
                </a:r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kumimoji="1" lang="en-US" altLang="ja-JP" dirty="0">
                    <a:latin typeface="+mn-lt"/>
                  </a:rPr>
                  <a:t> follows the normal distribution function </a:t>
                </a:r>
                <a:r>
                  <a:rPr kumimoji="1" lang="en-US" altLang="ja-JP" sz="2400" dirty="0">
                    <a:latin typeface="+mn-lt"/>
                  </a:rPr>
                  <a:t>(</a:t>
                </a:r>
                <a:r>
                  <a:rPr kumimoji="1" lang="en-US" altLang="ja-JP" sz="2400" dirty="0" err="1">
                    <a:latin typeface="+mn-lt"/>
                  </a:rPr>
                  <a:t>Shimotsuura</a:t>
                </a:r>
                <a:r>
                  <a:rPr kumimoji="1" lang="en-US" altLang="ja-JP" sz="2400" dirty="0">
                    <a:latin typeface="+mn-lt"/>
                  </a:rPr>
                  <a:t>, 2024)</a:t>
                </a:r>
                <a:r>
                  <a:rPr kumimoji="1" lang="en-US" altLang="ja-JP" dirty="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91" name="コンテンツ プレースホルダー 2">
                <a:extLst>
                  <a:ext uri="{FF2B5EF4-FFF2-40B4-BE49-F238E27FC236}">
                    <a16:creationId xmlns:a16="http://schemas.microsoft.com/office/drawing/2014/main" id="{C30B0592-2D10-4022-AA9E-C001E5B6B3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607325"/>
                <a:ext cx="12192000" cy="992875"/>
              </a:xfrm>
              <a:blipFill>
                <a:blip r:embed="rId4"/>
                <a:stretch>
                  <a:fillRect l="-900" t="-6135" b="-128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1E730E3A-9066-4E52-B0E8-D08047681BE5}"/>
                  </a:ext>
                </a:extLst>
              </p:cNvPr>
              <p:cNvSpPr txBox="1"/>
              <p:nvPr/>
            </p:nvSpPr>
            <p:spPr>
              <a:xfrm>
                <a:off x="256309" y="1600200"/>
                <a:ext cx="8523231" cy="13920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ja-JP" altLang="en-US" sz="2800" b="0" i="1" smtClean="0"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kumimoji="1" lang="ja-JP" altLang="en-US" sz="2800" i="1" smtClean="0">
                          <a:noFill/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kumimoji="1" lang="en-US" altLang="ja-JP" sz="2800" i="1">
                              <a:noFill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i="1">
                              <a:noFill/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2800" i="1">
                              <a:noFill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800" i="1">
                              <a:noFill/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1"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kumimoji="1" lang="en-US" altLang="ja-JP" sz="2800" i="1">
                              <a:latin typeface="Cambria Math" panose="02040503050406030204" pitchFamily="18" charset="0"/>
                            </a:rPr>
                            <m:t>𝑒𝑟𝑓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kumimoji="1" lang="en-US" altLang="ja-JP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JP" sz="28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kumimoji="1" lang="en-US" altLang="ja-JP" sz="28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kumimoji="1" lang="en-US" altLang="ja-JP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  <m:r>
                                    <a:rPr kumimoji="1" lang="en-US" altLang="ja-JP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ja-JP" altLang="en-US" sz="28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kumimoji="1" lang="en-US" altLang="ja-JP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1" lang="en-US" altLang="ja-JP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kumimoji="1" lang="ja-JP" altLang="en-US" sz="2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1E730E3A-9066-4E52-B0E8-D08047681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309" y="1600200"/>
                <a:ext cx="8523231" cy="13920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F7CED607-9B9E-4761-822C-4A7CCD8AAEC0}"/>
                  </a:ext>
                </a:extLst>
              </p:cNvPr>
              <p:cNvSpPr txBox="1"/>
              <p:nvPr/>
            </p:nvSpPr>
            <p:spPr>
              <a:xfrm>
                <a:off x="152400" y="3129677"/>
                <a:ext cx="7848600" cy="25853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ja-JP" altLang="en-US" sz="2800" b="0" i="1" smtClean="0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kumimoji="1" lang="en-US" altLang="ja-JP" sz="2800" dirty="0"/>
                  <a:t>: Cumulative survival rate at year </a:t>
                </a:r>
                <a14:m>
                  <m:oMath xmlns:m="http://schemas.openxmlformats.org/officeDocument/2006/math">
                    <m:r>
                      <a:rPr kumimoji="1" lang="en-US" altLang="ja-JP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sz="2800" dirty="0"/>
                  <a:t> </a:t>
                </a:r>
                <a:br>
                  <a:rPr kumimoji="1" lang="en-US" altLang="ja-JP" sz="2800" dirty="0"/>
                </a:br>
                <a14:m>
                  <m:oMath xmlns:m="http://schemas.openxmlformats.org/officeDocument/2006/math">
                    <m:r>
                      <a:rPr kumimoji="1" lang="ja-JP" altLang="en-US" sz="2800" i="1" smtClean="0">
                        <a:noFill/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kumimoji="1" lang="en-US" altLang="ja-JP" sz="2800" i="1">
                            <a:noFill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800" i="1">
                            <a:noFill/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2800" i="1">
                            <a:noFill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800" i="1">
                            <a:noFill/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kumimoji="1" lang="en-US" altLang="ja-JP" sz="2800" dirty="0">
                    <a:noFill/>
                  </a:rPr>
                  <a:t>:</a:t>
                </a:r>
                <a:r>
                  <a:rPr kumimoji="1" lang="en-US" altLang="ja-JP" sz="2800" dirty="0"/>
                  <a:t> for vessels manufactured in year </a:t>
                </a:r>
                <a14:m>
                  <m:oMath xmlns:m="http://schemas.openxmlformats.org/officeDocument/2006/math">
                    <m:r>
                      <a:rPr kumimoji="1" lang="en-US" altLang="ja-JP" sz="28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kumimoji="1" lang="en-US" altLang="ja-JP" sz="2800" dirty="0"/>
              </a:p>
              <a:p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kumimoji="1"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8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2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8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kumimoji="1" lang="en-US" altLang="ja-JP" sz="2800" dirty="0"/>
                  <a:t>: Cumulative scrappage rate at year </a:t>
                </a:r>
                <a14:m>
                  <m:oMath xmlns:m="http://schemas.openxmlformats.org/officeDocument/2006/math">
                    <m:r>
                      <a:rPr kumimoji="1" lang="en-US" altLang="ja-JP" sz="2800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br>
                  <a:rPr kumimoji="1" lang="en-US" altLang="ja-JP" sz="2800" dirty="0"/>
                </a:br>
                <a14:m>
                  <m:oMath xmlns:m="http://schemas.openxmlformats.org/officeDocument/2006/math">
                    <m:r>
                      <a:rPr kumimoji="1" lang="ja-JP" altLang="en-US" sz="2800" i="1">
                        <a:noFill/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kumimoji="1" lang="en-US" altLang="ja-JP" sz="2800" i="1">
                            <a:noFill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800" i="1">
                            <a:noFill/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2800" i="1">
                            <a:noFill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800" i="1">
                            <a:noFill/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kumimoji="1" lang="en-US" altLang="ja-JP" sz="2800" dirty="0">
                    <a:noFill/>
                  </a:rPr>
                  <a:t>:</a:t>
                </a:r>
                <a:r>
                  <a:rPr kumimoji="1" lang="en-US" altLang="ja-JP" sz="2800" dirty="0"/>
                  <a:t> for vessels manufactured in year </a:t>
                </a:r>
                <a14:m>
                  <m:oMath xmlns:m="http://schemas.openxmlformats.org/officeDocument/2006/math">
                    <m:r>
                      <a:rPr kumimoji="1" lang="en-US" altLang="ja-JP" sz="2800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kumimoji="1" lang="en-US" altLang="ja-JP" sz="2800" dirty="0"/>
              </a:p>
              <a:p>
                <a14:m>
                  <m:oMath xmlns:m="http://schemas.openxmlformats.org/officeDocument/2006/math">
                    <m:r>
                      <a:rPr kumimoji="1" lang="ja-JP" altLang="en-US" sz="280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kumimoji="1" lang="en-US" altLang="ja-JP" sz="2800" dirty="0"/>
                  <a:t>		: mean of normal distribution</a:t>
                </a:r>
              </a:p>
              <a:p>
                <a14:m>
                  <m:oMath xmlns:m="http://schemas.openxmlformats.org/officeDocument/2006/math">
                    <m:r>
                      <a:rPr kumimoji="1" lang="ja-JP" altLang="en-US" sz="280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en-US" altLang="ja-JP" sz="2800" dirty="0"/>
                  <a:t>		: standard deviation of normal distribution</a:t>
                </a:r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F7CED607-9B9E-4761-822C-4A7CCD8AA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129677"/>
                <a:ext cx="7848600" cy="2585323"/>
              </a:xfrm>
              <a:prstGeom prst="rect">
                <a:avLst/>
              </a:prstGeom>
              <a:blipFill>
                <a:blip r:embed="rId6"/>
                <a:stretch>
                  <a:fillRect t="-4000" b="-75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582F685C-065C-4228-8942-E4F5E3C53B7B}"/>
                  </a:ext>
                </a:extLst>
              </p:cNvPr>
              <p:cNvSpPr txBox="1"/>
              <p:nvPr/>
            </p:nvSpPr>
            <p:spPr>
              <a:xfrm>
                <a:off x="6609920" y="2299073"/>
                <a:ext cx="5334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582F685C-065C-4228-8942-E4F5E3C53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920" y="2299073"/>
                <a:ext cx="533400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コンテンツ プレースホルダー 2">
            <a:extLst>
              <a:ext uri="{FF2B5EF4-FFF2-40B4-BE49-F238E27FC236}">
                <a16:creationId xmlns:a16="http://schemas.microsoft.com/office/drawing/2014/main" id="{0A12A313-7788-4625-8598-91094FCE3808}"/>
              </a:ext>
            </a:extLst>
          </p:cNvPr>
          <p:cNvSpPr txBox="1">
            <a:spLocks/>
          </p:cNvSpPr>
          <p:nvPr/>
        </p:nvSpPr>
        <p:spPr>
          <a:xfrm>
            <a:off x="7543800" y="1600200"/>
            <a:ext cx="4648200" cy="498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1pPr>
            <a:lvl2pPr marL="495276" indent="-190490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2pPr>
            <a:lvl3pPr marL="76196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3pPr>
            <a:lvl4pPr marL="106674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4pPr>
            <a:lvl5pPr marL="1371532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defRPr>
            </a:lvl5pPr>
            <a:lvl6pPr marL="1676317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101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5886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670" indent="-152392" algn="l" defTabSz="6095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dirty="0">
                <a:solidFill>
                  <a:schemeClr val="tx1"/>
                </a:solidFill>
                <a:latin typeface="+mn-lt"/>
              </a:rPr>
              <a:t>Cumulative survival rate</a:t>
            </a:r>
            <a:endParaRPr kumimoji="1" lang="ja-JP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67D8F0B2-14B9-4049-B71C-39FCA9089CC5}"/>
              </a:ext>
            </a:extLst>
          </p:cNvPr>
          <p:cNvSpPr/>
          <p:nvPr/>
        </p:nvSpPr>
        <p:spPr>
          <a:xfrm>
            <a:off x="7868941" y="3723175"/>
            <a:ext cx="1980000" cy="1628433"/>
          </a:xfrm>
          <a:custGeom>
            <a:avLst/>
            <a:gdLst>
              <a:gd name="connsiteX0" fmla="*/ 0 w 1981807"/>
              <a:gd name="connsiteY0" fmla="*/ 0 h 1628433"/>
              <a:gd name="connsiteX1" fmla="*/ 1981807 w 1981807"/>
              <a:gd name="connsiteY1" fmla="*/ 0 h 1628433"/>
              <a:gd name="connsiteX2" fmla="*/ 1981807 w 1981807"/>
              <a:gd name="connsiteY2" fmla="*/ 1628433 h 162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1807" h="1628433">
                <a:moveTo>
                  <a:pt x="0" y="0"/>
                </a:moveTo>
                <a:lnTo>
                  <a:pt x="1981807" y="0"/>
                </a:lnTo>
                <a:lnTo>
                  <a:pt x="1981807" y="1628433"/>
                </a:ln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2698925C-731B-4258-8016-583330B45242}"/>
              </a:ext>
            </a:extLst>
          </p:cNvPr>
          <p:cNvSpPr>
            <a:spLocks noChangeAspect="1"/>
          </p:cNvSpPr>
          <p:nvPr/>
        </p:nvSpPr>
        <p:spPr>
          <a:xfrm>
            <a:off x="9692716" y="3577497"/>
            <a:ext cx="291356" cy="291356"/>
          </a:xfrm>
          <a:prstGeom prst="ellipse">
            <a:avLst/>
          </a:pr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19607D5C-12BF-4486-8D30-1DB76C657AD9}"/>
              </a:ext>
            </a:extLst>
          </p:cNvPr>
          <p:cNvSpPr>
            <a:spLocks noChangeAspect="1"/>
          </p:cNvSpPr>
          <p:nvPr/>
        </p:nvSpPr>
        <p:spPr>
          <a:xfrm>
            <a:off x="9692716" y="5181600"/>
            <a:ext cx="291356" cy="291356"/>
          </a:xfrm>
          <a:prstGeom prst="ellipse">
            <a:avLst/>
          </a:pr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9924D74B-9D85-4C6D-9992-7DD358FBE0AF}"/>
              </a:ext>
            </a:extLst>
          </p:cNvPr>
          <p:cNvGrpSpPr/>
          <p:nvPr/>
        </p:nvGrpSpPr>
        <p:grpSpPr>
          <a:xfrm>
            <a:off x="381000" y="5791200"/>
            <a:ext cx="11430000" cy="992875"/>
            <a:chOff x="762000" y="5905500"/>
            <a:chExt cx="11430000" cy="9928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コンテンツ プレースホルダー 2">
                  <a:extLst>
                    <a:ext uri="{FF2B5EF4-FFF2-40B4-BE49-F238E27FC236}">
                      <a16:creationId xmlns:a16="http://schemas.microsoft.com/office/drawing/2014/main" id="{20934054-DD7F-479F-9169-CBAFD23CB63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524000" y="5905500"/>
                  <a:ext cx="10668000" cy="99287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marL="228589" indent="-228589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1pPr>
                  <a:lvl2pPr marL="495276" indent="-190490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4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2pPr>
                  <a:lvl3pPr marL="76196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3pPr>
                  <a:lvl4pPr marL="106674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4pPr>
                  <a:lvl5pPr marL="1371532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1600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ゴシック" panose="020B0609070205080204" pitchFamily="49" charset="-128"/>
                      <a:cs typeface="Arial" panose="020B0604020202020204" pitchFamily="34" charset="0"/>
                    </a:defRPr>
                  </a:lvl5pPr>
                  <a:lvl6pPr marL="1676317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81101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85886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90670" indent="-152392" algn="l" defTabSz="60957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1333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90000"/>
                    </a:lnSpc>
                    <a:spcBef>
                      <a:spcPts val="0"/>
                    </a:spcBef>
                    <a:buNone/>
                  </a:pPr>
                  <a:r>
                    <a:rPr kumimoji="1" lang="en-US" altLang="ja-JP" dirty="0">
                      <a:latin typeface="+mn-lt"/>
                    </a:rPr>
                    <a:t>Following the previous study, the baseline average lifespan of vessels (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ja-JP" alt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</m:oMath>
                  </a14:m>
                  <a:r>
                    <a:rPr kumimoji="1" lang="en-US" altLang="ja-JP" dirty="0">
                      <a:latin typeface="+mn-lt"/>
                    </a:rPr>
                    <a:t>) of this study is assumed to be </a:t>
                  </a:r>
                  <a:r>
                    <a:rPr kumimoji="1" lang="en-US" altLang="ja-JP" b="1" u="sng" dirty="0">
                      <a:solidFill>
                        <a:schemeClr val="accent2"/>
                      </a:solidFill>
                      <a:latin typeface="+mn-lt"/>
                    </a:rPr>
                    <a:t>23.97 years</a:t>
                  </a:r>
                  <a:r>
                    <a:rPr kumimoji="1" lang="en-US" altLang="ja-JP" dirty="0">
                      <a:solidFill>
                        <a:schemeClr val="accent2"/>
                      </a:solidFill>
                      <a:latin typeface="+mn-lt"/>
                    </a:rPr>
                    <a:t> </a:t>
                  </a:r>
                  <a:r>
                    <a:rPr kumimoji="1" lang="en-US" altLang="ja-JP" sz="2400" dirty="0">
                      <a:latin typeface="+mn-lt"/>
                    </a:rPr>
                    <a:t>(</a:t>
                  </a:r>
                  <a:r>
                    <a:rPr kumimoji="1" lang="en-US" altLang="ja-JP" sz="2400" dirty="0" err="1">
                      <a:latin typeface="+mn-lt"/>
                    </a:rPr>
                    <a:t>Shimotsuura</a:t>
                  </a:r>
                  <a:r>
                    <a:rPr kumimoji="1" lang="en-US" altLang="ja-JP" sz="2400" dirty="0">
                      <a:latin typeface="+mn-lt"/>
                    </a:rPr>
                    <a:t>, 2024)</a:t>
                  </a:r>
                  <a:r>
                    <a:rPr kumimoji="1" lang="en-US" altLang="ja-JP" dirty="0">
                      <a:latin typeface="+mn-lt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38" name="コンテンツ プレースホルダー 2">
                  <a:extLst>
                    <a:ext uri="{FF2B5EF4-FFF2-40B4-BE49-F238E27FC236}">
                      <a16:creationId xmlns:a16="http://schemas.microsoft.com/office/drawing/2014/main" id="{20934054-DD7F-479F-9169-CBAFD23CB6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4000" y="5905500"/>
                  <a:ext cx="10668000" cy="992875"/>
                </a:xfrm>
                <a:prstGeom prst="rect">
                  <a:avLst/>
                </a:prstGeom>
                <a:blipFill>
                  <a:blip r:embed="rId8"/>
                  <a:stretch>
                    <a:fillRect l="-1200" t="-3681" r="-1257" b="-1104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" name="グラフィックス 4" descr="警告">
              <a:extLst>
                <a:ext uri="{FF2B5EF4-FFF2-40B4-BE49-F238E27FC236}">
                  <a16:creationId xmlns:a16="http://schemas.microsoft.com/office/drawing/2014/main" id="{F51CB02A-93C7-453D-80E6-111E8B445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2000" y="6026964"/>
              <a:ext cx="755703" cy="755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1221277"/>
      </p:ext>
    </p:extLst>
  </p:cSld>
  <p:clrMapOvr>
    <a:masterClrMapping/>
  </p:clrMapOvr>
  <p:transition spd="slow">
    <p:wipe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5268CF7D9CCDBC40AEBBE6B6DF019F79" ma:contentTypeVersion="17" ma:contentTypeDescription="新しいドキュメントを作成します。" ma:contentTypeScope="" ma:versionID="8bbe33d3a00c6ccc0f6d110aeebaab79">
  <xsd:schema xmlns:xsd="http://www.w3.org/2001/XMLSchema" xmlns:xs="http://www.w3.org/2001/XMLSchema" xmlns:p="http://schemas.microsoft.com/office/2006/metadata/properties" xmlns:ns3="402bce92-6ecc-436f-899a-6a0a90031bbf" xmlns:ns4="623038e0-d05b-4c4d-a11e-d6551ee768c6" targetNamespace="http://schemas.microsoft.com/office/2006/metadata/properties" ma:root="true" ma:fieldsID="16cb8c719ecf70771f427cf254ffdb79" ns3:_="" ns4:_="">
    <xsd:import namespace="402bce92-6ecc-436f-899a-6a0a90031bbf"/>
    <xsd:import namespace="623038e0-d05b-4c4d-a11e-d6551ee768c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bce92-6ecc-436f-899a-6a0a90031b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3038e0-d05b-4c4d-a11e-d6551ee768c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有のヒントのハッシュ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8CDD7D-4776-491C-A1E1-7E52CA9885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890CBE-AAD4-457D-8678-DD4B5249BB96}">
  <ds:schemaRefs>
    <ds:schemaRef ds:uri="http://schemas.microsoft.com/office/infopath/2007/PartnerControls"/>
    <ds:schemaRef ds:uri="402bce92-6ecc-436f-899a-6a0a90031bbf"/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  <ds:schemaRef ds:uri="623038e0-d05b-4c4d-a11e-d6551ee768c6"/>
    <ds:schemaRef ds:uri="http://purl.org/dc/dcmitype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A94FCD9-278F-4864-BFA0-66CF6B90B8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2bce92-6ecc-436f-899a-6a0a90031bbf"/>
    <ds:schemaRef ds:uri="623038e0-d05b-4c4d-a11e-d6551ee768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82819</TotalTime>
  <Words>6980</Words>
  <Application>Microsoft Office PowerPoint</Application>
  <PresentationFormat>ワイド画面</PresentationFormat>
  <Paragraphs>683</Paragraphs>
  <Slides>43</Slides>
  <Notes>34</Notes>
  <HiddenSlides>11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53" baseType="lpstr">
      <vt:lpstr>Calibri</vt:lpstr>
      <vt:lpstr>ＭＳ ゴシック</vt:lpstr>
      <vt:lpstr>Arial</vt:lpstr>
      <vt:lpstr>Cambria Math</vt:lpstr>
      <vt:lpstr>游ゴシック</vt:lpstr>
      <vt:lpstr>ＭＳ Ｐゴシック</vt:lpstr>
      <vt:lpstr>Wingdings</vt:lpstr>
      <vt:lpstr>游ゴシック</vt:lpstr>
      <vt:lpstr>PMingLiU</vt:lpstr>
      <vt:lpstr>Office Theme</vt:lpstr>
      <vt:lpstr>Comprehensive Structural Decomposition Analysis of CO2 Emissions from Vessels: Case Study of Japan</vt:lpstr>
      <vt:lpstr>1. Introduction</vt:lpstr>
      <vt:lpstr>1. Introduction</vt:lpstr>
      <vt:lpstr>1. Introduction</vt:lpstr>
      <vt:lpstr>1. Introduction – Literature review</vt:lpstr>
      <vt:lpstr>1. Introduction – Literature review</vt:lpstr>
      <vt:lpstr>1. Introduction – Research objectives</vt:lpstr>
      <vt:lpstr>2. Methodology – Stock-flow model analysis</vt:lpstr>
      <vt:lpstr>2. Methodology – Stock-flow model analysis</vt:lpstr>
      <vt:lpstr>2. Methodology – Stock-flow model analysis</vt:lpstr>
      <vt:lpstr>2. Methodology – Stock-flow model analysis</vt:lpstr>
      <vt:lpstr>2. Methodology – Carbon footprint (CF) estimation</vt:lpstr>
      <vt:lpstr>2. Methodology – Structural decomposition analysis (SDA)</vt:lpstr>
      <vt:lpstr>2. Methodology – Structural decomposition analysis (SDA)</vt:lpstr>
      <vt:lpstr>2. Methodology – Structural decomposition analysis (SDA)</vt:lpstr>
      <vt:lpstr>3. Data</vt:lpstr>
      <vt:lpstr>4. Results – Carbon footprint (CF) under various lifespan scenarios</vt:lpstr>
      <vt:lpstr>4. Results – Carbon footprint (CF) under various lifespan scenarios</vt:lpstr>
      <vt:lpstr>4. Results – Comprehensive SDA from 2005 to 2015</vt:lpstr>
      <vt:lpstr>4. Results – Impacts of changes in average lifespan</vt:lpstr>
      <vt:lpstr>5. Conclusions</vt:lpstr>
      <vt:lpstr>Thank you for your kind attention.</vt:lpstr>
      <vt:lpstr>Appendix － Lifespan distribution &amp; estimated parameters</vt:lpstr>
      <vt:lpstr>Appendix － Changes in CF from maritime transport in Japan</vt:lpstr>
      <vt:lpstr>Appendix － Contributions of changes in e &amp; L of each industry</vt:lpstr>
      <vt:lpstr>Appendix － Characteristics of alternative fuels</vt:lpstr>
      <vt:lpstr>Appendix － Why Japan?</vt:lpstr>
      <vt:lpstr>Appendix － Changes in fuel efficiency of steel vessels in Japan</vt:lpstr>
      <vt:lpstr>Appendix － Changes in vessel stock in Japan</vt:lpstr>
      <vt:lpstr>Appendix － Changes in vessel stock in Japan</vt:lpstr>
      <vt:lpstr>Appendix － Changes in average price &amp; size of a container ship</vt:lpstr>
      <vt:lpstr>Appendix － Vessel life stages and key stakeholders in SDA </vt:lpstr>
      <vt:lpstr>2. Methodology – Stock-flow model analysis</vt:lpstr>
      <vt:lpstr>2. Methodology – Structural decomposition analysis (SDA)</vt:lpstr>
      <vt:lpstr>2. Methodology – Structural decomposition analysis (SDA)</vt:lpstr>
      <vt:lpstr>2. Methodology – Structural decomposition analysis (SDA)</vt:lpstr>
      <vt:lpstr>PowerPoint プレゼンテーション</vt:lpstr>
      <vt:lpstr>1. Introduction – Literature review</vt:lpstr>
      <vt:lpstr>1. Introduction – Literature review</vt:lpstr>
      <vt:lpstr>1. Introduction – Literature review</vt:lpstr>
      <vt:lpstr>1. Introduction – Literature review</vt:lpstr>
      <vt:lpstr>1. Introduction – Literature review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Factor Decomposition Analysis of Changes in CO2 Emissions from Container Shipping</dc:title>
  <dc:creator>shimotsura taiga</dc:creator>
  <cp:lastModifiedBy>shimotsura taiga</cp:lastModifiedBy>
  <cp:revision>376</cp:revision>
  <dcterms:created xsi:type="dcterms:W3CDTF">2022-08-10T03:44:41Z</dcterms:created>
  <dcterms:modified xsi:type="dcterms:W3CDTF">2025-06-28T07:01:46Z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0x0101005268CF7D9CCDBC40AEBBE6B6DF019F79</vt:lpwstr>
  </property>
</Properties>
</file>