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65" r:id="rId3"/>
    <p:sldId id="292" r:id="rId4"/>
    <p:sldId id="258" r:id="rId5"/>
    <p:sldId id="259" r:id="rId6"/>
    <p:sldId id="260" r:id="rId7"/>
    <p:sldId id="297" r:id="rId8"/>
    <p:sldId id="264" r:id="rId9"/>
    <p:sldId id="313" r:id="rId10"/>
    <p:sldId id="316" r:id="rId11"/>
    <p:sldId id="318" r:id="rId12"/>
    <p:sldId id="317" r:id="rId13"/>
    <p:sldId id="282" r:id="rId14"/>
    <p:sldId id="592" r:id="rId15"/>
    <p:sldId id="591" r:id="rId16"/>
    <p:sldId id="595" r:id="rId17"/>
    <p:sldId id="597" r:id="rId18"/>
    <p:sldId id="598" r:id="rId19"/>
    <p:sldId id="263" r:id="rId20"/>
    <p:sldId id="296" r:id="rId21"/>
    <p:sldId id="300" r:id="rId22"/>
    <p:sldId id="302" r:id="rId23"/>
    <p:sldId id="303" r:id="rId24"/>
    <p:sldId id="305" r:id="rId25"/>
    <p:sldId id="272" r:id="rId26"/>
    <p:sldId id="309" r:id="rId27"/>
    <p:sldId id="311" r:id="rId28"/>
    <p:sldId id="308" r:id="rId29"/>
    <p:sldId id="310" r:id="rId30"/>
    <p:sldId id="312" r:id="rId31"/>
    <p:sldId id="601" r:id="rId32"/>
    <p:sldId id="267" r:id="rId33"/>
    <p:sldId id="274" r:id="rId34"/>
    <p:sldId id="276" r:id="rId35"/>
    <p:sldId id="602" r:id="rId36"/>
    <p:sldId id="277" r:id="rId37"/>
    <p:sldId id="278" r:id="rId38"/>
    <p:sldId id="600" r:id="rId39"/>
    <p:sldId id="604" r:id="rId40"/>
    <p:sldId id="605" r:id="rId41"/>
    <p:sldId id="269" r:id="rId42"/>
    <p:sldId id="603" r:id="rId4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EC5"/>
    <a:srgbClr val="CEAC58"/>
    <a:srgbClr val="09582C"/>
    <a:srgbClr val="BDEBEF"/>
    <a:srgbClr val="5EE0EF"/>
    <a:srgbClr val="E7D48D"/>
    <a:srgbClr val="DBEEF4"/>
    <a:srgbClr val="F2F2F2"/>
    <a:srgbClr val="A6761D"/>
    <a:srgbClr val="D1EC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60037-89B3-4942-B8BA-ACED9C959BBD}" v="4095" dt="2025-07-01T10:02:00.704"/>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807"/>
    <p:restoredTop sz="64266"/>
  </p:normalViewPr>
  <p:slideViewPr>
    <p:cSldViewPr snapToGrid="0">
      <p:cViewPr>
        <p:scale>
          <a:sx n="65" d="100"/>
          <a:sy n="65" d="100"/>
        </p:scale>
        <p:origin x="1584" y="496"/>
      </p:cViewPr>
      <p:guideLst/>
    </p:cSldViewPr>
  </p:slideViewPr>
  <p:notesTextViewPr>
    <p:cViewPr>
      <p:scale>
        <a:sx n="120" d="100"/>
        <a:sy n="120" d="100"/>
      </p:scale>
      <p:origin x="0" y="0"/>
    </p:cViewPr>
  </p:notesTextViewPr>
  <p:notesViewPr>
    <p:cSldViewPr snapToGrid="0">
      <p:cViewPr varScale="1">
        <p:scale>
          <a:sx n="96" d="100"/>
          <a:sy n="96" d="100"/>
        </p:scale>
        <p:origin x="368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ga Yusuke" userId="eaf32524-b8a4-4d3d-af03-96ad69701f79" providerId="ADAL" clId="{8E693A3D-EDCD-B54A-8992-48F42C57FCC1}"/>
    <pc:docChg chg="undo redo custSel addSld delSld modSld sldOrd modMainMaster">
      <pc:chgData name="Oga Yusuke" userId="eaf32524-b8a4-4d3d-af03-96ad69701f79" providerId="ADAL" clId="{8E693A3D-EDCD-B54A-8992-48F42C57FCC1}" dt="2025-06-14T08:48:23.117" v="9648" actId="1035"/>
      <pc:docMkLst>
        <pc:docMk/>
      </pc:docMkLst>
      <pc:sldChg chg="modSp mod modNotesTx">
        <pc:chgData name="Oga Yusuke" userId="eaf32524-b8a4-4d3d-af03-96ad69701f79" providerId="ADAL" clId="{8E693A3D-EDCD-B54A-8992-48F42C57FCC1}" dt="2025-06-10T07:41:22.086" v="8357" actId="20577"/>
        <pc:sldMkLst>
          <pc:docMk/>
          <pc:sldMk cId="914887145" sldId="256"/>
        </pc:sldMkLst>
        <pc:spChg chg="mod">
          <ac:chgData name="Oga Yusuke" userId="eaf32524-b8a4-4d3d-af03-96ad69701f79" providerId="ADAL" clId="{8E693A3D-EDCD-B54A-8992-48F42C57FCC1}" dt="2025-06-10T07:41:22.086" v="8357" actId="20577"/>
          <ac:spMkLst>
            <pc:docMk/>
            <pc:sldMk cId="914887145" sldId="256"/>
            <ac:spMk id="9" creationId="{3823E567-78E5-5B5F-6C4C-90B406E8FC7C}"/>
          </ac:spMkLst>
        </pc:spChg>
      </pc:sldChg>
      <pc:sldChg chg="addSp delSp modSp mod modNotesTx">
        <pc:chgData name="Oga Yusuke" userId="eaf32524-b8a4-4d3d-af03-96ad69701f79" providerId="ADAL" clId="{8E693A3D-EDCD-B54A-8992-48F42C57FCC1}" dt="2025-06-14T07:45:00.035" v="8827" actId="1037"/>
        <pc:sldMkLst>
          <pc:docMk/>
          <pc:sldMk cId="2033112641" sldId="257"/>
        </pc:sldMkLst>
      </pc:sldChg>
      <pc:sldChg chg="addSp delSp modSp new mod modNotesTx">
        <pc:chgData name="Oga Yusuke" userId="eaf32524-b8a4-4d3d-af03-96ad69701f79" providerId="ADAL" clId="{8E693A3D-EDCD-B54A-8992-48F42C57FCC1}" dt="2025-06-14T07:41:16.544" v="8770" actId="20577"/>
        <pc:sldMkLst>
          <pc:docMk/>
          <pc:sldMk cId="2767149004" sldId="258"/>
        </pc:sldMkLst>
        <pc:spChg chg="add mod">
          <ac:chgData name="Oga Yusuke" userId="eaf32524-b8a4-4d3d-af03-96ad69701f79" providerId="ADAL" clId="{8E693A3D-EDCD-B54A-8992-48F42C57FCC1}" dt="2025-06-14T07:40:24.340" v="8742" actId="20577"/>
          <ac:spMkLst>
            <pc:docMk/>
            <pc:sldMk cId="2767149004" sldId="258"/>
            <ac:spMk id="4" creationId="{839B5D42-88B8-6BF8-2757-1E6840D96AE8}"/>
          </ac:spMkLst>
        </pc:spChg>
        <pc:spChg chg="add mod">
          <ac:chgData name="Oga Yusuke" userId="eaf32524-b8a4-4d3d-af03-96ad69701f79" providerId="ADAL" clId="{8E693A3D-EDCD-B54A-8992-48F42C57FCC1}" dt="2025-06-09T18:52:10.830" v="5105" actId="2711"/>
          <ac:spMkLst>
            <pc:docMk/>
            <pc:sldMk cId="2767149004" sldId="258"/>
            <ac:spMk id="5" creationId="{3D9993A4-939F-6EF2-DD9C-2C9AEB148F81}"/>
          </ac:spMkLst>
        </pc:spChg>
        <pc:spChg chg="mod topLvl">
          <ac:chgData name="Oga Yusuke" userId="eaf32524-b8a4-4d3d-af03-96ad69701f79" providerId="ADAL" clId="{8E693A3D-EDCD-B54A-8992-48F42C57FCC1}" dt="2025-06-14T07:40:58.740" v="8756" actId="20577"/>
          <ac:spMkLst>
            <pc:docMk/>
            <pc:sldMk cId="2767149004" sldId="258"/>
            <ac:spMk id="7" creationId="{B77E14C6-FDC7-785A-B61C-0496EB86E23F}"/>
          </ac:spMkLst>
        </pc:spChg>
        <pc:spChg chg="add mod">
          <ac:chgData name="Oga Yusuke" userId="eaf32524-b8a4-4d3d-af03-96ad69701f79" providerId="ADAL" clId="{8E693A3D-EDCD-B54A-8992-48F42C57FCC1}" dt="2025-06-09T18:52:10.830" v="5105" actId="2711"/>
          <ac:spMkLst>
            <pc:docMk/>
            <pc:sldMk cId="2767149004" sldId="258"/>
            <ac:spMk id="11" creationId="{78435048-98C4-B0FC-0235-BF338D374621}"/>
          </ac:spMkLst>
        </pc:spChg>
        <pc:spChg chg="add mod">
          <ac:chgData name="Oga Yusuke" userId="eaf32524-b8a4-4d3d-af03-96ad69701f79" providerId="ADAL" clId="{8E693A3D-EDCD-B54A-8992-48F42C57FCC1}" dt="2025-06-09T18:52:10.830" v="5105" actId="2711"/>
          <ac:spMkLst>
            <pc:docMk/>
            <pc:sldMk cId="2767149004" sldId="258"/>
            <ac:spMk id="12" creationId="{2690BB53-AE3D-09F0-904E-CA2F48A842C0}"/>
          </ac:spMkLst>
        </pc:spChg>
        <pc:spChg chg="mod topLvl">
          <ac:chgData name="Oga Yusuke" userId="eaf32524-b8a4-4d3d-af03-96ad69701f79" providerId="ADAL" clId="{8E693A3D-EDCD-B54A-8992-48F42C57FCC1}" dt="2025-06-14T07:41:04.111" v="8760" actId="20577"/>
          <ac:spMkLst>
            <pc:docMk/>
            <pc:sldMk cId="2767149004" sldId="258"/>
            <ac:spMk id="14" creationId="{47335104-51E0-8F41-956A-3B90A7851C3A}"/>
          </ac:spMkLst>
        </pc:spChg>
        <pc:spChg chg="add mod">
          <ac:chgData name="Oga Yusuke" userId="eaf32524-b8a4-4d3d-af03-96ad69701f79" providerId="ADAL" clId="{8E693A3D-EDCD-B54A-8992-48F42C57FCC1}" dt="2025-06-09T18:52:10.830" v="5105" actId="2711"/>
          <ac:spMkLst>
            <pc:docMk/>
            <pc:sldMk cId="2767149004" sldId="258"/>
            <ac:spMk id="16" creationId="{30E383A5-19E1-7CBE-7EC4-5E0521511CB8}"/>
          </ac:spMkLst>
        </pc:spChg>
        <pc:spChg chg="mod topLvl">
          <ac:chgData name="Oga Yusuke" userId="eaf32524-b8a4-4d3d-af03-96ad69701f79" providerId="ADAL" clId="{8E693A3D-EDCD-B54A-8992-48F42C57FCC1}" dt="2025-06-14T07:41:16.544" v="8770" actId="20577"/>
          <ac:spMkLst>
            <pc:docMk/>
            <pc:sldMk cId="2767149004" sldId="258"/>
            <ac:spMk id="18" creationId="{3FADF26E-6A65-E959-F8A2-13852B9E1615}"/>
          </ac:spMkLst>
        </pc:spChg>
        <pc:spChg chg="mod">
          <ac:chgData name="Oga Yusuke" userId="eaf32524-b8a4-4d3d-af03-96ad69701f79" providerId="ADAL" clId="{8E693A3D-EDCD-B54A-8992-48F42C57FCC1}" dt="2025-06-09T18:52:10.830" v="5105" actId="2711"/>
          <ac:spMkLst>
            <pc:docMk/>
            <pc:sldMk cId="2767149004" sldId="258"/>
            <ac:spMk id="22" creationId="{A6BF5FFE-239B-9BB4-C1FF-4B1CE907E733}"/>
          </ac:spMkLst>
        </pc:spChg>
        <pc:spChg chg="mod">
          <ac:chgData name="Oga Yusuke" userId="eaf32524-b8a4-4d3d-af03-96ad69701f79" providerId="ADAL" clId="{8E693A3D-EDCD-B54A-8992-48F42C57FCC1}" dt="2025-06-09T18:52:10.830" v="5105" actId="2711"/>
          <ac:spMkLst>
            <pc:docMk/>
            <pc:sldMk cId="2767149004" sldId="258"/>
            <ac:spMk id="25" creationId="{3BC8F58D-5F85-8A3D-B62E-0D9537B624B4}"/>
          </ac:spMkLst>
        </pc:spChg>
        <pc:spChg chg="mod">
          <ac:chgData name="Oga Yusuke" userId="eaf32524-b8a4-4d3d-af03-96ad69701f79" providerId="ADAL" clId="{8E693A3D-EDCD-B54A-8992-48F42C57FCC1}" dt="2025-06-09T18:52:10.830" v="5105" actId="2711"/>
          <ac:spMkLst>
            <pc:docMk/>
            <pc:sldMk cId="2767149004" sldId="258"/>
            <ac:spMk id="28" creationId="{E262859D-9B0A-704C-6F75-E114D25C876B}"/>
          </ac:spMkLst>
        </pc:spChg>
        <pc:grpChg chg="add mod">
          <ac:chgData name="Oga Yusuke" userId="eaf32524-b8a4-4d3d-af03-96ad69701f79" providerId="ADAL" clId="{8E693A3D-EDCD-B54A-8992-48F42C57FCC1}" dt="2025-06-09T17:31:22.250" v="1245" actId="1076"/>
          <ac:grpSpMkLst>
            <pc:docMk/>
            <pc:sldMk cId="2767149004" sldId="258"/>
            <ac:grpSpMk id="21" creationId="{BB099E12-54AF-6E1D-FB94-32F2035CBD5B}"/>
          </ac:grpSpMkLst>
        </pc:grpChg>
        <pc:grpChg chg="add mod">
          <ac:chgData name="Oga Yusuke" userId="eaf32524-b8a4-4d3d-af03-96ad69701f79" providerId="ADAL" clId="{8E693A3D-EDCD-B54A-8992-48F42C57FCC1}" dt="2025-06-09T17:31:22.250" v="1245" actId="1076"/>
          <ac:grpSpMkLst>
            <pc:docMk/>
            <pc:sldMk cId="2767149004" sldId="258"/>
            <ac:grpSpMk id="24" creationId="{9C6AE219-7BA2-BF20-B03F-685FD5E22705}"/>
          </ac:grpSpMkLst>
        </pc:grpChg>
        <pc:grpChg chg="add mod">
          <ac:chgData name="Oga Yusuke" userId="eaf32524-b8a4-4d3d-af03-96ad69701f79" providerId="ADAL" clId="{8E693A3D-EDCD-B54A-8992-48F42C57FCC1}" dt="2025-06-09T17:31:22.250" v="1245" actId="1076"/>
          <ac:grpSpMkLst>
            <pc:docMk/>
            <pc:sldMk cId="2767149004" sldId="258"/>
            <ac:grpSpMk id="27" creationId="{2ABA3D02-5008-F4B5-A60F-A0C1DD98C8D5}"/>
          </ac:grpSpMkLst>
        </pc:grpChg>
        <pc:picChg chg="mod">
          <ac:chgData name="Oga Yusuke" userId="eaf32524-b8a4-4d3d-af03-96ad69701f79" providerId="ADAL" clId="{8E693A3D-EDCD-B54A-8992-48F42C57FCC1}" dt="2025-06-09T17:31:14.113" v="1243"/>
          <ac:picMkLst>
            <pc:docMk/>
            <pc:sldMk cId="2767149004" sldId="258"/>
            <ac:picMk id="23" creationId="{F4C7B340-D016-8B99-6CB1-3ED735C627FF}"/>
          </ac:picMkLst>
        </pc:picChg>
        <pc:picChg chg="mod">
          <ac:chgData name="Oga Yusuke" userId="eaf32524-b8a4-4d3d-af03-96ad69701f79" providerId="ADAL" clId="{8E693A3D-EDCD-B54A-8992-48F42C57FCC1}" dt="2025-06-09T17:31:14.113" v="1243"/>
          <ac:picMkLst>
            <pc:docMk/>
            <pc:sldMk cId="2767149004" sldId="258"/>
            <ac:picMk id="26" creationId="{E6A4A297-66E4-20F6-2CE3-226E97A7B820}"/>
          </ac:picMkLst>
        </pc:picChg>
        <pc:picChg chg="mod">
          <ac:chgData name="Oga Yusuke" userId="eaf32524-b8a4-4d3d-af03-96ad69701f79" providerId="ADAL" clId="{8E693A3D-EDCD-B54A-8992-48F42C57FCC1}" dt="2025-06-09T17:31:14.113" v="1243"/>
          <ac:picMkLst>
            <pc:docMk/>
            <pc:sldMk cId="2767149004" sldId="258"/>
            <ac:picMk id="29" creationId="{D798DA29-FDB8-2126-BDDD-F894D4E922A0}"/>
          </ac:picMkLst>
        </pc:picChg>
        <pc:cxnChg chg="add mod">
          <ac:chgData name="Oga Yusuke" userId="eaf32524-b8a4-4d3d-af03-96ad69701f79" providerId="ADAL" clId="{8E693A3D-EDCD-B54A-8992-48F42C57FCC1}" dt="2025-06-09T17:31:22.250" v="1245" actId="1076"/>
          <ac:cxnSpMkLst>
            <pc:docMk/>
            <pc:sldMk cId="2767149004" sldId="258"/>
            <ac:cxnSpMk id="20" creationId="{87BF3C7A-1E5B-3D25-1DF3-A6434874BA4E}"/>
          </ac:cxnSpMkLst>
        </pc:cxnChg>
      </pc:sldChg>
      <pc:sldChg chg="addSp delSp modSp new mod modNotesTx">
        <pc:chgData name="Oga Yusuke" userId="eaf32524-b8a4-4d3d-af03-96ad69701f79" providerId="ADAL" clId="{8E693A3D-EDCD-B54A-8992-48F42C57FCC1}" dt="2025-06-14T07:42:20.954" v="8793" actId="20577"/>
        <pc:sldMkLst>
          <pc:docMk/>
          <pc:sldMk cId="3132680377" sldId="259"/>
        </pc:sldMkLst>
        <pc:spChg chg="add mod">
          <ac:chgData name="Oga Yusuke" userId="eaf32524-b8a4-4d3d-af03-96ad69701f79" providerId="ADAL" clId="{8E693A3D-EDCD-B54A-8992-48F42C57FCC1}" dt="2025-06-09T18:21:23.807" v="4318" actId="207"/>
          <ac:spMkLst>
            <pc:docMk/>
            <pc:sldMk cId="3132680377" sldId="259"/>
            <ac:spMk id="4" creationId="{1D86A61A-7977-795A-B346-52E744BB6505}"/>
          </ac:spMkLst>
        </pc:spChg>
        <pc:spChg chg="mod topLvl">
          <ac:chgData name="Oga Yusuke" userId="eaf32524-b8a4-4d3d-af03-96ad69701f79" providerId="ADAL" clId="{8E693A3D-EDCD-B54A-8992-48F42C57FCC1}" dt="2025-06-14T07:41:31.629" v="8778" actId="20577"/>
          <ac:spMkLst>
            <pc:docMk/>
            <pc:sldMk cId="3132680377" sldId="259"/>
            <ac:spMk id="6" creationId="{189BD48B-C182-B954-25BA-7A4296146B08}"/>
          </ac:spMkLst>
        </pc:spChg>
        <pc:spChg chg="add mod">
          <ac:chgData name="Oga Yusuke" userId="eaf32524-b8a4-4d3d-af03-96ad69701f79" providerId="ADAL" clId="{8E693A3D-EDCD-B54A-8992-48F42C57FCC1}" dt="2025-06-14T07:42:20.954" v="8793" actId="20577"/>
          <ac:spMkLst>
            <pc:docMk/>
            <pc:sldMk cId="3132680377" sldId="259"/>
            <ac:spMk id="12" creationId="{3D2147AB-E52B-A101-942A-EBA84DAA9265}"/>
          </ac:spMkLst>
        </pc:spChg>
        <pc:spChg chg="mod">
          <ac:chgData name="Oga Yusuke" userId="eaf32524-b8a4-4d3d-af03-96ad69701f79" providerId="ADAL" clId="{8E693A3D-EDCD-B54A-8992-48F42C57FCC1}" dt="2025-06-09T18:52:25.799" v="5107" actId="2711"/>
          <ac:spMkLst>
            <pc:docMk/>
            <pc:sldMk cId="3132680377" sldId="259"/>
            <ac:spMk id="14" creationId="{71341FB6-586D-9A58-44B7-64BDACA1BA76}"/>
          </ac:spMkLst>
        </pc:spChg>
        <pc:spChg chg="mod">
          <ac:chgData name="Oga Yusuke" userId="eaf32524-b8a4-4d3d-af03-96ad69701f79" providerId="ADAL" clId="{8E693A3D-EDCD-B54A-8992-48F42C57FCC1}" dt="2025-06-09T18:52:25.799" v="5107" actId="2711"/>
          <ac:spMkLst>
            <pc:docMk/>
            <pc:sldMk cId="3132680377" sldId="259"/>
            <ac:spMk id="16" creationId="{9561B0ED-BF4E-D7B6-3A03-0A5B76924A8B}"/>
          </ac:spMkLst>
        </pc:spChg>
        <pc:spChg chg="mod">
          <ac:chgData name="Oga Yusuke" userId="eaf32524-b8a4-4d3d-af03-96ad69701f79" providerId="ADAL" clId="{8E693A3D-EDCD-B54A-8992-48F42C57FCC1}" dt="2025-06-09T18:52:25.799" v="5107" actId="2711"/>
          <ac:spMkLst>
            <pc:docMk/>
            <pc:sldMk cId="3132680377" sldId="259"/>
            <ac:spMk id="17" creationId="{526653C8-5E1B-C06D-87C3-CE2986529AFB}"/>
          </ac:spMkLst>
        </pc:spChg>
        <pc:spChg chg="add mod">
          <ac:chgData name="Oga Yusuke" userId="eaf32524-b8a4-4d3d-af03-96ad69701f79" providerId="ADAL" clId="{8E693A3D-EDCD-B54A-8992-48F42C57FCC1}" dt="2025-06-09T18:52:25.799" v="5107" actId="2711"/>
          <ac:spMkLst>
            <pc:docMk/>
            <pc:sldMk cId="3132680377" sldId="259"/>
            <ac:spMk id="20" creationId="{0FA9F8DA-EA0C-D012-C6AC-DC89874BA9E6}"/>
          </ac:spMkLst>
        </pc:spChg>
        <pc:spChg chg="add mod">
          <ac:chgData name="Oga Yusuke" userId="eaf32524-b8a4-4d3d-af03-96ad69701f79" providerId="ADAL" clId="{8E693A3D-EDCD-B54A-8992-48F42C57FCC1}" dt="2025-06-14T07:41:56.810" v="8787" actId="20577"/>
          <ac:spMkLst>
            <pc:docMk/>
            <pc:sldMk cId="3132680377" sldId="259"/>
            <ac:spMk id="35" creationId="{753B06FE-A624-DD03-67E9-A4B7B1FB8518}"/>
          </ac:spMkLst>
        </pc:spChg>
        <pc:spChg chg="add mod">
          <ac:chgData name="Oga Yusuke" userId="eaf32524-b8a4-4d3d-af03-96ad69701f79" providerId="ADAL" clId="{8E693A3D-EDCD-B54A-8992-48F42C57FCC1}" dt="2025-06-14T07:41:45.677" v="8780" actId="1076"/>
          <ac:spMkLst>
            <pc:docMk/>
            <pc:sldMk cId="3132680377" sldId="259"/>
            <ac:spMk id="36" creationId="{B4BE96CE-8E3C-02D6-5B74-D80601F6A338}"/>
          </ac:spMkLst>
        </pc:spChg>
        <pc:spChg chg="add mod">
          <ac:chgData name="Oga Yusuke" userId="eaf32524-b8a4-4d3d-af03-96ad69701f79" providerId="ADAL" clId="{8E693A3D-EDCD-B54A-8992-48F42C57FCC1}" dt="2025-06-09T18:52:25.799" v="5107" actId="2711"/>
          <ac:spMkLst>
            <pc:docMk/>
            <pc:sldMk cId="3132680377" sldId="259"/>
            <ac:spMk id="37" creationId="{782FE318-750E-8491-D37F-BD291A758CD2}"/>
          </ac:spMkLst>
        </pc:spChg>
        <pc:grpChg chg="add mod">
          <ac:chgData name="Oga Yusuke" userId="eaf32524-b8a4-4d3d-af03-96ad69701f79" providerId="ADAL" clId="{8E693A3D-EDCD-B54A-8992-48F42C57FCC1}" dt="2025-06-09T18:21:31.971" v="4342" actId="207"/>
          <ac:grpSpMkLst>
            <pc:docMk/>
            <pc:sldMk cId="3132680377" sldId="259"/>
            <ac:grpSpMk id="13" creationId="{ED3CCEEF-C32E-04C6-2E5D-286937A8699C}"/>
          </ac:grpSpMkLst>
        </pc:grpChg>
        <pc:grpChg chg="add mod">
          <ac:chgData name="Oga Yusuke" userId="eaf32524-b8a4-4d3d-af03-96ad69701f79" providerId="ADAL" clId="{8E693A3D-EDCD-B54A-8992-48F42C57FCC1}" dt="2025-06-09T18:21:31.971" v="4342" actId="207"/>
          <ac:grpSpMkLst>
            <pc:docMk/>
            <pc:sldMk cId="3132680377" sldId="259"/>
            <ac:grpSpMk id="21" creationId="{446478F0-B1BA-735B-035F-71AAB4502FF0}"/>
          </ac:grpSpMkLst>
        </pc:grpChg>
        <pc:picChg chg="mod">
          <ac:chgData name="Oga Yusuke" userId="eaf32524-b8a4-4d3d-af03-96ad69701f79" providerId="ADAL" clId="{8E693A3D-EDCD-B54A-8992-48F42C57FCC1}" dt="2025-06-09T18:21:31.971" v="4342" actId="207"/>
          <ac:picMkLst>
            <pc:docMk/>
            <pc:sldMk cId="3132680377" sldId="259"/>
            <ac:picMk id="15" creationId="{CC0F4461-5824-08EB-967D-1D65B0389194}"/>
          </ac:picMkLst>
        </pc:picChg>
        <pc:picChg chg="mod">
          <ac:chgData name="Oga Yusuke" userId="eaf32524-b8a4-4d3d-af03-96ad69701f79" providerId="ADAL" clId="{8E693A3D-EDCD-B54A-8992-48F42C57FCC1}" dt="2025-06-09T18:21:31.971" v="4342" actId="207"/>
          <ac:picMkLst>
            <pc:docMk/>
            <pc:sldMk cId="3132680377" sldId="259"/>
            <ac:picMk id="18" creationId="{F6B9A1D6-25B2-5191-FA0D-2E07FA9B6219}"/>
          </ac:picMkLst>
        </pc:picChg>
        <pc:picChg chg="mod">
          <ac:chgData name="Oga Yusuke" userId="eaf32524-b8a4-4d3d-af03-96ad69701f79" providerId="ADAL" clId="{8E693A3D-EDCD-B54A-8992-48F42C57FCC1}" dt="2025-06-09T18:21:31.971" v="4342" actId="207"/>
          <ac:picMkLst>
            <pc:docMk/>
            <pc:sldMk cId="3132680377" sldId="259"/>
            <ac:picMk id="19" creationId="{45BF24C1-5810-82D1-501D-BD557A88517C}"/>
          </ac:picMkLst>
        </pc:picChg>
      </pc:sldChg>
      <pc:sldChg chg="addSp delSp modSp add mod modNotesTx">
        <pc:chgData name="Oga Yusuke" userId="eaf32524-b8a4-4d3d-af03-96ad69701f79" providerId="ADAL" clId="{8E693A3D-EDCD-B54A-8992-48F42C57FCC1}" dt="2025-06-14T07:37:23.856" v="8680" actId="20577"/>
        <pc:sldMkLst>
          <pc:docMk/>
          <pc:sldMk cId="3920608750" sldId="260"/>
        </pc:sldMkLst>
        <pc:spChg chg="add mod">
          <ac:chgData name="Oga Yusuke" userId="eaf32524-b8a4-4d3d-af03-96ad69701f79" providerId="ADAL" clId="{8E693A3D-EDCD-B54A-8992-48F42C57FCC1}" dt="2025-06-14T07:37:23.856" v="8680" actId="20577"/>
          <ac:spMkLst>
            <pc:docMk/>
            <pc:sldMk cId="3920608750" sldId="260"/>
            <ac:spMk id="2" creationId="{D8E7C7D3-549A-8D6C-0130-1D1E8CB1BEE2}"/>
          </ac:spMkLst>
        </pc:spChg>
        <pc:spChg chg="add mod">
          <ac:chgData name="Oga Yusuke" userId="eaf32524-b8a4-4d3d-af03-96ad69701f79" providerId="ADAL" clId="{8E693A3D-EDCD-B54A-8992-48F42C57FCC1}" dt="2025-06-09T19:57:10.915" v="5727" actId="207"/>
          <ac:spMkLst>
            <pc:docMk/>
            <pc:sldMk cId="3920608750" sldId="260"/>
            <ac:spMk id="3" creationId="{47E48865-000C-28F3-A2E1-5C244D84B170}"/>
          </ac:spMkLst>
        </pc:spChg>
        <pc:spChg chg="mod">
          <ac:chgData name="Oga Yusuke" userId="eaf32524-b8a4-4d3d-af03-96ad69701f79" providerId="ADAL" clId="{8E693A3D-EDCD-B54A-8992-48F42C57FCC1}" dt="2025-06-09T19:54:19.616" v="5694" actId="1076"/>
          <ac:spMkLst>
            <pc:docMk/>
            <pc:sldMk cId="3920608750" sldId="260"/>
            <ac:spMk id="4" creationId="{86576253-AC0D-38E6-73DC-2EACD28BEEEA}"/>
          </ac:spMkLst>
        </pc:spChg>
        <pc:spChg chg="mod">
          <ac:chgData name="Oga Yusuke" userId="eaf32524-b8a4-4d3d-af03-96ad69701f79" providerId="ADAL" clId="{8E693A3D-EDCD-B54A-8992-48F42C57FCC1}" dt="2025-06-09T20:00:47.742" v="5759" actId="1076"/>
          <ac:spMkLst>
            <pc:docMk/>
            <pc:sldMk cId="3920608750" sldId="260"/>
            <ac:spMk id="6" creationId="{36B62E91-96A0-48EA-4622-2CD2DDB57E73}"/>
          </ac:spMkLst>
        </pc:spChg>
        <pc:spChg chg="add mod">
          <ac:chgData name="Oga Yusuke" userId="eaf32524-b8a4-4d3d-af03-96ad69701f79" providerId="ADAL" clId="{8E693A3D-EDCD-B54A-8992-48F42C57FCC1}" dt="2025-06-09T20:00:47.742" v="5759" actId="1076"/>
          <ac:spMkLst>
            <pc:docMk/>
            <pc:sldMk cId="3920608750" sldId="260"/>
            <ac:spMk id="7" creationId="{38CC9739-5B78-CCFF-E3C0-C0662B23085B}"/>
          </ac:spMkLst>
        </pc:spChg>
        <pc:spChg chg="mod">
          <ac:chgData name="Oga Yusuke" userId="eaf32524-b8a4-4d3d-af03-96ad69701f79" providerId="ADAL" clId="{8E693A3D-EDCD-B54A-8992-48F42C57FCC1}" dt="2025-06-09T20:00:47.742" v="5759" actId="1076"/>
          <ac:spMkLst>
            <pc:docMk/>
            <pc:sldMk cId="3920608750" sldId="260"/>
            <ac:spMk id="8" creationId="{608FC9FD-7039-8A9A-DF0B-55395DB17E70}"/>
          </ac:spMkLst>
        </pc:spChg>
        <pc:spChg chg="mod">
          <ac:chgData name="Oga Yusuke" userId="eaf32524-b8a4-4d3d-af03-96ad69701f79" providerId="ADAL" clId="{8E693A3D-EDCD-B54A-8992-48F42C57FCC1}" dt="2025-06-09T20:00:47.742" v="5759" actId="1076"/>
          <ac:spMkLst>
            <pc:docMk/>
            <pc:sldMk cId="3920608750" sldId="260"/>
            <ac:spMk id="17" creationId="{A85F02FA-A499-7931-AFD4-FBB9F9BF198D}"/>
          </ac:spMkLst>
        </pc:spChg>
        <pc:spChg chg="mod">
          <ac:chgData name="Oga Yusuke" userId="eaf32524-b8a4-4d3d-af03-96ad69701f79" providerId="ADAL" clId="{8E693A3D-EDCD-B54A-8992-48F42C57FCC1}" dt="2025-06-09T19:49:41.642" v="5618" actId="2711"/>
          <ac:spMkLst>
            <pc:docMk/>
            <pc:sldMk cId="3920608750" sldId="260"/>
            <ac:spMk id="25" creationId="{DCE6DF25-B61A-5CE0-F31C-747ADDEEAEAB}"/>
          </ac:spMkLst>
        </pc:spChg>
        <pc:spChg chg="add mod">
          <ac:chgData name="Oga Yusuke" userId="eaf32524-b8a4-4d3d-af03-96ad69701f79" providerId="ADAL" clId="{8E693A3D-EDCD-B54A-8992-48F42C57FCC1}" dt="2025-06-09T20:00:47.742" v="5759" actId="1076"/>
          <ac:spMkLst>
            <pc:docMk/>
            <pc:sldMk cId="3920608750" sldId="260"/>
            <ac:spMk id="40" creationId="{E2B8C05A-64DE-F123-EEC4-1C62E4A1EDA5}"/>
          </ac:spMkLst>
        </pc:spChg>
        <pc:spChg chg="add mod">
          <ac:chgData name="Oga Yusuke" userId="eaf32524-b8a4-4d3d-af03-96ad69701f79" providerId="ADAL" clId="{8E693A3D-EDCD-B54A-8992-48F42C57FCC1}" dt="2025-06-09T20:00:47.742" v="5759" actId="1076"/>
          <ac:spMkLst>
            <pc:docMk/>
            <pc:sldMk cId="3920608750" sldId="260"/>
            <ac:spMk id="41" creationId="{57919475-524F-64B6-F675-C65090F7A306}"/>
          </ac:spMkLst>
        </pc:spChg>
        <pc:spChg chg="mod">
          <ac:chgData name="Oga Yusuke" userId="eaf32524-b8a4-4d3d-af03-96ad69701f79" providerId="ADAL" clId="{8E693A3D-EDCD-B54A-8992-48F42C57FCC1}" dt="2025-06-09T19:56:55.418" v="5726" actId="1035"/>
          <ac:spMkLst>
            <pc:docMk/>
            <pc:sldMk cId="3920608750" sldId="260"/>
            <ac:spMk id="43" creationId="{2935A762-F00C-6B44-A832-588DF003A0B7}"/>
          </ac:spMkLst>
        </pc:spChg>
        <pc:spChg chg="mod">
          <ac:chgData name="Oga Yusuke" userId="eaf32524-b8a4-4d3d-af03-96ad69701f79" providerId="ADAL" clId="{8E693A3D-EDCD-B54A-8992-48F42C57FCC1}" dt="2025-06-09T19:54:10.004" v="5692" actId="14100"/>
          <ac:spMkLst>
            <pc:docMk/>
            <pc:sldMk cId="3920608750" sldId="260"/>
            <ac:spMk id="45" creationId="{D159ABA0-6B4F-1A98-C378-75F56DD4C46F}"/>
          </ac:spMkLst>
        </pc:spChg>
        <pc:spChg chg="mod">
          <ac:chgData name="Oga Yusuke" userId="eaf32524-b8a4-4d3d-af03-96ad69701f79" providerId="ADAL" clId="{8E693A3D-EDCD-B54A-8992-48F42C57FCC1}" dt="2025-06-09T18:44:26.328" v="5024" actId="113"/>
          <ac:spMkLst>
            <pc:docMk/>
            <pc:sldMk cId="3920608750" sldId="260"/>
            <ac:spMk id="50" creationId="{101AB92F-BA4F-38F4-96FF-B5C652B24146}"/>
          </ac:spMkLst>
        </pc:spChg>
        <pc:spChg chg="mod">
          <ac:chgData name="Oga Yusuke" userId="eaf32524-b8a4-4d3d-af03-96ad69701f79" providerId="ADAL" clId="{8E693A3D-EDCD-B54A-8992-48F42C57FCC1}" dt="2025-06-09T19:49:41.642" v="5618" actId="2711"/>
          <ac:spMkLst>
            <pc:docMk/>
            <pc:sldMk cId="3920608750" sldId="260"/>
            <ac:spMk id="51" creationId="{FDC46032-D923-4A9F-21FD-A6A82B018B58}"/>
          </ac:spMkLst>
        </pc:spChg>
        <pc:spChg chg="mod">
          <ac:chgData name="Oga Yusuke" userId="eaf32524-b8a4-4d3d-af03-96ad69701f79" providerId="ADAL" clId="{8E693A3D-EDCD-B54A-8992-48F42C57FCC1}" dt="2025-06-09T18:44:26.328" v="5024" actId="113"/>
          <ac:spMkLst>
            <pc:docMk/>
            <pc:sldMk cId="3920608750" sldId="260"/>
            <ac:spMk id="52" creationId="{E91D9C25-1227-E998-A6E7-24473E3F1D94}"/>
          </ac:spMkLst>
        </pc:spChg>
        <pc:spChg chg="mod">
          <ac:chgData name="Oga Yusuke" userId="eaf32524-b8a4-4d3d-af03-96ad69701f79" providerId="ADAL" clId="{8E693A3D-EDCD-B54A-8992-48F42C57FCC1}" dt="2025-06-09T19:56:55.418" v="5726" actId="1035"/>
          <ac:spMkLst>
            <pc:docMk/>
            <pc:sldMk cId="3920608750" sldId="260"/>
            <ac:spMk id="53" creationId="{DC51812C-0B47-F261-6753-5C69ACAB44F7}"/>
          </ac:spMkLst>
        </pc:spChg>
        <pc:spChg chg="mod">
          <ac:chgData name="Oga Yusuke" userId="eaf32524-b8a4-4d3d-af03-96ad69701f79" providerId="ADAL" clId="{8E693A3D-EDCD-B54A-8992-48F42C57FCC1}" dt="2025-06-09T19:56:55.418" v="5726" actId="1035"/>
          <ac:spMkLst>
            <pc:docMk/>
            <pc:sldMk cId="3920608750" sldId="260"/>
            <ac:spMk id="54" creationId="{3F45B298-2031-EAC1-E50E-AB58DE80A5D3}"/>
          </ac:spMkLst>
        </pc:spChg>
        <pc:spChg chg="add mod">
          <ac:chgData name="Oga Yusuke" userId="eaf32524-b8a4-4d3d-af03-96ad69701f79" providerId="ADAL" clId="{8E693A3D-EDCD-B54A-8992-48F42C57FCC1}" dt="2025-06-09T19:56:55.418" v="5726" actId="1035"/>
          <ac:spMkLst>
            <pc:docMk/>
            <pc:sldMk cId="3920608750" sldId="260"/>
            <ac:spMk id="55" creationId="{4E9D3473-3C1A-3F3A-8491-88F4B8F9FE03}"/>
          </ac:spMkLst>
        </pc:spChg>
        <pc:spChg chg="add mod">
          <ac:chgData name="Oga Yusuke" userId="eaf32524-b8a4-4d3d-af03-96ad69701f79" providerId="ADAL" clId="{8E693A3D-EDCD-B54A-8992-48F42C57FCC1}" dt="2025-06-09T18:42:33.842" v="4962" actId="1076"/>
          <ac:spMkLst>
            <pc:docMk/>
            <pc:sldMk cId="3920608750" sldId="260"/>
            <ac:spMk id="58" creationId="{7C6F4D7E-7181-E91F-C361-27AEE0C083E7}"/>
          </ac:spMkLst>
        </pc:spChg>
        <pc:spChg chg="add mod topLvl">
          <ac:chgData name="Oga Yusuke" userId="eaf32524-b8a4-4d3d-af03-96ad69701f79" providerId="ADAL" clId="{8E693A3D-EDCD-B54A-8992-48F42C57FCC1}" dt="2025-06-09T20:00:37.970" v="5758" actId="1076"/>
          <ac:spMkLst>
            <pc:docMk/>
            <pc:sldMk cId="3920608750" sldId="260"/>
            <ac:spMk id="59" creationId="{FEF919D8-7796-5CC5-492C-583782250A2B}"/>
          </ac:spMkLst>
        </pc:spChg>
        <pc:spChg chg="add mod">
          <ac:chgData name="Oga Yusuke" userId="eaf32524-b8a4-4d3d-af03-96ad69701f79" providerId="ADAL" clId="{8E693A3D-EDCD-B54A-8992-48F42C57FCC1}" dt="2025-06-09T19:49:41.642" v="5618" actId="2711"/>
          <ac:spMkLst>
            <pc:docMk/>
            <pc:sldMk cId="3920608750" sldId="260"/>
            <ac:spMk id="64" creationId="{9EC1A2EB-FDDA-3AB3-9AAD-97265845BB9E}"/>
          </ac:spMkLst>
        </pc:spChg>
        <pc:spChg chg="add mod">
          <ac:chgData name="Oga Yusuke" userId="eaf32524-b8a4-4d3d-af03-96ad69701f79" providerId="ADAL" clId="{8E693A3D-EDCD-B54A-8992-48F42C57FCC1}" dt="2025-06-09T20:00:59.385" v="5761" actId="1036"/>
          <ac:spMkLst>
            <pc:docMk/>
            <pc:sldMk cId="3920608750" sldId="260"/>
            <ac:spMk id="66" creationId="{8D0EE40C-B629-B913-9CC4-57ACD3DB0DF1}"/>
          </ac:spMkLst>
        </pc:spChg>
        <pc:spChg chg="add mod">
          <ac:chgData name="Oga Yusuke" userId="eaf32524-b8a4-4d3d-af03-96ad69701f79" providerId="ADAL" clId="{8E693A3D-EDCD-B54A-8992-48F42C57FCC1}" dt="2025-06-09T19:56:55.418" v="5726" actId="1035"/>
          <ac:spMkLst>
            <pc:docMk/>
            <pc:sldMk cId="3920608750" sldId="260"/>
            <ac:spMk id="67" creationId="{9799ED87-D496-A5B6-4FB0-083B909A3984}"/>
          </ac:spMkLst>
        </pc:spChg>
        <pc:spChg chg="add mod">
          <ac:chgData name="Oga Yusuke" userId="eaf32524-b8a4-4d3d-af03-96ad69701f79" providerId="ADAL" clId="{8E693A3D-EDCD-B54A-8992-48F42C57FCC1}" dt="2025-06-09T19:49:41.642" v="5618" actId="2711"/>
          <ac:spMkLst>
            <pc:docMk/>
            <pc:sldMk cId="3920608750" sldId="260"/>
            <ac:spMk id="68" creationId="{ABEFA903-F938-662D-97E8-C707F82F55BC}"/>
          </ac:spMkLst>
        </pc:spChg>
        <pc:spChg chg="add mod topLvl">
          <ac:chgData name="Oga Yusuke" userId="eaf32524-b8a4-4d3d-af03-96ad69701f79" providerId="ADAL" clId="{8E693A3D-EDCD-B54A-8992-48F42C57FCC1}" dt="2025-06-09T19:55:28.960" v="5707" actId="207"/>
          <ac:spMkLst>
            <pc:docMk/>
            <pc:sldMk cId="3920608750" sldId="260"/>
            <ac:spMk id="70" creationId="{4CF18048-FC66-66F0-6F1F-6502D1177091}"/>
          </ac:spMkLst>
        </pc:spChg>
        <pc:spChg chg="add mod">
          <ac:chgData name="Oga Yusuke" userId="eaf32524-b8a4-4d3d-af03-96ad69701f79" providerId="ADAL" clId="{8E693A3D-EDCD-B54A-8992-48F42C57FCC1}" dt="2025-06-09T20:00:37.970" v="5758" actId="1076"/>
          <ac:spMkLst>
            <pc:docMk/>
            <pc:sldMk cId="3920608750" sldId="260"/>
            <ac:spMk id="71" creationId="{C142E222-4C04-B64B-B908-915FA35E6B9B}"/>
          </ac:spMkLst>
        </pc:spChg>
        <pc:spChg chg="add del mod">
          <ac:chgData name="Oga Yusuke" userId="eaf32524-b8a4-4d3d-af03-96ad69701f79" providerId="ADAL" clId="{8E693A3D-EDCD-B54A-8992-48F42C57FCC1}" dt="2025-06-09T20:00:59.385" v="5761" actId="1036"/>
          <ac:spMkLst>
            <pc:docMk/>
            <pc:sldMk cId="3920608750" sldId="260"/>
            <ac:spMk id="72" creationId="{FFCE5B37-346F-51EE-4E54-91A64D4D16AD}"/>
          </ac:spMkLst>
        </pc:spChg>
        <pc:spChg chg="add mod">
          <ac:chgData name="Oga Yusuke" userId="eaf32524-b8a4-4d3d-af03-96ad69701f79" providerId="ADAL" clId="{8E693A3D-EDCD-B54A-8992-48F42C57FCC1}" dt="2025-06-09T19:59:35.535" v="5742" actId="1582"/>
          <ac:spMkLst>
            <pc:docMk/>
            <pc:sldMk cId="3920608750" sldId="260"/>
            <ac:spMk id="77" creationId="{13AD89BE-F622-7169-DC35-965121F118A1}"/>
          </ac:spMkLst>
        </pc:spChg>
        <pc:grpChg chg="mod">
          <ac:chgData name="Oga Yusuke" userId="eaf32524-b8a4-4d3d-af03-96ad69701f79" providerId="ADAL" clId="{8E693A3D-EDCD-B54A-8992-48F42C57FCC1}" dt="2025-06-09T20:00:47.742" v="5759" actId="1076"/>
          <ac:grpSpMkLst>
            <pc:docMk/>
            <pc:sldMk cId="3920608750" sldId="260"/>
            <ac:grpSpMk id="9" creationId="{CEFAE1F7-B7A1-50A8-5E31-2E3F6C4F350D}"/>
          </ac:grpSpMkLst>
        </pc:grpChg>
        <pc:grpChg chg="mod">
          <ac:chgData name="Oga Yusuke" userId="eaf32524-b8a4-4d3d-af03-96ad69701f79" providerId="ADAL" clId="{8E693A3D-EDCD-B54A-8992-48F42C57FCC1}" dt="2025-06-09T19:54:19.616" v="5694" actId="1076"/>
          <ac:grpSpMkLst>
            <pc:docMk/>
            <pc:sldMk cId="3920608750" sldId="260"/>
            <ac:grpSpMk id="44" creationId="{69656147-16AE-7D12-0BE4-04B05814D497}"/>
          </ac:grpSpMkLst>
        </pc:grpChg>
        <pc:picChg chg="mod">
          <ac:chgData name="Oga Yusuke" userId="eaf32524-b8a4-4d3d-af03-96ad69701f79" providerId="ADAL" clId="{8E693A3D-EDCD-B54A-8992-48F42C57FCC1}" dt="2025-06-09T20:00:47.742" v="5759" actId="1076"/>
          <ac:picMkLst>
            <pc:docMk/>
            <pc:sldMk cId="3920608750" sldId="260"/>
            <ac:picMk id="26" creationId="{4764C415-01D8-5757-74CF-640316FEA3BA}"/>
          </ac:picMkLst>
        </pc:picChg>
        <pc:picChg chg="mod">
          <ac:chgData name="Oga Yusuke" userId="eaf32524-b8a4-4d3d-af03-96ad69701f79" providerId="ADAL" clId="{8E693A3D-EDCD-B54A-8992-48F42C57FCC1}" dt="2025-06-09T20:00:47.742" v="5759" actId="1076"/>
          <ac:picMkLst>
            <pc:docMk/>
            <pc:sldMk cId="3920608750" sldId="260"/>
            <ac:picMk id="27" creationId="{37BD6C5C-EE79-500E-04B7-78D9EF9D37AD}"/>
          </ac:picMkLst>
        </pc:picChg>
        <pc:picChg chg="mod">
          <ac:chgData name="Oga Yusuke" userId="eaf32524-b8a4-4d3d-af03-96ad69701f79" providerId="ADAL" clId="{8E693A3D-EDCD-B54A-8992-48F42C57FCC1}" dt="2025-06-09T20:00:47.742" v="5759" actId="1076"/>
          <ac:picMkLst>
            <pc:docMk/>
            <pc:sldMk cId="3920608750" sldId="260"/>
            <ac:picMk id="38" creationId="{5588E1AD-56A1-575E-62A9-E3E34F4FA480}"/>
          </ac:picMkLst>
        </pc:picChg>
        <pc:picChg chg="mod">
          <ac:chgData name="Oga Yusuke" userId="eaf32524-b8a4-4d3d-af03-96ad69701f79" providerId="ADAL" clId="{8E693A3D-EDCD-B54A-8992-48F42C57FCC1}" dt="2025-06-09T19:53:27.690" v="5684" actId="1076"/>
          <ac:picMkLst>
            <pc:docMk/>
            <pc:sldMk cId="3920608750" sldId="260"/>
            <ac:picMk id="39" creationId="{F872AA12-D1F5-2166-B420-DC9C83BE8844}"/>
          </ac:picMkLst>
        </pc:picChg>
        <pc:picChg chg="add mod">
          <ac:chgData name="Oga Yusuke" userId="eaf32524-b8a4-4d3d-af03-96ad69701f79" providerId="ADAL" clId="{8E693A3D-EDCD-B54A-8992-48F42C57FCC1}" dt="2025-06-09T20:00:59.385" v="5761" actId="1036"/>
          <ac:picMkLst>
            <pc:docMk/>
            <pc:sldMk cId="3920608750" sldId="260"/>
            <ac:picMk id="65" creationId="{AD26486A-E6EC-0BB4-E2D8-CF59BA2D4F31}"/>
          </ac:picMkLst>
        </pc:picChg>
        <pc:cxnChg chg="add del mod">
          <ac:chgData name="Oga Yusuke" userId="eaf32524-b8a4-4d3d-af03-96ad69701f79" providerId="ADAL" clId="{8E693A3D-EDCD-B54A-8992-48F42C57FCC1}" dt="2025-06-09T20:00:59.385" v="5761" actId="1036"/>
          <ac:cxnSpMkLst>
            <pc:docMk/>
            <pc:sldMk cId="3920608750" sldId="260"/>
            <ac:cxnSpMk id="56" creationId="{F78BCACF-0985-4C7B-A897-45346F0C7B06}"/>
          </ac:cxnSpMkLst>
        </pc:cxnChg>
        <pc:cxnChg chg="add mod">
          <ac:chgData name="Oga Yusuke" userId="eaf32524-b8a4-4d3d-af03-96ad69701f79" providerId="ADAL" clId="{8E693A3D-EDCD-B54A-8992-48F42C57FCC1}" dt="2025-06-09T20:00:59.385" v="5761" actId="1036"/>
          <ac:cxnSpMkLst>
            <pc:docMk/>
            <pc:sldMk cId="3920608750" sldId="260"/>
            <ac:cxnSpMk id="74" creationId="{A21F55C3-6A75-7662-8CAB-6497BFD2FE33}"/>
          </ac:cxnSpMkLst>
        </pc:cxnChg>
        <pc:cxnChg chg="add mod">
          <ac:chgData name="Oga Yusuke" userId="eaf32524-b8a4-4d3d-af03-96ad69701f79" providerId="ADAL" clId="{8E693A3D-EDCD-B54A-8992-48F42C57FCC1}" dt="2025-06-09T20:00:59.385" v="5761" actId="1036"/>
          <ac:cxnSpMkLst>
            <pc:docMk/>
            <pc:sldMk cId="3920608750" sldId="260"/>
            <ac:cxnSpMk id="75" creationId="{88FECE65-6696-45D6-FB74-6077C021403F}"/>
          </ac:cxnSpMkLst>
        </pc:cxnChg>
      </pc:sldChg>
      <pc:sldChg chg="addSp delSp modSp add mod modNotesTx">
        <pc:chgData name="Oga Yusuke" userId="eaf32524-b8a4-4d3d-af03-96ad69701f79" providerId="ADAL" clId="{8E693A3D-EDCD-B54A-8992-48F42C57FCC1}" dt="2025-06-14T07:43:11.067" v="8809" actId="20577"/>
        <pc:sldMkLst>
          <pc:docMk/>
          <pc:sldMk cId="4110274909" sldId="261"/>
        </pc:sldMkLst>
      </pc:sldChg>
      <pc:sldChg chg="addSp delSp modSp new mod">
        <pc:chgData name="Oga Yusuke" userId="eaf32524-b8a4-4d3d-af03-96ad69701f79" providerId="ADAL" clId="{8E693A3D-EDCD-B54A-8992-48F42C57FCC1}" dt="2025-06-14T07:38:04.766" v="8690" actId="20577"/>
        <pc:sldMkLst>
          <pc:docMk/>
          <pc:sldMk cId="1210787475" sldId="262"/>
        </pc:sldMkLst>
      </pc:sldChg>
      <pc:sldChg chg="addSp delSp modSp add del mod modNotesTx">
        <pc:chgData name="Oga Yusuke" userId="eaf32524-b8a4-4d3d-af03-96ad69701f79" providerId="ADAL" clId="{8E693A3D-EDCD-B54A-8992-48F42C57FCC1}" dt="2025-06-09T18:59:04.153" v="5188" actId="2696"/>
        <pc:sldMkLst>
          <pc:docMk/>
          <pc:sldMk cId="2478044022" sldId="263"/>
        </pc:sldMkLst>
      </pc:sldChg>
      <pc:sldChg chg="addSp delSp add del setBg delDesignElem">
        <pc:chgData name="Oga Yusuke" userId="eaf32524-b8a4-4d3d-af03-96ad69701f79" providerId="ADAL" clId="{8E693A3D-EDCD-B54A-8992-48F42C57FCC1}" dt="2025-06-09T18:57:01.815" v="5142"/>
        <pc:sldMkLst>
          <pc:docMk/>
          <pc:sldMk cId="3395006092" sldId="263"/>
        </pc:sldMkLst>
      </pc:sldChg>
      <pc:sldChg chg="delSp modSp add mod setBg delDesignElem">
        <pc:chgData name="Oga Yusuke" userId="eaf32524-b8a4-4d3d-af03-96ad69701f79" providerId="ADAL" clId="{8E693A3D-EDCD-B54A-8992-48F42C57FCC1}" dt="2025-06-14T07:34:45.386" v="8662" actId="20577"/>
        <pc:sldMkLst>
          <pc:docMk/>
          <pc:sldMk cId="3576390570" sldId="263"/>
        </pc:sldMkLst>
        <pc:spChg chg="mod">
          <ac:chgData name="Oga Yusuke" userId="eaf32524-b8a4-4d3d-af03-96ad69701f79" providerId="ADAL" clId="{8E693A3D-EDCD-B54A-8992-48F42C57FCC1}" dt="2025-06-14T07:34:45.386" v="8662" actId="20577"/>
          <ac:spMkLst>
            <pc:docMk/>
            <pc:sldMk cId="3576390570" sldId="263"/>
            <ac:spMk id="14" creationId="{926718E6-8C55-C309-2599-804A436F2EE2}"/>
          </ac:spMkLst>
        </pc:spChg>
        <pc:spChg chg="mod">
          <ac:chgData name="Oga Yusuke" userId="eaf32524-b8a4-4d3d-af03-96ad69701f79" providerId="ADAL" clId="{8E693A3D-EDCD-B54A-8992-48F42C57FCC1}" dt="2025-06-09T18:59:40.946" v="5224" actId="20577"/>
          <ac:spMkLst>
            <pc:docMk/>
            <pc:sldMk cId="3576390570" sldId="263"/>
            <ac:spMk id="15" creationId="{E5F52AEE-CD5B-98C9-96C5-EC1768604424}"/>
          </ac:spMkLst>
        </pc:spChg>
      </pc:sldChg>
      <pc:sldChg chg="delSp modSp add mod setBg delDesignElem">
        <pc:chgData name="Oga Yusuke" userId="eaf32524-b8a4-4d3d-af03-96ad69701f79" providerId="ADAL" clId="{8E693A3D-EDCD-B54A-8992-48F42C57FCC1}" dt="2025-06-10T08:04:58.779" v="8525" actId="20577"/>
        <pc:sldMkLst>
          <pc:docMk/>
          <pc:sldMk cId="740092238" sldId="264"/>
        </pc:sldMkLst>
        <pc:spChg chg="mod">
          <ac:chgData name="Oga Yusuke" userId="eaf32524-b8a4-4d3d-af03-96ad69701f79" providerId="ADAL" clId="{8E693A3D-EDCD-B54A-8992-48F42C57FCC1}" dt="2025-06-10T08:04:58.779" v="8525" actId="20577"/>
          <ac:spMkLst>
            <pc:docMk/>
            <pc:sldMk cId="740092238" sldId="264"/>
            <ac:spMk id="14" creationId="{8C80E9B1-3192-8A3B-ECFB-F10B94106646}"/>
          </ac:spMkLst>
        </pc:spChg>
        <pc:spChg chg="mod">
          <ac:chgData name="Oga Yusuke" userId="eaf32524-b8a4-4d3d-af03-96ad69701f79" providerId="ADAL" clId="{8E693A3D-EDCD-B54A-8992-48F42C57FCC1}" dt="2025-06-09T18:59:22.114" v="5213" actId="20577"/>
          <ac:spMkLst>
            <pc:docMk/>
            <pc:sldMk cId="740092238" sldId="264"/>
            <ac:spMk id="15" creationId="{5E86F51D-4351-FFFF-53CB-4B3665393A5C}"/>
          </ac:spMkLst>
        </pc:spChg>
      </pc:sldChg>
      <pc:sldChg chg="addSp delSp modSp add mod setBg delDesignElem">
        <pc:chgData name="Oga Yusuke" userId="eaf32524-b8a4-4d3d-af03-96ad69701f79" providerId="ADAL" clId="{8E693A3D-EDCD-B54A-8992-48F42C57FCC1}" dt="2025-06-14T07:48:21.495" v="8917" actId="20577"/>
        <pc:sldMkLst>
          <pc:docMk/>
          <pc:sldMk cId="3073927642" sldId="265"/>
        </pc:sldMkLst>
        <pc:spChg chg="add mod">
          <ac:chgData name="Oga Yusuke" userId="eaf32524-b8a4-4d3d-af03-96ad69701f79" providerId="ADAL" clId="{8E693A3D-EDCD-B54A-8992-48F42C57FCC1}" dt="2025-06-14T07:48:21.495" v="8917" actId="20577"/>
          <ac:spMkLst>
            <pc:docMk/>
            <pc:sldMk cId="3073927642" sldId="265"/>
            <ac:spMk id="2" creationId="{F964F1DD-7C7E-B1AD-6A09-82BFDCEB477E}"/>
          </ac:spMkLst>
        </pc:spChg>
        <pc:spChg chg="mod">
          <ac:chgData name="Oga Yusuke" userId="eaf32524-b8a4-4d3d-af03-96ad69701f79" providerId="ADAL" clId="{8E693A3D-EDCD-B54A-8992-48F42C57FCC1}" dt="2025-06-14T07:34:32.298" v="8655" actId="20577"/>
          <ac:spMkLst>
            <pc:docMk/>
            <pc:sldMk cId="3073927642" sldId="265"/>
            <ac:spMk id="14" creationId="{5CF71DFA-1385-E5B1-1885-F54BB6362832}"/>
          </ac:spMkLst>
        </pc:spChg>
      </pc:sldChg>
      <pc:sldChg chg="addSp modSp add mod">
        <pc:chgData name="Oga Yusuke" userId="eaf32524-b8a4-4d3d-af03-96ad69701f79" providerId="ADAL" clId="{8E693A3D-EDCD-B54A-8992-48F42C57FCC1}" dt="2025-06-14T07:39:06.820" v="8715" actId="20577"/>
        <pc:sldMkLst>
          <pc:docMk/>
          <pc:sldMk cId="537044865" sldId="266"/>
        </pc:sldMkLst>
      </pc:sldChg>
      <pc:sldChg chg="modSp add mod">
        <pc:chgData name="Oga Yusuke" userId="eaf32524-b8a4-4d3d-af03-96ad69701f79" providerId="ADAL" clId="{8E693A3D-EDCD-B54A-8992-48F42C57FCC1}" dt="2025-06-14T07:34:53.489" v="8669" actId="20577"/>
        <pc:sldMkLst>
          <pc:docMk/>
          <pc:sldMk cId="4067136966" sldId="267"/>
        </pc:sldMkLst>
        <pc:spChg chg="mod">
          <ac:chgData name="Oga Yusuke" userId="eaf32524-b8a4-4d3d-af03-96ad69701f79" providerId="ADAL" clId="{8E693A3D-EDCD-B54A-8992-48F42C57FCC1}" dt="2025-06-14T07:34:53.489" v="8669" actId="20577"/>
          <ac:spMkLst>
            <pc:docMk/>
            <pc:sldMk cId="4067136966" sldId="267"/>
            <ac:spMk id="14" creationId="{FBBC2471-D3B8-CA6B-BC24-B1DD5D17392E}"/>
          </ac:spMkLst>
        </pc:spChg>
        <pc:spChg chg="mod">
          <ac:chgData name="Oga Yusuke" userId="eaf32524-b8a4-4d3d-af03-96ad69701f79" providerId="ADAL" clId="{8E693A3D-EDCD-B54A-8992-48F42C57FCC1}" dt="2025-06-10T08:08:52.336" v="8624" actId="20577"/>
          <ac:spMkLst>
            <pc:docMk/>
            <pc:sldMk cId="4067136966" sldId="267"/>
            <ac:spMk id="15" creationId="{DCF5A59F-F823-9815-F531-B7EB518891C5}"/>
          </ac:spMkLst>
        </pc:spChg>
      </pc:sldChg>
      <pc:sldChg chg="addSp modSp add mod">
        <pc:chgData name="Oga Yusuke" userId="eaf32524-b8a4-4d3d-af03-96ad69701f79" providerId="ADAL" clId="{8E693A3D-EDCD-B54A-8992-48F42C57FCC1}" dt="2025-06-14T07:38:36.946" v="8698" actId="20577"/>
        <pc:sldMkLst>
          <pc:docMk/>
          <pc:sldMk cId="1967587393" sldId="268"/>
        </pc:sldMkLst>
      </pc:sldChg>
      <pc:sldChg chg="addSp delSp modSp add mod">
        <pc:chgData name="Oga Yusuke" userId="eaf32524-b8a4-4d3d-af03-96ad69701f79" providerId="ADAL" clId="{8E693A3D-EDCD-B54A-8992-48F42C57FCC1}" dt="2025-06-14T07:38:42.294" v="8702" actId="20577"/>
        <pc:sldMkLst>
          <pc:docMk/>
          <pc:sldMk cId="2910958927" sldId="269"/>
        </pc:sldMkLst>
      </pc:sldChg>
      <pc:sldChg chg="modSp add mod ord">
        <pc:chgData name="Oga Yusuke" userId="eaf32524-b8a4-4d3d-af03-96ad69701f79" providerId="ADAL" clId="{8E693A3D-EDCD-B54A-8992-48F42C57FCC1}" dt="2025-06-14T07:39:10.925" v="8717" actId="20577"/>
        <pc:sldMkLst>
          <pc:docMk/>
          <pc:sldMk cId="4012505389" sldId="270"/>
        </pc:sldMkLst>
      </pc:sldChg>
      <pc:sldChg chg="addSp delSp modSp add mod ord">
        <pc:chgData name="Oga Yusuke" userId="eaf32524-b8a4-4d3d-af03-96ad69701f79" providerId="ADAL" clId="{8E693A3D-EDCD-B54A-8992-48F42C57FCC1}" dt="2025-06-14T07:39:14.417" v="8719" actId="20577"/>
        <pc:sldMkLst>
          <pc:docMk/>
          <pc:sldMk cId="2685511471" sldId="271"/>
        </pc:sldMkLst>
      </pc:sldChg>
      <pc:sldChg chg="addSp modSp add mod">
        <pc:chgData name="Oga Yusuke" userId="eaf32524-b8a4-4d3d-af03-96ad69701f79" providerId="ADAL" clId="{8E693A3D-EDCD-B54A-8992-48F42C57FCC1}" dt="2025-06-14T07:39:18.810" v="8721" actId="20577"/>
        <pc:sldMkLst>
          <pc:docMk/>
          <pc:sldMk cId="2660530478" sldId="272"/>
        </pc:sldMkLst>
        <pc:spChg chg="mod">
          <ac:chgData name="Oga Yusuke" userId="eaf32524-b8a4-4d3d-af03-96ad69701f79" providerId="ADAL" clId="{8E693A3D-EDCD-B54A-8992-48F42C57FCC1}" dt="2025-06-14T07:39:18.810" v="8721" actId="20577"/>
          <ac:spMkLst>
            <pc:docMk/>
            <pc:sldMk cId="2660530478" sldId="272"/>
            <ac:spMk id="2" creationId="{22EAC125-2D8B-71D8-3C76-6D7F1CA6651B}"/>
          </ac:spMkLst>
        </pc:spChg>
        <pc:spChg chg="add mod">
          <ac:chgData name="Oga Yusuke" userId="eaf32524-b8a4-4d3d-af03-96ad69701f79" providerId="ADAL" clId="{8E693A3D-EDCD-B54A-8992-48F42C57FCC1}" dt="2025-06-09T20:13:11.407" v="5868" actId="1076"/>
          <ac:spMkLst>
            <pc:docMk/>
            <pc:sldMk cId="2660530478" sldId="272"/>
            <ac:spMk id="5" creationId="{075E3853-23BE-EA75-254F-80775DD087B5}"/>
          </ac:spMkLst>
        </pc:spChg>
        <pc:picChg chg="add mod">
          <ac:chgData name="Oga Yusuke" userId="eaf32524-b8a4-4d3d-af03-96ad69701f79" providerId="ADAL" clId="{8E693A3D-EDCD-B54A-8992-48F42C57FCC1}" dt="2025-06-09T20:15:06.818" v="5894" actId="1037"/>
          <ac:picMkLst>
            <pc:docMk/>
            <pc:sldMk cId="2660530478" sldId="272"/>
            <ac:picMk id="3" creationId="{EE706A42-AC56-7F04-D66D-10906FC676ED}"/>
          </ac:picMkLst>
        </pc:picChg>
      </pc:sldChg>
      <pc:sldChg chg="addSp modSp add mod">
        <pc:chgData name="Oga Yusuke" userId="eaf32524-b8a4-4d3d-af03-96ad69701f79" providerId="ADAL" clId="{8E693A3D-EDCD-B54A-8992-48F42C57FCC1}" dt="2025-06-14T07:39:23.405" v="8723" actId="20577"/>
        <pc:sldMkLst>
          <pc:docMk/>
          <pc:sldMk cId="926944950" sldId="273"/>
        </pc:sldMkLst>
      </pc:sldChg>
      <pc:sldChg chg="addSp delSp modSp add mod delAnim modAnim modNotesTx">
        <pc:chgData name="Oga Yusuke" userId="eaf32524-b8a4-4d3d-af03-96ad69701f79" providerId="ADAL" clId="{8E693A3D-EDCD-B54A-8992-48F42C57FCC1}" dt="2025-06-14T07:39:29.823" v="8725" actId="20577"/>
        <pc:sldMkLst>
          <pc:docMk/>
          <pc:sldMk cId="610665397" sldId="274"/>
        </pc:sldMkLst>
        <pc:spChg chg="mod">
          <ac:chgData name="Oga Yusuke" userId="eaf32524-b8a4-4d3d-af03-96ad69701f79" providerId="ADAL" clId="{8E693A3D-EDCD-B54A-8992-48F42C57FCC1}" dt="2025-06-14T07:39:29.823" v="8725" actId="20577"/>
          <ac:spMkLst>
            <pc:docMk/>
            <pc:sldMk cId="610665397" sldId="274"/>
            <ac:spMk id="2" creationId="{4356249C-8E18-F7A4-8DCE-6880BDF83B25}"/>
          </ac:spMkLst>
        </pc:spChg>
        <pc:spChg chg="mod">
          <ac:chgData name="Oga Yusuke" userId="eaf32524-b8a4-4d3d-af03-96ad69701f79" providerId="ADAL" clId="{8E693A3D-EDCD-B54A-8992-48F42C57FCC1}" dt="2025-06-09T20:08:43.774" v="5791"/>
          <ac:spMkLst>
            <pc:docMk/>
            <pc:sldMk cId="610665397" sldId="274"/>
            <ac:spMk id="6" creationId="{5ADBBECA-E5B4-9651-7E88-214DA13FD07B}"/>
          </ac:spMkLst>
        </pc:spChg>
        <pc:spChg chg="add mod">
          <ac:chgData name="Oga Yusuke" userId="eaf32524-b8a4-4d3d-af03-96ad69701f79" providerId="ADAL" clId="{8E693A3D-EDCD-B54A-8992-48F42C57FCC1}" dt="2025-06-09T20:18:08.778" v="5909" actId="164"/>
          <ac:spMkLst>
            <pc:docMk/>
            <pc:sldMk cId="610665397" sldId="274"/>
            <ac:spMk id="8" creationId="{F3B037B3-5386-3B0B-6594-52508127C819}"/>
          </ac:spMkLst>
        </pc:spChg>
        <pc:spChg chg="add mod">
          <ac:chgData name="Oga Yusuke" userId="eaf32524-b8a4-4d3d-af03-96ad69701f79" providerId="ADAL" clId="{8E693A3D-EDCD-B54A-8992-48F42C57FCC1}" dt="2025-06-10T05:57:47.087" v="7662" actId="1076"/>
          <ac:spMkLst>
            <pc:docMk/>
            <pc:sldMk cId="610665397" sldId="274"/>
            <ac:spMk id="9" creationId="{7F71F8E8-DE0B-15E5-1B92-CDFABCBF621B}"/>
          </ac:spMkLst>
        </pc:spChg>
        <pc:spChg chg="add mod">
          <ac:chgData name="Oga Yusuke" userId="eaf32524-b8a4-4d3d-af03-96ad69701f79" providerId="ADAL" clId="{8E693A3D-EDCD-B54A-8992-48F42C57FCC1}" dt="2025-06-10T05:57:49.383" v="7663" actId="1076"/>
          <ac:spMkLst>
            <pc:docMk/>
            <pc:sldMk cId="610665397" sldId="274"/>
            <ac:spMk id="47" creationId="{45ED83CB-22D8-5618-4C20-353427EC80E5}"/>
          </ac:spMkLst>
        </pc:spChg>
        <pc:grpChg chg="add mod">
          <ac:chgData name="Oga Yusuke" userId="eaf32524-b8a4-4d3d-af03-96ad69701f79" providerId="ADAL" clId="{8E693A3D-EDCD-B54A-8992-48F42C57FCC1}" dt="2025-06-09T20:18:22.591" v="5912" actId="1076"/>
          <ac:grpSpMkLst>
            <pc:docMk/>
            <pc:sldMk cId="610665397" sldId="274"/>
            <ac:grpSpMk id="10" creationId="{743345E8-A45C-ADA2-9117-2C8B13CDC86E}"/>
          </ac:grpSpMkLst>
        </pc:grpChg>
      </pc:sldChg>
      <pc:sldChg chg="addSp delSp modSp new mod modNotesTx">
        <pc:chgData name="Oga Yusuke" userId="eaf32524-b8a4-4d3d-af03-96ad69701f79" providerId="ADAL" clId="{8E693A3D-EDCD-B54A-8992-48F42C57FCC1}" dt="2025-06-14T07:39:34.506" v="8727" actId="20577"/>
        <pc:sldMkLst>
          <pc:docMk/>
          <pc:sldMk cId="57285746" sldId="275"/>
        </pc:sldMkLst>
      </pc:sldChg>
      <pc:sldChg chg="addSp delSp modSp add mod modNotesTx">
        <pc:chgData name="Oga Yusuke" userId="eaf32524-b8a4-4d3d-af03-96ad69701f79" providerId="ADAL" clId="{8E693A3D-EDCD-B54A-8992-48F42C57FCC1}" dt="2025-06-14T07:39:38.662" v="8729" actId="20577"/>
        <pc:sldMkLst>
          <pc:docMk/>
          <pc:sldMk cId="3529250496" sldId="276"/>
        </pc:sldMkLst>
        <pc:spChg chg="add mod">
          <ac:chgData name="Oga Yusuke" userId="eaf32524-b8a4-4d3d-af03-96ad69701f79" providerId="ADAL" clId="{8E693A3D-EDCD-B54A-8992-48F42C57FCC1}" dt="2025-06-10T06:10:34.026" v="7782" actId="1076"/>
          <ac:spMkLst>
            <pc:docMk/>
            <pc:sldMk cId="3529250496" sldId="276"/>
            <ac:spMk id="3" creationId="{92512789-DE31-644B-4F59-A1128B96A313}"/>
          </ac:spMkLst>
        </pc:spChg>
        <pc:spChg chg="mod">
          <ac:chgData name="Oga Yusuke" userId="eaf32524-b8a4-4d3d-af03-96ad69701f79" providerId="ADAL" clId="{8E693A3D-EDCD-B54A-8992-48F42C57FCC1}" dt="2025-06-14T07:39:38.662" v="8729" actId="20577"/>
          <ac:spMkLst>
            <pc:docMk/>
            <pc:sldMk cId="3529250496" sldId="276"/>
            <ac:spMk id="10" creationId="{63149CB4-5FC9-56CA-1E0A-4B9CE3BD2F1A}"/>
          </ac:spMkLst>
        </pc:spChg>
        <pc:spChg chg="add mod">
          <ac:chgData name="Oga Yusuke" userId="eaf32524-b8a4-4d3d-af03-96ad69701f79" providerId="ADAL" clId="{8E693A3D-EDCD-B54A-8992-48F42C57FCC1}" dt="2025-06-10T05:58:31.249" v="7672" actId="115"/>
          <ac:spMkLst>
            <pc:docMk/>
            <pc:sldMk cId="3529250496" sldId="276"/>
            <ac:spMk id="11" creationId="{6B6C1F36-8EEF-6261-B5C3-1499507D498E}"/>
          </ac:spMkLst>
        </pc:spChg>
        <pc:spChg chg="add mod">
          <ac:chgData name="Oga Yusuke" userId="eaf32524-b8a4-4d3d-af03-96ad69701f79" providerId="ADAL" clId="{8E693A3D-EDCD-B54A-8992-48F42C57FCC1}" dt="2025-06-10T06:40:16.174" v="8027" actId="1076"/>
          <ac:spMkLst>
            <pc:docMk/>
            <pc:sldMk cId="3529250496" sldId="276"/>
            <ac:spMk id="13" creationId="{36BEDA69-2E47-9A02-B9BC-CDCC13E311FB}"/>
          </ac:spMkLst>
        </pc:spChg>
        <pc:spChg chg="add mod">
          <ac:chgData name="Oga Yusuke" userId="eaf32524-b8a4-4d3d-af03-96ad69701f79" providerId="ADAL" clId="{8E693A3D-EDCD-B54A-8992-48F42C57FCC1}" dt="2025-06-10T08:07:35.216" v="8623" actId="1076"/>
          <ac:spMkLst>
            <pc:docMk/>
            <pc:sldMk cId="3529250496" sldId="276"/>
            <ac:spMk id="23" creationId="{04D634BD-73A7-D786-3E18-7A970E21813A}"/>
          </ac:spMkLst>
        </pc:spChg>
        <pc:picChg chg="add mod">
          <ac:chgData name="Oga Yusuke" userId="eaf32524-b8a4-4d3d-af03-96ad69701f79" providerId="ADAL" clId="{8E693A3D-EDCD-B54A-8992-48F42C57FCC1}" dt="2025-06-10T06:10:23.972" v="7780" actId="164"/>
          <ac:picMkLst>
            <pc:docMk/>
            <pc:sldMk cId="3529250496" sldId="276"/>
            <ac:picMk id="12" creationId="{D5144137-7E2D-D8C3-BDB5-45B0A96962D0}"/>
          </ac:picMkLst>
        </pc:picChg>
        <pc:picChg chg="add mod">
          <ac:chgData name="Oga Yusuke" userId="eaf32524-b8a4-4d3d-af03-96ad69701f79" providerId="ADAL" clId="{8E693A3D-EDCD-B54A-8992-48F42C57FCC1}" dt="2025-06-10T06:10:18.878" v="7779" actId="164"/>
          <ac:picMkLst>
            <pc:docMk/>
            <pc:sldMk cId="3529250496" sldId="276"/>
            <ac:picMk id="17" creationId="{A989C4F2-5171-0510-9548-EEDE7B4E5771}"/>
          </ac:picMkLst>
        </pc:picChg>
      </pc:sldChg>
      <pc:sldChg chg="addSp delSp modSp new mod modNotesTx">
        <pc:chgData name="Oga Yusuke" userId="eaf32524-b8a4-4d3d-af03-96ad69701f79" providerId="ADAL" clId="{8E693A3D-EDCD-B54A-8992-48F42C57FCC1}" dt="2025-06-14T07:39:41.298" v="8731" actId="20577"/>
        <pc:sldMkLst>
          <pc:docMk/>
          <pc:sldMk cId="3397285043" sldId="277"/>
        </pc:sldMkLst>
        <pc:spChg chg="add mod">
          <ac:chgData name="Oga Yusuke" userId="eaf32524-b8a4-4d3d-af03-96ad69701f79" providerId="ADAL" clId="{8E693A3D-EDCD-B54A-8992-48F42C57FCC1}" dt="2025-06-10T06:39:30.278" v="8024" actId="1076"/>
          <ac:spMkLst>
            <pc:docMk/>
            <pc:sldMk cId="3397285043" sldId="277"/>
            <ac:spMk id="5" creationId="{BBA17D68-D1CF-8B35-A851-24FFED16B814}"/>
          </ac:spMkLst>
        </pc:spChg>
        <pc:spChg chg="add mod">
          <ac:chgData name="Oga Yusuke" userId="eaf32524-b8a4-4d3d-af03-96ad69701f79" providerId="ADAL" clId="{8E693A3D-EDCD-B54A-8992-48F42C57FCC1}" dt="2025-06-14T07:39:41.298" v="8731" actId="20577"/>
          <ac:spMkLst>
            <pc:docMk/>
            <pc:sldMk cId="3397285043" sldId="277"/>
            <ac:spMk id="8" creationId="{49D89C83-961A-8953-BF00-0FE02259FA8D}"/>
          </ac:spMkLst>
        </pc:spChg>
        <pc:spChg chg="add mod">
          <ac:chgData name="Oga Yusuke" userId="eaf32524-b8a4-4d3d-af03-96ad69701f79" providerId="ADAL" clId="{8E693A3D-EDCD-B54A-8992-48F42C57FCC1}" dt="2025-06-10T06:39:30.278" v="8024" actId="1076"/>
          <ac:spMkLst>
            <pc:docMk/>
            <pc:sldMk cId="3397285043" sldId="277"/>
            <ac:spMk id="9" creationId="{03EB2694-273A-1BAA-B43C-3B8C2BBEE4D5}"/>
          </ac:spMkLst>
        </pc:spChg>
        <pc:spChg chg="mod">
          <ac:chgData name="Oga Yusuke" userId="eaf32524-b8a4-4d3d-af03-96ad69701f79" providerId="ADAL" clId="{8E693A3D-EDCD-B54A-8992-48F42C57FCC1}" dt="2025-06-10T04:45:54.561" v="6765"/>
          <ac:spMkLst>
            <pc:docMk/>
            <pc:sldMk cId="3397285043" sldId="277"/>
            <ac:spMk id="11" creationId="{DC7FCD33-F51D-F3D6-661B-DDEEB8E9EE41}"/>
          </ac:spMkLst>
        </pc:spChg>
        <pc:spChg chg="mod">
          <ac:chgData name="Oga Yusuke" userId="eaf32524-b8a4-4d3d-af03-96ad69701f79" providerId="ADAL" clId="{8E693A3D-EDCD-B54A-8992-48F42C57FCC1}" dt="2025-06-10T04:48:04.091" v="6785" actId="571"/>
          <ac:spMkLst>
            <pc:docMk/>
            <pc:sldMk cId="3397285043" sldId="277"/>
            <ac:spMk id="15" creationId="{AFECE391-8F44-FED9-6ACC-FB947B89DD2B}"/>
          </ac:spMkLst>
        </pc:spChg>
        <pc:spChg chg="mod">
          <ac:chgData name="Oga Yusuke" userId="eaf32524-b8a4-4d3d-af03-96ad69701f79" providerId="ADAL" clId="{8E693A3D-EDCD-B54A-8992-48F42C57FCC1}" dt="2025-06-10T04:48:22.869" v="6793" actId="571"/>
          <ac:spMkLst>
            <pc:docMk/>
            <pc:sldMk cId="3397285043" sldId="277"/>
            <ac:spMk id="19" creationId="{84E69CAF-C42E-AB11-67A6-074C1CD8F1E4}"/>
          </ac:spMkLst>
        </pc:spChg>
        <pc:spChg chg="add mod">
          <ac:chgData name="Oga Yusuke" userId="eaf32524-b8a4-4d3d-af03-96ad69701f79" providerId="ADAL" clId="{8E693A3D-EDCD-B54A-8992-48F42C57FCC1}" dt="2025-06-10T06:31:36.091" v="7922" actId="14100"/>
          <ac:spMkLst>
            <pc:docMk/>
            <pc:sldMk cId="3397285043" sldId="277"/>
            <ac:spMk id="24" creationId="{B000423F-F360-1BB1-3DD7-A8C006D322F6}"/>
          </ac:spMkLst>
        </pc:spChg>
        <pc:grpChg chg="add mod">
          <ac:chgData name="Oga Yusuke" userId="eaf32524-b8a4-4d3d-af03-96ad69701f79" providerId="ADAL" clId="{8E693A3D-EDCD-B54A-8992-48F42C57FCC1}" dt="2025-06-10T06:39:30.278" v="8024" actId="1076"/>
          <ac:grpSpMkLst>
            <pc:docMk/>
            <pc:sldMk cId="3397285043" sldId="277"/>
            <ac:grpSpMk id="10" creationId="{7442202A-2C58-A043-C7BE-83AD58B8084E}"/>
          </ac:grpSpMkLst>
        </pc:grpChg>
        <pc:grpChg chg="add mod">
          <ac:chgData name="Oga Yusuke" userId="eaf32524-b8a4-4d3d-af03-96ad69701f79" providerId="ADAL" clId="{8E693A3D-EDCD-B54A-8992-48F42C57FCC1}" dt="2025-06-10T06:39:30.278" v="8024" actId="1076"/>
          <ac:grpSpMkLst>
            <pc:docMk/>
            <pc:sldMk cId="3397285043" sldId="277"/>
            <ac:grpSpMk id="14" creationId="{BD4A8CC2-2465-5540-E791-6197612B618C}"/>
          </ac:grpSpMkLst>
        </pc:grpChg>
        <pc:grpChg chg="add mod">
          <ac:chgData name="Oga Yusuke" userId="eaf32524-b8a4-4d3d-af03-96ad69701f79" providerId="ADAL" clId="{8E693A3D-EDCD-B54A-8992-48F42C57FCC1}" dt="2025-06-10T06:39:30.278" v="8024" actId="1076"/>
          <ac:grpSpMkLst>
            <pc:docMk/>
            <pc:sldMk cId="3397285043" sldId="277"/>
            <ac:grpSpMk id="18" creationId="{B185E084-ADCA-86BA-9AA3-B90E5049837D}"/>
          </ac:grpSpMkLst>
        </pc:grpChg>
        <pc:picChg chg="mod">
          <ac:chgData name="Oga Yusuke" userId="eaf32524-b8a4-4d3d-af03-96ad69701f79" providerId="ADAL" clId="{8E693A3D-EDCD-B54A-8992-48F42C57FCC1}" dt="2025-06-10T04:45:54.561" v="6765"/>
          <ac:picMkLst>
            <pc:docMk/>
            <pc:sldMk cId="3397285043" sldId="277"/>
            <ac:picMk id="12" creationId="{645E8B42-1A5E-35B4-D517-59208B7326B5}"/>
          </ac:picMkLst>
        </pc:picChg>
        <pc:picChg chg="mod">
          <ac:chgData name="Oga Yusuke" userId="eaf32524-b8a4-4d3d-af03-96ad69701f79" providerId="ADAL" clId="{8E693A3D-EDCD-B54A-8992-48F42C57FCC1}" dt="2025-06-10T04:48:04.091" v="6785" actId="571"/>
          <ac:picMkLst>
            <pc:docMk/>
            <pc:sldMk cId="3397285043" sldId="277"/>
            <ac:picMk id="16" creationId="{5EB799F8-BB36-F557-AFFD-E38C060EE9D3}"/>
          </ac:picMkLst>
        </pc:picChg>
        <pc:picChg chg="mod">
          <ac:chgData name="Oga Yusuke" userId="eaf32524-b8a4-4d3d-af03-96ad69701f79" providerId="ADAL" clId="{8E693A3D-EDCD-B54A-8992-48F42C57FCC1}" dt="2025-06-10T04:48:22.869" v="6793" actId="571"/>
          <ac:picMkLst>
            <pc:docMk/>
            <pc:sldMk cId="3397285043" sldId="277"/>
            <ac:picMk id="20" creationId="{8A34F99F-705F-D6CB-9A62-5CA4519FF9A2}"/>
          </ac:picMkLst>
        </pc:picChg>
      </pc:sldChg>
      <pc:sldChg chg="delSp modSp add mod">
        <pc:chgData name="Oga Yusuke" userId="eaf32524-b8a4-4d3d-af03-96ad69701f79" providerId="ADAL" clId="{8E693A3D-EDCD-B54A-8992-48F42C57FCC1}" dt="2025-06-09T20:39:25.762" v="6135" actId="12789"/>
        <pc:sldMkLst>
          <pc:docMk/>
          <pc:sldMk cId="1934679742" sldId="278"/>
        </pc:sldMkLst>
        <pc:spChg chg="mod">
          <ac:chgData name="Oga Yusuke" userId="eaf32524-b8a4-4d3d-af03-96ad69701f79" providerId="ADAL" clId="{8E693A3D-EDCD-B54A-8992-48F42C57FCC1}" dt="2025-06-09T20:39:25.762" v="6135" actId="12789"/>
          <ac:spMkLst>
            <pc:docMk/>
            <pc:sldMk cId="1934679742" sldId="278"/>
            <ac:spMk id="14" creationId="{13993CE2-BF1D-A998-E25C-782BED8FC40F}"/>
          </ac:spMkLst>
        </pc:spChg>
      </pc:sldChg>
      <pc:sldChg chg="addSp delSp modSp add mod">
        <pc:chgData name="Oga Yusuke" userId="eaf32524-b8a4-4d3d-af03-96ad69701f79" providerId="ADAL" clId="{8E693A3D-EDCD-B54A-8992-48F42C57FCC1}" dt="2025-06-14T07:38:09.699" v="8692" actId="20577"/>
        <pc:sldMkLst>
          <pc:docMk/>
          <pc:sldMk cId="3480134555" sldId="279"/>
        </pc:sldMkLst>
      </pc:sldChg>
      <pc:sldChg chg="addSp delSp modSp add mod modNotesTx">
        <pc:chgData name="Oga Yusuke" userId="eaf32524-b8a4-4d3d-af03-96ad69701f79" providerId="ADAL" clId="{8E693A3D-EDCD-B54A-8992-48F42C57FCC1}" dt="2025-06-14T07:38:13.643" v="8694" actId="20577"/>
        <pc:sldMkLst>
          <pc:docMk/>
          <pc:sldMk cId="2529781718" sldId="280"/>
        </pc:sldMkLst>
      </pc:sldChg>
      <pc:sldChg chg="addSp delSp modSp add mod">
        <pc:chgData name="Oga Yusuke" userId="eaf32524-b8a4-4d3d-af03-96ad69701f79" providerId="ADAL" clId="{8E693A3D-EDCD-B54A-8992-48F42C57FCC1}" dt="2025-06-14T07:38:18.791" v="8696" actId="20577"/>
        <pc:sldMkLst>
          <pc:docMk/>
          <pc:sldMk cId="292253777" sldId="281"/>
        </pc:sldMkLst>
      </pc:sldChg>
      <pc:sldChg chg="addSp delSp modSp new mod">
        <pc:chgData name="Oga Yusuke" userId="eaf32524-b8a4-4d3d-af03-96ad69701f79" providerId="ADAL" clId="{8E693A3D-EDCD-B54A-8992-48F42C57FCC1}" dt="2025-06-14T07:38:47.928" v="8705" actId="403"/>
        <pc:sldMkLst>
          <pc:docMk/>
          <pc:sldMk cId="800875217" sldId="282"/>
        </pc:sldMkLst>
        <pc:spChg chg="mod">
          <ac:chgData name="Oga Yusuke" userId="eaf32524-b8a4-4d3d-af03-96ad69701f79" providerId="ADAL" clId="{8E693A3D-EDCD-B54A-8992-48F42C57FCC1}" dt="2025-06-10T04:22:19.708" v="6519" actId="1076"/>
          <ac:spMkLst>
            <pc:docMk/>
            <pc:sldMk cId="800875217" sldId="282"/>
            <ac:spMk id="4" creationId="{F7FFEFCD-34F4-6AAF-9180-D123350E40ED}"/>
          </ac:spMkLst>
        </pc:spChg>
        <pc:spChg chg="mod">
          <ac:chgData name="Oga Yusuke" userId="eaf32524-b8a4-4d3d-af03-96ad69701f79" providerId="ADAL" clId="{8E693A3D-EDCD-B54A-8992-48F42C57FCC1}" dt="2025-06-10T04:22:19.708" v="6519" actId="1076"/>
          <ac:spMkLst>
            <pc:docMk/>
            <pc:sldMk cId="800875217" sldId="282"/>
            <ac:spMk id="5" creationId="{B0A0ABC8-FB84-4046-EE6B-06A7FCE4B5B5}"/>
          </ac:spMkLst>
        </pc:spChg>
        <pc:spChg chg="mod">
          <ac:chgData name="Oga Yusuke" userId="eaf32524-b8a4-4d3d-af03-96ad69701f79" providerId="ADAL" clId="{8E693A3D-EDCD-B54A-8992-48F42C57FCC1}" dt="2025-06-10T04:22:19.708" v="6519" actId="1076"/>
          <ac:spMkLst>
            <pc:docMk/>
            <pc:sldMk cId="800875217" sldId="282"/>
            <ac:spMk id="6" creationId="{797A8D54-B407-B95B-A63E-48734BC0D2BE}"/>
          </ac:spMkLst>
        </pc:spChg>
        <pc:spChg chg="add mod">
          <ac:chgData name="Oga Yusuke" userId="eaf32524-b8a4-4d3d-af03-96ad69701f79" providerId="ADAL" clId="{8E693A3D-EDCD-B54A-8992-48F42C57FCC1}" dt="2025-06-10T04:22:19.708" v="6519" actId="1076"/>
          <ac:spMkLst>
            <pc:docMk/>
            <pc:sldMk cId="800875217" sldId="282"/>
            <ac:spMk id="9" creationId="{05D9C4A3-33A1-892F-A1C4-00869EF5FCC7}"/>
          </ac:spMkLst>
        </pc:spChg>
        <pc:spChg chg="mod">
          <ac:chgData name="Oga Yusuke" userId="eaf32524-b8a4-4d3d-af03-96ad69701f79" providerId="ADAL" clId="{8E693A3D-EDCD-B54A-8992-48F42C57FCC1}" dt="2025-06-10T04:22:19.708" v="6519" actId="1076"/>
          <ac:spMkLst>
            <pc:docMk/>
            <pc:sldMk cId="800875217" sldId="282"/>
            <ac:spMk id="10" creationId="{A6796300-AE6F-39C5-0977-06A73DD64D57}"/>
          </ac:spMkLst>
        </pc:spChg>
        <pc:spChg chg="mod">
          <ac:chgData name="Oga Yusuke" userId="eaf32524-b8a4-4d3d-af03-96ad69701f79" providerId="ADAL" clId="{8E693A3D-EDCD-B54A-8992-48F42C57FCC1}" dt="2025-06-10T04:22:19.708" v="6519" actId="1076"/>
          <ac:spMkLst>
            <pc:docMk/>
            <pc:sldMk cId="800875217" sldId="282"/>
            <ac:spMk id="12" creationId="{C22C78F0-ABCC-2158-3D40-34BBF1487001}"/>
          </ac:spMkLst>
        </pc:spChg>
        <pc:spChg chg="mod">
          <ac:chgData name="Oga Yusuke" userId="eaf32524-b8a4-4d3d-af03-96ad69701f79" providerId="ADAL" clId="{8E693A3D-EDCD-B54A-8992-48F42C57FCC1}" dt="2025-06-10T04:22:19.708" v="6519" actId="1076"/>
          <ac:spMkLst>
            <pc:docMk/>
            <pc:sldMk cId="800875217" sldId="282"/>
            <ac:spMk id="13" creationId="{96B3FA2E-DD48-19F3-28C5-1EB2C9234E26}"/>
          </ac:spMkLst>
        </pc:spChg>
        <pc:spChg chg="mod">
          <ac:chgData name="Oga Yusuke" userId="eaf32524-b8a4-4d3d-af03-96ad69701f79" providerId="ADAL" clId="{8E693A3D-EDCD-B54A-8992-48F42C57FCC1}" dt="2025-06-10T04:22:16.437" v="6518"/>
          <ac:spMkLst>
            <pc:docMk/>
            <pc:sldMk cId="800875217" sldId="282"/>
            <ac:spMk id="24" creationId="{F2DF437C-248A-018A-F3CE-5ED45BBC2478}"/>
          </ac:spMkLst>
        </pc:spChg>
        <pc:spChg chg="mod">
          <ac:chgData name="Oga Yusuke" userId="eaf32524-b8a4-4d3d-af03-96ad69701f79" providerId="ADAL" clId="{8E693A3D-EDCD-B54A-8992-48F42C57FCC1}" dt="2025-06-10T04:22:16.437" v="6518"/>
          <ac:spMkLst>
            <pc:docMk/>
            <pc:sldMk cId="800875217" sldId="282"/>
            <ac:spMk id="25" creationId="{5F286EB0-E120-7A29-2BC2-1FEE7287A4A3}"/>
          </ac:spMkLst>
        </pc:spChg>
        <pc:spChg chg="mod">
          <ac:chgData name="Oga Yusuke" userId="eaf32524-b8a4-4d3d-af03-96ad69701f79" providerId="ADAL" clId="{8E693A3D-EDCD-B54A-8992-48F42C57FCC1}" dt="2025-06-10T04:22:16.437" v="6518"/>
          <ac:spMkLst>
            <pc:docMk/>
            <pc:sldMk cId="800875217" sldId="282"/>
            <ac:spMk id="28" creationId="{5D5E9AC5-4D8F-C7D2-B8E4-643C7B9A360F}"/>
          </ac:spMkLst>
        </pc:spChg>
        <pc:spChg chg="mod">
          <ac:chgData name="Oga Yusuke" userId="eaf32524-b8a4-4d3d-af03-96ad69701f79" providerId="ADAL" clId="{8E693A3D-EDCD-B54A-8992-48F42C57FCC1}" dt="2025-06-10T04:22:16.437" v="6518"/>
          <ac:spMkLst>
            <pc:docMk/>
            <pc:sldMk cId="800875217" sldId="282"/>
            <ac:spMk id="36" creationId="{1721C756-5934-E80C-1BE3-2194DC2F4A82}"/>
          </ac:spMkLst>
        </pc:spChg>
        <pc:spChg chg="mod">
          <ac:chgData name="Oga Yusuke" userId="eaf32524-b8a4-4d3d-af03-96ad69701f79" providerId="ADAL" clId="{8E693A3D-EDCD-B54A-8992-48F42C57FCC1}" dt="2025-06-10T04:22:16.437" v="6518"/>
          <ac:spMkLst>
            <pc:docMk/>
            <pc:sldMk cId="800875217" sldId="282"/>
            <ac:spMk id="37" creationId="{9D979B31-542D-50A1-133E-FDD3A70DA153}"/>
          </ac:spMkLst>
        </pc:spChg>
        <pc:spChg chg="mod">
          <ac:chgData name="Oga Yusuke" userId="eaf32524-b8a4-4d3d-af03-96ad69701f79" providerId="ADAL" clId="{8E693A3D-EDCD-B54A-8992-48F42C57FCC1}" dt="2025-06-10T04:22:16.437" v="6518"/>
          <ac:spMkLst>
            <pc:docMk/>
            <pc:sldMk cId="800875217" sldId="282"/>
            <ac:spMk id="38" creationId="{787F94EB-4F0C-169D-71E1-0EC33E678A52}"/>
          </ac:spMkLst>
        </pc:spChg>
        <pc:spChg chg="mod">
          <ac:chgData name="Oga Yusuke" userId="eaf32524-b8a4-4d3d-af03-96ad69701f79" providerId="ADAL" clId="{8E693A3D-EDCD-B54A-8992-48F42C57FCC1}" dt="2025-06-10T04:22:16.437" v="6518"/>
          <ac:spMkLst>
            <pc:docMk/>
            <pc:sldMk cId="800875217" sldId="282"/>
            <ac:spMk id="39" creationId="{AD1923CB-8E90-0708-6AE8-A7396E2A7DDB}"/>
          </ac:spMkLst>
        </pc:spChg>
        <pc:spChg chg="mod">
          <ac:chgData name="Oga Yusuke" userId="eaf32524-b8a4-4d3d-af03-96ad69701f79" providerId="ADAL" clId="{8E693A3D-EDCD-B54A-8992-48F42C57FCC1}" dt="2025-06-10T04:22:16.437" v="6518"/>
          <ac:spMkLst>
            <pc:docMk/>
            <pc:sldMk cId="800875217" sldId="282"/>
            <ac:spMk id="42" creationId="{85BEF65E-BB7C-9727-6A8E-85C9329F1533}"/>
          </ac:spMkLst>
        </pc:spChg>
        <pc:spChg chg="mod">
          <ac:chgData name="Oga Yusuke" userId="eaf32524-b8a4-4d3d-af03-96ad69701f79" providerId="ADAL" clId="{8E693A3D-EDCD-B54A-8992-48F42C57FCC1}" dt="2025-06-10T04:22:19.708" v="6519" actId="1076"/>
          <ac:spMkLst>
            <pc:docMk/>
            <pc:sldMk cId="800875217" sldId="282"/>
            <ac:spMk id="45" creationId="{BBE8FEF3-F3D2-2AEA-551C-6AEF4BE4CAEC}"/>
          </ac:spMkLst>
        </pc:spChg>
        <pc:spChg chg="mod">
          <ac:chgData name="Oga Yusuke" userId="eaf32524-b8a4-4d3d-af03-96ad69701f79" providerId="ADAL" clId="{8E693A3D-EDCD-B54A-8992-48F42C57FCC1}" dt="2025-06-10T04:22:19.708" v="6519" actId="1076"/>
          <ac:spMkLst>
            <pc:docMk/>
            <pc:sldMk cId="800875217" sldId="282"/>
            <ac:spMk id="46" creationId="{1D3B8719-ACC0-E5BF-8A16-7607261628EE}"/>
          </ac:spMkLst>
        </pc:spChg>
        <pc:spChg chg="add mod">
          <ac:chgData name="Oga Yusuke" userId="eaf32524-b8a4-4d3d-af03-96ad69701f79" providerId="ADAL" clId="{8E693A3D-EDCD-B54A-8992-48F42C57FCC1}" dt="2025-06-14T07:38:47.928" v="8705" actId="403"/>
          <ac:spMkLst>
            <pc:docMk/>
            <pc:sldMk cId="800875217" sldId="282"/>
            <ac:spMk id="49" creationId="{226B8A29-0BC7-9D24-153E-D94734DC0B2B}"/>
          </ac:spMkLst>
        </pc:spChg>
      </pc:sldChg>
      <pc:sldChg chg="addSp delSp modSp new mod">
        <pc:chgData name="Oga Yusuke" userId="eaf32524-b8a4-4d3d-af03-96ad69701f79" providerId="ADAL" clId="{8E693A3D-EDCD-B54A-8992-48F42C57FCC1}" dt="2025-06-14T07:38:51.353" v="8707" actId="20577"/>
        <pc:sldMkLst>
          <pc:docMk/>
          <pc:sldMk cId="708290366" sldId="283"/>
        </pc:sldMkLst>
      </pc:sldChg>
      <pc:sldChg chg="addSp delSp modSp new mod ord modAnim modShow">
        <pc:chgData name="Oga Yusuke" userId="eaf32524-b8a4-4d3d-af03-96ad69701f79" providerId="ADAL" clId="{8E693A3D-EDCD-B54A-8992-48F42C57FCC1}" dt="2025-06-10T08:04:50.625" v="8518" actId="20578"/>
        <pc:sldMkLst>
          <pc:docMk/>
          <pc:sldMk cId="3026801031" sldId="284"/>
        </pc:sldMkLst>
      </pc:sldChg>
      <pc:sldChg chg="addSp delSp modSp new mod ord modShow">
        <pc:chgData name="Oga Yusuke" userId="eaf32524-b8a4-4d3d-af03-96ad69701f79" providerId="ADAL" clId="{8E693A3D-EDCD-B54A-8992-48F42C57FCC1}" dt="2025-06-10T07:15:21.157" v="8224" actId="20578"/>
        <pc:sldMkLst>
          <pc:docMk/>
          <pc:sldMk cId="4214895281" sldId="285"/>
        </pc:sldMkLst>
      </pc:sldChg>
      <pc:sldChg chg="addSp modSp add mod modNotesTx">
        <pc:chgData name="Oga Yusuke" userId="eaf32524-b8a4-4d3d-af03-96ad69701f79" providerId="ADAL" clId="{8E693A3D-EDCD-B54A-8992-48F42C57FCC1}" dt="2025-06-14T07:43:26.248" v="8819" actId="20577"/>
        <pc:sldMkLst>
          <pc:docMk/>
          <pc:sldMk cId="162513007" sldId="286"/>
        </pc:sldMkLst>
      </pc:sldChg>
      <pc:sldChg chg="addSp delSp modSp new mod modNotesTx">
        <pc:chgData name="Oga Yusuke" userId="eaf32524-b8a4-4d3d-af03-96ad69701f79" providerId="ADAL" clId="{8E693A3D-EDCD-B54A-8992-48F42C57FCC1}" dt="2025-06-14T07:38:55.556" v="8709" actId="20577"/>
        <pc:sldMkLst>
          <pc:docMk/>
          <pc:sldMk cId="2944701480" sldId="287"/>
        </pc:sldMkLst>
      </pc:sldChg>
      <pc:sldChg chg="addSp delSp modSp new mod">
        <pc:chgData name="Oga Yusuke" userId="eaf32524-b8a4-4d3d-af03-96ad69701f79" providerId="ADAL" clId="{8E693A3D-EDCD-B54A-8992-48F42C57FCC1}" dt="2025-06-14T07:38:58.211" v="8711" actId="20577"/>
        <pc:sldMkLst>
          <pc:docMk/>
          <pc:sldMk cId="1280961263" sldId="288"/>
        </pc:sldMkLst>
      </pc:sldChg>
      <pc:sldChg chg="addSp delSp modSp new mod modNotesTx">
        <pc:chgData name="Oga Yusuke" userId="eaf32524-b8a4-4d3d-af03-96ad69701f79" providerId="ADAL" clId="{8E693A3D-EDCD-B54A-8992-48F42C57FCC1}" dt="2025-06-14T07:39:02.131" v="8713" actId="20577"/>
        <pc:sldMkLst>
          <pc:docMk/>
          <pc:sldMk cId="2508397796" sldId="289"/>
        </pc:sldMkLst>
      </pc:sldChg>
      <pc:sldChg chg="addSp delSp modSp add mod modShow">
        <pc:chgData name="Oga Yusuke" userId="eaf32524-b8a4-4d3d-af03-96ad69701f79" providerId="ADAL" clId="{8E693A3D-EDCD-B54A-8992-48F42C57FCC1}" dt="2025-06-14T08:22:44.161" v="9142" actId="14100"/>
        <pc:sldMkLst>
          <pc:docMk/>
          <pc:sldMk cId="895657967" sldId="290"/>
        </pc:sldMkLst>
      </pc:sldChg>
      <pc:sldChg chg="addSp delSp modSp add mod">
        <pc:chgData name="Oga Yusuke" userId="eaf32524-b8a4-4d3d-af03-96ad69701f79" providerId="ADAL" clId="{8E693A3D-EDCD-B54A-8992-48F42C57FCC1}" dt="2025-06-14T08:42:27.014" v="9534" actId="693"/>
        <pc:sldMkLst>
          <pc:docMk/>
          <pc:sldMk cId="2770514109" sldId="291"/>
        </pc:sldMkLst>
      </pc:sldChg>
      <pc:sldChg chg="addSp delSp modSp add mod">
        <pc:chgData name="Oga Yusuke" userId="eaf32524-b8a4-4d3d-af03-96ad69701f79" providerId="ADAL" clId="{8E693A3D-EDCD-B54A-8992-48F42C57FCC1}" dt="2025-06-14T08:45:57.940" v="9611" actId="1076"/>
        <pc:sldMkLst>
          <pc:docMk/>
          <pc:sldMk cId="715412421" sldId="292"/>
        </pc:sldMkLst>
        <pc:spChg chg="mod">
          <ac:chgData name="Oga Yusuke" userId="eaf32524-b8a4-4d3d-af03-96ad69701f79" providerId="ADAL" clId="{8E693A3D-EDCD-B54A-8992-48F42C57FCC1}" dt="2025-06-14T08:43:37.325" v="9552" actId="1076"/>
          <ac:spMkLst>
            <pc:docMk/>
            <pc:sldMk cId="715412421" sldId="292"/>
            <ac:spMk id="2" creationId="{AFAF02BC-D87F-15FE-54FF-2FB1E4FBD75E}"/>
          </ac:spMkLst>
        </pc:spChg>
        <pc:spChg chg="mod">
          <ac:chgData name="Oga Yusuke" userId="eaf32524-b8a4-4d3d-af03-96ad69701f79" providerId="ADAL" clId="{8E693A3D-EDCD-B54A-8992-48F42C57FCC1}" dt="2025-06-14T08:42:46.527" v="9539" actId="1076"/>
          <ac:spMkLst>
            <pc:docMk/>
            <pc:sldMk cId="715412421" sldId="292"/>
            <ac:spMk id="38" creationId="{BB9B0662-25CA-EBEA-37D9-2298A05AFDE5}"/>
          </ac:spMkLst>
        </pc:spChg>
        <pc:spChg chg="mod">
          <ac:chgData name="Oga Yusuke" userId="eaf32524-b8a4-4d3d-af03-96ad69701f79" providerId="ADAL" clId="{8E693A3D-EDCD-B54A-8992-48F42C57FCC1}" dt="2025-06-14T08:43:45.596" v="9554" actId="1076"/>
          <ac:spMkLst>
            <pc:docMk/>
            <pc:sldMk cId="715412421" sldId="292"/>
            <ac:spMk id="40" creationId="{7D60B788-44F6-4457-B525-3ED0C7BCFCFE}"/>
          </ac:spMkLst>
        </pc:spChg>
        <pc:spChg chg="mod">
          <ac:chgData name="Oga Yusuke" userId="eaf32524-b8a4-4d3d-af03-96ad69701f79" providerId="ADAL" clId="{8E693A3D-EDCD-B54A-8992-48F42C57FCC1}" dt="2025-06-14T08:44:08.096" v="9559" actId="1076"/>
          <ac:spMkLst>
            <pc:docMk/>
            <pc:sldMk cId="715412421" sldId="292"/>
            <ac:spMk id="42" creationId="{EE6633D7-8A9B-06AF-D3D0-14A3A661441F}"/>
          </ac:spMkLst>
        </pc:spChg>
        <pc:spChg chg="mod">
          <ac:chgData name="Oga Yusuke" userId="eaf32524-b8a4-4d3d-af03-96ad69701f79" providerId="ADAL" clId="{8E693A3D-EDCD-B54A-8992-48F42C57FCC1}" dt="2025-06-14T08:43:26.287" v="9550" actId="1076"/>
          <ac:spMkLst>
            <pc:docMk/>
            <pc:sldMk cId="715412421" sldId="292"/>
            <ac:spMk id="47" creationId="{416B41EF-09B4-8FC4-D982-256BA32EE0AE}"/>
          </ac:spMkLst>
        </pc:spChg>
        <pc:spChg chg="mod">
          <ac:chgData name="Oga Yusuke" userId="eaf32524-b8a4-4d3d-af03-96ad69701f79" providerId="ADAL" clId="{8E693A3D-EDCD-B54A-8992-48F42C57FCC1}" dt="2025-06-14T08:43:33.450" v="9551" actId="164"/>
          <ac:spMkLst>
            <pc:docMk/>
            <pc:sldMk cId="715412421" sldId="292"/>
            <ac:spMk id="68" creationId="{9AD3FB38-47E9-4002-F58A-AC97AE45CA15}"/>
          </ac:spMkLst>
        </pc:spChg>
        <pc:grpChg chg="add mod">
          <ac:chgData name="Oga Yusuke" userId="eaf32524-b8a4-4d3d-af03-96ad69701f79" providerId="ADAL" clId="{8E693A3D-EDCD-B54A-8992-48F42C57FCC1}" dt="2025-06-14T08:43:45.596" v="9554" actId="1076"/>
          <ac:grpSpMkLst>
            <pc:docMk/>
            <pc:sldMk cId="715412421" sldId="292"/>
            <ac:grpSpMk id="60" creationId="{F68C2181-A1FC-6BB9-E6E8-F18CBD334956}"/>
          </ac:grpSpMkLst>
        </pc:grpChg>
        <pc:picChg chg="mod">
          <ac:chgData name="Oga Yusuke" userId="eaf32524-b8a4-4d3d-af03-96ad69701f79" providerId="ADAL" clId="{8E693A3D-EDCD-B54A-8992-48F42C57FCC1}" dt="2025-06-14T08:43:33.450" v="9551" actId="164"/>
          <ac:picMkLst>
            <pc:docMk/>
            <pc:sldMk cId="715412421" sldId="292"/>
            <ac:picMk id="57" creationId="{5B71A5F5-AC7B-9C11-BE06-D63A8239178C}"/>
          </ac:picMkLst>
        </pc:picChg>
        <pc:picChg chg="mod">
          <ac:chgData name="Oga Yusuke" userId="eaf32524-b8a4-4d3d-af03-96ad69701f79" providerId="ADAL" clId="{8E693A3D-EDCD-B54A-8992-48F42C57FCC1}" dt="2025-06-14T08:43:39.042" v="9553" actId="1076"/>
          <ac:picMkLst>
            <pc:docMk/>
            <pc:sldMk cId="715412421" sldId="292"/>
            <ac:picMk id="62" creationId="{01CACFB3-530F-DBD3-0E8E-8C8DE613DDF9}"/>
          </ac:picMkLst>
        </pc:picChg>
        <pc:picChg chg="mod">
          <ac:chgData name="Oga Yusuke" userId="eaf32524-b8a4-4d3d-af03-96ad69701f79" providerId="ADAL" clId="{8E693A3D-EDCD-B54A-8992-48F42C57FCC1}" dt="2025-06-14T08:44:12.328" v="9560" actId="1076"/>
          <ac:picMkLst>
            <pc:docMk/>
            <pc:sldMk cId="715412421" sldId="292"/>
            <ac:picMk id="63" creationId="{3CCBECFF-9C74-C5CD-4845-6F783308D3F4}"/>
          </ac:picMkLst>
        </pc:picChg>
        <pc:picChg chg="mod">
          <ac:chgData name="Oga Yusuke" userId="eaf32524-b8a4-4d3d-af03-96ad69701f79" providerId="ADAL" clId="{8E693A3D-EDCD-B54A-8992-48F42C57FCC1}" dt="2025-06-14T08:42:39.945" v="9536" actId="1076"/>
          <ac:picMkLst>
            <pc:docMk/>
            <pc:sldMk cId="715412421" sldId="292"/>
            <ac:picMk id="79" creationId="{63B6B60E-96AC-8CC2-5B44-5F15B1B594F0}"/>
          </ac:picMkLst>
        </pc:picChg>
        <pc:cxnChg chg="add mod">
          <ac:chgData name="Oga Yusuke" userId="eaf32524-b8a4-4d3d-af03-96ad69701f79" providerId="ADAL" clId="{8E693A3D-EDCD-B54A-8992-48F42C57FCC1}" dt="2025-06-14T08:43:49.758" v="9555" actId="1076"/>
          <ac:cxnSpMkLst>
            <pc:docMk/>
            <pc:sldMk cId="715412421" sldId="292"/>
            <ac:cxnSpMk id="56" creationId="{E1037050-9240-7A48-FCD7-D7C2E7E3E6AA}"/>
          </ac:cxnSpMkLst>
        </pc:cxnChg>
        <pc:cxnChg chg="mod">
          <ac:chgData name="Oga Yusuke" userId="eaf32524-b8a4-4d3d-af03-96ad69701f79" providerId="ADAL" clId="{8E693A3D-EDCD-B54A-8992-48F42C57FCC1}" dt="2025-06-14T08:43:14.346" v="9548" actId="208"/>
          <ac:cxnSpMkLst>
            <pc:docMk/>
            <pc:sldMk cId="715412421" sldId="292"/>
            <ac:cxnSpMk id="70" creationId="{5C053E95-B899-A290-973B-457C8A1FFADE}"/>
          </ac:cxnSpMkLst>
        </pc:cxnChg>
      </pc:sldChg>
      <pc:sldChg chg="modSp add mod">
        <pc:chgData name="Oga Yusuke" userId="eaf32524-b8a4-4d3d-af03-96ad69701f79" providerId="ADAL" clId="{8E693A3D-EDCD-B54A-8992-48F42C57FCC1}" dt="2025-06-14T08:46:17.161" v="9616" actId="2085"/>
        <pc:sldMkLst>
          <pc:docMk/>
          <pc:sldMk cId="284963734" sldId="293"/>
        </pc:sldMkLst>
      </pc:sldChg>
      <pc:sldChg chg="add del">
        <pc:chgData name="Oga Yusuke" userId="eaf32524-b8a4-4d3d-af03-96ad69701f79" providerId="ADAL" clId="{8E693A3D-EDCD-B54A-8992-48F42C57FCC1}" dt="2025-06-14T08:45:08.580" v="9562" actId="2696"/>
        <pc:sldMkLst>
          <pc:docMk/>
          <pc:sldMk cId="3094062711" sldId="293"/>
        </pc:sldMkLst>
      </pc:sldChg>
      <pc:sldChg chg="addSp modSp add mod">
        <pc:chgData name="Oga Yusuke" userId="eaf32524-b8a4-4d3d-af03-96ad69701f79" providerId="ADAL" clId="{8E693A3D-EDCD-B54A-8992-48F42C57FCC1}" dt="2025-06-14T08:47:14.762" v="9630" actId="14100"/>
        <pc:sldMkLst>
          <pc:docMk/>
          <pc:sldMk cId="4272622954" sldId="294"/>
        </pc:sldMkLst>
      </pc:sldChg>
      <pc:sldChg chg="modSp add mod ord">
        <pc:chgData name="Oga Yusuke" userId="eaf32524-b8a4-4d3d-af03-96ad69701f79" providerId="ADAL" clId="{8E693A3D-EDCD-B54A-8992-48F42C57FCC1}" dt="2025-06-14T08:48:23.117" v="9648" actId="1035"/>
        <pc:sldMkLst>
          <pc:docMk/>
          <pc:sldMk cId="3902526055" sldId="295"/>
        </pc:sldMkLst>
      </pc:sldChg>
      <pc:sldChg chg="add del">
        <pc:chgData name="Oga Yusuke" userId="eaf32524-b8a4-4d3d-af03-96ad69701f79" providerId="ADAL" clId="{8E693A3D-EDCD-B54A-8992-48F42C57FCC1}" dt="2025-06-09T18:56:54.706" v="5139" actId="2696"/>
        <pc:sldMkLst>
          <pc:docMk/>
          <pc:sldMk cId="356468456" sldId="500"/>
        </pc:sldMkLst>
      </pc:sldChg>
      <pc:sldChg chg="add del">
        <pc:chgData name="Oga Yusuke" userId="eaf32524-b8a4-4d3d-af03-96ad69701f79" providerId="ADAL" clId="{8E693A3D-EDCD-B54A-8992-48F42C57FCC1}" dt="2025-06-09T18:55:58.295" v="5120" actId="2696"/>
        <pc:sldMkLst>
          <pc:docMk/>
          <pc:sldMk cId="1086823976" sldId="500"/>
        </pc:sldMkLst>
      </pc:sldChg>
      <pc:sldChg chg="addSp delSp modSp add del mod modNotesTx">
        <pc:chgData name="Oga Yusuke" userId="eaf32524-b8a4-4d3d-af03-96ad69701f79" providerId="ADAL" clId="{8E693A3D-EDCD-B54A-8992-48F42C57FCC1}" dt="2025-06-09T18:56:45.195" v="5138" actId="2696"/>
        <pc:sldMkLst>
          <pc:docMk/>
          <pc:sldMk cId="174738392" sldId="501"/>
        </pc:sldMkLst>
      </pc:sldChg>
      <pc:sldMasterChg chg="addSp delSp mod delSldLayout modSldLayout">
        <pc:chgData name="Oga Yusuke" userId="eaf32524-b8a4-4d3d-af03-96ad69701f79" providerId="ADAL" clId="{8E693A3D-EDCD-B54A-8992-48F42C57FCC1}" dt="2025-06-10T06:45:20.844" v="8038" actId="1038"/>
        <pc:sldMasterMkLst>
          <pc:docMk/>
          <pc:sldMasterMk cId="3837019582" sldId="2147483648"/>
        </pc:sldMasterMkLst>
        <pc:spChg chg="add del">
          <ac:chgData name="Oga Yusuke" userId="eaf32524-b8a4-4d3d-af03-96ad69701f79" providerId="ADAL" clId="{8E693A3D-EDCD-B54A-8992-48F42C57FCC1}" dt="2025-06-09T20:02:00.225" v="5763" actId="478"/>
          <ac:spMkLst>
            <pc:docMk/>
            <pc:sldMasterMk cId="3837019582" sldId="2147483648"/>
            <ac:spMk id="2" creationId="{EEF55231-8DCD-8015-572A-FAA8F5390E66}"/>
          </ac:spMkLst>
        </pc:spChg>
        <pc:sldLayoutChg chg="addSp modSp mod">
          <pc:chgData name="Oga Yusuke" userId="eaf32524-b8a4-4d3d-af03-96ad69701f79" providerId="ADAL" clId="{8E693A3D-EDCD-B54A-8992-48F42C57FCC1}" dt="2025-06-10T06:45:20.844" v="8038" actId="1038"/>
          <pc:sldLayoutMkLst>
            <pc:docMk/>
            <pc:sldMasterMk cId="3837019582" sldId="2147483648"/>
            <pc:sldLayoutMk cId="540061784" sldId="2147483650"/>
          </pc:sldLayoutMkLst>
          <pc:spChg chg="mod">
            <ac:chgData name="Oga Yusuke" userId="eaf32524-b8a4-4d3d-af03-96ad69701f79" providerId="ADAL" clId="{8E693A3D-EDCD-B54A-8992-48F42C57FCC1}" dt="2025-06-10T06:45:20.844" v="8038" actId="1038"/>
            <ac:spMkLst>
              <pc:docMk/>
              <pc:sldMasterMk cId="3837019582" sldId="2147483648"/>
              <pc:sldLayoutMk cId="540061784" sldId="2147483650"/>
              <ac:spMk id="8" creationId="{1B3DD8EA-62C4-4425-A057-CD31F3FF312B}"/>
            </ac:spMkLst>
          </pc:spChg>
          <pc:spChg chg="add mod">
            <ac:chgData name="Oga Yusuke" userId="eaf32524-b8a4-4d3d-af03-96ad69701f79" providerId="ADAL" clId="{8E693A3D-EDCD-B54A-8992-48F42C57FCC1}" dt="2025-06-09T16:40:10.789" v="58" actId="1582"/>
            <ac:spMkLst>
              <pc:docMk/>
              <pc:sldMasterMk cId="3837019582" sldId="2147483648"/>
              <pc:sldLayoutMk cId="540061784" sldId="2147483650"/>
              <ac:spMk id="9" creationId="{50BD7412-9C0B-FAA5-BEB6-A1FFB10D2F42}"/>
            </ac:spMkLst>
          </pc:spChg>
        </pc:sldLayoutChg>
        <pc:sldLayoutChg chg="del">
          <pc:chgData name="Oga Yusuke" userId="eaf32524-b8a4-4d3d-af03-96ad69701f79" providerId="ADAL" clId="{8E693A3D-EDCD-B54A-8992-48F42C57FCC1}" dt="2025-06-09T18:55:58.295" v="5120" actId="2696"/>
          <pc:sldLayoutMkLst>
            <pc:docMk/>
            <pc:sldMasterMk cId="3837019582" sldId="2147483648"/>
            <pc:sldLayoutMk cId="197250769" sldId="2147483660"/>
          </pc:sldLayoutMkLst>
        </pc:sldLayoutChg>
      </pc:sldMasterChg>
    </pc:docChg>
  </pc:docChgLst>
  <pc:docChgLst>
    <pc:chgData name="Oga Yusuke" userId="eaf32524-b8a4-4d3d-af03-96ad69701f79" providerId="ADAL" clId="{91260037-89B3-4942-B8BA-ACED9C959BBD}"/>
    <pc:docChg chg="undo redo custSel addSld delSld modSld sldOrd">
      <pc:chgData name="Oga Yusuke" userId="eaf32524-b8a4-4d3d-af03-96ad69701f79" providerId="ADAL" clId="{91260037-89B3-4942-B8BA-ACED9C959BBD}" dt="2025-07-01T10:02:32.496" v="30320" actId="1076"/>
      <pc:docMkLst>
        <pc:docMk/>
      </pc:docMkLst>
      <pc:sldChg chg="addSp modSp">
        <pc:chgData name="Oga Yusuke" userId="eaf32524-b8a4-4d3d-af03-96ad69701f79" providerId="ADAL" clId="{91260037-89B3-4942-B8BA-ACED9C959BBD}" dt="2025-06-14T09:40:56.861" v="200"/>
        <pc:sldMkLst>
          <pc:docMk/>
          <pc:sldMk cId="914887145" sldId="256"/>
        </pc:sldMkLst>
      </pc:sldChg>
      <pc:sldChg chg="del">
        <pc:chgData name="Oga Yusuke" userId="eaf32524-b8a4-4d3d-af03-96ad69701f79" providerId="ADAL" clId="{91260037-89B3-4942-B8BA-ACED9C959BBD}" dt="2025-06-14T09:02:47.495" v="0" actId="2696"/>
        <pc:sldMkLst>
          <pc:docMk/>
          <pc:sldMk cId="2033112641" sldId="257"/>
        </pc:sldMkLst>
      </pc:sldChg>
      <pc:sldChg chg="addSp delSp modSp mod">
        <pc:chgData name="Oga Yusuke" userId="eaf32524-b8a4-4d3d-af03-96ad69701f79" providerId="ADAL" clId="{91260037-89B3-4942-B8BA-ACED9C959BBD}" dt="2025-06-28T05:33:43.980" v="24059" actId="1076"/>
        <pc:sldMkLst>
          <pc:docMk/>
          <pc:sldMk cId="2767149004" sldId="258"/>
        </pc:sldMkLst>
        <pc:spChg chg="add mod">
          <ac:chgData name="Oga Yusuke" userId="eaf32524-b8a4-4d3d-af03-96ad69701f79" providerId="ADAL" clId="{91260037-89B3-4942-B8BA-ACED9C959BBD}" dt="2025-06-28T05:33:43.980" v="24059" actId="1076"/>
          <ac:spMkLst>
            <pc:docMk/>
            <pc:sldMk cId="2767149004" sldId="258"/>
            <ac:spMk id="2" creationId="{BF2166C0-6781-B21D-1D4B-A8E060E30700}"/>
          </ac:spMkLst>
        </pc:spChg>
        <pc:spChg chg="mod">
          <ac:chgData name="Oga Yusuke" userId="eaf32524-b8a4-4d3d-af03-96ad69701f79" providerId="ADAL" clId="{91260037-89B3-4942-B8BA-ACED9C959BBD}" dt="2025-06-28T05:33:28.830" v="24054" actId="14100"/>
          <ac:spMkLst>
            <pc:docMk/>
            <pc:sldMk cId="2767149004" sldId="258"/>
            <ac:spMk id="4" creationId="{839B5D42-88B8-6BF8-2757-1E6840D96AE8}"/>
          </ac:spMkLst>
        </pc:spChg>
        <pc:spChg chg="mod">
          <ac:chgData name="Oga Yusuke" userId="eaf32524-b8a4-4d3d-af03-96ad69701f79" providerId="ADAL" clId="{91260037-89B3-4942-B8BA-ACED9C959BBD}" dt="2025-06-28T05:32:42.595" v="24027" actId="20577"/>
          <ac:spMkLst>
            <pc:docMk/>
            <pc:sldMk cId="2767149004" sldId="258"/>
            <ac:spMk id="5" creationId="{3D9993A4-939F-6EF2-DD9C-2C9AEB148F81}"/>
          </ac:spMkLst>
        </pc:spChg>
        <pc:spChg chg="mod">
          <ac:chgData name="Oga Yusuke" userId="eaf32524-b8a4-4d3d-af03-96ad69701f79" providerId="ADAL" clId="{91260037-89B3-4942-B8BA-ACED9C959BBD}" dt="2025-06-14T09:31:22.576" v="169" actId="164"/>
          <ac:spMkLst>
            <pc:docMk/>
            <pc:sldMk cId="2767149004" sldId="258"/>
            <ac:spMk id="7" creationId="{B77E14C6-FDC7-785A-B61C-0496EB86E23F}"/>
          </ac:spMkLst>
        </pc:spChg>
        <pc:spChg chg="mod">
          <ac:chgData name="Oga Yusuke" userId="eaf32524-b8a4-4d3d-af03-96ad69701f79" providerId="ADAL" clId="{91260037-89B3-4942-B8BA-ACED9C959BBD}" dt="2025-06-14T09:22:56.588" v="89" actId="1076"/>
          <ac:spMkLst>
            <pc:docMk/>
            <pc:sldMk cId="2767149004" sldId="258"/>
            <ac:spMk id="11" creationId="{78435048-98C4-B0FC-0235-BF338D374621}"/>
          </ac:spMkLst>
        </pc:spChg>
        <pc:spChg chg="mod">
          <ac:chgData name="Oga Yusuke" userId="eaf32524-b8a4-4d3d-af03-96ad69701f79" providerId="ADAL" clId="{91260037-89B3-4942-B8BA-ACED9C959BBD}" dt="2025-06-14T09:30:44.711" v="147" actId="1076"/>
          <ac:spMkLst>
            <pc:docMk/>
            <pc:sldMk cId="2767149004" sldId="258"/>
            <ac:spMk id="12" creationId="{2690BB53-AE3D-09F0-904E-CA2F48A842C0}"/>
          </ac:spMkLst>
        </pc:spChg>
        <pc:spChg chg="mod">
          <ac:chgData name="Oga Yusuke" userId="eaf32524-b8a4-4d3d-af03-96ad69701f79" providerId="ADAL" clId="{91260037-89B3-4942-B8BA-ACED9C959BBD}" dt="2025-06-14T09:31:19.110" v="168" actId="164"/>
          <ac:spMkLst>
            <pc:docMk/>
            <pc:sldMk cId="2767149004" sldId="258"/>
            <ac:spMk id="14" creationId="{47335104-51E0-8F41-956A-3B90A7851C3A}"/>
          </ac:spMkLst>
        </pc:spChg>
        <pc:spChg chg="mod">
          <ac:chgData name="Oga Yusuke" userId="eaf32524-b8a4-4d3d-af03-96ad69701f79" providerId="ADAL" clId="{91260037-89B3-4942-B8BA-ACED9C959BBD}" dt="2025-06-14T09:31:10.433" v="161" actId="1036"/>
          <ac:spMkLst>
            <pc:docMk/>
            <pc:sldMk cId="2767149004" sldId="258"/>
            <ac:spMk id="16" creationId="{30E383A5-19E1-7CBE-7EC4-5E0521511CB8}"/>
          </ac:spMkLst>
        </pc:spChg>
        <pc:spChg chg="mod">
          <ac:chgData name="Oga Yusuke" userId="eaf32524-b8a4-4d3d-af03-96ad69701f79" providerId="ADAL" clId="{91260037-89B3-4942-B8BA-ACED9C959BBD}" dt="2025-06-14T09:31:10.433" v="161" actId="1036"/>
          <ac:spMkLst>
            <pc:docMk/>
            <pc:sldMk cId="2767149004" sldId="258"/>
            <ac:spMk id="18" creationId="{3FADF26E-6A65-E959-F8A2-13852B9E1615}"/>
          </ac:spMkLst>
        </pc:spChg>
        <pc:spChg chg="add mod">
          <ac:chgData name="Oga Yusuke" userId="eaf32524-b8a4-4d3d-af03-96ad69701f79" providerId="ADAL" clId="{91260037-89B3-4942-B8BA-ACED9C959BBD}" dt="2025-06-14T09:32:45.536" v="192" actId="14100"/>
          <ac:spMkLst>
            <pc:docMk/>
            <pc:sldMk cId="2767149004" sldId="258"/>
            <ac:spMk id="31" creationId="{C60F048A-7025-A58B-98B9-885685FEB4B2}"/>
          </ac:spMkLst>
        </pc:spChg>
        <pc:spChg chg="mod topLvl">
          <ac:chgData name="Oga Yusuke" userId="eaf32524-b8a4-4d3d-af03-96ad69701f79" providerId="ADAL" clId="{91260037-89B3-4942-B8BA-ACED9C959BBD}" dt="2025-06-14T09:22:42.107" v="86" actId="164"/>
          <ac:spMkLst>
            <pc:docMk/>
            <pc:sldMk cId="2767149004" sldId="258"/>
            <ac:spMk id="33" creationId="{450857A7-4F81-B0BE-5243-08E34DC811F7}"/>
          </ac:spMkLst>
        </pc:spChg>
        <pc:grpChg chg="add mod">
          <ac:chgData name="Oga Yusuke" userId="eaf32524-b8a4-4d3d-af03-96ad69701f79" providerId="ADAL" clId="{91260037-89B3-4942-B8BA-ACED9C959BBD}" dt="2025-06-14T09:31:19.110" v="168" actId="164"/>
          <ac:grpSpMkLst>
            <pc:docMk/>
            <pc:sldMk cId="2767149004" sldId="258"/>
            <ac:grpSpMk id="17" creationId="{D4E34A3B-A935-9D1F-5846-558E720D21F9}"/>
          </ac:grpSpMkLst>
        </pc:grpChg>
        <pc:grpChg chg="add mod">
          <ac:chgData name="Oga Yusuke" userId="eaf32524-b8a4-4d3d-af03-96ad69701f79" providerId="ADAL" clId="{91260037-89B3-4942-B8BA-ACED9C959BBD}" dt="2025-06-14T09:31:31.464" v="172" actId="1035"/>
          <ac:grpSpMkLst>
            <pc:docMk/>
            <pc:sldMk cId="2767149004" sldId="258"/>
            <ac:grpSpMk id="19" creationId="{BB11486A-7B73-0790-F128-E56068EE1C3C}"/>
          </ac:grpSpMkLst>
        </pc:grpChg>
        <pc:grpChg chg="mod">
          <ac:chgData name="Oga Yusuke" userId="eaf32524-b8a4-4d3d-af03-96ad69701f79" providerId="ADAL" clId="{91260037-89B3-4942-B8BA-ACED9C959BBD}" dt="2025-06-14T09:22:53.925" v="87" actId="1076"/>
          <ac:grpSpMkLst>
            <pc:docMk/>
            <pc:sldMk cId="2767149004" sldId="258"/>
            <ac:grpSpMk id="21" creationId="{BB099E12-54AF-6E1D-FB94-32F2035CBD5B}"/>
          </ac:grpSpMkLst>
        </pc:grpChg>
        <pc:grpChg chg="mod">
          <ac:chgData name="Oga Yusuke" userId="eaf32524-b8a4-4d3d-af03-96ad69701f79" providerId="ADAL" clId="{91260037-89B3-4942-B8BA-ACED9C959BBD}" dt="2025-06-14T09:22:53.925" v="87" actId="1076"/>
          <ac:grpSpMkLst>
            <pc:docMk/>
            <pc:sldMk cId="2767149004" sldId="258"/>
            <ac:grpSpMk id="24" creationId="{9C6AE219-7BA2-BF20-B03F-685FD5E22705}"/>
          </ac:grpSpMkLst>
        </pc:grpChg>
        <pc:grpChg chg="mod">
          <ac:chgData name="Oga Yusuke" userId="eaf32524-b8a4-4d3d-af03-96ad69701f79" providerId="ADAL" clId="{91260037-89B3-4942-B8BA-ACED9C959BBD}" dt="2025-06-14T09:22:53.925" v="87" actId="1076"/>
          <ac:grpSpMkLst>
            <pc:docMk/>
            <pc:sldMk cId="2767149004" sldId="258"/>
            <ac:grpSpMk id="27" creationId="{2ABA3D02-5008-F4B5-A60F-A0C1DD98C8D5}"/>
          </ac:grpSpMkLst>
        </pc:grpChg>
        <pc:grpChg chg="add mod">
          <ac:chgData name="Oga Yusuke" userId="eaf32524-b8a4-4d3d-af03-96ad69701f79" providerId="ADAL" clId="{91260037-89B3-4942-B8BA-ACED9C959BBD}" dt="2025-06-14T09:31:58.520" v="184" actId="12788"/>
          <ac:grpSpMkLst>
            <pc:docMk/>
            <pc:sldMk cId="2767149004" sldId="258"/>
            <ac:grpSpMk id="36" creationId="{68204B9C-DFBE-1941-E57B-10C1C9D205B3}"/>
          </ac:grpSpMkLst>
        </pc:grpChg>
        <pc:picChg chg="add mod">
          <ac:chgData name="Oga Yusuke" userId="eaf32524-b8a4-4d3d-af03-96ad69701f79" providerId="ADAL" clId="{91260037-89B3-4942-B8BA-ACED9C959BBD}" dt="2025-06-14T09:31:19.110" v="168" actId="164"/>
          <ac:picMkLst>
            <pc:docMk/>
            <pc:sldMk cId="2767149004" sldId="258"/>
            <ac:picMk id="3" creationId="{8B392E05-71C1-7089-9554-88F6CDF90DE0}"/>
          </ac:picMkLst>
        </pc:picChg>
        <pc:picChg chg="add mod">
          <ac:chgData name="Oga Yusuke" userId="eaf32524-b8a4-4d3d-af03-96ad69701f79" providerId="ADAL" clId="{91260037-89B3-4942-B8BA-ACED9C959BBD}" dt="2025-06-14T09:31:22.576" v="169" actId="164"/>
          <ac:picMkLst>
            <pc:docMk/>
            <pc:sldMk cId="2767149004" sldId="258"/>
            <ac:picMk id="8" creationId="{EF1256D5-C0A1-49F7-DCDB-C7BAED4EADFD}"/>
          </ac:picMkLst>
        </pc:picChg>
        <pc:picChg chg="mod">
          <ac:chgData name="Oga Yusuke" userId="eaf32524-b8a4-4d3d-af03-96ad69701f79" providerId="ADAL" clId="{91260037-89B3-4942-B8BA-ACED9C959BBD}" dt="2025-06-14T09:31:58.520" v="184" actId="12788"/>
          <ac:picMkLst>
            <pc:docMk/>
            <pc:sldMk cId="2767149004" sldId="258"/>
            <ac:picMk id="9" creationId="{D6D2F4BF-C8F3-A398-6C60-2082ABA298C6}"/>
          </ac:picMkLst>
        </pc:picChg>
        <pc:picChg chg="add mod">
          <ac:chgData name="Oga Yusuke" userId="eaf32524-b8a4-4d3d-af03-96ad69701f79" providerId="ADAL" clId="{91260037-89B3-4942-B8BA-ACED9C959BBD}" dt="2025-06-14T09:31:58.520" v="184" actId="12788"/>
          <ac:picMkLst>
            <pc:docMk/>
            <pc:sldMk cId="2767149004" sldId="258"/>
            <ac:picMk id="30" creationId="{D033E545-7B4B-5B07-1828-F28AA0E2C1BD}"/>
          </ac:picMkLst>
        </pc:picChg>
        <pc:picChg chg="mod topLvl modCrop">
          <ac:chgData name="Oga Yusuke" userId="eaf32524-b8a4-4d3d-af03-96ad69701f79" providerId="ADAL" clId="{91260037-89B3-4942-B8BA-ACED9C959BBD}" dt="2025-06-14T09:22:42.107" v="86" actId="164"/>
          <ac:picMkLst>
            <pc:docMk/>
            <pc:sldMk cId="2767149004" sldId="258"/>
            <ac:picMk id="34" creationId="{B883A112-5C6C-B20F-C218-6F0949394038}"/>
          </ac:picMkLst>
        </pc:picChg>
        <pc:picChg chg="add del mod">
          <ac:chgData name="Oga Yusuke" userId="eaf32524-b8a4-4d3d-af03-96ad69701f79" providerId="ADAL" clId="{91260037-89B3-4942-B8BA-ACED9C959BBD}" dt="2025-06-14T09:31:38.616" v="176" actId="1076"/>
          <ac:picMkLst>
            <pc:docMk/>
            <pc:sldMk cId="2767149004" sldId="258"/>
            <ac:picMk id="35" creationId="{0FFDC9DE-4E20-AA89-EFE7-814CFA8F9D67}"/>
          </ac:picMkLst>
        </pc:picChg>
        <pc:picChg chg="add mod">
          <ac:chgData name="Oga Yusuke" userId="eaf32524-b8a4-4d3d-af03-96ad69701f79" providerId="ADAL" clId="{91260037-89B3-4942-B8BA-ACED9C959BBD}" dt="2025-06-14T09:31:19.110" v="168" actId="164"/>
          <ac:picMkLst>
            <pc:docMk/>
            <pc:sldMk cId="2767149004" sldId="258"/>
            <ac:picMk id="38" creationId="{380A83D7-DB12-6ED7-7D31-1F47DDCDB138}"/>
          </ac:picMkLst>
        </pc:picChg>
        <pc:cxnChg chg="add mod">
          <ac:chgData name="Oga Yusuke" userId="eaf32524-b8a4-4d3d-af03-96ad69701f79" providerId="ADAL" clId="{91260037-89B3-4942-B8BA-ACED9C959BBD}" dt="2025-06-14T09:31:34.800" v="175" actId="1035"/>
          <ac:cxnSpMkLst>
            <pc:docMk/>
            <pc:sldMk cId="2767149004" sldId="258"/>
            <ac:cxnSpMk id="13" creationId="{6995DDFE-EF75-07DA-D7AE-5F6862265859}"/>
          </ac:cxnSpMkLst>
        </pc:cxnChg>
        <pc:cxnChg chg="add mod">
          <ac:chgData name="Oga Yusuke" userId="eaf32524-b8a4-4d3d-af03-96ad69701f79" providerId="ADAL" clId="{91260037-89B3-4942-B8BA-ACED9C959BBD}" dt="2025-06-14T09:31:14.281" v="167" actId="1036"/>
          <ac:cxnSpMkLst>
            <pc:docMk/>
            <pc:sldMk cId="2767149004" sldId="258"/>
            <ac:cxnSpMk id="15" creationId="{A50B0833-FEA7-8EC0-4151-1BBE9BBCDB8F}"/>
          </ac:cxnSpMkLst>
        </pc:cxnChg>
        <pc:cxnChg chg="mod">
          <ac:chgData name="Oga Yusuke" userId="eaf32524-b8a4-4d3d-af03-96ad69701f79" providerId="ADAL" clId="{91260037-89B3-4942-B8BA-ACED9C959BBD}" dt="2025-06-14T09:22:53.925" v="87" actId="1076"/>
          <ac:cxnSpMkLst>
            <pc:docMk/>
            <pc:sldMk cId="2767149004" sldId="258"/>
            <ac:cxnSpMk id="20" creationId="{87BF3C7A-1E5B-3D25-1DF3-A6434874BA4E}"/>
          </ac:cxnSpMkLst>
        </pc:cxnChg>
      </pc:sldChg>
      <pc:sldChg chg="addSp delSp modSp mod modNotesTx">
        <pc:chgData name="Oga Yusuke" userId="eaf32524-b8a4-4d3d-af03-96ad69701f79" providerId="ADAL" clId="{91260037-89B3-4942-B8BA-ACED9C959BBD}" dt="2025-06-28T05:35:02.967" v="24071" actId="20577"/>
        <pc:sldMkLst>
          <pc:docMk/>
          <pc:sldMk cId="3132680377" sldId="259"/>
        </pc:sldMkLst>
        <pc:spChg chg="mod">
          <ac:chgData name="Oga Yusuke" userId="eaf32524-b8a4-4d3d-af03-96ad69701f79" providerId="ADAL" clId="{91260037-89B3-4942-B8BA-ACED9C959BBD}" dt="2025-06-14T10:17:30.933" v="237" actId="14100"/>
          <ac:spMkLst>
            <pc:docMk/>
            <pc:sldMk cId="3132680377" sldId="259"/>
            <ac:spMk id="4" creationId="{1D86A61A-7977-795A-B346-52E744BB6505}"/>
          </ac:spMkLst>
        </pc:spChg>
        <pc:spChg chg="mod">
          <ac:chgData name="Oga Yusuke" userId="eaf32524-b8a4-4d3d-af03-96ad69701f79" providerId="ADAL" clId="{91260037-89B3-4942-B8BA-ACED9C959BBD}" dt="2025-06-14T10:17:21.798" v="236" actId="1076"/>
          <ac:spMkLst>
            <pc:docMk/>
            <pc:sldMk cId="3132680377" sldId="259"/>
            <ac:spMk id="6" creationId="{189BD48B-C182-B954-25BA-7A4296146B08}"/>
          </ac:spMkLst>
        </pc:spChg>
        <pc:spChg chg="add mod">
          <ac:chgData name="Oga Yusuke" userId="eaf32524-b8a4-4d3d-af03-96ad69701f79" providerId="ADAL" clId="{91260037-89B3-4942-B8BA-ACED9C959BBD}" dt="2025-06-14T10:17:21.798" v="236" actId="1076"/>
          <ac:spMkLst>
            <pc:docMk/>
            <pc:sldMk cId="3132680377" sldId="259"/>
            <ac:spMk id="9" creationId="{F9AC527B-C59A-7F0B-38F7-36215EEEE487}"/>
          </ac:spMkLst>
        </pc:spChg>
        <pc:spChg chg="mod">
          <ac:chgData name="Oga Yusuke" userId="eaf32524-b8a4-4d3d-af03-96ad69701f79" providerId="ADAL" clId="{91260037-89B3-4942-B8BA-ACED9C959BBD}" dt="2025-06-14T10:17:21.798" v="236" actId="1076"/>
          <ac:spMkLst>
            <pc:docMk/>
            <pc:sldMk cId="3132680377" sldId="259"/>
            <ac:spMk id="35" creationId="{753B06FE-A624-DD03-67E9-A4B7B1FB8518}"/>
          </ac:spMkLst>
        </pc:spChg>
        <pc:spChg chg="mod">
          <ac:chgData name="Oga Yusuke" userId="eaf32524-b8a4-4d3d-af03-96ad69701f79" providerId="ADAL" clId="{91260037-89B3-4942-B8BA-ACED9C959BBD}" dt="2025-06-14T10:46:16.900" v="460" actId="113"/>
          <ac:spMkLst>
            <pc:docMk/>
            <pc:sldMk cId="3132680377" sldId="259"/>
            <ac:spMk id="36" creationId="{B4BE96CE-8E3C-02D6-5B74-D80601F6A338}"/>
          </ac:spMkLst>
        </pc:spChg>
        <pc:spChg chg="mod">
          <ac:chgData name="Oga Yusuke" userId="eaf32524-b8a4-4d3d-af03-96ad69701f79" providerId="ADAL" clId="{91260037-89B3-4942-B8BA-ACED9C959BBD}" dt="2025-06-14T10:46:11.078" v="459" actId="207"/>
          <ac:spMkLst>
            <pc:docMk/>
            <pc:sldMk cId="3132680377" sldId="259"/>
            <ac:spMk id="37" creationId="{782FE318-750E-8491-D37F-BD291A758CD2}"/>
          </ac:spMkLst>
        </pc:spChg>
        <pc:picChg chg="add mod">
          <ac:chgData name="Oga Yusuke" userId="eaf32524-b8a4-4d3d-af03-96ad69701f79" providerId="ADAL" clId="{91260037-89B3-4942-B8BA-ACED9C959BBD}" dt="2025-06-14T10:17:21.798" v="236" actId="1076"/>
          <ac:picMkLst>
            <pc:docMk/>
            <pc:sldMk cId="3132680377" sldId="259"/>
            <ac:picMk id="7" creationId="{F1050724-3B50-2FD1-62E4-CFDABF82B540}"/>
          </ac:picMkLst>
        </pc:picChg>
      </pc:sldChg>
      <pc:sldChg chg="addSp delSp modSp mod modNotesTx">
        <pc:chgData name="Oga Yusuke" userId="eaf32524-b8a4-4d3d-af03-96ad69701f79" providerId="ADAL" clId="{91260037-89B3-4942-B8BA-ACED9C959BBD}" dt="2025-06-28T07:15:34.020" v="24329" actId="1076"/>
        <pc:sldMkLst>
          <pc:docMk/>
          <pc:sldMk cId="3920608750" sldId="260"/>
        </pc:sldMkLst>
        <pc:picChg chg="add mod">
          <ac:chgData name="Oga Yusuke" userId="eaf32524-b8a4-4d3d-af03-96ad69701f79" providerId="ADAL" clId="{91260037-89B3-4942-B8BA-ACED9C959BBD}" dt="2025-06-28T07:15:34.020" v="24329" actId="1076"/>
          <ac:picMkLst>
            <pc:docMk/>
            <pc:sldMk cId="3920608750" sldId="260"/>
            <ac:picMk id="5" creationId="{6C5B7EED-32C9-835F-224E-0E68B34D6449}"/>
          </ac:picMkLst>
        </pc:picChg>
        <pc:picChg chg="add mod">
          <ac:chgData name="Oga Yusuke" userId="eaf32524-b8a4-4d3d-af03-96ad69701f79" providerId="ADAL" clId="{91260037-89B3-4942-B8BA-ACED9C959BBD}" dt="2025-06-28T07:15:20.405" v="24326" actId="1076"/>
          <ac:picMkLst>
            <pc:docMk/>
            <pc:sldMk cId="3920608750" sldId="260"/>
            <ac:picMk id="28" creationId="{A314F0F4-94DD-9566-9EA2-2A1F97F46AB1}"/>
          </ac:picMkLst>
        </pc:picChg>
      </pc:sldChg>
      <pc:sldChg chg="add del">
        <pc:chgData name="Oga Yusuke" userId="eaf32524-b8a4-4d3d-af03-96ad69701f79" providerId="ADAL" clId="{91260037-89B3-4942-B8BA-ACED9C959BBD}" dt="2025-06-29T16:13:06.491" v="29231" actId="2696"/>
        <pc:sldMkLst>
          <pc:docMk/>
          <pc:sldMk cId="50282313" sldId="261"/>
        </pc:sldMkLst>
      </pc:sldChg>
      <pc:sldChg chg="addSp delSp modSp add del mod modShow modNotesTx">
        <pc:chgData name="Oga Yusuke" userId="eaf32524-b8a4-4d3d-af03-96ad69701f79" providerId="ADAL" clId="{91260037-89B3-4942-B8BA-ACED9C959BBD}" dt="2025-06-25T08:52:18.554" v="14389" actId="2696"/>
        <pc:sldMkLst>
          <pc:docMk/>
          <pc:sldMk cId="4110274909" sldId="261"/>
        </pc:sldMkLst>
      </pc:sldChg>
      <pc:sldChg chg="add del">
        <pc:chgData name="Oga Yusuke" userId="eaf32524-b8a4-4d3d-af03-96ad69701f79" providerId="ADAL" clId="{91260037-89B3-4942-B8BA-ACED9C959BBD}" dt="2025-06-29T16:13:06.468" v="29230" actId="2696"/>
        <pc:sldMkLst>
          <pc:docMk/>
          <pc:sldMk cId="928746100" sldId="262"/>
        </pc:sldMkLst>
      </pc:sldChg>
      <pc:sldChg chg="addSp modSp add del mod modShow">
        <pc:chgData name="Oga Yusuke" userId="eaf32524-b8a4-4d3d-af03-96ad69701f79" providerId="ADAL" clId="{91260037-89B3-4942-B8BA-ACED9C959BBD}" dt="2025-06-25T08:51:49.352" v="14383" actId="2696"/>
        <pc:sldMkLst>
          <pc:docMk/>
          <pc:sldMk cId="1210787475" sldId="262"/>
        </pc:sldMkLst>
      </pc:sldChg>
      <pc:sldChg chg="addSp modSp">
        <pc:chgData name="Oga Yusuke" userId="eaf32524-b8a4-4d3d-af03-96ad69701f79" providerId="ADAL" clId="{91260037-89B3-4942-B8BA-ACED9C959BBD}" dt="2025-06-14T09:40:56.861" v="200"/>
        <pc:sldMkLst>
          <pc:docMk/>
          <pc:sldMk cId="3576390570" sldId="263"/>
        </pc:sldMkLst>
      </pc:sldChg>
      <pc:sldChg chg="addSp modSp">
        <pc:chgData name="Oga Yusuke" userId="eaf32524-b8a4-4d3d-af03-96ad69701f79" providerId="ADAL" clId="{91260037-89B3-4942-B8BA-ACED9C959BBD}" dt="2025-06-14T09:40:56.861" v="200"/>
        <pc:sldMkLst>
          <pc:docMk/>
          <pc:sldMk cId="740092238" sldId="264"/>
        </pc:sldMkLst>
      </pc:sldChg>
      <pc:sldChg chg="addSp modSp mod">
        <pc:chgData name="Oga Yusuke" userId="eaf32524-b8a4-4d3d-af03-96ad69701f79" providerId="ADAL" clId="{91260037-89B3-4942-B8BA-ACED9C959BBD}" dt="2025-06-28T05:27:10.969" v="23995" actId="20577"/>
        <pc:sldMkLst>
          <pc:docMk/>
          <pc:sldMk cId="3073927642" sldId="265"/>
        </pc:sldMkLst>
        <pc:spChg chg="mod">
          <ac:chgData name="Oga Yusuke" userId="eaf32524-b8a4-4d3d-af03-96ad69701f79" providerId="ADAL" clId="{91260037-89B3-4942-B8BA-ACED9C959BBD}" dt="2025-06-28T05:27:10.969" v="23995" actId="20577"/>
          <ac:spMkLst>
            <pc:docMk/>
            <pc:sldMk cId="3073927642" sldId="265"/>
            <ac:spMk id="2" creationId="{F964F1DD-7C7E-B1AD-6A09-82BFDCEB477E}"/>
          </ac:spMkLst>
        </pc:spChg>
      </pc:sldChg>
      <pc:sldChg chg="addSp modSp add del mod ord modShow modNotesTx">
        <pc:chgData name="Oga Yusuke" userId="eaf32524-b8a4-4d3d-af03-96ad69701f79" providerId="ADAL" clId="{91260037-89B3-4942-B8BA-ACED9C959BBD}" dt="2025-06-30T12:48:29.730" v="30106" actId="2696"/>
        <pc:sldMkLst>
          <pc:docMk/>
          <pc:sldMk cId="537044865" sldId="266"/>
        </pc:sldMkLst>
      </pc:sldChg>
      <pc:sldChg chg="addSp modSp">
        <pc:chgData name="Oga Yusuke" userId="eaf32524-b8a4-4d3d-af03-96ad69701f79" providerId="ADAL" clId="{91260037-89B3-4942-B8BA-ACED9C959BBD}" dt="2025-06-14T09:40:56.861" v="200"/>
        <pc:sldMkLst>
          <pc:docMk/>
          <pc:sldMk cId="4067136966" sldId="267"/>
        </pc:sldMkLst>
      </pc:sldChg>
      <pc:sldChg chg="addSp modSp del mod modShow modNotesTx">
        <pc:chgData name="Oga Yusuke" userId="eaf32524-b8a4-4d3d-af03-96ad69701f79" providerId="ADAL" clId="{91260037-89B3-4942-B8BA-ACED9C959BBD}" dt="2025-06-25T14:34:56.432" v="19806" actId="2696"/>
        <pc:sldMkLst>
          <pc:docMk/>
          <pc:sldMk cId="1967587393" sldId="268"/>
        </pc:sldMkLst>
      </pc:sldChg>
      <pc:sldChg chg="add del ord">
        <pc:chgData name="Oga Yusuke" userId="eaf32524-b8a4-4d3d-af03-96ad69701f79" providerId="ADAL" clId="{91260037-89B3-4942-B8BA-ACED9C959BBD}" dt="2025-06-30T05:52:29.356" v="29243" actId="2696"/>
        <pc:sldMkLst>
          <pc:docMk/>
          <pc:sldMk cId="4246707332" sldId="268"/>
        </pc:sldMkLst>
      </pc:sldChg>
      <pc:sldChg chg="add">
        <pc:chgData name="Oga Yusuke" userId="eaf32524-b8a4-4d3d-af03-96ad69701f79" providerId="ADAL" clId="{91260037-89B3-4942-B8BA-ACED9C959BBD}" dt="2025-06-28T05:23:31.305" v="23964"/>
        <pc:sldMkLst>
          <pc:docMk/>
          <pc:sldMk cId="2762212624" sldId="269"/>
        </pc:sldMkLst>
      </pc:sldChg>
      <pc:sldChg chg="addSp modSp del mod ord modAnim modNotesTx">
        <pc:chgData name="Oga Yusuke" userId="eaf32524-b8a4-4d3d-af03-96ad69701f79" providerId="ADAL" clId="{91260037-89B3-4942-B8BA-ACED9C959BBD}" dt="2025-06-28T05:23:25.086" v="23963" actId="2696"/>
        <pc:sldMkLst>
          <pc:docMk/>
          <pc:sldMk cId="2910958927" sldId="269"/>
        </pc:sldMkLst>
      </pc:sldChg>
      <pc:sldChg chg="addSp modSp del">
        <pc:chgData name="Oga Yusuke" userId="eaf32524-b8a4-4d3d-af03-96ad69701f79" providerId="ADAL" clId="{91260037-89B3-4942-B8BA-ACED9C959BBD}" dt="2025-06-21T16:54:52.182" v="2154" actId="2696"/>
        <pc:sldMkLst>
          <pc:docMk/>
          <pc:sldMk cId="4012505389" sldId="270"/>
        </pc:sldMkLst>
      </pc:sldChg>
      <pc:sldChg chg="addSp delSp modSp del mod ord modShow modNotesTx">
        <pc:chgData name="Oga Yusuke" userId="eaf32524-b8a4-4d3d-af03-96ad69701f79" providerId="ADAL" clId="{91260037-89B3-4942-B8BA-ACED9C959BBD}" dt="2025-06-25T08:51:31.830" v="14381" actId="2696"/>
        <pc:sldMkLst>
          <pc:docMk/>
          <pc:sldMk cId="2685511471" sldId="271"/>
        </pc:sldMkLst>
      </pc:sldChg>
      <pc:sldChg chg="add del">
        <pc:chgData name="Oga Yusuke" userId="eaf32524-b8a4-4d3d-af03-96ad69701f79" providerId="ADAL" clId="{91260037-89B3-4942-B8BA-ACED9C959BBD}" dt="2025-06-29T16:12:58.735" v="29228" actId="2696"/>
        <pc:sldMkLst>
          <pc:docMk/>
          <pc:sldMk cId="2959542863" sldId="271"/>
        </pc:sldMkLst>
      </pc:sldChg>
      <pc:sldChg chg="addSp delSp modSp mod ord modNotesTx">
        <pc:chgData name="Oga Yusuke" userId="eaf32524-b8a4-4d3d-af03-96ad69701f79" providerId="ADAL" clId="{91260037-89B3-4942-B8BA-ACED9C959BBD}" dt="2025-06-23T15:22:09.777" v="12427" actId="20577"/>
        <pc:sldMkLst>
          <pc:docMk/>
          <pc:sldMk cId="2660530478" sldId="272"/>
        </pc:sldMkLst>
        <pc:spChg chg="mod">
          <ac:chgData name="Oga Yusuke" userId="eaf32524-b8a4-4d3d-af03-96ad69701f79" providerId="ADAL" clId="{91260037-89B3-4942-B8BA-ACED9C959BBD}" dt="2025-06-22T10:34:18.804" v="7262" actId="20577"/>
          <ac:spMkLst>
            <pc:docMk/>
            <pc:sldMk cId="2660530478" sldId="272"/>
            <ac:spMk id="2" creationId="{22EAC125-2D8B-71D8-3C76-6D7F1CA6651B}"/>
          </ac:spMkLst>
        </pc:spChg>
        <pc:spChg chg="add mod">
          <ac:chgData name="Oga Yusuke" userId="eaf32524-b8a4-4d3d-af03-96ad69701f79" providerId="ADAL" clId="{91260037-89B3-4942-B8BA-ACED9C959BBD}" dt="2025-06-22T17:04:10.120" v="9989"/>
          <ac:spMkLst>
            <pc:docMk/>
            <pc:sldMk cId="2660530478" sldId="272"/>
            <ac:spMk id="4" creationId="{3E785460-D9EC-D7CC-3E1A-74C4FB695896}"/>
          </ac:spMkLst>
        </pc:spChg>
        <pc:spChg chg="mod">
          <ac:chgData name="Oga Yusuke" userId="eaf32524-b8a4-4d3d-af03-96ad69701f79" providerId="ADAL" clId="{91260037-89B3-4942-B8BA-ACED9C959BBD}" dt="2025-06-22T10:37:13.970" v="7317" actId="20577"/>
          <ac:spMkLst>
            <pc:docMk/>
            <pc:sldMk cId="2660530478" sldId="272"/>
            <ac:spMk id="5" creationId="{075E3853-23BE-EA75-254F-80775DD087B5}"/>
          </ac:spMkLst>
        </pc:spChg>
        <pc:spChg chg="add mod">
          <ac:chgData name="Oga Yusuke" userId="eaf32524-b8a4-4d3d-af03-96ad69701f79" providerId="ADAL" clId="{91260037-89B3-4942-B8BA-ACED9C959BBD}" dt="2025-06-22T17:12:53.334" v="10068" actId="1076"/>
          <ac:spMkLst>
            <pc:docMk/>
            <pc:sldMk cId="2660530478" sldId="272"/>
            <ac:spMk id="8" creationId="{7F7FDAB1-5F70-C19E-ED97-4EFB914B8ABE}"/>
          </ac:spMkLst>
        </pc:spChg>
        <pc:spChg chg="mod">
          <ac:chgData name="Oga Yusuke" userId="eaf32524-b8a4-4d3d-af03-96ad69701f79" providerId="ADAL" clId="{91260037-89B3-4942-B8BA-ACED9C959BBD}" dt="2025-06-22T17:06:35.779" v="10018" actId="14100"/>
          <ac:spMkLst>
            <pc:docMk/>
            <pc:sldMk cId="2660530478" sldId="272"/>
            <ac:spMk id="10" creationId="{1D74E0A1-5707-9BC0-ECD2-7890FE57E4DE}"/>
          </ac:spMkLst>
        </pc:spChg>
        <pc:spChg chg="mod">
          <ac:chgData name="Oga Yusuke" userId="eaf32524-b8a4-4d3d-af03-96ad69701f79" providerId="ADAL" clId="{91260037-89B3-4942-B8BA-ACED9C959BBD}" dt="2025-06-22T17:06:30.469" v="10016" actId="465"/>
          <ac:spMkLst>
            <pc:docMk/>
            <pc:sldMk cId="2660530478" sldId="272"/>
            <ac:spMk id="17" creationId="{2D623B29-EA83-F509-4230-247CB7A6B8A9}"/>
          </ac:spMkLst>
        </pc:spChg>
        <pc:spChg chg="mod">
          <ac:chgData name="Oga Yusuke" userId="eaf32524-b8a4-4d3d-af03-96ad69701f79" providerId="ADAL" clId="{91260037-89B3-4942-B8BA-ACED9C959BBD}" dt="2025-06-22T17:06:30.469" v="10016" actId="465"/>
          <ac:spMkLst>
            <pc:docMk/>
            <pc:sldMk cId="2660530478" sldId="272"/>
            <ac:spMk id="18" creationId="{ED4633C3-E1E1-700D-931C-758C156E0F3B}"/>
          </ac:spMkLst>
        </pc:spChg>
        <pc:spChg chg="mod">
          <ac:chgData name="Oga Yusuke" userId="eaf32524-b8a4-4d3d-af03-96ad69701f79" providerId="ADAL" clId="{91260037-89B3-4942-B8BA-ACED9C959BBD}" dt="2025-06-22T17:06:30.469" v="10016" actId="465"/>
          <ac:spMkLst>
            <pc:docMk/>
            <pc:sldMk cId="2660530478" sldId="272"/>
            <ac:spMk id="19" creationId="{D8058CA1-CDA3-79A7-3B02-A7CEAAB54B09}"/>
          </ac:spMkLst>
        </pc:spChg>
        <pc:spChg chg="mod">
          <ac:chgData name="Oga Yusuke" userId="eaf32524-b8a4-4d3d-af03-96ad69701f79" providerId="ADAL" clId="{91260037-89B3-4942-B8BA-ACED9C959BBD}" dt="2025-06-22T17:06:30.469" v="10016" actId="465"/>
          <ac:spMkLst>
            <pc:docMk/>
            <pc:sldMk cId="2660530478" sldId="272"/>
            <ac:spMk id="20" creationId="{011D9183-AA4D-6298-549E-B85470DD664E}"/>
          </ac:spMkLst>
        </pc:spChg>
        <pc:spChg chg="mod">
          <ac:chgData name="Oga Yusuke" userId="eaf32524-b8a4-4d3d-af03-96ad69701f79" providerId="ADAL" clId="{91260037-89B3-4942-B8BA-ACED9C959BBD}" dt="2025-06-22T17:06:30.469" v="10016" actId="465"/>
          <ac:spMkLst>
            <pc:docMk/>
            <pc:sldMk cId="2660530478" sldId="272"/>
            <ac:spMk id="21" creationId="{AA6DE4DC-6E87-DC95-D042-41EF6FC9B695}"/>
          </ac:spMkLst>
        </pc:spChg>
        <pc:spChg chg="mod">
          <ac:chgData name="Oga Yusuke" userId="eaf32524-b8a4-4d3d-af03-96ad69701f79" providerId="ADAL" clId="{91260037-89B3-4942-B8BA-ACED9C959BBD}" dt="2025-06-22T17:06:30.469" v="10016" actId="465"/>
          <ac:spMkLst>
            <pc:docMk/>
            <pc:sldMk cId="2660530478" sldId="272"/>
            <ac:spMk id="22" creationId="{31641F62-75ED-A557-BEFE-E02C2C85D3E7}"/>
          </ac:spMkLst>
        </pc:spChg>
        <pc:spChg chg="mod">
          <ac:chgData name="Oga Yusuke" userId="eaf32524-b8a4-4d3d-af03-96ad69701f79" providerId="ADAL" clId="{91260037-89B3-4942-B8BA-ACED9C959BBD}" dt="2025-06-22T17:06:30.469" v="10016" actId="465"/>
          <ac:spMkLst>
            <pc:docMk/>
            <pc:sldMk cId="2660530478" sldId="272"/>
            <ac:spMk id="23" creationId="{8A04201E-09DD-1B5D-B2EE-2579E940453C}"/>
          </ac:spMkLst>
        </pc:spChg>
        <pc:spChg chg="mod">
          <ac:chgData name="Oga Yusuke" userId="eaf32524-b8a4-4d3d-af03-96ad69701f79" providerId="ADAL" clId="{91260037-89B3-4942-B8BA-ACED9C959BBD}" dt="2025-06-22T17:06:30.469" v="10016" actId="465"/>
          <ac:spMkLst>
            <pc:docMk/>
            <pc:sldMk cId="2660530478" sldId="272"/>
            <ac:spMk id="25" creationId="{2632BDBE-C958-1955-2774-388E3081C836}"/>
          </ac:spMkLst>
        </pc:spChg>
        <pc:spChg chg="mod">
          <ac:chgData name="Oga Yusuke" userId="eaf32524-b8a4-4d3d-af03-96ad69701f79" providerId="ADAL" clId="{91260037-89B3-4942-B8BA-ACED9C959BBD}" dt="2025-06-22T17:06:10.257" v="10012" actId="1076"/>
          <ac:spMkLst>
            <pc:docMk/>
            <pc:sldMk cId="2660530478" sldId="272"/>
            <ac:spMk id="26" creationId="{63A65695-C4D6-13BA-3C71-4BA844D50CA7}"/>
          </ac:spMkLst>
        </pc:spChg>
        <pc:spChg chg="mod">
          <ac:chgData name="Oga Yusuke" userId="eaf32524-b8a4-4d3d-af03-96ad69701f79" providerId="ADAL" clId="{91260037-89B3-4942-B8BA-ACED9C959BBD}" dt="2025-06-22T17:06:30.469" v="10016" actId="465"/>
          <ac:spMkLst>
            <pc:docMk/>
            <pc:sldMk cId="2660530478" sldId="272"/>
            <ac:spMk id="27" creationId="{06E387FB-3C1E-6C40-2BC9-577661E6CE0E}"/>
          </ac:spMkLst>
        </pc:spChg>
        <pc:spChg chg="mod">
          <ac:chgData name="Oga Yusuke" userId="eaf32524-b8a4-4d3d-af03-96ad69701f79" providerId="ADAL" clId="{91260037-89B3-4942-B8BA-ACED9C959BBD}" dt="2025-06-22T17:06:30.469" v="10016" actId="465"/>
          <ac:spMkLst>
            <pc:docMk/>
            <pc:sldMk cId="2660530478" sldId="272"/>
            <ac:spMk id="28" creationId="{D6CD96D3-78DC-1BBA-42DF-92168F18515B}"/>
          </ac:spMkLst>
        </pc:spChg>
        <pc:spChg chg="add mod">
          <ac:chgData name="Oga Yusuke" userId="eaf32524-b8a4-4d3d-af03-96ad69701f79" providerId="ADAL" clId="{91260037-89B3-4942-B8BA-ACED9C959BBD}" dt="2025-06-22T17:11:54.839" v="10049"/>
          <ac:spMkLst>
            <pc:docMk/>
            <pc:sldMk cId="2660530478" sldId="272"/>
            <ac:spMk id="35" creationId="{1302146D-D6D9-63C9-5890-7F7F66B71D84}"/>
          </ac:spMkLst>
        </pc:spChg>
        <pc:spChg chg="mod">
          <ac:chgData name="Oga Yusuke" userId="eaf32524-b8a4-4d3d-af03-96ad69701f79" providerId="ADAL" clId="{91260037-89B3-4942-B8BA-ACED9C959BBD}" dt="2025-06-22T17:11:54.839" v="10049"/>
          <ac:spMkLst>
            <pc:docMk/>
            <pc:sldMk cId="2660530478" sldId="272"/>
            <ac:spMk id="37" creationId="{85BC7930-77E1-8FCC-268A-AA2777978C29}"/>
          </ac:spMkLst>
        </pc:spChg>
        <pc:spChg chg="mod">
          <ac:chgData name="Oga Yusuke" userId="eaf32524-b8a4-4d3d-af03-96ad69701f79" providerId="ADAL" clId="{91260037-89B3-4942-B8BA-ACED9C959BBD}" dt="2025-06-22T17:11:54.839" v="10049"/>
          <ac:spMkLst>
            <pc:docMk/>
            <pc:sldMk cId="2660530478" sldId="272"/>
            <ac:spMk id="38" creationId="{B21E6371-D0C6-0AF8-1A18-25307FBAA1DF}"/>
          </ac:spMkLst>
        </pc:spChg>
        <pc:spChg chg="mod">
          <ac:chgData name="Oga Yusuke" userId="eaf32524-b8a4-4d3d-af03-96ad69701f79" providerId="ADAL" clId="{91260037-89B3-4942-B8BA-ACED9C959BBD}" dt="2025-06-22T17:12:21.160" v="10062" actId="20577"/>
          <ac:spMkLst>
            <pc:docMk/>
            <pc:sldMk cId="2660530478" sldId="272"/>
            <ac:spMk id="40" creationId="{CC97C599-F200-8FD5-3983-D83557B03E24}"/>
          </ac:spMkLst>
        </pc:spChg>
        <pc:spChg chg="mod">
          <ac:chgData name="Oga Yusuke" userId="eaf32524-b8a4-4d3d-af03-96ad69701f79" providerId="ADAL" clId="{91260037-89B3-4942-B8BA-ACED9C959BBD}" dt="2025-06-22T17:12:29.041" v="10063" actId="207"/>
          <ac:spMkLst>
            <pc:docMk/>
            <pc:sldMk cId="2660530478" sldId="272"/>
            <ac:spMk id="41" creationId="{4113344F-0562-BBA9-5EAA-9DF3FF95CDDA}"/>
          </ac:spMkLst>
        </pc:spChg>
        <pc:spChg chg="mod">
          <ac:chgData name="Oga Yusuke" userId="eaf32524-b8a4-4d3d-af03-96ad69701f79" providerId="ADAL" clId="{91260037-89B3-4942-B8BA-ACED9C959BBD}" dt="2025-06-22T17:11:54.839" v="10049"/>
          <ac:spMkLst>
            <pc:docMk/>
            <pc:sldMk cId="2660530478" sldId="272"/>
            <ac:spMk id="44" creationId="{9AC07C32-D450-7257-8126-46FDB91D0D5C}"/>
          </ac:spMkLst>
        </pc:spChg>
        <pc:spChg chg="mod">
          <ac:chgData name="Oga Yusuke" userId="eaf32524-b8a4-4d3d-af03-96ad69701f79" providerId="ADAL" clId="{91260037-89B3-4942-B8BA-ACED9C959BBD}" dt="2025-06-22T17:11:54.839" v="10049"/>
          <ac:spMkLst>
            <pc:docMk/>
            <pc:sldMk cId="2660530478" sldId="272"/>
            <ac:spMk id="45" creationId="{588966F2-812A-E3F6-C766-3E5B533A912D}"/>
          </ac:spMkLst>
        </pc:spChg>
        <pc:spChg chg="mod">
          <ac:chgData name="Oga Yusuke" userId="eaf32524-b8a4-4d3d-af03-96ad69701f79" providerId="ADAL" clId="{91260037-89B3-4942-B8BA-ACED9C959BBD}" dt="2025-06-22T17:11:54.839" v="10049"/>
          <ac:spMkLst>
            <pc:docMk/>
            <pc:sldMk cId="2660530478" sldId="272"/>
            <ac:spMk id="46" creationId="{6A4346F0-5B8D-4366-152B-273C48C90B1D}"/>
          </ac:spMkLst>
        </pc:spChg>
        <pc:spChg chg="mod">
          <ac:chgData name="Oga Yusuke" userId="eaf32524-b8a4-4d3d-af03-96ad69701f79" providerId="ADAL" clId="{91260037-89B3-4942-B8BA-ACED9C959BBD}" dt="2025-06-22T17:11:54.839" v="10049"/>
          <ac:spMkLst>
            <pc:docMk/>
            <pc:sldMk cId="2660530478" sldId="272"/>
            <ac:spMk id="47" creationId="{44EF88C0-355E-5181-4945-FCA9109D1BCD}"/>
          </ac:spMkLst>
        </pc:spChg>
        <pc:spChg chg="mod">
          <ac:chgData name="Oga Yusuke" userId="eaf32524-b8a4-4d3d-af03-96ad69701f79" providerId="ADAL" clId="{91260037-89B3-4942-B8BA-ACED9C959BBD}" dt="2025-06-22T17:12:10.840" v="10052"/>
          <ac:spMkLst>
            <pc:docMk/>
            <pc:sldMk cId="2660530478" sldId="272"/>
            <ac:spMk id="50" creationId="{7999E313-FDBA-439A-D850-F9CB15ADF4D5}"/>
          </ac:spMkLst>
        </pc:spChg>
        <pc:spChg chg="mod">
          <ac:chgData name="Oga Yusuke" userId="eaf32524-b8a4-4d3d-af03-96ad69701f79" providerId="ADAL" clId="{91260037-89B3-4942-B8BA-ACED9C959BBD}" dt="2025-06-22T17:12:10.840" v="10052"/>
          <ac:spMkLst>
            <pc:docMk/>
            <pc:sldMk cId="2660530478" sldId="272"/>
            <ac:spMk id="51" creationId="{229E2334-C25E-29B6-A614-5DA3F10091E1}"/>
          </ac:spMkLst>
        </pc:spChg>
        <pc:spChg chg="mod">
          <ac:chgData name="Oga Yusuke" userId="eaf32524-b8a4-4d3d-af03-96ad69701f79" providerId="ADAL" clId="{91260037-89B3-4942-B8BA-ACED9C959BBD}" dt="2025-06-22T17:12:10.840" v="10052"/>
          <ac:spMkLst>
            <pc:docMk/>
            <pc:sldMk cId="2660530478" sldId="272"/>
            <ac:spMk id="52" creationId="{7ADC24F6-E1B5-4F27-ACE3-E632469AD34A}"/>
          </ac:spMkLst>
        </pc:spChg>
        <pc:grpChg chg="mod">
          <ac:chgData name="Oga Yusuke" userId="eaf32524-b8a4-4d3d-af03-96ad69701f79" providerId="ADAL" clId="{91260037-89B3-4942-B8BA-ACED9C959BBD}" dt="2025-06-22T17:06:40.529" v="10019" actId="1076"/>
          <ac:grpSpMkLst>
            <pc:docMk/>
            <pc:sldMk cId="2660530478" sldId="272"/>
            <ac:grpSpMk id="9" creationId="{92487F99-1F29-66C1-C824-6A718D2A18E7}"/>
          </ac:grpSpMkLst>
        </pc:grpChg>
        <pc:grpChg chg="add mod">
          <ac:chgData name="Oga Yusuke" userId="eaf32524-b8a4-4d3d-af03-96ad69701f79" providerId="ADAL" clId="{91260037-89B3-4942-B8BA-ACED9C959BBD}" dt="2025-06-22T17:12:10.840" v="10052"/>
          <ac:grpSpMkLst>
            <pc:docMk/>
            <pc:sldMk cId="2660530478" sldId="272"/>
            <ac:grpSpMk id="49" creationId="{CDC2E5A3-F9E3-CC41-271F-71E6B271CCC5}"/>
          </ac:grpSpMkLst>
        </pc:grpChg>
        <pc:grpChg chg="mod">
          <ac:chgData name="Oga Yusuke" userId="eaf32524-b8a4-4d3d-af03-96ad69701f79" providerId="ADAL" clId="{91260037-89B3-4942-B8BA-ACED9C959BBD}" dt="2025-06-22T17:12:10.840" v="10052"/>
          <ac:grpSpMkLst>
            <pc:docMk/>
            <pc:sldMk cId="2660530478" sldId="272"/>
            <ac:grpSpMk id="53" creationId="{BC1DE763-4A45-0117-B59E-5945A982A354}"/>
          </ac:grpSpMkLst>
        </pc:grpChg>
        <pc:picChg chg="mod">
          <ac:chgData name="Oga Yusuke" userId="eaf32524-b8a4-4d3d-af03-96ad69701f79" providerId="ADAL" clId="{91260037-89B3-4942-B8BA-ACED9C959BBD}" dt="2025-06-22T17:06:47.803" v="10021" actId="1076"/>
          <ac:picMkLst>
            <pc:docMk/>
            <pc:sldMk cId="2660530478" sldId="272"/>
            <ac:picMk id="3" creationId="{EE706A42-AC56-7F04-D66D-10906FC676ED}"/>
          </ac:picMkLst>
        </pc:picChg>
        <pc:picChg chg="add mod modCrop">
          <ac:chgData name="Oga Yusuke" userId="eaf32524-b8a4-4d3d-af03-96ad69701f79" providerId="ADAL" clId="{91260037-89B3-4942-B8BA-ACED9C959BBD}" dt="2025-06-22T17:11:36.818" v="10046" actId="1076"/>
          <ac:picMkLst>
            <pc:docMk/>
            <pc:sldMk cId="2660530478" sldId="272"/>
            <ac:picMk id="34" creationId="{A6695670-B945-5299-DBC1-B41BAD7545C0}"/>
          </ac:picMkLst>
        </pc:picChg>
        <pc:picChg chg="add mod">
          <ac:chgData name="Oga Yusuke" userId="eaf32524-b8a4-4d3d-af03-96ad69701f79" providerId="ADAL" clId="{91260037-89B3-4942-B8BA-ACED9C959BBD}" dt="2025-06-22T17:12:02.584" v="10051" actId="1076"/>
          <ac:picMkLst>
            <pc:docMk/>
            <pc:sldMk cId="2660530478" sldId="272"/>
            <ac:picMk id="48" creationId="{55ECBC0B-356C-AC59-17D3-9A12948B09FB}"/>
          </ac:picMkLst>
        </pc:picChg>
        <pc:picChg chg="mod">
          <ac:chgData name="Oga Yusuke" userId="eaf32524-b8a4-4d3d-af03-96ad69701f79" providerId="ADAL" clId="{91260037-89B3-4942-B8BA-ACED9C959BBD}" dt="2025-06-22T17:12:10.840" v="10052"/>
          <ac:picMkLst>
            <pc:docMk/>
            <pc:sldMk cId="2660530478" sldId="272"/>
            <ac:picMk id="55" creationId="{45358A84-13CE-63E4-E77D-225AE930FC8F}"/>
          </ac:picMkLst>
        </pc:picChg>
        <pc:picChg chg="mod">
          <ac:chgData name="Oga Yusuke" userId="eaf32524-b8a4-4d3d-af03-96ad69701f79" providerId="ADAL" clId="{91260037-89B3-4942-B8BA-ACED9C959BBD}" dt="2025-06-22T17:12:10.840" v="10052"/>
          <ac:picMkLst>
            <pc:docMk/>
            <pc:sldMk cId="2660530478" sldId="272"/>
            <ac:picMk id="56" creationId="{7E60C83A-155A-A6FE-ABB9-3D64B53966F8}"/>
          </ac:picMkLst>
        </pc:picChg>
        <pc:picChg chg="add mod">
          <ac:chgData name="Oga Yusuke" userId="eaf32524-b8a4-4d3d-af03-96ad69701f79" providerId="ADAL" clId="{91260037-89B3-4942-B8BA-ACED9C959BBD}" dt="2025-06-22T17:12:46.371" v="10067" actId="1076"/>
          <ac:picMkLst>
            <pc:docMk/>
            <pc:sldMk cId="2660530478" sldId="272"/>
            <ac:picMk id="58" creationId="{E48E5FCC-E319-A2E0-7B34-83A44505F5D4}"/>
          </ac:picMkLst>
        </pc:picChg>
        <pc:cxnChg chg="mod">
          <ac:chgData name="Oga Yusuke" userId="eaf32524-b8a4-4d3d-af03-96ad69701f79" providerId="ADAL" clId="{91260037-89B3-4942-B8BA-ACED9C959BBD}" dt="2025-06-22T17:12:10.840" v="10052"/>
          <ac:cxnSpMkLst>
            <pc:docMk/>
            <pc:sldMk cId="2660530478" sldId="272"/>
            <ac:cxnSpMk id="54" creationId="{8E3B0019-B645-51FE-2AB2-2B485A2544C2}"/>
          </ac:cxnSpMkLst>
        </pc:cxnChg>
        <pc:cxnChg chg="mod">
          <ac:chgData name="Oga Yusuke" userId="eaf32524-b8a4-4d3d-af03-96ad69701f79" providerId="ADAL" clId="{91260037-89B3-4942-B8BA-ACED9C959BBD}" dt="2025-06-22T17:12:10.840" v="10052"/>
          <ac:cxnSpMkLst>
            <pc:docMk/>
            <pc:sldMk cId="2660530478" sldId="272"/>
            <ac:cxnSpMk id="57" creationId="{3564D516-B3C3-AE5E-E466-C16B97B80D95}"/>
          </ac:cxnSpMkLst>
        </pc:cxnChg>
      </pc:sldChg>
      <pc:sldChg chg="addSp modSp del mod ord modShow">
        <pc:chgData name="Oga Yusuke" userId="eaf32524-b8a4-4d3d-af03-96ad69701f79" providerId="ADAL" clId="{91260037-89B3-4942-B8BA-ACED9C959BBD}" dt="2025-06-25T08:51:31.830" v="14381" actId="2696"/>
        <pc:sldMkLst>
          <pc:docMk/>
          <pc:sldMk cId="926944950" sldId="273"/>
        </pc:sldMkLst>
      </pc:sldChg>
      <pc:sldChg chg="add del">
        <pc:chgData name="Oga Yusuke" userId="eaf32524-b8a4-4d3d-af03-96ad69701f79" providerId="ADAL" clId="{91260037-89B3-4942-B8BA-ACED9C959BBD}" dt="2025-06-29T16:12:58.695" v="29226" actId="2696"/>
        <pc:sldMkLst>
          <pc:docMk/>
          <pc:sldMk cId="2648308475" sldId="273"/>
        </pc:sldMkLst>
      </pc:sldChg>
      <pc:sldChg chg="addSp delSp modSp mod modNotesTx">
        <pc:chgData name="Oga Yusuke" userId="eaf32524-b8a4-4d3d-af03-96ad69701f79" providerId="ADAL" clId="{91260037-89B3-4942-B8BA-ACED9C959BBD}" dt="2025-06-29T07:14:44.165" v="29139" actId="20577"/>
        <pc:sldMkLst>
          <pc:docMk/>
          <pc:sldMk cId="610665397" sldId="274"/>
        </pc:sldMkLst>
        <pc:spChg chg="mod">
          <ac:chgData name="Oga Yusuke" userId="eaf32524-b8a4-4d3d-af03-96ad69701f79" providerId="ADAL" clId="{91260037-89B3-4942-B8BA-ACED9C959BBD}" dt="2025-06-26T14:43:19.188" v="23244" actId="404"/>
          <ac:spMkLst>
            <pc:docMk/>
            <pc:sldMk cId="610665397" sldId="274"/>
            <ac:spMk id="6" creationId="{5ADBBECA-E5B4-9651-7E88-214DA13FD07B}"/>
          </ac:spMkLst>
        </pc:spChg>
        <pc:spChg chg="mod">
          <ac:chgData name="Oga Yusuke" userId="eaf32524-b8a4-4d3d-af03-96ad69701f79" providerId="ADAL" clId="{91260037-89B3-4942-B8BA-ACED9C959BBD}" dt="2025-06-26T14:43:19.188" v="23244" actId="404"/>
          <ac:spMkLst>
            <pc:docMk/>
            <pc:sldMk cId="610665397" sldId="274"/>
            <ac:spMk id="8" creationId="{F3B037B3-5386-3B0B-6594-52508127C819}"/>
          </ac:spMkLst>
        </pc:spChg>
        <pc:spChg chg="mod">
          <ac:chgData name="Oga Yusuke" userId="eaf32524-b8a4-4d3d-af03-96ad69701f79" providerId="ADAL" clId="{91260037-89B3-4942-B8BA-ACED9C959BBD}" dt="2025-06-26T14:43:25.107" v="23246" actId="1076"/>
          <ac:spMkLst>
            <pc:docMk/>
            <pc:sldMk cId="610665397" sldId="274"/>
            <ac:spMk id="9" creationId="{7F71F8E8-DE0B-15E5-1B92-CDFABCBF621B}"/>
          </ac:spMkLst>
        </pc:spChg>
        <pc:spChg chg="add mod">
          <ac:chgData name="Oga Yusuke" userId="eaf32524-b8a4-4d3d-af03-96ad69701f79" providerId="ADAL" clId="{91260037-89B3-4942-B8BA-ACED9C959BBD}" dt="2025-06-26T12:55:14.207" v="22773" actId="1076"/>
          <ac:spMkLst>
            <pc:docMk/>
            <pc:sldMk cId="610665397" sldId="274"/>
            <ac:spMk id="43" creationId="{8A7348DC-BF63-D657-FCCA-5602EF388ED3}"/>
          </ac:spMkLst>
        </pc:spChg>
        <pc:spChg chg="mod">
          <ac:chgData name="Oga Yusuke" userId="eaf32524-b8a4-4d3d-af03-96ad69701f79" providerId="ADAL" clId="{91260037-89B3-4942-B8BA-ACED9C959BBD}" dt="2025-06-28T13:52:10.666" v="25198" actId="1076"/>
          <ac:spMkLst>
            <pc:docMk/>
            <pc:sldMk cId="610665397" sldId="274"/>
            <ac:spMk id="47" creationId="{45ED83CB-22D8-5618-4C20-353427EC80E5}"/>
          </ac:spMkLst>
        </pc:spChg>
        <pc:spChg chg="add mod">
          <ac:chgData name="Oga Yusuke" userId="eaf32524-b8a4-4d3d-af03-96ad69701f79" providerId="ADAL" clId="{91260037-89B3-4942-B8BA-ACED9C959BBD}" dt="2025-06-28T15:29:07.664" v="25929" actId="1076"/>
          <ac:spMkLst>
            <pc:docMk/>
            <pc:sldMk cId="610665397" sldId="274"/>
            <ac:spMk id="50" creationId="{E48D7F39-813A-B067-FAAF-7F29DCFD0735}"/>
          </ac:spMkLst>
        </pc:spChg>
        <pc:spChg chg="add mod">
          <ac:chgData name="Oga Yusuke" userId="eaf32524-b8a4-4d3d-af03-96ad69701f79" providerId="ADAL" clId="{91260037-89B3-4942-B8BA-ACED9C959BBD}" dt="2025-06-28T13:51:15.706" v="25173" actId="1076"/>
          <ac:spMkLst>
            <pc:docMk/>
            <pc:sldMk cId="610665397" sldId="274"/>
            <ac:spMk id="52" creationId="{FB28DBF6-97FB-C9E2-9B78-AC635E9003A4}"/>
          </ac:spMkLst>
        </pc:spChg>
        <pc:spChg chg="add mod topLvl">
          <ac:chgData name="Oga Yusuke" userId="eaf32524-b8a4-4d3d-af03-96ad69701f79" providerId="ADAL" clId="{91260037-89B3-4942-B8BA-ACED9C959BBD}" dt="2025-06-28T13:48:45.668" v="25111" actId="1076"/>
          <ac:spMkLst>
            <pc:docMk/>
            <pc:sldMk cId="610665397" sldId="274"/>
            <ac:spMk id="59" creationId="{DF328A83-B44C-6BB3-07DE-B534D4DFCFD2}"/>
          </ac:spMkLst>
        </pc:spChg>
        <pc:spChg chg="add mod topLvl">
          <ac:chgData name="Oga Yusuke" userId="eaf32524-b8a4-4d3d-af03-96ad69701f79" providerId="ADAL" clId="{91260037-89B3-4942-B8BA-ACED9C959BBD}" dt="2025-06-28T13:48:45.668" v="25111" actId="1076"/>
          <ac:spMkLst>
            <pc:docMk/>
            <pc:sldMk cId="610665397" sldId="274"/>
            <ac:spMk id="60" creationId="{A50BDF58-A363-E58D-2316-75C1E2B1C2C2}"/>
          </ac:spMkLst>
        </pc:spChg>
        <pc:spChg chg="add mod topLvl">
          <ac:chgData name="Oga Yusuke" userId="eaf32524-b8a4-4d3d-af03-96ad69701f79" providerId="ADAL" clId="{91260037-89B3-4942-B8BA-ACED9C959BBD}" dt="2025-06-28T13:48:45.668" v="25111" actId="1076"/>
          <ac:spMkLst>
            <pc:docMk/>
            <pc:sldMk cId="610665397" sldId="274"/>
            <ac:spMk id="61" creationId="{33E76ABC-BFC6-C461-9F02-88786577E922}"/>
          </ac:spMkLst>
        </pc:spChg>
        <pc:spChg chg="add mod">
          <ac:chgData name="Oga Yusuke" userId="eaf32524-b8a4-4d3d-af03-96ad69701f79" providerId="ADAL" clId="{91260037-89B3-4942-B8BA-ACED9C959BBD}" dt="2025-06-28T13:50:31.220" v="25160" actId="14100"/>
          <ac:spMkLst>
            <pc:docMk/>
            <pc:sldMk cId="610665397" sldId="274"/>
            <ac:spMk id="62" creationId="{7964D0DF-48E5-00E9-696D-C0551E3A9A28}"/>
          </ac:spMkLst>
        </pc:spChg>
        <pc:spChg chg="add mod">
          <ac:chgData name="Oga Yusuke" userId="eaf32524-b8a4-4d3d-af03-96ad69701f79" providerId="ADAL" clId="{91260037-89B3-4942-B8BA-ACED9C959BBD}" dt="2025-06-28T15:31:57.501" v="26050" actId="1076"/>
          <ac:spMkLst>
            <pc:docMk/>
            <pc:sldMk cId="610665397" sldId="274"/>
            <ac:spMk id="66" creationId="{2EDDE7FB-0392-843B-8D4F-B158E31D5E3A}"/>
          </ac:spMkLst>
        </pc:spChg>
        <pc:spChg chg="mod topLvl">
          <ac:chgData name="Oga Yusuke" userId="eaf32524-b8a4-4d3d-af03-96ad69701f79" providerId="ADAL" clId="{91260037-89B3-4942-B8BA-ACED9C959BBD}" dt="2025-06-26T14:43:22.038" v="23245" actId="1076"/>
          <ac:spMkLst>
            <pc:docMk/>
            <pc:sldMk cId="610665397" sldId="274"/>
            <ac:spMk id="71" creationId="{F237A9A6-CD0C-FB64-11EB-6241DD333A79}"/>
          </ac:spMkLst>
        </pc:spChg>
        <pc:spChg chg="add mod">
          <ac:chgData name="Oga Yusuke" userId="eaf32524-b8a4-4d3d-af03-96ad69701f79" providerId="ADAL" clId="{91260037-89B3-4942-B8BA-ACED9C959BBD}" dt="2025-06-28T13:49:03.245" v="25116" actId="1076"/>
          <ac:spMkLst>
            <pc:docMk/>
            <pc:sldMk cId="610665397" sldId="274"/>
            <ac:spMk id="76" creationId="{83A4BCD6-1567-CE0D-032A-7139E23D04BE}"/>
          </ac:spMkLst>
        </pc:spChg>
        <pc:spChg chg="add mod">
          <ac:chgData name="Oga Yusuke" userId="eaf32524-b8a4-4d3d-af03-96ad69701f79" providerId="ADAL" clId="{91260037-89B3-4942-B8BA-ACED9C959BBD}" dt="2025-06-28T15:31:50.276" v="26047" actId="14100"/>
          <ac:spMkLst>
            <pc:docMk/>
            <pc:sldMk cId="610665397" sldId="274"/>
            <ac:spMk id="77" creationId="{66CC99AE-AF7E-A7B0-FAA1-21B2EDDE8807}"/>
          </ac:spMkLst>
        </pc:spChg>
        <pc:spChg chg="add mod">
          <ac:chgData name="Oga Yusuke" userId="eaf32524-b8a4-4d3d-af03-96ad69701f79" providerId="ADAL" clId="{91260037-89B3-4942-B8BA-ACED9C959BBD}" dt="2025-06-28T10:11:48.720" v="25039" actId="403"/>
          <ac:spMkLst>
            <pc:docMk/>
            <pc:sldMk cId="610665397" sldId="274"/>
            <ac:spMk id="78" creationId="{4B0864BD-1C0F-22A9-5C14-86432E948667}"/>
          </ac:spMkLst>
        </pc:spChg>
        <pc:spChg chg="add mod">
          <ac:chgData name="Oga Yusuke" userId="eaf32524-b8a4-4d3d-af03-96ad69701f79" providerId="ADAL" clId="{91260037-89B3-4942-B8BA-ACED9C959BBD}" dt="2025-06-28T10:11:48.720" v="25039" actId="403"/>
          <ac:spMkLst>
            <pc:docMk/>
            <pc:sldMk cId="610665397" sldId="274"/>
            <ac:spMk id="79" creationId="{B5A6F429-F390-9B9E-851A-9765725D408B}"/>
          </ac:spMkLst>
        </pc:spChg>
        <pc:spChg chg="add mod">
          <ac:chgData name="Oga Yusuke" userId="eaf32524-b8a4-4d3d-af03-96ad69701f79" providerId="ADAL" clId="{91260037-89B3-4942-B8BA-ACED9C959BBD}" dt="2025-06-28T10:11:52.412" v="25040" actId="14100"/>
          <ac:spMkLst>
            <pc:docMk/>
            <pc:sldMk cId="610665397" sldId="274"/>
            <ac:spMk id="80" creationId="{B84F8F29-3459-A9CF-8D69-29FCE6C77C41}"/>
          </ac:spMkLst>
        </pc:spChg>
        <pc:spChg chg="add mod">
          <ac:chgData name="Oga Yusuke" userId="eaf32524-b8a4-4d3d-af03-96ad69701f79" providerId="ADAL" clId="{91260037-89B3-4942-B8BA-ACED9C959BBD}" dt="2025-06-28T10:12:30.245" v="25049" actId="1076"/>
          <ac:spMkLst>
            <pc:docMk/>
            <pc:sldMk cId="610665397" sldId="274"/>
            <ac:spMk id="81" creationId="{7409CB32-DAEC-CA87-B0C7-8E0881E48C2A}"/>
          </ac:spMkLst>
        </pc:spChg>
        <pc:spChg chg="add mod">
          <ac:chgData name="Oga Yusuke" userId="eaf32524-b8a4-4d3d-af03-96ad69701f79" providerId="ADAL" clId="{91260037-89B3-4942-B8BA-ACED9C959BBD}" dt="2025-06-28T15:31:45.373" v="26046" actId="14100"/>
          <ac:spMkLst>
            <pc:docMk/>
            <pc:sldMk cId="610665397" sldId="274"/>
            <ac:spMk id="83" creationId="{3A663380-3FE4-29C1-2BA1-6E923205AEC5}"/>
          </ac:spMkLst>
        </pc:spChg>
        <pc:spChg chg="add mod">
          <ac:chgData name="Oga Yusuke" userId="eaf32524-b8a4-4d3d-af03-96ad69701f79" providerId="ADAL" clId="{91260037-89B3-4942-B8BA-ACED9C959BBD}" dt="2025-06-28T13:45:01.656" v="25072" actId="164"/>
          <ac:spMkLst>
            <pc:docMk/>
            <pc:sldMk cId="610665397" sldId="274"/>
            <ac:spMk id="84" creationId="{4962904C-E5CD-A685-6751-D963436A7B6E}"/>
          </ac:spMkLst>
        </pc:spChg>
        <pc:spChg chg="add mod">
          <ac:chgData name="Oga Yusuke" userId="eaf32524-b8a4-4d3d-af03-96ad69701f79" providerId="ADAL" clId="{91260037-89B3-4942-B8BA-ACED9C959BBD}" dt="2025-06-28T13:45:01.656" v="25072" actId="164"/>
          <ac:spMkLst>
            <pc:docMk/>
            <pc:sldMk cId="610665397" sldId="274"/>
            <ac:spMk id="85" creationId="{E030319F-65CD-F8D5-986E-7B6F71495E43}"/>
          </ac:spMkLst>
        </pc:spChg>
        <pc:spChg chg="add mod">
          <ac:chgData name="Oga Yusuke" userId="eaf32524-b8a4-4d3d-af03-96ad69701f79" providerId="ADAL" clId="{91260037-89B3-4942-B8BA-ACED9C959BBD}" dt="2025-06-28T13:45:01.656" v="25072" actId="164"/>
          <ac:spMkLst>
            <pc:docMk/>
            <pc:sldMk cId="610665397" sldId="274"/>
            <ac:spMk id="86" creationId="{5823A182-F1BD-8419-FBC1-5A0682D52A03}"/>
          </ac:spMkLst>
        </pc:spChg>
        <pc:spChg chg="add mod">
          <ac:chgData name="Oga Yusuke" userId="eaf32524-b8a4-4d3d-af03-96ad69701f79" providerId="ADAL" clId="{91260037-89B3-4942-B8BA-ACED9C959BBD}" dt="2025-06-28T13:45:01.656" v="25072" actId="164"/>
          <ac:spMkLst>
            <pc:docMk/>
            <pc:sldMk cId="610665397" sldId="274"/>
            <ac:spMk id="87" creationId="{762E9246-E3DB-005D-47B1-64EA46431B57}"/>
          </ac:spMkLst>
        </pc:spChg>
        <pc:spChg chg="add mod">
          <ac:chgData name="Oga Yusuke" userId="eaf32524-b8a4-4d3d-af03-96ad69701f79" providerId="ADAL" clId="{91260037-89B3-4942-B8BA-ACED9C959BBD}" dt="2025-06-28T15:31:41.264" v="26045" actId="14100"/>
          <ac:spMkLst>
            <pc:docMk/>
            <pc:sldMk cId="610665397" sldId="274"/>
            <ac:spMk id="89" creationId="{C7CAC27D-1D61-D0E1-6AF9-351749170218}"/>
          </ac:spMkLst>
        </pc:spChg>
        <pc:spChg chg="add mod">
          <ac:chgData name="Oga Yusuke" userId="eaf32524-b8a4-4d3d-af03-96ad69701f79" providerId="ADAL" clId="{91260037-89B3-4942-B8BA-ACED9C959BBD}" dt="2025-06-28T13:47:03.565" v="25099" actId="1076"/>
          <ac:spMkLst>
            <pc:docMk/>
            <pc:sldMk cId="610665397" sldId="274"/>
            <ac:spMk id="90" creationId="{C7B8BF0D-B133-C41D-00F8-633468902344}"/>
          </ac:spMkLst>
        </pc:spChg>
        <pc:spChg chg="add mod">
          <ac:chgData name="Oga Yusuke" userId="eaf32524-b8a4-4d3d-af03-96ad69701f79" providerId="ADAL" clId="{91260037-89B3-4942-B8BA-ACED9C959BBD}" dt="2025-06-28T13:47:03.565" v="25099" actId="1076"/>
          <ac:spMkLst>
            <pc:docMk/>
            <pc:sldMk cId="610665397" sldId="274"/>
            <ac:spMk id="91" creationId="{2685C68D-7CAA-903F-CA71-69809EFE9B3A}"/>
          </ac:spMkLst>
        </pc:spChg>
        <pc:spChg chg="add mod">
          <ac:chgData name="Oga Yusuke" userId="eaf32524-b8a4-4d3d-af03-96ad69701f79" providerId="ADAL" clId="{91260037-89B3-4942-B8BA-ACED9C959BBD}" dt="2025-06-28T13:47:31.458" v="25101" actId="1076"/>
          <ac:spMkLst>
            <pc:docMk/>
            <pc:sldMk cId="610665397" sldId="274"/>
            <ac:spMk id="92" creationId="{1433117A-DCFA-3B2A-C78E-2EDF4B4EE19E}"/>
          </ac:spMkLst>
        </pc:spChg>
        <pc:spChg chg="add mod">
          <ac:chgData name="Oga Yusuke" userId="eaf32524-b8a4-4d3d-af03-96ad69701f79" providerId="ADAL" clId="{91260037-89B3-4942-B8BA-ACED9C959BBD}" dt="2025-06-28T13:47:03.565" v="25099" actId="1076"/>
          <ac:spMkLst>
            <pc:docMk/>
            <pc:sldMk cId="610665397" sldId="274"/>
            <ac:spMk id="93" creationId="{6993569E-5EC5-1E6D-BBFC-244146B26A26}"/>
          </ac:spMkLst>
        </pc:spChg>
        <pc:grpChg chg="mod">
          <ac:chgData name="Oga Yusuke" userId="eaf32524-b8a4-4d3d-af03-96ad69701f79" providerId="ADAL" clId="{91260037-89B3-4942-B8BA-ACED9C959BBD}" dt="2025-06-26T14:38:47.507" v="23196" actId="1076"/>
          <ac:grpSpMkLst>
            <pc:docMk/>
            <pc:sldMk cId="610665397" sldId="274"/>
            <ac:grpSpMk id="10" creationId="{743345E8-A45C-ADA2-9117-2C8B13CDC86E}"/>
          </ac:grpSpMkLst>
        </pc:grpChg>
        <pc:grpChg chg="add mod">
          <ac:chgData name="Oga Yusuke" userId="eaf32524-b8a4-4d3d-af03-96ad69701f79" providerId="ADAL" clId="{91260037-89B3-4942-B8BA-ACED9C959BBD}" dt="2025-06-28T10:13:10.756" v="25058" actId="1076"/>
          <ac:grpSpMkLst>
            <pc:docMk/>
            <pc:sldMk cId="610665397" sldId="274"/>
            <ac:grpSpMk id="82" creationId="{34E83DD8-AE92-241A-037D-EC00D8427436}"/>
          </ac:grpSpMkLst>
        </pc:grpChg>
        <pc:grpChg chg="add mod">
          <ac:chgData name="Oga Yusuke" userId="eaf32524-b8a4-4d3d-af03-96ad69701f79" providerId="ADAL" clId="{91260037-89B3-4942-B8BA-ACED9C959BBD}" dt="2025-06-28T13:45:28.591" v="25080" actId="1076"/>
          <ac:grpSpMkLst>
            <pc:docMk/>
            <pc:sldMk cId="610665397" sldId="274"/>
            <ac:grpSpMk id="88" creationId="{F12C5E12-0618-3504-B66E-F73B6432F769}"/>
          </ac:grpSpMkLst>
        </pc:grpChg>
        <pc:picChg chg="add mod">
          <ac:chgData name="Oga Yusuke" userId="eaf32524-b8a4-4d3d-af03-96ad69701f79" providerId="ADAL" clId="{91260037-89B3-4942-B8BA-ACED9C959BBD}" dt="2025-06-28T10:13:10.756" v="25058" actId="1076"/>
          <ac:picMkLst>
            <pc:docMk/>
            <pc:sldMk cId="610665397" sldId="274"/>
            <ac:picMk id="56" creationId="{E33EADF7-DDC1-7B14-7660-224B87B67895}"/>
          </ac:picMkLst>
        </pc:picChg>
        <pc:picChg chg="add mod">
          <ac:chgData name="Oga Yusuke" userId="eaf32524-b8a4-4d3d-af03-96ad69701f79" providerId="ADAL" clId="{91260037-89B3-4942-B8BA-ACED9C959BBD}" dt="2025-06-28T13:48:31.789" v="25109" actId="1076"/>
          <ac:picMkLst>
            <pc:docMk/>
            <pc:sldMk cId="610665397" sldId="274"/>
            <ac:picMk id="57" creationId="{245340E9-5B59-F352-4C7F-B5CBC3D55B36}"/>
          </ac:picMkLst>
        </pc:picChg>
        <pc:picChg chg="add mod">
          <ac:chgData name="Oga Yusuke" userId="eaf32524-b8a4-4d3d-af03-96ad69701f79" providerId="ADAL" clId="{91260037-89B3-4942-B8BA-ACED9C959BBD}" dt="2025-06-28T13:48:19.941" v="25105" actId="1076"/>
          <ac:picMkLst>
            <pc:docMk/>
            <pc:sldMk cId="610665397" sldId="274"/>
            <ac:picMk id="58" creationId="{9033E82D-7DEE-DD64-E4C4-76500BFE10D2}"/>
          </ac:picMkLst>
        </pc:picChg>
        <pc:picChg chg="add mod">
          <ac:chgData name="Oga Yusuke" userId="eaf32524-b8a4-4d3d-af03-96ad69701f79" providerId="ADAL" clId="{91260037-89B3-4942-B8BA-ACED9C959BBD}" dt="2025-06-28T15:31:52.507" v="26048" actId="1076"/>
          <ac:picMkLst>
            <pc:docMk/>
            <pc:sldMk cId="610665397" sldId="274"/>
            <ac:picMk id="67" creationId="{0199CA71-10D6-F31C-462B-36615F9652C7}"/>
          </ac:picMkLst>
        </pc:picChg>
        <pc:picChg chg="add mod">
          <ac:chgData name="Oga Yusuke" userId="eaf32524-b8a4-4d3d-af03-96ad69701f79" providerId="ADAL" clId="{91260037-89B3-4942-B8BA-ACED9C959BBD}" dt="2025-06-28T15:32:38.271" v="26096" actId="29295"/>
          <ac:picMkLst>
            <pc:docMk/>
            <pc:sldMk cId="610665397" sldId="274"/>
            <ac:picMk id="72" creationId="{4A8ABEFC-DECD-92E6-3C64-CB035179C1C0}"/>
          </ac:picMkLst>
        </pc:picChg>
        <pc:picChg chg="add mod">
          <ac:chgData name="Oga Yusuke" userId="eaf32524-b8a4-4d3d-af03-96ad69701f79" providerId="ADAL" clId="{91260037-89B3-4942-B8BA-ACED9C959BBD}" dt="2025-06-28T07:22:53.206" v="24441" actId="1076"/>
          <ac:picMkLst>
            <pc:docMk/>
            <pc:sldMk cId="610665397" sldId="274"/>
            <ac:picMk id="73" creationId="{BB604302-1817-971C-00FA-DC44EFBBB3BE}"/>
          </ac:picMkLst>
        </pc:picChg>
        <pc:picChg chg="add mod">
          <ac:chgData name="Oga Yusuke" userId="eaf32524-b8a4-4d3d-af03-96ad69701f79" providerId="ADAL" clId="{91260037-89B3-4942-B8BA-ACED9C959BBD}" dt="2025-06-28T15:32:44.993" v="26108" actId="29295"/>
          <ac:picMkLst>
            <pc:docMk/>
            <pc:sldMk cId="610665397" sldId="274"/>
            <ac:picMk id="94" creationId="{5D950413-85C6-A991-21F8-88D9A9693739}"/>
          </ac:picMkLst>
        </pc:picChg>
        <pc:picChg chg="add mod">
          <ac:chgData name="Oga Yusuke" userId="eaf32524-b8a4-4d3d-af03-96ad69701f79" providerId="ADAL" clId="{91260037-89B3-4942-B8BA-ACED9C959BBD}" dt="2025-06-28T15:32:25.865" v="26061" actId="29295"/>
          <ac:picMkLst>
            <pc:docMk/>
            <pc:sldMk cId="610665397" sldId="274"/>
            <ac:picMk id="95" creationId="{F0A6C99A-E6FE-E960-E8A3-023C0BEA8BC1}"/>
          </ac:picMkLst>
        </pc:picChg>
      </pc:sldChg>
      <pc:sldChg chg="addSp modSp del mod ord modShow modNotesTx">
        <pc:chgData name="Oga Yusuke" userId="eaf32524-b8a4-4d3d-af03-96ad69701f79" providerId="ADAL" clId="{91260037-89B3-4942-B8BA-ACED9C959BBD}" dt="2025-06-30T05:52:54.694" v="29251" actId="2696"/>
        <pc:sldMkLst>
          <pc:docMk/>
          <pc:sldMk cId="57285746" sldId="275"/>
        </pc:sldMkLst>
      </pc:sldChg>
      <pc:sldChg chg="addSp delSp modSp mod modNotesTx">
        <pc:chgData name="Oga Yusuke" userId="eaf32524-b8a4-4d3d-af03-96ad69701f79" providerId="ADAL" clId="{91260037-89B3-4942-B8BA-ACED9C959BBD}" dt="2025-06-29T16:12:20.491" v="29219" actId="20577"/>
        <pc:sldMkLst>
          <pc:docMk/>
          <pc:sldMk cId="3529250496" sldId="276"/>
        </pc:sldMkLst>
        <pc:spChg chg="mod">
          <ac:chgData name="Oga Yusuke" userId="eaf32524-b8a4-4d3d-af03-96ad69701f79" providerId="ADAL" clId="{91260037-89B3-4942-B8BA-ACED9C959BBD}" dt="2025-06-29T16:12:20.491" v="29219" actId="20577"/>
          <ac:spMkLst>
            <pc:docMk/>
            <pc:sldMk cId="3529250496" sldId="276"/>
            <ac:spMk id="3" creationId="{92512789-DE31-644B-4F59-A1128B96A313}"/>
          </ac:spMkLst>
        </pc:spChg>
        <pc:spChg chg="add mod">
          <ac:chgData name="Oga Yusuke" userId="eaf32524-b8a4-4d3d-af03-96ad69701f79" providerId="ADAL" clId="{91260037-89B3-4942-B8BA-ACED9C959BBD}" dt="2025-06-28T15:38:54.218" v="26144" actId="14100"/>
          <ac:spMkLst>
            <pc:docMk/>
            <pc:sldMk cId="3529250496" sldId="276"/>
            <ac:spMk id="6" creationId="{C1E67A38-614F-9D53-BF39-AF9721EDDE6D}"/>
          </ac:spMkLst>
        </pc:spChg>
        <pc:spChg chg="add mod">
          <ac:chgData name="Oga Yusuke" userId="eaf32524-b8a4-4d3d-af03-96ad69701f79" providerId="ADAL" clId="{91260037-89B3-4942-B8BA-ACED9C959BBD}" dt="2025-06-28T15:25:29.778" v="25914" actId="1076"/>
          <ac:spMkLst>
            <pc:docMk/>
            <pc:sldMk cId="3529250496" sldId="276"/>
            <ac:spMk id="8" creationId="{9C7A1D94-E798-3C7F-622F-99702699EA4D}"/>
          </ac:spMkLst>
        </pc:spChg>
        <pc:spChg chg="add mod">
          <ac:chgData name="Oga Yusuke" userId="eaf32524-b8a4-4d3d-af03-96ad69701f79" providerId="ADAL" clId="{91260037-89B3-4942-B8BA-ACED9C959BBD}" dt="2025-06-28T15:36:31.659" v="26131" actId="1076"/>
          <ac:spMkLst>
            <pc:docMk/>
            <pc:sldMk cId="3529250496" sldId="276"/>
            <ac:spMk id="9" creationId="{B3FB760D-BAEF-EADE-B522-CC3BDD1CA395}"/>
          </ac:spMkLst>
        </pc:spChg>
        <pc:spChg chg="mod">
          <ac:chgData name="Oga Yusuke" userId="eaf32524-b8a4-4d3d-af03-96ad69701f79" providerId="ADAL" clId="{91260037-89B3-4942-B8BA-ACED9C959BBD}" dt="2025-06-28T15:42:11.038" v="26164" actId="20577"/>
          <ac:spMkLst>
            <pc:docMk/>
            <pc:sldMk cId="3529250496" sldId="276"/>
            <ac:spMk id="10" creationId="{63149CB4-5FC9-56CA-1E0A-4B9CE3BD2F1A}"/>
          </ac:spMkLst>
        </pc:spChg>
        <pc:spChg chg="mod">
          <ac:chgData name="Oga Yusuke" userId="eaf32524-b8a4-4d3d-af03-96ad69701f79" providerId="ADAL" clId="{91260037-89B3-4942-B8BA-ACED9C959BBD}" dt="2025-06-28T15:35:54.985" v="26124" actId="1076"/>
          <ac:spMkLst>
            <pc:docMk/>
            <pc:sldMk cId="3529250496" sldId="276"/>
            <ac:spMk id="11" creationId="{6B6C1F36-8EEF-6261-B5C3-1499507D498E}"/>
          </ac:spMkLst>
        </pc:spChg>
        <pc:spChg chg="mod">
          <ac:chgData name="Oga Yusuke" userId="eaf32524-b8a4-4d3d-af03-96ad69701f79" providerId="ADAL" clId="{91260037-89B3-4942-B8BA-ACED9C959BBD}" dt="2025-06-28T15:01:34.780" v="25603" actId="1076"/>
          <ac:spMkLst>
            <pc:docMk/>
            <pc:sldMk cId="3529250496" sldId="276"/>
            <ac:spMk id="13" creationId="{36BEDA69-2E47-9A02-B9BC-CDCC13E311FB}"/>
          </ac:spMkLst>
        </pc:spChg>
        <pc:spChg chg="add mod">
          <ac:chgData name="Oga Yusuke" userId="eaf32524-b8a4-4d3d-af03-96ad69701f79" providerId="ADAL" clId="{91260037-89B3-4942-B8BA-ACED9C959BBD}" dt="2025-06-28T15:36:31.659" v="26131" actId="1076"/>
          <ac:spMkLst>
            <pc:docMk/>
            <pc:sldMk cId="3529250496" sldId="276"/>
            <ac:spMk id="15" creationId="{355AAD9D-7391-0A26-AB67-F9FFDC0EEE90}"/>
          </ac:spMkLst>
        </pc:spChg>
        <pc:spChg chg="add mod">
          <ac:chgData name="Oga Yusuke" userId="eaf32524-b8a4-4d3d-af03-96ad69701f79" providerId="ADAL" clId="{91260037-89B3-4942-B8BA-ACED9C959BBD}" dt="2025-06-28T16:04:20.408" v="26874" actId="1076"/>
          <ac:spMkLst>
            <pc:docMk/>
            <pc:sldMk cId="3529250496" sldId="276"/>
            <ac:spMk id="25" creationId="{95B34EEF-0C07-7ADF-4488-9CD96C837674}"/>
          </ac:spMkLst>
        </pc:spChg>
        <pc:spChg chg="add mod">
          <ac:chgData name="Oga Yusuke" userId="eaf32524-b8a4-4d3d-af03-96ad69701f79" providerId="ADAL" clId="{91260037-89B3-4942-B8BA-ACED9C959BBD}" dt="2025-06-28T15:38:12.269" v="26142" actId="1076"/>
          <ac:spMkLst>
            <pc:docMk/>
            <pc:sldMk cId="3529250496" sldId="276"/>
            <ac:spMk id="27" creationId="{54816C2E-21A5-1E70-CC02-C7CE16425085}"/>
          </ac:spMkLst>
        </pc:spChg>
        <pc:spChg chg="add mod">
          <ac:chgData name="Oga Yusuke" userId="eaf32524-b8a4-4d3d-af03-96ad69701f79" providerId="ADAL" clId="{91260037-89B3-4942-B8BA-ACED9C959BBD}" dt="2025-06-28T15:38:16.718" v="26143" actId="1076"/>
          <ac:spMkLst>
            <pc:docMk/>
            <pc:sldMk cId="3529250496" sldId="276"/>
            <ac:spMk id="28" creationId="{9AF5C270-0884-8450-BB46-26D0A2A57693}"/>
          </ac:spMkLst>
        </pc:spChg>
        <pc:spChg chg="add mod">
          <ac:chgData name="Oga Yusuke" userId="eaf32524-b8a4-4d3d-af03-96ad69701f79" providerId="ADAL" clId="{91260037-89B3-4942-B8BA-ACED9C959BBD}" dt="2025-06-28T15:13:43.297" v="25784" actId="164"/>
          <ac:spMkLst>
            <pc:docMk/>
            <pc:sldMk cId="3529250496" sldId="276"/>
            <ac:spMk id="33" creationId="{125367BF-952D-0328-CFC6-BEB1F8E275D8}"/>
          </ac:spMkLst>
        </pc:spChg>
        <pc:spChg chg="add mod">
          <ac:chgData name="Oga Yusuke" userId="eaf32524-b8a4-4d3d-af03-96ad69701f79" providerId="ADAL" clId="{91260037-89B3-4942-B8BA-ACED9C959BBD}" dt="2025-06-28T15:13:47.792" v="25787" actId="164"/>
          <ac:spMkLst>
            <pc:docMk/>
            <pc:sldMk cId="3529250496" sldId="276"/>
            <ac:spMk id="34" creationId="{1739D391-7C92-A813-D76D-0BC19B6B1493}"/>
          </ac:spMkLst>
        </pc:spChg>
        <pc:spChg chg="add mod">
          <ac:chgData name="Oga Yusuke" userId="eaf32524-b8a4-4d3d-af03-96ad69701f79" providerId="ADAL" clId="{91260037-89B3-4942-B8BA-ACED9C959BBD}" dt="2025-06-28T15:41:56.172" v="26161" actId="164"/>
          <ac:spMkLst>
            <pc:docMk/>
            <pc:sldMk cId="3529250496" sldId="276"/>
            <ac:spMk id="37" creationId="{28837619-4689-1F2D-2A9C-FDF3852D4343}"/>
          </ac:spMkLst>
        </pc:spChg>
        <pc:spChg chg="mod topLvl">
          <ac:chgData name="Oga Yusuke" userId="eaf32524-b8a4-4d3d-af03-96ad69701f79" providerId="ADAL" clId="{91260037-89B3-4942-B8BA-ACED9C959BBD}" dt="2025-06-28T15:36:45.342" v="26136" actId="404"/>
          <ac:spMkLst>
            <pc:docMk/>
            <pc:sldMk cId="3529250496" sldId="276"/>
            <ac:spMk id="40" creationId="{EFFD4DCB-75D0-6236-EDA0-66481195B50A}"/>
          </ac:spMkLst>
        </pc:spChg>
        <pc:spChg chg="mod">
          <ac:chgData name="Oga Yusuke" userId="eaf32524-b8a4-4d3d-af03-96ad69701f79" providerId="ADAL" clId="{91260037-89B3-4942-B8BA-ACED9C959BBD}" dt="2025-06-28T15:16:27.588" v="25809" actId="14100"/>
          <ac:spMkLst>
            <pc:docMk/>
            <pc:sldMk cId="3529250496" sldId="276"/>
            <ac:spMk id="41" creationId="{24B5660A-18F0-C18E-2D39-369C3BE88662}"/>
          </ac:spMkLst>
        </pc:spChg>
        <pc:spChg chg="mod">
          <ac:chgData name="Oga Yusuke" userId="eaf32524-b8a4-4d3d-af03-96ad69701f79" providerId="ADAL" clId="{91260037-89B3-4942-B8BA-ACED9C959BBD}" dt="2025-06-28T15:15:59.697" v="25798" actId="207"/>
          <ac:spMkLst>
            <pc:docMk/>
            <pc:sldMk cId="3529250496" sldId="276"/>
            <ac:spMk id="42" creationId="{945D880F-83FE-CF3F-422B-530015A95EDA}"/>
          </ac:spMkLst>
        </pc:spChg>
        <pc:spChg chg="mod">
          <ac:chgData name="Oga Yusuke" userId="eaf32524-b8a4-4d3d-af03-96ad69701f79" providerId="ADAL" clId="{91260037-89B3-4942-B8BA-ACED9C959BBD}" dt="2025-06-28T15:15:59.697" v="25798" actId="207"/>
          <ac:spMkLst>
            <pc:docMk/>
            <pc:sldMk cId="3529250496" sldId="276"/>
            <ac:spMk id="43" creationId="{EDAD5E83-9BE3-4064-587A-582C7E1A6F43}"/>
          </ac:spMkLst>
        </pc:spChg>
        <pc:spChg chg="add mod">
          <ac:chgData name="Oga Yusuke" userId="eaf32524-b8a4-4d3d-af03-96ad69701f79" providerId="ADAL" clId="{91260037-89B3-4942-B8BA-ACED9C959BBD}" dt="2025-06-28T15:41:49.261" v="26160" actId="1076"/>
          <ac:spMkLst>
            <pc:docMk/>
            <pc:sldMk cId="3529250496" sldId="276"/>
            <ac:spMk id="52" creationId="{209158EE-1AA3-2BDD-A593-837AD3C82B7E}"/>
          </ac:spMkLst>
        </pc:spChg>
        <pc:spChg chg="add mod">
          <ac:chgData name="Oga Yusuke" userId="eaf32524-b8a4-4d3d-af03-96ad69701f79" providerId="ADAL" clId="{91260037-89B3-4942-B8BA-ACED9C959BBD}" dt="2025-06-28T15:41:47.180" v="26159" actId="1076"/>
          <ac:spMkLst>
            <pc:docMk/>
            <pc:sldMk cId="3529250496" sldId="276"/>
            <ac:spMk id="55" creationId="{9A670898-ACA2-FD27-9483-952496E92049}"/>
          </ac:spMkLst>
        </pc:spChg>
        <pc:spChg chg="add mod">
          <ac:chgData name="Oga Yusuke" userId="eaf32524-b8a4-4d3d-af03-96ad69701f79" providerId="ADAL" clId="{91260037-89B3-4942-B8BA-ACED9C959BBD}" dt="2025-06-28T15:23:10.431" v="25883" actId="164"/>
          <ac:spMkLst>
            <pc:docMk/>
            <pc:sldMk cId="3529250496" sldId="276"/>
            <ac:spMk id="62" creationId="{B3AE5B6B-1780-5027-B759-3A34DA99411C}"/>
          </ac:spMkLst>
        </pc:spChg>
        <pc:spChg chg="add mod">
          <ac:chgData name="Oga Yusuke" userId="eaf32524-b8a4-4d3d-af03-96ad69701f79" providerId="ADAL" clId="{91260037-89B3-4942-B8BA-ACED9C959BBD}" dt="2025-06-28T15:24:38.374" v="25907" actId="164"/>
          <ac:spMkLst>
            <pc:docMk/>
            <pc:sldMk cId="3529250496" sldId="276"/>
            <ac:spMk id="64" creationId="{7D1D14B1-6BE6-8B51-4688-DD52A3B77CB2}"/>
          </ac:spMkLst>
        </pc:spChg>
        <pc:spChg chg="add mod">
          <ac:chgData name="Oga Yusuke" userId="eaf32524-b8a4-4d3d-af03-96ad69701f79" providerId="ADAL" clId="{91260037-89B3-4942-B8BA-ACED9C959BBD}" dt="2025-06-28T16:04:07.645" v="26871" actId="1076"/>
          <ac:spMkLst>
            <pc:docMk/>
            <pc:sldMk cId="3529250496" sldId="276"/>
            <ac:spMk id="72" creationId="{35482B8F-748F-E96C-52F2-5EFB07945A4D}"/>
          </ac:spMkLst>
        </pc:spChg>
        <pc:spChg chg="add mod">
          <ac:chgData name="Oga Yusuke" userId="eaf32524-b8a4-4d3d-af03-96ad69701f79" providerId="ADAL" clId="{91260037-89B3-4942-B8BA-ACED9C959BBD}" dt="2025-06-28T16:04:16" v="26873" actId="1076"/>
          <ac:spMkLst>
            <pc:docMk/>
            <pc:sldMk cId="3529250496" sldId="276"/>
            <ac:spMk id="73" creationId="{EB063446-2158-01E0-345C-B743EC9369B3}"/>
          </ac:spMkLst>
        </pc:spChg>
        <pc:grpChg chg="add mod">
          <ac:chgData name="Oga Yusuke" userId="eaf32524-b8a4-4d3d-af03-96ad69701f79" providerId="ADAL" clId="{91260037-89B3-4942-B8BA-ACED9C959BBD}" dt="2025-06-28T15:41:56.172" v="26161" actId="164"/>
          <ac:grpSpMkLst>
            <pc:docMk/>
            <pc:sldMk cId="3529250496" sldId="276"/>
            <ac:grpSpMk id="35" creationId="{43E102B9-DF29-E87B-DFFB-0935023A3761}"/>
          </ac:grpSpMkLst>
        </pc:grpChg>
        <pc:grpChg chg="add mod">
          <ac:chgData name="Oga Yusuke" userId="eaf32524-b8a4-4d3d-af03-96ad69701f79" providerId="ADAL" clId="{91260037-89B3-4942-B8BA-ACED9C959BBD}" dt="2025-06-28T15:41:56.172" v="26161" actId="164"/>
          <ac:grpSpMkLst>
            <pc:docMk/>
            <pc:sldMk cId="3529250496" sldId="276"/>
            <ac:grpSpMk id="36" creationId="{C7FB248A-C0D3-3D1C-3C1C-B2A8FD61B13F}"/>
          </ac:grpSpMkLst>
        </pc:grpChg>
        <pc:grpChg chg="mod topLvl">
          <ac:chgData name="Oga Yusuke" userId="eaf32524-b8a4-4d3d-af03-96ad69701f79" providerId="ADAL" clId="{91260037-89B3-4942-B8BA-ACED9C959BBD}" dt="2025-06-28T15:16:36.433" v="25811" actId="164"/>
          <ac:grpSpMkLst>
            <pc:docMk/>
            <pc:sldMk cId="3529250496" sldId="276"/>
            <ac:grpSpMk id="39" creationId="{7D888FF2-E374-D5F6-F7E2-1925CADDB51E}"/>
          </ac:grpSpMkLst>
        </pc:grpChg>
        <pc:grpChg chg="add mod">
          <ac:chgData name="Oga Yusuke" userId="eaf32524-b8a4-4d3d-af03-96ad69701f79" providerId="ADAL" clId="{91260037-89B3-4942-B8BA-ACED9C959BBD}" dt="2025-06-28T15:36:48.658" v="26137" actId="1076"/>
          <ac:grpSpMkLst>
            <pc:docMk/>
            <pc:sldMk cId="3529250496" sldId="276"/>
            <ac:grpSpMk id="44" creationId="{D935480C-C1A0-384F-DDE1-DFC70D5B6231}"/>
          </ac:grpSpMkLst>
        </pc:grpChg>
        <pc:grpChg chg="add mod">
          <ac:chgData name="Oga Yusuke" userId="eaf32524-b8a4-4d3d-af03-96ad69701f79" providerId="ADAL" clId="{91260037-89B3-4942-B8BA-ACED9C959BBD}" dt="2025-06-29T16:11:55.720" v="29213" actId="1076"/>
          <ac:grpSpMkLst>
            <pc:docMk/>
            <pc:sldMk cId="3529250496" sldId="276"/>
            <ac:grpSpMk id="63" creationId="{F907002B-36D0-EC73-1391-1C32FBE72892}"/>
          </ac:grpSpMkLst>
        </pc:grpChg>
        <pc:grpChg chg="add mod">
          <ac:chgData name="Oga Yusuke" userId="eaf32524-b8a4-4d3d-af03-96ad69701f79" providerId="ADAL" clId="{91260037-89B3-4942-B8BA-ACED9C959BBD}" dt="2025-06-29T16:11:55.720" v="29213" actId="1076"/>
          <ac:grpSpMkLst>
            <pc:docMk/>
            <pc:sldMk cId="3529250496" sldId="276"/>
            <ac:grpSpMk id="65" creationId="{A9EABDEC-5C42-7F96-020A-3A2EAB9EE258}"/>
          </ac:grpSpMkLst>
        </pc:grpChg>
        <pc:grpChg chg="add mod">
          <ac:chgData name="Oga Yusuke" userId="eaf32524-b8a4-4d3d-af03-96ad69701f79" providerId="ADAL" clId="{91260037-89B3-4942-B8BA-ACED9C959BBD}" dt="2025-06-28T15:41:57.683" v="26162" actId="1076"/>
          <ac:grpSpMkLst>
            <pc:docMk/>
            <pc:sldMk cId="3529250496" sldId="276"/>
            <ac:grpSpMk id="71" creationId="{6B549E9D-998E-8D34-E690-F4EA4DDE3407}"/>
          </ac:grpSpMkLst>
        </pc:grpChg>
        <pc:picChg chg="mod topLvl">
          <ac:chgData name="Oga Yusuke" userId="eaf32524-b8a4-4d3d-af03-96ad69701f79" providerId="ADAL" clId="{91260037-89B3-4942-B8BA-ACED9C959BBD}" dt="2025-06-28T15:36:31.659" v="26131" actId="1076"/>
          <ac:picMkLst>
            <pc:docMk/>
            <pc:sldMk cId="3529250496" sldId="276"/>
            <ac:picMk id="12" creationId="{D5144137-7E2D-D8C3-BDB5-45B0A96962D0}"/>
          </ac:picMkLst>
        </pc:picChg>
        <pc:picChg chg="mod topLvl">
          <ac:chgData name="Oga Yusuke" userId="eaf32524-b8a4-4d3d-af03-96ad69701f79" providerId="ADAL" clId="{91260037-89B3-4942-B8BA-ACED9C959BBD}" dt="2025-06-28T15:33:54.238" v="26117" actId="1076"/>
          <ac:picMkLst>
            <pc:docMk/>
            <pc:sldMk cId="3529250496" sldId="276"/>
            <ac:picMk id="17" creationId="{A989C4F2-5171-0510-9548-EEDE7B4E5771}"/>
          </ac:picMkLst>
        </pc:picChg>
        <pc:picChg chg="add mod">
          <ac:chgData name="Oga Yusuke" userId="eaf32524-b8a4-4d3d-af03-96ad69701f79" providerId="ADAL" clId="{91260037-89B3-4942-B8BA-ACED9C959BBD}" dt="2025-06-29T16:12:04.058" v="29217" actId="1076"/>
          <ac:picMkLst>
            <pc:docMk/>
            <pc:sldMk cId="3529250496" sldId="276"/>
            <ac:picMk id="24" creationId="{237C0DA6-D0DD-658C-F952-580508A5D359}"/>
          </ac:picMkLst>
        </pc:picChg>
        <pc:picChg chg="add mod">
          <ac:chgData name="Oga Yusuke" userId="eaf32524-b8a4-4d3d-af03-96ad69701f79" providerId="ADAL" clId="{91260037-89B3-4942-B8BA-ACED9C959BBD}" dt="2025-06-28T15:27:57.492" v="25928" actId="12788"/>
          <ac:picMkLst>
            <pc:docMk/>
            <pc:sldMk cId="3529250496" sldId="276"/>
            <ac:picMk id="26" creationId="{0420733A-4A38-EFB9-F9D0-32EC29A3EC36}"/>
          </ac:picMkLst>
        </pc:picChg>
        <pc:picChg chg="add mod">
          <ac:chgData name="Oga Yusuke" userId="eaf32524-b8a4-4d3d-af03-96ad69701f79" providerId="ADAL" clId="{91260037-89B3-4942-B8BA-ACED9C959BBD}" dt="2025-06-28T15:13:47.792" v="25787" actId="164"/>
          <ac:picMkLst>
            <pc:docMk/>
            <pc:sldMk cId="3529250496" sldId="276"/>
            <ac:picMk id="30" creationId="{5098737B-4265-4BEF-7A10-8EF64F643462}"/>
          </ac:picMkLst>
        </pc:picChg>
        <pc:picChg chg="add mod">
          <ac:chgData name="Oga Yusuke" userId="eaf32524-b8a4-4d3d-af03-96ad69701f79" providerId="ADAL" clId="{91260037-89B3-4942-B8BA-ACED9C959BBD}" dt="2025-06-28T15:13:43.297" v="25784" actId="164"/>
          <ac:picMkLst>
            <pc:docMk/>
            <pc:sldMk cId="3529250496" sldId="276"/>
            <ac:picMk id="32" creationId="{6B465DE9-4945-3E18-8022-D9B449AFBFC3}"/>
          </ac:picMkLst>
        </pc:picChg>
        <pc:picChg chg="add mod">
          <ac:chgData name="Oga Yusuke" userId="eaf32524-b8a4-4d3d-af03-96ad69701f79" providerId="ADAL" clId="{91260037-89B3-4942-B8BA-ACED9C959BBD}" dt="2025-06-29T16:11:55.720" v="29213" actId="1076"/>
          <ac:picMkLst>
            <pc:docMk/>
            <pc:sldMk cId="3529250496" sldId="276"/>
            <ac:picMk id="48" creationId="{B7023A7B-B702-48A5-508D-E88B32FD6DBA}"/>
          </ac:picMkLst>
        </pc:picChg>
        <pc:picChg chg="add mod">
          <ac:chgData name="Oga Yusuke" userId="eaf32524-b8a4-4d3d-af03-96ad69701f79" providerId="ADAL" clId="{91260037-89B3-4942-B8BA-ACED9C959BBD}" dt="2025-06-28T15:24:38.374" v="25907" actId="164"/>
          <ac:picMkLst>
            <pc:docMk/>
            <pc:sldMk cId="3529250496" sldId="276"/>
            <ac:picMk id="49" creationId="{52ED82CB-D882-44FA-3E6F-468F0FE7DC3F}"/>
          </ac:picMkLst>
        </pc:picChg>
        <pc:picChg chg="add mod">
          <ac:chgData name="Oga Yusuke" userId="eaf32524-b8a4-4d3d-af03-96ad69701f79" providerId="ADAL" clId="{91260037-89B3-4942-B8BA-ACED9C959BBD}" dt="2025-06-28T15:23:10.431" v="25883" actId="164"/>
          <ac:picMkLst>
            <pc:docMk/>
            <pc:sldMk cId="3529250496" sldId="276"/>
            <ac:picMk id="50" creationId="{5FFE17EF-2425-0940-FEE1-0B219E806748}"/>
          </ac:picMkLst>
        </pc:picChg>
        <pc:picChg chg="add mod">
          <ac:chgData name="Oga Yusuke" userId="eaf32524-b8a4-4d3d-af03-96ad69701f79" providerId="ADAL" clId="{91260037-89B3-4942-B8BA-ACED9C959BBD}" dt="2025-06-28T15:36:31.659" v="26131" actId="1076"/>
          <ac:picMkLst>
            <pc:docMk/>
            <pc:sldMk cId="3529250496" sldId="276"/>
            <ac:picMk id="53" creationId="{B8D94100-9807-01F4-F239-D39AD1E33F4E}"/>
          </ac:picMkLst>
        </pc:picChg>
        <pc:picChg chg="add mod">
          <ac:chgData name="Oga Yusuke" userId="eaf32524-b8a4-4d3d-af03-96ad69701f79" providerId="ADAL" clId="{91260037-89B3-4942-B8BA-ACED9C959BBD}" dt="2025-06-28T15:33:18.810" v="26112" actId="1076"/>
          <ac:picMkLst>
            <pc:docMk/>
            <pc:sldMk cId="3529250496" sldId="276"/>
            <ac:picMk id="54" creationId="{EAD8A201-9D83-4C49-7625-33F76E1D3DC8}"/>
          </ac:picMkLst>
        </pc:picChg>
        <pc:picChg chg="add mod">
          <ac:chgData name="Oga Yusuke" userId="eaf32524-b8a4-4d3d-af03-96ad69701f79" providerId="ADAL" clId="{91260037-89B3-4942-B8BA-ACED9C959BBD}" dt="2025-06-28T15:41:47.180" v="26159" actId="1076"/>
          <ac:picMkLst>
            <pc:docMk/>
            <pc:sldMk cId="3529250496" sldId="276"/>
            <ac:picMk id="57" creationId="{DC6A942A-89A6-3EDE-BBF5-B465790EFD23}"/>
          </ac:picMkLst>
        </pc:picChg>
        <pc:picChg chg="add mod">
          <ac:chgData name="Oga Yusuke" userId="eaf32524-b8a4-4d3d-af03-96ad69701f79" providerId="ADAL" clId="{91260037-89B3-4942-B8BA-ACED9C959BBD}" dt="2025-06-28T15:41:49.261" v="26160" actId="1076"/>
          <ac:picMkLst>
            <pc:docMk/>
            <pc:sldMk cId="3529250496" sldId="276"/>
            <ac:picMk id="59" creationId="{0655EA84-2254-50F8-E858-2B5449BE3057}"/>
          </ac:picMkLst>
        </pc:picChg>
        <pc:picChg chg="add mod">
          <ac:chgData name="Oga Yusuke" userId="eaf32524-b8a4-4d3d-af03-96ad69701f79" providerId="ADAL" clId="{91260037-89B3-4942-B8BA-ACED9C959BBD}" dt="2025-06-28T15:36:53.385" v="26139" actId="1076"/>
          <ac:picMkLst>
            <pc:docMk/>
            <pc:sldMk cId="3529250496" sldId="276"/>
            <ac:picMk id="61" creationId="{5D809B40-9A39-6E63-FC57-0038C40DCC58}"/>
          </ac:picMkLst>
        </pc:picChg>
        <pc:picChg chg="add mod">
          <ac:chgData name="Oga Yusuke" userId="eaf32524-b8a4-4d3d-af03-96ad69701f79" providerId="ADAL" clId="{91260037-89B3-4942-B8BA-ACED9C959BBD}" dt="2025-06-28T15:33:23.977" v="26114" actId="1076"/>
          <ac:picMkLst>
            <pc:docMk/>
            <pc:sldMk cId="3529250496" sldId="276"/>
            <ac:picMk id="66" creationId="{B1CE458F-1B0B-2C1B-6F75-EEDE8BA86F53}"/>
          </ac:picMkLst>
        </pc:picChg>
        <pc:picChg chg="add mod">
          <ac:chgData name="Oga Yusuke" userId="eaf32524-b8a4-4d3d-af03-96ad69701f79" providerId="ADAL" clId="{91260037-89B3-4942-B8BA-ACED9C959BBD}" dt="2025-06-28T15:36:31.659" v="26131" actId="1076"/>
          <ac:picMkLst>
            <pc:docMk/>
            <pc:sldMk cId="3529250496" sldId="276"/>
            <ac:picMk id="67" creationId="{60D00F5A-03A5-D44C-EFB9-78B27208CAE8}"/>
          </ac:picMkLst>
        </pc:picChg>
        <pc:picChg chg="add mod">
          <ac:chgData name="Oga Yusuke" userId="eaf32524-b8a4-4d3d-af03-96ad69701f79" providerId="ADAL" clId="{91260037-89B3-4942-B8BA-ACED9C959BBD}" dt="2025-06-28T15:33:23.977" v="26114" actId="1076"/>
          <ac:picMkLst>
            <pc:docMk/>
            <pc:sldMk cId="3529250496" sldId="276"/>
            <ac:picMk id="68" creationId="{A2DAE86A-4EB8-E43C-F098-E085FBC3D210}"/>
          </ac:picMkLst>
        </pc:picChg>
        <pc:picChg chg="add mod">
          <ac:chgData name="Oga Yusuke" userId="eaf32524-b8a4-4d3d-af03-96ad69701f79" providerId="ADAL" clId="{91260037-89B3-4942-B8BA-ACED9C959BBD}" dt="2025-06-28T16:04:20.408" v="26874" actId="1076"/>
          <ac:picMkLst>
            <pc:docMk/>
            <pc:sldMk cId="3529250496" sldId="276"/>
            <ac:picMk id="70" creationId="{B1D234ED-B04D-2022-4A66-B846F59C22FD}"/>
          </ac:picMkLst>
        </pc:picChg>
      </pc:sldChg>
      <pc:sldChg chg="addSp delSp modSp mod modNotesTx">
        <pc:chgData name="Oga Yusuke" userId="eaf32524-b8a4-4d3d-af03-96ad69701f79" providerId="ADAL" clId="{91260037-89B3-4942-B8BA-ACED9C959BBD}" dt="2025-06-28T14:20:41.576" v="25587" actId="20577"/>
        <pc:sldMkLst>
          <pc:docMk/>
          <pc:sldMk cId="3397285043" sldId="277"/>
        </pc:sldMkLst>
        <pc:spChg chg="add mod">
          <ac:chgData name="Oga Yusuke" userId="eaf32524-b8a4-4d3d-af03-96ad69701f79" providerId="ADAL" clId="{91260037-89B3-4942-B8BA-ACED9C959BBD}" dt="2025-06-28T14:01:16.299" v="25354" actId="1076"/>
          <ac:spMkLst>
            <pc:docMk/>
            <pc:sldMk cId="3397285043" sldId="277"/>
            <ac:spMk id="3" creationId="{D72B08E3-BB72-D63D-BAC5-19E61B139D7F}"/>
          </ac:spMkLst>
        </pc:spChg>
        <pc:spChg chg="mod">
          <ac:chgData name="Oga Yusuke" userId="eaf32524-b8a4-4d3d-af03-96ad69701f79" providerId="ADAL" clId="{91260037-89B3-4942-B8BA-ACED9C959BBD}" dt="2025-06-28T14:17:21.420" v="25549" actId="1076"/>
          <ac:spMkLst>
            <pc:docMk/>
            <pc:sldMk cId="3397285043" sldId="277"/>
            <ac:spMk id="5" creationId="{BBA17D68-D1CF-8B35-A851-24FFED16B814}"/>
          </ac:spMkLst>
        </pc:spChg>
        <pc:spChg chg="mod">
          <ac:chgData name="Oga Yusuke" userId="eaf32524-b8a4-4d3d-af03-96ad69701f79" providerId="ADAL" clId="{91260037-89B3-4942-B8BA-ACED9C959BBD}" dt="2025-06-28T14:17:10.421" v="25544" actId="1076"/>
          <ac:spMkLst>
            <pc:docMk/>
            <pc:sldMk cId="3397285043" sldId="277"/>
            <ac:spMk id="9" creationId="{03EB2694-273A-1BAA-B43C-3B8C2BBEE4D5}"/>
          </ac:spMkLst>
        </pc:spChg>
        <pc:spChg chg="add mod">
          <ac:chgData name="Oga Yusuke" userId="eaf32524-b8a4-4d3d-af03-96ad69701f79" providerId="ADAL" clId="{91260037-89B3-4942-B8BA-ACED9C959BBD}" dt="2025-06-28T14:19:41.108" v="25570" actId="20577"/>
          <ac:spMkLst>
            <pc:docMk/>
            <pc:sldMk cId="3397285043" sldId="277"/>
            <ac:spMk id="21" creationId="{3E3B7CF1-75D1-8188-AE2F-854CF4F33D5B}"/>
          </ac:spMkLst>
        </pc:spChg>
        <pc:spChg chg="add mod">
          <ac:chgData name="Oga Yusuke" userId="eaf32524-b8a4-4d3d-af03-96ad69701f79" providerId="ADAL" clId="{91260037-89B3-4942-B8BA-ACED9C959BBD}" dt="2025-06-28T14:19:18.568" v="25565" actId="14100"/>
          <ac:spMkLst>
            <pc:docMk/>
            <pc:sldMk cId="3397285043" sldId="277"/>
            <ac:spMk id="23" creationId="{A32EDEF6-C441-69D3-A0C4-92D64410427A}"/>
          </ac:spMkLst>
        </pc:spChg>
        <pc:spChg chg="mod">
          <ac:chgData name="Oga Yusuke" userId="eaf32524-b8a4-4d3d-af03-96ad69701f79" providerId="ADAL" clId="{91260037-89B3-4942-B8BA-ACED9C959BBD}" dt="2025-06-28T14:07:38.017" v="25413" actId="1076"/>
          <ac:spMkLst>
            <pc:docMk/>
            <pc:sldMk cId="3397285043" sldId="277"/>
            <ac:spMk id="24" creationId="{B000423F-F360-1BB1-3DD7-A8C006D322F6}"/>
          </ac:spMkLst>
        </pc:spChg>
        <pc:spChg chg="add mod">
          <ac:chgData name="Oga Yusuke" userId="eaf32524-b8a4-4d3d-af03-96ad69701f79" providerId="ADAL" clId="{91260037-89B3-4942-B8BA-ACED9C959BBD}" dt="2025-06-28T14:20:18.632" v="25574" actId="1076"/>
          <ac:spMkLst>
            <pc:docMk/>
            <pc:sldMk cId="3397285043" sldId="277"/>
            <ac:spMk id="26" creationId="{A8783D5F-1DA5-95F5-6B95-0CAC9564A399}"/>
          </ac:spMkLst>
        </pc:spChg>
        <pc:spChg chg="mod">
          <ac:chgData name="Oga Yusuke" userId="eaf32524-b8a4-4d3d-af03-96ad69701f79" providerId="ADAL" clId="{91260037-89B3-4942-B8BA-ACED9C959BBD}" dt="2025-06-28T14:20:08.328" v="25572"/>
          <ac:spMkLst>
            <pc:docMk/>
            <pc:sldMk cId="3397285043" sldId="277"/>
            <ac:spMk id="31" creationId="{C25C9383-BC01-D36D-5472-DCE6B23A0DD1}"/>
          </ac:spMkLst>
        </pc:spChg>
        <pc:spChg chg="mod">
          <ac:chgData name="Oga Yusuke" userId="eaf32524-b8a4-4d3d-af03-96ad69701f79" providerId="ADAL" clId="{91260037-89B3-4942-B8BA-ACED9C959BBD}" dt="2025-06-28T14:20:08.328" v="25572"/>
          <ac:spMkLst>
            <pc:docMk/>
            <pc:sldMk cId="3397285043" sldId="277"/>
            <ac:spMk id="32" creationId="{B53E300A-E036-C98C-7E8B-E97160A2AE86}"/>
          </ac:spMkLst>
        </pc:spChg>
        <pc:spChg chg="mod">
          <ac:chgData name="Oga Yusuke" userId="eaf32524-b8a4-4d3d-af03-96ad69701f79" providerId="ADAL" clId="{91260037-89B3-4942-B8BA-ACED9C959BBD}" dt="2025-06-28T14:20:08.328" v="25572"/>
          <ac:spMkLst>
            <pc:docMk/>
            <pc:sldMk cId="3397285043" sldId="277"/>
            <ac:spMk id="34" creationId="{092D3D45-7A5B-A67D-81BA-DF78E4970080}"/>
          </ac:spMkLst>
        </pc:spChg>
        <pc:spChg chg="mod">
          <ac:chgData name="Oga Yusuke" userId="eaf32524-b8a4-4d3d-af03-96ad69701f79" providerId="ADAL" clId="{91260037-89B3-4942-B8BA-ACED9C959BBD}" dt="2025-06-28T14:20:08.328" v="25572"/>
          <ac:spMkLst>
            <pc:docMk/>
            <pc:sldMk cId="3397285043" sldId="277"/>
            <ac:spMk id="35" creationId="{74C85105-9D77-6339-A5C9-8D93CC1ACB31}"/>
          </ac:spMkLst>
        </pc:spChg>
        <pc:grpChg chg="mod">
          <ac:chgData name="Oga Yusuke" userId="eaf32524-b8a4-4d3d-af03-96ad69701f79" providerId="ADAL" clId="{91260037-89B3-4942-B8BA-ACED9C959BBD}" dt="2025-06-28T14:17:10.421" v="25544" actId="1076"/>
          <ac:grpSpMkLst>
            <pc:docMk/>
            <pc:sldMk cId="3397285043" sldId="277"/>
            <ac:grpSpMk id="10" creationId="{7442202A-2C58-A043-C7BE-83AD58B8084E}"/>
          </ac:grpSpMkLst>
        </pc:grpChg>
        <pc:grpChg chg="mod">
          <ac:chgData name="Oga Yusuke" userId="eaf32524-b8a4-4d3d-af03-96ad69701f79" providerId="ADAL" clId="{91260037-89B3-4942-B8BA-ACED9C959BBD}" dt="2025-06-28T14:19:25.447" v="25566" actId="1076"/>
          <ac:grpSpMkLst>
            <pc:docMk/>
            <pc:sldMk cId="3397285043" sldId="277"/>
            <ac:grpSpMk id="14" creationId="{BD4A8CC2-2465-5540-E791-6197612B618C}"/>
          </ac:grpSpMkLst>
        </pc:grpChg>
        <pc:grpChg chg="mod">
          <ac:chgData name="Oga Yusuke" userId="eaf32524-b8a4-4d3d-af03-96ad69701f79" providerId="ADAL" clId="{91260037-89B3-4942-B8BA-ACED9C959BBD}" dt="2025-06-28T14:17:21.420" v="25549" actId="1076"/>
          <ac:grpSpMkLst>
            <pc:docMk/>
            <pc:sldMk cId="3397285043" sldId="277"/>
            <ac:grpSpMk id="18" creationId="{B185E084-ADCA-86BA-9AA3-B90E5049837D}"/>
          </ac:grpSpMkLst>
        </pc:grpChg>
        <pc:grpChg chg="add mod">
          <ac:chgData name="Oga Yusuke" userId="eaf32524-b8a4-4d3d-af03-96ad69701f79" providerId="ADAL" clId="{91260037-89B3-4942-B8BA-ACED9C959BBD}" dt="2025-06-28T14:20:09.846" v="25573" actId="167"/>
          <ac:grpSpMkLst>
            <pc:docMk/>
            <pc:sldMk cId="3397285043" sldId="277"/>
            <ac:grpSpMk id="29" creationId="{AECCD56C-1006-41FB-3FBC-91E523B1BAFA}"/>
          </ac:grpSpMkLst>
        </pc:grpChg>
        <pc:grpChg chg="mod">
          <ac:chgData name="Oga Yusuke" userId="eaf32524-b8a4-4d3d-af03-96ad69701f79" providerId="ADAL" clId="{91260037-89B3-4942-B8BA-ACED9C959BBD}" dt="2025-06-28T14:20:08.328" v="25572"/>
          <ac:grpSpMkLst>
            <pc:docMk/>
            <pc:sldMk cId="3397285043" sldId="277"/>
            <ac:grpSpMk id="30" creationId="{1FBEFB4F-6B78-8B9E-3409-024AF872D3CD}"/>
          </ac:grpSpMkLst>
        </pc:grpChg>
        <pc:picChg chg="add mod">
          <ac:chgData name="Oga Yusuke" userId="eaf32524-b8a4-4d3d-af03-96ad69701f79" providerId="ADAL" clId="{91260037-89B3-4942-B8BA-ACED9C959BBD}" dt="2025-06-28T14:17:58.981" v="25561" actId="1076"/>
          <ac:picMkLst>
            <pc:docMk/>
            <pc:sldMk cId="3397285043" sldId="277"/>
            <ac:picMk id="28" creationId="{5D35E4CA-BED0-C413-D3D7-9CF0BA4AD66A}"/>
          </ac:picMkLst>
        </pc:picChg>
        <pc:picChg chg="mod">
          <ac:chgData name="Oga Yusuke" userId="eaf32524-b8a4-4d3d-af03-96ad69701f79" providerId="ADAL" clId="{91260037-89B3-4942-B8BA-ACED9C959BBD}" dt="2025-06-28T14:20:08.328" v="25572"/>
          <ac:picMkLst>
            <pc:docMk/>
            <pc:sldMk cId="3397285043" sldId="277"/>
            <ac:picMk id="33" creationId="{8C735D7A-1748-F41A-D821-F6C447D555BC}"/>
          </ac:picMkLst>
        </pc:picChg>
        <pc:picChg chg="mod">
          <ac:chgData name="Oga Yusuke" userId="eaf32524-b8a4-4d3d-af03-96ad69701f79" providerId="ADAL" clId="{91260037-89B3-4942-B8BA-ACED9C959BBD}" dt="2025-06-28T14:20:08.328" v="25572"/>
          <ac:picMkLst>
            <pc:docMk/>
            <pc:sldMk cId="3397285043" sldId="277"/>
            <ac:picMk id="36" creationId="{6A5F9F49-D688-B4D9-67D2-E8BD40F80D71}"/>
          </ac:picMkLst>
        </pc:picChg>
        <pc:picChg chg="mod">
          <ac:chgData name="Oga Yusuke" userId="eaf32524-b8a4-4d3d-af03-96ad69701f79" providerId="ADAL" clId="{91260037-89B3-4942-B8BA-ACED9C959BBD}" dt="2025-06-28T14:20:08.328" v="25572"/>
          <ac:picMkLst>
            <pc:docMk/>
            <pc:sldMk cId="3397285043" sldId="277"/>
            <ac:picMk id="37" creationId="{C0605390-114E-BE73-1EDD-DEA5870086C6}"/>
          </ac:picMkLst>
        </pc:picChg>
      </pc:sldChg>
      <pc:sldChg chg="addSp modSp ord">
        <pc:chgData name="Oga Yusuke" userId="eaf32524-b8a4-4d3d-af03-96ad69701f79" providerId="ADAL" clId="{91260037-89B3-4942-B8BA-ACED9C959BBD}" dt="2025-06-22T10:36:14.061" v="7315" actId="20578"/>
        <pc:sldMkLst>
          <pc:docMk/>
          <pc:sldMk cId="1934679742" sldId="278"/>
        </pc:sldMkLst>
      </pc:sldChg>
      <pc:sldChg chg="add del mod modShow">
        <pc:chgData name="Oga Yusuke" userId="eaf32524-b8a4-4d3d-af03-96ad69701f79" providerId="ADAL" clId="{91260037-89B3-4942-B8BA-ACED9C959BBD}" dt="2025-06-29T16:12:55.623" v="29224" actId="2696"/>
        <pc:sldMkLst>
          <pc:docMk/>
          <pc:sldMk cId="55038106" sldId="279"/>
        </pc:sldMkLst>
      </pc:sldChg>
      <pc:sldChg chg="addSp modSp add del">
        <pc:chgData name="Oga Yusuke" userId="eaf32524-b8a4-4d3d-af03-96ad69701f79" providerId="ADAL" clId="{91260037-89B3-4942-B8BA-ACED9C959BBD}" dt="2025-06-25T08:51:08.883" v="14378" actId="2696"/>
        <pc:sldMkLst>
          <pc:docMk/>
          <pc:sldMk cId="3480134555" sldId="279"/>
        </pc:sldMkLst>
      </pc:sldChg>
      <pc:sldChg chg="add del mod modShow">
        <pc:chgData name="Oga Yusuke" userId="eaf32524-b8a4-4d3d-af03-96ad69701f79" providerId="ADAL" clId="{91260037-89B3-4942-B8BA-ACED9C959BBD}" dt="2025-06-29T16:12:55.771" v="29225" actId="2696"/>
        <pc:sldMkLst>
          <pc:docMk/>
          <pc:sldMk cId="1848919535" sldId="280"/>
        </pc:sldMkLst>
      </pc:sldChg>
      <pc:sldChg chg="addSp delSp modSp add del mod">
        <pc:chgData name="Oga Yusuke" userId="eaf32524-b8a4-4d3d-af03-96ad69701f79" providerId="ADAL" clId="{91260037-89B3-4942-B8BA-ACED9C959BBD}" dt="2025-06-25T08:51:08.883" v="14378" actId="2696"/>
        <pc:sldMkLst>
          <pc:docMk/>
          <pc:sldMk cId="2529781718" sldId="280"/>
        </pc:sldMkLst>
      </pc:sldChg>
      <pc:sldChg chg="addSp modSp add del">
        <pc:chgData name="Oga Yusuke" userId="eaf32524-b8a4-4d3d-af03-96ad69701f79" providerId="ADAL" clId="{91260037-89B3-4942-B8BA-ACED9C959BBD}" dt="2025-06-25T08:51:08.883" v="14378" actId="2696"/>
        <pc:sldMkLst>
          <pc:docMk/>
          <pc:sldMk cId="292253777" sldId="281"/>
        </pc:sldMkLst>
      </pc:sldChg>
      <pc:sldChg chg="add del mod modShow">
        <pc:chgData name="Oga Yusuke" userId="eaf32524-b8a4-4d3d-af03-96ad69701f79" providerId="ADAL" clId="{91260037-89B3-4942-B8BA-ACED9C959BBD}" dt="2025-06-29T16:12:47.020" v="29223" actId="2696"/>
        <pc:sldMkLst>
          <pc:docMk/>
          <pc:sldMk cId="2117528825" sldId="281"/>
        </pc:sldMkLst>
      </pc:sldChg>
      <pc:sldChg chg="addSp delSp modSp mod ord modNotesTx">
        <pc:chgData name="Oga Yusuke" userId="eaf32524-b8a4-4d3d-af03-96ad69701f79" providerId="ADAL" clId="{91260037-89B3-4942-B8BA-ACED9C959BBD}" dt="2025-06-29T15:57:58.885" v="29152" actId="20577"/>
        <pc:sldMkLst>
          <pc:docMk/>
          <pc:sldMk cId="800875217" sldId="282"/>
        </pc:sldMkLst>
        <pc:spChg chg="add mod">
          <ac:chgData name="Oga Yusuke" userId="eaf32524-b8a4-4d3d-af03-96ad69701f79" providerId="ADAL" clId="{91260037-89B3-4942-B8BA-ACED9C959BBD}" dt="2025-06-26T03:34:56.701" v="21124" actId="164"/>
          <ac:spMkLst>
            <pc:docMk/>
            <pc:sldMk cId="800875217" sldId="282"/>
            <ac:spMk id="2" creationId="{63F1E433-01C5-988D-435E-498AE87E0C86}"/>
          </ac:spMkLst>
        </pc:spChg>
        <pc:spChg chg="add mod">
          <ac:chgData name="Oga Yusuke" userId="eaf32524-b8a4-4d3d-af03-96ad69701f79" providerId="ADAL" clId="{91260037-89B3-4942-B8BA-ACED9C959BBD}" dt="2025-06-26T03:34:56.701" v="21124" actId="164"/>
          <ac:spMkLst>
            <pc:docMk/>
            <pc:sldMk cId="800875217" sldId="282"/>
            <ac:spMk id="3" creationId="{8FEFF5F1-B130-B260-C96F-5405F333867D}"/>
          </ac:spMkLst>
        </pc:spChg>
        <pc:spChg chg="mod">
          <ac:chgData name="Oga Yusuke" userId="eaf32524-b8a4-4d3d-af03-96ad69701f79" providerId="ADAL" clId="{91260037-89B3-4942-B8BA-ACED9C959BBD}" dt="2025-06-26T03:35:36.841" v="21131" actId="14100"/>
          <ac:spMkLst>
            <pc:docMk/>
            <pc:sldMk cId="800875217" sldId="282"/>
            <ac:spMk id="4" creationId="{F7FFEFCD-34F4-6AAF-9180-D123350E40ED}"/>
          </ac:spMkLst>
        </pc:spChg>
        <pc:spChg chg="mod">
          <ac:chgData name="Oga Yusuke" userId="eaf32524-b8a4-4d3d-af03-96ad69701f79" providerId="ADAL" clId="{91260037-89B3-4942-B8BA-ACED9C959BBD}" dt="2025-06-26T03:35:36.841" v="21131" actId="14100"/>
          <ac:spMkLst>
            <pc:docMk/>
            <pc:sldMk cId="800875217" sldId="282"/>
            <ac:spMk id="5" creationId="{B0A0ABC8-FB84-4046-EE6B-06A7FCE4B5B5}"/>
          </ac:spMkLst>
        </pc:spChg>
        <pc:spChg chg="mod">
          <ac:chgData name="Oga Yusuke" userId="eaf32524-b8a4-4d3d-af03-96ad69701f79" providerId="ADAL" clId="{91260037-89B3-4942-B8BA-ACED9C959BBD}" dt="2025-06-26T03:35:31.056" v="21130" actId="1076"/>
          <ac:spMkLst>
            <pc:docMk/>
            <pc:sldMk cId="800875217" sldId="282"/>
            <ac:spMk id="6" creationId="{797A8D54-B407-B95B-A63E-48734BC0D2BE}"/>
          </ac:spMkLst>
        </pc:spChg>
        <pc:spChg chg="mod">
          <ac:chgData name="Oga Yusuke" userId="eaf32524-b8a4-4d3d-af03-96ad69701f79" providerId="ADAL" clId="{91260037-89B3-4942-B8BA-ACED9C959BBD}" dt="2025-06-26T03:35:31.056" v="21130" actId="1076"/>
          <ac:spMkLst>
            <pc:docMk/>
            <pc:sldMk cId="800875217" sldId="282"/>
            <ac:spMk id="9" creationId="{05D9C4A3-33A1-892F-A1C4-00869EF5FCC7}"/>
          </ac:spMkLst>
        </pc:spChg>
        <pc:spChg chg="mod">
          <ac:chgData name="Oga Yusuke" userId="eaf32524-b8a4-4d3d-af03-96ad69701f79" providerId="ADAL" clId="{91260037-89B3-4942-B8BA-ACED9C959BBD}" dt="2025-06-26T03:35:19.993" v="21129" actId="1076"/>
          <ac:spMkLst>
            <pc:docMk/>
            <pc:sldMk cId="800875217" sldId="282"/>
            <ac:spMk id="10" creationId="{A6796300-AE6F-39C5-0977-06A73DD64D57}"/>
          </ac:spMkLst>
        </pc:spChg>
        <pc:spChg chg="mod">
          <ac:chgData name="Oga Yusuke" userId="eaf32524-b8a4-4d3d-af03-96ad69701f79" providerId="ADAL" clId="{91260037-89B3-4942-B8BA-ACED9C959BBD}" dt="2025-06-26T03:35:19.993" v="21129" actId="1076"/>
          <ac:spMkLst>
            <pc:docMk/>
            <pc:sldMk cId="800875217" sldId="282"/>
            <ac:spMk id="11" creationId="{5984ED15-345B-541D-0D1F-3A8A6CB3394B}"/>
          </ac:spMkLst>
        </pc:spChg>
        <pc:spChg chg="mod">
          <ac:chgData name="Oga Yusuke" userId="eaf32524-b8a4-4d3d-af03-96ad69701f79" providerId="ADAL" clId="{91260037-89B3-4942-B8BA-ACED9C959BBD}" dt="2025-06-26T03:35:19.993" v="21129" actId="1076"/>
          <ac:spMkLst>
            <pc:docMk/>
            <pc:sldMk cId="800875217" sldId="282"/>
            <ac:spMk id="12" creationId="{C22C78F0-ABCC-2158-3D40-34BBF1487001}"/>
          </ac:spMkLst>
        </pc:spChg>
        <pc:spChg chg="mod">
          <ac:chgData name="Oga Yusuke" userId="eaf32524-b8a4-4d3d-af03-96ad69701f79" providerId="ADAL" clId="{91260037-89B3-4942-B8BA-ACED9C959BBD}" dt="2025-06-26T03:35:19.993" v="21129" actId="1076"/>
          <ac:spMkLst>
            <pc:docMk/>
            <pc:sldMk cId="800875217" sldId="282"/>
            <ac:spMk id="13" creationId="{96B3FA2E-DD48-19F3-28C5-1EB2C9234E26}"/>
          </ac:spMkLst>
        </pc:spChg>
        <pc:spChg chg="mod topLvl">
          <ac:chgData name="Oga Yusuke" userId="eaf32524-b8a4-4d3d-af03-96ad69701f79" providerId="ADAL" clId="{91260037-89B3-4942-B8BA-ACED9C959BBD}" dt="2025-06-26T03:34:56.701" v="21124" actId="164"/>
          <ac:spMkLst>
            <pc:docMk/>
            <pc:sldMk cId="800875217" sldId="282"/>
            <ac:spMk id="16" creationId="{8E51F0A4-8AF2-973C-19FE-37979CF1E920}"/>
          </ac:spMkLst>
        </pc:spChg>
        <pc:spChg chg="mod topLvl">
          <ac:chgData name="Oga Yusuke" userId="eaf32524-b8a4-4d3d-af03-96ad69701f79" providerId="ADAL" clId="{91260037-89B3-4942-B8BA-ACED9C959BBD}" dt="2025-06-26T03:34:56.701" v="21124" actId="164"/>
          <ac:spMkLst>
            <pc:docMk/>
            <pc:sldMk cId="800875217" sldId="282"/>
            <ac:spMk id="17" creationId="{DFD45AB3-082C-E3D3-CAE6-529142A29720}"/>
          </ac:spMkLst>
        </pc:spChg>
        <pc:spChg chg="mod topLvl">
          <ac:chgData name="Oga Yusuke" userId="eaf32524-b8a4-4d3d-af03-96ad69701f79" providerId="ADAL" clId="{91260037-89B3-4942-B8BA-ACED9C959BBD}" dt="2025-06-26T03:35:07.054" v="21126" actId="1076"/>
          <ac:spMkLst>
            <pc:docMk/>
            <pc:sldMk cId="800875217" sldId="282"/>
            <ac:spMk id="19" creationId="{99A47EF5-23B0-B626-03A1-6A861B3125C0}"/>
          </ac:spMkLst>
        </pc:spChg>
        <pc:spChg chg="mod">
          <ac:chgData name="Oga Yusuke" userId="eaf32524-b8a4-4d3d-af03-96ad69701f79" providerId="ADAL" clId="{91260037-89B3-4942-B8BA-ACED9C959BBD}" dt="2025-06-26T03:21:20.091" v="20749"/>
          <ac:spMkLst>
            <pc:docMk/>
            <pc:sldMk cId="800875217" sldId="282"/>
            <ac:spMk id="23" creationId="{151F5EFE-91F5-039A-464C-2F56807E611A}"/>
          </ac:spMkLst>
        </pc:spChg>
        <pc:spChg chg="mod">
          <ac:chgData name="Oga Yusuke" userId="eaf32524-b8a4-4d3d-af03-96ad69701f79" providerId="ADAL" clId="{91260037-89B3-4942-B8BA-ACED9C959BBD}" dt="2025-06-26T03:21:20.091" v="20749"/>
          <ac:spMkLst>
            <pc:docMk/>
            <pc:sldMk cId="800875217" sldId="282"/>
            <ac:spMk id="24" creationId="{F2DF437C-248A-018A-F3CE-5ED45BBC2478}"/>
          </ac:spMkLst>
        </pc:spChg>
        <pc:spChg chg="mod">
          <ac:chgData name="Oga Yusuke" userId="eaf32524-b8a4-4d3d-af03-96ad69701f79" providerId="ADAL" clId="{91260037-89B3-4942-B8BA-ACED9C959BBD}" dt="2025-06-26T03:21:22.799" v="20751" actId="20577"/>
          <ac:spMkLst>
            <pc:docMk/>
            <pc:sldMk cId="800875217" sldId="282"/>
            <ac:spMk id="25" creationId="{5F286EB0-E120-7A29-2BC2-1FEE7287A4A3}"/>
          </ac:spMkLst>
        </pc:spChg>
        <pc:spChg chg="mod">
          <ac:chgData name="Oga Yusuke" userId="eaf32524-b8a4-4d3d-af03-96ad69701f79" providerId="ADAL" clId="{91260037-89B3-4942-B8BA-ACED9C959BBD}" dt="2025-06-26T03:21:20.091" v="20749"/>
          <ac:spMkLst>
            <pc:docMk/>
            <pc:sldMk cId="800875217" sldId="282"/>
            <ac:spMk id="26" creationId="{0740D6BC-1D9A-51D4-D0E1-FF1734C25A36}"/>
          </ac:spMkLst>
        </pc:spChg>
        <pc:spChg chg="mod">
          <ac:chgData name="Oga Yusuke" userId="eaf32524-b8a4-4d3d-af03-96ad69701f79" providerId="ADAL" clId="{91260037-89B3-4942-B8BA-ACED9C959BBD}" dt="2025-06-26T03:21:20.091" v="20749"/>
          <ac:spMkLst>
            <pc:docMk/>
            <pc:sldMk cId="800875217" sldId="282"/>
            <ac:spMk id="27" creationId="{D4100E93-BA8C-1997-2D67-654EF3175917}"/>
          </ac:spMkLst>
        </pc:spChg>
        <pc:spChg chg="mod">
          <ac:chgData name="Oga Yusuke" userId="eaf32524-b8a4-4d3d-af03-96ad69701f79" providerId="ADAL" clId="{91260037-89B3-4942-B8BA-ACED9C959BBD}" dt="2025-06-26T03:21:20.091" v="20749"/>
          <ac:spMkLst>
            <pc:docMk/>
            <pc:sldMk cId="800875217" sldId="282"/>
            <ac:spMk id="28" creationId="{5D5E9AC5-4D8F-C7D2-B8E4-643C7B9A360F}"/>
          </ac:spMkLst>
        </pc:spChg>
        <pc:spChg chg="mod">
          <ac:chgData name="Oga Yusuke" userId="eaf32524-b8a4-4d3d-af03-96ad69701f79" providerId="ADAL" clId="{91260037-89B3-4942-B8BA-ACED9C959BBD}" dt="2025-06-26T03:21:20.091" v="20749"/>
          <ac:spMkLst>
            <pc:docMk/>
            <pc:sldMk cId="800875217" sldId="282"/>
            <ac:spMk id="29" creationId="{67F6952E-7323-0D3B-872B-41683D4C71BE}"/>
          </ac:spMkLst>
        </pc:spChg>
        <pc:spChg chg="mod">
          <ac:chgData name="Oga Yusuke" userId="eaf32524-b8a4-4d3d-af03-96ad69701f79" providerId="ADAL" clId="{91260037-89B3-4942-B8BA-ACED9C959BBD}" dt="2025-06-26T03:21:20.091" v="20749"/>
          <ac:spMkLst>
            <pc:docMk/>
            <pc:sldMk cId="800875217" sldId="282"/>
            <ac:spMk id="30" creationId="{7D29D806-C7CE-3A63-88A8-A797ABD0A0C2}"/>
          </ac:spMkLst>
        </pc:spChg>
        <pc:spChg chg="mod">
          <ac:chgData name="Oga Yusuke" userId="eaf32524-b8a4-4d3d-af03-96ad69701f79" providerId="ADAL" clId="{91260037-89B3-4942-B8BA-ACED9C959BBD}" dt="2025-06-26T03:21:20.091" v="20749"/>
          <ac:spMkLst>
            <pc:docMk/>
            <pc:sldMk cId="800875217" sldId="282"/>
            <ac:spMk id="31" creationId="{17C0D5BA-B0BD-E892-1F0B-093AD6767AF3}"/>
          </ac:spMkLst>
        </pc:spChg>
        <pc:spChg chg="mod">
          <ac:chgData name="Oga Yusuke" userId="eaf32524-b8a4-4d3d-af03-96ad69701f79" providerId="ADAL" clId="{91260037-89B3-4942-B8BA-ACED9C959BBD}" dt="2025-06-26T03:21:20.091" v="20749"/>
          <ac:spMkLst>
            <pc:docMk/>
            <pc:sldMk cId="800875217" sldId="282"/>
            <ac:spMk id="32" creationId="{5D081C55-7AB1-71BE-F2A7-8279B4AA4F74}"/>
          </ac:spMkLst>
        </pc:spChg>
        <pc:spChg chg="mod">
          <ac:chgData name="Oga Yusuke" userId="eaf32524-b8a4-4d3d-af03-96ad69701f79" providerId="ADAL" clId="{91260037-89B3-4942-B8BA-ACED9C959BBD}" dt="2025-06-26T03:14:17.215" v="20745"/>
          <ac:spMkLst>
            <pc:docMk/>
            <pc:sldMk cId="800875217" sldId="282"/>
            <ac:spMk id="35" creationId="{B4F95C62-3B76-E843-AA10-B8C5DA5B85C7}"/>
          </ac:spMkLst>
        </pc:spChg>
        <pc:spChg chg="mod">
          <ac:chgData name="Oga Yusuke" userId="eaf32524-b8a4-4d3d-af03-96ad69701f79" providerId="ADAL" clId="{91260037-89B3-4942-B8BA-ACED9C959BBD}" dt="2025-06-26T03:14:17.215" v="20745"/>
          <ac:spMkLst>
            <pc:docMk/>
            <pc:sldMk cId="800875217" sldId="282"/>
            <ac:spMk id="36" creationId="{1721C756-5934-E80C-1BE3-2194DC2F4A82}"/>
          </ac:spMkLst>
        </pc:spChg>
        <pc:spChg chg="mod">
          <ac:chgData name="Oga Yusuke" userId="eaf32524-b8a4-4d3d-af03-96ad69701f79" providerId="ADAL" clId="{91260037-89B3-4942-B8BA-ACED9C959BBD}" dt="2025-06-26T03:14:17.215" v="20745"/>
          <ac:spMkLst>
            <pc:docMk/>
            <pc:sldMk cId="800875217" sldId="282"/>
            <ac:spMk id="37" creationId="{9D979B31-542D-50A1-133E-FDD3A70DA153}"/>
          </ac:spMkLst>
        </pc:spChg>
        <pc:spChg chg="mod">
          <ac:chgData name="Oga Yusuke" userId="eaf32524-b8a4-4d3d-af03-96ad69701f79" providerId="ADAL" clId="{91260037-89B3-4942-B8BA-ACED9C959BBD}" dt="2025-06-26T03:14:17.215" v="20745"/>
          <ac:spMkLst>
            <pc:docMk/>
            <pc:sldMk cId="800875217" sldId="282"/>
            <ac:spMk id="38" creationId="{787F94EB-4F0C-169D-71E1-0EC33E678A52}"/>
          </ac:spMkLst>
        </pc:spChg>
        <pc:spChg chg="mod">
          <ac:chgData name="Oga Yusuke" userId="eaf32524-b8a4-4d3d-af03-96ad69701f79" providerId="ADAL" clId="{91260037-89B3-4942-B8BA-ACED9C959BBD}" dt="2025-06-26T03:14:17.215" v="20745"/>
          <ac:spMkLst>
            <pc:docMk/>
            <pc:sldMk cId="800875217" sldId="282"/>
            <ac:spMk id="39" creationId="{AD1923CB-8E90-0708-6AE8-A7396E2A7DDB}"/>
          </ac:spMkLst>
        </pc:spChg>
        <pc:spChg chg="mod">
          <ac:chgData name="Oga Yusuke" userId="eaf32524-b8a4-4d3d-af03-96ad69701f79" providerId="ADAL" clId="{91260037-89B3-4942-B8BA-ACED9C959BBD}" dt="2025-06-26T03:14:17.215" v="20745"/>
          <ac:spMkLst>
            <pc:docMk/>
            <pc:sldMk cId="800875217" sldId="282"/>
            <ac:spMk id="40" creationId="{5F59C47C-D685-6D51-A8C5-F43DDDD715F8}"/>
          </ac:spMkLst>
        </pc:spChg>
        <pc:spChg chg="mod">
          <ac:chgData name="Oga Yusuke" userId="eaf32524-b8a4-4d3d-af03-96ad69701f79" providerId="ADAL" clId="{91260037-89B3-4942-B8BA-ACED9C959BBD}" dt="2025-06-26T03:14:17.215" v="20745"/>
          <ac:spMkLst>
            <pc:docMk/>
            <pc:sldMk cId="800875217" sldId="282"/>
            <ac:spMk id="41" creationId="{E43319C6-7028-E09A-0838-6012CF70767C}"/>
          </ac:spMkLst>
        </pc:spChg>
        <pc:spChg chg="mod">
          <ac:chgData name="Oga Yusuke" userId="eaf32524-b8a4-4d3d-af03-96ad69701f79" providerId="ADAL" clId="{91260037-89B3-4942-B8BA-ACED9C959BBD}" dt="2025-06-26T03:14:17.215" v="20745"/>
          <ac:spMkLst>
            <pc:docMk/>
            <pc:sldMk cId="800875217" sldId="282"/>
            <ac:spMk id="42" creationId="{85BEF65E-BB7C-9727-6A8E-85C9329F1533}"/>
          </ac:spMkLst>
        </pc:spChg>
        <pc:spChg chg="mod">
          <ac:chgData name="Oga Yusuke" userId="eaf32524-b8a4-4d3d-af03-96ad69701f79" providerId="ADAL" clId="{91260037-89B3-4942-B8BA-ACED9C959BBD}" dt="2025-06-26T03:14:17.215" v="20745"/>
          <ac:spMkLst>
            <pc:docMk/>
            <pc:sldMk cId="800875217" sldId="282"/>
            <ac:spMk id="43" creationId="{AADA4927-94FD-D89A-3826-FDFF78A68D3E}"/>
          </ac:spMkLst>
        </pc:spChg>
        <pc:spChg chg="mod">
          <ac:chgData name="Oga Yusuke" userId="eaf32524-b8a4-4d3d-af03-96ad69701f79" providerId="ADAL" clId="{91260037-89B3-4942-B8BA-ACED9C959BBD}" dt="2025-06-26T03:14:17.215" v="20745"/>
          <ac:spMkLst>
            <pc:docMk/>
            <pc:sldMk cId="800875217" sldId="282"/>
            <ac:spMk id="44" creationId="{CF5BCC71-12C4-B512-6024-D5CC3507BAD2}"/>
          </ac:spMkLst>
        </pc:spChg>
        <pc:spChg chg="mod">
          <ac:chgData name="Oga Yusuke" userId="eaf32524-b8a4-4d3d-af03-96ad69701f79" providerId="ADAL" clId="{91260037-89B3-4942-B8BA-ACED9C959BBD}" dt="2025-06-26T03:35:07.054" v="21126" actId="1076"/>
          <ac:spMkLst>
            <pc:docMk/>
            <pc:sldMk cId="800875217" sldId="282"/>
            <ac:spMk id="45" creationId="{BBE8FEF3-F3D2-2AEA-551C-6AEF4BE4CAEC}"/>
          </ac:spMkLst>
        </pc:spChg>
        <pc:spChg chg="mod">
          <ac:chgData name="Oga Yusuke" userId="eaf32524-b8a4-4d3d-af03-96ad69701f79" providerId="ADAL" clId="{91260037-89B3-4942-B8BA-ACED9C959BBD}" dt="2025-06-26T03:35:07.054" v="21126" actId="1076"/>
          <ac:spMkLst>
            <pc:docMk/>
            <pc:sldMk cId="800875217" sldId="282"/>
            <ac:spMk id="46" creationId="{1D3B8719-ACC0-E5BF-8A16-7607261628EE}"/>
          </ac:spMkLst>
        </pc:spChg>
        <pc:spChg chg="add mod topLvl">
          <ac:chgData name="Oga Yusuke" userId="eaf32524-b8a4-4d3d-af03-96ad69701f79" providerId="ADAL" clId="{91260037-89B3-4942-B8BA-ACED9C959BBD}" dt="2025-06-26T03:34:56.701" v="21124" actId="164"/>
          <ac:spMkLst>
            <pc:docMk/>
            <pc:sldMk cId="800875217" sldId="282"/>
            <ac:spMk id="47" creationId="{8DDF2BF5-B17D-AB96-4831-175200AC1046}"/>
          </ac:spMkLst>
        </pc:spChg>
        <pc:spChg chg="add mod topLvl">
          <ac:chgData name="Oga Yusuke" userId="eaf32524-b8a4-4d3d-af03-96ad69701f79" providerId="ADAL" clId="{91260037-89B3-4942-B8BA-ACED9C959BBD}" dt="2025-06-26T03:34:56.701" v="21124" actId="164"/>
          <ac:spMkLst>
            <pc:docMk/>
            <pc:sldMk cId="800875217" sldId="282"/>
            <ac:spMk id="48" creationId="{DEB336F4-DF7D-21B1-10C4-BB919D645D4C}"/>
          </ac:spMkLst>
        </pc:spChg>
        <pc:spChg chg="add mod">
          <ac:chgData name="Oga Yusuke" userId="eaf32524-b8a4-4d3d-af03-96ad69701f79" providerId="ADAL" clId="{91260037-89B3-4942-B8BA-ACED9C959BBD}" dt="2025-06-26T03:34:56.701" v="21124" actId="164"/>
          <ac:spMkLst>
            <pc:docMk/>
            <pc:sldMk cId="800875217" sldId="282"/>
            <ac:spMk id="58" creationId="{B74CE979-F82B-CB0B-6862-9C9139573633}"/>
          </ac:spMkLst>
        </pc:spChg>
        <pc:spChg chg="add mod">
          <ac:chgData name="Oga Yusuke" userId="eaf32524-b8a4-4d3d-af03-96ad69701f79" providerId="ADAL" clId="{91260037-89B3-4942-B8BA-ACED9C959BBD}" dt="2025-06-26T03:30:39.023" v="21013" actId="164"/>
          <ac:spMkLst>
            <pc:docMk/>
            <pc:sldMk cId="800875217" sldId="282"/>
            <ac:spMk id="59" creationId="{CC1E7564-D42E-9192-4434-1E8F5F0D28F7}"/>
          </ac:spMkLst>
        </pc:spChg>
        <pc:spChg chg="add mod">
          <ac:chgData name="Oga Yusuke" userId="eaf32524-b8a4-4d3d-af03-96ad69701f79" providerId="ADAL" clId="{91260037-89B3-4942-B8BA-ACED9C959BBD}" dt="2025-06-26T03:30:39.023" v="21013" actId="164"/>
          <ac:spMkLst>
            <pc:docMk/>
            <pc:sldMk cId="800875217" sldId="282"/>
            <ac:spMk id="60" creationId="{47BEAAA4-A7D8-4468-8FBD-94B950FEC49D}"/>
          </ac:spMkLst>
        </pc:spChg>
        <pc:spChg chg="add mod">
          <ac:chgData name="Oga Yusuke" userId="eaf32524-b8a4-4d3d-af03-96ad69701f79" providerId="ADAL" clId="{91260037-89B3-4942-B8BA-ACED9C959BBD}" dt="2025-06-26T03:30:39.023" v="21013" actId="164"/>
          <ac:spMkLst>
            <pc:docMk/>
            <pc:sldMk cId="800875217" sldId="282"/>
            <ac:spMk id="61" creationId="{E6777E97-2384-0891-8250-CD80B0CF42CD}"/>
          </ac:spMkLst>
        </pc:spChg>
        <pc:spChg chg="add mod">
          <ac:chgData name="Oga Yusuke" userId="eaf32524-b8a4-4d3d-af03-96ad69701f79" providerId="ADAL" clId="{91260037-89B3-4942-B8BA-ACED9C959BBD}" dt="2025-06-26T03:30:39.023" v="21013" actId="164"/>
          <ac:spMkLst>
            <pc:docMk/>
            <pc:sldMk cId="800875217" sldId="282"/>
            <ac:spMk id="62" creationId="{B73C9D18-A3CC-C321-3808-88BBF6A67FC7}"/>
          </ac:spMkLst>
        </pc:spChg>
        <pc:spChg chg="add mod">
          <ac:chgData name="Oga Yusuke" userId="eaf32524-b8a4-4d3d-af03-96ad69701f79" providerId="ADAL" clId="{91260037-89B3-4942-B8BA-ACED9C959BBD}" dt="2025-06-26T03:30:39.023" v="21013" actId="164"/>
          <ac:spMkLst>
            <pc:docMk/>
            <pc:sldMk cId="800875217" sldId="282"/>
            <ac:spMk id="63" creationId="{CA000A2D-6AAB-1751-3608-07C97CAC2610}"/>
          </ac:spMkLst>
        </pc:spChg>
        <pc:spChg chg="add mod">
          <ac:chgData name="Oga Yusuke" userId="eaf32524-b8a4-4d3d-af03-96ad69701f79" providerId="ADAL" clId="{91260037-89B3-4942-B8BA-ACED9C959BBD}" dt="2025-06-26T03:30:39.023" v="21013" actId="164"/>
          <ac:spMkLst>
            <pc:docMk/>
            <pc:sldMk cId="800875217" sldId="282"/>
            <ac:spMk id="64" creationId="{01CB1FBF-D8E5-5CB1-3349-8E8887DA18E3}"/>
          </ac:spMkLst>
        </pc:spChg>
        <pc:spChg chg="add mod">
          <ac:chgData name="Oga Yusuke" userId="eaf32524-b8a4-4d3d-af03-96ad69701f79" providerId="ADAL" clId="{91260037-89B3-4942-B8BA-ACED9C959BBD}" dt="2025-06-28T05:55:05.349" v="24130" actId="20577"/>
          <ac:spMkLst>
            <pc:docMk/>
            <pc:sldMk cId="800875217" sldId="282"/>
            <ac:spMk id="67" creationId="{EAFE476C-C9C1-94D6-3EAF-B63592F5CBE8}"/>
          </ac:spMkLst>
        </pc:spChg>
        <pc:grpChg chg="add mod">
          <ac:chgData name="Oga Yusuke" userId="eaf32524-b8a4-4d3d-af03-96ad69701f79" providerId="ADAL" clId="{91260037-89B3-4942-B8BA-ACED9C959BBD}" dt="2025-06-26T03:34:43.956" v="21122" actId="1076"/>
          <ac:grpSpMkLst>
            <pc:docMk/>
            <pc:sldMk cId="800875217" sldId="282"/>
            <ac:grpSpMk id="65" creationId="{C5407981-B9F3-3412-AAC6-5CB798B34B3A}"/>
          </ac:grpSpMkLst>
        </pc:grpChg>
        <pc:grpChg chg="add mod">
          <ac:chgData name="Oga Yusuke" userId="eaf32524-b8a4-4d3d-af03-96ad69701f79" providerId="ADAL" clId="{91260037-89B3-4942-B8BA-ACED9C959BBD}" dt="2025-06-28T05:57:50.969" v="24132" actId="1076"/>
          <ac:grpSpMkLst>
            <pc:docMk/>
            <pc:sldMk cId="800875217" sldId="282"/>
            <ac:grpSpMk id="68" creationId="{98E19E94-3162-0CC5-8D03-9FD3F5501155}"/>
          </ac:grpSpMkLst>
        </pc:grpChg>
        <pc:picChg chg="add mod">
          <ac:chgData name="Oga Yusuke" userId="eaf32524-b8a4-4d3d-af03-96ad69701f79" providerId="ADAL" clId="{91260037-89B3-4942-B8BA-ACED9C959BBD}" dt="2025-06-28T07:20:12.130" v="24399" actId="1076"/>
          <ac:picMkLst>
            <pc:docMk/>
            <pc:sldMk cId="800875217" sldId="282"/>
            <ac:picMk id="69" creationId="{296D1DF9-668A-5DCB-EE4F-BAE29347AF45}"/>
          </ac:picMkLst>
        </pc:picChg>
        <pc:picChg chg="add mod">
          <ac:chgData name="Oga Yusuke" userId="eaf32524-b8a4-4d3d-af03-96ad69701f79" providerId="ADAL" clId="{91260037-89B3-4942-B8BA-ACED9C959BBD}" dt="2025-06-28T07:20:09.805" v="24398" actId="1076"/>
          <ac:picMkLst>
            <pc:docMk/>
            <pc:sldMk cId="800875217" sldId="282"/>
            <ac:picMk id="70" creationId="{A3C0D6B2-9E4D-064A-FDAC-F2BCAD4F53E2}"/>
          </ac:picMkLst>
        </pc:picChg>
      </pc:sldChg>
      <pc:sldChg chg="addSp modSp del mod modShow">
        <pc:chgData name="Oga Yusuke" userId="eaf32524-b8a4-4d3d-af03-96ad69701f79" providerId="ADAL" clId="{91260037-89B3-4942-B8BA-ACED9C959BBD}" dt="2025-06-25T14:34:42.836" v="19804" actId="2696"/>
        <pc:sldMkLst>
          <pc:docMk/>
          <pc:sldMk cId="708290366" sldId="283"/>
        </pc:sldMkLst>
      </pc:sldChg>
      <pc:sldChg chg="add del">
        <pc:chgData name="Oga Yusuke" userId="eaf32524-b8a4-4d3d-af03-96ad69701f79" providerId="ADAL" clId="{91260037-89B3-4942-B8BA-ACED9C959BBD}" dt="2025-06-29T16:13:10.898" v="29235" actId="2696"/>
        <pc:sldMkLst>
          <pc:docMk/>
          <pc:sldMk cId="2183877478" sldId="283"/>
        </pc:sldMkLst>
      </pc:sldChg>
      <pc:sldChg chg="add del">
        <pc:chgData name="Oga Yusuke" userId="eaf32524-b8a4-4d3d-af03-96ad69701f79" providerId="ADAL" clId="{91260037-89B3-4942-B8BA-ACED9C959BBD}" dt="2025-06-30T05:52:18.567" v="29241" actId="2696"/>
        <pc:sldMkLst>
          <pc:docMk/>
          <pc:sldMk cId="669278036" sldId="284"/>
        </pc:sldMkLst>
      </pc:sldChg>
      <pc:sldChg chg="addSp modSp add del">
        <pc:chgData name="Oga Yusuke" userId="eaf32524-b8a4-4d3d-af03-96ad69701f79" providerId="ADAL" clId="{91260037-89B3-4942-B8BA-ACED9C959BBD}" dt="2025-06-25T10:39:39.001" v="14499" actId="2696"/>
        <pc:sldMkLst>
          <pc:docMk/>
          <pc:sldMk cId="3026801031" sldId="284"/>
        </pc:sldMkLst>
      </pc:sldChg>
      <pc:sldChg chg="add del">
        <pc:chgData name="Oga Yusuke" userId="eaf32524-b8a4-4d3d-af03-96ad69701f79" providerId="ADAL" clId="{91260037-89B3-4942-B8BA-ACED9C959BBD}" dt="2025-06-29T16:13:18.732" v="29236" actId="2696"/>
        <pc:sldMkLst>
          <pc:docMk/>
          <pc:sldMk cId="2130188745" sldId="285"/>
        </pc:sldMkLst>
      </pc:sldChg>
      <pc:sldChg chg="addSp modSp add del">
        <pc:chgData name="Oga Yusuke" userId="eaf32524-b8a4-4d3d-af03-96ad69701f79" providerId="ADAL" clId="{91260037-89B3-4942-B8BA-ACED9C959BBD}" dt="2025-06-25T10:39:39.001" v="14499" actId="2696"/>
        <pc:sldMkLst>
          <pc:docMk/>
          <pc:sldMk cId="4214895281" sldId="285"/>
        </pc:sldMkLst>
      </pc:sldChg>
      <pc:sldChg chg="addSp modSp add del mod modShow">
        <pc:chgData name="Oga Yusuke" userId="eaf32524-b8a4-4d3d-af03-96ad69701f79" providerId="ADAL" clId="{91260037-89B3-4942-B8BA-ACED9C959BBD}" dt="2025-06-25T08:51:49.352" v="14383" actId="2696"/>
        <pc:sldMkLst>
          <pc:docMk/>
          <pc:sldMk cId="162513007" sldId="286"/>
        </pc:sldMkLst>
      </pc:sldChg>
      <pc:sldChg chg="add del">
        <pc:chgData name="Oga Yusuke" userId="eaf32524-b8a4-4d3d-af03-96ad69701f79" providerId="ADAL" clId="{91260037-89B3-4942-B8BA-ACED9C959BBD}" dt="2025-06-29T16:13:06.508" v="29232" actId="2696"/>
        <pc:sldMkLst>
          <pc:docMk/>
          <pc:sldMk cId="1512342347" sldId="286"/>
        </pc:sldMkLst>
      </pc:sldChg>
      <pc:sldChg chg="add del">
        <pc:chgData name="Oga Yusuke" userId="eaf32524-b8a4-4d3d-af03-96ad69701f79" providerId="ADAL" clId="{91260037-89B3-4942-B8BA-ACED9C959BBD}" dt="2025-06-30T05:52:38.646" v="29246" actId="2696"/>
        <pc:sldMkLst>
          <pc:docMk/>
          <pc:sldMk cId="1121270321" sldId="287"/>
        </pc:sldMkLst>
      </pc:sldChg>
      <pc:sldChg chg="addSp delSp modSp del mod modShow">
        <pc:chgData name="Oga Yusuke" userId="eaf32524-b8a4-4d3d-af03-96ad69701f79" providerId="ADAL" clId="{91260037-89B3-4942-B8BA-ACED9C959BBD}" dt="2025-06-26T06:04:02.469" v="21976" actId="2696"/>
        <pc:sldMkLst>
          <pc:docMk/>
          <pc:sldMk cId="2944701480" sldId="287"/>
        </pc:sldMkLst>
      </pc:sldChg>
      <pc:sldChg chg="addSp modSp add del mod modShow">
        <pc:chgData name="Oga Yusuke" userId="eaf32524-b8a4-4d3d-af03-96ad69701f79" providerId="ADAL" clId="{91260037-89B3-4942-B8BA-ACED9C959BBD}" dt="2025-06-26T06:04:02.469" v="21976" actId="2696"/>
        <pc:sldMkLst>
          <pc:docMk/>
          <pc:sldMk cId="1280961263" sldId="288"/>
        </pc:sldMkLst>
      </pc:sldChg>
      <pc:sldChg chg="add del">
        <pc:chgData name="Oga Yusuke" userId="eaf32524-b8a4-4d3d-af03-96ad69701f79" providerId="ADAL" clId="{91260037-89B3-4942-B8BA-ACED9C959BBD}" dt="2025-06-30T05:52:38.574" v="29245" actId="2696"/>
        <pc:sldMkLst>
          <pc:docMk/>
          <pc:sldMk cId="4213905899" sldId="288"/>
        </pc:sldMkLst>
      </pc:sldChg>
      <pc:sldChg chg="add del mod modShow">
        <pc:chgData name="Oga Yusuke" userId="eaf32524-b8a4-4d3d-af03-96ad69701f79" providerId="ADAL" clId="{91260037-89B3-4942-B8BA-ACED9C959BBD}" dt="2025-06-29T16:13:06.446" v="29229" actId="2696"/>
        <pc:sldMkLst>
          <pc:docMk/>
          <pc:sldMk cId="754642690" sldId="289"/>
        </pc:sldMkLst>
      </pc:sldChg>
      <pc:sldChg chg="addSp delSp modSp del mod">
        <pc:chgData name="Oga Yusuke" userId="eaf32524-b8a4-4d3d-af03-96ad69701f79" providerId="ADAL" clId="{91260037-89B3-4942-B8BA-ACED9C959BBD}" dt="2025-06-26T06:06:56.693" v="21980" actId="2696"/>
        <pc:sldMkLst>
          <pc:docMk/>
          <pc:sldMk cId="2508397796" sldId="289"/>
        </pc:sldMkLst>
      </pc:sldChg>
      <pc:sldChg chg="del">
        <pc:chgData name="Oga Yusuke" userId="eaf32524-b8a4-4d3d-af03-96ad69701f79" providerId="ADAL" clId="{91260037-89B3-4942-B8BA-ACED9C959BBD}" dt="2025-06-14T09:02:47.536" v="1" actId="2696"/>
        <pc:sldMkLst>
          <pc:docMk/>
          <pc:sldMk cId="895657967" sldId="290"/>
        </pc:sldMkLst>
      </pc:sldChg>
      <pc:sldChg chg="del">
        <pc:chgData name="Oga Yusuke" userId="eaf32524-b8a4-4d3d-af03-96ad69701f79" providerId="ADAL" clId="{91260037-89B3-4942-B8BA-ACED9C959BBD}" dt="2025-06-14T09:02:47.568" v="2" actId="2696"/>
        <pc:sldMkLst>
          <pc:docMk/>
          <pc:sldMk cId="2770514109" sldId="291"/>
        </pc:sldMkLst>
      </pc:sldChg>
      <pc:sldChg chg="addSp delSp modSp mod modShow modNotesTx">
        <pc:chgData name="Oga Yusuke" userId="eaf32524-b8a4-4d3d-af03-96ad69701f79" providerId="ADAL" clId="{91260037-89B3-4942-B8BA-ACED9C959BBD}" dt="2025-06-29T15:54:56.207" v="29141" actId="6549"/>
        <pc:sldMkLst>
          <pc:docMk/>
          <pc:sldMk cId="715412421" sldId="292"/>
        </pc:sldMkLst>
      </pc:sldChg>
      <pc:sldChg chg="addSp modSp del mod modShow">
        <pc:chgData name="Oga Yusuke" userId="eaf32524-b8a4-4d3d-af03-96ad69701f79" providerId="ADAL" clId="{91260037-89B3-4942-B8BA-ACED9C959BBD}" dt="2025-06-26T16:13:50.630" v="23286" actId="2696"/>
        <pc:sldMkLst>
          <pc:docMk/>
          <pc:sldMk cId="284963734" sldId="293"/>
        </pc:sldMkLst>
      </pc:sldChg>
      <pc:sldChg chg="add del mod modShow">
        <pc:chgData name="Oga Yusuke" userId="eaf32524-b8a4-4d3d-af03-96ad69701f79" providerId="ADAL" clId="{91260037-89B3-4942-B8BA-ACED9C959BBD}" dt="2025-06-30T05:52:45.674" v="29248" actId="2696"/>
        <pc:sldMkLst>
          <pc:docMk/>
          <pc:sldMk cId="2807242164" sldId="293"/>
        </pc:sldMkLst>
      </pc:sldChg>
      <pc:sldChg chg="add del mod modShow">
        <pc:chgData name="Oga Yusuke" userId="eaf32524-b8a4-4d3d-af03-96ad69701f79" providerId="ADAL" clId="{91260037-89B3-4942-B8BA-ACED9C959BBD}" dt="2025-06-30T05:52:45.665" v="29247" actId="2696"/>
        <pc:sldMkLst>
          <pc:docMk/>
          <pc:sldMk cId="2075331663" sldId="294"/>
        </pc:sldMkLst>
      </pc:sldChg>
      <pc:sldChg chg="addSp modSp del mod modShow">
        <pc:chgData name="Oga Yusuke" userId="eaf32524-b8a4-4d3d-af03-96ad69701f79" providerId="ADAL" clId="{91260037-89B3-4942-B8BA-ACED9C959BBD}" dt="2025-06-26T16:13:50.630" v="23286" actId="2696"/>
        <pc:sldMkLst>
          <pc:docMk/>
          <pc:sldMk cId="4272622954" sldId="294"/>
        </pc:sldMkLst>
      </pc:sldChg>
      <pc:sldChg chg="add del mod modShow">
        <pc:chgData name="Oga Yusuke" userId="eaf32524-b8a4-4d3d-af03-96ad69701f79" providerId="ADAL" clId="{91260037-89B3-4942-B8BA-ACED9C959BBD}" dt="2025-06-30T05:52:45.683" v="29249" actId="2696"/>
        <pc:sldMkLst>
          <pc:docMk/>
          <pc:sldMk cId="844518642" sldId="295"/>
        </pc:sldMkLst>
      </pc:sldChg>
      <pc:sldChg chg="addSp modSp del mod ord modShow">
        <pc:chgData name="Oga Yusuke" userId="eaf32524-b8a4-4d3d-af03-96ad69701f79" providerId="ADAL" clId="{91260037-89B3-4942-B8BA-ACED9C959BBD}" dt="2025-06-26T16:13:50.630" v="23286" actId="2696"/>
        <pc:sldMkLst>
          <pc:docMk/>
          <pc:sldMk cId="3902526055" sldId="295"/>
        </pc:sldMkLst>
      </pc:sldChg>
      <pc:sldChg chg="addSp delSp modSp new add del mod modNotesTx">
        <pc:chgData name="Oga Yusuke" userId="eaf32524-b8a4-4d3d-af03-96ad69701f79" providerId="ADAL" clId="{91260037-89B3-4942-B8BA-ACED9C959BBD}" dt="2025-06-28T07:21:29.022" v="24421" actId="478"/>
        <pc:sldMkLst>
          <pc:docMk/>
          <pc:sldMk cId="93751620" sldId="296"/>
        </pc:sldMkLst>
        <pc:spChg chg="add mod">
          <ac:chgData name="Oga Yusuke" userId="eaf32524-b8a4-4d3d-af03-96ad69701f79" providerId="ADAL" clId="{91260037-89B3-4942-B8BA-ACED9C959BBD}" dt="2025-06-21T14:18:16.122" v="1673" actId="1076"/>
          <ac:spMkLst>
            <pc:docMk/>
            <pc:sldMk cId="93751620" sldId="296"/>
            <ac:spMk id="2" creationId="{E3DFECCB-BBEE-088B-C309-650E6FEE8B21}"/>
          </ac:spMkLst>
        </pc:spChg>
        <pc:spChg chg="add mod">
          <ac:chgData name="Oga Yusuke" userId="eaf32524-b8a4-4d3d-af03-96ad69701f79" providerId="ADAL" clId="{91260037-89B3-4942-B8BA-ACED9C959BBD}" dt="2025-06-22T05:57:29.518" v="3745" actId="20577"/>
          <ac:spMkLst>
            <pc:docMk/>
            <pc:sldMk cId="93751620" sldId="296"/>
            <ac:spMk id="19" creationId="{264837B8-54B1-CD7F-0D55-C3338F373964}"/>
          </ac:spMkLst>
        </pc:spChg>
        <pc:spChg chg="add mod">
          <ac:chgData name="Oga Yusuke" userId="eaf32524-b8a4-4d3d-af03-96ad69701f79" providerId="ADAL" clId="{91260037-89B3-4942-B8BA-ACED9C959BBD}" dt="2025-06-22T05:47:17.059" v="3590" actId="14100"/>
          <ac:spMkLst>
            <pc:docMk/>
            <pc:sldMk cId="93751620" sldId="296"/>
            <ac:spMk id="22" creationId="{B33AB74F-300C-5C1D-6D54-AE294C65E291}"/>
          </ac:spMkLst>
        </pc:spChg>
        <pc:spChg chg="add mod">
          <ac:chgData name="Oga Yusuke" userId="eaf32524-b8a4-4d3d-af03-96ad69701f79" providerId="ADAL" clId="{91260037-89B3-4942-B8BA-ACED9C959BBD}" dt="2025-06-22T05:47:17.059" v="3590" actId="14100"/>
          <ac:spMkLst>
            <pc:docMk/>
            <pc:sldMk cId="93751620" sldId="296"/>
            <ac:spMk id="23" creationId="{368E52D0-57F2-7048-3CAC-64498A280A39}"/>
          </ac:spMkLst>
        </pc:spChg>
        <pc:spChg chg="add mod">
          <ac:chgData name="Oga Yusuke" userId="eaf32524-b8a4-4d3d-af03-96ad69701f79" providerId="ADAL" clId="{91260037-89B3-4942-B8BA-ACED9C959BBD}" dt="2025-06-22T05:47:30.059" v="3592" actId="1076"/>
          <ac:spMkLst>
            <pc:docMk/>
            <pc:sldMk cId="93751620" sldId="296"/>
            <ac:spMk id="26" creationId="{B4E28957-A9C0-C155-6D44-9784ECC3E812}"/>
          </ac:spMkLst>
        </pc:spChg>
        <pc:spChg chg="add mod">
          <ac:chgData name="Oga Yusuke" userId="eaf32524-b8a4-4d3d-af03-96ad69701f79" providerId="ADAL" clId="{91260037-89B3-4942-B8BA-ACED9C959BBD}" dt="2025-06-22T05:47:22.007" v="3591" actId="1076"/>
          <ac:spMkLst>
            <pc:docMk/>
            <pc:sldMk cId="93751620" sldId="296"/>
            <ac:spMk id="30" creationId="{3BDB20DE-7120-0240-0DF1-548CFF1507D0}"/>
          </ac:spMkLst>
        </pc:spChg>
        <pc:spChg chg="add mod">
          <ac:chgData name="Oga Yusuke" userId="eaf32524-b8a4-4d3d-af03-96ad69701f79" providerId="ADAL" clId="{91260037-89B3-4942-B8BA-ACED9C959BBD}" dt="2025-06-22T05:47:22.007" v="3591" actId="1076"/>
          <ac:spMkLst>
            <pc:docMk/>
            <pc:sldMk cId="93751620" sldId="296"/>
            <ac:spMk id="31" creationId="{0080AFBD-0743-DB2D-6B3D-F025773FF964}"/>
          </ac:spMkLst>
        </pc:spChg>
        <pc:spChg chg="add mod">
          <ac:chgData name="Oga Yusuke" userId="eaf32524-b8a4-4d3d-af03-96ad69701f79" providerId="ADAL" clId="{91260037-89B3-4942-B8BA-ACED9C959BBD}" dt="2025-06-22T06:11:58.087" v="3906" actId="1076"/>
          <ac:spMkLst>
            <pc:docMk/>
            <pc:sldMk cId="93751620" sldId="296"/>
            <ac:spMk id="48" creationId="{00550673-0CF2-8FF9-9E86-CCF3B9820BC9}"/>
          </ac:spMkLst>
        </pc:spChg>
        <pc:spChg chg="add mod">
          <ac:chgData name="Oga Yusuke" userId="eaf32524-b8a4-4d3d-af03-96ad69701f79" providerId="ADAL" clId="{91260037-89B3-4942-B8BA-ACED9C959BBD}" dt="2025-06-21T17:18:04.565" v="2402" actId="1076"/>
          <ac:spMkLst>
            <pc:docMk/>
            <pc:sldMk cId="93751620" sldId="296"/>
            <ac:spMk id="50" creationId="{405A32F1-B427-40B4-8281-09A36EF98E7C}"/>
          </ac:spMkLst>
        </pc:spChg>
        <pc:spChg chg="add mod">
          <ac:chgData name="Oga Yusuke" userId="eaf32524-b8a4-4d3d-af03-96ad69701f79" providerId="ADAL" clId="{91260037-89B3-4942-B8BA-ACED9C959BBD}" dt="2025-06-22T06:23:39.883" v="4016" actId="164"/>
          <ac:spMkLst>
            <pc:docMk/>
            <pc:sldMk cId="93751620" sldId="296"/>
            <ac:spMk id="51" creationId="{EF996B14-B49D-A825-5461-DC175C34E74B}"/>
          </ac:spMkLst>
        </pc:spChg>
        <pc:spChg chg="add mod">
          <ac:chgData name="Oga Yusuke" userId="eaf32524-b8a4-4d3d-af03-96ad69701f79" providerId="ADAL" clId="{91260037-89B3-4942-B8BA-ACED9C959BBD}" dt="2025-06-22T06:24:55.275" v="4028" actId="164"/>
          <ac:spMkLst>
            <pc:docMk/>
            <pc:sldMk cId="93751620" sldId="296"/>
            <ac:spMk id="56" creationId="{46D05B78-08EF-47C0-5632-CD8237557F7B}"/>
          </ac:spMkLst>
        </pc:spChg>
        <pc:spChg chg="add mod">
          <ac:chgData name="Oga Yusuke" userId="eaf32524-b8a4-4d3d-af03-96ad69701f79" providerId="ADAL" clId="{91260037-89B3-4942-B8BA-ACED9C959BBD}" dt="2025-06-22T06:23:46.696" v="4017" actId="164"/>
          <ac:spMkLst>
            <pc:docMk/>
            <pc:sldMk cId="93751620" sldId="296"/>
            <ac:spMk id="57" creationId="{2E3CE795-A116-0A21-5CC2-7A0652E19862}"/>
          </ac:spMkLst>
        </pc:spChg>
        <pc:spChg chg="add mod">
          <ac:chgData name="Oga Yusuke" userId="eaf32524-b8a4-4d3d-af03-96ad69701f79" providerId="ADAL" clId="{91260037-89B3-4942-B8BA-ACED9C959BBD}" dt="2025-06-22T06:24:55.275" v="4028" actId="164"/>
          <ac:spMkLst>
            <pc:docMk/>
            <pc:sldMk cId="93751620" sldId="296"/>
            <ac:spMk id="58" creationId="{7C48CDE1-4A98-DC86-21CA-8F73AB8C6DA6}"/>
          </ac:spMkLst>
        </pc:spChg>
        <pc:spChg chg="add mod">
          <ac:chgData name="Oga Yusuke" userId="eaf32524-b8a4-4d3d-af03-96ad69701f79" providerId="ADAL" clId="{91260037-89B3-4942-B8BA-ACED9C959BBD}" dt="2025-06-22T06:23:49.301" v="4018" actId="164"/>
          <ac:spMkLst>
            <pc:docMk/>
            <pc:sldMk cId="93751620" sldId="296"/>
            <ac:spMk id="59" creationId="{32B2BA5C-A630-0BBB-9D49-31F64E5EEE5F}"/>
          </ac:spMkLst>
        </pc:spChg>
        <pc:spChg chg="add mod">
          <ac:chgData name="Oga Yusuke" userId="eaf32524-b8a4-4d3d-af03-96ad69701f79" providerId="ADAL" clId="{91260037-89B3-4942-B8BA-ACED9C959BBD}" dt="2025-06-22T06:24:55.275" v="4028" actId="164"/>
          <ac:spMkLst>
            <pc:docMk/>
            <pc:sldMk cId="93751620" sldId="296"/>
            <ac:spMk id="60" creationId="{3151120B-E455-8E47-9784-C9FA5EFF2606}"/>
          </ac:spMkLst>
        </pc:spChg>
        <pc:spChg chg="add mod">
          <ac:chgData name="Oga Yusuke" userId="eaf32524-b8a4-4d3d-af03-96ad69701f79" providerId="ADAL" clId="{91260037-89B3-4942-B8BA-ACED9C959BBD}" dt="2025-06-22T06:24:55.275" v="4028" actId="164"/>
          <ac:spMkLst>
            <pc:docMk/>
            <pc:sldMk cId="93751620" sldId="296"/>
            <ac:spMk id="65" creationId="{0D640EC2-DF74-9F69-1845-3157A21FB083}"/>
          </ac:spMkLst>
        </pc:spChg>
        <pc:spChg chg="add mod">
          <ac:chgData name="Oga Yusuke" userId="eaf32524-b8a4-4d3d-af03-96ad69701f79" providerId="ADAL" clId="{91260037-89B3-4942-B8BA-ACED9C959BBD}" dt="2025-06-22T06:17:40.357" v="3949" actId="1076"/>
          <ac:spMkLst>
            <pc:docMk/>
            <pc:sldMk cId="93751620" sldId="296"/>
            <ac:spMk id="68" creationId="{E27533A4-EF84-DEFD-11E7-AE3B49F1B18C}"/>
          </ac:spMkLst>
        </pc:spChg>
        <pc:spChg chg="add mod">
          <ac:chgData name="Oga Yusuke" userId="eaf32524-b8a4-4d3d-af03-96ad69701f79" providerId="ADAL" clId="{91260037-89B3-4942-B8BA-ACED9C959BBD}" dt="2025-06-22T05:47:30.059" v="3592" actId="1076"/>
          <ac:spMkLst>
            <pc:docMk/>
            <pc:sldMk cId="93751620" sldId="296"/>
            <ac:spMk id="75" creationId="{7A00632B-2C12-641B-665D-53A6D9DB298B}"/>
          </ac:spMkLst>
        </pc:spChg>
        <pc:spChg chg="add mod">
          <ac:chgData name="Oga Yusuke" userId="eaf32524-b8a4-4d3d-af03-96ad69701f79" providerId="ADAL" clId="{91260037-89B3-4942-B8BA-ACED9C959BBD}" dt="2025-06-22T06:24:55.275" v="4028" actId="164"/>
          <ac:spMkLst>
            <pc:docMk/>
            <pc:sldMk cId="93751620" sldId="296"/>
            <ac:spMk id="76" creationId="{E8632A09-379C-A57F-D6AE-F9F00E981994}"/>
          </ac:spMkLst>
        </pc:spChg>
        <pc:spChg chg="add mod">
          <ac:chgData name="Oga Yusuke" userId="eaf32524-b8a4-4d3d-af03-96ad69701f79" providerId="ADAL" clId="{91260037-89B3-4942-B8BA-ACED9C959BBD}" dt="2025-06-22T06:15:53.606" v="3945" actId="1076"/>
          <ac:spMkLst>
            <pc:docMk/>
            <pc:sldMk cId="93751620" sldId="296"/>
            <ac:spMk id="81" creationId="{5E1B3196-9B23-7473-EF47-5CA3479ED974}"/>
          </ac:spMkLst>
        </pc:spChg>
        <pc:spChg chg="add mod">
          <ac:chgData name="Oga Yusuke" userId="eaf32524-b8a4-4d3d-af03-96ad69701f79" providerId="ADAL" clId="{91260037-89B3-4942-B8BA-ACED9C959BBD}" dt="2025-06-22T06:15:53.606" v="3945" actId="1076"/>
          <ac:spMkLst>
            <pc:docMk/>
            <pc:sldMk cId="93751620" sldId="296"/>
            <ac:spMk id="83" creationId="{D808E1E9-EB49-24CE-C9DA-40F8C5C5B89D}"/>
          </ac:spMkLst>
        </pc:spChg>
        <pc:spChg chg="add mod">
          <ac:chgData name="Oga Yusuke" userId="eaf32524-b8a4-4d3d-af03-96ad69701f79" providerId="ADAL" clId="{91260037-89B3-4942-B8BA-ACED9C959BBD}" dt="2025-06-22T06:15:53.606" v="3945" actId="1076"/>
          <ac:spMkLst>
            <pc:docMk/>
            <pc:sldMk cId="93751620" sldId="296"/>
            <ac:spMk id="84" creationId="{ABC55AE7-F55E-1CE1-34A3-74D0E45C673A}"/>
          </ac:spMkLst>
        </pc:spChg>
        <pc:spChg chg="add mod">
          <ac:chgData name="Oga Yusuke" userId="eaf32524-b8a4-4d3d-af03-96ad69701f79" providerId="ADAL" clId="{91260037-89B3-4942-B8BA-ACED9C959BBD}" dt="2025-06-22T06:16:28.218" v="3946" actId="20577"/>
          <ac:spMkLst>
            <pc:docMk/>
            <pc:sldMk cId="93751620" sldId="296"/>
            <ac:spMk id="86" creationId="{F5F48A3B-7769-7583-1B49-4C7217A49EAB}"/>
          </ac:spMkLst>
        </pc:spChg>
        <pc:spChg chg="add mod">
          <ac:chgData name="Oga Yusuke" userId="eaf32524-b8a4-4d3d-af03-96ad69701f79" providerId="ADAL" clId="{91260037-89B3-4942-B8BA-ACED9C959BBD}" dt="2025-06-22T05:47:30.059" v="3592" actId="1076"/>
          <ac:spMkLst>
            <pc:docMk/>
            <pc:sldMk cId="93751620" sldId="296"/>
            <ac:spMk id="91" creationId="{2924C2CF-01CA-527F-F63F-CC1ADB02EC91}"/>
          </ac:spMkLst>
        </pc:spChg>
        <pc:spChg chg="add mod">
          <ac:chgData name="Oga Yusuke" userId="eaf32524-b8a4-4d3d-af03-96ad69701f79" providerId="ADAL" clId="{91260037-89B3-4942-B8BA-ACED9C959BBD}" dt="2025-06-22T05:47:34.040" v="3593" actId="1076"/>
          <ac:spMkLst>
            <pc:docMk/>
            <pc:sldMk cId="93751620" sldId="296"/>
            <ac:spMk id="92" creationId="{6933E9F0-901E-4F23-98B7-A7F5B01E8AD2}"/>
          </ac:spMkLst>
        </pc:spChg>
        <pc:spChg chg="add mod">
          <ac:chgData name="Oga Yusuke" userId="eaf32524-b8a4-4d3d-af03-96ad69701f79" providerId="ADAL" clId="{91260037-89B3-4942-B8BA-ACED9C959BBD}" dt="2025-06-22T06:01:49.866" v="3797" actId="164"/>
          <ac:spMkLst>
            <pc:docMk/>
            <pc:sldMk cId="93751620" sldId="296"/>
            <ac:spMk id="93" creationId="{FF6A8720-FB71-9CCB-D2F8-FD1746D70C04}"/>
          </ac:spMkLst>
        </pc:spChg>
        <pc:spChg chg="add mod">
          <ac:chgData name="Oga Yusuke" userId="eaf32524-b8a4-4d3d-af03-96ad69701f79" providerId="ADAL" clId="{91260037-89B3-4942-B8BA-ACED9C959BBD}" dt="2025-06-22T06:13:52.285" v="3924" actId="1076"/>
          <ac:spMkLst>
            <pc:docMk/>
            <pc:sldMk cId="93751620" sldId="296"/>
            <ac:spMk id="94" creationId="{C3B84949-B788-97EA-5BEB-EB154B4C4A12}"/>
          </ac:spMkLst>
        </pc:spChg>
        <pc:spChg chg="add mod">
          <ac:chgData name="Oga Yusuke" userId="eaf32524-b8a4-4d3d-af03-96ad69701f79" providerId="ADAL" clId="{91260037-89B3-4942-B8BA-ACED9C959BBD}" dt="2025-06-22T06:13:57.573" v="3926" actId="1076"/>
          <ac:spMkLst>
            <pc:docMk/>
            <pc:sldMk cId="93751620" sldId="296"/>
            <ac:spMk id="95" creationId="{703EAC4C-06F2-2164-4932-803F8C264523}"/>
          </ac:spMkLst>
        </pc:spChg>
        <pc:spChg chg="add mod">
          <ac:chgData name="Oga Yusuke" userId="eaf32524-b8a4-4d3d-af03-96ad69701f79" providerId="ADAL" clId="{91260037-89B3-4942-B8BA-ACED9C959BBD}" dt="2025-06-22T06:13:49.055" v="3923" actId="1076"/>
          <ac:spMkLst>
            <pc:docMk/>
            <pc:sldMk cId="93751620" sldId="296"/>
            <ac:spMk id="102" creationId="{DDA9D145-2664-C7A2-5B55-76EB48D2951A}"/>
          </ac:spMkLst>
        </pc:spChg>
        <pc:spChg chg="add mod">
          <ac:chgData name="Oga Yusuke" userId="eaf32524-b8a4-4d3d-af03-96ad69701f79" providerId="ADAL" clId="{91260037-89B3-4942-B8BA-ACED9C959BBD}" dt="2025-06-22T06:14:22.738" v="3930" actId="1076"/>
          <ac:spMkLst>
            <pc:docMk/>
            <pc:sldMk cId="93751620" sldId="296"/>
            <ac:spMk id="103" creationId="{06F67F43-0F58-5E01-96D1-A541F88F473F}"/>
          </ac:spMkLst>
        </pc:spChg>
        <pc:spChg chg="add mod">
          <ac:chgData name="Oga Yusuke" userId="eaf32524-b8a4-4d3d-af03-96ad69701f79" providerId="ADAL" clId="{91260037-89B3-4942-B8BA-ACED9C959BBD}" dt="2025-06-22T06:15:53.606" v="3945" actId="1076"/>
          <ac:spMkLst>
            <pc:docMk/>
            <pc:sldMk cId="93751620" sldId="296"/>
            <ac:spMk id="104" creationId="{5FA01AD9-9A93-8F24-9A84-1905E081CC05}"/>
          </ac:spMkLst>
        </pc:spChg>
        <pc:spChg chg="add mod">
          <ac:chgData name="Oga Yusuke" userId="eaf32524-b8a4-4d3d-af03-96ad69701f79" providerId="ADAL" clId="{91260037-89B3-4942-B8BA-ACED9C959BBD}" dt="2025-06-22T06:22:45.737" v="4012" actId="207"/>
          <ac:spMkLst>
            <pc:docMk/>
            <pc:sldMk cId="93751620" sldId="296"/>
            <ac:spMk id="106" creationId="{FFAA8045-3658-DF90-4694-0C002D148CCE}"/>
          </ac:spMkLst>
        </pc:spChg>
        <pc:spChg chg="add mod">
          <ac:chgData name="Oga Yusuke" userId="eaf32524-b8a4-4d3d-af03-96ad69701f79" providerId="ADAL" clId="{91260037-89B3-4942-B8BA-ACED9C959BBD}" dt="2025-06-22T06:22:45.737" v="4012" actId="207"/>
          <ac:spMkLst>
            <pc:docMk/>
            <pc:sldMk cId="93751620" sldId="296"/>
            <ac:spMk id="107" creationId="{D557C4FE-2C4D-667B-48F3-81EDAE8DBB52}"/>
          </ac:spMkLst>
        </pc:spChg>
        <pc:spChg chg="add mod">
          <ac:chgData name="Oga Yusuke" userId="eaf32524-b8a4-4d3d-af03-96ad69701f79" providerId="ADAL" clId="{91260037-89B3-4942-B8BA-ACED9C959BBD}" dt="2025-06-22T06:22:45.737" v="4012" actId="207"/>
          <ac:spMkLst>
            <pc:docMk/>
            <pc:sldMk cId="93751620" sldId="296"/>
            <ac:spMk id="108" creationId="{016BA88D-9477-9473-103C-1E91363CB66F}"/>
          </ac:spMkLst>
        </pc:spChg>
        <pc:spChg chg="add mod">
          <ac:chgData name="Oga Yusuke" userId="eaf32524-b8a4-4d3d-af03-96ad69701f79" providerId="ADAL" clId="{91260037-89B3-4942-B8BA-ACED9C959BBD}" dt="2025-06-22T06:22:45.737" v="4012" actId="207"/>
          <ac:spMkLst>
            <pc:docMk/>
            <pc:sldMk cId="93751620" sldId="296"/>
            <ac:spMk id="109" creationId="{D170052E-F492-37F4-846B-3C25B5A32E71}"/>
          </ac:spMkLst>
        </pc:spChg>
        <pc:spChg chg="add mod">
          <ac:chgData name="Oga Yusuke" userId="eaf32524-b8a4-4d3d-af03-96ad69701f79" providerId="ADAL" clId="{91260037-89B3-4942-B8BA-ACED9C959BBD}" dt="2025-06-22T06:15:53.606" v="3945" actId="1076"/>
          <ac:spMkLst>
            <pc:docMk/>
            <pc:sldMk cId="93751620" sldId="296"/>
            <ac:spMk id="113" creationId="{3A80EB2C-2074-DA91-4C93-0F4EB8160BAD}"/>
          </ac:spMkLst>
        </pc:spChg>
        <pc:spChg chg="add mod">
          <ac:chgData name="Oga Yusuke" userId="eaf32524-b8a4-4d3d-af03-96ad69701f79" providerId="ADAL" clId="{91260037-89B3-4942-B8BA-ACED9C959BBD}" dt="2025-06-22T06:15:53.606" v="3945" actId="1076"/>
          <ac:spMkLst>
            <pc:docMk/>
            <pc:sldMk cId="93751620" sldId="296"/>
            <ac:spMk id="114" creationId="{FF8A58F0-E478-5847-8945-D3A2DBCE93FF}"/>
          </ac:spMkLst>
        </pc:spChg>
        <pc:spChg chg="add mod">
          <ac:chgData name="Oga Yusuke" userId="eaf32524-b8a4-4d3d-af03-96ad69701f79" providerId="ADAL" clId="{91260037-89B3-4942-B8BA-ACED9C959BBD}" dt="2025-06-22T06:10:44.235" v="3895" actId="403"/>
          <ac:spMkLst>
            <pc:docMk/>
            <pc:sldMk cId="93751620" sldId="296"/>
            <ac:spMk id="115" creationId="{9F9DDEF8-067D-3572-F7F1-75A866E787A6}"/>
          </ac:spMkLst>
        </pc:spChg>
        <pc:spChg chg="add del mod">
          <ac:chgData name="Oga Yusuke" userId="eaf32524-b8a4-4d3d-af03-96ad69701f79" providerId="ADAL" clId="{91260037-89B3-4942-B8BA-ACED9C959BBD}" dt="2025-06-22T06:15:53.606" v="3945" actId="1076"/>
          <ac:spMkLst>
            <pc:docMk/>
            <pc:sldMk cId="93751620" sldId="296"/>
            <ac:spMk id="116" creationId="{AE9FFCE2-3EAF-F49C-8CB1-B8CD514A15E5}"/>
          </ac:spMkLst>
        </pc:spChg>
        <pc:spChg chg="add mod">
          <ac:chgData name="Oga Yusuke" userId="eaf32524-b8a4-4d3d-af03-96ad69701f79" providerId="ADAL" clId="{91260037-89B3-4942-B8BA-ACED9C959BBD}" dt="2025-06-22T06:15:29.335" v="3943" actId="14100"/>
          <ac:spMkLst>
            <pc:docMk/>
            <pc:sldMk cId="93751620" sldId="296"/>
            <ac:spMk id="118" creationId="{2DF48B11-EAC8-0977-B757-80E42E855F25}"/>
          </ac:spMkLst>
        </pc:spChg>
        <pc:spChg chg="add mod">
          <ac:chgData name="Oga Yusuke" userId="eaf32524-b8a4-4d3d-af03-96ad69701f79" providerId="ADAL" clId="{91260037-89B3-4942-B8BA-ACED9C959BBD}" dt="2025-06-22T06:23:03.640" v="4014" actId="207"/>
          <ac:spMkLst>
            <pc:docMk/>
            <pc:sldMk cId="93751620" sldId="296"/>
            <ac:spMk id="119" creationId="{5DCC9499-2164-A500-233A-E09BCF50466E}"/>
          </ac:spMkLst>
        </pc:spChg>
        <pc:spChg chg="add mod">
          <ac:chgData name="Oga Yusuke" userId="eaf32524-b8a4-4d3d-af03-96ad69701f79" providerId="ADAL" clId="{91260037-89B3-4942-B8BA-ACED9C959BBD}" dt="2025-06-22T06:22:39.526" v="4011" actId="207"/>
          <ac:spMkLst>
            <pc:docMk/>
            <pc:sldMk cId="93751620" sldId="296"/>
            <ac:spMk id="120" creationId="{EED6C088-CF2E-9630-3F38-69B3DCD4243F}"/>
          </ac:spMkLst>
        </pc:spChg>
        <pc:spChg chg="add mod">
          <ac:chgData name="Oga Yusuke" userId="eaf32524-b8a4-4d3d-af03-96ad69701f79" providerId="ADAL" clId="{91260037-89B3-4942-B8BA-ACED9C959BBD}" dt="2025-06-22T06:22:35.036" v="4010" actId="207"/>
          <ac:spMkLst>
            <pc:docMk/>
            <pc:sldMk cId="93751620" sldId="296"/>
            <ac:spMk id="121" creationId="{2C11BFE5-3824-0E09-33F8-5F3CE005CC9D}"/>
          </ac:spMkLst>
        </pc:spChg>
        <pc:spChg chg="add mod">
          <ac:chgData name="Oga Yusuke" userId="eaf32524-b8a4-4d3d-af03-96ad69701f79" providerId="ADAL" clId="{91260037-89B3-4942-B8BA-ACED9C959BBD}" dt="2025-06-22T06:24:55.275" v="4028" actId="164"/>
          <ac:spMkLst>
            <pc:docMk/>
            <pc:sldMk cId="93751620" sldId="296"/>
            <ac:spMk id="125" creationId="{638D99DA-9D53-6EFA-445D-47544B9A8EFF}"/>
          </ac:spMkLst>
        </pc:spChg>
        <pc:spChg chg="add mod">
          <ac:chgData name="Oga Yusuke" userId="eaf32524-b8a4-4d3d-af03-96ad69701f79" providerId="ADAL" clId="{91260037-89B3-4942-B8BA-ACED9C959BBD}" dt="2025-06-22T06:24:55.275" v="4028" actId="164"/>
          <ac:spMkLst>
            <pc:docMk/>
            <pc:sldMk cId="93751620" sldId="296"/>
            <ac:spMk id="126" creationId="{081D555E-2FD7-5BBD-80A3-F33D15D4EB93}"/>
          </ac:spMkLst>
        </pc:spChg>
        <pc:spChg chg="add mod">
          <ac:chgData name="Oga Yusuke" userId="eaf32524-b8a4-4d3d-af03-96ad69701f79" providerId="ADAL" clId="{91260037-89B3-4942-B8BA-ACED9C959BBD}" dt="2025-06-22T06:26:44.627" v="4090" actId="1076"/>
          <ac:spMkLst>
            <pc:docMk/>
            <pc:sldMk cId="93751620" sldId="296"/>
            <ac:spMk id="128" creationId="{920C644B-FF37-4E80-B033-730E4171E930}"/>
          </ac:spMkLst>
        </pc:spChg>
        <pc:grpChg chg="add mod">
          <ac:chgData name="Oga Yusuke" userId="eaf32524-b8a4-4d3d-af03-96ad69701f79" providerId="ADAL" clId="{91260037-89B3-4942-B8BA-ACED9C959BBD}" dt="2025-06-22T06:13:40.573" v="3922" actId="1076"/>
          <ac:grpSpMkLst>
            <pc:docMk/>
            <pc:sldMk cId="93751620" sldId="296"/>
            <ac:grpSpMk id="105" creationId="{C8CB3A25-9001-895A-CC73-E23587567C30}"/>
          </ac:grpSpMkLst>
        </pc:grpChg>
        <pc:grpChg chg="add mod">
          <ac:chgData name="Oga Yusuke" userId="eaf32524-b8a4-4d3d-af03-96ad69701f79" providerId="ADAL" clId="{91260037-89B3-4942-B8BA-ACED9C959BBD}" dt="2025-06-22T06:23:52.477" v="4019" actId="1076"/>
          <ac:grpSpMkLst>
            <pc:docMk/>
            <pc:sldMk cId="93751620" sldId="296"/>
            <ac:grpSpMk id="122" creationId="{111B5911-AA19-756F-4563-8D75DC33D17B}"/>
          </ac:grpSpMkLst>
        </pc:grpChg>
        <pc:grpChg chg="add mod">
          <ac:chgData name="Oga Yusuke" userId="eaf32524-b8a4-4d3d-af03-96ad69701f79" providerId="ADAL" clId="{91260037-89B3-4942-B8BA-ACED9C959BBD}" dt="2025-06-22T06:24:55.275" v="4028" actId="164"/>
          <ac:grpSpMkLst>
            <pc:docMk/>
            <pc:sldMk cId="93751620" sldId="296"/>
            <ac:grpSpMk id="123" creationId="{B9A3841C-5C9A-A862-B273-F9E662DE230C}"/>
          </ac:grpSpMkLst>
        </pc:grpChg>
        <pc:grpChg chg="add mod">
          <ac:chgData name="Oga Yusuke" userId="eaf32524-b8a4-4d3d-af03-96ad69701f79" providerId="ADAL" clId="{91260037-89B3-4942-B8BA-ACED9C959BBD}" dt="2025-06-22T06:24:55.275" v="4028" actId="164"/>
          <ac:grpSpMkLst>
            <pc:docMk/>
            <pc:sldMk cId="93751620" sldId="296"/>
            <ac:grpSpMk id="124" creationId="{A99EB979-539F-5F97-C7E2-A85D844FC855}"/>
          </ac:grpSpMkLst>
        </pc:grpChg>
        <pc:grpChg chg="add mod">
          <ac:chgData name="Oga Yusuke" userId="eaf32524-b8a4-4d3d-af03-96ad69701f79" providerId="ADAL" clId="{91260037-89B3-4942-B8BA-ACED9C959BBD}" dt="2025-06-22T06:24:55.275" v="4028" actId="164"/>
          <ac:grpSpMkLst>
            <pc:docMk/>
            <pc:sldMk cId="93751620" sldId="296"/>
            <ac:grpSpMk id="127" creationId="{655CBF14-7B48-D37E-7C2C-AE353761218F}"/>
          </ac:grpSpMkLst>
        </pc:grpChg>
        <pc:graphicFrameChg chg="add mod">
          <ac:chgData name="Oga Yusuke" userId="eaf32524-b8a4-4d3d-af03-96ad69701f79" providerId="ADAL" clId="{91260037-89B3-4942-B8BA-ACED9C959BBD}" dt="2025-06-22T10:04:31.868" v="5828" actId="1037"/>
          <ac:graphicFrameMkLst>
            <pc:docMk/>
            <pc:sldMk cId="93751620" sldId="296"/>
            <ac:graphicFrameMk id="78" creationId="{8CA20785-3C91-736F-95A3-431B7EAA6AD9}"/>
          </ac:graphicFrameMkLst>
        </pc:graphicFrameChg>
        <pc:picChg chg="add mod">
          <ac:chgData name="Oga Yusuke" userId="eaf32524-b8a4-4d3d-af03-96ad69701f79" providerId="ADAL" clId="{91260037-89B3-4942-B8BA-ACED9C959BBD}" dt="2025-06-22T06:23:46.696" v="4017" actId="164"/>
          <ac:picMkLst>
            <pc:docMk/>
            <pc:sldMk cId="93751620" sldId="296"/>
            <ac:picMk id="70" creationId="{25F93C6A-08B2-12F2-A732-7A4D7B991CC9}"/>
          </ac:picMkLst>
        </pc:picChg>
        <pc:picChg chg="add mod">
          <ac:chgData name="Oga Yusuke" userId="eaf32524-b8a4-4d3d-af03-96ad69701f79" providerId="ADAL" clId="{91260037-89B3-4942-B8BA-ACED9C959BBD}" dt="2025-06-22T06:23:39.883" v="4016" actId="164"/>
          <ac:picMkLst>
            <pc:docMk/>
            <pc:sldMk cId="93751620" sldId="296"/>
            <ac:picMk id="72" creationId="{77D881A2-1D75-4718-530C-9649A5525712}"/>
          </ac:picMkLst>
        </pc:picChg>
        <pc:picChg chg="add mod">
          <ac:chgData name="Oga Yusuke" userId="eaf32524-b8a4-4d3d-af03-96ad69701f79" providerId="ADAL" clId="{91260037-89B3-4942-B8BA-ACED9C959BBD}" dt="2025-06-22T06:23:49.301" v="4018" actId="164"/>
          <ac:picMkLst>
            <pc:docMk/>
            <pc:sldMk cId="93751620" sldId="296"/>
            <ac:picMk id="74" creationId="{F9253B1D-2FF8-FC1C-41C8-2C7E5E8A9508}"/>
          </ac:picMkLst>
        </pc:picChg>
        <pc:picChg chg="add mod">
          <ac:chgData name="Oga Yusuke" userId="eaf32524-b8a4-4d3d-af03-96ad69701f79" providerId="ADAL" clId="{91260037-89B3-4942-B8BA-ACED9C959BBD}" dt="2025-06-22T06:03:55.570" v="3816" actId="1076"/>
          <ac:picMkLst>
            <pc:docMk/>
            <pc:sldMk cId="93751620" sldId="296"/>
            <ac:picMk id="80" creationId="{FFB7B866-2509-362B-E974-C673936D09D6}"/>
          </ac:picMkLst>
        </pc:picChg>
        <pc:picChg chg="add mod">
          <ac:chgData name="Oga Yusuke" userId="eaf32524-b8a4-4d3d-af03-96ad69701f79" providerId="ADAL" clId="{91260037-89B3-4942-B8BA-ACED9C959BBD}" dt="2025-06-22T06:09:57.005" v="3890" actId="1076"/>
          <ac:picMkLst>
            <pc:docMk/>
            <pc:sldMk cId="93751620" sldId="296"/>
            <ac:picMk id="87" creationId="{03A92FCA-24F4-9386-1432-2176D23B0993}"/>
          </ac:picMkLst>
        </pc:picChg>
        <pc:picChg chg="add mod">
          <ac:chgData name="Oga Yusuke" userId="eaf32524-b8a4-4d3d-af03-96ad69701f79" providerId="ADAL" clId="{91260037-89B3-4942-B8BA-ACED9C959BBD}" dt="2025-06-22T06:22:53.153" v="4013" actId="207"/>
          <ac:picMkLst>
            <pc:docMk/>
            <pc:sldMk cId="93751620" sldId="296"/>
            <ac:picMk id="88" creationId="{25D38F08-D422-7453-8AD0-B9C1C5100F8A}"/>
          </ac:picMkLst>
        </pc:picChg>
        <pc:picChg chg="add mod">
          <ac:chgData name="Oga Yusuke" userId="eaf32524-b8a4-4d3d-af03-96ad69701f79" providerId="ADAL" clId="{91260037-89B3-4942-B8BA-ACED9C959BBD}" dt="2025-06-28T07:21:25.694" v="24420" actId="1076"/>
          <ac:picMkLst>
            <pc:docMk/>
            <pc:sldMk cId="93751620" sldId="296"/>
            <ac:picMk id="129" creationId="{51B9892F-679B-6024-9048-C68AB8143F0B}"/>
          </ac:picMkLst>
        </pc:picChg>
        <pc:picChg chg="add mod">
          <ac:chgData name="Oga Yusuke" userId="eaf32524-b8a4-4d3d-af03-96ad69701f79" providerId="ADAL" clId="{91260037-89B3-4942-B8BA-ACED9C959BBD}" dt="2025-06-28T07:21:14.662" v="24415" actId="1076"/>
          <ac:picMkLst>
            <pc:docMk/>
            <pc:sldMk cId="93751620" sldId="296"/>
            <ac:picMk id="130" creationId="{549C0AB0-BA66-597E-92BE-85E90EF0DEF8}"/>
          </ac:picMkLst>
        </pc:picChg>
        <pc:cxnChg chg="add mod">
          <ac:chgData name="Oga Yusuke" userId="eaf32524-b8a4-4d3d-af03-96ad69701f79" providerId="ADAL" clId="{91260037-89B3-4942-B8BA-ACED9C959BBD}" dt="2025-06-21T17:15:29.517" v="2379" actId="14100"/>
          <ac:cxnSpMkLst>
            <pc:docMk/>
            <pc:sldMk cId="93751620" sldId="296"/>
            <ac:cxnSpMk id="25" creationId="{C26E41FF-FBA2-363F-B011-F59078E7167A}"/>
          </ac:cxnSpMkLst>
        </pc:cxnChg>
        <pc:cxnChg chg="add mod">
          <ac:chgData name="Oga Yusuke" userId="eaf32524-b8a4-4d3d-af03-96ad69701f79" providerId="ADAL" clId="{91260037-89B3-4942-B8BA-ACED9C959BBD}" dt="2025-06-22T05:47:30.059" v="3592" actId="1076"/>
          <ac:cxnSpMkLst>
            <pc:docMk/>
            <pc:sldMk cId="93751620" sldId="296"/>
            <ac:cxnSpMk id="40" creationId="{24D54D5B-E0F9-F492-309E-166F87BF81DD}"/>
          </ac:cxnSpMkLst>
        </pc:cxnChg>
        <pc:cxnChg chg="add mod">
          <ac:chgData name="Oga Yusuke" userId="eaf32524-b8a4-4d3d-af03-96ad69701f79" providerId="ADAL" clId="{91260037-89B3-4942-B8BA-ACED9C959BBD}" dt="2025-06-22T05:47:30.059" v="3592" actId="1076"/>
          <ac:cxnSpMkLst>
            <pc:docMk/>
            <pc:sldMk cId="93751620" sldId="296"/>
            <ac:cxnSpMk id="41" creationId="{3E0777BE-69C3-D16C-FBC4-C7178609139D}"/>
          </ac:cxnSpMkLst>
        </pc:cxnChg>
        <pc:cxnChg chg="add mod">
          <ac:chgData name="Oga Yusuke" userId="eaf32524-b8a4-4d3d-af03-96ad69701f79" providerId="ADAL" clId="{91260037-89B3-4942-B8BA-ACED9C959BBD}" dt="2025-06-22T06:01:49.866" v="3797" actId="164"/>
          <ac:cxnSpMkLst>
            <pc:docMk/>
            <pc:sldMk cId="93751620" sldId="296"/>
            <ac:cxnSpMk id="97" creationId="{E00014AB-F2AA-EA67-2967-3317F7B50628}"/>
          </ac:cxnSpMkLst>
        </pc:cxnChg>
        <pc:cxnChg chg="add mod">
          <ac:chgData name="Oga Yusuke" userId="eaf32524-b8a4-4d3d-af03-96ad69701f79" providerId="ADAL" clId="{91260037-89B3-4942-B8BA-ACED9C959BBD}" dt="2025-06-22T06:13:54.655" v="3925" actId="1076"/>
          <ac:cxnSpMkLst>
            <pc:docMk/>
            <pc:sldMk cId="93751620" sldId="296"/>
            <ac:cxnSpMk id="98" creationId="{5A0911EE-CCF5-82E8-9B7D-399D803EAC68}"/>
          </ac:cxnSpMkLst>
        </pc:cxnChg>
        <pc:cxnChg chg="add mod">
          <ac:chgData name="Oga Yusuke" userId="eaf32524-b8a4-4d3d-af03-96ad69701f79" providerId="ADAL" clId="{91260037-89B3-4942-B8BA-ACED9C959BBD}" dt="2025-06-22T10:04:31.868" v="5828" actId="1037"/>
          <ac:cxnSpMkLst>
            <pc:docMk/>
            <pc:sldMk cId="93751620" sldId="296"/>
            <ac:cxnSpMk id="110" creationId="{E274A3EA-4F69-0554-E320-E5034C5F474F}"/>
          </ac:cxnSpMkLst>
        </pc:cxnChg>
      </pc:sldChg>
      <pc:sldChg chg="addSp delSp modSp add mod modNotesTx">
        <pc:chgData name="Oga Yusuke" userId="eaf32524-b8a4-4d3d-af03-96ad69701f79" providerId="ADAL" clId="{91260037-89B3-4942-B8BA-ACED9C959BBD}" dt="2025-06-29T15:55:05.209" v="29142" actId="20577"/>
        <pc:sldMkLst>
          <pc:docMk/>
          <pc:sldMk cId="3230726418" sldId="297"/>
        </pc:sldMkLst>
        <pc:spChg chg="mod">
          <ac:chgData name="Oga Yusuke" userId="eaf32524-b8a4-4d3d-af03-96ad69701f79" providerId="ADAL" clId="{91260037-89B3-4942-B8BA-ACED9C959BBD}" dt="2025-06-14T10:24:19.480" v="342"/>
          <ac:spMkLst>
            <pc:docMk/>
            <pc:sldMk cId="3230726418" sldId="297"/>
            <ac:spMk id="5" creationId="{1730D4B2-504F-9C33-AADC-77D07A236EE3}"/>
          </ac:spMkLst>
        </pc:spChg>
        <pc:spChg chg="mod">
          <ac:chgData name="Oga Yusuke" userId="eaf32524-b8a4-4d3d-af03-96ad69701f79" providerId="ADAL" clId="{91260037-89B3-4942-B8BA-ACED9C959BBD}" dt="2025-06-14T10:27:02.477" v="373" actId="1076"/>
          <ac:spMkLst>
            <pc:docMk/>
            <pc:sldMk cId="3230726418" sldId="297"/>
            <ac:spMk id="7" creationId="{A378A501-1382-05A0-F6D8-46ECCC559078}"/>
          </ac:spMkLst>
        </pc:spChg>
        <pc:spChg chg="mod">
          <ac:chgData name="Oga Yusuke" userId="eaf32524-b8a4-4d3d-af03-96ad69701f79" providerId="ADAL" clId="{91260037-89B3-4942-B8BA-ACED9C959BBD}" dt="2025-06-14T10:27:02.477" v="373" actId="1076"/>
          <ac:spMkLst>
            <pc:docMk/>
            <pc:sldMk cId="3230726418" sldId="297"/>
            <ac:spMk id="8" creationId="{8E6EAF7C-D861-1A30-3EB3-CF36E636F991}"/>
          </ac:spMkLst>
        </pc:spChg>
        <pc:spChg chg="mod">
          <ac:chgData name="Oga Yusuke" userId="eaf32524-b8a4-4d3d-af03-96ad69701f79" providerId="ADAL" clId="{91260037-89B3-4942-B8BA-ACED9C959BBD}" dt="2025-06-14T10:24:19.480" v="342"/>
          <ac:spMkLst>
            <pc:docMk/>
            <pc:sldMk cId="3230726418" sldId="297"/>
            <ac:spMk id="9" creationId="{DB40F5D4-0A42-7780-334F-C89A2751ECA3}"/>
          </ac:spMkLst>
        </pc:spChg>
        <pc:spChg chg="mod">
          <ac:chgData name="Oga Yusuke" userId="eaf32524-b8a4-4d3d-af03-96ad69701f79" providerId="ADAL" clId="{91260037-89B3-4942-B8BA-ACED9C959BBD}" dt="2025-06-14T10:24:19.480" v="342"/>
          <ac:spMkLst>
            <pc:docMk/>
            <pc:sldMk cId="3230726418" sldId="297"/>
            <ac:spMk id="10" creationId="{5B7FCB30-3E08-5D64-784C-8DE508299BBC}"/>
          </ac:spMkLst>
        </pc:spChg>
        <pc:spChg chg="mod">
          <ac:chgData name="Oga Yusuke" userId="eaf32524-b8a4-4d3d-af03-96ad69701f79" providerId="ADAL" clId="{91260037-89B3-4942-B8BA-ACED9C959BBD}" dt="2025-06-14T10:30:34.910" v="429" actId="14100"/>
          <ac:spMkLst>
            <pc:docMk/>
            <pc:sldMk cId="3230726418" sldId="297"/>
            <ac:spMk id="12" creationId="{2C57CDAA-0E70-1077-00C5-D5F5C867A544}"/>
          </ac:spMkLst>
        </pc:spChg>
        <pc:spChg chg="mod">
          <ac:chgData name="Oga Yusuke" userId="eaf32524-b8a4-4d3d-af03-96ad69701f79" providerId="ADAL" clId="{91260037-89B3-4942-B8BA-ACED9C959BBD}" dt="2025-06-14T10:31:43.664" v="444" actId="1076"/>
          <ac:spMkLst>
            <pc:docMk/>
            <pc:sldMk cId="3230726418" sldId="297"/>
            <ac:spMk id="17" creationId="{614C4A98-9CD8-E90C-BDEA-F82175C0EF43}"/>
          </ac:spMkLst>
        </pc:spChg>
        <pc:spChg chg="mod">
          <ac:chgData name="Oga Yusuke" userId="eaf32524-b8a4-4d3d-af03-96ad69701f79" providerId="ADAL" clId="{91260037-89B3-4942-B8BA-ACED9C959BBD}" dt="2025-06-14T10:31:43.664" v="444" actId="1076"/>
          <ac:spMkLst>
            <pc:docMk/>
            <pc:sldMk cId="3230726418" sldId="297"/>
            <ac:spMk id="18" creationId="{290CFD92-5809-2005-8E3F-0F61100777CD}"/>
          </ac:spMkLst>
        </pc:spChg>
        <pc:spChg chg="mod">
          <ac:chgData name="Oga Yusuke" userId="eaf32524-b8a4-4d3d-af03-96ad69701f79" providerId="ADAL" clId="{91260037-89B3-4942-B8BA-ACED9C959BBD}" dt="2025-06-14T10:28:41.981" v="384"/>
          <ac:spMkLst>
            <pc:docMk/>
            <pc:sldMk cId="3230726418" sldId="297"/>
            <ac:spMk id="19" creationId="{F531B4DE-946C-729E-AEDE-33A807B8B130}"/>
          </ac:spMkLst>
        </pc:spChg>
        <pc:spChg chg="mod">
          <ac:chgData name="Oga Yusuke" userId="eaf32524-b8a4-4d3d-af03-96ad69701f79" providerId="ADAL" clId="{91260037-89B3-4942-B8BA-ACED9C959BBD}" dt="2025-06-14T10:31:12.711" v="441" actId="113"/>
          <ac:spMkLst>
            <pc:docMk/>
            <pc:sldMk cId="3230726418" sldId="297"/>
            <ac:spMk id="20" creationId="{E3E672A9-6795-38C2-3E2E-ADA1EB0E16F8}"/>
          </ac:spMkLst>
        </pc:spChg>
        <pc:spChg chg="mod">
          <ac:chgData name="Oga Yusuke" userId="eaf32524-b8a4-4d3d-af03-96ad69701f79" providerId="ADAL" clId="{91260037-89B3-4942-B8BA-ACED9C959BBD}" dt="2025-06-14T10:28:25.981" v="382" actId="1076"/>
          <ac:spMkLst>
            <pc:docMk/>
            <pc:sldMk cId="3230726418" sldId="297"/>
            <ac:spMk id="21" creationId="{3DBC1349-F384-C3AE-E693-05D0D7CC2DB0}"/>
          </ac:spMkLst>
        </pc:spChg>
        <pc:spChg chg="mod">
          <ac:chgData name="Oga Yusuke" userId="eaf32524-b8a4-4d3d-af03-96ad69701f79" providerId="ADAL" clId="{91260037-89B3-4942-B8BA-ACED9C959BBD}" dt="2025-06-14T10:28:41.981" v="384"/>
          <ac:spMkLst>
            <pc:docMk/>
            <pc:sldMk cId="3230726418" sldId="297"/>
            <ac:spMk id="22" creationId="{0483752E-DE1B-CA99-F463-1DAB006860AB}"/>
          </ac:spMkLst>
        </pc:spChg>
        <pc:spChg chg="mod">
          <ac:chgData name="Oga Yusuke" userId="eaf32524-b8a4-4d3d-af03-96ad69701f79" providerId="ADAL" clId="{91260037-89B3-4942-B8BA-ACED9C959BBD}" dt="2025-06-14T10:29:02.312" v="396" actId="20577"/>
          <ac:spMkLst>
            <pc:docMk/>
            <pc:sldMk cId="3230726418" sldId="297"/>
            <ac:spMk id="26" creationId="{E3016F16-2632-AE96-29FE-E8D243519AD5}"/>
          </ac:spMkLst>
        </pc:spChg>
        <pc:spChg chg="mod">
          <ac:chgData name="Oga Yusuke" userId="eaf32524-b8a4-4d3d-af03-96ad69701f79" providerId="ADAL" clId="{91260037-89B3-4942-B8BA-ACED9C959BBD}" dt="2025-06-14T10:28:41.981" v="384"/>
          <ac:spMkLst>
            <pc:docMk/>
            <pc:sldMk cId="3230726418" sldId="297"/>
            <ac:spMk id="27" creationId="{B958C4F5-E14F-E499-28D1-D1A343F8109F}"/>
          </ac:spMkLst>
        </pc:spChg>
        <pc:spChg chg="add mod">
          <ac:chgData name="Oga Yusuke" userId="eaf32524-b8a4-4d3d-af03-96ad69701f79" providerId="ADAL" clId="{91260037-89B3-4942-B8BA-ACED9C959BBD}" dt="2025-06-14T10:52:38.395" v="482" actId="14100"/>
          <ac:spMkLst>
            <pc:docMk/>
            <pc:sldMk cId="3230726418" sldId="297"/>
            <ac:spMk id="28" creationId="{2F9A5094-DABB-E716-F855-122762D6F12B}"/>
          </ac:spMkLst>
        </pc:spChg>
        <pc:spChg chg="add mod">
          <ac:chgData name="Oga Yusuke" userId="eaf32524-b8a4-4d3d-af03-96ad69701f79" providerId="ADAL" clId="{91260037-89B3-4942-B8BA-ACED9C959BBD}" dt="2025-06-14T10:32:04.865" v="446" actId="14100"/>
          <ac:spMkLst>
            <pc:docMk/>
            <pc:sldMk cId="3230726418" sldId="297"/>
            <ac:spMk id="29" creationId="{6B649D62-438C-EC30-D275-45EC292FA431}"/>
          </ac:spMkLst>
        </pc:spChg>
        <pc:grpChg chg="add mod">
          <ac:chgData name="Oga Yusuke" userId="eaf32524-b8a4-4d3d-af03-96ad69701f79" providerId="ADAL" clId="{91260037-89B3-4942-B8BA-ACED9C959BBD}" dt="2025-06-14T10:30:36.163" v="430" actId="1076"/>
          <ac:grpSpMkLst>
            <pc:docMk/>
            <pc:sldMk cId="3230726418" sldId="297"/>
            <ac:grpSpMk id="3" creationId="{D5CAA1FF-5B11-8847-839C-83C4E8186106}"/>
          </ac:grpSpMkLst>
        </pc:grpChg>
        <pc:grpChg chg="add mod">
          <ac:chgData name="Oga Yusuke" userId="eaf32524-b8a4-4d3d-af03-96ad69701f79" providerId="ADAL" clId="{91260037-89B3-4942-B8BA-ACED9C959BBD}" dt="2025-06-14T10:28:50.677" v="386" actId="1076"/>
          <ac:grpSpMkLst>
            <pc:docMk/>
            <pc:sldMk cId="3230726418" sldId="297"/>
            <ac:grpSpMk id="16" creationId="{0C76F093-F176-9640-3083-EE1B06E0AEBE}"/>
          </ac:grpSpMkLst>
        </pc:grpChg>
        <pc:grpChg chg="mod">
          <ac:chgData name="Oga Yusuke" userId="eaf32524-b8a4-4d3d-af03-96ad69701f79" providerId="ADAL" clId="{91260037-89B3-4942-B8BA-ACED9C959BBD}" dt="2025-06-14T10:28:41.981" v="384"/>
          <ac:grpSpMkLst>
            <pc:docMk/>
            <pc:sldMk cId="3230726418" sldId="297"/>
            <ac:grpSpMk id="23" creationId="{F3ABB301-56F6-3BC1-003B-D83CD92C0F59}"/>
          </ac:grpSpMkLst>
        </pc:grpChg>
        <pc:picChg chg="add mod">
          <ac:chgData name="Oga Yusuke" userId="eaf32524-b8a4-4d3d-af03-96ad69701f79" providerId="ADAL" clId="{91260037-89B3-4942-B8BA-ACED9C959BBD}" dt="2025-06-14T10:27:07.582" v="374" actId="14100"/>
          <ac:picMkLst>
            <pc:docMk/>
            <pc:sldMk cId="3230726418" sldId="297"/>
            <ac:picMk id="13" creationId="{30836CAD-A003-4E8D-D720-BC442219AB47}"/>
          </ac:picMkLst>
        </pc:picChg>
        <pc:picChg chg="mod">
          <ac:chgData name="Oga Yusuke" userId="eaf32524-b8a4-4d3d-af03-96ad69701f79" providerId="ADAL" clId="{91260037-89B3-4942-B8BA-ACED9C959BBD}" dt="2025-06-14T10:28:41.981" v="384"/>
          <ac:picMkLst>
            <pc:docMk/>
            <pc:sldMk cId="3230726418" sldId="297"/>
            <ac:picMk id="24" creationId="{192DFF8D-D762-A060-96DA-BBC6557A474F}"/>
          </ac:picMkLst>
        </pc:picChg>
        <pc:picChg chg="mod">
          <ac:chgData name="Oga Yusuke" userId="eaf32524-b8a4-4d3d-af03-96ad69701f79" providerId="ADAL" clId="{91260037-89B3-4942-B8BA-ACED9C959BBD}" dt="2025-06-14T10:28:41.981" v="384"/>
          <ac:picMkLst>
            <pc:docMk/>
            <pc:sldMk cId="3230726418" sldId="297"/>
            <ac:picMk id="25" creationId="{B85DA341-877B-81AF-E519-7A540305CDDE}"/>
          </ac:picMkLst>
        </pc:picChg>
        <pc:cxnChg chg="mod">
          <ac:chgData name="Oga Yusuke" userId="eaf32524-b8a4-4d3d-af03-96ad69701f79" providerId="ADAL" clId="{91260037-89B3-4942-B8BA-ACED9C959BBD}" dt="2025-06-14T10:27:55.552" v="380" actId="1076"/>
          <ac:cxnSpMkLst>
            <pc:docMk/>
            <pc:sldMk cId="3230726418" sldId="297"/>
            <ac:cxnSpMk id="6" creationId="{1B00278E-2776-8220-64D2-D31EF9DA683B}"/>
          </ac:cxnSpMkLst>
        </pc:cxnChg>
        <pc:cxnChg chg="add mod">
          <ac:chgData name="Oga Yusuke" userId="eaf32524-b8a4-4d3d-af03-96ad69701f79" providerId="ADAL" clId="{91260037-89B3-4942-B8BA-ACED9C959BBD}" dt="2025-06-14T10:27:15.177" v="375" actId="1076"/>
          <ac:cxnSpMkLst>
            <pc:docMk/>
            <pc:sldMk cId="3230726418" sldId="297"/>
            <ac:cxnSpMk id="14" creationId="{A4B43A09-FD84-E94D-1479-F3B760F615C5}"/>
          </ac:cxnSpMkLst>
        </pc:cxnChg>
        <pc:cxnChg chg="add mod">
          <ac:chgData name="Oga Yusuke" userId="eaf32524-b8a4-4d3d-af03-96ad69701f79" providerId="ADAL" clId="{91260037-89B3-4942-B8BA-ACED9C959BBD}" dt="2025-06-14T10:28:27.762" v="383" actId="1076"/>
          <ac:cxnSpMkLst>
            <pc:docMk/>
            <pc:sldMk cId="3230726418" sldId="297"/>
            <ac:cxnSpMk id="15" creationId="{564BF5E3-786F-E2AE-84DA-5FB8F884DE99}"/>
          </ac:cxnSpMkLst>
        </pc:cxnChg>
      </pc:sldChg>
      <pc:sldChg chg="new del">
        <pc:chgData name="Oga Yusuke" userId="eaf32524-b8a4-4d3d-af03-96ad69701f79" providerId="ADAL" clId="{91260037-89B3-4942-B8BA-ACED9C959BBD}" dt="2025-06-14T10:29:55.817" v="417" actId="680"/>
        <pc:sldMkLst>
          <pc:docMk/>
          <pc:sldMk cId="4035190625" sldId="298"/>
        </pc:sldMkLst>
      </pc:sldChg>
      <pc:sldChg chg="addSp delSp modSp add del mod modNotesTx">
        <pc:chgData name="Oga Yusuke" userId="eaf32524-b8a4-4d3d-af03-96ad69701f79" providerId="ADAL" clId="{91260037-89B3-4942-B8BA-ACED9C959BBD}" dt="2025-06-23T15:14:29.389" v="12364" actId="2696"/>
        <pc:sldMkLst>
          <pc:docMk/>
          <pc:sldMk cId="4080452074" sldId="298"/>
        </pc:sldMkLst>
      </pc:sldChg>
      <pc:sldChg chg="addSp delSp modSp new del mod ord modShow">
        <pc:chgData name="Oga Yusuke" userId="eaf32524-b8a4-4d3d-af03-96ad69701f79" providerId="ADAL" clId="{91260037-89B3-4942-B8BA-ACED9C959BBD}" dt="2025-06-23T08:37:40.828" v="11686" actId="2696"/>
        <pc:sldMkLst>
          <pc:docMk/>
          <pc:sldMk cId="2197797760" sldId="299"/>
        </pc:sldMkLst>
      </pc:sldChg>
      <pc:sldChg chg="new del">
        <pc:chgData name="Oga Yusuke" userId="eaf32524-b8a4-4d3d-af03-96ad69701f79" providerId="ADAL" clId="{91260037-89B3-4942-B8BA-ACED9C959BBD}" dt="2025-06-17T16:19:21.748" v="957" actId="2696"/>
        <pc:sldMkLst>
          <pc:docMk/>
          <pc:sldMk cId="741894668" sldId="300"/>
        </pc:sldMkLst>
      </pc:sldChg>
      <pc:sldChg chg="addSp delSp modSp new mod ord setBg modNotesTx">
        <pc:chgData name="Oga Yusuke" userId="eaf32524-b8a4-4d3d-af03-96ad69701f79" providerId="ADAL" clId="{91260037-89B3-4942-B8BA-ACED9C959BBD}" dt="2025-06-28T07:00:46.231" v="24153" actId="20577"/>
        <pc:sldMkLst>
          <pc:docMk/>
          <pc:sldMk cId="1692381467" sldId="300"/>
        </pc:sldMkLst>
        <pc:spChg chg="add mod">
          <ac:chgData name="Oga Yusuke" userId="eaf32524-b8a4-4d3d-af03-96ad69701f79" providerId="ADAL" clId="{91260037-89B3-4942-B8BA-ACED9C959BBD}" dt="2025-06-22T07:56:41.714" v="4259" actId="20577"/>
          <ac:spMkLst>
            <pc:docMk/>
            <pc:sldMk cId="1692381467" sldId="300"/>
            <ac:spMk id="5" creationId="{ED13FCAF-39B3-E6F4-5581-67568A2CFCC6}"/>
          </ac:spMkLst>
        </pc:spChg>
        <pc:spChg chg="add mod">
          <ac:chgData name="Oga Yusuke" userId="eaf32524-b8a4-4d3d-af03-96ad69701f79" providerId="ADAL" clId="{91260037-89B3-4942-B8BA-ACED9C959BBD}" dt="2025-06-22T08:22:39.425" v="4585" actId="1076"/>
          <ac:spMkLst>
            <pc:docMk/>
            <pc:sldMk cId="1692381467" sldId="300"/>
            <ac:spMk id="6" creationId="{38D00F66-ED41-68CA-6F72-9A6DECFB4255}"/>
          </ac:spMkLst>
        </pc:spChg>
        <pc:spChg chg="add mod">
          <ac:chgData name="Oga Yusuke" userId="eaf32524-b8a4-4d3d-af03-96ad69701f79" providerId="ADAL" clId="{91260037-89B3-4942-B8BA-ACED9C959BBD}" dt="2025-06-22T08:22:36.642" v="4584" actId="1076"/>
          <ac:spMkLst>
            <pc:docMk/>
            <pc:sldMk cId="1692381467" sldId="300"/>
            <ac:spMk id="7" creationId="{8BEB847C-FEBC-15D5-9114-8555FEE4F961}"/>
          </ac:spMkLst>
        </pc:spChg>
        <pc:spChg chg="add mod">
          <ac:chgData name="Oga Yusuke" userId="eaf32524-b8a4-4d3d-af03-96ad69701f79" providerId="ADAL" clId="{91260037-89B3-4942-B8BA-ACED9C959BBD}" dt="2025-06-22T08:22:34.722" v="4583" actId="1076"/>
          <ac:spMkLst>
            <pc:docMk/>
            <pc:sldMk cId="1692381467" sldId="300"/>
            <ac:spMk id="8" creationId="{48724275-DE0E-E8A5-7615-A2AD3DC4E271}"/>
          </ac:spMkLst>
        </pc:spChg>
        <pc:spChg chg="add mod">
          <ac:chgData name="Oga Yusuke" userId="eaf32524-b8a4-4d3d-af03-96ad69701f79" providerId="ADAL" clId="{91260037-89B3-4942-B8BA-ACED9C959BBD}" dt="2025-06-22T08:22:32.191" v="4582" actId="1076"/>
          <ac:spMkLst>
            <pc:docMk/>
            <pc:sldMk cId="1692381467" sldId="300"/>
            <ac:spMk id="9" creationId="{04E7BB16-204E-AE38-F482-5F5699009FDA}"/>
          </ac:spMkLst>
        </pc:spChg>
        <pc:spChg chg="add mod">
          <ac:chgData name="Oga Yusuke" userId="eaf32524-b8a4-4d3d-af03-96ad69701f79" providerId="ADAL" clId="{91260037-89B3-4942-B8BA-ACED9C959BBD}" dt="2025-06-22T08:15:12.122" v="4444" actId="1076"/>
          <ac:spMkLst>
            <pc:docMk/>
            <pc:sldMk cId="1692381467" sldId="300"/>
            <ac:spMk id="10" creationId="{42F45A91-A825-7CF9-C05B-F39B07BAFD16}"/>
          </ac:spMkLst>
        </pc:spChg>
        <pc:spChg chg="add mod">
          <ac:chgData name="Oga Yusuke" userId="eaf32524-b8a4-4d3d-af03-96ad69701f79" providerId="ADAL" clId="{91260037-89B3-4942-B8BA-ACED9C959BBD}" dt="2025-06-22T08:22:29.809" v="4581" actId="1076"/>
          <ac:spMkLst>
            <pc:docMk/>
            <pc:sldMk cId="1692381467" sldId="300"/>
            <ac:spMk id="11" creationId="{830195ED-BD46-15B5-2F93-E6A159213172}"/>
          </ac:spMkLst>
        </pc:spChg>
        <pc:spChg chg="add mod">
          <ac:chgData name="Oga Yusuke" userId="eaf32524-b8a4-4d3d-af03-96ad69701f79" providerId="ADAL" clId="{91260037-89B3-4942-B8BA-ACED9C959BBD}" dt="2025-06-22T09:39:41.070" v="5050" actId="1076"/>
          <ac:spMkLst>
            <pc:docMk/>
            <pc:sldMk cId="1692381467" sldId="300"/>
            <ac:spMk id="19" creationId="{BABF69B6-85B6-0E3E-083C-C630663A1931}"/>
          </ac:spMkLst>
        </pc:spChg>
        <pc:spChg chg="add mod">
          <ac:chgData name="Oga Yusuke" userId="eaf32524-b8a4-4d3d-af03-96ad69701f79" providerId="ADAL" clId="{91260037-89B3-4942-B8BA-ACED9C959BBD}" dt="2025-06-22T09:39:41.070" v="5050" actId="1076"/>
          <ac:spMkLst>
            <pc:docMk/>
            <pc:sldMk cId="1692381467" sldId="300"/>
            <ac:spMk id="20" creationId="{A2B48104-9A48-C50F-CCAE-548FD941AA71}"/>
          </ac:spMkLst>
        </pc:spChg>
        <pc:spChg chg="add mod">
          <ac:chgData name="Oga Yusuke" userId="eaf32524-b8a4-4d3d-af03-96ad69701f79" providerId="ADAL" clId="{91260037-89B3-4942-B8BA-ACED9C959BBD}" dt="2025-06-22T09:39:41.070" v="5050" actId="1076"/>
          <ac:spMkLst>
            <pc:docMk/>
            <pc:sldMk cId="1692381467" sldId="300"/>
            <ac:spMk id="21" creationId="{4E4F3509-9BE8-1C57-59C1-53FD5B3BE8B6}"/>
          </ac:spMkLst>
        </pc:spChg>
        <pc:spChg chg="add mod">
          <ac:chgData name="Oga Yusuke" userId="eaf32524-b8a4-4d3d-af03-96ad69701f79" providerId="ADAL" clId="{91260037-89B3-4942-B8BA-ACED9C959BBD}" dt="2025-06-22T09:39:41.070" v="5050" actId="1076"/>
          <ac:spMkLst>
            <pc:docMk/>
            <pc:sldMk cId="1692381467" sldId="300"/>
            <ac:spMk id="22" creationId="{43B9723A-AB22-DB12-C9EC-4F04AFC8DB9B}"/>
          </ac:spMkLst>
        </pc:spChg>
        <pc:spChg chg="add mod">
          <ac:chgData name="Oga Yusuke" userId="eaf32524-b8a4-4d3d-af03-96ad69701f79" providerId="ADAL" clId="{91260037-89B3-4942-B8BA-ACED9C959BBD}" dt="2025-06-22T09:39:41.070" v="5050" actId="1076"/>
          <ac:spMkLst>
            <pc:docMk/>
            <pc:sldMk cId="1692381467" sldId="300"/>
            <ac:spMk id="23" creationId="{5D62815C-9ADF-EC34-8D53-4C0E0F174857}"/>
          </ac:spMkLst>
        </pc:spChg>
        <pc:spChg chg="add mod">
          <ac:chgData name="Oga Yusuke" userId="eaf32524-b8a4-4d3d-af03-96ad69701f79" providerId="ADAL" clId="{91260037-89B3-4942-B8BA-ACED9C959BBD}" dt="2025-06-22T10:10:18.914" v="6145" actId="1076"/>
          <ac:spMkLst>
            <pc:docMk/>
            <pc:sldMk cId="1692381467" sldId="300"/>
            <ac:spMk id="24" creationId="{28D978B5-CE60-30A8-37DF-D0FB8A81B762}"/>
          </ac:spMkLst>
        </pc:spChg>
        <pc:spChg chg="mod topLvl">
          <ac:chgData name="Oga Yusuke" userId="eaf32524-b8a4-4d3d-af03-96ad69701f79" providerId="ADAL" clId="{91260037-89B3-4942-B8BA-ACED9C959BBD}" dt="2025-06-22T08:26:31.777" v="4667" actId="1076"/>
          <ac:spMkLst>
            <pc:docMk/>
            <pc:sldMk cId="1692381467" sldId="300"/>
            <ac:spMk id="29" creationId="{EF664F1A-7C1A-44E9-9A33-5EF4ECE6810C}"/>
          </ac:spMkLst>
        </pc:spChg>
        <pc:spChg chg="mod topLvl">
          <ac:chgData name="Oga Yusuke" userId="eaf32524-b8a4-4d3d-af03-96ad69701f79" providerId="ADAL" clId="{91260037-89B3-4942-B8BA-ACED9C959BBD}" dt="2025-06-22T08:26:57.660" v="4675" actId="1076"/>
          <ac:spMkLst>
            <pc:docMk/>
            <pc:sldMk cId="1692381467" sldId="300"/>
            <ac:spMk id="30" creationId="{B6F2CADB-2944-A881-829F-55F2131FD3CD}"/>
          </ac:spMkLst>
        </pc:spChg>
        <pc:spChg chg="mod">
          <ac:chgData name="Oga Yusuke" userId="eaf32524-b8a4-4d3d-af03-96ad69701f79" providerId="ADAL" clId="{91260037-89B3-4942-B8BA-ACED9C959BBD}" dt="2025-06-22T08:26:37.190" v="4669" actId="1076"/>
          <ac:spMkLst>
            <pc:docMk/>
            <pc:sldMk cId="1692381467" sldId="300"/>
            <ac:spMk id="31" creationId="{6ADC1A0E-50E9-9C65-04C0-7AF20CC46548}"/>
          </ac:spMkLst>
        </pc:spChg>
        <pc:spChg chg="mod topLvl">
          <ac:chgData name="Oga Yusuke" userId="eaf32524-b8a4-4d3d-af03-96ad69701f79" providerId="ADAL" clId="{91260037-89B3-4942-B8BA-ACED9C959BBD}" dt="2025-06-22T08:26:39.978" v="4670" actId="1076"/>
          <ac:spMkLst>
            <pc:docMk/>
            <pc:sldMk cId="1692381467" sldId="300"/>
            <ac:spMk id="32" creationId="{FE8CE128-AD46-552D-454B-AC5C5A77B402}"/>
          </ac:spMkLst>
        </pc:spChg>
        <pc:spChg chg="mod topLvl">
          <ac:chgData name="Oga Yusuke" userId="eaf32524-b8a4-4d3d-af03-96ad69701f79" providerId="ADAL" clId="{91260037-89B3-4942-B8BA-ACED9C959BBD}" dt="2025-06-22T08:26:44.094" v="4671" actId="1076"/>
          <ac:spMkLst>
            <pc:docMk/>
            <pc:sldMk cId="1692381467" sldId="300"/>
            <ac:spMk id="33" creationId="{8CDB1F3D-DD32-3034-CA7E-FF3893245FCB}"/>
          </ac:spMkLst>
        </pc:spChg>
        <pc:spChg chg="mod">
          <ac:chgData name="Oga Yusuke" userId="eaf32524-b8a4-4d3d-af03-96ad69701f79" providerId="ADAL" clId="{91260037-89B3-4942-B8BA-ACED9C959BBD}" dt="2025-06-22T08:26:51.910" v="4673" actId="1076"/>
          <ac:spMkLst>
            <pc:docMk/>
            <pc:sldMk cId="1692381467" sldId="300"/>
            <ac:spMk id="35" creationId="{EFCD370E-39E9-0DF0-7917-8737A02460F3}"/>
          </ac:spMkLst>
        </pc:spChg>
        <pc:spChg chg="mod topLvl">
          <ac:chgData name="Oga Yusuke" userId="eaf32524-b8a4-4d3d-af03-96ad69701f79" providerId="ADAL" clId="{91260037-89B3-4942-B8BA-ACED9C959BBD}" dt="2025-06-22T08:26:54.859" v="4674" actId="1076"/>
          <ac:spMkLst>
            <pc:docMk/>
            <pc:sldMk cId="1692381467" sldId="300"/>
            <ac:spMk id="36" creationId="{F7C129DB-E9F3-716D-9143-2856C0A5E37F}"/>
          </ac:spMkLst>
        </pc:spChg>
        <pc:spChg chg="mod topLvl">
          <ac:chgData name="Oga Yusuke" userId="eaf32524-b8a4-4d3d-af03-96ad69701f79" providerId="ADAL" clId="{91260037-89B3-4942-B8BA-ACED9C959BBD}" dt="2025-06-22T08:27:01.439" v="4676" actId="1076"/>
          <ac:spMkLst>
            <pc:docMk/>
            <pc:sldMk cId="1692381467" sldId="300"/>
            <ac:spMk id="37" creationId="{140C8387-6764-1A19-1AF1-5C33565D0237}"/>
          </ac:spMkLst>
        </pc:spChg>
        <pc:spChg chg="mod topLvl">
          <ac:chgData name="Oga Yusuke" userId="eaf32524-b8a4-4d3d-af03-96ad69701f79" providerId="ADAL" clId="{91260037-89B3-4942-B8BA-ACED9C959BBD}" dt="2025-06-22T08:27:04.078" v="4677" actId="1076"/>
          <ac:spMkLst>
            <pc:docMk/>
            <pc:sldMk cId="1692381467" sldId="300"/>
            <ac:spMk id="38" creationId="{CDE0FBE4-D3AB-07C3-328C-7A0CE18CFA0A}"/>
          </ac:spMkLst>
        </pc:spChg>
        <pc:spChg chg="mod topLvl">
          <ac:chgData name="Oga Yusuke" userId="eaf32524-b8a4-4d3d-af03-96ad69701f79" providerId="ADAL" clId="{91260037-89B3-4942-B8BA-ACED9C959BBD}" dt="2025-06-22T09:43:44.834" v="5155" actId="1076"/>
          <ac:spMkLst>
            <pc:docMk/>
            <pc:sldMk cId="1692381467" sldId="300"/>
            <ac:spMk id="39" creationId="{7809CEFE-384A-C8DE-A4D8-737C6D309F44}"/>
          </ac:spMkLst>
        </pc:spChg>
        <pc:spChg chg="add mod">
          <ac:chgData name="Oga Yusuke" userId="eaf32524-b8a4-4d3d-af03-96ad69701f79" providerId="ADAL" clId="{91260037-89B3-4942-B8BA-ACED9C959BBD}" dt="2025-06-22T08:28:44.898" v="4713" actId="164"/>
          <ac:spMkLst>
            <pc:docMk/>
            <pc:sldMk cId="1692381467" sldId="300"/>
            <ac:spMk id="41" creationId="{810984B1-D45E-DCAA-3428-359936C7732F}"/>
          </ac:spMkLst>
        </pc:spChg>
        <pc:spChg chg="add mod">
          <ac:chgData name="Oga Yusuke" userId="eaf32524-b8a4-4d3d-af03-96ad69701f79" providerId="ADAL" clId="{91260037-89B3-4942-B8BA-ACED9C959BBD}" dt="2025-06-22T08:28:44.898" v="4713" actId="164"/>
          <ac:spMkLst>
            <pc:docMk/>
            <pc:sldMk cId="1692381467" sldId="300"/>
            <ac:spMk id="42" creationId="{90DF419A-0440-9808-6957-3C1DAB69FD51}"/>
          </ac:spMkLst>
        </pc:spChg>
        <pc:spChg chg="add mod">
          <ac:chgData name="Oga Yusuke" userId="eaf32524-b8a4-4d3d-af03-96ad69701f79" providerId="ADAL" clId="{91260037-89B3-4942-B8BA-ACED9C959BBD}" dt="2025-06-22T08:28:44.898" v="4713" actId="164"/>
          <ac:spMkLst>
            <pc:docMk/>
            <pc:sldMk cId="1692381467" sldId="300"/>
            <ac:spMk id="43" creationId="{41A900E2-9894-4106-37B6-7E052FBD14C3}"/>
          </ac:spMkLst>
        </pc:spChg>
        <pc:spChg chg="add mod">
          <ac:chgData name="Oga Yusuke" userId="eaf32524-b8a4-4d3d-af03-96ad69701f79" providerId="ADAL" clId="{91260037-89B3-4942-B8BA-ACED9C959BBD}" dt="2025-06-22T08:28:44.898" v="4713" actId="164"/>
          <ac:spMkLst>
            <pc:docMk/>
            <pc:sldMk cId="1692381467" sldId="300"/>
            <ac:spMk id="44" creationId="{AD0132B1-CC06-7229-A2AA-9CD78D95474D}"/>
          </ac:spMkLst>
        </pc:spChg>
        <pc:spChg chg="add mod">
          <ac:chgData name="Oga Yusuke" userId="eaf32524-b8a4-4d3d-af03-96ad69701f79" providerId="ADAL" clId="{91260037-89B3-4942-B8BA-ACED9C959BBD}" dt="2025-06-22T08:28:44.898" v="4713" actId="164"/>
          <ac:spMkLst>
            <pc:docMk/>
            <pc:sldMk cId="1692381467" sldId="300"/>
            <ac:spMk id="45" creationId="{EA2D3144-60A9-FA97-A1FF-B736E619AD36}"/>
          </ac:spMkLst>
        </pc:spChg>
        <pc:spChg chg="add mod">
          <ac:chgData name="Oga Yusuke" userId="eaf32524-b8a4-4d3d-af03-96ad69701f79" providerId="ADAL" clId="{91260037-89B3-4942-B8BA-ACED9C959BBD}" dt="2025-06-22T08:28:58.035" v="4714" actId="164"/>
          <ac:spMkLst>
            <pc:docMk/>
            <pc:sldMk cId="1692381467" sldId="300"/>
            <ac:spMk id="46" creationId="{A8D70179-9BEA-8EC9-D4DC-58D3295877A3}"/>
          </ac:spMkLst>
        </pc:spChg>
        <pc:spChg chg="add mod">
          <ac:chgData name="Oga Yusuke" userId="eaf32524-b8a4-4d3d-af03-96ad69701f79" providerId="ADAL" clId="{91260037-89B3-4942-B8BA-ACED9C959BBD}" dt="2025-06-22T08:28:58.035" v="4714" actId="164"/>
          <ac:spMkLst>
            <pc:docMk/>
            <pc:sldMk cId="1692381467" sldId="300"/>
            <ac:spMk id="47" creationId="{12AD6FE5-E372-1F6A-B792-9619EC4A73DF}"/>
          </ac:spMkLst>
        </pc:spChg>
        <pc:spChg chg="add mod">
          <ac:chgData name="Oga Yusuke" userId="eaf32524-b8a4-4d3d-af03-96ad69701f79" providerId="ADAL" clId="{91260037-89B3-4942-B8BA-ACED9C959BBD}" dt="2025-06-22T08:28:58.035" v="4714" actId="164"/>
          <ac:spMkLst>
            <pc:docMk/>
            <pc:sldMk cId="1692381467" sldId="300"/>
            <ac:spMk id="48" creationId="{E405BBEA-9EE4-B3ED-C24F-1669D072EB09}"/>
          </ac:spMkLst>
        </pc:spChg>
        <pc:spChg chg="add mod">
          <ac:chgData name="Oga Yusuke" userId="eaf32524-b8a4-4d3d-af03-96ad69701f79" providerId="ADAL" clId="{91260037-89B3-4942-B8BA-ACED9C959BBD}" dt="2025-06-22T08:28:58.035" v="4714" actId="164"/>
          <ac:spMkLst>
            <pc:docMk/>
            <pc:sldMk cId="1692381467" sldId="300"/>
            <ac:spMk id="49" creationId="{95490F9A-1AE2-C12C-703F-584AE0C024B1}"/>
          </ac:spMkLst>
        </pc:spChg>
        <pc:spChg chg="add mod">
          <ac:chgData name="Oga Yusuke" userId="eaf32524-b8a4-4d3d-af03-96ad69701f79" providerId="ADAL" clId="{91260037-89B3-4942-B8BA-ACED9C959BBD}" dt="2025-06-22T10:10:37.952" v="6151" actId="1076"/>
          <ac:spMkLst>
            <pc:docMk/>
            <pc:sldMk cId="1692381467" sldId="300"/>
            <ac:spMk id="50" creationId="{C7F27878-E403-427E-7FDA-B2A724E9E04B}"/>
          </ac:spMkLst>
        </pc:spChg>
        <pc:spChg chg="add mod">
          <ac:chgData name="Oga Yusuke" userId="eaf32524-b8a4-4d3d-af03-96ad69701f79" providerId="ADAL" clId="{91260037-89B3-4942-B8BA-ACED9C959BBD}" dt="2025-06-22T10:08:17.423" v="6112" actId="1076"/>
          <ac:spMkLst>
            <pc:docMk/>
            <pc:sldMk cId="1692381467" sldId="300"/>
            <ac:spMk id="53" creationId="{2D965ECD-7E27-F172-3E3A-308A330894D8}"/>
          </ac:spMkLst>
        </pc:spChg>
        <pc:spChg chg="add mod">
          <ac:chgData name="Oga Yusuke" userId="eaf32524-b8a4-4d3d-af03-96ad69701f79" providerId="ADAL" clId="{91260037-89B3-4942-B8BA-ACED9C959BBD}" dt="2025-06-22T10:08:17.423" v="6112" actId="1076"/>
          <ac:spMkLst>
            <pc:docMk/>
            <pc:sldMk cId="1692381467" sldId="300"/>
            <ac:spMk id="56" creationId="{6939B9DD-016B-2E5D-996B-0E6C65A01661}"/>
          </ac:spMkLst>
        </pc:spChg>
        <pc:spChg chg="add mod">
          <ac:chgData name="Oga Yusuke" userId="eaf32524-b8a4-4d3d-af03-96ad69701f79" providerId="ADAL" clId="{91260037-89B3-4942-B8BA-ACED9C959BBD}" dt="2025-06-22T09:39:10.087" v="5039" actId="164"/>
          <ac:spMkLst>
            <pc:docMk/>
            <pc:sldMk cId="1692381467" sldId="300"/>
            <ac:spMk id="57" creationId="{F2447633-CA8A-F1A7-2247-82773AFA8E02}"/>
          </ac:spMkLst>
        </pc:spChg>
        <pc:spChg chg="add mod">
          <ac:chgData name="Oga Yusuke" userId="eaf32524-b8a4-4d3d-af03-96ad69701f79" providerId="ADAL" clId="{91260037-89B3-4942-B8BA-ACED9C959BBD}" dt="2025-06-22T09:39:10.087" v="5039" actId="164"/>
          <ac:spMkLst>
            <pc:docMk/>
            <pc:sldMk cId="1692381467" sldId="300"/>
            <ac:spMk id="58" creationId="{DF0EE733-1E99-A197-37E9-681739691E7D}"/>
          </ac:spMkLst>
        </pc:spChg>
        <pc:spChg chg="add mod">
          <ac:chgData name="Oga Yusuke" userId="eaf32524-b8a4-4d3d-af03-96ad69701f79" providerId="ADAL" clId="{91260037-89B3-4942-B8BA-ACED9C959BBD}" dt="2025-06-22T09:39:10.087" v="5039" actId="164"/>
          <ac:spMkLst>
            <pc:docMk/>
            <pc:sldMk cId="1692381467" sldId="300"/>
            <ac:spMk id="59" creationId="{73117BAB-5A77-2649-5A1F-A90298575671}"/>
          </ac:spMkLst>
        </pc:spChg>
        <pc:spChg chg="add mod">
          <ac:chgData name="Oga Yusuke" userId="eaf32524-b8a4-4d3d-af03-96ad69701f79" providerId="ADAL" clId="{91260037-89B3-4942-B8BA-ACED9C959BBD}" dt="2025-06-22T09:39:10.087" v="5039" actId="164"/>
          <ac:spMkLst>
            <pc:docMk/>
            <pc:sldMk cId="1692381467" sldId="300"/>
            <ac:spMk id="60" creationId="{DEFE1722-9587-9A0F-2E2A-6EFCA128AD71}"/>
          </ac:spMkLst>
        </pc:spChg>
        <pc:spChg chg="add mod">
          <ac:chgData name="Oga Yusuke" userId="eaf32524-b8a4-4d3d-af03-96ad69701f79" providerId="ADAL" clId="{91260037-89B3-4942-B8BA-ACED9C959BBD}" dt="2025-06-22T09:39:10.087" v="5039" actId="164"/>
          <ac:spMkLst>
            <pc:docMk/>
            <pc:sldMk cId="1692381467" sldId="300"/>
            <ac:spMk id="61" creationId="{99FE9C05-4E74-1FA4-E273-7BE6EDA47EB4}"/>
          </ac:spMkLst>
        </pc:spChg>
        <pc:spChg chg="add mod">
          <ac:chgData name="Oga Yusuke" userId="eaf32524-b8a4-4d3d-af03-96ad69701f79" providerId="ADAL" clId="{91260037-89B3-4942-B8BA-ACED9C959BBD}" dt="2025-06-22T09:39:10.087" v="5039" actId="164"/>
          <ac:spMkLst>
            <pc:docMk/>
            <pc:sldMk cId="1692381467" sldId="300"/>
            <ac:spMk id="62" creationId="{F520C3E9-332A-E613-A30A-40D58938B0F7}"/>
          </ac:spMkLst>
        </pc:spChg>
        <pc:spChg chg="add mod">
          <ac:chgData name="Oga Yusuke" userId="eaf32524-b8a4-4d3d-af03-96ad69701f79" providerId="ADAL" clId="{91260037-89B3-4942-B8BA-ACED9C959BBD}" dt="2025-06-22T09:39:10.087" v="5039" actId="164"/>
          <ac:spMkLst>
            <pc:docMk/>
            <pc:sldMk cId="1692381467" sldId="300"/>
            <ac:spMk id="67" creationId="{A6246A9C-F7AA-7F59-5443-0A9EBFBFB04E}"/>
          </ac:spMkLst>
        </pc:spChg>
        <pc:spChg chg="add mod">
          <ac:chgData name="Oga Yusuke" userId="eaf32524-b8a4-4d3d-af03-96ad69701f79" providerId="ADAL" clId="{91260037-89B3-4942-B8BA-ACED9C959BBD}" dt="2025-06-22T09:39:07.361" v="5038" actId="164"/>
          <ac:spMkLst>
            <pc:docMk/>
            <pc:sldMk cId="1692381467" sldId="300"/>
            <ac:spMk id="68" creationId="{6C3A2723-0E5E-FA63-0A41-22B837B3AA95}"/>
          </ac:spMkLst>
        </pc:spChg>
        <pc:spChg chg="add mod">
          <ac:chgData name="Oga Yusuke" userId="eaf32524-b8a4-4d3d-af03-96ad69701f79" providerId="ADAL" clId="{91260037-89B3-4942-B8BA-ACED9C959BBD}" dt="2025-06-22T08:44:49.370" v="5009" actId="404"/>
          <ac:spMkLst>
            <pc:docMk/>
            <pc:sldMk cId="1692381467" sldId="300"/>
            <ac:spMk id="69" creationId="{C6D6C53F-51FB-207E-FF41-C1352F337FBB}"/>
          </ac:spMkLst>
        </pc:spChg>
        <pc:spChg chg="add mod">
          <ac:chgData name="Oga Yusuke" userId="eaf32524-b8a4-4d3d-af03-96ad69701f79" providerId="ADAL" clId="{91260037-89B3-4942-B8BA-ACED9C959BBD}" dt="2025-06-22T09:39:10.087" v="5039" actId="164"/>
          <ac:spMkLst>
            <pc:docMk/>
            <pc:sldMk cId="1692381467" sldId="300"/>
            <ac:spMk id="70" creationId="{FBDEF007-4AD3-C40A-0792-E0481E33EEDC}"/>
          </ac:spMkLst>
        </pc:spChg>
        <pc:spChg chg="add mod">
          <ac:chgData name="Oga Yusuke" userId="eaf32524-b8a4-4d3d-af03-96ad69701f79" providerId="ADAL" clId="{91260037-89B3-4942-B8BA-ACED9C959BBD}" dt="2025-06-22T09:39:10.087" v="5039" actId="164"/>
          <ac:spMkLst>
            <pc:docMk/>
            <pc:sldMk cId="1692381467" sldId="300"/>
            <ac:spMk id="71" creationId="{16AA970A-B05E-2A59-FF4F-8777E5191C1A}"/>
          </ac:spMkLst>
        </pc:spChg>
        <pc:spChg chg="add mod">
          <ac:chgData name="Oga Yusuke" userId="eaf32524-b8a4-4d3d-af03-96ad69701f79" providerId="ADAL" clId="{91260037-89B3-4942-B8BA-ACED9C959BBD}" dt="2025-06-22T09:39:19.237" v="5042" actId="164"/>
          <ac:spMkLst>
            <pc:docMk/>
            <pc:sldMk cId="1692381467" sldId="300"/>
            <ac:spMk id="72" creationId="{B46E7C6D-737E-F682-4134-66E6E43F469D}"/>
          </ac:spMkLst>
        </pc:spChg>
        <pc:spChg chg="add mod">
          <ac:chgData name="Oga Yusuke" userId="eaf32524-b8a4-4d3d-af03-96ad69701f79" providerId="ADAL" clId="{91260037-89B3-4942-B8BA-ACED9C959BBD}" dt="2025-06-22T09:39:10.087" v="5039" actId="164"/>
          <ac:spMkLst>
            <pc:docMk/>
            <pc:sldMk cId="1692381467" sldId="300"/>
            <ac:spMk id="73" creationId="{9E9BE324-6B01-1C55-9E28-EC64ECB0335B}"/>
          </ac:spMkLst>
        </pc:spChg>
        <pc:spChg chg="add mod">
          <ac:chgData name="Oga Yusuke" userId="eaf32524-b8a4-4d3d-af03-96ad69701f79" providerId="ADAL" clId="{91260037-89B3-4942-B8BA-ACED9C959BBD}" dt="2025-06-22T10:08:17.423" v="6112" actId="1076"/>
          <ac:spMkLst>
            <pc:docMk/>
            <pc:sldMk cId="1692381467" sldId="300"/>
            <ac:spMk id="80" creationId="{9550413A-2F46-CDF6-7668-5D8E74BB25D5}"/>
          </ac:spMkLst>
        </pc:spChg>
        <pc:spChg chg="add mod">
          <ac:chgData name="Oga Yusuke" userId="eaf32524-b8a4-4d3d-af03-96ad69701f79" providerId="ADAL" clId="{91260037-89B3-4942-B8BA-ACED9C959BBD}" dt="2025-06-22T10:10:30.748" v="6149" actId="1076"/>
          <ac:spMkLst>
            <pc:docMk/>
            <pc:sldMk cId="1692381467" sldId="300"/>
            <ac:spMk id="81" creationId="{27F49C0F-0148-D102-BA07-585376D46919}"/>
          </ac:spMkLst>
        </pc:spChg>
        <pc:spChg chg="add mod">
          <ac:chgData name="Oga Yusuke" userId="eaf32524-b8a4-4d3d-af03-96ad69701f79" providerId="ADAL" clId="{91260037-89B3-4942-B8BA-ACED9C959BBD}" dt="2025-06-22T10:10:39.920" v="6152" actId="1076"/>
          <ac:spMkLst>
            <pc:docMk/>
            <pc:sldMk cId="1692381467" sldId="300"/>
            <ac:spMk id="82" creationId="{4FF757FF-3841-AE57-8DD7-5C439B598F36}"/>
          </ac:spMkLst>
        </pc:spChg>
        <pc:spChg chg="add mod">
          <ac:chgData name="Oga Yusuke" userId="eaf32524-b8a4-4d3d-af03-96ad69701f79" providerId="ADAL" clId="{91260037-89B3-4942-B8BA-ACED9C959BBD}" dt="2025-06-22T10:03:16.708" v="5817" actId="14100"/>
          <ac:spMkLst>
            <pc:docMk/>
            <pc:sldMk cId="1692381467" sldId="300"/>
            <ac:spMk id="84" creationId="{7E01ACE7-2105-FE1E-75E6-2BFEA1464A76}"/>
          </ac:spMkLst>
        </pc:spChg>
        <pc:spChg chg="add mod">
          <ac:chgData name="Oga Yusuke" userId="eaf32524-b8a4-4d3d-af03-96ad69701f79" providerId="ADAL" clId="{91260037-89B3-4942-B8BA-ACED9C959BBD}" dt="2025-06-22T10:03:26.445" v="5818" actId="1076"/>
          <ac:spMkLst>
            <pc:docMk/>
            <pc:sldMk cId="1692381467" sldId="300"/>
            <ac:spMk id="85" creationId="{DE6287F5-969D-2559-4615-6F544BF5C5A3}"/>
          </ac:spMkLst>
        </pc:spChg>
        <pc:spChg chg="add mod">
          <ac:chgData name="Oga Yusuke" userId="eaf32524-b8a4-4d3d-af03-96ad69701f79" providerId="ADAL" clId="{91260037-89B3-4942-B8BA-ACED9C959BBD}" dt="2025-06-22T10:08:25.970" v="6113" actId="1076"/>
          <ac:spMkLst>
            <pc:docMk/>
            <pc:sldMk cId="1692381467" sldId="300"/>
            <ac:spMk id="86" creationId="{FED83B36-6842-D9D4-A213-661E39C48A42}"/>
          </ac:spMkLst>
        </pc:spChg>
        <pc:spChg chg="mod">
          <ac:chgData name="Oga Yusuke" userId="eaf32524-b8a4-4d3d-af03-96ad69701f79" providerId="ADAL" clId="{91260037-89B3-4942-B8BA-ACED9C959BBD}" dt="2025-06-22T09:57:15.238" v="5775"/>
          <ac:spMkLst>
            <pc:docMk/>
            <pc:sldMk cId="1692381467" sldId="300"/>
            <ac:spMk id="88" creationId="{8A5A770D-D330-CD0A-251D-9029311F5C44}"/>
          </ac:spMkLst>
        </pc:spChg>
        <pc:spChg chg="mod">
          <ac:chgData name="Oga Yusuke" userId="eaf32524-b8a4-4d3d-af03-96ad69701f79" providerId="ADAL" clId="{91260037-89B3-4942-B8BA-ACED9C959BBD}" dt="2025-06-22T10:02:07.857" v="5812" actId="571"/>
          <ac:spMkLst>
            <pc:docMk/>
            <pc:sldMk cId="1692381467" sldId="300"/>
            <ac:spMk id="91" creationId="{FEF32CC5-4E0D-7BB9-02CF-2313DCE2E76F}"/>
          </ac:spMkLst>
        </pc:spChg>
        <pc:spChg chg="add mod">
          <ac:chgData name="Oga Yusuke" userId="eaf32524-b8a4-4d3d-af03-96ad69701f79" providerId="ADAL" clId="{91260037-89B3-4942-B8BA-ACED9C959BBD}" dt="2025-06-28T07:00:46.231" v="24153" actId="20577"/>
          <ac:spMkLst>
            <pc:docMk/>
            <pc:sldMk cId="1692381467" sldId="300"/>
            <ac:spMk id="93" creationId="{0ECB9161-0941-9E19-7391-D8E7BC226235}"/>
          </ac:spMkLst>
        </pc:spChg>
        <pc:grpChg chg="mod">
          <ac:chgData name="Oga Yusuke" userId="eaf32524-b8a4-4d3d-af03-96ad69701f79" providerId="ADAL" clId="{91260037-89B3-4942-B8BA-ACED9C959BBD}" dt="2025-06-22T09:39:44.994" v="5054" actId="1076"/>
          <ac:grpSpMkLst>
            <pc:docMk/>
            <pc:sldMk cId="1692381467" sldId="300"/>
            <ac:grpSpMk id="25" creationId="{B21437D6-3880-ECBF-9114-EB196B030077}"/>
          </ac:grpSpMkLst>
        </pc:grpChg>
        <pc:grpChg chg="mod">
          <ac:chgData name="Oga Yusuke" userId="eaf32524-b8a4-4d3d-af03-96ad69701f79" providerId="ADAL" clId="{91260037-89B3-4942-B8BA-ACED9C959BBD}" dt="2025-06-22T10:09:21.191" v="6137" actId="1076"/>
          <ac:grpSpMkLst>
            <pc:docMk/>
            <pc:sldMk cId="1692381467" sldId="300"/>
            <ac:grpSpMk id="51" creationId="{14504D21-DF01-B973-2F09-CE1EE2CAE7B2}"/>
          </ac:grpSpMkLst>
        </pc:grpChg>
        <pc:grpChg chg="add mod">
          <ac:chgData name="Oga Yusuke" userId="eaf32524-b8a4-4d3d-af03-96ad69701f79" providerId="ADAL" clId="{91260037-89B3-4942-B8BA-ACED9C959BBD}" dt="2025-06-22T10:09:25.025" v="6138" actId="1076"/>
          <ac:grpSpMkLst>
            <pc:docMk/>
            <pc:sldMk cId="1692381467" sldId="300"/>
            <ac:grpSpMk id="54" creationId="{31E59133-0067-F2E3-4008-F079EDE8A9B2}"/>
          </ac:grpSpMkLst>
        </pc:grpChg>
        <pc:grpChg chg="add mod">
          <ac:chgData name="Oga Yusuke" userId="eaf32524-b8a4-4d3d-af03-96ad69701f79" providerId="ADAL" clId="{91260037-89B3-4942-B8BA-ACED9C959BBD}" dt="2025-06-22T09:43:05.401" v="5148" actId="1076"/>
          <ac:grpSpMkLst>
            <pc:docMk/>
            <pc:sldMk cId="1692381467" sldId="300"/>
            <ac:grpSpMk id="55" creationId="{4F846101-5644-C2B2-A33B-B74FAAAB1371}"/>
          </ac:grpSpMkLst>
        </pc:grpChg>
        <pc:grpChg chg="mod">
          <ac:chgData name="Oga Yusuke" userId="eaf32524-b8a4-4d3d-af03-96ad69701f79" providerId="ADAL" clId="{91260037-89B3-4942-B8BA-ACED9C959BBD}" dt="2025-06-22T09:39:19.237" v="5042" actId="164"/>
          <ac:grpSpMkLst>
            <pc:docMk/>
            <pc:sldMk cId="1692381467" sldId="300"/>
            <ac:grpSpMk id="78" creationId="{8DF6A96B-CC39-90C7-8C5C-52BA11D0C3C9}"/>
          </ac:grpSpMkLst>
        </pc:grpChg>
        <pc:grpChg chg="add mod">
          <ac:chgData name="Oga Yusuke" userId="eaf32524-b8a4-4d3d-af03-96ad69701f79" providerId="ADAL" clId="{91260037-89B3-4942-B8BA-ACED9C959BBD}" dt="2025-06-22T09:39:48.919" v="5055" actId="1076"/>
          <ac:grpSpMkLst>
            <pc:docMk/>
            <pc:sldMk cId="1692381467" sldId="300"/>
            <ac:grpSpMk id="79" creationId="{7FC63602-2918-D2D3-31B6-B63968B5AB65}"/>
          </ac:grpSpMkLst>
        </pc:grpChg>
        <pc:grpChg chg="add mod">
          <ac:chgData name="Oga Yusuke" userId="eaf32524-b8a4-4d3d-af03-96ad69701f79" providerId="ADAL" clId="{91260037-89B3-4942-B8BA-ACED9C959BBD}" dt="2025-06-22T10:08:32.669" v="6115" actId="1076"/>
          <ac:grpSpMkLst>
            <pc:docMk/>
            <pc:sldMk cId="1692381467" sldId="300"/>
            <ac:grpSpMk id="87" creationId="{AC1E4BA1-77DB-3601-C7A3-13685AB69045}"/>
          </ac:grpSpMkLst>
        </pc:grpChg>
        <pc:grpChg chg="add mod">
          <ac:chgData name="Oga Yusuke" userId="eaf32524-b8a4-4d3d-af03-96ad69701f79" providerId="ADAL" clId="{91260037-89B3-4942-B8BA-ACED9C959BBD}" dt="2025-06-22T10:08:28.615" v="6114" actId="1076"/>
          <ac:grpSpMkLst>
            <pc:docMk/>
            <pc:sldMk cId="1692381467" sldId="300"/>
            <ac:grpSpMk id="90" creationId="{16F89C4F-0B04-1121-464C-BC731D487F71}"/>
          </ac:grpSpMkLst>
        </pc:grpChg>
        <pc:graphicFrameChg chg="add mod">
          <ac:chgData name="Oga Yusuke" userId="eaf32524-b8a4-4d3d-af03-96ad69701f79" providerId="ADAL" clId="{91260037-89B3-4942-B8BA-ACED9C959BBD}" dt="2025-06-22T10:10:16.176" v="6144" actId="1076"/>
          <ac:graphicFrameMkLst>
            <pc:docMk/>
            <pc:sldMk cId="1692381467" sldId="300"/>
            <ac:graphicFrameMk id="4" creationId="{2EA5F433-524F-E4EA-7BD2-55633505A7AE}"/>
          </ac:graphicFrameMkLst>
        </pc:graphicFrameChg>
        <pc:graphicFrameChg chg="mod">
          <ac:chgData name="Oga Yusuke" userId="eaf32524-b8a4-4d3d-af03-96ad69701f79" providerId="ADAL" clId="{91260037-89B3-4942-B8BA-ACED9C959BBD}" dt="2025-06-22T10:09:50.652" v="6140" actId="14100"/>
          <ac:graphicFrameMkLst>
            <pc:docMk/>
            <pc:sldMk cId="1692381467" sldId="300"/>
            <ac:graphicFrameMk id="27" creationId="{96B9D346-64E8-0EC9-B606-0D9126A0ED39}"/>
          </ac:graphicFrameMkLst>
        </pc:graphicFrameChg>
        <pc:graphicFrameChg chg="add mod">
          <ac:chgData name="Oga Yusuke" userId="eaf32524-b8a4-4d3d-af03-96ad69701f79" providerId="ADAL" clId="{91260037-89B3-4942-B8BA-ACED9C959BBD}" dt="2025-06-22T10:10:06.714" v="6142"/>
          <ac:graphicFrameMkLst>
            <pc:docMk/>
            <pc:sldMk cId="1692381467" sldId="300"/>
            <ac:graphicFrameMk id="40" creationId="{67EE8FFA-163D-EFC5-7516-7901FB22C0E1}"/>
          </ac:graphicFrameMkLst>
        </pc:graphicFrameChg>
        <pc:picChg chg="add mod">
          <ac:chgData name="Oga Yusuke" userId="eaf32524-b8a4-4d3d-af03-96ad69701f79" providerId="ADAL" clId="{91260037-89B3-4942-B8BA-ACED9C959BBD}" dt="2025-06-22T10:10:22.252" v="6146" actId="1076"/>
          <ac:picMkLst>
            <pc:docMk/>
            <pc:sldMk cId="1692381467" sldId="300"/>
            <ac:picMk id="74" creationId="{8E59FB68-9544-DE02-4FCB-E8E9ACE13908}"/>
          </ac:picMkLst>
        </pc:picChg>
        <pc:picChg chg="add mod">
          <ac:chgData name="Oga Yusuke" userId="eaf32524-b8a4-4d3d-af03-96ad69701f79" providerId="ADAL" clId="{91260037-89B3-4942-B8BA-ACED9C959BBD}" dt="2025-06-22T10:10:39.920" v="6152" actId="1076"/>
          <ac:picMkLst>
            <pc:docMk/>
            <pc:sldMk cId="1692381467" sldId="300"/>
            <ac:picMk id="75" creationId="{AC249CF7-DBCE-92E1-8151-0694F4B710FC}"/>
          </ac:picMkLst>
        </pc:picChg>
        <pc:picChg chg="add mod">
          <ac:chgData name="Oga Yusuke" userId="eaf32524-b8a4-4d3d-af03-96ad69701f79" providerId="ADAL" clId="{91260037-89B3-4942-B8BA-ACED9C959BBD}" dt="2025-06-22T10:10:30.748" v="6149" actId="1076"/>
          <ac:picMkLst>
            <pc:docMk/>
            <pc:sldMk cId="1692381467" sldId="300"/>
            <ac:picMk id="76" creationId="{162CCE11-3B5A-C7E1-56F1-976CBC2AFFB6}"/>
          </ac:picMkLst>
        </pc:picChg>
        <pc:picChg chg="mod">
          <ac:chgData name="Oga Yusuke" userId="eaf32524-b8a4-4d3d-af03-96ad69701f79" providerId="ADAL" clId="{91260037-89B3-4942-B8BA-ACED9C959BBD}" dt="2025-06-22T09:57:15.238" v="5775"/>
          <ac:picMkLst>
            <pc:docMk/>
            <pc:sldMk cId="1692381467" sldId="300"/>
            <ac:picMk id="89" creationId="{82633E6C-6106-B90E-E866-4D685281023D}"/>
          </ac:picMkLst>
        </pc:picChg>
        <pc:picChg chg="mod">
          <ac:chgData name="Oga Yusuke" userId="eaf32524-b8a4-4d3d-af03-96ad69701f79" providerId="ADAL" clId="{91260037-89B3-4942-B8BA-ACED9C959BBD}" dt="2025-06-22T10:02:07.857" v="5812" actId="571"/>
          <ac:picMkLst>
            <pc:docMk/>
            <pc:sldMk cId="1692381467" sldId="300"/>
            <ac:picMk id="92" creationId="{2964D019-07E7-7F50-C2C0-4B9B29F7504D}"/>
          </ac:picMkLst>
        </pc:picChg>
      </pc:sldChg>
      <pc:sldChg chg="new add del">
        <pc:chgData name="Oga Yusuke" userId="eaf32524-b8a4-4d3d-af03-96ad69701f79" providerId="ADAL" clId="{91260037-89B3-4942-B8BA-ACED9C959BBD}" dt="2025-06-17T16:19:22.521" v="958" actId="2696"/>
        <pc:sldMkLst>
          <pc:docMk/>
          <pc:sldMk cId="3053374249" sldId="301"/>
        </pc:sldMkLst>
      </pc:sldChg>
      <pc:sldChg chg="add del">
        <pc:chgData name="Oga Yusuke" userId="eaf32524-b8a4-4d3d-af03-96ad69701f79" providerId="ADAL" clId="{91260037-89B3-4942-B8BA-ACED9C959BBD}" dt="2025-06-30T05:51:58.375" v="29238" actId="2696"/>
        <pc:sldMkLst>
          <pc:docMk/>
          <pc:sldMk cId="3682521307" sldId="301"/>
        </pc:sldMkLst>
      </pc:sldChg>
      <pc:sldChg chg="addSp delSp modSp new del mod ord modTransition modShow">
        <pc:chgData name="Oga Yusuke" userId="eaf32524-b8a4-4d3d-af03-96ad69701f79" providerId="ADAL" clId="{91260037-89B3-4942-B8BA-ACED9C959BBD}" dt="2025-06-25T08:51:31.830" v="14381" actId="2696"/>
        <pc:sldMkLst>
          <pc:docMk/>
          <pc:sldMk cId="3824026110" sldId="301"/>
        </pc:sldMkLst>
      </pc:sldChg>
      <pc:sldChg chg="addSp delSp modSp add mod modTransition">
        <pc:chgData name="Oga Yusuke" userId="eaf32524-b8a4-4d3d-af03-96ad69701f79" providerId="ADAL" clId="{91260037-89B3-4942-B8BA-ACED9C959BBD}" dt="2025-06-22T17:46:11.995" v="10361" actId="14100"/>
        <pc:sldMkLst>
          <pc:docMk/>
          <pc:sldMk cId="661390366" sldId="302"/>
        </pc:sldMkLst>
        <pc:spChg chg="mod">
          <ac:chgData name="Oga Yusuke" userId="eaf32524-b8a4-4d3d-af03-96ad69701f79" providerId="ADAL" clId="{91260037-89B3-4942-B8BA-ACED9C959BBD}" dt="2025-06-22T16:13:01.275" v="8338" actId="1076"/>
          <ac:spMkLst>
            <pc:docMk/>
            <pc:sldMk cId="661390366" sldId="302"/>
            <ac:spMk id="7" creationId="{50D59224-FAE1-C337-3618-0EA037265020}"/>
          </ac:spMkLst>
        </pc:spChg>
        <pc:spChg chg="mod">
          <ac:chgData name="Oga Yusuke" userId="eaf32524-b8a4-4d3d-af03-96ad69701f79" providerId="ADAL" clId="{91260037-89B3-4942-B8BA-ACED9C959BBD}" dt="2025-06-22T16:13:01.275" v="8338" actId="1076"/>
          <ac:spMkLst>
            <pc:docMk/>
            <pc:sldMk cId="661390366" sldId="302"/>
            <ac:spMk id="8" creationId="{1F6ECF49-0399-9C1D-5F54-42482104E443}"/>
          </ac:spMkLst>
        </pc:spChg>
        <pc:spChg chg="mod">
          <ac:chgData name="Oga Yusuke" userId="eaf32524-b8a4-4d3d-af03-96ad69701f79" providerId="ADAL" clId="{91260037-89B3-4942-B8BA-ACED9C959BBD}" dt="2025-06-22T16:11:55.516" v="8320" actId="14100"/>
          <ac:spMkLst>
            <pc:docMk/>
            <pc:sldMk cId="661390366" sldId="302"/>
            <ac:spMk id="21" creationId="{D69899DB-25A8-F6ED-7A8D-A90728232657}"/>
          </ac:spMkLst>
        </pc:spChg>
        <pc:spChg chg="mod">
          <ac:chgData name="Oga Yusuke" userId="eaf32524-b8a4-4d3d-af03-96ad69701f79" providerId="ADAL" clId="{91260037-89B3-4942-B8BA-ACED9C959BBD}" dt="2025-06-22T16:11:45.928" v="8318" actId="465"/>
          <ac:spMkLst>
            <pc:docMk/>
            <pc:sldMk cId="661390366" sldId="302"/>
            <ac:spMk id="26" creationId="{5A561FBD-DD46-2737-322D-109169901C3C}"/>
          </ac:spMkLst>
        </pc:spChg>
        <pc:spChg chg="mod">
          <ac:chgData name="Oga Yusuke" userId="eaf32524-b8a4-4d3d-af03-96ad69701f79" providerId="ADAL" clId="{91260037-89B3-4942-B8BA-ACED9C959BBD}" dt="2025-06-22T16:11:45.928" v="8318" actId="465"/>
          <ac:spMkLst>
            <pc:docMk/>
            <pc:sldMk cId="661390366" sldId="302"/>
            <ac:spMk id="27" creationId="{AF3C3185-E8C1-AF70-984F-D2568029D096}"/>
          </ac:spMkLst>
        </pc:spChg>
        <pc:spChg chg="mod">
          <ac:chgData name="Oga Yusuke" userId="eaf32524-b8a4-4d3d-af03-96ad69701f79" providerId="ADAL" clId="{91260037-89B3-4942-B8BA-ACED9C959BBD}" dt="2025-06-22T16:11:45.928" v="8318" actId="465"/>
          <ac:spMkLst>
            <pc:docMk/>
            <pc:sldMk cId="661390366" sldId="302"/>
            <ac:spMk id="29" creationId="{35D103B5-712F-BCDF-2BE5-0CA30FC0785F}"/>
          </ac:spMkLst>
        </pc:spChg>
        <pc:spChg chg="mod">
          <ac:chgData name="Oga Yusuke" userId="eaf32524-b8a4-4d3d-af03-96ad69701f79" providerId="ADAL" clId="{91260037-89B3-4942-B8BA-ACED9C959BBD}" dt="2025-06-22T16:11:45.928" v="8318" actId="465"/>
          <ac:spMkLst>
            <pc:docMk/>
            <pc:sldMk cId="661390366" sldId="302"/>
            <ac:spMk id="33" creationId="{CF8C146F-CF3A-4E6B-8B05-F9F232971A7C}"/>
          </ac:spMkLst>
        </pc:spChg>
        <pc:spChg chg="mod">
          <ac:chgData name="Oga Yusuke" userId="eaf32524-b8a4-4d3d-af03-96ad69701f79" providerId="ADAL" clId="{91260037-89B3-4942-B8BA-ACED9C959BBD}" dt="2025-06-22T16:11:45.928" v="8318" actId="465"/>
          <ac:spMkLst>
            <pc:docMk/>
            <pc:sldMk cId="661390366" sldId="302"/>
            <ac:spMk id="36" creationId="{3A4CBE25-17D5-6FB1-CDA5-48BD070A9EBA}"/>
          </ac:spMkLst>
        </pc:spChg>
        <pc:spChg chg="mod">
          <ac:chgData name="Oga Yusuke" userId="eaf32524-b8a4-4d3d-af03-96ad69701f79" providerId="ADAL" clId="{91260037-89B3-4942-B8BA-ACED9C959BBD}" dt="2025-06-22T16:11:45.928" v="8318" actId="465"/>
          <ac:spMkLst>
            <pc:docMk/>
            <pc:sldMk cId="661390366" sldId="302"/>
            <ac:spMk id="37" creationId="{A946BF25-E078-2390-2144-73698DFEB529}"/>
          </ac:spMkLst>
        </pc:spChg>
        <pc:spChg chg="mod">
          <ac:chgData name="Oga Yusuke" userId="eaf32524-b8a4-4d3d-af03-96ad69701f79" providerId="ADAL" clId="{91260037-89B3-4942-B8BA-ACED9C959BBD}" dt="2025-06-22T16:11:45.928" v="8318" actId="465"/>
          <ac:spMkLst>
            <pc:docMk/>
            <pc:sldMk cId="661390366" sldId="302"/>
            <ac:spMk id="38" creationId="{F5CCAE49-0242-E1DA-1CB0-27188FB9CF01}"/>
          </ac:spMkLst>
        </pc:spChg>
        <pc:spChg chg="mod">
          <ac:chgData name="Oga Yusuke" userId="eaf32524-b8a4-4d3d-af03-96ad69701f79" providerId="ADAL" clId="{91260037-89B3-4942-B8BA-ACED9C959BBD}" dt="2025-06-22T16:11:45.928" v="8318" actId="465"/>
          <ac:spMkLst>
            <pc:docMk/>
            <pc:sldMk cId="661390366" sldId="302"/>
            <ac:spMk id="39" creationId="{8540376F-B8D2-210F-9C59-CF20F5E5B427}"/>
          </ac:spMkLst>
        </pc:spChg>
        <pc:spChg chg="mod">
          <ac:chgData name="Oga Yusuke" userId="eaf32524-b8a4-4d3d-af03-96ad69701f79" providerId="ADAL" clId="{91260037-89B3-4942-B8BA-ACED9C959BBD}" dt="2025-06-22T15:59:57.355" v="8171" actId="1076"/>
          <ac:spMkLst>
            <pc:docMk/>
            <pc:sldMk cId="661390366" sldId="302"/>
            <ac:spMk id="57" creationId="{E9C8869C-DE49-32CC-B774-EA9AB7C8D5B1}"/>
          </ac:spMkLst>
        </pc:spChg>
        <pc:spChg chg="mod">
          <ac:chgData name="Oga Yusuke" userId="eaf32524-b8a4-4d3d-af03-96ad69701f79" providerId="ADAL" clId="{91260037-89B3-4942-B8BA-ACED9C959BBD}" dt="2025-06-22T16:12:56.546" v="8337" actId="1076"/>
          <ac:spMkLst>
            <pc:docMk/>
            <pc:sldMk cId="661390366" sldId="302"/>
            <ac:spMk id="75" creationId="{637F2A47-2440-987D-7377-C000017A3640}"/>
          </ac:spMkLst>
        </pc:spChg>
        <pc:grpChg chg="add mod">
          <ac:chgData name="Oga Yusuke" userId="eaf32524-b8a4-4d3d-af03-96ad69701f79" providerId="ADAL" clId="{91260037-89B3-4942-B8BA-ACED9C959BBD}" dt="2025-06-22T16:13:01.275" v="8338" actId="1076"/>
          <ac:grpSpMkLst>
            <pc:docMk/>
            <pc:sldMk cId="661390366" sldId="302"/>
            <ac:grpSpMk id="20" creationId="{87345E3A-7528-D7F9-2792-7DEA454141E6}"/>
          </ac:grpSpMkLst>
        </pc:grpChg>
        <pc:grpChg chg="mod">
          <ac:chgData name="Oga Yusuke" userId="eaf32524-b8a4-4d3d-af03-96ad69701f79" providerId="ADAL" clId="{91260037-89B3-4942-B8BA-ACED9C959BBD}" dt="2025-06-22T15:59:57.355" v="8171" actId="1076"/>
          <ac:grpSpMkLst>
            <pc:docMk/>
            <pc:sldMk cId="661390366" sldId="302"/>
            <ac:grpSpMk id="71" creationId="{524F8021-4262-2028-5853-E2490C0D4A0D}"/>
          </ac:grpSpMkLst>
        </pc:grpChg>
        <pc:grpChg chg="mod">
          <ac:chgData name="Oga Yusuke" userId="eaf32524-b8a4-4d3d-af03-96ad69701f79" providerId="ADAL" clId="{91260037-89B3-4942-B8BA-ACED9C959BBD}" dt="2025-06-22T15:59:57.355" v="8171" actId="1076"/>
          <ac:grpSpMkLst>
            <pc:docMk/>
            <pc:sldMk cId="661390366" sldId="302"/>
            <ac:grpSpMk id="72" creationId="{BD77F2DF-D90B-4004-4156-EC7C34203326}"/>
          </ac:grpSpMkLst>
        </pc:grpChg>
        <pc:grpChg chg="mod">
          <ac:chgData name="Oga Yusuke" userId="eaf32524-b8a4-4d3d-af03-96ad69701f79" providerId="ADAL" clId="{91260037-89B3-4942-B8BA-ACED9C959BBD}" dt="2025-06-22T15:59:57.355" v="8171" actId="1076"/>
          <ac:grpSpMkLst>
            <pc:docMk/>
            <pc:sldMk cId="661390366" sldId="302"/>
            <ac:grpSpMk id="73" creationId="{05BD6C15-BE9D-D0A1-6B2B-A0FDF4687D74}"/>
          </ac:grpSpMkLst>
        </pc:grpChg>
        <pc:picChg chg="add mod">
          <ac:chgData name="Oga Yusuke" userId="eaf32524-b8a4-4d3d-af03-96ad69701f79" providerId="ADAL" clId="{91260037-89B3-4942-B8BA-ACED9C959BBD}" dt="2025-06-22T17:46:11.995" v="10361" actId="14100"/>
          <ac:picMkLst>
            <pc:docMk/>
            <pc:sldMk cId="661390366" sldId="302"/>
            <ac:picMk id="17" creationId="{E301C1B8-CF4B-8C3E-FC7A-3633BEBDEB1A}"/>
          </ac:picMkLst>
        </pc:picChg>
        <pc:picChg chg="add mod modCrop">
          <ac:chgData name="Oga Yusuke" userId="eaf32524-b8a4-4d3d-af03-96ad69701f79" providerId="ADAL" clId="{91260037-89B3-4942-B8BA-ACED9C959BBD}" dt="2025-06-22T16:13:01.275" v="8338" actId="1076"/>
          <ac:picMkLst>
            <pc:docMk/>
            <pc:sldMk cId="661390366" sldId="302"/>
            <ac:picMk id="19" creationId="{14D27BE4-3FA7-5EE6-5E7D-6657CA84C31E}"/>
          </ac:picMkLst>
        </pc:picChg>
      </pc:sldChg>
      <pc:sldChg chg="new del">
        <pc:chgData name="Oga Yusuke" userId="eaf32524-b8a4-4d3d-af03-96ad69701f79" providerId="ADAL" clId="{91260037-89B3-4942-B8BA-ACED9C959BBD}" dt="2025-06-22T13:56:02.793" v="8125" actId="680"/>
        <pc:sldMkLst>
          <pc:docMk/>
          <pc:sldMk cId="2080214369" sldId="302"/>
        </pc:sldMkLst>
      </pc:sldChg>
      <pc:sldChg chg="add del">
        <pc:chgData name="Oga Yusuke" userId="eaf32524-b8a4-4d3d-af03-96ad69701f79" providerId="ADAL" clId="{91260037-89B3-4942-B8BA-ACED9C959BBD}" dt="2025-06-22T16:02:32.821" v="8191"/>
        <pc:sldMkLst>
          <pc:docMk/>
          <pc:sldMk cId="2865514356" sldId="303"/>
        </pc:sldMkLst>
      </pc:sldChg>
      <pc:sldChg chg="addSp delSp modSp new mod modTransition setBg modNotesTx">
        <pc:chgData name="Oga Yusuke" userId="eaf32524-b8a4-4d3d-af03-96ad69701f79" providerId="ADAL" clId="{91260037-89B3-4942-B8BA-ACED9C959BBD}" dt="2025-06-28T07:02:50.149" v="24154" actId="20577"/>
        <pc:sldMkLst>
          <pc:docMk/>
          <pc:sldMk cId="2953114093" sldId="303"/>
        </pc:sldMkLst>
        <pc:spChg chg="add mod">
          <ac:chgData name="Oga Yusuke" userId="eaf32524-b8a4-4d3d-af03-96ad69701f79" providerId="ADAL" clId="{91260037-89B3-4942-B8BA-ACED9C959BBD}" dt="2025-06-22T16:19:38.651" v="8552" actId="207"/>
          <ac:spMkLst>
            <pc:docMk/>
            <pc:sldMk cId="2953114093" sldId="303"/>
            <ac:spMk id="4" creationId="{25EFBD95-A694-1EE0-E452-37DEC79836EB}"/>
          </ac:spMkLst>
        </pc:spChg>
        <pc:spChg chg="add mod">
          <ac:chgData name="Oga Yusuke" userId="eaf32524-b8a4-4d3d-af03-96ad69701f79" providerId="ADAL" clId="{91260037-89B3-4942-B8BA-ACED9C959BBD}" dt="2025-06-22T16:03:29.282" v="8204"/>
          <ac:spMkLst>
            <pc:docMk/>
            <pc:sldMk cId="2953114093" sldId="303"/>
            <ac:spMk id="6" creationId="{531D6872-1EDC-14B7-0B55-07403CA391F2}"/>
          </ac:spMkLst>
        </pc:spChg>
        <pc:spChg chg="mod">
          <ac:chgData name="Oga Yusuke" userId="eaf32524-b8a4-4d3d-af03-96ad69701f79" providerId="ADAL" clId="{91260037-89B3-4942-B8BA-ACED9C959BBD}" dt="2025-06-22T16:13:16.776" v="8340"/>
          <ac:spMkLst>
            <pc:docMk/>
            <pc:sldMk cId="2953114093" sldId="303"/>
            <ac:spMk id="41" creationId="{F21B0BB0-45EC-BA8A-4E49-1A3508AA60C7}"/>
          </ac:spMkLst>
        </pc:spChg>
        <pc:spChg chg="mod">
          <ac:chgData name="Oga Yusuke" userId="eaf32524-b8a4-4d3d-af03-96ad69701f79" providerId="ADAL" clId="{91260037-89B3-4942-B8BA-ACED9C959BBD}" dt="2025-06-22T16:13:16.776" v="8340"/>
          <ac:spMkLst>
            <pc:docMk/>
            <pc:sldMk cId="2953114093" sldId="303"/>
            <ac:spMk id="46" creationId="{FF53B620-032C-56B5-9A2E-2FEB7D94B41F}"/>
          </ac:spMkLst>
        </pc:spChg>
        <pc:spChg chg="mod">
          <ac:chgData name="Oga Yusuke" userId="eaf32524-b8a4-4d3d-af03-96ad69701f79" providerId="ADAL" clId="{91260037-89B3-4942-B8BA-ACED9C959BBD}" dt="2025-06-22T16:13:16.776" v="8340"/>
          <ac:spMkLst>
            <pc:docMk/>
            <pc:sldMk cId="2953114093" sldId="303"/>
            <ac:spMk id="47" creationId="{3025DE90-2875-B14E-1E01-598B39C48641}"/>
          </ac:spMkLst>
        </pc:spChg>
        <pc:spChg chg="mod">
          <ac:chgData name="Oga Yusuke" userId="eaf32524-b8a4-4d3d-af03-96ad69701f79" providerId="ADAL" clId="{91260037-89B3-4942-B8BA-ACED9C959BBD}" dt="2025-06-22T16:13:16.776" v="8340"/>
          <ac:spMkLst>
            <pc:docMk/>
            <pc:sldMk cId="2953114093" sldId="303"/>
            <ac:spMk id="48" creationId="{9734D50D-1177-60C5-DD53-23073942360F}"/>
          </ac:spMkLst>
        </pc:spChg>
        <pc:spChg chg="mod">
          <ac:chgData name="Oga Yusuke" userId="eaf32524-b8a4-4d3d-af03-96ad69701f79" providerId="ADAL" clId="{91260037-89B3-4942-B8BA-ACED9C959BBD}" dt="2025-06-22T16:13:16.776" v="8340"/>
          <ac:spMkLst>
            <pc:docMk/>
            <pc:sldMk cId="2953114093" sldId="303"/>
            <ac:spMk id="49" creationId="{5872B068-486A-142B-7833-9564F4F60283}"/>
          </ac:spMkLst>
        </pc:spChg>
        <pc:spChg chg="mod">
          <ac:chgData name="Oga Yusuke" userId="eaf32524-b8a4-4d3d-af03-96ad69701f79" providerId="ADAL" clId="{91260037-89B3-4942-B8BA-ACED9C959BBD}" dt="2025-06-22T16:13:16.776" v="8340"/>
          <ac:spMkLst>
            <pc:docMk/>
            <pc:sldMk cId="2953114093" sldId="303"/>
            <ac:spMk id="50" creationId="{870BDC13-E5D0-B991-B50D-B84B2E37D546}"/>
          </ac:spMkLst>
        </pc:spChg>
        <pc:spChg chg="mod">
          <ac:chgData name="Oga Yusuke" userId="eaf32524-b8a4-4d3d-af03-96ad69701f79" providerId="ADAL" clId="{91260037-89B3-4942-B8BA-ACED9C959BBD}" dt="2025-06-22T16:13:16.776" v="8340"/>
          <ac:spMkLst>
            <pc:docMk/>
            <pc:sldMk cId="2953114093" sldId="303"/>
            <ac:spMk id="51" creationId="{B7928B59-94B4-0108-ED0D-CABBE9594358}"/>
          </ac:spMkLst>
        </pc:spChg>
        <pc:spChg chg="mod">
          <ac:chgData name="Oga Yusuke" userId="eaf32524-b8a4-4d3d-af03-96ad69701f79" providerId="ADAL" clId="{91260037-89B3-4942-B8BA-ACED9C959BBD}" dt="2025-06-22T16:13:16.776" v="8340"/>
          <ac:spMkLst>
            <pc:docMk/>
            <pc:sldMk cId="2953114093" sldId="303"/>
            <ac:spMk id="52" creationId="{71C5EBD2-DFAC-3372-826C-6D7612D9B0B6}"/>
          </ac:spMkLst>
        </pc:spChg>
        <pc:spChg chg="mod">
          <ac:chgData name="Oga Yusuke" userId="eaf32524-b8a4-4d3d-af03-96ad69701f79" providerId="ADAL" clId="{91260037-89B3-4942-B8BA-ACED9C959BBD}" dt="2025-06-22T16:13:16.776" v="8340"/>
          <ac:spMkLst>
            <pc:docMk/>
            <pc:sldMk cId="2953114093" sldId="303"/>
            <ac:spMk id="53" creationId="{F709F68F-19BD-1A2A-1C08-A06BD74EA50C}"/>
          </ac:spMkLst>
        </pc:spChg>
        <pc:spChg chg="add mod">
          <ac:chgData name="Oga Yusuke" userId="eaf32524-b8a4-4d3d-af03-96ad69701f79" providerId="ADAL" clId="{91260037-89B3-4942-B8BA-ACED9C959BBD}" dt="2025-06-22T16:21:49.372" v="8592" actId="1076"/>
          <ac:spMkLst>
            <pc:docMk/>
            <pc:sldMk cId="2953114093" sldId="303"/>
            <ac:spMk id="64" creationId="{20E997C8-449E-60DE-D140-34F871D8C6EA}"/>
          </ac:spMkLst>
        </pc:spChg>
        <pc:spChg chg="add del mod">
          <ac:chgData name="Oga Yusuke" userId="eaf32524-b8a4-4d3d-af03-96ad69701f79" providerId="ADAL" clId="{91260037-89B3-4942-B8BA-ACED9C959BBD}" dt="2025-06-22T16:39:54.331" v="9186" actId="1076"/>
          <ac:spMkLst>
            <pc:docMk/>
            <pc:sldMk cId="2953114093" sldId="303"/>
            <ac:spMk id="70" creationId="{12613165-0057-0682-4369-CE3C472E6234}"/>
          </ac:spMkLst>
        </pc:spChg>
        <pc:spChg chg="add mod">
          <ac:chgData name="Oga Yusuke" userId="eaf32524-b8a4-4d3d-af03-96ad69701f79" providerId="ADAL" clId="{91260037-89B3-4942-B8BA-ACED9C959BBD}" dt="2025-06-22T16:41:40.524" v="9196" actId="1076"/>
          <ac:spMkLst>
            <pc:docMk/>
            <pc:sldMk cId="2953114093" sldId="303"/>
            <ac:spMk id="86" creationId="{5493596C-41A1-7307-0B93-34ED00700B74}"/>
          </ac:spMkLst>
        </pc:spChg>
        <pc:grpChg chg="mod">
          <ac:chgData name="Oga Yusuke" userId="eaf32524-b8a4-4d3d-af03-96ad69701f79" providerId="ADAL" clId="{91260037-89B3-4942-B8BA-ACED9C959BBD}" dt="2025-06-22T16:13:19.750" v="8341" actId="1076"/>
          <ac:grpSpMkLst>
            <pc:docMk/>
            <pc:sldMk cId="2953114093" sldId="303"/>
            <ac:grpSpMk id="40" creationId="{E71EE3A0-DEB7-792B-D27A-BBCB67026041}"/>
          </ac:grpSpMkLst>
        </pc:grpChg>
        <pc:grpChg chg="mod">
          <ac:chgData name="Oga Yusuke" userId="eaf32524-b8a4-4d3d-af03-96ad69701f79" providerId="ADAL" clId="{91260037-89B3-4942-B8BA-ACED9C959BBD}" dt="2025-06-22T16:13:16.776" v="8340"/>
          <ac:grpSpMkLst>
            <pc:docMk/>
            <pc:sldMk cId="2953114093" sldId="303"/>
            <ac:grpSpMk id="42" creationId="{F442563D-24A9-C6AA-A336-40E15420820A}"/>
          </ac:grpSpMkLst>
        </pc:grpChg>
        <pc:picChg chg="add mod">
          <ac:chgData name="Oga Yusuke" userId="eaf32524-b8a4-4d3d-af03-96ad69701f79" providerId="ADAL" clId="{91260037-89B3-4942-B8BA-ACED9C959BBD}" dt="2025-06-22T16:13:26.824" v="8344" actId="1076"/>
          <ac:picMkLst>
            <pc:docMk/>
            <pc:sldMk cId="2953114093" sldId="303"/>
            <ac:picMk id="5" creationId="{9CC087E8-6F66-A31D-E75F-AFA0C31013F8}"/>
          </ac:picMkLst>
        </pc:picChg>
      </pc:sldChg>
      <pc:sldChg chg="add del">
        <pc:chgData name="Oga Yusuke" userId="eaf32524-b8a4-4d3d-af03-96ad69701f79" providerId="ADAL" clId="{91260037-89B3-4942-B8BA-ACED9C959BBD}" dt="2025-06-30T05:52:05.459" v="29240" actId="2696"/>
        <pc:sldMkLst>
          <pc:docMk/>
          <pc:sldMk cId="1123179989" sldId="304"/>
        </pc:sldMkLst>
      </pc:sldChg>
      <pc:sldChg chg="addSp delSp modSp add del mod ord modShow modNotesTx">
        <pc:chgData name="Oga Yusuke" userId="eaf32524-b8a4-4d3d-af03-96ad69701f79" providerId="ADAL" clId="{91260037-89B3-4942-B8BA-ACED9C959BBD}" dt="2025-06-25T08:51:31.830" v="14381" actId="2696"/>
        <pc:sldMkLst>
          <pc:docMk/>
          <pc:sldMk cId="3784726870" sldId="304"/>
        </pc:sldMkLst>
      </pc:sldChg>
      <pc:sldChg chg="addSp delSp modSp add mod setBg modNotesTx">
        <pc:chgData name="Oga Yusuke" userId="eaf32524-b8a4-4d3d-af03-96ad69701f79" providerId="ADAL" clId="{91260037-89B3-4942-B8BA-ACED9C959BBD}" dt="2025-06-29T16:03:34.346" v="29165" actId="20577"/>
        <pc:sldMkLst>
          <pc:docMk/>
          <pc:sldMk cId="3216798602" sldId="305"/>
        </pc:sldMkLst>
        <pc:spChg chg="add mod">
          <ac:chgData name="Oga Yusuke" userId="eaf32524-b8a4-4d3d-af03-96ad69701f79" providerId="ADAL" clId="{91260037-89B3-4942-B8BA-ACED9C959BBD}" dt="2025-06-28T07:09:47.082" v="24316" actId="14100"/>
          <ac:spMkLst>
            <pc:docMk/>
            <pc:sldMk cId="3216798602" sldId="305"/>
            <ac:spMk id="2" creationId="{18056452-1F32-CD84-20CE-6E9131FE145B}"/>
          </ac:spMkLst>
        </pc:spChg>
        <pc:spChg chg="mod">
          <ac:chgData name="Oga Yusuke" userId="eaf32524-b8a4-4d3d-af03-96ad69701f79" providerId="ADAL" clId="{91260037-89B3-4942-B8BA-ACED9C959BBD}" dt="2025-06-28T09:34:40.226" v="24662" actId="167"/>
          <ac:spMkLst>
            <pc:docMk/>
            <pc:sldMk cId="3216798602" sldId="305"/>
            <ac:spMk id="4" creationId="{CABB19D4-466F-5DD2-9EE6-DC66567519B7}"/>
          </ac:spMkLst>
        </pc:spChg>
        <pc:spChg chg="mod">
          <ac:chgData name="Oga Yusuke" userId="eaf32524-b8a4-4d3d-af03-96ad69701f79" providerId="ADAL" clId="{91260037-89B3-4942-B8BA-ACED9C959BBD}" dt="2025-06-28T09:31:48.086" v="24616" actId="14100"/>
          <ac:spMkLst>
            <pc:docMk/>
            <pc:sldMk cId="3216798602" sldId="305"/>
            <ac:spMk id="7" creationId="{35FCF75D-D346-D19B-5847-92F520AD943A}"/>
          </ac:spMkLst>
        </pc:spChg>
        <pc:spChg chg="mod">
          <ac:chgData name="Oga Yusuke" userId="eaf32524-b8a4-4d3d-af03-96ad69701f79" providerId="ADAL" clId="{91260037-89B3-4942-B8BA-ACED9C959BBD}" dt="2025-06-28T09:29:31.565" v="24613" actId="1076"/>
          <ac:spMkLst>
            <pc:docMk/>
            <pc:sldMk cId="3216798602" sldId="305"/>
            <ac:spMk id="8" creationId="{4F448A31-00FF-C7CA-B9E4-B2557F920A48}"/>
          </ac:spMkLst>
        </pc:spChg>
        <pc:spChg chg="mod">
          <ac:chgData name="Oga Yusuke" userId="eaf32524-b8a4-4d3d-af03-96ad69701f79" providerId="ADAL" clId="{91260037-89B3-4942-B8BA-ACED9C959BBD}" dt="2025-06-28T07:06:57.812" v="24258" actId="207"/>
          <ac:spMkLst>
            <pc:docMk/>
            <pc:sldMk cId="3216798602" sldId="305"/>
            <ac:spMk id="11" creationId="{AEBBF55B-064F-4037-FFE9-E68556789172}"/>
          </ac:spMkLst>
        </pc:spChg>
        <pc:spChg chg="add mod">
          <ac:chgData name="Oga Yusuke" userId="eaf32524-b8a4-4d3d-af03-96ad69701f79" providerId="ADAL" clId="{91260037-89B3-4942-B8BA-ACED9C959BBD}" dt="2025-06-28T09:31:44.147" v="24615" actId="1076"/>
          <ac:spMkLst>
            <pc:docMk/>
            <pc:sldMk cId="3216798602" sldId="305"/>
            <ac:spMk id="21" creationId="{43336193-42F1-40D2-E8B6-435464BDC237}"/>
          </ac:spMkLst>
        </pc:spChg>
        <pc:spChg chg="add mod">
          <ac:chgData name="Oga Yusuke" userId="eaf32524-b8a4-4d3d-af03-96ad69701f79" providerId="ADAL" clId="{91260037-89B3-4942-B8BA-ACED9C959BBD}" dt="2025-06-28T09:31:44.147" v="24615" actId="1076"/>
          <ac:spMkLst>
            <pc:docMk/>
            <pc:sldMk cId="3216798602" sldId="305"/>
            <ac:spMk id="22" creationId="{07A2DBF8-A6B9-6C88-5DA1-55BDD8B06A67}"/>
          </ac:spMkLst>
        </pc:spChg>
        <pc:spChg chg="add mod">
          <ac:chgData name="Oga Yusuke" userId="eaf32524-b8a4-4d3d-af03-96ad69701f79" providerId="ADAL" clId="{91260037-89B3-4942-B8BA-ACED9C959BBD}" dt="2025-06-28T09:31:44.147" v="24615" actId="1076"/>
          <ac:spMkLst>
            <pc:docMk/>
            <pc:sldMk cId="3216798602" sldId="305"/>
            <ac:spMk id="23" creationId="{388D624B-F3B8-315C-CF94-34C20280C620}"/>
          </ac:spMkLst>
        </pc:spChg>
        <pc:spChg chg="add mod">
          <ac:chgData name="Oga Yusuke" userId="eaf32524-b8a4-4d3d-af03-96ad69701f79" providerId="ADAL" clId="{91260037-89B3-4942-B8BA-ACED9C959BBD}" dt="2025-06-28T09:31:44.147" v="24615" actId="1076"/>
          <ac:spMkLst>
            <pc:docMk/>
            <pc:sldMk cId="3216798602" sldId="305"/>
            <ac:spMk id="24" creationId="{25C9A21D-33A7-40D2-5024-F9D821EDFC63}"/>
          </ac:spMkLst>
        </pc:spChg>
        <pc:spChg chg="add mod">
          <ac:chgData name="Oga Yusuke" userId="eaf32524-b8a4-4d3d-af03-96ad69701f79" providerId="ADAL" clId="{91260037-89B3-4942-B8BA-ACED9C959BBD}" dt="2025-06-28T09:31:44.147" v="24615" actId="1076"/>
          <ac:spMkLst>
            <pc:docMk/>
            <pc:sldMk cId="3216798602" sldId="305"/>
            <ac:spMk id="25" creationId="{D7C3B865-DF79-D492-5078-3CE4E38855EE}"/>
          </ac:spMkLst>
        </pc:spChg>
        <pc:spChg chg="add mod">
          <ac:chgData name="Oga Yusuke" userId="eaf32524-b8a4-4d3d-af03-96ad69701f79" providerId="ADAL" clId="{91260037-89B3-4942-B8BA-ACED9C959BBD}" dt="2025-06-28T09:33:53.532" v="24648" actId="1076"/>
          <ac:spMkLst>
            <pc:docMk/>
            <pc:sldMk cId="3216798602" sldId="305"/>
            <ac:spMk id="27" creationId="{6EE621F3-8668-BF5E-8D60-A4FD4AB917D8}"/>
          </ac:spMkLst>
        </pc:spChg>
        <pc:spChg chg="add mod">
          <ac:chgData name="Oga Yusuke" userId="eaf32524-b8a4-4d3d-af03-96ad69701f79" providerId="ADAL" clId="{91260037-89B3-4942-B8BA-ACED9C959BBD}" dt="2025-06-28T09:33:53.532" v="24648" actId="1076"/>
          <ac:spMkLst>
            <pc:docMk/>
            <pc:sldMk cId="3216798602" sldId="305"/>
            <ac:spMk id="28" creationId="{970EEB5B-7C65-BB89-F924-BD48459AFBAC}"/>
          </ac:spMkLst>
        </pc:spChg>
        <pc:spChg chg="add mod">
          <ac:chgData name="Oga Yusuke" userId="eaf32524-b8a4-4d3d-af03-96ad69701f79" providerId="ADAL" clId="{91260037-89B3-4942-B8BA-ACED9C959BBD}" dt="2025-06-28T09:33:53.532" v="24648" actId="1076"/>
          <ac:spMkLst>
            <pc:docMk/>
            <pc:sldMk cId="3216798602" sldId="305"/>
            <ac:spMk id="29" creationId="{4396EFA4-8063-CC38-AD16-7FD4E7AB46E4}"/>
          </ac:spMkLst>
        </pc:spChg>
        <pc:spChg chg="add mod">
          <ac:chgData name="Oga Yusuke" userId="eaf32524-b8a4-4d3d-af03-96ad69701f79" providerId="ADAL" clId="{91260037-89B3-4942-B8BA-ACED9C959BBD}" dt="2025-06-28T09:32:12.215" v="24626" actId="1076"/>
          <ac:spMkLst>
            <pc:docMk/>
            <pc:sldMk cId="3216798602" sldId="305"/>
            <ac:spMk id="30" creationId="{8B5E5E4B-5927-1702-61D2-859E854BB42F}"/>
          </ac:spMkLst>
        </pc:spChg>
        <pc:spChg chg="add mod">
          <ac:chgData name="Oga Yusuke" userId="eaf32524-b8a4-4d3d-af03-96ad69701f79" providerId="ADAL" clId="{91260037-89B3-4942-B8BA-ACED9C959BBD}" dt="2025-06-28T09:32:17.465" v="24627" actId="571"/>
          <ac:spMkLst>
            <pc:docMk/>
            <pc:sldMk cId="3216798602" sldId="305"/>
            <ac:spMk id="31" creationId="{BDED53F4-C124-0284-2956-1BF5FD5EB955}"/>
          </ac:spMkLst>
        </pc:spChg>
        <pc:spChg chg="add mod">
          <ac:chgData name="Oga Yusuke" userId="eaf32524-b8a4-4d3d-af03-96ad69701f79" providerId="ADAL" clId="{91260037-89B3-4942-B8BA-ACED9C959BBD}" dt="2025-06-28T09:32:21.955" v="24628" actId="571"/>
          <ac:spMkLst>
            <pc:docMk/>
            <pc:sldMk cId="3216798602" sldId="305"/>
            <ac:spMk id="32" creationId="{17486675-1775-4227-D2FF-7A0239DDFC71}"/>
          </ac:spMkLst>
        </pc:spChg>
        <pc:spChg chg="add mod">
          <ac:chgData name="Oga Yusuke" userId="eaf32524-b8a4-4d3d-af03-96ad69701f79" providerId="ADAL" clId="{91260037-89B3-4942-B8BA-ACED9C959BBD}" dt="2025-06-28T09:34:04.761" v="24652" actId="14100"/>
          <ac:spMkLst>
            <pc:docMk/>
            <pc:sldMk cId="3216798602" sldId="305"/>
            <ac:spMk id="33" creationId="{3A788F2A-CF93-1FA6-CD4D-CB9036113CD5}"/>
          </ac:spMkLst>
        </pc:spChg>
        <pc:spChg chg="add mod">
          <ac:chgData name="Oga Yusuke" userId="eaf32524-b8a4-4d3d-af03-96ad69701f79" providerId="ADAL" clId="{91260037-89B3-4942-B8BA-ACED9C959BBD}" dt="2025-06-28T09:34:37.177" v="24661" actId="167"/>
          <ac:spMkLst>
            <pc:docMk/>
            <pc:sldMk cId="3216798602" sldId="305"/>
            <ac:spMk id="36" creationId="{50EAA957-A314-9FFC-592B-056CD89599EB}"/>
          </ac:spMkLst>
        </pc:spChg>
        <pc:spChg chg="add mod">
          <ac:chgData name="Oga Yusuke" userId="eaf32524-b8a4-4d3d-af03-96ad69701f79" providerId="ADAL" clId="{91260037-89B3-4942-B8BA-ACED9C959BBD}" dt="2025-06-28T09:34:37.177" v="24661" actId="167"/>
          <ac:spMkLst>
            <pc:docMk/>
            <pc:sldMk cId="3216798602" sldId="305"/>
            <ac:spMk id="37" creationId="{6AA87E63-4058-B092-4163-CD0F6041B22E}"/>
          </ac:spMkLst>
        </pc:spChg>
        <pc:graphicFrameChg chg="add mod modGraphic">
          <ac:chgData name="Oga Yusuke" userId="eaf32524-b8a4-4d3d-af03-96ad69701f79" providerId="ADAL" clId="{91260037-89B3-4942-B8BA-ACED9C959BBD}" dt="2025-06-28T09:23:56.077" v="24512"/>
          <ac:graphicFrameMkLst>
            <pc:docMk/>
            <pc:sldMk cId="3216798602" sldId="305"/>
            <ac:graphicFrameMk id="17" creationId="{599B545D-79EC-4C69-E6AF-A431192EFFCC}"/>
          </ac:graphicFrameMkLst>
        </pc:graphicFrameChg>
        <pc:picChg chg="add mod">
          <ac:chgData name="Oga Yusuke" userId="eaf32524-b8a4-4d3d-af03-96ad69701f79" providerId="ADAL" clId="{91260037-89B3-4942-B8BA-ACED9C959BBD}" dt="2025-06-28T09:34:31.543" v="24660" actId="1076"/>
          <ac:picMkLst>
            <pc:docMk/>
            <pc:sldMk cId="3216798602" sldId="305"/>
            <ac:picMk id="3" creationId="{DA710BD3-9188-A701-D488-5B4F3659A6EC}"/>
          </ac:picMkLst>
        </pc:picChg>
        <pc:picChg chg="add mod">
          <ac:chgData name="Oga Yusuke" userId="eaf32524-b8a4-4d3d-af03-96ad69701f79" providerId="ADAL" clId="{91260037-89B3-4942-B8BA-ACED9C959BBD}" dt="2025-06-28T07:21:45.526" v="24425" actId="1076"/>
          <ac:picMkLst>
            <pc:docMk/>
            <pc:sldMk cId="3216798602" sldId="305"/>
            <ac:picMk id="9" creationId="{763AB3D9-AA62-43F1-F7EE-3203B3962547}"/>
          </ac:picMkLst>
        </pc:picChg>
        <pc:picChg chg="add mod">
          <ac:chgData name="Oga Yusuke" userId="eaf32524-b8a4-4d3d-af03-96ad69701f79" providerId="ADAL" clId="{91260037-89B3-4942-B8BA-ACED9C959BBD}" dt="2025-06-28T09:24:15.622" v="24515" actId="1076"/>
          <ac:picMkLst>
            <pc:docMk/>
            <pc:sldMk cId="3216798602" sldId="305"/>
            <ac:picMk id="13" creationId="{45DB1572-D23A-D5EE-191D-4BA94DEECF4B}"/>
          </ac:picMkLst>
        </pc:picChg>
        <pc:picChg chg="add mod">
          <ac:chgData name="Oga Yusuke" userId="eaf32524-b8a4-4d3d-af03-96ad69701f79" providerId="ADAL" clId="{91260037-89B3-4942-B8BA-ACED9C959BBD}" dt="2025-06-28T07:21:50.759" v="24428" actId="1076"/>
          <ac:picMkLst>
            <pc:docMk/>
            <pc:sldMk cId="3216798602" sldId="305"/>
            <ac:picMk id="14" creationId="{52BBBB22-79F9-360B-76FC-227FA561C235}"/>
          </ac:picMkLst>
        </pc:picChg>
        <pc:picChg chg="add mod">
          <ac:chgData name="Oga Yusuke" userId="eaf32524-b8a4-4d3d-af03-96ad69701f79" providerId="ADAL" clId="{91260037-89B3-4942-B8BA-ACED9C959BBD}" dt="2025-06-28T07:21:44.251" v="24424" actId="1076"/>
          <ac:picMkLst>
            <pc:docMk/>
            <pc:sldMk cId="3216798602" sldId="305"/>
            <ac:picMk id="15" creationId="{B7E43D43-318C-A766-C649-9791D1FCB0B4}"/>
          </ac:picMkLst>
        </pc:picChg>
        <pc:picChg chg="add mod">
          <ac:chgData name="Oga Yusuke" userId="eaf32524-b8a4-4d3d-af03-96ad69701f79" providerId="ADAL" clId="{91260037-89B3-4942-B8BA-ACED9C959BBD}" dt="2025-06-28T10:10:22.780" v="25020" actId="1076"/>
          <ac:picMkLst>
            <pc:docMk/>
            <pc:sldMk cId="3216798602" sldId="305"/>
            <ac:picMk id="18" creationId="{CFB3CBD4-FAEA-9F13-5B5B-59EFBEE68591}"/>
          </ac:picMkLst>
        </pc:picChg>
        <pc:picChg chg="add mod">
          <ac:chgData name="Oga Yusuke" userId="eaf32524-b8a4-4d3d-af03-96ad69701f79" providerId="ADAL" clId="{91260037-89B3-4942-B8BA-ACED9C959BBD}" dt="2025-06-28T10:10:22.780" v="25020" actId="1076"/>
          <ac:picMkLst>
            <pc:docMk/>
            <pc:sldMk cId="3216798602" sldId="305"/>
            <ac:picMk id="19" creationId="{C81D97C0-D375-B684-D675-D0E57CBF7280}"/>
          </ac:picMkLst>
        </pc:picChg>
        <pc:picChg chg="add mod">
          <ac:chgData name="Oga Yusuke" userId="eaf32524-b8a4-4d3d-af03-96ad69701f79" providerId="ADAL" clId="{91260037-89B3-4942-B8BA-ACED9C959BBD}" dt="2025-06-28T10:10:22.780" v="25020" actId="1076"/>
          <ac:picMkLst>
            <pc:docMk/>
            <pc:sldMk cId="3216798602" sldId="305"/>
            <ac:picMk id="20" creationId="{19D05386-DA92-F7C4-FB15-D2D8E81E66AC}"/>
          </ac:picMkLst>
        </pc:picChg>
      </pc:sldChg>
      <pc:sldChg chg="add del">
        <pc:chgData name="Oga Yusuke" userId="eaf32524-b8a4-4d3d-af03-96ad69701f79" providerId="ADAL" clId="{91260037-89B3-4942-B8BA-ACED9C959BBD}" dt="2025-06-30T05:52:01.491" v="29239" actId="2696"/>
        <pc:sldMkLst>
          <pc:docMk/>
          <pc:sldMk cId="108510005" sldId="306"/>
        </pc:sldMkLst>
      </pc:sldChg>
      <pc:sldChg chg="addSp delSp modSp add del mod ord modShow">
        <pc:chgData name="Oga Yusuke" userId="eaf32524-b8a4-4d3d-af03-96ad69701f79" providerId="ADAL" clId="{91260037-89B3-4942-B8BA-ACED9C959BBD}" dt="2025-06-25T08:51:31.830" v="14381" actId="2696"/>
        <pc:sldMkLst>
          <pc:docMk/>
          <pc:sldMk cId="546668842" sldId="306"/>
        </pc:sldMkLst>
      </pc:sldChg>
      <pc:sldChg chg="add del mod modShow">
        <pc:chgData name="Oga Yusuke" userId="eaf32524-b8a4-4d3d-af03-96ad69701f79" providerId="ADAL" clId="{91260037-89B3-4942-B8BA-ACED9C959BBD}" dt="2025-06-25T08:51:31.830" v="14381" actId="2696"/>
        <pc:sldMkLst>
          <pc:docMk/>
          <pc:sldMk cId="1134221488" sldId="307"/>
        </pc:sldMkLst>
      </pc:sldChg>
      <pc:sldChg chg="add del">
        <pc:chgData name="Oga Yusuke" userId="eaf32524-b8a4-4d3d-af03-96ad69701f79" providerId="ADAL" clId="{91260037-89B3-4942-B8BA-ACED9C959BBD}" dt="2025-06-29T16:12:58.715" v="29227" actId="2696"/>
        <pc:sldMkLst>
          <pc:docMk/>
          <pc:sldMk cId="1919106258" sldId="307"/>
        </pc:sldMkLst>
      </pc:sldChg>
      <pc:sldChg chg="addSp delSp modSp add mod ord modShow modNotesTx">
        <pc:chgData name="Oga Yusuke" userId="eaf32524-b8a4-4d3d-af03-96ad69701f79" providerId="ADAL" clId="{91260037-89B3-4942-B8BA-ACED9C959BBD}" dt="2025-06-23T15:22:26.951" v="12429" actId="20577"/>
        <pc:sldMkLst>
          <pc:docMk/>
          <pc:sldMk cId="591918105" sldId="308"/>
        </pc:sldMkLst>
        <pc:spChg chg="add mod">
          <ac:chgData name="Oga Yusuke" userId="eaf32524-b8a4-4d3d-af03-96ad69701f79" providerId="ADAL" clId="{91260037-89B3-4942-B8BA-ACED9C959BBD}" dt="2025-06-22T17:20:28.446" v="10264" actId="14861"/>
          <ac:spMkLst>
            <pc:docMk/>
            <pc:sldMk cId="591918105" sldId="308"/>
            <ac:spMk id="4" creationId="{9CF48670-CBBB-9502-928F-65160597E4D5}"/>
          </ac:spMkLst>
        </pc:spChg>
        <pc:spChg chg="mod">
          <ac:chgData name="Oga Yusuke" userId="eaf32524-b8a4-4d3d-af03-96ad69701f79" providerId="ADAL" clId="{91260037-89B3-4942-B8BA-ACED9C959BBD}" dt="2025-06-22T17:18:01.182" v="10167" actId="14100"/>
          <ac:spMkLst>
            <pc:docMk/>
            <pc:sldMk cId="591918105" sldId="308"/>
            <ac:spMk id="8" creationId="{2E61CA04-25F4-9FC2-CD62-37A000D650D1}"/>
          </ac:spMkLst>
        </pc:spChg>
        <pc:spChg chg="mod">
          <ac:chgData name="Oga Yusuke" userId="eaf32524-b8a4-4d3d-af03-96ad69701f79" providerId="ADAL" clId="{91260037-89B3-4942-B8BA-ACED9C959BBD}" dt="2025-06-22T17:17:55.012" v="10165" actId="1076"/>
          <ac:spMkLst>
            <pc:docMk/>
            <pc:sldMk cId="591918105" sldId="308"/>
            <ac:spMk id="10" creationId="{0B278C6F-B7C8-F810-C0D5-97DCB4DB35EC}"/>
          </ac:spMkLst>
        </pc:spChg>
        <pc:spChg chg="mod">
          <ac:chgData name="Oga Yusuke" userId="eaf32524-b8a4-4d3d-af03-96ad69701f79" providerId="ADAL" clId="{91260037-89B3-4942-B8BA-ACED9C959BBD}" dt="2025-06-22T17:17:55.012" v="10165" actId="1076"/>
          <ac:spMkLst>
            <pc:docMk/>
            <pc:sldMk cId="591918105" sldId="308"/>
            <ac:spMk id="11" creationId="{EBE09B0A-8E47-4D2E-D8AE-46D23286434C}"/>
          </ac:spMkLst>
        </pc:spChg>
        <pc:spChg chg="mod">
          <ac:chgData name="Oga Yusuke" userId="eaf32524-b8a4-4d3d-af03-96ad69701f79" providerId="ADAL" clId="{91260037-89B3-4942-B8BA-ACED9C959BBD}" dt="2025-06-22T17:17:36.188" v="10161" actId="1076"/>
          <ac:spMkLst>
            <pc:docMk/>
            <pc:sldMk cId="591918105" sldId="308"/>
            <ac:spMk id="12" creationId="{1A8D38CA-5E7B-4C64-DE0A-F1D3B3DCFC91}"/>
          </ac:spMkLst>
        </pc:spChg>
        <pc:spChg chg="mod">
          <ac:chgData name="Oga Yusuke" userId="eaf32524-b8a4-4d3d-af03-96ad69701f79" providerId="ADAL" clId="{91260037-89B3-4942-B8BA-ACED9C959BBD}" dt="2025-06-22T17:17:36.188" v="10161" actId="1076"/>
          <ac:spMkLst>
            <pc:docMk/>
            <pc:sldMk cId="591918105" sldId="308"/>
            <ac:spMk id="13" creationId="{95C2FCE7-169E-4505-3ECA-F2EE2CF71A51}"/>
          </ac:spMkLst>
        </pc:spChg>
        <pc:spChg chg="mod">
          <ac:chgData name="Oga Yusuke" userId="eaf32524-b8a4-4d3d-af03-96ad69701f79" providerId="ADAL" clId="{91260037-89B3-4942-B8BA-ACED9C959BBD}" dt="2025-06-22T17:14:26.810" v="10080"/>
          <ac:spMkLst>
            <pc:docMk/>
            <pc:sldMk cId="591918105" sldId="308"/>
            <ac:spMk id="14" creationId="{DA64C2A4-1848-6F58-A257-3595C8132315}"/>
          </ac:spMkLst>
        </pc:spChg>
        <pc:spChg chg="mod">
          <ac:chgData name="Oga Yusuke" userId="eaf32524-b8a4-4d3d-af03-96ad69701f79" providerId="ADAL" clId="{91260037-89B3-4942-B8BA-ACED9C959BBD}" dt="2025-06-22T17:17:36.188" v="10161" actId="1076"/>
          <ac:spMkLst>
            <pc:docMk/>
            <pc:sldMk cId="591918105" sldId="308"/>
            <ac:spMk id="16" creationId="{68404F2C-367D-D42B-AFB5-88657B8D0D2B}"/>
          </ac:spMkLst>
        </pc:spChg>
        <pc:spChg chg="mod">
          <ac:chgData name="Oga Yusuke" userId="eaf32524-b8a4-4d3d-af03-96ad69701f79" providerId="ADAL" clId="{91260037-89B3-4942-B8BA-ACED9C959BBD}" dt="2025-06-22T17:17:36.188" v="10161" actId="1076"/>
          <ac:spMkLst>
            <pc:docMk/>
            <pc:sldMk cId="591918105" sldId="308"/>
            <ac:spMk id="17" creationId="{865621C3-201E-5AB8-E092-B3E239ED4980}"/>
          </ac:spMkLst>
        </pc:spChg>
        <pc:spChg chg="mod">
          <ac:chgData name="Oga Yusuke" userId="eaf32524-b8a4-4d3d-af03-96ad69701f79" providerId="ADAL" clId="{91260037-89B3-4942-B8BA-ACED9C959BBD}" dt="2025-06-22T17:15:35.694" v="10106" actId="1076"/>
          <ac:spMkLst>
            <pc:docMk/>
            <pc:sldMk cId="591918105" sldId="308"/>
            <ac:spMk id="18" creationId="{59B29699-2229-7D08-ACA5-4890A16E9699}"/>
          </ac:spMkLst>
        </pc:spChg>
        <pc:spChg chg="mod">
          <ac:chgData name="Oga Yusuke" userId="eaf32524-b8a4-4d3d-af03-96ad69701f79" providerId="ADAL" clId="{91260037-89B3-4942-B8BA-ACED9C959BBD}" dt="2025-06-22T17:14:26.810" v="10080"/>
          <ac:spMkLst>
            <pc:docMk/>
            <pc:sldMk cId="591918105" sldId="308"/>
            <ac:spMk id="19" creationId="{CECC0E34-C01E-580E-9DB0-CF7444D133EC}"/>
          </ac:spMkLst>
        </pc:spChg>
        <pc:spChg chg="mod">
          <ac:chgData name="Oga Yusuke" userId="eaf32524-b8a4-4d3d-af03-96ad69701f79" providerId="ADAL" clId="{91260037-89B3-4942-B8BA-ACED9C959BBD}" dt="2025-06-22T17:17:46.969" v="10163" actId="1076"/>
          <ac:spMkLst>
            <pc:docMk/>
            <pc:sldMk cId="591918105" sldId="308"/>
            <ac:spMk id="20" creationId="{82599CC9-30B1-DC0B-0038-C0BEE065E232}"/>
          </ac:spMkLst>
        </pc:spChg>
        <pc:spChg chg="mod">
          <ac:chgData name="Oga Yusuke" userId="eaf32524-b8a4-4d3d-af03-96ad69701f79" providerId="ADAL" clId="{91260037-89B3-4942-B8BA-ACED9C959BBD}" dt="2025-06-22T17:17:46.969" v="10163" actId="1076"/>
          <ac:spMkLst>
            <pc:docMk/>
            <pc:sldMk cId="591918105" sldId="308"/>
            <ac:spMk id="21" creationId="{41D8E6AE-BA7C-7C16-9DE3-38861C0CAE6C}"/>
          </ac:spMkLst>
        </pc:spChg>
        <pc:spChg chg="mod">
          <ac:chgData name="Oga Yusuke" userId="eaf32524-b8a4-4d3d-af03-96ad69701f79" providerId="ADAL" clId="{91260037-89B3-4942-B8BA-ACED9C959BBD}" dt="2025-06-22T17:17:42.979" v="10162" actId="1076"/>
          <ac:spMkLst>
            <pc:docMk/>
            <pc:sldMk cId="591918105" sldId="308"/>
            <ac:spMk id="22" creationId="{555A95C9-2FBD-C439-7C6D-3C0D3061CB24}"/>
          </ac:spMkLst>
        </pc:spChg>
        <pc:spChg chg="mod">
          <ac:chgData name="Oga Yusuke" userId="eaf32524-b8a4-4d3d-af03-96ad69701f79" providerId="ADAL" clId="{91260037-89B3-4942-B8BA-ACED9C959BBD}" dt="2025-06-22T17:17:42.979" v="10162" actId="1076"/>
          <ac:spMkLst>
            <pc:docMk/>
            <pc:sldMk cId="591918105" sldId="308"/>
            <ac:spMk id="23" creationId="{6E88EE8A-1E4D-DEEB-DE0F-F729C5866EED}"/>
          </ac:spMkLst>
        </pc:spChg>
        <pc:spChg chg="mod">
          <ac:chgData name="Oga Yusuke" userId="eaf32524-b8a4-4d3d-af03-96ad69701f79" providerId="ADAL" clId="{91260037-89B3-4942-B8BA-ACED9C959BBD}" dt="2025-06-22T17:17:51.586" v="10164" actId="1076"/>
          <ac:spMkLst>
            <pc:docMk/>
            <pc:sldMk cId="591918105" sldId="308"/>
            <ac:spMk id="24" creationId="{9735C5A5-4680-9B78-0FF9-CCD80430AD9E}"/>
          </ac:spMkLst>
        </pc:spChg>
        <pc:spChg chg="mod">
          <ac:chgData name="Oga Yusuke" userId="eaf32524-b8a4-4d3d-af03-96ad69701f79" providerId="ADAL" clId="{91260037-89B3-4942-B8BA-ACED9C959BBD}" dt="2025-06-22T17:17:51.586" v="10164" actId="1076"/>
          <ac:spMkLst>
            <pc:docMk/>
            <pc:sldMk cId="591918105" sldId="308"/>
            <ac:spMk id="25" creationId="{0944808F-AB05-0121-90F9-CFCEB0854E9D}"/>
          </ac:spMkLst>
        </pc:spChg>
        <pc:spChg chg="mod">
          <ac:chgData name="Oga Yusuke" userId="eaf32524-b8a4-4d3d-af03-96ad69701f79" providerId="ADAL" clId="{91260037-89B3-4942-B8BA-ACED9C959BBD}" dt="2025-06-22T17:17:46.969" v="10163" actId="1076"/>
          <ac:spMkLst>
            <pc:docMk/>
            <pc:sldMk cId="591918105" sldId="308"/>
            <ac:spMk id="26" creationId="{478F2AAC-0534-03BC-E16F-8C15BDBED9D0}"/>
          </ac:spMkLst>
        </pc:spChg>
        <pc:spChg chg="mod">
          <ac:chgData name="Oga Yusuke" userId="eaf32524-b8a4-4d3d-af03-96ad69701f79" providerId="ADAL" clId="{91260037-89B3-4942-B8BA-ACED9C959BBD}" dt="2025-06-22T17:17:46.969" v="10163" actId="1076"/>
          <ac:spMkLst>
            <pc:docMk/>
            <pc:sldMk cId="591918105" sldId="308"/>
            <ac:spMk id="27" creationId="{3B23A25C-10D5-82F1-D2CB-12CD111A27E9}"/>
          </ac:spMkLst>
        </pc:spChg>
        <pc:spChg chg="mod">
          <ac:chgData name="Oga Yusuke" userId="eaf32524-b8a4-4d3d-af03-96ad69701f79" providerId="ADAL" clId="{91260037-89B3-4942-B8BA-ACED9C959BBD}" dt="2025-06-22T17:17:51.586" v="10164" actId="1076"/>
          <ac:spMkLst>
            <pc:docMk/>
            <pc:sldMk cId="591918105" sldId="308"/>
            <ac:spMk id="28" creationId="{CEA3B9FA-88D0-5043-08DB-B4C1A5A8AD79}"/>
          </ac:spMkLst>
        </pc:spChg>
        <pc:spChg chg="mod">
          <ac:chgData name="Oga Yusuke" userId="eaf32524-b8a4-4d3d-af03-96ad69701f79" providerId="ADAL" clId="{91260037-89B3-4942-B8BA-ACED9C959BBD}" dt="2025-06-22T17:17:51.586" v="10164" actId="1076"/>
          <ac:spMkLst>
            <pc:docMk/>
            <pc:sldMk cId="591918105" sldId="308"/>
            <ac:spMk id="29" creationId="{51319702-38E6-6DD6-BD0E-B19AD4542D9B}"/>
          </ac:spMkLst>
        </pc:spChg>
        <pc:spChg chg="mod">
          <ac:chgData name="Oga Yusuke" userId="eaf32524-b8a4-4d3d-af03-96ad69701f79" providerId="ADAL" clId="{91260037-89B3-4942-B8BA-ACED9C959BBD}" dt="2025-06-22T17:17:42.979" v="10162" actId="1076"/>
          <ac:spMkLst>
            <pc:docMk/>
            <pc:sldMk cId="591918105" sldId="308"/>
            <ac:spMk id="30" creationId="{00145B7F-562F-A4BD-7EB6-274AB4DCB0DB}"/>
          </ac:spMkLst>
        </pc:spChg>
        <pc:spChg chg="mod">
          <ac:chgData name="Oga Yusuke" userId="eaf32524-b8a4-4d3d-af03-96ad69701f79" providerId="ADAL" clId="{91260037-89B3-4942-B8BA-ACED9C959BBD}" dt="2025-06-22T17:17:42.979" v="10162" actId="1076"/>
          <ac:spMkLst>
            <pc:docMk/>
            <pc:sldMk cId="591918105" sldId="308"/>
            <ac:spMk id="31" creationId="{17A66E1A-3EFF-FE61-0A44-B97C89D3AAB1}"/>
          </ac:spMkLst>
        </pc:spChg>
        <pc:spChg chg="add mod">
          <ac:chgData name="Oga Yusuke" userId="eaf32524-b8a4-4d3d-af03-96ad69701f79" providerId="ADAL" clId="{91260037-89B3-4942-B8BA-ACED9C959BBD}" dt="2025-06-22T17:15:15.648" v="10104" actId="1076"/>
          <ac:spMkLst>
            <pc:docMk/>
            <pc:sldMk cId="591918105" sldId="308"/>
            <ac:spMk id="32" creationId="{164E5211-8A4F-D379-A218-D6B9CE3F2E1D}"/>
          </ac:spMkLst>
        </pc:spChg>
        <pc:spChg chg="add mod">
          <ac:chgData name="Oga Yusuke" userId="eaf32524-b8a4-4d3d-af03-96ad69701f79" providerId="ADAL" clId="{91260037-89B3-4942-B8BA-ACED9C959BBD}" dt="2025-06-22T17:16:55.494" v="10150" actId="1076"/>
          <ac:spMkLst>
            <pc:docMk/>
            <pc:sldMk cId="591918105" sldId="308"/>
            <ac:spMk id="33" creationId="{6EB041C5-BF2C-4E4C-3421-184C22809148}"/>
          </ac:spMkLst>
        </pc:spChg>
        <pc:spChg chg="mod">
          <ac:chgData name="Oga Yusuke" userId="eaf32524-b8a4-4d3d-af03-96ad69701f79" providerId="ADAL" clId="{91260037-89B3-4942-B8BA-ACED9C959BBD}" dt="2025-06-22T17:15:52.717" v="10110"/>
          <ac:spMkLst>
            <pc:docMk/>
            <pc:sldMk cId="591918105" sldId="308"/>
            <ac:spMk id="35" creationId="{75DC2924-2563-0A14-7E2A-F16B4EB061DC}"/>
          </ac:spMkLst>
        </pc:spChg>
        <pc:spChg chg="mod">
          <ac:chgData name="Oga Yusuke" userId="eaf32524-b8a4-4d3d-af03-96ad69701f79" providerId="ADAL" clId="{91260037-89B3-4942-B8BA-ACED9C959BBD}" dt="2025-06-22T17:15:52.717" v="10110"/>
          <ac:spMkLst>
            <pc:docMk/>
            <pc:sldMk cId="591918105" sldId="308"/>
            <ac:spMk id="36" creationId="{76F0EB9D-0428-AC7C-04C2-40D16DB71482}"/>
          </ac:spMkLst>
        </pc:spChg>
        <pc:spChg chg="mod">
          <ac:chgData name="Oga Yusuke" userId="eaf32524-b8a4-4d3d-af03-96ad69701f79" providerId="ADAL" clId="{91260037-89B3-4942-B8BA-ACED9C959BBD}" dt="2025-06-22T17:16:35.885" v="10132" actId="58"/>
          <ac:spMkLst>
            <pc:docMk/>
            <pc:sldMk cId="591918105" sldId="308"/>
            <ac:spMk id="38" creationId="{6A934A61-5B3C-B46A-80F4-2C0138ECFAC1}"/>
          </ac:spMkLst>
        </pc:spChg>
        <pc:spChg chg="mod">
          <ac:chgData name="Oga Yusuke" userId="eaf32524-b8a4-4d3d-af03-96ad69701f79" providerId="ADAL" clId="{91260037-89B3-4942-B8BA-ACED9C959BBD}" dt="2025-06-22T17:16:07.083" v="10111" actId="207"/>
          <ac:spMkLst>
            <pc:docMk/>
            <pc:sldMk cId="591918105" sldId="308"/>
            <ac:spMk id="39" creationId="{4E1CCC02-78A3-6844-FFAB-9BBC2AE30DE2}"/>
          </ac:spMkLst>
        </pc:spChg>
        <pc:spChg chg="mod">
          <ac:chgData name="Oga Yusuke" userId="eaf32524-b8a4-4d3d-af03-96ad69701f79" providerId="ADAL" clId="{91260037-89B3-4942-B8BA-ACED9C959BBD}" dt="2025-06-22T17:15:52.717" v="10110"/>
          <ac:spMkLst>
            <pc:docMk/>
            <pc:sldMk cId="591918105" sldId="308"/>
            <ac:spMk id="42" creationId="{B604AD29-2D8F-12E6-CFA0-152DC6D86969}"/>
          </ac:spMkLst>
        </pc:spChg>
        <pc:spChg chg="mod">
          <ac:chgData name="Oga Yusuke" userId="eaf32524-b8a4-4d3d-af03-96ad69701f79" providerId="ADAL" clId="{91260037-89B3-4942-B8BA-ACED9C959BBD}" dt="2025-06-22T17:15:52.717" v="10110"/>
          <ac:spMkLst>
            <pc:docMk/>
            <pc:sldMk cId="591918105" sldId="308"/>
            <ac:spMk id="43" creationId="{B168CBA1-D1F1-A661-8D2B-FBED3B9E75F3}"/>
          </ac:spMkLst>
        </pc:spChg>
        <pc:spChg chg="mod">
          <ac:chgData name="Oga Yusuke" userId="eaf32524-b8a4-4d3d-af03-96ad69701f79" providerId="ADAL" clId="{91260037-89B3-4942-B8BA-ACED9C959BBD}" dt="2025-06-22T17:15:52.717" v="10110"/>
          <ac:spMkLst>
            <pc:docMk/>
            <pc:sldMk cId="591918105" sldId="308"/>
            <ac:spMk id="44" creationId="{08AB9827-8595-362C-F975-A7A4DB47A317}"/>
          </ac:spMkLst>
        </pc:spChg>
        <pc:spChg chg="mod">
          <ac:chgData name="Oga Yusuke" userId="eaf32524-b8a4-4d3d-af03-96ad69701f79" providerId="ADAL" clId="{91260037-89B3-4942-B8BA-ACED9C959BBD}" dt="2025-06-22T17:15:52.717" v="10110"/>
          <ac:spMkLst>
            <pc:docMk/>
            <pc:sldMk cId="591918105" sldId="308"/>
            <ac:spMk id="45" creationId="{DBA842D0-8256-FD2D-D80A-3F2D3857FC0E}"/>
          </ac:spMkLst>
        </pc:spChg>
        <pc:spChg chg="mod">
          <ac:chgData name="Oga Yusuke" userId="eaf32524-b8a4-4d3d-af03-96ad69701f79" providerId="ADAL" clId="{91260037-89B3-4942-B8BA-ACED9C959BBD}" dt="2025-06-22T17:16:53.010" v="10148" actId="20577"/>
          <ac:spMkLst>
            <pc:docMk/>
            <pc:sldMk cId="591918105" sldId="308"/>
            <ac:spMk id="48" creationId="{886833AC-2D83-9355-807F-8F926D2DC6B5}"/>
          </ac:spMkLst>
        </pc:spChg>
        <pc:grpChg chg="mod">
          <ac:chgData name="Oga Yusuke" userId="eaf32524-b8a4-4d3d-af03-96ad69701f79" providerId="ADAL" clId="{91260037-89B3-4942-B8BA-ACED9C959BBD}" dt="2025-06-22T17:18:04.236" v="10168" actId="1076"/>
          <ac:grpSpMkLst>
            <pc:docMk/>
            <pc:sldMk cId="591918105" sldId="308"/>
            <ac:grpSpMk id="7" creationId="{EE0CE2A7-1D43-B5DA-AF01-948CC0B1FD93}"/>
          </ac:grpSpMkLst>
        </pc:grpChg>
        <pc:picChg chg="mod">
          <ac:chgData name="Oga Yusuke" userId="eaf32524-b8a4-4d3d-af03-96ad69701f79" providerId="ADAL" clId="{91260037-89B3-4942-B8BA-ACED9C959BBD}" dt="2025-06-22T17:18:15.125" v="10172" actId="1076"/>
          <ac:picMkLst>
            <pc:docMk/>
            <pc:sldMk cId="591918105" sldId="308"/>
            <ac:picMk id="3" creationId="{21FB7635-1F42-B9C3-5600-AD7B3215B761}"/>
          </ac:picMkLst>
        </pc:picChg>
        <pc:picChg chg="add mod">
          <ac:chgData name="Oga Yusuke" userId="eaf32524-b8a4-4d3d-af03-96ad69701f79" providerId="ADAL" clId="{91260037-89B3-4942-B8BA-ACED9C959BBD}" dt="2025-06-22T17:18:09.045" v="10170" actId="1076"/>
          <ac:picMkLst>
            <pc:docMk/>
            <pc:sldMk cId="591918105" sldId="308"/>
            <ac:picMk id="55" creationId="{A491327F-6138-05E0-44E2-375BF807E52E}"/>
          </ac:picMkLst>
        </pc:picChg>
        <pc:picChg chg="add mod modCrop">
          <ac:chgData name="Oga Yusuke" userId="eaf32524-b8a4-4d3d-af03-96ad69701f79" providerId="ADAL" clId="{91260037-89B3-4942-B8BA-ACED9C959BBD}" dt="2025-06-22T17:21:35.608" v="10274" actId="1076"/>
          <ac:picMkLst>
            <pc:docMk/>
            <pc:sldMk cId="591918105" sldId="308"/>
            <ac:picMk id="59" creationId="{3D668E06-C369-607D-4605-F3E4BDD19E5E}"/>
          </ac:picMkLst>
        </pc:picChg>
      </pc:sldChg>
      <pc:sldChg chg="addSp delSp modSp add mod modTransition">
        <pc:chgData name="Oga Yusuke" userId="eaf32524-b8a4-4d3d-af03-96ad69701f79" providerId="ADAL" clId="{91260037-89B3-4942-B8BA-ACED9C959BBD}" dt="2025-06-28T09:46:09.738" v="24719" actId="478"/>
        <pc:sldMkLst>
          <pc:docMk/>
          <pc:sldMk cId="1802703172" sldId="309"/>
        </pc:sldMkLst>
        <pc:spChg chg="mod">
          <ac:chgData name="Oga Yusuke" userId="eaf32524-b8a4-4d3d-af03-96ad69701f79" providerId="ADAL" clId="{91260037-89B3-4942-B8BA-ACED9C959BBD}" dt="2025-06-22T17:22:09.543" v="10282" actId="167"/>
          <ac:spMkLst>
            <pc:docMk/>
            <pc:sldMk cId="1802703172" sldId="309"/>
            <ac:spMk id="4" creationId="{345D3089-65BE-1A47-B2A1-3A5EB5156E6D}"/>
          </ac:spMkLst>
        </pc:spChg>
        <pc:grpChg chg="add del mod">
          <ac:chgData name="Oga Yusuke" userId="eaf32524-b8a4-4d3d-af03-96ad69701f79" providerId="ADAL" clId="{91260037-89B3-4942-B8BA-ACED9C959BBD}" dt="2025-06-22T17:22:35.978" v="10297" actId="1076"/>
          <ac:grpSpMkLst>
            <pc:docMk/>
            <pc:sldMk cId="1802703172" sldId="309"/>
            <ac:grpSpMk id="9" creationId="{760A7BD3-884D-315C-A4D1-E0A94CC5CFA3}"/>
          </ac:grpSpMkLst>
        </pc:grpChg>
        <pc:picChg chg="mod">
          <ac:chgData name="Oga Yusuke" userId="eaf32524-b8a4-4d3d-af03-96ad69701f79" providerId="ADAL" clId="{91260037-89B3-4942-B8BA-ACED9C959BBD}" dt="2025-06-22T17:22:39.925" v="10299" actId="14100"/>
          <ac:picMkLst>
            <pc:docMk/>
            <pc:sldMk cId="1802703172" sldId="309"/>
            <ac:picMk id="34" creationId="{3770E9C1-543A-B2B6-9B90-8DF96B5B7D2D}"/>
          </ac:picMkLst>
        </pc:picChg>
      </pc:sldChg>
      <pc:sldChg chg="addSp delSp modSp add mod modTransition">
        <pc:chgData name="Oga Yusuke" userId="eaf32524-b8a4-4d3d-af03-96ad69701f79" providerId="ADAL" clId="{91260037-89B3-4942-B8BA-ACED9C959BBD}" dt="2025-06-26T14:35:41.451" v="23134" actId="21"/>
        <pc:sldMkLst>
          <pc:docMk/>
          <pc:sldMk cId="3166025982" sldId="310"/>
        </pc:sldMkLst>
        <pc:spChg chg="mod">
          <ac:chgData name="Oga Yusuke" userId="eaf32524-b8a4-4d3d-af03-96ad69701f79" providerId="ADAL" clId="{91260037-89B3-4942-B8BA-ACED9C959BBD}" dt="2025-06-22T17:23:37.177" v="10319" actId="14100"/>
          <ac:spMkLst>
            <pc:docMk/>
            <pc:sldMk cId="3166025982" sldId="310"/>
            <ac:spMk id="4" creationId="{1593098B-CAEC-0662-056B-1096809BC8AD}"/>
          </ac:spMkLst>
        </pc:spChg>
        <pc:grpChg chg="mod">
          <ac:chgData name="Oga Yusuke" userId="eaf32524-b8a4-4d3d-af03-96ad69701f79" providerId="ADAL" clId="{91260037-89B3-4942-B8BA-ACED9C959BBD}" dt="2025-06-22T17:23:48.412" v="10321" actId="1076"/>
          <ac:grpSpMkLst>
            <pc:docMk/>
            <pc:sldMk cId="3166025982" sldId="310"/>
            <ac:grpSpMk id="7" creationId="{BF168BFE-A071-B819-82BA-8359B4A219A2}"/>
          </ac:grpSpMkLst>
        </pc:grpChg>
        <pc:picChg chg="mod">
          <ac:chgData name="Oga Yusuke" userId="eaf32524-b8a4-4d3d-af03-96ad69701f79" providerId="ADAL" clId="{91260037-89B3-4942-B8BA-ACED9C959BBD}" dt="2025-06-22T17:23:45.544" v="10320" actId="1076"/>
          <ac:picMkLst>
            <pc:docMk/>
            <pc:sldMk cId="3166025982" sldId="310"/>
            <ac:picMk id="59" creationId="{E5729C2E-3E3D-0CDA-C042-C876B93A70D7}"/>
          </ac:picMkLst>
        </pc:picChg>
      </pc:sldChg>
      <pc:sldChg chg="addSp delSp modSp add mod modTransition modAnim modNotesTx">
        <pc:chgData name="Oga Yusuke" userId="eaf32524-b8a4-4d3d-af03-96ad69701f79" providerId="ADAL" clId="{91260037-89B3-4942-B8BA-ACED9C959BBD}" dt="2025-06-28T15:48:25.506" v="26238" actId="21"/>
        <pc:sldMkLst>
          <pc:docMk/>
          <pc:sldMk cId="1369212392" sldId="311"/>
        </pc:sldMkLst>
        <pc:spChg chg="mod">
          <ac:chgData name="Oga Yusuke" userId="eaf32524-b8a4-4d3d-af03-96ad69701f79" providerId="ADAL" clId="{91260037-89B3-4942-B8BA-ACED9C959BBD}" dt="2025-06-28T09:35:28.960" v="24663" actId="1076"/>
          <ac:spMkLst>
            <pc:docMk/>
            <pc:sldMk cId="1369212392" sldId="311"/>
            <ac:spMk id="29" creationId="{4AE4C50C-4EBF-6D34-473C-BEB8B07EE9C6}"/>
          </ac:spMkLst>
        </pc:spChg>
        <pc:spChg chg="mod">
          <ac:chgData name="Oga Yusuke" userId="eaf32524-b8a4-4d3d-af03-96ad69701f79" providerId="ADAL" clId="{91260037-89B3-4942-B8BA-ACED9C959BBD}" dt="2025-06-28T07:11:17.548" v="24323" actId="1076"/>
          <ac:spMkLst>
            <pc:docMk/>
            <pc:sldMk cId="1369212392" sldId="311"/>
            <ac:spMk id="30" creationId="{533FE131-829C-EE67-EDCA-11B0C14DB220}"/>
          </ac:spMkLst>
        </pc:spChg>
        <pc:spChg chg="mod">
          <ac:chgData name="Oga Yusuke" userId="eaf32524-b8a4-4d3d-af03-96ad69701f79" providerId="ADAL" clId="{91260037-89B3-4942-B8BA-ACED9C959BBD}" dt="2025-06-28T07:08:03.029" v="24283" actId="2085"/>
          <ac:spMkLst>
            <pc:docMk/>
            <pc:sldMk cId="1369212392" sldId="311"/>
            <ac:spMk id="49" creationId="{3215CAC4-B63B-8633-ABCD-FDF918E27AEC}"/>
          </ac:spMkLst>
        </pc:spChg>
        <pc:spChg chg="add mod">
          <ac:chgData name="Oga Yusuke" userId="eaf32524-b8a4-4d3d-af03-96ad69701f79" providerId="ADAL" clId="{91260037-89B3-4942-B8BA-ACED9C959BBD}" dt="2025-06-28T09:48:25.774" v="24736" actId="1076"/>
          <ac:spMkLst>
            <pc:docMk/>
            <pc:sldMk cId="1369212392" sldId="311"/>
            <ac:spMk id="50" creationId="{4B8B9825-4245-7394-12B7-21371D9F4CDA}"/>
          </ac:spMkLst>
        </pc:spChg>
        <pc:spChg chg="add mod">
          <ac:chgData name="Oga Yusuke" userId="eaf32524-b8a4-4d3d-af03-96ad69701f79" providerId="ADAL" clId="{91260037-89B3-4942-B8BA-ACED9C959BBD}" dt="2025-06-28T09:48:25.774" v="24736" actId="1076"/>
          <ac:spMkLst>
            <pc:docMk/>
            <pc:sldMk cId="1369212392" sldId="311"/>
            <ac:spMk id="51" creationId="{FEF943E9-1B2A-CF56-24F9-F1F64DA0A32F}"/>
          </ac:spMkLst>
        </pc:spChg>
        <pc:spChg chg="add mod">
          <ac:chgData name="Oga Yusuke" userId="eaf32524-b8a4-4d3d-af03-96ad69701f79" providerId="ADAL" clId="{91260037-89B3-4942-B8BA-ACED9C959BBD}" dt="2025-06-28T09:48:25.774" v="24736" actId="1076"/>
          <ac:spMkLst>
            <pc:docMk/>
            <pc:sldMk cId="1369212392" sldId="311"/>
            <ac:spMk id="52" creationId="{B0B328F7-A1C8-29CF-CA64-D4BD57D0CA36}"/>
          </ac:spMkLst>
        </pc:spChg>
        <pc:spChg chg="add mod">
          <ac:chgData name="Oga Yusuke" userId="eaf32524-b8a4-4d3d-af03-96ad69701f79" providerId="ADAL" clId="{91260037-89B3-4942-B8BA-ACED9C959BBD}" dt="2025-06-28T09:48:25.774" v="24736" actId="1076"/>
          <ac:spMkLst>
            <pc:docMk/>
            <pc:sldMk cId="1369212392" sldId="311"/>
            <ac:spMk id="53" creationId="{C1A37943-76EC-DE2E-9253-03969AA284FA}"/>
          </ac:spMkLst>
        </pc:spChg>
        <pc:spChg chg="add mod">
          <ac:chgData name="Oga Yusuke" userId="eaf32524-b8a4-4d3d-af03-96ad69701f79" providerId="ADAL" clId="{91260037-89B3-4942-B8BA-ACED9C959BBD}" dt="2025-06-28T09:48:25.774" v="24736" actId="1076"/>
          <ac:spMkLst>
            <pc:docMk/>
            <pc:sldMk cId="1369212392" sldId="311"/>
            <ac:spMk id="54" creationId="{01EA110E-1768-E2AA-F765-F5D3C6637895}"/>
          </ac:spMkLst>
        </pc:spChg>
        <pc:spChg chg="add mod">
          <ac:chgData name="Oga Yusuke" userId="eaf32524-b8a4-4d3d-af03-96ad69701f79" providerId="ADAL" clId="{91260037-89B3-4942-B8BA-ACED9C959BBD}" dt="2025-06-28T09:48:25.774" v="24736" actId="1076"/>
          <ac:spMkLst>
            <pc:docMk/>
            <pc:sldMk cId="1369212392" sldId="311"/>
            <ac:spMk id="55" creationId="{28F2DFF2-0E64-CC68-E46D-1FE4D44649DB}"/>
          </ac:spMkLst>
        </pc:spChg>
        <pc:spChg chg="add mod">
          <ac:chgData name="Oga Yusuke" userId="eaf32524-b8a4-4d3d-af03-96ad69701f79" providerId="ADAL" clId="{91260037-89B3-4942-B8BA-ACED9C959BBD}" dt="2025-06-28T09:48:25.774" v="24736" actId="1076"/>
          <ac:spMkLst>
            <pc:docMk/>
            <pc:sldMk cId="1369212392" sldId="311"/>
            <ac:spMk id="56" creationId="{4C0D88FD-8F20-B1A7-2B13-B44E59AED13F}"/>
          </ac:spMkLst>
        </pc:spChg>
        <pc:spChg chg="add mod">
          <ac:chgData name="Oga Yusuke" userId="eaf32524-b8a4-4d3d-af03-96ad69701f79" providerId="ADAL" clId="{91260037-89B3-4942-B8BA-ACED9C959BBD}" dt="2025-06-28T09:48:25.774" v="24736" actId="1076"/>
          <ac:spMkLst>
            <pc:docMk/>
            <pc:sldMk cId="1369212392" sldId="311"/>
            <ac:spMk id="57" creationId="{ACF9A1F0-6221-4EAC-B8AE-217CD8B5F10A}"/>
          </ac:spMkLst>
        </pc:spChg>
        <pc:spChg chg="mod">
          <ac:chgData name="Oga Yusuke" userId="eaf32524-b8a4-4d3d-af03-96ad69701f79" providerId="ADAL" clId="{91260037-89B3-4942-B8BA-ACED9C959BBD}" dt="2025-06-28T09:36:10.251" v="24670" actId="20577"/>
          <ac:spMkLst>
            <pc:docMk/>
            <pc:sldMk cId="1369212392" sldId="311"/>
            <ac:spMk id="58" creationId="{7FDBA407-4EB2-9462-FC1F-4A5191958B7D}"/>
          </ac:spMkLst>
        </pc:spChg>
        <pc:spChg chg="mod">
          <ac:chgData name="Oga Yusuke" userId="eaf32524-b8a4-4d3d-af03-96ad69701f79" providerId="ADAL" clId="{91260037-89B3-4942-B8BA-ACED9C959BBD}" dt="2025-06-28T09:37:37.510" v="24689" actId="1076"/>
          <ac:spMkLst>
            <pc:docMk/>
            <pc:sldMk cId="1369212392" sldId="311"/>
            <ac:spMk id="59" creationId="{7DB00BE8-161D-D5D9-4702-01BD9FCA0713}"/>
          </ac:spMkLst>
        </pc:spChg>
        <pc:spChg chg="add mod">
          <ac:chgData name="Oga Yusuke" userId="eaf32524-b8a4-4d3d-af03-96ad69701f79" providerId="ADAL" clId="{91260037-89B3-4942-B8BA-ACED9C959BBD}" dt="2025-06-28T09:48:25.774" v="24736" actId="1076"/>
          <ac:spMkLst>
            <pc:docMk/>
            <pc:sldMk cId="1369212392" sldId="311"/>
            <ac:spMk id="60" creationId="{B19E75B9-3C27-D5BE-C5DD-9E9D5C02D6EF}"/>
          </ac:spMkLst>
        </pc:spChg>
        <pc:spChg chg="mod">
          <ac:chgData name="Oga Yusuke" userId="eaf32524-b8a4-4d3d-af03-96ad69701f79" providerId="ADAL" clId="{91260037-89B3-4942-B8BA-ACED9C959BBD}" dt="2025-06-28T09:37:37.510" v="24689" actId="1076"/>
          <ac:spMkLst>
            <pc:docMk/>
            <pc:sldMk cId="1369212392" sldId="311"/>
            <ac:spMk id="61" creationId="{15AACA9A-A0F1-8124-0DC4-643DA2BA5508}"/>
          </ac:spMkLst>
        </pc:spChg>
        <pc:spChg chg="add mod">
          <ac:chgData name="Oga Yusuke" userId="eaf32524-b8a4-4d3d-af03-96ad69701f79" providerId="ADAL" clId="{91260037-89B3-4942-B8BA-ACED9C959BBD}" dt="2025-06-28T09:48:25.774" v="24736" actId="1076"/>
          <ac:spMkLst>
            <pc:docMk/>
            <pc:sldMk cId="1369212392" sldId="311"/>
            <ac:spMk id="64" creationId="{4D287BFF-F143-886E-2A3C-12CD38218225}"/>
          </ac:spMkLst>
        </pc:spChg>
        <pc:spChg chg="add mod">
          <ac:chgData name="Oga Yusuke" userId="eaf32524-b8a4-4d3d-af03-96ad69701f79" providerId="ADAL" clId="{91260037-89B3-4942-B8BA-ACED9C959BBD}" dt="2025-06-28T09:47:56.647" v="24731" actId="207"/>
          <ac:spMkLst>
            <pc:docMk/>
            <pc:sldMk cId="1369212392" sldId="311"/>
            <ac:spMk id="66" creationId="{79DCFC2B-3A6A-C009-B663-C2BEE02F140E}"/>
          </ac:spMkLst>
        </pc:spChg>
        <pc:spChg chg="add mod">
          <ac:chgData name="Oga Yusuke" userId="eaf32524-b8a4-4d3d-af03-96ad69701f79" providerId="ADAL" clId="{91260037-89B3-4942-B8BA-ACED9C959BBD}" dt="2025-06-28T09:48:15.138" v="24734" actId="207"/>
          <ac:spMkLst>
            <pc:docMk/>
            <pc:sldMk cId="1369212392" sldId="311"/>
            <ac:spMk id="67" creationId="{F5514762-B6A4-F9DD-7C60-31ED6AB2AF8C}"/>
          </ac:spMkLst>
        </pc:spChg>
        <pc:spChg chg="add mod">
          <ac:chgData name="Oga Yusuke" userId="eaf32524-b8a4-4d3d-af03-96ad69701f79" providerId="ADAL" clId="{91260037-89B3-4942-B8BA-ACED9C959BBD}" dt="2025-06-28T09:49:07.645" v="24752" actId="164"/>
          <ac:spMkLst>
            <pc:docMk/>
            <pc:sldMk cId="1369212392" sldId="311"/>
            <ac:spMk id="69" creationId="{46AA6D7D-A82A-17C4-BCE9-511B38A738EB}"/>
          </ac:spMkLst>
        </pc:spChg>
        <pc:grpChg chg="add mod">
          <ac:chgData name="Oga Yusuke" userId="eaf32524-b8a4-4d3d-af03-96ad69701f79" providerId="ADAL" clId="{91260037-89B3-4942-B8BA-ACED9C959BBD}" dt="2025-06-28T09:49:07.645" v="24752" actId="164"/>
          <ac:grpSpMkLst>
            <pc:docMk/>
            <pc:sldMk cId="1369212392" sldId="311"/>
            <ac:grpSpMk id="68" creationId="{61301FB4-C347-C0D1-287D-10655BA68F59}"/>
          </ac:grpSpMkLst>
        </pc:grpChg>
        <pc:grpChg chg="add mod">
          <ac:chgData name="Oga Yusuke" userId="eaf32524-b8a4-4d3d-af03-96ad69701f79" providerId="ADAL" clId="{91260037-89B3-4942-B8BA-ACED9C959BBD}" dt="2025-06-28T09:49:10.970" v="24753" actId="1076"/>
          <ac:grpSpMkLst>
            <pc:docMk/>
            <pc:sldMk cId="1369212392" sldId="311"/>
            <ac:grpSpMk id="70" creationId="{0D9DC15B-477D-64D1-28CA-0CFF385CC84E}"/>
          </ac:grpSpMkLst>
        </pc:grpChg>
      </pc:sldChg>
      <pc:sldChg chg="addSp delSp modSp add mod delAnim modAnim modNotesTx">
        <pc:chgData name="Oga Yusuke" userId="eaf32524-b8a4-4d3d-af03-96ad69701f79" providerId="ADAL" clId="{91260037-89B3-4942-B8BA-ACED9C959BBD}" dt="2025-06-29T16:09:04.795" v="29170" actId="20577"/>
        <pc:sldMkLst>
          <pc:docMk/>
          <pc:sldMk cId="3149975255" sldId="312"/>
        </pc:sldMkLst>
        <pc:spChg chg="mod">
          <ac:chgData name="Oga Yusuke" userId="eaf32524-b8a4-4d3d-af03-96ad69701f79" providerId="ADAL" clId="{91260037-89B3-4942-B8BA-ACED9C959BBD}" dt="2025-06-28T07:08:41.132" v="24289" actId="2085"/>
          <ac:spMkLst>
            <pc:docMk/>
            <pc:sldMk cId="3149975255" sldId="312"/>
            <ac:spMk id="48" creationId="{BF05EBC9-9043-2C57-811D-2F0A47854D21}"/>
          </ac:spMkLst>
        </pc:spChg>
        <pc:spChg chg="mod">
          <ac:chgData name="Oga Yusuke" userId="eaf32524-b8a4-4d3d-af03-96ad69701f79" providerId="ADAL" clId="{91260037-89B3-4942-B8BA-ACED9C959BBD}" dt="2025-06-28T09:52:48.697" v="24799" actId="1036"/>
          <ac:spMkLst>
            <pc:docMk/>
            <pc:sldMk cId="3149975255" sldId="312"/>
            <ac:spMk id="49" creationId="{572C453A-C9D0-3117-FAC8-287B6DFEEF10}"/>
          </ac:spMkLst>
        </pc:spChg>
        <pc:spChg chg="add mod">
          <ac:chgData name="Oga Yusuke" userId="eaf32524-b8a4-4d3d-af03-96ad69701f79" providerId="ADAL" clId="{91260037-89B3-4942-B8BA-ACED9C959BBD}" dt="2025-06-28T09:50:52.930" v="24765"/>
          <ac:spMkLst>
            <pc:docMk/>
            <pc:sldMk cId="3149975255" sldId="312"/>
            <ac:spMk id="50" creationId="{4F61261F-29C9-FDA0-8DA5-7FDBCDC26AAC}"/>
          </ac:spMkLst>
        </pc:spChg>
        <pc:spChg chg="add mod">
          <ac:chgData name="Oga Yusuke" userId="eaf32524-b8a4-4d3d-af03-96ad69701f79" providerId="ADAL" clId="{91260037-89B3-4942-B8BA-ACED9C959BBD}" dt="2025-06-28T09:50:52.930" v="24765"/>
          <ac:spMkLst>
            <pc:docMk/>
            <pc:sldMk cId="3149975255" sldId="312"/>
            <ac:spMk id="51" creationId="{F154BA39-205B-1022-EEC1-B7A76A4AB5E7}"/>
          </ac:spMkLst>
        </pc:spChg>
        <pc:spChg chg="add mod">
          <ac:chgData name="Oga Yusuke" userId="eaf32524-b8a4-4d3d-af03-96ad69701f79" providerId="ADAL" clId="{91260037-89B3-4942-B8BA-ACED9C959BBD}" dt="2025-06-28T09:53:29.542" v="24812"/>
          <ac:spMkLst>
            <pc:docMk/>
            <pc:sldMk cId="3149975255" sldId="312"/>
            <ac:spMk id="52" creationId="{30BCD8C0-EBEB-26D4-7ED0-5D0F6DB7CB67}"/>
          </ac:spMkLst>
        </pc:spChg>
        <pc:spChg chg="add mod">
          <ac:chgData name="Oga Yusuke" userId="eaf32524-b8a4-4d3d-af03-96ad69701f79" providerId="ADAL" clId="{91260037-89B3-4942-B8BA-ACED9C959BBD}" dt="2025-06-28T09:50:52.930" v="24765"/>
          <ac:spMkLst>
            <pc:docMk/>
            <pc:sldMk cId="3149975255" sldId="312"/>
            <ac:spMk id="53" creationId="{29858DF1-E9A2-770E-0BA0-D66B9CA7864B}"/>
          </ac:spMkLst>
        </pc:spChg>
        <pc:spChg chg="add mod">
          <ac:chgData name="Oga Yusuke" userId="eaf32524-b8a4-4d3d-af03-96ad69701f79" providerId="ADAL" clId="{91260037-89B3-4942-B8BA-ACED9C959BBD}" dt="2025-06-28T09:50:52.930" v="24765"/>
          <ac:spMkLst>
            <pc:docMk/>
            <pc:sldMk cId="3149975255" sldId="312"/>
            <ac:spMk id="54" creationId="{C0800209-1ED4-94B1-9E32-1523FD67087F}"/>
          </ac:spMkLst>
        </pc:spChg>
        <pc:spChg chg="add mod">
          <ac:chgData name="Oga Yusuke" userId="eaf32524-b8a4-4d3d-af03-96ad69701f79" providerId="ADAL" clId="{91260037-89B3-4942-B8BA-ACED9C959BBD}" dt="2025-06-28T09:50:52.930" v="24765"/>
          <ac:spMkLst>
            <pc:docMk/>
            <pc:sldMk cId="3149975255" sldId="312"/>
            <ac:spMk id="55" creationId="{75B494EF-66D5-557A-9F26-77C992E1F914}"/>
          </ac:spMkLst>
        </pc:spChg>
        <pc:spChg chg="mod">
          <ac:chgData name="Oga Yusuke" userId="eaf32524-b8a4-4d3d-af03-96ad69701f79" providerId="ADAL" clId="{91260037-89B3-4942-B8BA-ACED9C959BBD}" dt="2025-06-28T07:22:22.374" v="24432" actId="1076"/>
          <ac:spMkLst>
            <pc:docMk/>
            <pc:sldMk cId="3149975255" sldId="312"/>
            <ac:spMk id="56" creationId="{1A5C53F8-FDA1-2612-D914-66305B89D905}"/>
          </ac:spMkLst>
        </pc:spChg>
        <pc:spChg chg="mod">
          <ac:chgData name="Oga Yusuke" userId="eaf32524-b8a4-4d3d-af03-96ad69701f79" providerId="ADAL" clId="{91260037-89B3-4942-B8BA-ACED9C959BBD}" dt="2025-06-28T09:53:05.926" v="24800"/>
          <ac:spMkLst>
            <pc:docMk/>
            <pc:sldMk cId="3149975255" sldId="312"/>
            <ac:spMk id="57" creationId="{7F2C921A-FC79-24C2-E20A-2DEA700F7C5F}"/>
          </ac:spMkLst>
        </pc:spChg>
        <pc:spChg chg="add mod">
          <ac:chgData name="Oga Yusuke" userId="eaf32524-b8a4-4d3d-af03-96ad69701f79" providerId="ADAL" clId="{91260037-89B3-4942-B8BA-ACED9C959BBD}" dt="2025-06-28T09:53:13.102" v="24801"/>
          <ac:spMkLst>
            <pc:docMk/>
            <pc:sldMk cId="3149975255" sldId="312"/>
            <ac:spMk id="58" creationId="{A42DAAFF-8E98-2333-C580-187172DB5535}"/>
          </ac:spMkLst>
        </pc:spChg>
        <pc:spChg chg="add mod">
          <ac:chgData name="Oga Yusuke" userId="eaf32524-b8a4-4d3d-af03-96ad69701f79" providerId="ADAL" clId="{91260037-89B3-4942-B8BA-ACED9C959BBD}" dt="2025-06-28T09:52:13.149" v="24795" actId="1076"/>
          <ac:spMkLst>
            <pc:docMk/>
            <pc:sldMk cId="3149975255" sldId="312"/>
            <ac:spMk id="60" creationId="{ADD7D80C-E523-B95B-08EF-1476DACEB2E1}"/>
          </ac:spMkLst>
        </pc:spChg>
        <pc:spChg chg="mod">
          <ac:chgData name="Oga Yusuke" userId="eaf32524-b8a4-4d3d-af03-96ad69701f79" providerId="ADAL" clId="{91260037-89B3-4942-B8BA-ACED9C959BBD}" dt="2025-06-28T09:52:13.149" v="24795" actId="1076"/>
          <ac:spMkLst>
            <pc:docMk/>
            <pc:sldMk cId="3149975255" sldId="312"/>
            <ac:spMk id="61" creationId="{1FA71B0E-DF3F-8891-9315-6365E7B74EB5}"/>
          </ac:spMkLst>
        </pc:spChg>
        <pc:spChg chg="mod">
          <ac:chgData name="Oga Yusuke" userId="eaf32524-b8a4-4d3d-af03-96ad69701f79" providerId="ADAL" clId="{91260037-89B3-4942-B8BA-ACED9C959BBD}" dt="2025-06-28T09:52:13.149" v="24795" actId="1076"/>
          <ac:spMkLst>
            <pc:docMk/>
            <pc:sldMk cId="3149975255" sldId="312"/>
            <ac:spMk id="62" creationId="{0F5361B8-BD59-E51E-4CF4-3B17C62E3E79}"/>
          </ac:spMkLst>
        </pc:spChg>
        <pc:spChg chg="add mod">
          <ac:chgData name="Oga Yusuke" userId="eaf32524-b8a4-4d3d-af03-96ad69701f79" providerId="ADAL" clId="{91260037-89B3-4942-B8BA-ACED9C959BBD}" dt="2025-06-28T09:51:16.284" v="24776" actId="14100"/>
          <ac:spMkLst>
            <pc:docMk/>
            <pc:sldMk cId="3149975255" sldId="312"/>
            <ac:spMk id="64" creationId="{6DC82419-446D-15C4-C9BC-E96C15FE8332}"/>
          </ac:spMkLst>
        </pc:spChg>
        <pc:spChg chg="add mod">
          <ac:chgData name="Oga Yusuke" userId="eaf32524-b8a4-4d3d-af03-96ad69701f79" providerId="ADAL" clId="{91260037-89B3-4942-B8BA-ACED9C959BBD}" dt="2025-06-28T09:50:52.930" v="24765"/>
          <ac:spMkLst>
            <pc:docMk/>
            <pc:sldMk cId="3149975255" sldId="312"/>
            <ac:spMk id="65" creationId="{CF736788-B289-09A7-0ADE-319CC50378E8}"/>
          </ac:spMkLst>
        </pc:spChg>
      </pc:sldChg>
      <pc:sldChg chg="addSp delSp modSp add mod modNotesTx">
        <pc:chgData name="Oga Yusuke" userId="eaf32524-b8a4-4d3d-af03-96ad69701f79" providerId="ADAL" clId="{91260037-89B3-4942-B8BA-ACED9C959BBD}" dt="2025-06-30T11:43:07.953" v="29789" actId="6549"/>
        <pc:sldMkLst>
          <pc:docMk/>
          <pc:sldMk cId="22864552" sldId="313"/>
        </pc:sldMkLst>
        <pc:spChg chg="add mod">
          <ac:chgData name="Oga Yusuke" userId="eaf32524-b8a4-4d3d-af03-96ad69701f79" providerId="ADAL" clId="{91260037-89B3-4942-B8BA-ACED9C959BBD}" dt="2025-06-25T08:05:50.542" v="13337" actId="166"/>
          <ac:spMkLst>
            <pc:docMk/>
            <pc:sldMk cId="22864552" sldId="313"/>
            <ac:spMk id="8" creationId="{9D547557-1BA3-7E93-2CD6-E5E4ED99E61F}"/>
          </ac:spMkLst>
        </pc:spChg>
        <pc:spChg chg="mod">
          <ac:chgData name="Oga Yusuke" userId="eaf32524-b8a4-4d3d-af03-96ad69701f79" providerId="ADAL" clId="{91260037-89B3-4942-B8BA-ACED9C959BBD}" dt="2025-06-24T04:27:57.129" v="12516" actId="1076"/>
          <ac:spMkLst>
            <pc:docMk/>
            <pc:sldMk cId="22864552" sldId="313"/>
            <ac:spMk id="39" creationId="{9E22F77E-8956-0B3D-12C9-DA5A88C28BD4}"/>
          </ac:spMkLst>
        </pc:spChg>
        <pc:spChg chg="mod">
          <ac:chgData name="Oga Yusuke" userId="eaf32524-b8a4-4d3d-af03-96ad69701f79" providerId="ADAL" clId="{91260037-89B3-4942-B8BA-ACED9C959BBD}" dt="2025-06-24T04:36:14.887" v="12685" actId="1076"/>
          <ac:spMkLst>
            <pc:docMk/>
            <pc:sldMk cId="22864552" sldId="313"/>
            <ac:spMk id="41" creationId="{D50D8E63-E4F9-A548-9017-A0FF6B2B6CBA}"/>
          </ac:spMkLst>
        </pc:spChg>
        <pc:spChg chg="add mod">
          <ac:chgData name="Oga Yusuke" userId="eaf32524-b8a4-4d3d-af03-96ad69701f79" providerId="ADAL" clId="{91260037-89B3-4942-B8BA-ACED9C959BBD}" dt="2025-06-23T14:42:08.071" v="12013" actId="14100"/>
          <ac:spMkLst>
            <pc:docMk/>
            <pc:sldMk cId="22864552" sldId="313"/>
            <ac:spMk id="44" creationId="{FAB2D053-596B-53A6-6A58-068C1CF2E4CD}"/>
          </ac:spMkLst>
        </pc:spChg>
        <pc:spChg chg="mod">
          <ac:chgData name="Oga Yusuke" userId="eaf32524-b8a4-4d3d-af03-96ad69701f79" providerId="ADAL" clId="{91260037-89B3-4942-B8BA-ACED9C959BBD}" dt="2025-06-23T08:47:03.060" v="11774" actId="1076"/>
          <ac:spMkLst>
            <pc:docMk/>
            <pc:sldMk cId="22864552" sldId="313"/>
            <ac:spMk id="51" creationId="{0AB0EFD6-9E25-E0E2-513E-246F95DD978B}"/>
          </ac:spMkLst>
        </pc:spChg>
        <pc:spChg chg="mod">
          <ac:chgData name="Oga Yusuke" userId="eaf32524-b8a4-4d3d-af03-96ad69701f79" providerId="ADAL" clId="{91260037-89B3-4942-B8BA-ACED9C959BBD}" dt="2025-06-23T08:47:03.060" v="11774" actId="1076"/>
          <ac:spMkLst>
            <pc:docMk/>
            <pc:sldMk cId="22864552" sldId="313"/>
            <ac:spMk id="64" creationId="{153EE849-B6E8-CC98-2B7D-E2B8E492BA06}"/>
          </ac:spMkLst>
        </pc:spChg>
        <pc:spChg chg="mod topLvl">
          <ac:chgData name="Oga Yusuke" userId="eaf32524-b8a4-4d3d-af03-96ad69701f79" providerId="ADAL" clId="{91260037-89B3-4942-B8BA-ACED9C959BBD}" dt="2025-06-23T14:58:32.230" v="12174" actId="165"/>
          <ac:spMkLst>
            <pc:docMk/>
            <pc:sldMk cId="22864552" sldId="313"/>
            <ac:spMk id="81" creationId="{D1354611-43C3-EDC2-C09E-BE7769BF3D49}"/>
          </ac:spMkLst>
        </pc:spChg>
        <pc:spChg chg="mod topLvl">
          <ac:chgData name="Oga Yusuke" userId="eaf32524-b8a4-4d3d-af03-96ad69701f79" providerId="ADAL" clId="{91260037-89B3-4942-B8BA-ACED9C959BBD}" dt="2025-06-23T14:58:32.230" v="12174" actId="165"/>
          <ac:spMkLst>
            <pc:docMk/>
            <pc:sldMk cId="22864552" sldId="313"/>
            <ac:spMk id="82" creationId="{DA4FBC1E-9A88-E7A8-A2C9-4B919BC8A57F}"/>
          </ac:spMkLst>
        </pc:spChg>
        <pc:spChg chg="mod topLvl">
          <ac:chgData name="Oga Yusuke" userId="eaf32524-b8a4-4d3d-af03-96ad69701f79" providerId="ADAL" clId="{91260037-89B3-4942-B8BA-ACED9C959BBD}" dt="2025-06-23T14:58:32.230" v="12174" actId="165"/>
          <ac:spMkLst>
            <pc:docMk/>
            <pc:sldMk cId="22864552" sldId="313"/>
            <ac:spMk id="83" creationId="{B9C4DD93-CCC7-B366-6151-3E8E5F9925B6}"/>
          </ac:spMkLst>
        </pc:spChg>
        <pc:spChg chg="mod topLvl">
          <ac:chgData name="Oga Yusuke" userId="eaf32524-b8a4-4d3d-af03-96ad69701f79" providerId="ADAL" clId="{91260037-89B3-4942-B8BA-ACED9C959BBD}" dt="2025-06-23T14:58:32.230" v="12174" actId="165"/>
          <ac:spMkLst>
            <pc:docMk/>
            <pc:sldMk cId="22864552" sldId="313"/>
            <ac:spMk id="85" creationId="{A59E06C5-084B-2026-FB4C-817AE9F288A1}"/>
          </ac:spMkLst>
        </pc:spChg>
        <pc:spChg chg="mod topLvl">
          <ac:chgData name="Oga Yusuke" userId="eaf32524-b8a4-4d3d-af03-96ad69701f79" providerId="ADAL" clId="{91260037-89B3-4942-B8BA-ACED9C959BBD}" dt="2025-06-23T14:58:27.427" v="12173" actId="165"/>
          <ac:spMkLst>
            <pc:docMk/>
            <pc:sldMk cId="22864552" sldId="313"/>
            <ac:spMk id="88" creationId="{C61CA638-E913-2BBF-90CE-98CACE5842C2}"/>
          </ac:spMkLst>
        </pc:spChg>
        <pc:spChg chg="mod topLvl">
          <ac:chgData name="Oga Yusuke" userId="eaf32524-b8a4-4d3d-af03-96ad69701f79" providerId="ADAL" clId="{91260037-89B3-4942-B8BA-ACED9C959BBD}" dt="2025-06-23T14:58:27.427" v="12173" actId="165"/>
          <ac:spMkLst>
            <pc:docMk/>
            <pc:sldMk cId="22864552" sldId="313"/>
            <ac:spMk id="89" creationId="{F16F8893-EFCC-CB5C-AC28-A3D9A1C42A74}"/>
          </ac:spMkLst>
        </pc:spChg>
        <pc:spChg chg="mod topLvl">
          <ac:chgData name="Oga Yusuke" userId="eaf32524-b8a4-4d3d-af03-96ad69701f79" providerId="ADAL" clId="{91260037-89B3-4942-B8BA-ACED9C959BBD}" dt="2025-06-23T14:58:27.427" v="12173" actId="165"/>
          <ac:spMkLst>
            <pc:docMk/>
            <pc:sldMk cId="22864552" sldId="313"/>
            <ac:spMk id="90" creationId="{A8B61AD9-353A-D42C-EC00-B59567EBD75B}"/>
          </ac:spMkLst>
        </pc:spChg>
        <pc:spChg chg="mod topLvl">
          <ac:chgData name="Oga Yusuke" userId="eaf32524-b8a4-4d3d-af03-96ad69701f79" providerId="ADAL" clId="{91260037-89B3-4942-B8BA-ACED9C959BBD}" dt="2025-06-23T14:58:27.427" v="12173" actId="165"/>
          <ac:spMkLst>
            <pc:docMk/>
            <pc:sldMk cId="22864552" sldId="313"/>
            <ac:spMk id="91" creationId="{3F6FA916-C692-37CB-86BE-2AAA639BF114}"/>
          </ac:spMkLst>
        </pc:spChg>
        <pc:spChg chg="mod topLvl">
          <ac:chgData name="Oga Yusuke" userId="eaf32524-b8a4-4d3d-af03-96ad69701f79" providerId="ADAL" clId="{91260037-89B3-4942-B8BA-ACED9C959BBD}" dt="2025-06-23T15:02:13.282" v="12275" actId="207"/>
          <ac:spMkLst>
            <pc:docMk/>
            <pc:sldMk cId="22864552" sldId="313"/>
            <ac:spMk id="92" creationId="{BE894ECF-88E4-897D-6E1C-380D418E55FD}"/>
          </ac:spMkLst>
        </pc:spChg>
        <pc:spChg chg="mod topLvl">
          <ac:chgData name="Oga Yusuke" userId="eaf32524-b8a4-4d3d-af03-96ad69701f79" providerId="ADAL" clId="{91260037-89B3-4942-B8BA-ACED9C959BBD}" dt="2025-06-23T15:02:10.306" v="12269" actId="207"/>
          <ac:spMkLst>
            <pc:docMk/>
            <pc:sldMk cId="22864552" sldId="313"/>
            <ac:spMk id="99" creationId="{D529AF55-7B22-E0BA-96DD-7158AD9B82BB}"/>
          </ac:spMkLst>
        </pc:spChg>
        <pc:spChg chg="add del mod topLvl">
          <ac:chgData name="Oga Yusuke" userId="eaf32524-b8a4-4d3d-af03-96ad69701f79" providerId="ADAL" clId="{91260037-89B3-4942-B8BA-ACED9C959BBD}" dt="2025-06-23T15:01:08.971" v="12227" actId="207"/>
          <ac:spMkLst>
            <pc:docMk/>
            <pc:sldMk cId="22864552" sldId="313"/>
            <ac:spMk id="108" creationId="{45F69C8E-12DE-016E-BA11-6D93431D2626}"/>
          </ac:spMkLst>
        </pc:spChg>
        <pc:spChg chg="mod topLvl">
          <ac:chgData name="Oga Yusuke" userId="eaf32524-b8a4-4d3d-af03-96ad69701f79" providerId="ADAL" clId="{91260037-89B3-4942-B8BA-ACED9C959BBD}" dt="2025-06-23T15:01:08.971" v="12227" actId="207"/>
          <ac:spMkLst>
            <pc:docMk/>
            <pc:sldMk cId="22864552" sldId="313"/>
            <ac:spMk id="115" creationId="{1564D7DD-4244-DF9A-337B-BC7FC2D24456}"/>
          </ac:spMkLst>
        </pc:spChg>
        <pc:spChg chg="mod topLvl">
          <ac:chgData name="Oga Yusuke" userId="eaf32524-b8a4-4d3d-af03-96ad69701f79" providerId="ADAL" clId="{91260037-89B3-4942-B8BA-ACED9C959BBD}" dt="2025-06-23T14:58:42.109" v="12175" actId="165"/>
          <ac:spMkLst>
            <pc:docMk/>
            <pc:sldMk cId="22864552" sldId="313"/>
            <ac:spMk id="121" creationId="{126E199B-EBD2-C538-63B3-CFF52299B5F3}"/>
          </ac:spMkLst>
        </pc:spChg>
        <pc:spChg chg="mod topLvl">
          <ac:chgData name="Oga Yusuke" userId="eaf32524-b8a4-4d3d-af03-96ad69701f79" providerId="ADAL" clId="{91260037-89B3-4942-B8BA-ACED9C959BBD}" dt="2025-06-23T15:01:08.971" v="12227" actId="207"/>
          <ac:spMkLst>
            <pc:docMk/>
            <pc:sldMk cId="22864552" sldId="313"/>
            <ac:spMk id="122" creationId="{A7F8F8F7-B5BF-734A-4F0E-D1BBE03DB003}"/>
          </ac:spMkLst>
        </pc:spChg>
        <pc:spChg chg="mod topLvl">
          <ac:chgData name="Oga Yusuke" userId="eaf32524-b8a4-4d3d-af03-96ad69701f79" providerId="ADAL" clId="{91260037-89B3-4942-B8BA-ACED9C959BBD}" dt="2025-06-23T15:01:08.971" v="12227" actId="207"/>
          <ac:spMkLst>
            <pc:docMk/>
            <pc:sldMk cId="22864552" sldId="313"/>
            <ac:spMk id="128" creationId="{A54973F4-9AA6-9C01-63B6-4DD8C50E281F}"/>
          </ac:spMkLst>
        </pc:spChg>
        <pc:spChg chg="mod topLvl">
          <ac:chgData name="Oga Yusuke" userId="eaf32524-b8a4-4d3d-af03-96ad69701f79" providerId="ADAL" clId="{91260037-89B3-4942-B8BA-ACED9C959BBD}" dt="2025-06-23T15:01:08.971" v="12227" actId="207"/>
          <ac:spMkLst>
            <pc:docMk/>
            <pc:sldMk cId="22864552" sldId="313"/>
            <ac:spMk id="135" creationId="{4561596E-BEA7-9FB8-5B81-71F6964A12B4}"/>
          </ac:spMkLst>
        </pc:spChg>
        <pc:spChg chg="mod">
          <ac:chgData name="Oga Yusuke" userId="eaf32524-b8a4-4d3d-af03-96ad69701f79" providerId="ADAL" clId="{91260037-89B3-4942-B8BA-ACED9C959BBD}" dt="2025-06-23T14:55:19.406" v="12133" actId="1076"/>
          <ac:spMkLst>
            <pc:docMk/>
            <pc:sldMk cId="22864552" sldId="313"/>
            <ac:spMk id="152" creationId="{0A6BBA0E-1E21-B61C-6B03-6004DC476D7A}"/>
          </ac:spMkLst>
        </pc:spChg>
        <pc:spChg chg="mod">
          <ac:chgData name="Oga Yusuke" userId="eaf32524-b8a4-4d3d-af03-96ad69701f79" providerId="ADAL" clId="{91260037-89B3-4942-B8BA-ACED9C959BBD}" dt="2025-06-23T14:48:10.050" v="12062" actId="207"/>
          <ac:spMkLst>
            <pc:docMk/>
            <pc:sldMk cId="22864552" sldId="313"/>
            <ac:spMk id="153" creationId="{58914216-89BE-7EDC-F5A6-DE245EFD9CD3}"/>
          </ac:spMkLst>
        </pc:spChg>
        <pc:spChg chg="add del mod">
          <ac:chgData name="Oga Yusuke" userId="eaf32524-b8a4-4d3d-af03-96ad69701f79" providerId="ADAL" clId="{91260037-89B3-4942-B8BA-ACED9C959BBD}" dt="2025-06-23T14:54:41.834" v="12125" actId="478"/>
          <ac:spMkLst>
            <pc:docMk/>
            <pc:sldMk cId="22864552" sldId="313"/>
            <ac:spMk id="154" creationId="{816BB952-260F-9132-10D9-D92A5AA700DF}"/>
          </ac:spMkLst>
        </pc:spChg>
        <pc:spChg chg="mod">
          <ac:chgData name="Oga Yusuke" userId="eaf32524-b8a4-4d3d-af03-96ad69701f79" providerId="ADAL" clId="{91260037-89B3-4942-B8BA-ACED9C959BBD}" dt="2025-06-23T14:55:42.638" v="12140" actId="1076"/>
          <ac:spMkLst>
            <pc:docMk/>
            <pc:sldMk cId="22864552" sldId="313"/>
            <ac:spMk id="155" creationId="{146FA45D-9312-01A2-8142-423BCA3CC7DB}"/>
          </ac:spMkLst>
        </pc:spChg>
        <pc:spChg chg="mod">
          <ac:chgData name="Oga Yusuke" userId="eaf32524-b8a4-4d3d-af03-96ad69701f79" providerId="ADAL" clId="{91260037-89B3-4942-B8BA-ACED9C959BBD}" dt="2025-06-23T14:55:38.565" v="12139" actId="1076"/>
          <ac:spMkLst>
            <pc:docMk/>
            <pc:sldMk cId="22864552" sldId="313"/>
            <ac:spMk id="156" creationId="{595381F9-E47B-03D4-5E28-16834FEB1D7E}"/>
          </ac:spMkLst>
        </pc:spChg>
        <pc:spChg chg="mod topLvl">
          <ac:chgData name="Oga Yusuke" userId="eaf32524-b8a4-4d3d-af03-96ad69701f79" providerId="ADAL" clId="{91260037-89B3-4942-B8BA-ACED9C959BBD}" dt="2025-06-23T14:58:27.427" v="12173" actId="165"/>
          <ac:spMkLst>
            <pc:docMk/>
            <pc:sldMk cId="22864552" sldId="313"/>
            <ac:spMk id="210" creationId="{95982923-FD75-A848-D482-5F8223461A34}"/>
          </ac:spMkLst>
        </pc:spChg>
        <pc:spChg chg="mod topLvl">
          <ac:chgData name="Oga Yusuke" userId="eaf32524-b8a4-4d3d-af03-96ad69701f79" providerId="ADAL" clId="{91260037-89B3-4942-B8BA-ACED9C959BBD}" dt="2025-06-23T14:58:27.427" v="12173" actId="165"/>
          <ac:spMkLst>
            <pc:docMk/>
            <pc:sldMk cId="22864552" sldId="313"/>
            <ac:spMk id="214" creationId="{C5BE6C46-272A-E073-F5F7-53B992F25992}"/>
          </ac:spMkLst>
        </pc:spChg>
        <pc:spChg chg="mod topLvl">
          <ac:chgData name="Oga Yusuke" userId="eaf32524-b8a4-4d3d-af03-96ad69701f79" providerId="ADAL" clId="{91260037-89B3-4942-B8BA-ACED9C959BBD}" dt="2025-06-23T14:58:32.230" v="12174" actId="165"/>
          <ac:spMkLst>
            <pc:docMk/>
            <pc:sldMk cId="22864552" sldId="313"/>
            <ac:spMk id="223" creationId="{3E7805AF-DD33-5EA6-A3D9-306919EEDCAD}"/>
          </ac:spMkLst>
        </pc:spChg>
        <pc:spChg chg="mod">
          <ac:chgData name="Oga Yusuke" userId="eaf32524-b8a4-4d3d-af03-96ad69701f79" providerId="ADAL" clId="{91260037-89B3-4942-B8BA-ACED9C959BBD}" dt="2025-06-23T15:08:54.295" v="12340" actId="1076"/>
          <ac:spMkLst>
            <pc:docMk/>
            <pc:sldMk cId="22864552" sldId="313"/>
            <ac:spMk id="225" creationId="{847557A5-741A-102C-E174-7DBB3B914E5A}"/>
          </ac:spMkLst>
        </pc:spChg>
        <pc:spChg chg="mod">
          <ac:chgData name="Oga Yusuke" userId="eaf32524-b8a4-4d3d-af03-96ad69701f79" providerId="ADAL" clId="{91260037-89B3-4942-B8BA-ACED9C959BBD}" dt="2025-06-23T15:08:54.295" v="12340" actId="1076"/>
          <ac:spMkLst>
            <pc:docMk/>
            <pc:sldMk cId="22864552" sldId="313"/>
            <ac:spMk id="228" creationId="{ABA1C79D-5348-E68D-767D-307B3D8AEEC8}"/>
          </ac:spMkLst>
        </pc:spChg>
        <pc:spChg chg="mod">
          <ac:chgData name="Oga Yusuke" userId="eaf32524-b8a4-4d3d-af03-96ad69701f79" providerId="ADAL" clId="{91260037-89B3-4942-B8BA-ACED9C959BBD}" dt="2025-06-23T08:42:35.512" v="11755" actId="14100"/>
          <ac:spMkLst>
            <pc:docMk/>
            <pc:sldMk cId="22864552" sldId="313"/>
            <ac:spMk id="229" creationId="{781BEF38-BA27-F82F-48D5-9F0597A7D538}"/>
          </ac:spMkLst>
        </pc:spChg>
        <pc:spChg chg="mod">
          <ac:chgData name="Oga Yusuke" userId="eaf32524-b8a4-4d3d-af03-96ad69701f79" providerId="ADAL" clId="{91260037-89B3-4942-B8BA-ACED9C959BBD}" dt="2025-06-23T08:42:35.512" v="11755" actId="14100"/>
          <ac:spMkLst>
            <pc:docMk/>
            <pc:sldMk cId="22864552" sldId="313"/>
            <ac:spMk id="230" creationId="{1DED4735-76BA-D914-DACA-10415A0DC6E9}"/>
          </ac:spMkLst>
        </pc:spChg>
        <pc:spChg chg="mod">
          <ac:chgData name="Oga Yusuke" userId="eaf32524-b8a4-4d3d-af03-96ad69701f79" providerId="ADAL" clId="{91260037-89B3-4942-B8BA-ACED9C959BBD}" dt="2025-06-23T15:08:54.295" v="12340" actId="1076"/>
          <ac:spMkLst>
            <pc:docMk/>
            <pc:sldMk cId="22864552" sldId="313"/>
            <ac:spMk id="231" creationId="{DB44387A-FE18-3C6B-23C8-AF02D7E3DA59}"/>
          </ac:spMkLst>
        </pc:spChg>
        <pc:spChg chg="mod">
          <ac:chgData name="Oga Yusuke" userId="eaf32524-b8a4-4d3d-af03-96ad69701f79" providerId="ADAL" clId="{91260037-89B3-4942-B8BA-ACED9C959BBD}" dt="2025-06-25T16:02:13.751" v="20467" actId="1076"/>
          <ac:spMkLst>
            <pc:docMk/>
            <pc:sldMk cId="22864552" sldId="313"/>
            <ac:spMk id="241" creationId="{8621A4A8-86EF-B437-4397-F1D5D9F9282C}"/>
          </ac:spMkLst>
        </pc:spChg>
        <pc:spChg chg="mod">
          <ac:chgData name="Oga Yusuke" userId="eaf32524-b8a4-4d3d-af03-96ad69701f79" providerId="ADAL" clId="{91260037-89B3-4942-B8BA-ACED9C959BBD}" dt="2025-06-23T15:08:54.295" v="12340" actId="1076"/>
          <ac:spMkLst>
            <pc:docMk/>
            <pc:sldMk cId="22864552" sldId="313"/>
            <ac:spMk id="242" creationId="{9C50C69E-AF2E-70FA-29AE-FDF043CD7DC3}"/>
          </ac:spMkLst>
        </pc:spChg>
        <pc:spChg chg="mod topLvl">
          <ac:chgData name="Oga Yusuke" userId="eaf32524-b8a4-4d3d-af03-96ad69701f79" providerId="ADAL" clId="{91260037-89B3-4942-B8BA-ACED9C959BBD}" dt="2025-06-23T14:58:32.230" v="12174" actId="165"/>
          <ac:spMkLst>
            <pc:docMk/>
            <pc:sldMk cId="22864552" sldId="313"/>
            <ac:spMk id="246" creationId="{D09E8ECE-90F1-6A72-34A4-7C3BD9190EBA}"/>
          </ac:spMkLst>
        </pc:spChg>
        <pc:spChg chg="mod topLvl">
          <ac:chgData name="Oga Yusuke" userId="eaf32524-b8a4-4d3d-af03-96ad69701f79" providerId="ADAL" clId="{91260037-89B3-4942-B8BA-ACED9C959BBD}" dt="2025-06-23T14:58:32.230" v="12174" actId="165"/>
          <ac:spMkLst>
            <pc:docMk/>
            <pc:sldMk cId="22864552" sldId="313"/>
            <ac:spMk id="248" creationId="{A9DCBBAC-1ECE-6444-EE1B-1DE74783C81F}"/>
          </ac:spMkLst>
        </pc:spChg>
        <pc:spChg chg="mod">
          <ac:chgData name="Oga Yusuke" userId="eaf32524-b8a4-4d3d-af03-96ad69701f79" providerId="ADAL" clId="{91260037-89B3-4942-B8BA-ACED9C959BBD}" dt="2025-06-23T15:08:54.295" v="12340" actId="1076"/>
          <ac:spMkLst>
            <pc:docMk/>
            <pc:sldMk cId="22864552" sldId="313"/>
            <ac:spMk id="253" creationId="{8652ECE7-6E15-F092-765C-069061B53780}"/>
          </ac:spMkLst>
        </pc:spChg>
        <pc:spChg chg="mod">
          <ac:chgData name="Oga Yusuke" userId="eaf32524-b8a4-4d3d-af03-96ad69701f79" providerId="ADAL" clId="{91260037-89B3-4942-B8BA-ACED9C959BBD}" dt="2025-06-23T08:47:03.060" v="11774" actId="1076"/>
          <ac:spMkLst>
            <pc:docMk/>
            <pc:sldMk cId="22864552" sldId="313"/>
            <ac:spMk id="263" creationId="{BC29EAF3-BC77-A3A8-9FDF-7B1A2C9BD021}"/>
          </ac:spMkLst>
        </pc:spChg>
        <pc:spChg chg="mod">
          <ac:chgData name="Oga Yusuke" userId="eaf32524-b8a4-4d3d-af03-96ad69701f79" providerId="ADAL" clId="{91260037-89B3-4942-B8BA-ACED9C959BBD}" dt="2025-06-23T08:47:03.060" v="11774" actId="1076"/>
          <ac:spMkLst>
            <pc:docMk/>
            <pc:sldMk cId="22864552" sldId="313"/>
            <ac:spMk id="266" creationId="{A666AD49-A5D8-B465-C80C-455817489085}"/>
          </ac:spMkLst>
        </pc:spChg>
        <pc:spChg chg="mod">
          <ac:chgData name="Oga Yusuke" userId="eaf32524-b8a4-4d3d-af03-96ad69701f79" providerId="ADAL" clId="{91260037-89B3-4942-B8BA-ACED9C959BBD}" dt="2025-06-23T08:47:03.060" v="11774" actId="1076"/>
          <ac:spMkLst>
            <pc:docMk/>
            <pc:sldMk cId="22864552" sldId="313"/>
            <ac:spMk id="268" creationId="{2C9C4395-B0D3-1CF5-7607-7601FE0EACFC}"/>
          </ac:spMkLst>
        </pc:spChg>
        <pc:spChg chg="mod topLvl">
          <ac:chgData name="Oga Yusuke" userId="eaf32524-b8a4-4d3d-af03-96ad69701f79" providerId="ADAL" clId="{91260037-89B3-4942-B8BA-ACED9C959BBD}" dt="2025-06-23T14:58:32.230" v="12174" actId="165"/>
          <ac:spMkLst>
            <pc:docMk/>
            <pc:sldMk cId="22864552" sldId="313"/>
            <ac:spMk id="271" creationId="{03DAF6DD-02FF-F55B-1D7B-39FA0BCCD6F6}"/>
          </ac:spMkLst>
        </pc:spChg>
        <pc:spChg chg="mod">
          <ac:chgData name="Oga Yusuke" userId="eaf32524-b8a4-4d3d-af03-96ad69701f79" providerId="ADAL" clId="{91260037-89B3-4942-B8BA-ACED9C959BBD}" dt="2025-06-23T08:47:03.060" v="11774" actId="1076"/>
          <ac:spMkLst>
            <pc:docMk/>
            <pc:sldMk cId="22864552" sldId="313"/>
            <ac:spMk id="300" creationId="{6D63BBE5-E398-D417-67FE-B114F1C66DFE}"/>
          </ac:spMkLst>
        </pc:spChg>
        <pc:spChg chg="mod topLvl">
          <ac:chgData name="Oga Yusuke" userId="eaf32524-b8a4-4d3d-af03-96ad69701f79" providerId="ADAL" clId="{91260037-89B3-4942-B8BA-ACED9C959BBD}" dt="2025-06-23T14:58:32.230" v="12174" actId="165"/>
          <ac:spMkLst>
            <pc:docMk/>
            <pc:sldMk cId="22864552" sldId="313"/>
            <ac:spMk id="303" creationId="{A54E9CC4-380E-3C6E-E1E2-8692ABACF09F}"/>
          </ac:spMkLst>
        </pc:spChg>
        <pc:spChg chg="mod topLvl">
          <ac:chgData name="Oga Yusuke" userId="eaf32524-b8a4-4d3d-af03-96ad69701f79" providerId="ADAL" clId="{91260037-89B3-4942-B8BA-ACED9C959BBD}" dt="2025-06-23T14:58:32.230" v="12174" actId="165"/>
          <ac:spMkLst>
            <pc:docMk/>
            <pc:sldMk cId="22864552" sldId="313"/>
            <ac:spMk id="305" creationId="{F50A9F9E-A1DE-3C23-BE90-3F6CA87F40DF}"/>
          </ac:spMkLst>
        </pc:spChg>
        <pc:spChg chg="mod">
          <ac:chgData name="Oga Yusuke" userId="eaf32524-b8a4-4d3d-af03-96ad69701f79" providerId="ADAL" clId="{91260037-89B3-4942-B8BA-ACED9C959BBD}" dt="2025-06-23T08:47:03.060" v="11774" actId="1076"/>
          <ac:spMkLst>
            <pc:docMk/>
            <pc:sldMk cId="22864552" sldId="313"/>
            <ac:spMk id="307" creationId="{E49D77F4-1ADF-8545-E72C-05B7C58AA23B}"/>
          </ac:spMkLst>
        </pc:spChg>
        <pc:spChg chg="mod">
          <ac:chgData name="Oga Yusuke" userId="eaf32524-b8a4-4d3d-af03-96ad69701f79" providerId="ADAL" clId="{91260037-89B3-4942-B8BA-ACED9C959BBD}" dt="2025-06-23T08:47:03.060" v="11774" actId="1076"/>
          <ac:spMkLst>
            <pc:docMk/>
            <pc:sldMk cId="22864552" sldId="313"/>
            <ac:spMk id="309" creationId="{0040778F-C23B-8801-6421-49BE41C8C11B}"/>
          </ac:spMkLst>
        </pc:spChg>
        <pc:spChg chg="mod">
          <ac:chgData name="Oga Yusuke" userId="eaf32524-b8a4-4d3d-af03-96ad69701f79" providerId="ADAL" clId="{91260037-89B3-4942-B8BA-ACED9C959BBD}" dt="2025-06-23T15:03:08.078" v="12286" actId="1076"/>
          <ac:spMkLst>
            <pc:docMk/>
            <pc:sldMk cId="22864552" sldId="313"/>
            <ac:spMk id="311" creationId="{1BF911C1-14A1-39B9-D09F-5FE8567B39EB}"/>
          </ac:spMkLst>
        </pc:spChg>
        <pc:spChg chg="mod">
          <ac:chgData name="Oga Yusuke" userId="eaf32524-b8a4-4d3d-af03-96ad69701f79" providerId="ADAL" clId="{91260037-89B3-4942-B8BA-ACED9C959BBD}" dt="2025-06-23T15:03:08.078" v="12286" actId="1076"/>
          <ac:spMkLst>
            <pc:docMk/>
            <pc:sldMk cId="22864552" sldId="313"/>
            <ac:spMk id="312" creationId="{87649180-70D9-8CD1-8591-7B81BED7A50A}"/>
          </ac:spMkLst>
        </pc:spChg>
        <pc:spChg chg="mod">
          <ac:chgData name="Oga Yusuke" userId="eaf32524-b8a4-4d3d-af03-96ad69701f79" providerId="ADAL" clId="{91260037-89B3-4942-B8BA-ACED9C959BBD}" dt="2025-06-23T15:03:08.078" v="12286" actId="1076"/>
          <ac:spMkLst>
            <pc:docMk/>
            <pc:sldMk cId="22864552" sldId="313"/>
            <ac:spMk id="313" creationId="{AE5B3CD6-D98F-3493-B4F3-3FB60441DFA8}"/>
          </ac:spMkLst>
        </pc:spChg>
        <pc:spChg chg="mod topLvl">
          <ac:chgData name="Oga Yusuke" userId="eaf32524-b8a4-4d3d-af03-96ad69701f79" providerId="ADAL" clId="{91260037-89B3-4942-B8BA-ACED9C959BBD}" dt="2025-06-23T14:58:21.287" v="12170" actId="165"/>
          <ac:spMkLst>
            <pc:docMk/>
            <pc:sldMk cId="22864552" sldId="313"/>
            <ac:spMk id="314" creationId="{1E09AA41-BC95-E226-DFB9-703F2A49395E}"/>
          </ac:spMkLst>
        </pc:spChg>
        <pc:spChg chg="mod topLvl">
          <ac:chgData name="Oga Yusuke" userId="eaf32524-b8a4-4d3d-af03-96ad69701f79" providerId="ADAL" clId="{91260037-89B3-4942-B8BA-ACED9C959BBD}" dt="2025-06-23T14:58:21.287" v="12170" actId="165"/>
          <ac:spMkLst>
            <pc:docMk/>
            <pc:sldMk cId="22864552" sldId="313"/>
            <ac:spMk id="317" creationId="{7515D0C3-15C2-F3AE-C310-F519F7BA0433}"/>
          </ac:spMkLst>
        </pc:spChg>
        <pc:spChg chg="mod topLvl">
          <ac:chgData name="Oga Yusuke" userId="eaf32524-b8a4-4d3d-af03-96ad69701f79" providerId="ADAL" clId="{91260037-89B3-4942-B8BA-ACED9C959BBD}" dt="2025-06-23T14:58:21.287" v="12170" actId="165"/>
          <ac:spMkLst>
            <pc:docMk/>
            <pc:sldMk cId="22864552" sldId="313"/>
            <ac:spMk id="321" creationId="{6422D2FC-DA84-8EDF-DA21-BED163A2B704}"/>
          </ac:spMkLst>
        </pc:spChg>
        <pc:spChg chg="mod topLvl">
          <ac:chgData name="Oga Yusuke" userId="eaf32524-b8a4-4d3d-af03-96ad69701f79" providerId="ADAL" clId="{91260037-89B3-4942-B8BA-ACED9C959BBD}" dt="2025-06-23T14:58:21.287" v="12170" actId="165"/>
          <ac:spMkLst>
            <pc:docMk/>
            <pc:sldMk cId="22864552" sldId="313"/>
            <ac:spMk id="322" creationId="{7B320C34-02AB-A55E-1BD9-8828BA8A5D27}"/>
          </ac:spMkLst>
        </pc:spChg>
        <pc:spChg chg="mod topLvl">
          <ac:chgData name="Oga Yusuke" userId="eaf32524-b8a4-4d3d-af03-96ad69701f79" providerId="ADAL" clId="{91260037-89B3-4942-B8BA-ACED9C959BBD}" dt="2025-06-23T08:44:09.245" v="11761" actId="165"/>
          <ac:spMkLst>
            <pc:docMk/>
            <pc:sldMk cId="22864552" sldId="313"/>
            <ac:spMk id="323" creationId="{C0B398FB-0DBE-C608-6166-0132789366EE}"/>
          </ac:spMkLst>
        </pc:spChg>
        <pc:spChg chg="mod topLvl">
          <ac:chgData name="Oga Yusuke" userId="eaf32524-b8a4-4d3d-af03-96ad69701f79" providerId="ADAL" clId="{91260037-89B3-4942-B8BA-ACED9C959BBD}" dt="2025-06-23T08:44:09.245" v="11761" actId="165"/>
          <ac:spMkLst>
            <pc:docMk/>
            <pc:sldMk cId="22864552" sldId="313"/>
            <ac:spMk id="324" creationId="{BA7D8B16-E604-B850-9209-C3E7BB43E3DB}"/>
          </ac:spMkLst>
        </pc:spChg>
        <pc:spChg chg="mod topLvl">
          <ac:chgData name="Oga Yusuke" userId="eaf32524-b8a4-4d3d-af03-96ad69701f79" providerId="ADAL" clId="{91260037-89B3-4942-B8BA-ACED9C959BBD}" dt="2025-06-23T08:44:09.245" v="11761" actId="165"/>
          <ac:spMkLst>
            <pc:docMk/>
            <pc:sldMk cId="22864552" sldId="313"/>
            <ac:spMk id="325" creationId="{EDDEDEEE-4753-E3E9-FE43-392622FA366B}"/>
          </ac:spMkLst>
        </pc:spChg>
        <pc:spChg chg="mod topLvl">
          <ac:chgData name="Oga Yusuke" userId="eaf32524-b8a4-4d3d-af03-96ad69701f79" providerId="ADAL" clId="{91260037-89B3-4942-B8BA-ACED9C959BBD}" dt="2025-06-23T14:58:21.287" v="12170" actId="165"/>
          <ac:spMkLst>
            <pc:docMk/>
            <pc:sldMk cId="22864552" sldId="313"/>
            <ac:spMk id="330" creationId="{8A97A85E-0C9E-5669-C0E3-F9E954F7127F}"/>
          </ac:spMkLst>
        </pc:spChg>
        <pc:spChg chg="add del mod">
          <ac:chgData name="Oga Yusuke" userId="eaf32524-b8a4-4d3d-af03-96ad69701f79" providerId="ADAL" clId="{91260037-89B3-4942-B8BA-ACED9C959BBD}" dt="2025-06-23T15:10:45.998" v="12356" actId="167"/>
          <ac:spMkLst>
            <pc:docMk/>
            <pc:sldMk cId="22864552" sldId="313"/>
            <ac:spMk id="332" creationId="{C68C8C87-FF9A-FDC2-B0B6-E516A51A4F0D}"/>
          </ac:spMkLst>
        </pc:spChg>
        <pc:spChg chg="mod topLvl">
          <ac:chgData name="Oga Yusuke" userId="eaf32524-b8a4-4d3d-af03-96ad69701f79" providerId="ADAL" clId="{91260037-89B3-4942-B8BA-ACED9C959BBD}" dt="2025-06-23T14:58:21.287" v="12170" actId="165"/>
          <ac:spMkLst>
            <pc:docMk/>
            <pc:sldMk cId="22864552" sldId="313"/>
            <ac:spMk id="338" creationId="{93ED259C-9F0A-5023-0174-18DC5A8CB681}"/>
          </ac:spMkLst>
        </pc:spChg>
        <pc:spChg chg="mod topLvl">
          <ac:chgData name="Oga Yusuke" userId="eaf32524-b8a4-4d3d-af03-96ad69701f79" providerId="ADAL" clId="{91260037-89B3-4942-B8BA-ACED9C959BBD}" dt="2025-06-23T14:58:21.287" v="12170" actId="165"/>
          <ac:spMkLst>
            <pc:docMk/>
            <pc:sldMk cId="22864552" sldId="313"/>
            <ac:spMk id="340" creationId="{8ADA6544-DF1B-7312-E504-9404E51B2093}"/>
          </ac:spMkLst>
        </pc:spChg>
        <pc:spChg chg="mod topLvl">
          <ac:chgData name="Oga Yusuke" userId="eaf32524-b8a4-4d3d-af03-96ad69701f79" providerId="ADAL" clId="{91260037-89B3-4942-B8BA-ACED9C959BBD}" dt="2025-06-23T14:58:23.153" v="12171" actId="165"/>
          <ac:spMkLst>
            <pc:docMk/>
            <pc:sldMk cId="22864552" sldId="313"/>
            <ac:spMk id="342" creationId="{DE41E21F-E9AA-A03D-FFC5-68EE504060E2}"/>
          </ac:spMkLst>
        </pc:spChg>
        <pc:spChg chg="mod topLvl">
          <ac:chgData name="Oga Yusuke" userId="eaf32524-b8a4-4d3d-af03-96ad69701f79" providerId="ADAL" clId="{91260037-89B3-4942-B8BA-ACED9C959BBD}" dt="2025-06-23T14:58:23.153" v="12171" actId="165"/>
          <ac:spMkLst>
            <pc:docMk/>
            <pc:sldMk cId="22864552" sldId="313"/>
            <ac:spMk id="343" creationId="{54D319F9-247D-F8AF-9B58-D9D8EC3BE110}"/>
          </ac:spMkLst>
        </pc:spChg>
        <pc:spChg chg="mod topLvl">
          <ac:chgData name="Oga Yusuke" userId="eaf32524-b8a4-4d3d-af03-96ad69701f79" providerId="ADAL" clId="{91260037-89B3-4942-B8BA-ACED9C959BBD}" dt="2025-06-23T14:58:23.153" v="12171" actId="165"/>
          <ac:spMkLst>
            <pc:docMk/>
            <pc:sldMk cId="22864552" sldId="313"/>
            <ac:spMk id="344" creationId="{FF388826-FD9F-31F2-DC34-5019663C51F5}"/>
          </ac:spMkLst>
        </pc:spChg>
        <pc:spChg chg="mod topLvl">
          <ac:chgData name="Oga Yusuke" userId="eaf32524-b8a4-4d3d-af03-96ad69701f79" providerId="ADAL" clId="{91260037-89B3-4942-B8BA-ACED9C959BBD}" dt="2025-06-23T14:58:23.153" v="12171" actId="165"/>
          <ac:spMkLst>
            <pc:docMk/>
            <pc:sldMk cId="22864552" sldId="313"/>
            <ac:spMk id="345" creationId="{B7E47012-3F76-0ECA-4CF4-EA0942C9F058}"/>
          </ac:spMkLst>
        </pc:spChg>
        <pc:spChg chg="mod topLvl">
          <ac:chgData name="Oga Yusuke" userId="eaf32524-b8a4-4d3d-af03-96ad69701f79" providerId="ADAL" clId="{91260037-89B3-4942-B8BA-ACED9C959BBD}" dt="2025-06-23T14:58:23.153" v="12171" actId="165"/>
          <ac:spMkLst>
            <pc:docMk/>
            <pc:sldMk cId="22864552" sldId="313"/>
            <ac:spMk id="346" creationId="{BC19060D-3286-4E9D-2489-C3EB3C3A5CBF}"/>
          </ac:spMkLst>
        </pc:spChg>
        <pc:spChg chg="mod topLvl">
          <ac:chgData name="Oga Yusuke" userId="eaf32524-b8a4-4d3d-af03-96ad69701f79" providerId="ADAL" clId="{91260037-89B3-4942-B8BA-ACED9C959BBD}" dt="2025-06-23T14:58:23.153" v="12171" actId="165"/>
          <ac:spMkLst>
            <pc:docMk/>
            <pc:sldMk cId="22864552" sldId="313"/>
            <ac:spMk id="347" creationId="{FFEE8899-AB6D-D672-005F-1EB9015C53B1}"/>
          </ac:spMkLst>
        </pc:spChg>
        <pc:spChg chg="mod topLvl">
          <ac:chgData name="Oga Yusuke" userId="eaf32524-b8a4-4d3d-af03-96ad69701f79" providerId="ADAL" clId="{91260037-89B3-4942-B8BA-ACED9C959BBD}" dt="2025-06-23T14:58:25.345" v="12172" actId="165"/>
          <ac:spMkLst>
            <pc:docMk/>
            <pc:sldMk cId="22864552" sldId="313"/>
            <ac:spMk id="349" creationId="{536A3FD6-A4FD-61D2-8025-5A2C35471669}"/>
          </ac:spMkLst>
        </pc:spChg>
        <pc:spChg chg="mod topLvl">
          <ac:chgData name="Oga Yusuke" userId="eaf32524-b8a4-4d3d-af03-96ad69701f79" providerId="ADAL" clId="{91260037-89B3-4942-B8BA-ACED9C959BBD}" dt="2025-06-23T14:58:25.345" v="12172" actId="165"/>
          <ac:spMkLst>
            <pc:docMk/>
            <pc:sldMk cId="22864552" sldId="313"/>
            <ac:spMk id="350" creationId="{8D9BE4F3-9B66-B738-AB81-1AD7CBE07328}"/>
          </ac:spMkLst>
        </pc:spChg>
        <pc:spChg chg="mod topLvl">
          <ac:chgData name="Oga Yusuke" userId="eaf32524-b8a4-4d3d-af03-96ad69701f79" providerId="ADAL" clId="{91260037-89B3-4942-B8BA-ACED9C959BBD}" dt="2025-06-23T14:58:25.345" v="12172" actId="165"/>
          <ac:spMkLst>
            <pc:docMk/>
            <pc:sldMk cId="22864552" sldId="313"/>
            <ac:spMk id="351" creationId="{25633E02-0570-CEE8-9DC6-966CE185D352}"/>
          </ac:spMkLst>
        </pc:spChg>
        <pc:spChg chg="mod topLvl">
          <ac:chgData name="Oga Yusuke" userId="eaf32524-b8a4-4d3d-af03-96ad69701f79" providerId="ADAL" clId="{91260037-89B3-4942-B8BA-ACED9C959BBD}" dt="2025-06-23T14:58:25.345" v="12172" actId="165"/>
          <ac:spMkLst>
            <pc:docMk/>
            <pc:sldMk cId="22864552" sldId="313"/>
            <ac:spMk id="352" creationId="{2FF4D906-3F89-3B68-BA41-A68F280F5976}"/>
          </ac:spMkLst>
        </pc:spChg>
        <pc:spChg chg="mod topLvl">
          <ac:chgData name="Oga Yusuke" userId="eaf32524-b8a4-4d3d-af03-96ad69701f79" providerId="ADAL" clId="{91260037-89B3-4942-B8BA-ACED9C959BBD}" dt="2025-06-23T14:58:25.345" v="12172" actId="165"/>
          <ac:spMkLst>
            <pc:docMk/>
            <pc:sldMk cId="22864552" sldId="313"/>
            <ac:spMk id="353" creationId="{DD9ECFC3-CB6A-99A6-14F0-FE3E29141EEF}"/>
          </ac:spMkLst>
        </pc:spChg>
        <pc:spChg chg="mod topLvl">
          <ac:chgData name="Oga Yusuke" userId="eaf32524-b8a4-4d3d-af03-96ad69701f79" providerId="ADAL" clId="{91260037-89B3-4942-B8BA-ACED9C959BBD}" dt="2025-06-23T14:58:25.345" v="12172" actId="165"/>
          <ac:spMkLst>
            <pc:docMk/>
            <pc:sldMk cId="22864552" sldId="313"/>
            <ac:spMk id="354" creationId="{9583E617-0011-7807-F44C-D16F37B89CC3}"/>
          </ac:spMkLst>
        </pc:spChg>
        <pc:spChg chg="add mod">
          <ac:chgData name="Oga Yusuke" userId="eaf32524-b8a4-4d3d-af03-96ad69701f79" providerId="ADAL" clId="{91260037-89B3-4942-B8BA-ACED9C959BBD}" dt="2025-06-24T04:26:53.742" v="12513" actId="1076"/>
          <ac:spMkLst>
            <pc:docMk/>
            <pc:sldMk cId="22864552" sldId="313"/>
            <ac:spMk id="373" creationId="{E527C77F-01B5-D199-A58D-8D262B1CD1A5}"/>
          </ac:spMkLst>
        </pc:spChg>
        <pc:spChg chg="add mod">
          <ac:chgData name="Oga Yusuke" userId="eaf32524-b8a4-4d3d-af03-96ad69701f79" providerId="ADAL" clId="{91260037-89B3-4942-B8BA-ACED9C959BBD}" dt="2025-06-23T15:12:16.238" v="12363" actId="14100"/>
          <ac:spMkLst>
            <pc:docMk/>
            <pc:sldMk cId="22864552" sldId="313"/>
            <ac:spMk id="374" creationId="{D3F9B498-D4FB-B222-4CE1-AAC5F2A142BD}"/>
          </ac:spMkLst>
        </pc:spChg>
        <pc:spChg chg="add mod">
          <ac:chgData name="Oga Yusuke" userId="eaf32524-b8a4-4d3d-af03-96ad69701f79" providerId="ADAL" clId="{91260037-89B3-4942-B8BA-ACED9C959BBD}" dt="2025-06-24T04:37:59.819" v="12709" actId="1076"/>
          <ac:spMkLst>
            <pc:docMk/>
            <pc:sldMk cId="22864552" sldId="313"/>
            <ac:spMk id="375" creationId="{C86F8DE8-BFBD-4EE3-1825-16F2761CF1D9}"/>
          </ac:spMkLst>
        </pc:spChg>
        <pc:spChg chg="add mod">
          <ac:chgData name="Oga Yusuke" userId="eaf32524-b8a4-4d3d-af03-96ad69701f79" providerId="ADAL" clId="{91260037-89B3-4942-B8BA-ACED9C959BBD}" dt="2025-06-24T04:36:49.387" v="12697" actId="1076"/>
          <ac:spMkLst>
            <pc:docMk/>
            <pc:sldMk cId="22864552" sldId="313"/>
            <ac:spMk id="380" creationId="{6F725305-4E35-A4EC-4810-9666A8A3532C}"/>
          </ac:spMkLst>
        </pc:spChg>
        <pc:spChg chg="add mod">
          <ac:chgData name="Oga Yusuke" userId="eaf32524-b8a4-4d3d-af03-96ad69701f79" providerId="ADAL" clId="{91260037-89B3-4942-B8BA-ACED9C959BBD}" dt="2025-06-24T04:36:49.387" v="12697" actId="1076"/>
          <ac:spMkLst>
            <pc:docMk/>
            <pc:sldMk cId="22864552" sldId="313"/>
            <ac:spMk id="381" creationId="{163685FB-57DE-FAE0-9493-2E16614D3311}"/>
          </ac:spMkLst>
        </pc:spChg>
        <pc:spChg chg="add mod">
          <ac:chgData name="Oga Yusuke" userId="eaf32524-b8a4-4d3d-af03-96ad69701f79" providerId="ADAL" clId="{91260037-89B3-4942-B8BA-ACED9C959BBD}" dt="2025-06-24T04:36:49.387" v="12697" actId="1076"/>
          <ac:spMkLst>
            <pc:docMk/>
            <pc:sldMk cId="22864552" sldId="313"/>
            <ac:spMk id="382" creationId="{05403960-9654-25F7-4123-1489DD03A701}"/>
          </ac:spMkLst>
        </pc:spChg>
        <pc:grpChg chg="add mod">
          <ac:chgData name="Oga Yusuke" userId="eaf32524-b8a4-4d3d-af03-96ad69701f79" providerId="ADAL" clId="{91260037-89B3-4942-B8BA-ACED9C959BBD}" dt="2025-06-28T07:16:13.414" v="24336" actId="1076"/>
          <ac:grpSpMkLst>
            <pc:docMk/>
            <pc:sldMk cId="22864552" sldId="313"/>
            <ac:grpSpMk id="6" creationId="{4E8616C2-8A90-F599-9335-ED9D9C69AFE7}"/>
          </ac:grpSpMkLst>
        </pc:grpChg>
        <pc:grpChg chg="add mod">
          <ac:chgData name="Oga Yusuke" userId="eaf32524-b8a4-4d3d-af03-96ad69701f79" providerId="ADAL" clId="{91260037-89B3-4942-B8BA-ACED9C959BBD}" dt="2025-06-23T15:01:31.792" v="12233" actId="1076"/>
          <ac:grpSpMkLst>
            <pc:docMk/>
            <pc:sldMk cId="22864552" sldId="313"/>
            <ac:grpSpMk id="78" creationId="{BC253F2D-2E94-FDD7-A9B1-EB4733102F4D}"/>
          </ac:grpSpMkLst>
        </pc:grpChg>
        <pc:grpChg chg="mod">
          <ac:chgData name="Oga Yusuke" userId="eaf32524-b8a4-4d3d-af03-96ad69701f79" providerId="ADAL" clId="{91260037-89B3-4942-B8BA-ACED9C959BBD}" dt="2025-06-23T14:58:05.217" v="12168" actId="164"/>
          <ac:grpSpMkLst>
            <pc:docMk/>
            <pc:sldMk cId="22864552" sldId="313"/>
            <ac:grpSpMk id="141" creationId="{AFA93440-0134-E783-E9DC-DF8ED9667A06}"/>
          </ac:grpSpMkLst>
        </pc:grpChg>
        <pc:grpChg chg="mod">
          <ac:chgData name="Oga Yusuke" userId="eaf32524-b8a4-4d3d-af03-96ad69701f79" providerId="ADAL" clId="{91260037-89B3-4942-B8BA-ACED9C959BBD}" dt="2025-06-23T14:50:41.064" v="12093" actId="1076"/>
          <ac:grpSpMkLst>
            <pc:docMk/>
            <pc:sldMk cId="22864552" sldId="313"/>
            <ac:grpSpMk id="157" creationId="{E7990399-7766-B480-1191-B8AD788D3E44}"/>
          </ac:grpSpMkLst>
        </pc:grpChg>
        <pc:grpChg chg="mod">
          <ac:chgData name="Oga Yusuke" userId="eaf32524-b8a4-4d3d-af03-96ad69701f79" providerId="ADAL" clId="{91260037-89B3-4942-B8BA-ACED9C959BBD}" dt="2025-06-23T14:50:41.064" v="12093" actId="1076"/>
          <ac:grpSpMkLst>
            <pc:docMk/>
            <pc:sldMk cId="22864552" sldId="313"/>
            <ac:grpSpMk id="163" creationId="{551EB909-DBF1-7919-81F2-1694EDD8C461}"/>
          </ac:grpSpMkLst>
        </pc:grpChg>
        <pc:grpChg chg="mod">
          <ac:chgData name="Oga Yusuke" userId="eaf32524-b8a4-4d3d-af03-96ad69701f79" providerId="ADAL" clId="{91260037-89B3-4942-B8BA-ACED9C959BBD}" dt="2025-06-23T14:50:41.064" v="12093" actId="1076"/>
          <ac:grpSpMkLst>
            <pc:docMk/>
            <pc:sldMk cId="22864552" sldId="313"/>
            <ac:grpSpMk id="169" creationId="{587F794D-F7B7-F213-3749-BD324C4AC4D9}"/>
          </ac:grpSpMkLst>
        </pc:grpChg>
        <pc:grpChg chg="mod">
          <ac:chgData name="Oga Yusuke" userId="eaf32524-b8a4-4d3d-af03-96ad69701f79" providerId="ADAL" clId="{91260037-89B3-4942-B8BA-ACED9C959BBD}" dt="2025-06-23T14:50:41.064" v="12093" actId="1076"/>
          <ac:grpSpMkLst>
            <pc:docMk/>
            <pc:sldMk cId="22864552" sldId="313"/>
            <ac:grpSpMk id="175" creationId="{C414390F-C333-FC72-9549-ED3F86352158}"/>
          </ac:grpSpMkLst>
        </pc:grpChg>
        <pc:grpChg chg="mod">
          <ac:chgData name="Oga Yusuke" userId="eaf32524-b8a4-4d3d-af03-96ad69701f79" providerId="ADAL" clId="{91260037-89B3-4942-B8BA-ACED9C959BBD}" dt="2025-06-23T14:50:41.064" v="12093" actId="1076"/>
          <ac:grpSpMkLst>
            <pc:docMk/>
            <pc:sldMk cId="22864552" sldId="313"/>
            <ac:grpSpMk id="181" creationId="{795C2BA0-3831-4090-F41C-6307F6F08ADF}"/>
          </ac:grpSpMkLst>
        </pc:grpChg>
        <pc:grpChg chg="mod">
          <ac:chgData name="Oga Yusuke" userId="eaf32524-b8a4-4d3d-af03-96ad69701f79" providerId="ADAL" clId="{91260037-89B3-4942-B8BA-ACED9C959BBD}" dt="2025-06-23T14:50:41.064" v="12093" actId="1076"/>
          <ac:grpSpMkLst>
            <pc:docMk/>
            <pc:sldMk cId="22864552" sldId="313"/>
            <ac:grpSpMk id="187" creationId="{20884429-A044-4E60-D41F-119B708C84B1}"/>
          </ac:grpSpMkLst>
        </pc:grpChg>
        <pc:grpChg chg="mod">
          <ac:chgData name="Oga Yusuke" userId="eaf32524-b8a4-4d3d-af03-96ad69701f79" providerId="ADAL" clId="{91260037-89B3-4942-B8BA-ACED9C959BBD}" dt="2025-06-23T08:44:11.122" v="11762" actId="164"/>
          <ac:grpSpMkLst>
            <pc:docMk/>
            <pc:sldMk cId="22864552" sldId="313"/>
            <ac:grpSpMk id="335" creationId="{AE80C57A-4232-3E4A-BAA1-BB00E56C555A}"/>
          </ac:grpSpMkLst>
        </pc:grpChg>
        <pc:grpChg chg="mod">
          <ac:chgData name="Oga Yusuke" userId="eaf32524-b8a4-4d3d-af03-96ad69701f79" providerId="ADAL" clId="{91260037-89B3-4942-B8BA-ACED9C959BBD}" dt="2025-06-23T08:44:11.122" v="11762" actId="164"/>
          <ac:grpSpMkLst>
            <pc:docMk/>
            <pc:sldMk cId="22864552" sldId="313"/>
            <ac:grpSpMk id="336" creationId="{630CD429-66B3-D830-C02F-380837BAC2A7}"/>
          </ac:grpSpMkLst>
        </pc:grpChg>
        <pc:grpChg chg="mod">
          <ac:chgData name="Oga Yusuke" userId="eaf32524-b8a4-4d3d-af03-96ad69701f79" providerId="ADAL" clId="{91260037-89B3-4942-B8BA-ACED9C959BBD}" dt="2025-06-23T08:44:11.122" v="11762" actId="164"/>
          <ac:grpSpMkLst>
            <pc:docMk/>
            <pc:sldMk cId="22864552" sldId="313"/>
            <ac:grpSpMk id="337" creationId="{BAE4FF47-37B2-5C35-2B2A-275536B0D856}"/>
          </ac:grpSpMkLst>
        </pc:grpChg>
        <pc:graphicFrameChg chg="mod">
          <ac:chgData name="Oga Yusuke" userId="eaf32524-b8a4-4d3d-af03-96ad69701f79" providerId="ADAL" clId="{91260037-89B3-4942-B8BA-ACED9C959BBD}" dt="2025-06-30T11:43:07.953" v="29789" actId="6549"/>
          <ac:graphicFrameMkLst>
            <pc:docMk/>
            <pc:sldMk cId="22864552" sldId="313"/>
            <ac:graphicFrameMk id="195" creationId="{51A9FBA8-D1B8-E439-609E-5C3FD56EF18B}"/>
          </ac:graphicFrameMkLst>
        </pc:graphicFrameChg>
        <pc:picChg chg="add mod modCrop">
          <ac:chgData name="Oga Yusuke" userId="eaf32524-b8a4-4d3d-af03-96ad69701f79" providerId="ADAL" clId="{91260037-89B3-4942-B8BA-ACED9C959BBD}" dt="2025-06-23T15:10:57.571" v="12360" actId="1076"/>
          <ac:picMkLst>
            <pc:docMk/>
            <pc:sldMk cId="22864552" sldId="313"/>
            <ac:picMk id="48" creationId="{DA93C8FB-0E19-7D96-83DE-2B92A71EAD6D}"/>
          </ac:picMkLst>
        </pc:picChg>
        <pc:picChg chg="add mod">
          <ac:chgData name="Oga Yusuke" userId="eaf32524-b8a4-4d3d-af03-96ad69701f79" providerId="ADAL" clId="{91260037-89B3-4942-B8BA-ACED9C959BBD}" dt="2025-06-23T14:58:05.217" v="12168" actId="164"/>
          <ac:picMkLst>
            <pc:docMk/>
            <pc:sldMk cId="22864552" sldId="313"/>
            <ac:picMk id="53" creationId="{3E622A9F-DDC5-DF16-CA8F-D4CE9F98FC2C}"/>
          </ac:picMkLst>
        </pc:picChg>
        <pc:picChg chg="mod">
          <ac:chgData name="Oga Yusuke" userId="eaf32524-b8a4-4d3d-af03-96ad69701f79" providerId="ADAL" clId="{91260037-89B3-4942-B8BA-ACED9C959BBD}" dt="2025-06-23T14:55:42.638" v="12140" actId="1076"/>
          <ac:picMkLst>
            <pc:docMk/>
            <pc:sldMk cId="22864552" sldId="313"/>
            <ac:picMk id="143" creationId="{EF8069BF-9FF1-3C64-B2F1-CE06C69DD997}"/>
          </ac:picMkLst>
        </pc:picChg>
        <pc:picChg chg="mod">
          <ac:chgData name="Oga Yusuke" userId="eaf32524-b8a4-4d3d-af03-96ad69701f79" providerId="ADAL" clId="{91260037-89B3-4942-B8BA-ACED9C959BBD}" dt="2025-06-23T14:55:19.406" v="12133" actId="1076"/>
          <ac:picMkLst>
            <pc:docMk/>
            <pc:sldMk cId="22864552" sldId="313"/>
            <ac:picMk id="145" creationId="{1DA49F4D-2C1B-0DA4-E2A7-46D1936342B7}"/>
          </ac:picMkLst>
        </pc:picChg>
        <pc:picChg chg="mod">
          <ac:chgData name="Oga Yusuke" userId="eaf32524-b8a4-4d3d-af03-96ad69701f79" providerId="ADAL" clId="{91260037-89B3-4942-B8BA-ACED9C959BBD}" dt="2025-06-23T14:55:38.565" v="12139" actId="1076"/>
          <ac:picMkLst>
            <pc:docMk/>
            <pc:sldMk cId="22864552" sldId="313"/>
            <ac:picMk id="148" creationId="{38C3C961-2774-245E-304B-61F03371894C}"/>
          </ac:picMkLst>
        </pc:picChg>
        <pc:picChg chg="mod">
          <ac:chgData name="Oga Yusuke" userId="eaf32524-b8a4-4d3d-af03-96ad69701f79" providerId="ADAL" clId="{91260037-89B3-4942-B8BA-ACED9C959BBD}" dt="2025-06-23T08:45:33.279" v="11773" actId="1076"/>
          <ac:picMkLst>
            <pc:docMk/>
            <pc:sldMk cId="22864552" sldId="313"/>
            <ac:picMk id="218" creationId="{38C53770-331E-136B-1319-D1546FAD1ADB}"/>
          </ac:picMkLst>
        </pc:picChg>
        <pc:picChg chg="mod">
          <ac:chgData name="Oga Yusuke" userId="eaf32524-b8a4-4d3d-af03-96ad69701f79" providerId="ADAL" clId="{91260037-89B3-4942-B8BA-ACED9C959BBD}" dt="2025-06-23T08:45:31.780" v="11772" actId="1076"/>
          <ac:picMkLst>
            <pc:docMk/>
            <pc:sldMk cId="22864552" sldId="313"/>
            <ac:picMk id="244" creationId="{82289159-AA38-E8E6-F10E-EDB910BAE805}"/>
          </ac:picMkLst>
        </pc:picChg>
        <pc:picChg chg="mod topLvl">
          <ac:chgData name="Oga Yusuke" userId="eaf32524-b8a4-4d3d-af03-96ad69701f79" providerId="ADAL" clId="{91260037-89B3-4942-B8BA-ACED9C959BBD}" dt="2025-06-23T08:44:09.245" v="11761" actId="165"/>
          <ac:picMkLst>
            <pc:docMk/>
            <pc:sldMk cId="22864552" sldId="313"/>
            <ac:picMk id="327" creationId="{592097B4-E367-9EE9-2DF2-8F0B2EDF3F35}"/>
          </ac:picMkLst>
        </pc:picChg>
        <pc:picChg chg="mod topLvl">
          <ac:chgData name="Oga Yusuke" userId="eaf32524-b8a4-4d3d-af03-96ad69701f79" providerId="ADAL" clId="{91260037-89B3-4942-B8BA-ACED9C959BBD}" dt="2025-06-23T08:44:09.245" v="11761" actId="165"/>
          <ac:picMkLst>
            <pc:docMk/>
            <pc:sldMk cId="22864552" sldId="313"/>
            <ac:picMk id="328" creationId="{A3960C67-CB00-65B2-1B8E-768DA8BD2E23}"/>
          </ac:picMkLst>
        </pc:picChg>
        <pc:picChg chg="mod">
          <ac:chgData name="Oga Yusuke" userId="eaf32524-b8a4-4d3d-af03-96ad69701f79" providerId="ADAL" clId="{91260037-89B3-4942-B8BA-ACED9C959BBD}" dt="2025-06-23T08:44:09.245" v="11761" actId="165"/>
          <ac:picMkLst>
            <pc:docMk/>
            <pc:sldMk cId="22864552" sldId="313"/>
            <ac:picMk id="329" creationId="{EE82316B-57F9-7CC3-A2F7-27E780B57D0C}"/>
          </ac:picMkLst>
        </pc:picChg>
        <pc:picChg chg="add mod">
          <ac:chgData name="Oga Yusuke" userId="eaf32524-b8a4-4d3d-af03-96ad69701f79" providerId="ADAL" clId="{91260037-89B3-4942-B8BA-ACED9C959BBD}" dt="2025-06-23T15:08:59.054" v="12341" actId="1076"/>
          <ac:picMkLst>
            <pc:docMk/>
            <pc:sldMk cId="22864552" sldId="313"/>
            <ac:picMk id="369" creationId="{42A450EE-2018-7DB4-80B6-B8B6B8CA2682}"/>
          </ac:picMkLst>
        </pc:picChg>
        <pc:picChg chg="add mod">
          <ac:chgData name="Oga Yusuke" userId="eaf32524-b8a4-4d3d-af03-96ad69701f79" providerId="ADAL" clId="{91260037-89B3-4942-B8BA-ACED9C959BBD}" dt="2025-06-28T07:17:15.752" v="24356" actId="1076"/>
          <ac:picMkLst>
            <pc:docMk/>
            <pc:sldMk cId="22864552" sldId="313"/>
            <ac:picMk id="383" creationId="{9875F548-6627-0206-C0D2-6E34148A0D94}"/>
          </ac:picMkLst>
        </pc:picChg>
        <pc:picChg chg="add mod">
          <ac:chgData name="Oga Yusuke" userId="eaf32524-b8a4-4d3d-af03-96ad69701f79" providerId="ADAL" clId="{91260037-89B3-4942-B8BA-ACED9C959BBD}" dt="2025-06-28T07:17:13.436" v="24355" actId="1076"/>
          <ac:picMkLst>
            <pc:docMk/>
            <pc:sldMk cId="22864552" sldId="313"/>
            <ac:picMk id="384" creationId="{AB3E1A5B-8272-2A1A-76A2-D3BAB3641FCB}"/>
          </ac:picMkLst>
        </pc:picChg>
        <pc:picChg chg="add mod">
          <ac:chgData name="Oga Yusuke" userId="eaf32524-b8a4-4d3d-af03-96ad69701f79" providerId="ADAL" clId="{91260037-89B3-4942-B8BA-ACED9C959BBD}" dt="2025-06-28T07:17:56.259" v="24367" actId="14100"/>
          <ac:picMkLst>
            <pc:docMk/>
            <pc:sldMk cId="22864552" sldId="313"/>
            <ac:picMk id="385" creationId="{BB852F3C-54F9-B874-277A-BEB018D76487}"/>
          </ac:picMkLst>
        </pc:picChg>
        <pc:cxnChg chg="mod">
          <ac:chgData name="Oga Yusuke" userId="eaf32524-b8a4-4d3d-af03-96ad69701f79" providerId="ADAL" clId="{91260037-89B3-4942-B8BA-ACED9C959BBD}" dt="2025-06-23T15:08:51.031" v="12339" actId="1076"/>
          <ac:cxnSpMkLst>
            <pc:docMk/>
            <pc:sldMk cId="22864552" sldId="313"/>
            <ac:cxnSpMk id="232" creationId="{A869ED9F-1B13-1432-B59B-E0AB3603EBF5}"/>
          </ac:cxnSpMkLst>
        </pc:cxnChg>
        <pc:cxnChg chg="mod">
          <ac:chgData name="Oga Yusuke" userId="eaf32524-b8a4-4d3d-af03-96ad69701f79" providerId="ADAL" clId="{91260037-89B3-4942-B8BA-ACED9C959BBD}" dt="2025-06-24T04:36:15.632" v="12686" actId="14100"/>
          <ac:cxnSpMkLst>
            <pc:docMk/>
            <pc:sldMk cId="22864552" sldId="313"/>
            <ac:cxnSpMk id="235" creationId="{6D86554A-84B5-0F7E-AAD2-4CD606243680}"/>
          </ac:cxnSpMkLst>
        </pc:cxnChg>
        <pc:cxnChg chg="add del">
          <ac:chgData name="Oga Yusuke" userId="eaf32524-b8a4-4d3d-af03-96ad69701f79" providerId="ADAL" clId="{91260037-89B3-4942-B8BA-ACED9C959BBD}" dt="2025-06-24T04:36:14.005" v="12684" actId="478"/>
          <ac:cxnSpMkLst>
            <pc:docMk/>
            <pc:sldMk cId="22864552" sldId="313"/>
            <ac:cxnSpMk id="236" creationId="{B2145A68-3A5A-CA32-505A-D4870611EE01}"/>
          </ac:cxnSpMkLst>
        </pc:cxnChg>
        <pc:cxnChg chg="mod">
          <ac:chgData name="Oga Yusuke" userId="eaf32524-b8a4-4d3d-af03-96ad69701f79" providerId="ADAL" clId="{91260037-89B3-4942-B8BA-ACED9C959BBD}" dt="2025-06-23T15:08:54.295" v="12340" actId="1076"/>
          <ac:cxnSpMkLst>
            <pc:docMk/>
            <pc:sldMk cId="22864552" sldId="313"/>
            <ac:cxnSpMk id="243" creationId="{91DC74FC-D629-9426-82A6-A7A402B327E3}"/>
          </ac:cxnSpMkLst>
        </pc:cxnChg>
        <pc:cxnChg chg="mod">
          <ac:chgData name="Oga Yusuke" userId="eaf32524-b8a4-4d3d-af03-96ad69701f79" providerId="ADAL" clId="{91260037-89B3-4942-B8BA-ACED9C959BBD}" dt="2025-06-23T15:08:51.031" v="12339" actId="1076"/>
          <ac:cxnSpMkLst>
            <pc:docMk/>
            <pc:sldMk cId="22864552" sldId="313"/>
            <ac:cxnSpMk id="245" creationId="{4C1E00B1-705F-66D4-02D1-B2579233DB14}"/>
          </ac:cxnSpMkLst>
        </pc:cxnChg>
      </pc:sldChg>
      <pc:sldChg chg="new del">
        <pc:chgData name="Oga Yusuke" userId="eaf32524-b8a4-4d3d-af03-96ad69701f79" providerId="ADAL" clId="{91260037-89B3-4942-B8BA-ACED9C959BBD}" dt="2025-06-23T08:35:31.751" v="11674" actId="680"/>
        <pc:sldMkLst>
          <pc:docMk/>
          <pc:sldMk cId="3670430352" sldId="313"/>
        </pc:sldMkLst>
      </pc:sldChg>
      <pc:sldChg chg="addSp delSp modSp add del mod modShow">
        <pc:chgData name="Oga Yusuke" userId="eaf32524-b8a4-4d3d-af03-96ad69701f79" providerId="ADAL" clId="{91260037-89B3-4942-B8BA-ACED9C959BBD}" dt="2025-06-25T08:50:53.289" v="14371" actId="2696"/>
        <pc:sldMkLst>
          <pc:docMk/>
          <pc:sldMk cId="4160500616" sldId="314"/>
        </pc:sldMkLst>
      </pc:sldChg>
      <pc:sldChg chg="addSp delSp modSp add del mod modShow">
        <pc:chgData name="Oga Yusuke" userId="eaf32524-b8a4-4d3d-af03-96ad69701f79" providerId="ADAL" clId="{91260037-89B3-4942-B8BA-ACED9C959BBD}" dt="2025-06-25T08:08:23.588" v="13349" actId="2696"/>
        <pc:sldMkLst>
          <pc:docMk/>
          <pc:sldMk cId="981880540" sldId="315"/>
        </pc:sldMkLst>
      </pc:sldChg>
      <pc:sldChg chg="addSp delSp modSp add mod">
        <pc:chgData name="Oga Yusuke" userId="eaf32524-b8a4-4d3d-af03-96ad69701f79" providerId="ADAL" clId="{91260037-89B3-4942-B8BA-ACED9C959BBD}" dt="2025-06-28T07:18:25.895" v="24376" actId="478"/>
        <pc:sldMkLst>
          <pc:docMk/>
          <pc:sldMk cId="2506479963" sldId="316"/>
        </pc:sldMkLst>
        <pc:spChg chg="add mod">
          <ac:chgData name="Oga Yusuke" userId="eaf32524-b8a4-4d3d-af03-96ad69701f79" providerId="ADAL" clId="{91260037-89B3-4942-B8BA-ACED9C959BBD}" dt="2025-06-24T04:38:21.835" v="12711"/>
          <ac:spMkLst>
            <pc:docMk/>
            <pc:sldMk cId="2506479963" sldId="316"/>
            <ac:spMk id="2" creationId="{942970A3-6096-0292-3C5F-4CF93819FD9D}"/>
          </ac:spMkLst>
        </pc:spChg>
        <pc:spChg chg="add mod">
          <ac:chgData name="Oga Yusuke" userId="eaf32524-b8a4-4d3d-af03-96ad69701f79" providerId="ADAL" clId="{91260037-89B3-4942-B8BA-ACED9C959BBD}" dt="2025-06-24T04:40:51.630" v="12736" actId="1076"/>
          <ac:spMkLst>
            <pc:docMk/>
            <pc:sldMk cId="2506479963" sldId="316"/>
            <ac:spMk id="5" creationId="{EDCA0615-D8FA-A2F5-8076-0DC912133B16}"/>
          </ac:spMkLst>
        </pc:spChg>
        <pc:spChg chg="add mod">
          <ac:chgData name="Oga Yusuke" userId="eaf32524-b8a4-4d3d-af03-96ad69701f79" providerId="ADAL" clId="{91260037-89B3-4942-B8BA-ACED9C959BBD}" dt="2025-06-24T04:43:24.242" v="12773" actId="1076"/>
          <ac:spMkLst>
            <pc:docMk/>
            <pc:sldMk cId="2506479963" sldId="316"/>
            <ac:spMk id="11" creationId="{EB24424C-FEA4-C791-2859-37010B8433A4}"/>
          </ac:spMkLst>
        </pc:spChg>
        <pc:spChg chg="add mod">
          <ac:chgData name="Oga Yusuke" userId="eaf32524-b8a4-4d3d-af03-96ad69701f79" providerId="ADAL" clId="{91260037-89B3-4942-B8BA-ACED9C959BBD}" dt="2025-06-24T04:40:59.251" v="12739" actId="1076"/>
          <ac:spMkLst>
            <pc:docMk/>
            <pc:sldMk cId="2506479963" sldId="316"/>
            <ac:spMk id="13" creationId="{ED49CEA2-AA57-50B4-B616-666AAF6CB8A4}"/>
          </ac:spMkLst>
        </pc:spChg>
        <pc:spChg chg="add mod">
          <ac:chgData name="Oga Yusuke" userId="eaf32524-b8a4-4d3d-af03-96ad69701f79" providerId="ADAL" clId="{91260037-89B3-4942-B8BA-ACED9C959BBD}" dt="2025-06-24T04:43:30.941" v="12775" actId="1076"/>
          <ac:spMkLst>
            <pc:docMk/>
            <pc:sldMk cId="2506479963" sldId="316"/>
            <ac:spMk id="14" creationId="{777E4D55-EA2F-44DD-3E68-516AAFF6CD69}"/>
          </ac:spMkLst>
        </pc:spChg>
        <pc:spChg chg="mod topLvl">
          <ac:chgData name="Oga Yusuke" userId="eaf32524-b8a4-4d3d-af03-96ad69701f79" providerId="ADAL" clId="{91260037-89B3-4942-B8BA-ACED9C959BBD}" dt="2025-06-24T04:40:39.744" v="12733" actId="478"/>
          <ac:spMkLst>
            <pc:docMk/>
            <pc:sldMk cId="2506479963" sldId="316"/>
            <ac:spMk id="16" creationId="{66318ED4-BF13-AD66-317E-30BD34670EAC}"/>
          </ac:spMkLst>
        </pc:spChg>
        <pc:spChg chg="add mod">
          <ac:chgData name="Oga Yusuke" userId="eaf32524-b8a4-4d3d-af03-96ad69701f79" providerId="ADAL" clId="{91260037-89B3-4942-B8BA-ACED9C959BBD}" dt="2025-06-24T04:41:10.149" v="12743" actId="20577"/>
          <ac:spMkLst>
            <pc:docMk/>
            <pc:sldMk cId="2506479963" sldId="316"/>
            <ac:spMk id="20" creationId="{E672506A-9AC7-E3CA-1631-FD85230D321D}"/>
          </ac:spMkLst>
        </pc:spChg>
        <pc:spChg chg="mod">
          <ac:chgData name="Oga Yusuke" userId="eaf32524-b8a4-4d3d-af03-96ad69701f79" providerId="ADAL" clId="{91260037-89B3-4942-B8BA-ACED9C959BBD}" dt="2025-06-24T04:41:07.160" v="12740" actId="571"/>
          <ac:spMkLst>
            <pc:docMk/>
            <pc:sldMk cId="2506479963" sldId="316"/>
            <ac:spMk id="22" creationId="{CAC5D974-7ABB-7C42-43CD-2B4BABFA3D21}"/>
          </ac:spMkLst>
        </pc:spChg>
        <pc:spChg chg="add mod">
          <ac:chgData name="Oga Yusuke" userId="eaf32524-b8a4-4d3d-af03-96ad69701f79" providerId="ADAL" clId="{91260037-89B3-4942-B8BA-ACED9C959BBD}" dt="2025-06-24T04:41:31.893" v="12747" actId="1076"/>
          <ac:spMkLst>
            <pc:docMk/>
            <pc:sldMk cId="2506479963" sldId="316"/>
            <ac:spMk id="24" creationId="{91E3CA0E-5244-F067-3A72-D544E1F1A713}"/>
          </ac:spMkLst>
        </pc:spChg>
        <pc:spChg chg="add mod">
          <ac:chgData name="Oga Yusuke" userId="eaf32524-b8a4-4d3d-af03-96ad69701f79" providerId="ADAL" clId="{91260037-89B3-4942-B8BA-ACED9C959BBD}" dt="2025-06-24T04:43:47.093" v="12780" actId="14100"/>
          <ac:spMkLst>
            <pc:docMk/>
            <pc:sldMk cId="2506479963" sldId="316"/>
            <ac:spMk id="25" creationId="{E7612FFD-0A78-3F0A-BED0-A12B9B582173}"/>
          </ac:spMkLst>
        </pc:spChg>
        <pc:spChg chg="add del">
          <ac:chgData name="Oga Yusuke" userId="eaf32524-b8a4-4d3d-af03-96ad69701f79" providerId="ADAL" clId="{91260037-89B3-4942-B8BA-ACED9C959BBD}" dt="2025-06-28T07:18:25.895" v="24376" actId="478"/>
          <ac:spMkLst>
            <pc:docMk/>
            <pc:sldMk cId="2506479963" sldId="316"/>
            <ac:spMk id="228" creationId="{72F22A31-E77E-A312-C848-E16FE7787DD3}"/>
          </ac:spMkLst>
        </pc:spChg>
        <pc:grpChg chg="add del mod">
          <ac:chgData name="Oga Yusuke" userId="eaf32524-b8a4-4d3d-af03-96ad69701f79" providerId="ADAL" clId="{91260037-89B3-4942-B8BA-ACED9C959BBD}" dt="2025-06-24T04:42:14.810" v="12760" actId="1076"/>
          <ac:grpSpMkLst>
            <pc:docMk/>
            <pc:sldMk cId="2506479963" sldId="316"/>
            <ac:grpSpMk id="15" creationId="{772FE631-FD9C-7CF3-F383-B034C9B72894}"/>
          </ac:grpSpMkLst>
        </pc:grpChg>
        <pc:grpChg chg="add mod">
          <ac:chgData name="Oga Yusuke" userId="eaf32524-b8a4-4d3d-af03-96ad69701f79" providerId="ADAL" clId="{91260037-89B3-4942-B8BA-ACED9C959BBD}" dt="2025-06-24T04:42:14.810" v="12760" actId="1076"/>
          <ac:grpSpMkLst>
            <pc:docMk/>
            <pc:sldMk cId="2506479963" sldId="316"/>
            <ac:grpSpMk id="21" creationId="{341573A2-28FA-04F2-3839-3C5FA539D2A1}"/>
          </ac:grpSpMkLst>
        </pc:grpChg>
        <pc:picChg chg="add del mod topLvl">
          <ac:chgData name="Oga Yusuke" userId="eaf32524-b8a4-4d3d-af03-96ad69701f79" providerId="ADAL" clId="{91260037-89B3-4942-B8BA-ACED9C959BBD}" dt="2025-06-24T04:40:39.744" v="12733" actId="478"/>
          <ac:picMkLst>
            <pc:docMk/>
            <pc:sldMk cId="2506479963" sldId="316"/>
            <ac:picMk id="17" creationId="{BCF1C7FD-2A3D-7AC2-C149-EB34CD9F4366}"/>
          </ac:picMkLst>
        </pc:picChg>
        <pc:picChg chg="mod">
          <ac:chgData name="Oga Yusuke" userId="eaf32524-b8a4-4d3d-af03-96ad69701f79" providerId="ADAL" clId="{91260037-89B3-4942-B8BA-ACED9C959BBD}" dt="2025-06-24T04:41:07.160" v="12740" actId="571"/>
          <ac:picMkLst>
            <pc:docMk/>
            <pc:sldMk cId="2506479963" sldId="316"/>
            <ac:picMk id="23" creationId="{12B02A6E-AA3F-4101-1807-1DDCB6BBFAC8}"/>
          </ac:picMkLst>
        </pc:picChg>
        <pc:picChg chg="add mod">
          <ac:chgData name="Oga Yusuke" userId="eaf32524-b8a4-4d3d-af03-96ad69701f79" providerId="ADAL" clId="{91260037-89B3-4942-B8BA-ACED9C959BBD}" dt="2025-06-24T04:43:40.743" v="12776" actId="12788"/>
          <ac:picMkLst>
            <pc:docMk/>
            <pc:sldMk cId="2506479963" sldId="316"/>
            <ac:picMk id="28" creationId="{8ED8C70E-3B22-D1FE-ED93-BAA9A4B41E98}"/>
          </ac:picMkLst>
        </pc:picChg>
        <pc:picChg chg="add mod">
          <ac:chgData name="Oga Yusuke" userId="eaf32524-b8a4-4d3d-af03-96ad69701f79" providerId="ADAL" clId="{91260037-89B3-4942-B8BA-ACED9C959BBD}" dt="2025-06-24T04:43:40.743" v="12776" actId="12788"/>
          <ac:picMkLst>
            <pc:docMk/>
            <pc:sldMk cId="2506479963" sldId="316"/>
            <ac:picMk id="29" creationId="{F4943107-1894-0775-21FB-FC30D5A70CB4}"/>
          </ac:picMkLst>
        </pc:picChg>
      </pc:sldChg>
      <pc:sldChg chg="addSp delSp modSp add mod modNotesTx">
        <pc:chgData name="Oga Yusuke" userId="eaf32524-b8a4-4d3d-af03-96ad69701f79" providerId="ADAL" clId="{91260037-89B3-4942-B8BA-ACED9C959BBD}" dt="2025-06-28T07:23:28.689" v="24449" actId="571"/>
        <pc:sldMkLst>
          <pc:docMk/>
          <pc:sldMk cId="1266545104" sldId="317"/>
        </pc:sldMkLst>
        <pc:spChg chg="mod">
          <ac:chgData name="Oga Yusuke" userId="eaf32524-b8a4-4d3d-af03-96ad69701f79" providerId="ADAL" clId="{91260037-89B3-4942-B8BA-ACED9C959BBD}" dt="2025-06-24T04:47:09.520" v="12805" actId="14100"/>
          <ac:spMkLst>
            <pc:docMk/>
            <pc:sldMk cId="1266545104" sldId="317"/>
            <ac:spMk id="2" creationId="{63424224-EE8D-C281-A0D2-BC2C7C42C407}"/>
          </ac:spMkLst>
        </pc:spChg>
        <pc:spChg chg="mod">
          <ac:chgData name="Oga Yusuke" userId="eaf32524-b8a4-4d3d-af03-96ad69701f79" providerId="ADAL" clId="{91260037-89B3-4942-B8BA-ACED9C959BBD}" dt="2025-06-25T06:42:13.941" v="13321" actId="166"/>
          <ac:spMkLst>
            <pc:docMk/>
            <pc:sldMk cId="1266545104" sldId="317"/>
            <ac:spMk id="8" creationId="{51F9365A-6064-6529-6F6A-A9E479577EC6}"/>
          </ac:spMkLst>
        </pc:spChg>
        <pc:spChg chg="add mod">
          <ac:chgData name="Oga Yusuke" userId="eaf32524-b8a4-4d3d-af03-96ad69701f79" providerId="ADAL" clId="{91260037-89B3-4942-B8BA-ACED9C959BBD}" dt="2025-06-25T08:46:33.822" v="14322" actId="14100"/>
          <ac:spMkLst>
            <pc:docMk/>
            <pc:sldMk cId="1266545104" sldId="317"/>
            <ac:spMk id="31" creationId="{086FDB26-EC43-6051-3D76-41673F61349A}"/>
          </ac:spMkLst>
        </pc:spChg>
        <pc:spChg chg="add mod">
          <ac:chgData name="Oga Yusuke" userId="eaf32524-b8a4-4d3d-af03-96ad69701f79" providerId="ADAL" clId="{91260037-89B3-4942-B8BA-ACED9C959BBD}" dt="2025-06-25T08:47:14.891" v="14333" actId="14100"/>
          <ac:spMkLst>
            <pc:docMk/>
            <pc:sldMk cId="1266545104" sldId="317"/>
            <ac:spMk id="36" creationId="{5EDE57C9-1757-A0BD-5B47-C78FFF121581}"/>
          </ac:spMkLst>
        </pc:spChg>
        <pc:spChg chg="add mod">
          <ac:chgData name="Oga Yusuke" userId="eaf32524-b8a4-4d3d-af03-96ad69701f79" providerId="ADAL" clId="{91260037-89B3-4942-B8BA-ACED9C959BBD}" dt="2025-06-25T08:36:03.706" v="14192" actId="1076"/>
          <ac:spMkLst>
            <pc:docMk/>
            <pc:sldMk cId="1266545104" sldId="317"/>
            <ac:spMk id="45" creationId="{239D56F1-1337-9C0F-F105-AAB43CBB6ABE}"/>
          </ac:spMkLst>
        </pc:spChg>
        <pc:spChg chg="add mod">
          <ac:chgData name="Oga Yusuke" userId="eaf32524-b8a4-4d3d-af03-96ad69701f79" providerId="ADAL" clId="{91260037-89B3-4942-B8BA-ACED9C959BBD}" dt="2025-06-25T08:40:31.419" v="14223" actId="1076"/>
          <ac:spMkLst>
            <pc:docMk/>
            <pc:sldMk cId="1266545104" sldId="317"/>
            <ac:spMk id="46" creationId="{9763B101-0EF5-9FAB-0451-35D778A51589}"/>
          </ac:spMkLst>
        </pc:spChg>
        <pc:spChg chg="add mod">
          <ac:chgData name="Oga Yusuke" userId="eaf32524-b8a4-4d3d-af03-96ad69701f79" providerId="ADAL" clId="{91260037-89B3-4942-B8BA-ACED9C959BBD}" dt="2025-06-28T05:50:00.056" v="24089" actId="14100"/>
          <ac:spMkLst>
            <pc:docMk/>
            <pc:sldMk cId="1266545104" sldId="317"/>
            <ac:spMk id="47" creationId="{9C864BDF-417F-CE58-A0BB-34C8E25F87C0}"/>
          </ac:spMkLst>
        </pc:spChg>
        <pc:spChg chg="add mod">
          <ac:chgData name="Oga Yusuke" userId="eaf32524-b8a4-4d3d-af03-96ad69701f79" providerId="ADAL" clId="{91260037-89B3-4942-B8BA-ACED9C959BBD}" dt="2025-06-25T08:41:22.076" v="14227" actId="1076"/>
          <ac:spMkLst>
            <pc:docMk/>
            <pc:sldMk cId="1266545104" sldId="317"/>
            <ac:spMk id="49" creationId="{DBFC3314-106C-75E5-A3FE-5DE9B366E05D}"/>
          </ac:spMkLst>
        </pc:spChg>
        <pc:spChg chg="add mod">
          <ac:chgData name="Oga Yusuke" userId="eaf32524-b8a4-4d3d-af03-96ad69701f79" providerId="ADAL" clId="{91260037-89B3-4942-B8BA-ACED9C959BBD}" dt="2025-06-28T05:50:48.261" v="24126" actId="20577"/>
          <ac:spMkLst>
            <pc:docMk/>
            <pc:sldMk cId="1266545104" sldId="317"/>
            <ac:spMk id="55" creationId="{8652C7CD-E2E9-98CB-9970-2DA2D3A4F5C9}"/>
          </ac:spMkLst>
        </pc:spChg>
        <pc:grpChg chg="mod">
          <ac:chgData name="Oga Yusuke" userId="eaf32524-b8a4-4d3d-af03-96ad69701f79" providerId="ADAL" clId="{91260037-89B3-4942-B8BA-ACED9C959BBD}" dt="2025-06-25T08:20:18.113" v="13377" actId="1076"/>
          <ac:grpSpMkLst>
            <pc:docMk/>
            <pc:sldMk cId="1266545104" sldId="317"/>
            <ac:grpSpMk id="15" creationId="{E5DA015E-C0D9-9DAA-9C1A-B12D400A46E7}"/>
          </ac:grpSpMkLst>
        </pc:grpChg>
        <pc:grpChg chg="mod">
          <ac:chgData name="Oga Yusuke" userId="eaf32524-b8a4-4d3d-af03-96ad69701f79" providerId="ADAL" clId="{91260037-89B3-4942-B8BA-ACED9C959BBD}" dt="2025-06-25T08:20:18.113" v="13377" actId="1076"/>
          <ac:grpSpMkLst>
            <pc:docMk/>
            <pc:sldMk cId="1266545104" sldId="317"/>
            <ac:grpSpMk id="21" creationId="{D1DEEA09-9600-DF77-8940-835259E52ECB}"/>
          </ac:grpSpMkLst>
        </pc:grpChg>
        <pc:picChg chg="add mod">
          <ac:chgData name="Oga Yusuke" userId="eaf32524-b8a4-4d3d-af03-96ad69701f79" providerId="ADAL" clId="{91260037-89B3-4942-B8BA-ACED9C959BBD}" dt="2025-06-25T08:47:55.726" v="14342" actId="1076"/>
          <ac:picMkLst>
            <pc:docMk/>
            <pc:sldMk cId="1266545104" sldId="317"/>
            <ac:picMk id="60" creationId="{DB08D545-5250-D71C-A9C7-A91D3A96E355}"/>
          </ac:picMkLst>
        </pc:picChg>
        <pc:picChg chg="add mod">
          <ac:chgData name="Oga Yusuke" userId="eaf32524-b8a4-4d3d-af03-96ad69701f79" providerId="ADAL" clId="{91260037-89B3-4942-B8BA-ACED9C959BBD}" dt="2025-06-28T07:18:43.375" v="24378"/>
          <ac:picMkLst>
            <pc:docMk/>
            <pc:sldMk cId="1266545104" sldId="317"/>
            <ac:picMk id="61" creationId="{96671874-2C71-9A22-E429-41E34DF648ED}"/>
          </ac:picMkLst>
        </pc:picChg>
        <pc:picChg chg="add mod">
          <ac:chgData name="Oga Yusuke" userId="eaf32524-b8a4-4d3d-af03-96ad69701f79" providerId="ADAL" clId="{91260037-89B3-4942-B8BA-ACED9C959BBD}" dt="2025-06-28T07:23:25.311" v="24448" actId="14100"/>
          <ac:picMkLst>
            <pc:docMk/>
            <pc:sldMk cId="1266545104" sldId="317"/>
            <ac:picMk id="67" creationId="{5E9B9DFE-B8D8-9C84-88DF-952D272C4DFC}"/>
          </ac:picMkLst>
        </pc:picChg>
        <pc:picChg chg="add mod">
          <ac:chgData name="Oga Yusuke" userId="eaf32524-b8a4-4d3d-af03-96ad69701f79" providerId="ADAL" clId="{91260037-89B3-4942-B8BA-ACED9C959BBD}" dt="2025-06-28T07:23:28.689" v="24449" actId="571"/>
          <ac:picMkLst>
            <pc:docMk/>
            <pc:sldMk cId="1266545104" sldId="317"/>
            <ac:picMk id="68" creationId="{5697ED9A-2C4D-D4BE-8034-777B88028DD0}"/>
          </ac:picMkLst>
        </pc:picChg>
      </pc:sldChg>
      <pc:sldChg chg="addSp delSp modSp add mod ord modAnim modNotesTx">
        <pc:chgData name="Oga Yusuke" userId="eaf32524-b8a4-4d3d-af03-96ad69701f79" providerId="ADAL" clId="{91260037-89B3-4942-B8BA-ACED9C959BBD}" dt="2025-06-28T07:19:02.369" v="24383" actId="1076"/>
        <pc:sldMkLst>
          <pc:docMk/>
          <pc:sldMk cId="2729407035" sldId="318"/>
        </pc:sldMkLst>
        <pc:spChg chg="mod">
          <ac:chgData name="Oga Yusuke" userId="eaf32524-b8a4-4d3d-af03-96ad69701f79" providerId="ADAL" clId="{91260037-89B3-4942-B8BA-ACED9C959BBD}" dt="2025-06-24T05:01:34.398" v="12851" actId="14100"/>
          <ac:spMkLst>
            <pc:docMk/>
            <pc:sldMk cId="2729407035" sldId="318"/>
            <ac:spMk id="2" creationId="{ACB1F751-778B-27BC-5C5A-7CD7B1E311E8}"/>
          </ac:spMkLst>
        </pc:spChg>
        <pc:spChg chg="mod">
          <ac:chgData name="Oga Yusuke" userId="eaf32524-b8a4-4d3d-af03-96ad69701f79" providerId="ADAL" clId="{91260037-89B3-4942-B8BA-ACED9C959BBD}" dt="2025-06-25T06:24:32.892" v="12986" actId="1076"/>
          <ac:spMkLst>
            <pc:docMk/>
            <pc:sldMk cId="2729407035" sldId="318"/>
            <ac:spMk id="5" creationId="{9D7FA41F-64A4-7A7F-BD58-9679C338758A}"/>
          </ac:spMkLst>
        </pc:spChg>
        <pc:spChg chg="add mod">
          <ac:chgData name="Oga Yusuke" userId="eaf32524-b8a4-4d3d-af03-96ad69701f79" providerId="ADAL" clId="{91260037-89B3-4942-B8BA-ACED9C959BBD}" dt="2025-06-25T05:25:26.802" v="12933" actId="14100"/>
          <ac:spMkLst>
            <pc:docMk/>
            <pc:sldMk cId="2729407035" sldId="318"/>
            <ac:spMk id="26" creationId="{61C8D19E-72A4-63EF-0E9E-EE1A62AB5F38}"/>
          </ac:spMkLst>
        </pc:spChg>
        <pc:spChg chg="mod">
          <ac:chgData name="Oga Yusuke" userId="eaf32524-b8a4-4d3d-af03-96ad69701f79" providerId="ADAL" clId="{91260037-89B3-4942-B8BA-ACED9C959BBD}" dt="2025-06-25T06:21:54.385" v="12961" actId="14100"/>
          <ac:spMkLst>
            <pc:docMk/>
            <pc:sldMk cId="2729407035" sldId="318"/>
            <ac:spMk id="30" creationId="{1250C5BD-BC07-4946-68E8-58F65F1519E8}"/>
          </ac:spMkLst>
        </pc:spChg>
        <pc:spChg chg="add mod">
          <ac:chgData name="Oga Yusuke" userId="eaf32524-b8a4-4d3d-af03-96ad69701f79" providerId="ADAL" clId="{91260037-89B3-4942-B8BA-ACED9C959BBD}" dt="2025-06-25T06:15:32.026" v="12941" actId="1035"/>
          <ac:spMkLst>
            <pc:docMk/>
            <pc:sldMk cId="2729407035" sldId="318"/>
            <ac:spMk id="31" creationId="{8CCC0557-8419-E17A-BFCC-A1C67C7B7F65}"/>
          </ac:spMkLst>
        </pc:spChg>
        <pc:spChg chg="add mod">
          <ac:chgData name="Oga Yusuke" userId="eaf32524-b8a4-4d3d-af03-96ad69701f79" providerId="ADAL" clId="{91260037-89B3-4942-B8BA-ACED9C959BBD}" dt="2025-06-24T05:04:33.269" v="12897" actId="207"/>
          <ac:spMkLst>
            <pc:docMk/>
            <pc:sldMk cId="2729407035" sldId="318"/>
            <ac:spMk id="32" creationId="{8A233639-939F-2CA1-7372-706B41AFC107}"/>
          </ac:spMkLst>
        </pc:spChg>
        <pc:spChg chg="add mod">
          <ac:chgData name="Oga Yusuke" userId="eaf32524-b8a4-4d3d-af03-96ad69701f79" providerId="ADAL" clId="{91260037-89B3-4942-B8BA-ACED9C959BBD}" dt="2025-06-24T05:04:33.269" v="12897" actId="207"/>
          <ac:spMkLst>
            <pc:docMk/>
            <pc:sldMk cId="2729407035" sldId="318"/>
            <ac:spMk id="33" creationId="{1B3AAB18-CA32-D5BD-3099-85B575F4804C}"/>
          </ac:spMkLst>
        </pc:spChg>
        <pc:spChg chg="add mod">
          <ac:chgData name="Oga Yusuke" userId="eaf32524-b8a4-4d3d-af03-96ad69701f79" providerId="ADAL" clId="{91260037-89B3-4942-B8BA-ACED9C959BBD}" dt="2025-06-24T05:04:33.269" v="12897" actId="207"/>
          <ac:spMkLst>
            <pc:docMk/>
            <pc:sldMk cId="2729407035" sldId="318"/>
            <ac:spMk id="35" creationId="{1587E514-DE1B-5105-9E47-E51DCE947B90}"/>
          </ac:spMkLst>
        </pc:spChg>
        <pc:spChg chg="add mod">
          <ac:chgData name="Oga Yusuke" userId="eaf32524-b8a4-4d3d-af03-96ad69701f79" providerId="ADAL" clId="{91260037-89B3-4942-B8BA-ACED9C959BBD}" dt="2025-06-28T07:19:02.369" v="24383" actId="1076"/>
          <ac:spMkLst>
            <pc:docMk/>
            <pc:sldMk cId="2729407035" sldId="318"/>
            <ac:spMk id="43" creationId="{7C7ECADC-7771-3085-B8E1-45FF93BDF18D}"/>
          </ac:spMkLst>
        </pc:spChg>
        <pc:spChg chg="add mod">
          <ac:chgData name="Oga Yusuke" userId="eaf32524-b8a4-4d3d-af03-96ad69701f79" providerId="ADAL" clId="{91260037-89B3-4942-B8BA-ACED9C959BBD}" dt="2025-06-25T06:39:46.467" v="13302" actId="1038"/>
          <ac:spMkLst>
            <pc:docMk/>
            <pc:sldMk cId="2729407035" sldId="318"/>
            <ac:spMk id="45" creationId="{15852F20-B9F9-3B30-C854-6670F492E08E}"/>
          </ac:spMkLst>
        </pc:spChg>
        <pc:spChg chg="add mod">
          <ac:chgData name="Oga Yusuke" userId="eaf32524-b8a4-4d3d-af03-96ad69701f79" providerId="ADAL" clId="{91260037-89B3-4942-B8BA-ACED9C959BBD}" dt="2025-06-25T06:41:07.875" v="13312" actId="1076"/>
          <ac:spMkLst>
            <pc:docMk/>
            <pc:sldMk cId="2729407035" sldId="318"/>
            <ac:spMk id="47" creationId="{800C39F5-75E7-9DEF-B96F-E8E24EA6C22D}"/>
          </ac:spMkLst>
        </pc:spChg>
        <pc:spChg chg="add mod">
          <ac:chgData name="Oga Yusuke" userId="eaf32524-b8a4-4d3d-af03-96ad69701f79" providerId="ADAL" clId="{91260037-89B3-4942-B8BA-ACED9C959BBD}" dt="2025-06-25T06:34:17.514" v="13082" actId="1076"/>
          <ac:spMkLst>
            <pc:docMk/>
            <pc:sldMk cId="2729407035" sldId="318"/>
            <ac:spMk id="54" creationId="{05B508F8-2181-0D94-A7EA-46D4E79FECB1}"/>
          </ac:spMkLst>
        </pc:spChg>
        <pc:spChg chg="add mod">
          <ac:chgData name="Oga Yusuke" userId="eaf32524-b8a4-4d3d-af03-96ad69701f79" providerId="ADAL" clId="{91260037-89B3-4942-B8BA-ACED9C959BBD}" dt="2025-06-25T06:41:00.474" v="13311" actId="1076"/>
          <ac:spMkLst>
            <pc:docMk/>
            <pc:sldMk cId="2729407035" sldId="318"/>
            <ac:spMk id="55" creationId="{7DC6CA3A-3005-86CB-77E4-03BD5BA36BC3}"/>
          </ac:spMkLst>
        </pc:spChg>
        <pc:spChg chg="mod">
          <ac:chgData name="Oga Yusuke" userId="eaf32524-b8a4-4d3d-af03-96ad69701f79" providerId="ADAL" clId="{91260037-89B3-4942-B8BA-ACED9C959BBD}" dt="2025-06-25T06:39:34.593" v="13294"/>
          <ac:spMkLst>
            <pc:docMk/>
            <pc:sldMk cId="2729407035" sldId="318"/>
            <ac:spMk id="57" creationId="{4C60FB2B-B3D1-3A0D-E9C8-111C2CCB2CC4}"/>
          </ac:spMkLst>
        </pc:spChg>
        <pc:spChg chg="mod">
          <ac:chgData name="Oga Yusuke" userId="eaf32524-b8a4-4d3d-af03-96ad69701f79" providerId="ADAL" clId="{91260037-89B3-4942-B8BA-ACED9C959BBD}" dt="2025-06-25T06:40:33.267" v="13310" actId="571"/>
          <ac:spMkLst>
            <pc:docMk/>
            <pc:sldMk cId="2729407035" sldId="318"/>
            <ac:spMk id="60" creationId="{25175075-5225-CACC-913E-667CFE547AA4}"/>
          </ac:spMkLst>
        </pc:spChg>
        <pc:spChg chg="mod">
          <ac:chgData name="Oga Yusuke" userId="eaf32524-b8a4-4d3d-af03-96ad69701f79" providerId="ADAL" clId="{91260037-89B3-4942-B8BA-ACED9C959BBD}" dt="2025-06-25T08:06:22.527" v="13341" actId="1076"/>
          <ac:spMkLst>
            <pc:docMk/>
            <pc:sldMk cId="2729407035" sldId="318"/>
            <ac:spMk id="326" creationId="{F2494F04-02F5-E1A4-EF12-68B234704F91}"/>
          </ac:spMkLst>
        </pc:spChg>
        <pc:grpChg chg="mod">
          <ac:chgData name="Oga Yusuke" userId="eaf32524-b8a4-4d3d-af03-96ad69701f79" providerId="ADAL" clId="{91260037-89B3-4942-B8BA-ACED9C959BBD}" dt="2025-06-25T06:17:49.817" v="12946" actId="166"/>
          <ac:grpSpMkLst>
            <pc:docMk/>
            <pc:sldMk cId="2729407035" sldId="318"/>
            <ac:grpSpMk id="3" creationId="{7198C90D-328C-0D98-6528-6777EBECA9F8}"/>
          </ac:grpSpMkLst>
        </pc:grpChg>
        <pc:grpChg chg="mod">
          <ac:chgData name="Oga Yusuke" userId="eaf32524-b8a4-4d3d-af03-96ad69701f79" providerId="ADAL" clId="{91260037-89B3-4942-B8BA-ACED9C959BBD}" dt="2025-06-25T06:24:52.786" v="12987" actId="1076"/>
          <ac:grpSpMkLst>
            <pc:docMk/>
            <pc:sldMk cId="2729407035" sldId="318"/>
            <ac:grpSpMk id="27" creationId="{3E2D0709-4902-D5FA-7464-4137D526BB54}"/>
          </ac:grpSpMkLst>
        </pc:grpChg>
        <pc:grpChg chg="add mod">
          <ac:chgData name="Oga Yusuke" userId="eaf32524-b8a4-4d3d-af03-96ad69701f79" providerId="ADAL" clId="{91260037-89B3-4942-B8BA-ACED9C959BBD}" dt="2025-06-24T05:07:23.180" v="12931" actId="166"/>
          <ac:grpSpMkLst>
            <pc:docMk/>
            <pc:sldMk cId="2729407035" sldId="318"/>
            <ac:grpSpMk id="36" creationId="{B5BC5792-7E2D-D1AA-5268-613C73B9763A}"/>
          </ac:grpSpMkLst>
        </pc:grpChg>
        <pc:grpChg chg="add mod">
          <ac:chgData name="Oga Yusuke" userId="eaf32524-b8a4-4d3d-af03-96ad69701f79" providerId="ADAL" clId="{91260037-89B3-4942-B8BA-ACED9C959BBD}" dt="2025-06-25T06:41:07.875" v="13312" actId="1076"/>
          <ac:grpSpMkLst>
            <pc:docMk/>
            <pc:sldMk cId="2729407035" sldId="318"/>
            <ac:grpSpMk id="56" creationId="{2A354E65-C8F7-52F3-E219-D3E5EBF20259}"/>
          </ac:grpSpMkLst>
        </pc:grpChg>
        <pc:grpChg chg="add mod">
          <ac:chgData name="Oga Yusuke" userId="eaf32524-b8a4-4d3d-af03-96ad69701f79" providerId="ADAL" clId="{91260037-89B3-4942-B8BA-ACED9C959BBD}" dt="2025-06-25T06:40:33.267" v="13310" actId="571"/>
          <ac:grpSpMkLst>
            <pc:docMk/>
            <pc:sldMk cId="2729407035" sldId="318"/>
            <ac:grpSpMk id="59" creationId="{C08260AB-BC57-55E8-CE4D-FB8062F8CCAF}"/>
          </ac:grpSpMkLst>
        </pc:grpChg>
        <pc:grpChg chg="mod">
          <ac:chgData name="Oga Yusuke" userId="eaf32524-b8a4-4d3d-af03-96ad69701f79" providerId="ADAL" clId="{91260037-89B3-4942-B8BA-ACED9C959BBD}" dt="2025-06-25T06:18:55.631" v="12949" actId="1076"/>
          <ac:grpSpMkLst>
            <pc:docMk/>
            <pc:sldMk cId="2729407035" sldId="318"/>
            <ac:grpSpMk id="222" creationId="{2DF17E41-CE91-152C-BBD1-4A1BF8DF945C}"/>
          </ac:grpSpMkLst>
        </pc:grpChg>
        <pc:picChg chg="mod">
          <ac:chgData name="Oga Yusuke" userId="eaf32524-b8a4-4d3d-af03-96ad69701f79" providerId="ADAL" clId="{91260037-89B3-4942-B8BA-ACED9C959BBD}" dt="2025-06-25T06:24:59.693" v="12988" actId="1076"/>
          <ac:picMkLst>
            <pc:docMk/>
            <pc:sldMk cId="2729407035" sldId="318"/>
            <ac:picMk id="28" creationId="{6DF11A36-8B97-9271-3CB3-F794FA93E4CA}"/>
          </ac:picMkLst>
        </pc:picChg>
        <pc:picChg chg="mod">
          <ac:chgData name="Oga Yusuke" userId="eaf32524-b8a4-4d3d-af03-96ad69701f79" providerId="ADAL" clId="{91260037-89B3-4942-B8BA-ACED9C959BBD}" dt="2025-06-25T06:24:59.693" v="12988" actId="1076"/>
          <ac:picMkLst>
            <pc:docMk/>
            <pc:sldMk cId="2729407035" sldId="318"/>
            <ac:picMk id="29" creationId="{7E95FCF7-728B-0A2B-AF6A-3AEF4D8A4750}"/>
          </ac:picMkLst>
        </pc:picChg>
        <pc:picChg chg="mod">
          <ac:chgData name="Oga Yusuke" userId="eaf32524-b8a4-4d3d-af03-96ad69701f79" providerId="ADAL" clId="{91260037-89B3-4942-B8BA-ACED9C959BBD}" dt="2025-06-25T06:39:34.593" v="13294"/>
          <ac:picMkLst>
            <pc:docMk/>
            <pc:sldMk cId="2729407035" sldId="318"/>
            <ac:picMk id="58" creationId="{FB56D442-FB7E-0C99-4576-78C2974B2788}"/>
          </ac:picMkLst>
        </pc:picChg>
        <pc:picChg chg="mod">
          <ac:chgData name="Oga Yusuke" userId="eaf32524-b8a4-4d3d-af03-96ad69701f79" providerId="ADAL" clId="{91260037-89B3-4942-B8BA-ACED9C959BBD}" dt="2025-06-25T06:40:33.267" v="13310" actId="571"/>
          <ac:picMkLst>
            <pc:docMk/>
            <pc:sldMk cId="2729407035" sldId="318"/>
            <ac:picMk id="61" creationId="{D63EA871-8055-10F7-BE4F-5B0703934C13}"/>
          </ac:picMkLst>
        </pc:picChg>
        <pc:picChg chg="add mod">
          <ac:chgData name="Oga Yusuke" userId="eaf32524-b8a4-4d3d-af03-96ad69701f79" providerId="ADAL" clId="{91260037-89B3-4942-B8BA-ACED9C959BBD}" dt="2025-06-28T07:18:54.973" v="24381"/>
          <ac:picMkLst>
            <pc:docMk/>
            <pc:sldMk cId="2729407035" sldId="318"/>
            <ac:picMk id="66" creationId="{225B6707-BA35-90B6-2000-92D53CF031E3}"/>
          </ac:picMkLst>
        </pc:picChg>
      </pc:sldChg>
      <pc:sldChg chg="new del">
        <pc:chgData name="Oga Yusuke" userId="eaf32524-b8a4-4d3d-af03-96ad69701f79" providerId="ADAL" clId="{91260037-89B3-4942-B8BA-ACED9C959BBD}" dt="2025-06-25T06:15:50.303" v="12945" actId="680"/>
        <pc:sldMkLst>
          <pc:docMk/>
          <pc:sldMk cId="2215806588" sldId="319"/>
        </pc:sldMkLst>
      </pc:sldChg>
      <pc:sldChg chg="add del">
        <pc:chgData name="Oga Yusuke" userId="eaf32524-b8a4-4d3d-af03-96ad69701f79" providerId="ADAL" clId="{91260037-89B3-4942-B8BA-ACED9C959BBD}" dt="2025-06-25T08:52:16.284" v="14387"/>
        <pc:sldMkLst>
          <pc:docMk/>
          <pc:sldMk cId="3044378554" sldId="319"/>
        </pc:sldMkLst>
      </pc:sldChg>
      <pc:sldChg chg="add del">
        <pc:chgData name="Oga Yusuke" userId="eaf32524-b8a4-4d3d-af03-96ad69701f79" providerId="ADAL" clId="{91260037-89B3-4942-B8BA-ACED9C959BBD}" dt="2025-07-01T09:44:13.234" v="30109" actId="2696"/>
        <pc:sldMkLst>
          <pc:docMk/>
          <pc:sldMk cId="1582369927" sldId="454"/>
        </pc:sldMkLst>
      </pc:sldChg>
      <pc:sldChg chg="add del">
        <pc:chgData name="Oga Yusuke" userId="eaf32524-b8a4-4d3d-af03-96ad69701f79" providerId="ADAL" clId="{91260037-89B3-4942-B8BA-ACED9C959BBD}" dt="2025-06-30T09:47:03.380" v="29253" actId="2696"/>
        <pc:sldMkLst>
          <pc:docMk/>
          <pc:sldMk cId="3843440871" sldId="454"/>
        </pc:sldMkLst>
      </pc:sldChg>
      <pc:sldChg chg="addSp delSp modSp add del mod modShow modNotesTx">
        <pc:chgData name="Oga Yusuke" userId="eaf32524-b8a4-4d3d-af03-96ad69701f79" providerId="ADAL" clId="{91260037-89B3-4942-B8BA-ACED9C959BBD}" dt="2025-06-25T15:54:37.938" v="20432" actId="2696"/>
        <pc:sldMkLst>
          <pc:docMk/>
          <pc:sldMk cId="1403321382" sldId="552"/>
        </pc:sldMkLst>
      </pc:sldChg>
      <pc:sldChg chg="modSp add del mod ord modShow">
        <pc:chgData name="Oga Yusuke" userId="eaf32524-b8a4-4d3d-af03-96ad69701f79" providerId="ADAL" clId="{91260037-89B3-4942-B8BA-ACED9C959BBD}" dt="2025-06-25T11:05:15.002" v="16340" actId="2696"/>
        <pc:sldMkLst>
          <pc:docMk/>
          <pc:sldMk cId="1721345575" sldId="574"/>
        </pc:sldMkLst>
      </pc:sldChg>
      <pc:sldChg chg="add del">
        <pc:chgData name="Oga Yusuke" userId="eaf32524-b8a4-4d3d-af03-96ad69701f79" providerId="ADAL" clId="{91260037-89B3-4942-B8BA-ACED9C959BBD}" dt="2025-06-30T05:52:29.722" v="29244" actId="2696"/>
        <pc:sldMkLst>
          <pc:docMk/>
          <pc:sldMk cId="2883924922" sldId="575"/>
        </pc:sldMkLst>
      </pc:sldChg>
      <pc:sldChg chg="addSp delSp modSp new del mod modShow">
        <pc:chgData name="Oga Yusuke" userId="eaf32524-b8a4-4d3d-af03-96ad69701f79" providerId="ADAL" clId="{91260037-89B3-4942-B8BA-ACED9C959BBD}" dt="2025-06-25T14:34:56.432" v="19806" actId="2696"/>
        <pc:sldMkLst>
          <pc:docMk/>
          <pc:sldMk cId="4244795390" sldId="575"/>
        </pc:sldMkLst>
      </pc:sldChg>
      <pc:sldChg chg="add del mod modShow">
        <pc:chgData name="Oga Yusuke" userId="eaf32524-b8a4-4d3d-af03-96ad69701f79" providerId="ADAL" clId="{91260037-89B3-4942-B8BA-ACED9C959BBD}" dt="2025-06-25T14:34:56.432" v="19806" actId="2696"/>
        <pc:sldMkLst>
          <pc:docMk/>
          <pc:sldMk cId="3245425370" sldId="576"/>
        </pc:sldMkLst>
      </pc:sldChg>
      <pc:sldChg chg="add del">
        <pc:chgData name="Oga Yusuke" userId="eaf32524-b8a4-4d3d-af03-96ad69701f79" providerId="ADAL" clId="{91260037-89B3-4942-B8BA-ACED9C959BBD}" dt="2025-06-30T12:48:30.035" v="30107" actId="2696"/>
        <pc:sldMkLst>
          <pc:docMk/>
          <pc:sldMk cId="3744414248" sldId="576"/>
        </pc:sldMkLst>
      </pc:sldChg>
      <pc:sldChg chg="add del">
        <pc:chgData name="Oga Yusuke" userId="eaf32524-b8a4-4d3d-af03-96ad69701f79" providerId="ADAL" clId="{91260037-89B3-4942-B8BA-ACED9C959BBD}" dt="2025-06-29T16:13:10.725" v="29234" actId="2696"/>
        <pc:sldMkLst>
          <pc:docMk/>
          <pc:sldMk cId="624616808" sldId="588"/>
        </pc:sldMkLst>
      </pc:sldChg>
      <pc:sldChg chg="modSp add del mod modShow">
        <pc:chgData name="Oga Yusuke" userId="eaf32524-b8a4-4d3d-af03-96ad69701f79" providerId="ADAL" clId="{91260037-89B3-4942-B8BA-ACED9C959BBD}" dt="2025-06-25T14:34:42.836" v="19804" actId="2696"/>
        <pc:sldMkLst>
          <pc:docMk/>
          <pc:sldMk cId="2586451153" sldId="588"/>
        </pc:sldMkLst>
      </pc:sldChg>
      <pc:sldChg chg="modSp add del mod modShow">
        <pc:chgData name="Oga Yusuke" userId="eaf32524-b8a4-4d3d-af03-96ad69701f79" providerId="ADAL" clId="{91260037-89B3-4942-B8BA-ACED9C959BBD}" dt="2025-06-25T14:34:42.836" v="19804" actId="2696"/>
        <pc:sldMkLst>
          <pc:docMk/>
          <pc:sldMk cId="1874767241" sldId="589"/>
        </pc:sldMkLst>
      </pc:sldChg>
      <pc:sldChg chg="add del">
        <pc:chgData name="Oga Yusuke" userId="eaf32524-b8a4-4d3d-af03-96ad69701f79" providerId="ADAL" clId="{91260037-89B3-4942-B8BA-ACED9C959BBD}" dt="2025-06-29T16:13:20.366" v="29237" actId="2696"/>
        <pc:sldMkLst>
          <pc:docMk/>
          <pc:sldMk cId="2269839333" sldId="589"/>
        </pc:sldMkLst>
      </pc:sldChg>
      <pc:sldChg chg="add del">
        <pc:chgData name="Oga Yusuke" userId="eaf32524-b8a4-4d3d-af03-96ad69701f79" providerId="ADAL" clId="{91260037-89B3-4942-B8BA-ACED9C959BBD}" dt="2025-06-30T05:52:18.676" v="29242" actId="2696"/>
        <pc:sldMkLst>
          <pc:docMk/>
          <pc:sldMk cId="245466353" sldId="590"/>
        </pc:sldMkLst>
      </pc:sldChg>
      <pc:sldChg chg="new del">
        <pc:chgData name="Oga Yusuke" userId="eaf32524-b8a4-4d3d-af03-96ad69701f79" providerId="ADAL" clId="{91260037-89B3-4942-B8BA-ACED9C959BBD}" dt="2025-06-25T11:22:15.414" v="17729" actId="680"/>
        <pc:sldMkLst>
          <pc:docMk/>
          <pc:sldMk cId="2415525480" sldId="590"/>
        </pc:sldMkLst>
      </pc:sldChg>
      <pc:sldChg chg="addSp delSp modSp new del mod modAnim modShow">
        <pc:chgData name="Oga Yusuke" userId="eaf32524-b8a4-4d3d-af03-96ad69701f79" providerId="ADAL" clId="{91260037-89B3-4942-B8BA-ACED9C959BBD}" dt="2025-06-25T14:34:56.432" v="19806" actId="2696"/>
        <pc:sldMkLst>
          <pc:docMk/>
          <pc:sldMk cId="3308802048" sldId="590"/>
        </pc:sldMkLst>
      </pc:sldChg>
      <pc:sldChg chg="addSp delSp modSp new mod modTransition modAnim modNotesTx">
        <pc:chgData name="Oga Yusuke" userId="eaf32524-b8a4-4d3d-af03-96ad69701f79" providerId="ADAL" clId="{91260037-89B3-4942-B8BA-ACED9C959BBD}" dt="2025-06-27T04:50:32.531" v="23817" actId="20577"/>
        <pc:sldMkLst>
          <pc:docMk/>
          <pc:sldMk cId="332309321" sldId="591"/>
        </pc:sldMkLst>
        <pc:spChg chg="add mod">
          <ac:chgData name="Oga Yusuke" userId="eaf32524-b8a4-4d3d-af03-96ad69701f79" providerId="ADAL" clId="{91260037-89B3-4942-B8BA-ACED9C959BBD}" dt="2025-06-25T11:49:06.413" v="18417" actId="20577"/>
          <ac:spMkLst>
            <pc:docMk/>
            <pc:sldMk cId="332309321" sldId="591"/>
            <ac:spMk id="5" creationId="{F46C7BB9-3375-C1AC-BB6C-B0C3232B464A}"/>
          </ac:spMkLst>
        </pc:spChg>
        <pc:spChg chg="add mod">
          <ac:chgData name="Oga Yusuke" userId="eaf32524-b8a4-4d3d-af03-96ad69701f79" providerId="ADAL" clId="{91260037-89B3-4942-B8BA-ACED9C959BBD}" dt="2025-06-25T11:45:55.705" v="18372" actId="20577"/>
          <ac:spMkLst>
            <pc:docMk/>
            <pc:sldMk cId="332309321" sldId="591"/>
            <ac:spMk id="6" creationId="{9C15DF86-6ABE-F7B5-1D82-59312457F908}"/>
          </ac:spMkLst>
        </pc:spChg>
        <pc:spChg chg="add mod">
          <ac:chgData name="Oga Yusuke" userId="eaf32524-b8a4-4d3d-af03-96ad69701f79" providerId="ADAL" clId="{91260037-89B3-4942-B8BA-ACED9C959BBD}" dt="2025-06-25T14:11:51.711" v="18805" actId="20577"/>
          <ac:spMkLst>
            <pc:docMk/>
            <pc:sldMk cId="332309321" sldId="591"/>
            <ac:spMk id="12" creationId="{7E03BDC8-B101-EAD1-5999-AAC086A76B10}"/>
          </ac:spMkLst>
        </pc:spChg>
        <pc:spChg chg="mod">
          <ac:chgData name="Oga Yusuke" userId="eaf32524-b8a4-4d3d-af03-96ad69701f79" providerId="ADAL" clId="{91260037-89B3-4942-B8BA-ACED9C959BBD}" dt="2025-06-25T11:45:09.546" v="18347" actId="14100"/>
          <ac:spMkLst>
            <pc:docMk/>
            <pc:sldMk cId="332309321" sldId="591"/>
            <ac:spMk id="13" creationId="{35D1AA7B-9394-43F1-CC6F-949DAEEC6501}"/>
          </ac:spMkLst>
        </pc:spChg>
        <pc:spChg chg="add mod">
          <ac:chgData name="Oga Yusuke" userId="eaf32524-b8a4-4d3d-af03-96ad69701f79" providerId="ADAL" clId="{91260037-89B3-4942-B8BA-ACED9C959BBD}" dt="2025-06-25T11:24:18.173" v="17748"/>
          <ac:spMkLst>
            <pc:docMk/>
            <pc:sldMk cId="332309321" sldId="591"/>
            <ac:spMk id="14" creationId="{15DA1FE8-92CC-6C28-DFA9-253971C994C0}"/>
          </ac:spMkLst>
        </pc:spChg>
        <pc:spChg chg="add del mod">
          <ac:chgData name="Oga Yusuke" userId="eaf32524-b8a4-4d3d-af03-96ad69701f79" providerId="ADAL" clId="{91260037-89B3-4942-B8BA-ACED9C959BBD}" dt="2025-06-25T11:44:31.190" v="18336" actId="404"/>
          <ac:spMkLst>
            <pc:docMk/>
            <pc:sldMk cId="332309321" sldId="591"/>
            <ac:spMk id="15" creationId="{0B1A2AC6-82E1-C8EF-E9BD-11E560D4A816}"/>
          </ac:spMkLst>
        </pc:spChg>
        <pc:spChg chg="add mod">
          <ac:chgData name="Oga Yusuke" userId="eaf32524-b8a4-4d3d-af03-96ad69701f79" providerId="ADAL" clId="{91260037-89B3-4942-B8BA-ACED9C959BBD}" dt="2025-06-25T11:44:43.710" v="18341" actId="1076"/>
          <ac:spMkLst>
            <pc:docMk/>
            <pc:sldMk cId="332309321" sldId="591"/>
            <ac:spMk id="16" creationId="{1877FE18-B0B1-C5D3-025E-1E9044180483}"/>
          </ac:spMkLst>
        </pc:spChg>
        <pc:spChg chg="add mod">
          <ac:chgData name="Oga Yusuke" userId="eaf32524-b8a4-4d3d-af03-96ad69701f79" providerId="ADAL" clId="{91260037-89B3-4942-B8BA-ACED9C959BBD}" dt="2025-06-25T14:11:54.036" v="18807" actId="20577"/>
          <ac:spMkLst>
            <pc:docMk/>
            <pc:sldMk cId="332309321" sldId="591"/>
            <ac:spMk id="19" creationId="{4847625D-DD6B-D0AA-C5F3-5F3096AC22CA}"/>
          </ac:spMkLst>
        </pc:spChg>
        <pc:spChg chg="mod">
          <ac:chgData name="Oga Yusuke" userId="eaf32524-b8a4-4d3d-af03-96ad69701f79" providerId="ADAL" clId="{91260037-89B3-4942-B8BA-ACED9C959BBD}" dt="2025-06-25T11:50:46.866" v="18437" actId="1076"/>
          <ac:spMkLst>
            <pc:docMk/>
            <pc:sldMk cId="332309321" sldId="591"/>
            <ac:spMk id="22" creationId="{64E447FD-DAD2-969F-10D5-3F4C8114AB95}"/>
          </ac:spMkLst>
        </pc:spChg>
        <pc:spChg chg="mod">
          <ac:chgData name="Oga Yusuke" userId="eaf32524-b8a4-4d3d-af03-96ad69701f79" providerId="ADAL" clId="{91260037-89B3-4942-B8BA-ACED9C959BBD}" dt="2025-06-25T11:50:46.866" v="18437" actId="1076"/>
          <ac:spMkLst>
            <pc:docMk/>
            <pc:sldMk cId="332309321" sldId="591"/>
            <ac:spMk id="29" creationId="{BB534033-3A5F-C41F-7235-5F6279CBBF66}"/>
          </ac:spMkLst>
        </pc:spChg>
        <pc:spChg chg="mod">
          <ac:chgData name="Oga Yusuke" userId="eaf32524-b8a4-4d3d-af03-96ad69701f79" providerId="ADAL" clId="{91260037-89B3-4942-B8BA-ACED9C959BBD}" dt="2025-06-25T11:50:50.148" v="18438" actId="1076"/>
          <ac:spMkLst>
            <pc:docMk/>
            <pc:sldMk cId="332309321" sldId="591"/>
            <ac:spMk id="30" creationId="{39CF9991-1900-E639-E040-13E24F1E6C59}"/>
          </ac:spMkLst>
        </pc:spChg>
        <pc:spChg chg="mod">
          <ac:chgData name="Oga Yusuke" userId="eaf32524-b8a4-4d3d-af03-96ad69701f79" providerId="ADAL" clId="{91260037-89B3-4942-B8BA-ACED9C959BBD}" dt="2025-06-25T11:47:47.789" v="18401" actId="571"/>
          <ac:spMkLst>
            <pc:docMk/>
            <pc:sldMk cId="332309321" sldId="591"/>
            <ac:spMk id="32" creationId="{E037BCFC-B887-AAEB-F2B3-D0FD36A7BE54}"/>
          </ac:spMkLst>
        </pc:spChg>
        <pc:spChg chg="mod">
          <ac:chgData name="Oga Yusuke" userId="eaf32524-b8a4-4d3d-af03-96ad69701f79" providerId="ADAL" clId="{91260037-89B3-4942-B8BA-ACED9C959BBD}" dt="2025-06-25T11:47:47.789" v="18401" actId="571"/>
          <ac:spMkLst>
            <pc:docMk/>
            <pc:sldMk cId="332309321" sldId="591"/>
            <ac:spMk id="34" creationId="{61D26B84-CBC0-5F42-F725-7C81435186CE}"/>
          </ac:spMkLst>
        </pc:spChg>
        <pc:spChg chg="mod">
          <ac:chgData name="Oga Yusuke" userId="eaf32524-b8a4-4d3d-af03-96ad69701f79" providerId="ADAL" clId="{91260037-89B3-4942-B8BA-ACED9C959BBD}" dt="2025-06-25T11:47:47.789" v="18401" actId="571"/>
          <ac:spMkLst>
            <pc:docMk/>
            <pc:sldMk cId="332309321" sldId="591"/>
            <ac:spMk id="35" creationId="{154359DA-4D3A-67DD-F2AD-C6C242DD4DAF}"/>
          </ac:spMkLst>
        </pc:spChg>
        <pc:spChg chg="mod">
          <ac:chgData name="Oga Yusuke" userId="eaf32524-b8a4-4d3d-af03-96ad69701f79" providerId="ADAL" clId="{91260037-89B3-4942-B8BA-ACED9C959BBD}" dt="2025-06-25T11:47:47.789" v="18401" actId="571"/>
          <ac:spMkLst>
            <pc:docMk/>
            <pc:sldMk cId="332309321" sldId="591"/>
            <ac:spMk id="36" creationId="{96BFB72B-A692-E578-DB95-4B2F450430B2}"/>
          </ac:spMkLst>
        </pc:spChg>
        <pc:spChg chg="mod">
          <ac:chgData name="Oga Yusuke" userId="eaf32524-b8a4-4d3d-af03-96ad69701f79" providerId="ADAL" clId="{91260037-89B3-4942-B8BA-ACED9C959BBD}" dt="2025-06-25T11:45:36.163" v="18354" actId="122"/>
          <ac:spMkLst>
            <pc:docMk/>
            <pc:sldMk cId="332309321" sldId="591"/>
            <ac:spMk id="38" creationId="{C8D0081E-25D6-EB73-E6D9-F01FA81863A8}"/>
          </ac:spMkLst>
        </pc:spChg>
        <pc:spChg chg="add mod">
          <ac:chgData name="Oga Yusuke" userId="eaf32524-b8a4-4d3d-af03-96ad69701f79" providerId="ADAL" clId="{91260037-89B3-4942-B8BA-ACED9C959BBD}" dt="2025-06-25T11:24:26.314" v="17749"/>
          <ac:spMkLst>
            <pc:docMk/>
            <pc:sldMk cId="332309321" sldId="591"/>
            <ac:spMk id="46" creationId="{74EEB5A6-06F9-FC41-4B05-86A37912E375}"/>
          </ac:spMkLst>
        </pc:spChg>
        <pc:spChg chg="add mod">
          <ac:chgData name="Oga Yusuke" userId="eaf32524-b8a4-4d3d-af03-96ad69701f79" providerId="ADAL" clId="{91260037-89B3-4942-B8BA-ACED9C959BBD}" dt="2025-06-25T14:20:22.174" v="19063" actId="14100"/>
          <ac:spMkLst>
            <pc:docMk/>
            <pc:sldMk cId="332309321" sldId="591"/>
            <ac:spMk id="47" creationId="{739614A5-7C75-ADCD-871C-64E0C541A7AC}"/>
          </ac:spMkLst>
        </pc:spChg>
        <pc:spChg chg="add mod">
          <ac:chgData name="Oga Yusuke" userId="eaf32524-b8a4-4d3d-af03-96ad69701f79" providerId="ADAL" clId="{91260037-89B3-4942-B8BA-ACED9C959BBD}" dt="2025-06-25T11:48:43.096" v="18412" actId="1076"/>
          <ac:spMkLst>
            <pc:docMk/>
            <pc:sldMk cId="332309321" sldId="591"/>
            <ac:spMk id="48" creationId="{49812845-261F-50DF-7602-9739DFF6A3C4}"/>
          </ac:spMkLst>
        </pc:spChg>
        <pc:spChg chg="add mod">
          <ac:chgData name="Oga Yusuke" userId="eaf32524-b8a4-4d3d-af03-96ad69701f79" providerId="ADAL" clId="{91260037-89B3-4942-B8BA-ACED9C959BBD}" dt="2025-06-25T11:48:39.832" v="18411" actId="207"/>
          <ac:spMkLst>
            <pc:docMk/>
            <pc:sldMk cId="332309321" sldId="591"/>
            <ac:spMk id="50" creationId="{A5C5B443-21DA-AA83-BE6E-4739B4AE33B2}"/>
          </ac:spMkLst>
        </pc:spChg>
        <pc:spChg chg="add mod">
          <ac:chgData name="Oga Yusuke" userId="eaf32524-b8a4-4d3d-af03-96ad69701f79" providerId="ADAL" clId="{91260037-89B3-4942-B8BA-ACED9C959BBD}" dt="2025-06-25T11:48:07.139" v="18408" actId="688"/>
          <ac:spMkLst>
            <pc:docMk/>
            <pc:sldMk cId="332309321" sldId="591"/>
            <ac:spMk id="52" creationId="{E1DA55B6-6389-EA2C-AB4F-B38E5DF84E44}"/>
          </ac:spMkLst>
        </pc:spChg>
        <pc:spChg chg="add mod">
          <ac:chgData name="Oga Yusuke" userId="eaf32524-b8a4-4d3d-af03-96ad69701f79" providerId="ADAL" clId="{91260037-89B3-4942-B8BA-ACED9C959BBD}" dt="2025-06-25T11:55:13.751" v="18470" actId="1076"/>
          <ac:spMkLst>
            <pc:docMk/>
            <pc:sldMk cId="332309321" sldId="591"/>
            <ac:spMk id="53" creationId="{679E4E21-73EC-29A7-4D26-C6F731FEFAFD}"/>
          </ac:spMkLst>
        </pc:spChg>
        <pc:spChg chg="add mod">
          <ac:chgData name="Oga Yusuke" userId="eaf32524-b8a4-4d3d-af03-96ad69701f79" providerId="ADAL" clId="{91260037-89B3-4942-B8BA-ACED9C959BBD}" dt="2025-06-25T11:57:06.544" v="18486" actId="20577"/>
          <ac:spMkLst>
            <pc:docMk/>
            <pc:sldMk cId="332309321" sldId="591"/>
            <ac:spMk id="55" creationId="{A6579120-28B6-F300-5511-6BF9A11D03B2}"/>
          </ac:spMkLst>
        </pc:spChg>
        <pc:grpChg chg="mod">
          <ac:chgData name="Oga Yusuke" userId="eaf32524-b8a4-4d3d-af03-96ad69701f79" providerId="ADAL" clId="{91260037-89B3-4942-B8BA-ACED9C959BBD}" dt="2025-06-25T11:50:46.866" v="18437" actId="1076"/>
          <ac:grpSpMkLst>
            <pc:docMk/>
            <pc:sldMk cId="332309321" sldId="591"/>
            <ac:grpSpMk id="21" creationId="{8F539108-4C4C-01DF-6DC5-D52A0A53F7BA}"/>
          </ac:grpSpMkLst>
        </pc:grpChg>
        <pc:grpChg chg="mod">
          <ac:chgData name="Oga Yusuke" userId="eaf32524-b8a4-4d3d-af03-96ad69701f79" providerId="ADAL" clId="{91260037-89B3-4942-B8BA-ACED9C959BBD}" dt="2025-06-25T11:47:47.789" v="18401" actId="571"/>
          <ac:grpSpMkLst>
            <pc:docMk/>
            <pc:sldMk cId="332309321" sldId="591"/>
            <ac:grpSpMk id="31" creationId="{EBF75C58-9F9C-DA17-3A50-937293EF54C7}"/>
          </ac:grpSpMkLst>
        </pc:grpChg>
        <pc:grpChg chg="mod">
          <ac:chgData name="Oga Yusuke" userId="eaf32524-b8a4-4d3d-af03-96ad69701f79" providerId="ADAL" clId="{91260037-89B3-4942-B8BA-ACED9C959BBD}" dt="2025-06-25T11:47:47.789" v="18401" actId="571"/>
          <ac:grpSpMkLst>
            <pc:docMk/>
            <pc:sldMk cId="332309321" sldId="591"/>
            <ac:grpSpMk id="33" creationId="{BF5B33AB-F4D9-1B3D-D596-D023B10D5EB0}"/>
          </ac:grpSpMkLst>
        </pc:grpChg>
        <pc:graphicFrameChg chg="mod modGraphic">
          <ac:chgData name="Oga Yusuke" userId="eaf32524-b8a4-4d3d-af03-96ad69701f79" providerId="ADAL" clId="{91260037-89B3-4942-B8BA-ACED9C959BBD}" dt="2025-06-25T11:37:13.825" v="17993" actId="20577"/>
          <ac:graphicFrameMkLst>
            <pc:docMk/>
            <pc:sldMk cId="332309321" sldId="591"/>
            <ac:graphicFrameMk id="4" creationId="{D22CDD50-2498-9C20-4E6D-34E424BB536B}"/>
          </ac:graphicFrameMkLst>
        </pc:graphicFrameChg>
        <pc:graphicFrameChg chg="mod modGraphic">
          <ac:chgData name="Oga Yusuke" userId="eaf32524-b8a4-4d3d-af03-96ad69701f79" providerId="ADAL" clId="{91260037-89B3-4942-B8BA-ACED9C959BBD}" dt="2025-06-25T11:38:20.443" v="18008" actId="1076"/>
          <ac:graphicFrameMkLst>
            <pc:docMk/>
            <pc:sldMk cId="332309321" sldId="591"/>
            <ac:graphicFrameMk id="43" creationId="{DFBF42A7-1694-B658-9E78-5B52EF9952C3}"/>
          </ac:graphicFrameMkLst>
        </pc:graphicFrameChg>
        <pc:graphicFrameChg chg="mod modGraphic">
          <ac:chgData name="Oga Yusuke" userId="eaf32524-b8a4-4d3d-af03-96ad69701f79" providerId="ADAL" clId="{91260037-89B3-4942-B8BA-ACED9C959BBD}" dt="2025-06-25T11:46:19.793" v="18380" actId="6549"/>
          <ac:graphicFrameMkLst>
            <pc:docMk/>
            <pc:sldMk cId="332309321" sldId="591"/>
            <ac:graphicFrameMk id="44" creationId="{4FB0BA94-3985-322F-AF06-1D3D41132301}"/>
          </ac:graphicFrameMkLst>
        </pc:graphicFrameChg>
        <pc:picChg chg="mod">
          <ac:chgData name="Oga Yusuke" userId="eaf32524-b8a4-4d3d-af03-96ad69701f79" providerId="ADAL" clId="{91260037-89B3-4942-B8BA-ACED9C959BBD}" dt="2025-06-25T11:42:27.746" v="18308" actId="1037"/>
          <ac:picMkLst>
            <pc:docMk/>
            <pc:sldMk cId="332309321" sldId="591"/>
            <ac:picMk id="11" creationId="{D123D5A9-F1F7-6F4F-CF8C-D42A8D13A681}"/>
          </ac:picMkLst>
        </pc:picChg>
        <pc:picChg chg="mod">
          <ac:chgData name="Oga Yusuke" userId="eaf32524-b8a4-4d3d-af03-96ad69701f79" providerId="ADAL" clId="{91260037-89B3-4942-B8BA-ACED9C959BBD}" dt="2025-06-25T11:50:46.866" v="18437" actId="1076"/>
          <ac:picMkLst>
            <pc:docMk/>
            <pc:sldMk cId="332309321" sldId="591"/>
            <ac:picMk id="23" creationId="{00213133-1C1C-8502-1E8F-FA2FB5B2CEBC}"/>
          </ac:picMkLst>
        </pc:picChg>
        <pc:picChg chg="mod">
          <ac:chgData name="Oga Yusuke" userId="eaf32524-b8a4-4d3d-af03-96ad69701f79" providerId="ADAL" clId="{91260037-89B3-4942-B8BA-ACED9C959BBD}" dt="2025-06-25T11:50:46.866" v="18437" actId="1076"/>
          <ac:picMkLst>
            <pc:docMk/>
            <pc:sldMk cId="332309321" sldId="591"/>
            <ac:picMk id="24" creationId="{7AB0EB80-40FC-182B-998A-BAAABC08EE8A}"/>
          </ac:picMkLst>
        </pc:picChg>
        <pc:picChg chg="mod">
          <ac:chgData name="Oga Yusuke" userId="eaf32524-b8a4-4d3d-af03-96ad69701f79" providerId="ADAL" clId="{91260037-89B3-4942-B8BA-ACED9C959BBD}" dt="2025-06-25T11:50:46.866" v="18437" actId="1076"/>
          <ac:picMkLst>
            <pc:docMk/>
            <pc:sldMk cId="332309321" sldId="591"/>
            <ac:picMk id="25" creationId="{68DF599B-2FAD-6D88-B20B-B4C7D3B8D18C}"/>
          </ac:picMkLst>
        </pc:picChg>
        <pc:picChg chg="mod">
          <ac:chgData name="Oga Yusuke" userId="eaf32524-b8a4-4d3d-af03-96ad69701f79" providerId="ADAL" clId="{91260037-89B3-4942-B8BA-ACED9C959BBD}" dt="2025-06-25T11:50:46.866" v="18437" actId="1076"/>
          <ac:picMkLst>
            <pc:docMk/>
            <pc:sldMk cId="332309321" sldId="591"/>
            <ac:picMk id="26" creationId="{EB3EB5DD-E929-6614-03CF-3AF6BB12970D}"/>
          </ac:picMkLst>
        </pc:picChg>
        <pc:picChg chg="mod">
          <ac:chgData name="Oga Yusuke" userId="eaf32524-b8a4-4d3d-af03-96ad69701f79" providerId="ADAL" clId="{91260037-89B3-4942-B8BA-ACED9C959BBD}" dt="2025-06-25T11:50:46.866" v="18437" actId="1076"/>
          <ac:picMkLst>
            <pc:docMk/>
            <pc:sldMk cId="332309321" sldId="591"/>
            <ac:picMk id="27" creationId="{17A51672-6110-D382-DBB5-6CF5C90A44B0}"/>
          </ac:picMkLst>
        </pc:picChg>
        <pc:picChg chg="mod">
          <ac:chgData name="Oga Yusuke" userId="eaf32524-b8a4-4d3d-af03-96ad69701f79" providerId="ADAL" clId="{91260037-89B3-4942-B8BA-ACED9C959BBD}" dt="2025-06-25T11:50:46.866" v="18437" actId="1076"/>
          <ac:picMkLst>
            <pc:docMk/>
            <pc:sldMk cId="332309321" sldId="591"/>
            <ac:picMk id="28" creationId="{0EB8E128-5F42-5575-9B78-BB2A63DD74C1}"/>
          </ac:picMkLst>
        </pc:picChg>
        <pc:cxnChg chg="mod">
          <ac:chgData name="Oga Yusuke" userId="eaf32524-b8a4-4d3d-af03-96ad69701f79" providerId="ADAL" clId="{91260037-89B3-4942-B8BA-ACED9C959BBD}" dt="2025-06-25T11:42:23.061" v="18305" actId="1076"/>
          <ac:cxnSpMkLst>
            <pc:docMk/>
            <pc:sldMk cId="332309321" sldId="591"/>
            <ac:cxnSpMk id="9" creationId="{67DC9F85-1687-6F2F-251F-77AA78453AC7}"/>
          </ac:cxnSpMkLst>
        </pc:cxnChg>
        <pc:cxnChg chg="mod">
          <ac:chgData name="Oga Yusuke" userId="eaf32524-b8a4-4d3d-af03-96ad69701f79" providerId="ADAL" clId="{91260037-89B3-4942-B8BA-ACED9C959BBD}" dt="2025-06-25T11:42:34.694" v="18310" actId="1076"/>
          <ac:cxnSpMkLst>
            <pc:docMk/>
            <pc:sldMk cId="332309321" sldId="591"/>
            <ac:cxnSpMk id="10" creationId="{B88A7486-271E-D115-3C6F-EA3D478BBCB4}"/>
          </ac:cxnSpMkLst>
        </pc:cxnChg>
        <pc:cxnChg chg="mod">
          <ac:chgData name="Oga Yusuke" userId="eaf32524-b8a4-4d3d-af03-96ad69701f79" providerId="ADAL" clId="{91260037-89B3-4942-B8BA-ACED9C959BBD}" dt="2025-06-25T11:43:40.100" v="18324" actId="14100"/>
          <ac:cxnSpMkLst>
            <pc:docMk/>
            <pc:sldMk cId="332309321" sldId="591"/>
            <ac:cxnSpMk id="41" creationId="{21967FDD-DB28-BAA9-51B4-057146AAD4C9}"/>
          </ac:cxnSpMkLst>
        </pc:cxnChg>
      </pc:sldChg>
      <pc:sldChg chg="addSp delSp modSp add mod modTransition modAnim modNotesTx">
        <pc:chgData name="Oga Yusuke" userId="eaf32524-b8a4-4d3d-af03-96ad69701f79" providerId="ADAL" clId="{91260037-89B3-4942-B8BA-ACED9C959BBD}" dt="2025-06-27T04:52:55.427" v="23818" actId="20577"/>
        <pc:sldMkLst>
          <pc:docMk/>
          <pc:sldMk cId="1742695636" sldId="592"/>
        </pc:sldMkLst>
        <pc:spChg chg="add mod">
          <ac:chgData name="Oga Yusuke" userId="eaf32524-b8a4-4d3d-af03-96ad69701f79" providerId="ADAL" clId="{91260037-89B3-4942-B8BA-ACED9C959BBD}" dt="2025-06-25T14:11:46.229" v="18803" actId="1076"/>
          <ac:spMkLst>
            <pc:docMk/>
            <pc:sldMk cId="1742695636" sldId="592"/>
            <ac:spMk id="2" creationId="{5EFC59C8-D4FB-6228-FCF1-28EA70B8AAF8}"/>
          </ac:spMkLst>
        </pc:spChg>
        <pc:spChg chg="add mod">
          <ac:chgData name="Oga Yusuke" userId="eaf32524-b8a4-4d3d-af03-96ad69701f79" providerId="ADAL" clId="{91260037-89B3-4942-B8BA-ACED9C959BBD}" dt="2025-06-25T14:21:52.388" v="19078" actId="20577"/>
          <ac:spMkLst>
            <pc:docMk/>
            <pc:sldMk cId="1742695636" sldId="592"/>
            <ac:spMk id="3" creationId="{C73DBA45-3445-6005-38C4-BB06EEB2685A}"/>
          </ac:spMkLst>
        </pc:spChg>
        <pc:spChg chg="mod">
          <ac:chgData name="Oga Yusuke" userId="eaf32524-b8a4-4d3d-af03-96ad69701f79" providerId="ADAL" clId="{91260037-89B3-4942-B8BA-ACED9C959BBD}" dt="2025-06-25T14:11:32.849" v="18798" actId="20577"/>
          <ac:spMkLst>
            <pc:docMk/>
            <pc:sldMk cId="1742695636" sldId="592"/>
            <ac:spMk id="12" creationId="{C8B499C7-2608-2ABF-6970-E2CD87A7FB74}"/>
          </ac:spMkLst>
        </pc:spChg>
        <pc:spChg chg="mod">
          <ac:chgData name="Oga Yusuke" userId="eaf32524-b8a4-4d3d-af03-96ad69701f79" providerId="ADAL" clId="{91260037-89B3-4942-B8BA-ACED9C959BBD}" dt="2025-06-26T03:37:08.734" v="21135" actId="20577"/>
          <ac:spMkLst>
            <pc:docMk/>
            <pc:sldMk cId="1742695636" sldId="592"/>
            <ac:spMk id="15" creationId="{366BDD3A-131B-063A-287B-3C99661DE359}"/>
          </ac:spMkLst>
        </pc:spChg>
        <pc:spChg chg="mod">
          <ac:chgData name="Oga Yusuke" userId="eaf32524-b8a4-4d3d-af03-96ad69701f79" providerId="ADAL" clId="{91260037-89B3-4942-B8BA-ACED9C959BBD}" dt="2025-06-25T14:11:41.100" v="18802" actId="20577"/>
          <ac:spMkLst>
            <pc:docMk/>
            <pc:sldMk cId="1742695636" sldId="592"/>
            <ac:spMk id="19" creationId="{38CC5440-78FD-8F9F-1499-D5E94A661673}"/>
          </ac:spMkLst>
        </pc:spChg>
        <pc:spChg chg="mod">
          <ac:chgData name="Oga Yusuke" userId="eaf32524-b8a4-4d3d-af03-96ad69701f79" providerId="ADAL" clId="{91260037-89B3-4942-B8BA-ACED9C959BBD}" dt="2025-06-25T14:21:57.126" v="19080" actId="1076"/>
          <ac:spMkLst>
            <pc:docMk/>
            <pc:sldMk cId="1742695636" sldId="592"/>
            <ac:spMk id="20" creationId="{21A21FC0-29B4-758A-9718-9884741292B7}"/>
          </ac:spMkLst>
        </pc:spChg>
        <pc:spChg chg="mod">
          <ac:chgData name="Oga Yusuke" userId="eaf32524-b8a4-4d3d-af03-96ad69701f79" providerId="ADAL" clId="{91260037-89B3-4942-B8BA-ACED9C959BBD}" dt="2025-06-25T11:53:20.858" v="18449" actId="1076"/>
          <ac:spMkLst>
            <pc:docMk/>
            <pc:sldMk cId="1742695636" sldId="592"/>
            <ac:spMk id="50" creationId="{9C0763A8-96EB-C258-13DD-64937834B368}"/>
          </ac:spMkLst>
        </pc:spChg>
        <pc:spChg chg="mod">
          <ac:chgData name="Oga Yusuke" userId="eaf32524-b8a4-4d3d-af03-96ad69701f79" providerId="ADAL" clId="{91260037-89B3-4942-B8BA-ACED9C959BBD}" dt="2025-06-25T11:53:20.858" v="18449" actId="1076"/>
          <ac:spMkLst>
            <pc:docMk/>
            <pc:sldMk cId="1742695636" sldId="592"/>
            <ac:spMk id="52" creationId="{03301E4F-EAB2-C0B5-02A7-D121AD2B0460}"/>
          </ac:spMkLst>
        </pc:spChg>
        <pc:graphicFrameChg chg="mod">
          <ac:chgData name="Oga Yusuke" userId="eaf32524-b8a4-4d3d-af03-96ad69701f79" providerId="ADAL" clId="{91260037-89B3-4942-B8BA-ACED9C959BBD}" dt="2025-06-25T11:53:25.420" v="18450" actId="1076"/>
          <ac:graphicFrameMkLst>
            <pc:docMk/>
            <pc:sldMk cId="1742695636" sldId="592"/>
            <ac:graphicFrameMk id="43" creationId="{E290A1EA-C0F5-215E-4BA8-19B00E0D08A7}"/>
          </ac:graphicFrameMkLst>
        </pc:graphicFrameChg>
        <pc:graphicFrameChg chg="mod">
          <ac:chgData name="Oga Yusuke" userId="eaf32524-b8a4-4d3d-af03-96ad69701f79" providerId="ADAL" clId="{91260037-89B3-4942-B8BA-ACED9C959BBD}" dt="2025-06-25T11:53:16.573" v="18447" actId="1076"/>
          <ac:graphicFrameMkLst>
            <pc:docMk/>
            <pc:sldMk cId="1742695636" sldId="592"/>
            <ac:graphicFrameMk id="44" creationId="{013DBEA5-5A43-57E1-8179-374050B69E05}"/>
          </ac:graphicFrameMkLst>
        </pc:graphicFrameChg>
      </pc:sldChg>
      <pc:sldChg chg="modSp add del mod ord modShow modNotesTx">
        <pc:chgData name="Oga Yusuke" userId="eaf32524-b8a4-4d3d-af03-96ad69701f79" providerId="ADAL" clId="{91260037-89B3-4942-B8BA-ACED9C959BBD}" dt="2025-06-25T14:34:42.836" v="19804" actId="2696"/>
        <pc:sldMkLst>
          <pc:docMk/>
          <pc:sldMk cId="2337020878" sldId="593"/>
        </pc:sldMkLst>
      </pc:sldChg>
      <pc:sldChg chg="add del">
        <pc:chgData name="Oga Yusuke" userId="eaf32524-b8a4-4d3d-af03-96ad69701f79" providerId="ADAL" clId="{91260037-89B3-4942-B8BA-ACED9C959BBD}" dt="2025-06-29T16:13:10.495" v="29233" actId="2696"/>
        <pc:sldMkLst>
          <pc:docMk/>
          <pc:sldMk cId="3368867705" sldId="593"/>
        </pc:sldMkLst>
      </pc:sldChg>
      <pc:sldChg chg="addSp delSp modSp add del mod">
        <pc:chgData name="Oga Yusuke" userId="eaf32524-b8a4-4d3d-af03-96ad69701f79" providerId="ADAL" clId="{91260037-89B3-4942-B8BA-ACED9C959BBD}" dt="2025-06-26T04:04:58.197" v="21609" actId="2696"/>
        <pc:sldMkLst>
          <pc:docMk/>
          <pc:sldMk cId="4224429613" sldId="594"/>
        </pc:sldMkLst>
      </pc:sldChg>
      <pc:sldChg chg="addSp delSp modSp new mod modAnim modNotesTx">
        <pc:chgData name="Oga Yusuke" userId="eaf32524-b8a4-4d3d-af03-96ad69701f79" providerId="ADAL" clId="{91260037-89B3-4942-B8BA-ACED9C959BBD}" dt="2025-06-29T15:58:29.966" v="29153" actId="20577"/>
        <pc:sldMkLst>
          <pc:docMk/>
          <pc:sldMk cId="1123574866" sldId="595"/>
        </pc:sldMkLst>
        <pc:spChg chg="add mod">
          <ac:chgData name="Oga Yusuke" userId="eaf32524-b8a4-4d3d-af03-96ad69701f79" providerId="ADAL" clId="{91260037-89B3-4942-B8BA-ACED9C959BBD}" dt="2025-06-25T14:23:29.915" v="19085"/>
          <ac:spMkLst>
            <pc:docMk/>
            <pc:sldMk cId="1123574866" sldId="595"/>
            <ac:spMk id="4" creationId="{DC05D080-196C-0CC8-76E7-BCCAC52817F1}"/>
          </ac:spMkLst>
        </pc:spChg>
        <pc:spChg chg="mod">
          <ac:chgData name="Oga Yusuke" userId="eaf32524-b8a4-4d3d-af03-96ad69701f79" providerId="ADAL" clId="{91260037-89B3-4942-B8BA-ACED9C959BBD}" dt="2025-06-26T03:41:15.096" v="21234" actId="1076"/>
          <ac:spMkLst>
            <pc:docMk/>
            <pc:sldMk cId="1123574866" sldId="595"/>
            <ac:spMk id="5" creationId="{094F30D7-E17A-786A-CC60-DCD693D55E30}"/>
          </ac:spMkLst>
        </pc:spChg>
        <pc:spChg chg="mod">
          <ac:chgData name="Oga Yusuke" userId="eaf32524-b8a4-4d3d-af03-96ad69701f79" providerId="ADAL" clId="{91260037-89B3-4942-B8BA-ACED9C959BBD}" dt="2025-06-25T15:40:51.319" v="20267" actId="14100"/>
          <ac:spMkLst>
            <pc:docMk/>
            <pc:sldMk cId="1123574866" sldId="595"/>
            <ac:spMk id="6" creationId="{4EA7F82E-621B-3047-7AE3-99D50CBF3F37}"/>
          </ac:spMkLst>
        </pc:spChg>
        <pc:spChg chg="mod">
          <ac:chgData name="Oga Yusuke" userId="eaf32524-b8a4-4d3d-af03-96ad69701f79" providerId="ADAL" clId="{91260037-89B3-4942-B8BA-ACED9C959BBD}" dt="2025-06-25T15:27:27.964" v="20098" actId="1076"/>
          <ac:spMkLst>
            <pc:docMk/>
            <pc:sldMk cId="1123574866" sldId="595"/>
            <ac:spMk id="7" creationId="{3521968C-94D6-2F15-20D4-39A07C057CE8}"/>
          </ac:spMkLst>
        </pc:spChg>
        <pc:spChg chg="add mod">
          <ac:chgData name="Oga Yusuke" userId="eaf32524-b8a4-4d3d-af03-96ad69701f79" providerId="ADAL" clId="{91260037-89B3-4942-B8BA-ACED9C959BBD}" dt="2025-06-25T15:27:03.101" v="20093" actId="1076"/>
          <ac:spMkLst>
            <pc:docMk/>
            <pc:sldMk cId="1123574866" sldId="595"/>
            <ac:spMk id="12" creationId="{699D7113-57F9-DC56-FD16-D13AE7A0B3A6}"/>
          </ac:spMkLst>
        </pc:spChg>
        <pc:spChg chg="add mod">
          <ac:chgData name="Oga Yusuke" userId="eaf32524-b8a4-4d3d-af03-96ad69701f79" providerId="ADAL" clId="{91260037-89B3-4942-B8BA-ACED9C959BBD}" dt="2025-06-25T15:28:08.295" v="20102" actId="1076"/>
          <ac:spMkLst>
            <pc:docMk/>
            <pc:sldMk cId="1123574866" sldId="595"/>
            <ac:spMk id="14" creationId="{6FA4FBF8-1A17-D276-7BA9-A1B701C74CCE}"/>
          </ac:spMkLst>
        </pc:spChg>
        <pc:spChg chg="add mod">
          <ac:chgData name="Oga Yusuke" userId="eaf32524-b8a4-4d3d-af03-96ad69701f79" providerId="ADAL" clId="{91260037-89B3-4942-B8BA-ACED9C959BBD}" dt="2025-06-25T15:28:08.295" v="20102" actId="1076"/>
          <ac:spMkLst>
            <pc:docMk/>
            <pc:sldMk cId="1123574866" sldId="595"/>
            <ac:spMk id="15" creationId="{5603B123-9908-DF77-137A-27D2A076E1A2}"/>
          </ac:spMkLst>
        </pc:spChg>
        <pc:spChg chg="mod topLvl">
          <ac:chgData name="Oga Yusuke" userId="eaf32524-b8a4-4d3d-af03-96ad69701f79" providerId="ADAL" clId="{91260037-89B3-4942-B8BA-ACED9C959BBD}" dt="2025-06-25T15:22:27.032" v="20029" actId="255"/>
          <ac:spMkLst>
            <pc:docMk/>
            <pc:sldMk cId="1123574866" sldId="595"/>
            <ac:spMk id="19" creationId="{3D6AAA12-ECB9-F7EC-92B5-C09CF853DFC8}"/>
          </ac:spMkLst>
        </pc:spChg>
        <pc:spChg chg="mod topLvl">
          <ac:chgData name="Oga Yusuke" userId="eaf32524-b8a4-4d3d-af03-96ad69701f79" providerId="ADAL" clId="{91260037-89B3-4942-B8BA-ACED9C959BBD}" dt="2025-06-25T15:22:18.127" v="20028" actId="2711"/>
          <ac:spMkLst>
            <pc:docMk/>
            <pc:sldMk cId="1123574866" sldId="595"/>
            <ac:spMk id="33" creationId="{B4D03C39-AE5E-F211-A85B-3E6D0F9CD38D}"/>
          </ac:spMkLst>
        </pc:spChg>
        <pc:spChg chg="add mod">
          <ac:chgData name="Oga Yusuke" userId="eaf32524-b8a4-4d3d-af03-96ad69701f79" providerId="ADAL" clId="{91260037-89B3-4942-B8BA-ACED9C959BBD}" dt="2025-06-27T04:56:48.727" v="23865" actId="20577"/>
          <ac:spMkLst>
            <pc:docMk/>
            <pc:sldMk cId="1123574866" sldId="595"/>
            <ac:spMk id="34" creationId="{B7584A85-F43B-C743-181B-B82047AEFA2C}"/>
          </ac:spMkLst>
        </pc:spChg>
        <pc:spChg chg="mod">
          <ac:chgData name="Oga Yusuke" userId="eaf32524-b8a4-4d3d-af03-96ad69701f79" providerId="ADAL" clId="{91260037-89B3-4942-B8BA-ACED9C959BBD}" dt="2025-06-27T04:56:45.723" v="23863" actId="20577"/>
          <ac:spMkLst>
            <pc:docMk/>
            <pc:sldMk cId="1123574866" sldId="595"/>
            <ac:spMk id="35" creationId="{417957C3-352E-FBF1-196B-FF2862E23899}"/>
          </ac:spMkLst>
        </pc:spChg>
        <pc:spChg chg="add mod">
          <ac:chgData name="Oga Yusuke" userId="eaf32524-b8a4-4d3d-af03-96ad69701f79" providerId="ADAL" clId="{91260037-89B3-4942-B8BA-ACED9C959BBD}" dt="2025-06-25T15:39:03.104" v="20247" actId="1076"/>
          <ac:spMkLst>
            <pc:docMk/>
            <pc:sldMk cId="1123574866" sldId="595"/>
            <ac:spMk id="38" creationId="{2FD67A04-6943-6F7B-4128-7F90CEB8456C}"/>
          </ac:spMkLst>
        </pc:spChg>
        <pc:spChg chg="add mod">
          <ac:chgData name="Oga Yusuke" userId="eaf32524-b8a4-4d3d-af03-96ad69701f79" providerId="ADAL" clId="{91260037-89B3-4942-B8BA-ACED9C959BBD}" dt="2025-06-25T14:49:27.386" v="19974" actId="1076"/>
          <ac:spMkLst>
            <pc:docMk/>
            <pc:sldMk cId="1123574866" sldId="595"/>
            <ac:spMk id="60" creationId="{D6D81142-F18B-D1C3-7B2B-854F9B0A8504}"/>
          </ac:spMkLst>
        </pc:spChg>
        <pc:spChg chg="add mod">
          <ac:chgData name="Oga Yusuke" userId="eaf32524-b8a4-4d3d-af03-96ad69701f79" providerId="ADAL" clId="{91260037-89B3-4942-B8BA-ACED9C959BBD}" dt="2025-06-26T03:43:23.954" v="21276" actId="20577"/>
          <ac:spMkLst>
            <pc:docMk/>
            <pc:sldMk cId="1123574866" sldId="595"/>
            <ac:spMk id="61" creationId="{D0501093-1583-CC2C-D0F2-6A098D399F54}"/>
          </ac:spMkLst>
        </pc:spChg>
        <pc:spChg chg="add mod">
          <ac:chgData name="Oga Yusuke" userId="eaf32524-b8a4-4d3d-af03-96ad69701f79" providerId="ADAL" clId="{91260037-89B3-4942-B8BA-ACED9C959BBD}" dt="2025-06-25T14:53:54.727" v="19987" actId="1076"/>
          <ac:spMkLst>
            <pc:docMk/>
            <pc:sldMk cId="1123574866" sldId="595"/>
            <ac:spMk id="62" creationId="{F90FA368-5D4A-1A63-AED8-B76DBB1BF661}"/>
          </ac:spMkLst>
        </pc:spChg>
        <pc:spChg chg="add mod">
          <ac:chgData name="Oga Yusuke" userId="eaf32524-b8a4-4d3d-af03-96ad69701f79" providerId="ADAL" clId="{91260037-89B3-4942-B8BA-ACED9C959BBD}" dt="2025-06-25T14:53:54.727" v="19987" actId="1076"/>
          <ac:spMkLst>
            <pc:docMk/>
            <pc:sldMk cId="1123574866" sldId="595"/>
            <ac:spMk id="63" creationId="{70C514AD-411D-6D4F-D24F-3B79B64DFA1F}"/>
          </ac:spMkLst>
        </pc:spChg>
        <pc:spChg chg="add mod">
          <ac:chgData name="Oga Yusuke" userId="eaf32524-b8a4-4d3d-af03-96ad69701f79" providerId="ADAL" clId="{91260037-89B3-4942-B8BA-ACED9C959BBD}" dt="2025-06-25T14:53:54.727" v="19987" actId="1076"/>
          <ac:spMkLst>
            <pc:docMk/>
            <pc:sldMk cId="1123574866" sldId="595"/>
            <ac:spMk id="65" creationId="{8E3FB257-0BE2-4598-B985-931E14C579C3}"/>
          </ac:spMkLst>
        </pc:spChg>
        <pc:spChg chg="add mod">
          <ac:chgData name="Oga Yusuke" userId="eaf32524-b8a4-4d3d-af03-96ad69701f79" providerId="ADAL" clId="{91260037-89B3-4942-B8BA-ACED9C959BBD}" dt="2025-06-25T14:53:54.727" v="19987" actId="1076"/>
          <ac:spMkLst>
            <pc:docMk/>
            <pc:sldMk cId="1123574866" sldId="595"/>
            <ac:spMk id="66" creationId="{479CC967-B86B-E57A-EFD8-911736407177}"/>
          </ac:spMkLst>
        </pc:spChg>
        <pc:spChg chg="add mod">
          <ac:chgData name="Oga Yusuke" userId="eaf32524-b8a4-4d3d-af03-96ad69701f79" providerId="ADAL" clId="{91260037-89B3-4942-B8BA-ACED9C959BBD}" dt="2025-06-26T03:38:42.028" v="21175" actId="1076"/>
          <ac:spMkLst>
            <pc:docMk/>
            <pc:sldMk cId="1123574866" sldId="595"/>
            <ac:spMk id="73" creationId="{C1E3179B-CD9B-B2BF-AF0C-BA0811F48750}"/>
          </ac:spMkLst>
        </pc:spChg>
        <pc:spChg chg="add mod">
          <ac:chgData name="Oga Yusuke" userId="eaf32524-b8a4-4d3d-af03-96ad69701f79" providerId="ADAL" clId="{91260037-89B3-4942-B8BA-ACED9C959BBD}" dt="2025-06-26T03:39:52.447" v="21206" actId="20577"/>
          <ac:spMkLst>
            <pc:docMk/>
            <pc:sldMk cId="1123574866" sldId="595"/>
            <ac:spMk id="74" creationId="{59B8E0E1-BFC5-9DA9-16DF-52FE2E8E1B4B}"/>
          </ac:spMkLst>
        </pc:spChg>
        <pc:spChg chg="add mod">
          <ac:chgData name="Oga Yusuke" userId="eaf32524-b8a4-4d3d-af03-96ad69701f79" providerId="ADAL" clId="{91260037-89B3-4942-B8BA-ACED9C959BBD}" dt="2025-06-26T03:44:00.046" v="21299" actId="20577"/>
          <ac:spMkLst>
            <pc:docMk/>
            <pc:sldMk cId="1123574866" sldId="595"/>
            <ac:spMk id="75" creationId="{212BF3C9-A1EB-1EC8-6E55-1F6B2FC479E2}"/>
          </ac:spMkLst>
        </pc:spChg>
        <pc:spChg chg="add mod">
          <ac:chgData name="Oga Yusuke" userId="eaf32524-b8a4-4d3d-af03-96ad69701f79" providerId="ADAL" clId="{91260037-89B3-4942-B8BA-ACED9C959BBD}" dt="2025-06-26T03:44:08.334" v="21302" actId="20577"/>
          <ac:spMkLst>
            <pc:docMk/>
            <pc:sldMk cId="1123574866" sldId="595"/>
            <ac:spMk id="76" creationId="{04D6E5F6-CD4E-E5EC-CD54-3E2375E0EA19}"/>
          </ac:spMkLst>
        </pc:spChg>
        <pc:spChg chg="add mod">
          <ac:chgData name="Oga Yusuke" userId="eaf32524-b8a4-4d3d-af03-96ad69701f79" providerId="ADAL" clId="{91260037-89B3-4942-B8BA-ACED9C959BBD}" dt="2025-06-26T03:41:36.966" v="21236" actId="1076"/>
          <ac:spMkLst>
            <pc:docMk/>
            <pc:sldMk cId="1123574866" sldId="595"/>
            <ac:spMk id="77" creationId="{498EF0F6-62D8-69DB-35E8-C0996C0DA175}"/>
          </ac:spMkLst>
        </pc:spChg>
        <pc:spChg chg="add mod">
          <ac:chgData name="Oga Yusuke" userId="eaf32524-b8a4-4d3d-af03-96ad69701f79" providerId="ADAL" clId="{91260037-89B3-4942-B8BA-ACED9C959BBD}" dt="2025-06-26T03:41:50.164" v="21239" actId="20577"/>
          <ac:spMkLst>
            <pc:docMk/>
            <pc:sldMk cId="1123574866" sldId="595"/>
            <ac:spMk id="78" creationId="{69DEF525-5EEF-26CE-9469-4A75A0E16BFA}"/>
          </ac:spMkLst>
        </pc:spChg>
        <pc:spChg chg="add mod">
          <ac:chgData name="Oga Yusuke" userId="eaf32524-b8a4-4d3d-af03-96ad69701f79" providerId="ADAL" clId="{91260037-89B3-4942-B8BA-ACED9C959BBD}" dt="2025-06-26T03:42:02.584" v="21242" actId="20577"/>
          <ac:spMkLst>
            <pc:docMk/>
            <pc:sldMk cId="1123574866" sldId="595"/>
            <ac:spMk id="79" creationId="{3C1068EA-83A2-4757-398E-5B4453AE7B8A}"/>
          </ac:spMkLst>
        </pc:spChg>
        <pc:spChg chg="add mod">
          <ac:chgData name="Oga Yusuke" userId="eaf32524-b8a4-4d3d-af03-96ad69701f79" providerId="ADAL" clId="{91260037-89B3-4942-B8BA-ACED9C959BBD}" dt="2025-06-26T03:43:35.690" v="21286" actId="1038"/>
          <ac:spMkLst>
            <pc:docMk/>
            <pc:sldMk cId="1123574866" sldId="595"/>
            <ac:spMk id="82" creationId="{93C1380F-E180-DD32-3F0B-755D2BC92BE2}"/>
          </ac:spMkLst>
        </pc:spChg>
        <pc:spChg chg="add mod">
          <ac:chgData name="Oga Yusuke" userId="eaf32524-b8a4-4d3d-af03-96ad69701f79" providerId="ADAL" clId="{91260037-89B3-4942-B8BA-ACED9C959BBD}" dt="2025-06-26T03:43:35.690" v="21286" actId="1038"/>
          <ac:spMkLst>
            <pc:docMk/>
            <pc:sldMk cId="1123574866" sldId="595"/>
            <ac:spMk id="83" creationId="{FF56E22F-4773-1979-DC98-70C366D1A56A}"/>
          </ac:spMkLst>
        </pc:spChg>
        <pc:spChg chg="add mod">
          <ac:chgData name="Oga Yusuke" userId="eaf32524-b8a4-4d3d-af03-96ad69701f79" providerId="ADAL" clId="{91260037-89B3-4942-B8BA-ACED9C959BBD}" dt="2025-06-26T03:43:35.690" v="21286" actId="1038"/>
          <ac:spMkLst>
            <pc:docMk/>
            <pc:sldMk cId="1123574866" sldId="595"/>
            <ac:spMk id="84" creationId="{3EFF3297-38B1-AB06-8E11-5EAFEA451CE0}"/>
          </ac:spMkLst>
        </pc:spChg>
        <pc:spChg chg="mod">
          <ac:chgData name="Oga Yusuke" userId="eaf32524-b8a4-4d3d-af03-96ad69701f79" providerId="ADAL" clId="{91260037-89B3-4942-B8BA-ACED9C959BBD}" dt="2025-06-26T03:43:45.128" v="21296" actId="1038"/>
          <ac:spMkLst>
            <pc:docMk/>
            <pc:sldMk cId="1123574866" sldId="595"/>
            <ac:spMk id="97" creationId="{06B3C6ED-F764-754E-0F86-CA19E4F08BD2}"/>
          </ac:spMkLst>
        </pc:spChg>
        <pc:spChg chg="mod">
          <ac:chgData name="Oga Yusuke" userId="eaf32524-b8a4-4d3d-af03-96ad69701f79" providerId="ADAL" clId="{91260037-89B3-4942-B8BA-ACED9C959BBD}" dt="2025-06-26T03:43:45.128" v="21296" actId="1038"/>
          <ac:spMkLst>
            <pc:docMk/>
            <pc:sldMk cId="1123574866" sldId="595"/>
            <ac:spMk id="98" creationId="{A59F8713-EB11-B601-8C0C-E7132F9CA75C}"/>
          </ac:spMkLst>
        </pc:spChg>
        <pc:spChg chg="mod">
          <ac:chgData name="Oga Yusuke" userId="eaf32524-b8a4-4d3d-af03-96ad69701f79" providerId="ADAL" clId="{91260037-89B3-4942-B8BA-ACED9C959BBD}" dt="2025-06-26T03:43:45.128" v="21296" actId="1038"/>
          <ac:spMkLst>
            <pc:docMk/>
            <pc:sldMk cId="1123574866" sldId="595"/>
            <ac:spMk id="99" creationId="{0A19CE02-94DF-A6A8-59A2-DE9EE979E50E}"/>
          </ac:spMkLst>
        </pc:spChg>
        <pc:spChg chg="add mod">
          <ac:chgData name="Oga Yusuke" userId="eaf32524-b8a4-4d3d-af03-96ad69701f79" providerId="ADAL" clId="{91260037-89B3-4942-B8BA-ACED9C959BBD}" dt="2025-06-26T03:42:42.068" v="21254" actId="1076"/>
          <ac:spMkLst>
            <pc:docMk/>
            <pc:sldMk cId="1123574866" sldId="595"/>
            <ac:spMk id="106" creationId="{CC9D747F-A0A6-454B-02C9-017728C0A223}"/>
          </ac:spMkLst>
        </pc:spChg>
        <pc:spChg chg="add mod">
          <ac:chgData name="Oga Yusuke" userId="eaf32524-b8a4-4d3d-af03-96ad69701f79" providerId="ADAL" clId="{91260037-89B3-4942-B8BA-ACED9C959BBD}" dt="2025-06-26T03:41:06.069" v="21232" actId="1076"/>
          <ac:spMkLst>
            <pc:docMk/>
            <pc:sldMk cId="1123574866" sldId="595"/>
            <ac:spMk id="109" creationId="{776ED200-6519-8241-FCC3-647ED7A45F90}"/>
          </ac:spMkLst>
        </pc:spChg>
        <pc:spChg chg="add mod">
          <ac:chgData name="Oga Yusuke" userId="eaf32524-b8a4-4d3d-af03-96ad69701f79" providerId="ADAL" clId="{91260037-89B3-4942-B8BA-ACED9C959BBD}" dt="2025-06-26T03:42:46.821" v="21255" actId="1076"/>
          <ac:spMkLst>
            <pc:docMk/>
            <pc:sldMk cId="1123574866" sldId="595"/>
            <ac:spMk id="110" creationId="{EBD94716-FCEB-58ED-CAB6-D0BEBBF8A553}"/>
          </ac:spMkLst>
        </pc:spChg>
        <pc:spChg chg="add mod">
          <ac:chgData name="Oga Yusuke" userId="eaf32524-b8a4-4d3d-af03-96ad69701f79" providerId="ADAL" clId="{91260037-89B3-4942-B8BA-ACED9C959BBD}" dt="2025-06-26T03:41:06.069" v="21232" actId="1076"/>
          <ac:spMkLst>
            <pc:docMk/>
            <pc:sldMk cId="1123574866" sldId="595"/>
            <ac:spMk id="111" creationId="{ACECEE1B-D701-2859-C4EA-C7FD9A6ABA86}"/>
          </ac:spMkLst>
        </pc:spChg>
        <pc:spChg chg="add mod">
          <ac:chgData name="Oga Yusuke" userId="eaf32524-b8a4-4d3d-af03-96ad69701f79" providerId="ADAL" clId="{91260037-89B3-4942-B8BA-ACED9C959BBD}" dt="2025-06-26T03:45:10.851" v="21313" actId="113"/>
          <ac:spMkLst>
            <pc:docMk/>
            <pc:sldMk cId="1123574866" sldId="595"/>
            <ac:spMk id="114" creationId="{8D28B35D-E9B8-0F38-9863-F7776AA572A7}"/>
          </ac:spMkLst>
        </pc:spChg>
        <pc:spChg chg="add mod">
          <ac:chgData name="Oga Yusuke" userId="eaf32524-b8a4-4d3d-af03-96ad69701f79" providerId="ADAL" clId="{91260037-89B3-4942-B8BA-ACED9C959BBD}" dt="2025-06-26T03:45:37.962" v="21322" actId="20577"/>
          <ac:spMkLst>
            <pc:docMk/>
            <pc:sldMk cId="1123574866" sldId="595"/>
            <ac:spMk id="117" creationId="{08A373D9-43CB-63A8-40B7-FC4922E925ED}"/>
          </ac:spMkLst>
        </pc:spChg>
        <pc:spChg chg="add mod">
          <ac:chgData name="Oga Yusuke" userId="eaf32524-b8a4-4d3d-af03-96ad69701f79" providerId="ADAL" clId="{91260037-89B3-4942-B8BA-ACED9C959BBD}" dt="2025-06-26T03:45:52.835" v="21328" actId="14100"/>
          <ac:spMkLst>
            <pc:docMk/>
            <pc:sldMk cId="1123574866" sldId="595"/>
            <ac:spMk id="118" creationId="{3C09698E-7B14-8D53-1C6C-CA01335DC6B4}"/>
          </ac:spMkLst>
        </pc:spChg>
        <pc:spChg chg="add mod">
          <ac:chgData name="Oga Yusuke" userId="eaf32524-b8a4-4d3d-af03-96ad69701f79" providerId="ADAL" clId="{91260037-89B3-4942-B8BA-ACED9C959BBD}" dt="2025-06-25T15:44:07.980" v="20307" actId="1076"/>
          <ac:spMkLst>
            <pc:docMk/>
            <pc:sldMk cId="1123574866" sldId="595"/>
            <ac:spMk id="119" creationId="{3A3FB0D7-8194-A065-F5ED-85AB73BC03DF}"/>
          </ac:spMkLst>
        </pc:spChg>
        <pc:spChg chg="add mod">
          <ac:chgData name="Oga Yusuke" userId="eaf32524-b8a4-4d3d-af03-96ad69701f79" providerId="ADAL" clId="{91260037-89B3-4942-B8BA-ACED9C959BBD}" dt="2025-06-25T15:44:04.499" v="20306" actId="571"/>
          <ac:spMkLst>
            <pc:docMk/>
            <pc:sldMk cId="1123574866" sldId="595"/>
            <ac:spMk id="120" creationId="{6E7A324E-6F74-36E8-E45F-49C114817C0B}"/>
          </ac:spMkLst>
        </pc:spChg>
        <pc:spChg chg="add mod">
          <ac:chgData name="Oga Yusuke" userId="eaf32524-b8a4-4d3d-af03-96ad69701f79" providerId="ADAL" clId="{91260037-89B3-4942-B8BA-ACED9C959BBD}" dt="2025-06-25T15:49:41.520" v="20408" actId="1076"/>
          <ac:spMkLst>
            <pc:docMk/>
            <pc:sldMk cId="1123574866" sldId="595"/>
            <ac:spMk id="121" creationId="{66EDFAB2-5559-79D2-FCDF-C158F67ECEE2}"/>
          </ac:spMkLst>
        </pc:spChg>
        <pc:spChg chg="add mod">
          <ac:chgData name="Oga Yusuke" userId="eaf32524-b8a4-4d3d-af03-96ad69701f79" providerId="ADAL" clId="{91260037-89B3-4942-B8BA-ACED9C959BBD}" dt="2025-06-25T15:45:11.526" v="20345" actId="207"/>
          <ac:spMkLst>
            <pc:docMk/>
            <pc:sldMk cId="1123574866" sldId="595"/>
            <ac:spMk id="122" creationId="{86EAB07C-3FBD-AB63-1E5E-F668FF77763F}"/>
          </ac:spMkLst>
        </pc:spChg>
        <pc:spChg chg="add mod">
          <ac:chgData name="Oga Yusuke" userId="eaf32524-b8a4-4d3d-af03-96ad69701f79" providerId="ADAL" clId="{91260037-89B3-4942-B8BA-ACED9C959BBD}" dt="2025-06-27T04:56:50.562" v="23868" actId="20577"/>
          <ac:spMkLst>
            <pc:docMk/>
            <pc:sldMk cId="1123574866" sldId="595"/>
            <ac:spMk id="123" creationId="{33D9489A-7232-93A4-2664-7EEF12BA7E0B}"/>
          </ac:spMkLst>
        </pc:spChg>
        <pc:spChg chg="add mod">
          <ac:chgData name="Oga Yusuke" userId="eaf32524-b8a4-4d3d-af03-96ad69701f79" providerId="ADAL" clId="{91260037-89B3-4942-B8BA-ACED9C959BBD}" dt="2025-06-27T04:56:52.580" v="23870" actId="20577"/>
          <ac:spMkLst>
            <pc:docMk/>
            <pc:sldMk cId="1123574866" sldId="595"/>
            <ac:spMk id="124" creationId="{C7C886BC-D57F-D7BC-596B-BFF49CE7FD8D}"/>
          </ac:spMkLst>
        </pc:spChg>
        <pc:spChg chg="add mod">
          <ac:chgData name="Oga Yusuke" userId="eaf32524-b8a4-4d3d-af03-96ad69701f79" providerId="ADAL" clId="{91260037-89B3-4942-B8BA-ACED9C959BBD}" dt="2025-06-25T15:51:24.922" v="20425" actId="1076"/>
          <ac:spMkLst>
            <pc:docMk/>
            <pc:sldMk cId="1123574866" sldId="595"/>
            <ac:spMk id="137" creationId="{1401870F-C353-78B9-DB90-4B17A8C45938}"/>
          </ac:spMkLst>
        </pc:spChg>
        <pc:spChg chg="add mod">
          <ac:chgData name="Oga Yusuke" userId="eaf32524-b8a4-4d3d-af03-96ad69701f79" providerId="ADAL" clId="{91260037-89B3-4942-B8BA-ACED9C959BBD}" dt="2025-06-25T15:51:31.385" v="20427" actId="14100"/>
          <ac:spMkLst>
            <pc:docMk/>
            <pc:sldMk cId="1123574866" sldId="595"/>
            <ac:spMk id="138" creationId="{E6AC296F-9836-5AD4-3E3E-060AB17A87D4}"/>
          </ac:spMkLst>
        </pc:spChg>
        <pc:spChg chg="add mod">
          <ac:chgData name="Oga Yusuke" userId="eaf32524-b8a4-4d3d-af03-96ad69701f79" providerId="ADAL" clId="{91260037-89B3-4942-B8BA-ACED9C959BBD}" dt="2025-06-25T15:51:34.182" v="20428" actId="14100"/>
          <ac:spMkLst>
            <pc:docMk/>
            <pc:sldMk cId="1123574866" sldId="595"/>
            <ac:spMk id="139" creationId="{DDDFB182-8046-63BB-0263-697270744547}"/>
          </ac:spMkLst>
        </pc:spChg>
        <pc:spChg chg="add mod">
          <ac:chgData name="Oga Yusuke" userId="eaf32524-b8a4-4d3d-af03-96ad69701f79" providerId="ADAL" clId="{91260037-89B3-4942-B8BA-ACED9C959BBD}" dt="2025-06-27T04:56:42.804" v="23861" actId="1076"/>
          <ac:spMkLst>
            <pc:docMk/>
            <pc:sldMk cId="1123574866" sldId="595"/>
            <ac:spMk id="140" creationId="{8937D105-2974-2AE6-B900-0032AD229B78}"/>
          </ac:spMkLst>
        </pc:spChg>
        <pc:grpChg chg="add mod">
          <ac:chgData name="Oga Yusuke" userId="eaf32524-b8a4-4d3d-af03-96ad69701f79" providerId="ADAL" clId="{91260037-89B3-4942-B8BA-ACED9C959BBD}" dt="2025-06-26T03:43:08.859" v="21265" actId="20577"/>
          <ac:grpSpMkLst>
            <pc:docMk/>
            <pc:sldMk cId="1123574866" sldId="595"/>
            <ac:grpSpMk id="80" creationId="{142790E3-94D8-E82E-2FEF-F1F4392AF537}"/>
          </ac:grpSpMkLst>
        </pc:grpChg>
        <pc:grpChg chg="add mod">
          <ac:chgData name="Oga Yusuke" userId="eaf32524-b8a4-4d3d-af03-96ad69701f79" providerId="ADAL" clId="{91260037-89B3-4942-B8BA-ACED9C959BBD}" dt="2025-06-25T15:41:31.193" v="20273" actId="403"/>
          <ac:grpSpMkLst>
            <pc:docMk/>
            <pc:sldMk cId="1123574866" sldId="595"/>
            <ac:grpSpMk id="81" creationId="{68C7E18A-0AF4-4F91-3EF9-241C4F36DBA3}"/>
          </ac:grpSpMkLst>
        </pc:grpChg>
        <pc:grpChg chg="add mod">
          <ac:chgData name="Oga Yusuke" userId="eaf32524-b8a4-4d3d-af03-96ad69701f79" providerId="ADAL" clId="{91260037-89B3-4942-B8BA-ACED9C959BBD}" dt="2025-06-28T06:53:00.554" v="24144" actId="1076"/>
          <ac:grpSpMkLst>
            <pc:docMk/>
            <pc:sldMk cId="1123574866" sldId="595"/>
            <ac:grpSpMk id="95" creationId="{01B89DDA-EC04-50DA-99FD-C931963633AA}"/>
          </ac:grpSpMkLst>
        </pc:grpChg>
        <pc:grpChg chg="add mod">
          <ac:chgData name="Oga Yusuke" userId="eaf32524-b8a4-4d3d-af03-96ad69701f79" providerId="ADAL" clId="{91260037-89B3-4942-B8BA-ACED9C959BBD}" dt="2025-06-26T03:41:15.096" v="21234" actId="1076"/>
          <ac:grpSpMkLst>
            <pc:docMk/>
            <pc:sldMk cId="1123574866" sldId="595"/>
            <ac:grpSpMk id="96" creationId="{F74904E8-6E35-C0ED-042B-DC520127343C}"/>
          </ac:grpSpMkLst>
        </pc:grpChg>
        <pc:picChg chg="mod topLvl">
          <ac:chgData name="Oga Yusuke" userId="eaf32524-b8a4-4d3d-af03-96ad69701f79" providerId="ADAL" clId="{91260037-89B3-4942-B8BA-ACED9C959BBD}" dt="2025-06-26T03:42:57.356" v="21256" actId="1076"/>
          <ac:picMkLst>
            <pc:docMk/>
            <pc:sldMk cId="1123574866" sldId="595"/>
            <ac:picMk id="92" creationId="{0254D61E-D40C-72AE-F1D1-58BA83EC40C5}"/>
          </ac:picMkLst>
        </pc:picChg>
        <pc:picChg chg="mod topLvl">
          <ac:chgData name="Oga Yusuke" userId="eaf32524-b8a4-4d3d-af03-96ad69701f79" providerId="ADAL" clId="{91260037-89B3-4942-B8BA-ACED9C959BBD}" dt="2025-06-26T03:42:57.356" v="21256" actId="1076"/>
          <ac:picMkLst>
            <pc:docMk/>
            <pc:sldMk cId="1123574866" sldId="595"/>
            <ac:picMk id="93" creationId="{F0E2942B-A7DD-489B-805C-43B75D4070A8}"/>
          </ac:picMkLst>
        </pc:picChg>
        <pc:picChg chg="mod topLvl">
          <ac:chgData name="Oga Yusuke" userId="eaf32524-b8a4-4d3d-af03-96ad69701f79" providerId="ADAL" clId="{91260037-89B3-4942-B8BA-ACED9C959BBD}" dt="2025-06-26T03:42:57.356" v="21256" actId="1076"/>
          <ac:picMkLst>
            <pc:docMk/>
            <pc:sldMk cId="1123574866" sldId="595"/>
            <ac:picMk id="94" creationId="{1E8B15F6-62BF-3191-FC96-E03BAC97678C}"/>
          </ac:picMkLst>
        </pc:picChg>
        <pc:picChg chg="mod">
          <ac:chgData name="Oga Yusuke" userId="eaf32524-b8a4-4d3d-af03-96ad69701f79" providerId="ADAL" clId="{91260037-89B3-4942-B8BA-ACED9C959BBD}" dt="2025-06-26T03:41:30.559" v="21235" actId="1076"/>
          <ac:picMkLst>
            <pc:docMk/>
            <pc:sldMk cId="1123574866" sldId="595"/>
            <ac:picMk id="101" creationId="{20541A36-4717-43A6-DD92-BCE363F50D31}"/>
          </ac:picMkLst>
        </pc:picChg>
        <pc:picChg chg="mod">
          <ac:chgData name="Oga Yusuke" userId="eaf32524-b8a4-4d3d-af03-96ad69701f79" providerId="ADAL" clId="{91260037-89B3-4942-B8BA-ACED9C959BBD}" dt="2025-06-26T03:41:30.559" v="21235" actId="1076"/>
          <ac:picMkLst>
            <pc:docMk/>
            <pc:sldMk cId="1123574866" sldId="595"/>
            <ac:picMk id="102" creationId="{DE634DF1-1233-246D-5210-BAE4E7B0BA15}"/>
          </ac:picMkLst>
        </pc:picChg>
        <pc:picChg chg="mod">
          <ac:chgData name="Oga Yusuke" userId="eaf32524-b8a4-4d3d-af03-96ad69701f79" providerId="ADAL" clId="{91260037-89B3-4942-B8BA-ACED9C959BBD}" dt="2025-06-26T03:41:30.559" v="21235" actId="1076"/>
          <ac:picMkLst>
            <pc:docMk/>
            <pc:sldMk cId="1123574866" sldId="595"/>
            <ac:picMk id="103" creationId="{85E9EB5B-ACA9-CD98-43EA-3BD19C7C7193}"/>
          </ac:picMkLst>
        </pc:picChg>
        <pc:picChg chg="add mod">
          <ac:chgData name="Oga Yusuke" userId="eaf32524-b8a4-4d3d-af03-96ad69701f79" providerId="ADAL" clId="{91260037-89B3-4942-B8BA-ACED9C959BBD}" dt="2025-06-25T15:49:46.603" v="20409" actId="1076"/>
          <ac:picMkLst>
            <pc:docMk/>
            <pc:sldMk cId="1123574866" sldId="595"/>
            <ac:picMk id="134" creationId="{7ABD0548-13AA-00DB-2615-75CFE7E1D08C}"/>
          </ac:picMkLst>
        </pc:picChg>
        <pc:picChg chg="add mod">
          <ac:chgData name="Oga Yusuke" userId="eaf32524-b8a4-4d3d-af03-96ad69701f79" providerId="ADAL" clId="{91260037-89B3-4942-B8BA-ACED9C959BBD}" dt="2025-06-25T15:49:46.603" v="20409" actId="1076"/>
          <ac:picMkLst>
            <pc:docMk/>
            <pc:sldMk cId="1123574866" sldId="595"/>
            <ac:picMk id="135" creationId="{1001F02A-F7AE-A11A-A22E-91425E242E52}"/>
          </ac:picMkLst>
        </pc:picChg>
        <pc:picChg chg="add mod">
          <ac:chgData name="Oga Yusuke" userId="eaf32524-b8a4-4d3d-af03-96ad69701f79" providerId="ADAL" clId="{91260037-89B3-4942-B8BA-ACED9C959BBD}" dt="2025-06-25T15:49:46.603" v="20409" actId="1076"/>
          <ac:picMkLst>
            <pc:docMk/>
            <pc:sldMk cId="1123574866" sldId="595"/>
            <ac:picMk id="136" creationId="{50DF9F0E-F7A8-5369-B7F1-FA8EBD4AB66A}"/>
          </ac:picMkLst>
        </pc:picChg>
        <pc:picChg chg="add mod">
          <ac:chgData name="Oga Yusuke" userId="eaf32524-b8a4-4d3d-af03-96ad69701f79" providerId="ADAL" clId="{91260037-89B3-4942-B8BA-ACED9C959BBD}" dt="2025-06-28T07:20:52.027" v="24410" actId="1076"/>
          <ac:picMkLst>
            <pc:docMk/>
            <pc:sldMk cId="1123574866" sldId="595"/>
            <ac:picMk id="141" creationId="{CB095E4F-1D92-2BDB-B853-A50D310F2C08}"/>
          </ac:picMkLst>
        </pc:picChg>
        <pc:picChg chg="add mod">
          <ac:chgData name="Oga Yusuke" userId="eaf32524-b8a4-4d3d-af03-96ad69701f79" providerId="ADAL" clId="{91260037-89B3-4942-B8BA-ACED9C959BBD}" dt="2025-06-28T07:20:52.027" v="24410" actId="1076"/>
          <ac:picMkLst>
            <pc:docMk/>
            <pc:sldMk cId="1123574866" sldId="595"/>
            <ac:picMk id="142" creationId="{3A402C85-31F2-B132-B788-C849FDFC6CA4}"/>
          </ac:picMkLst>
        </pc:picChg>
        <pc:cxnChg chg="add mod">
          <ac:chgData name="Oga Yusuke" userId="eaf32524-b8a4-4d3d-af03-96ad69701f79" providerId="ADAL" clId="{91260037-89B3-4942-B8BA-ACED9C959BBD}" dt="2025-06-26T03:43:35.690" v="21286" actId="1038"/>
          <ac:cxnSpMkLst>
            <pc:docMk/>
            <pc:sldMk cId="1123574866" sldId="595"/>
            <ac:cxnSpMk id="86" creationId="{4C27FB9A-5158-0628-F295-798FFF188ECC}"/>
          </ac:cxnSpMkLst>
        </pc:cxnChg>
        <pc:cxnChg chg="mod">
          <ac:chgData name="Oga Yusuke" userId="eaf32524-b8a4-4d3d-af03-96ad69701f79" providerId="ADAL" clId="{91260037-89B3-4942-B8BA-ACED9C959BBD}" dt="2025-06-26T03:43:45.128" v="21296" actId="1038"/>
          <ac:cxnSpMkLst>
            <pc:docMk/>
            <pc:sldMk cId="1123574866" sldId="595"/>
            <ac:cxnSpMk id="100" creationId="{CEABE922-0C98-81F7-BF11-215A79963A1A}"/>
          </ac:cxnSpMkLst>
        </pc:cxnChg>
        <pc:cxnChg chg="add mod">
          <ac:chgData name="Oga Yusuke" userId="eaf32524-b8a4-4d3d-af03-96ad69701f79" providerId="ADAL" clId="{91260037-89B3-4942-B8BA-ACED9C959BBD}" dt="2025-06-26T03:42:42.068" v="21254" actId="1076"/>
          <ac:cxnSpMkLst>
            <pc:docMk/>
            <pc:sldMk cId="1123574866" sldId="595"/>
            <ac:cxnSpMk id="105" creationId="{FE9B46BF-F8B5-AC5F-AD03-17F7F917CCED}"/>
          </ac:cxnSpMkLst>
        </pc:cxnChg>
        <pc:cxnChg chg="add mod">
          <ac:chgData name="Oga Yusuke" userId="eaf32524-b8a4-4d3d-af03-96ad69701f79" providerId="ADAL" clId="{91260037-89B3-4942-B8BA-ACED9C959BBD}" dt="2025-06-26T03:41:06.069" v="21232" actId="1076"/>
          <ac:cxnSpMkLst>
            <pc:docMk/>
            <pc:sldMk cId="1123574866" sldId="595"/>
            <ac:cxnSpMk id="108" creationId="{DAC97111-E173-1510-1D10-D7BCD64D3490}"/>
          </ac:cxnSpMkLst>
        </pc:cxnChg>
        <pc:cxnChg chg="add mod">
          <ac:chgData name="Oga Yusuke" userId="eaf32524-b8a4-4d3d-af03-96ad69701f79" providerId="ADAL" clId="{91260037-89B3-4942-B8BA-ACED9C959BBD}" dt="2025-06-25T15:51:27.669" v="20426" actId="166"/>
          <ac:cxnSpMkLst>
            <pc:docMk/>
            <pc:sldMk cId="1123574866" sldId="595"/>
            <ac:cxnSpMk id="128" creationId="{7AB40416-805E-1956-743C-9691DD63A527}"/>
          </ac:cxnSpMkLst>
        </pc:cxnChg>
      </pc:sldChg>
      <pc:sldChg chg="addSp delSp modSp add del mod">
        <pc:chgData name="Oga Yusuke" userId="eaf32524-b8a4-4d3d-af03-96ad69701f79" providerId="ADAL" clId="{91260037-89B3-4942-B8BA-ACED9C959BBD}" dt="2025-06-26T04:07:36.787" v="21632" actId="2696"/>
        <pc:sldMkLst>
          <pc:docMk/>
          <pc:sldMk cId="2552474422" sldId="596"/>
        </pc:sldMkLst>
      </pc:sldChg>
      <pc:sldChg chg="add del mod modShow">
        <pc:chgData name="Oga Yusuke" userId="eaf32524-b8a4-4d3d-af03-96ad69701f79" providerId="ADAL" clId="{91260037-89B3-4942-B8BA-ACED9C959BBD}" dt="2025-06-25T15:54:37.345" v="20431" actId="2696"/>
        <pc:sldMkLst>
          <pc:docMk/>
          <pc:sldMk cId="3942263531" sldId="596"/>
        </pc:sldMkLst>
      </pc:sldChg>
      <pc:sldChg chg="addSp delSp modSp add mod modNotesTx">
        <pc:chgData name="Oga Yusuke" userId="eaf32524-b8a4-4d3d-af03-96ad69701f79" providerId="ADAL" clId="{91260037-89B3-4942-B8BA-ACED9C959BBD}" dt="2025-06-29T16:00:02.765" v="29163" actId="20577"/>
        <pc:sldMkLst>
          <pc:docMk/>
          <pc:sldMk cId="1173393150" sldId="597"/>
        </pc:sldMkLst>
        <pc:spChg chg="mod">
          <ac:chgData name="Oga Yusuke" userId="eaf32524-b8a4-4d3d-af03-96ad69701f79" providerId="ADAL" clId="{91260037-89B3-4942-B8BA-ACED9C959BBD}" dt="2025-06-27T04:56:57.665" v="23872" actId="20577"/>
          <ac:spMkLst>
            <pc:docMk/>
            <pc:sldMk cId="1173393150" sldId="597"/>
            <ac:spMk id="14" creationId="{E352AEC4-D49B-E12B-7E76-800FB6329BB0}"/>
          </ac:spMkLst>
        </pc:spChg>
        <pc:spChg chg="mod">
          <ac:chgData name="Oga Yusuke" userId="eaf32524-b8a4-4d3d-af03-96ad69701f79" providerId="ADAL" clId="{91260037-89B3-4942-B8BA-ACED9C959BBD}" dt="2025-06-27T04:56:59.450" v="23874" actId="20577"/>
          <ac:spMkLst>
            <pc:docMk/>
            <pc:sldMk cId="1173393150" sldId="597"/>
            <ac:spMk id="16" creationId="{CAFAB5A6-1F92-CD96-577E-E9AF98782E41}"/>
          </ac:spMkLst>
        </pc:spChg>
        <pc:spChg chg="mod">
          <ac:chgData name="Oga Yusuke" userId="eaf32524-b8a4-4d3d-af03-96ad69701f79" providerId="ADAL" clId="{91260037-89B3-4942-B8BA-ACED9C959BBD}" dt="2025-06-26T04:07:04.767" v="21628" actId="20577"/>
          <ac:spMkLst>
            <pc:docMk/>
            <pc:sldMk cId="1173393150" sldId="597"/>
            <ac:spMk id="89" creationId="{BA72B11D-5C88-44E5-E6C6-599D6FC554C5}"/>
          </ac:spMkLst>
        </pc:spChg>
        <pc:spChg chg="mod">
          <ac:chgData name="Oga Yusuke" userId="eaf32524-b8a4-4d3d-af03-96ad69701f79" providerId="ADAL" clId="{91260037-89B3-4942-B8BA-ACED9C959BBD}" dt="2025-06-26T04:07:09.619" v="21629" actId="1076"/>
          <ac:spMkLst>
            <pc:docMk/>
            <pc:sldMk cId="1173393150" sldId="597"/>
            <ac:spMk id="95" creationId="{1DA585BF-6B8C-CBA6-C5F0-D6B0AC954DE2}"/>
          </ac:spMkLst>
        </pc:spChg>
        <pc:spChg chg="mod">
          <ac:chgData name="Oga Yusuke" userId="eaf32524-b8a4-4d3d-af03-96ad69701f79" providerId="ADAL" clId="{91260037-89B3-4942-B8BA-ACED9C959BBD}" dt="2025-06-26T04:07:23.403" v="21630" actId="1076"/>
          <ac:spMkLst>
            <pc:docMk/>
            <pc:sldMk cId="1173393150" sldId="597"/>
            <ac:spMk id="100" creationId="{02993218-8EC8-DB79-E74C-3846608AF028}"/>
          </ac:spMkLst>
        </pc:spChg>
        <pc:spChg chg="mod">
          <ac:chgData name="Oga Yusuke" userId="eaf32524-b8a4-4d3d-af03-96ad69701f79" providerId="ADAL" clId="{91260037-89B3-4942-B8BA-ACED9C959BBD}" dt="2025-06-26T04:07:41.261" v="21634" actId="1076"/>
          <ac:spMkLst>
            <pc:docMk/>
            <pc:sldMk cId="1173393150" sldId="597"/>
            <ac:spMk id="126" creationId="{FF56ED6B-AB04-2D58-EEB2-489429D0ACD0}"/>
          </ac:spMkLst>
        </pc:spChg>
        <pc:grpChg chg="mod">
          <ac:chgData name="Oga Yusuke" userId="eaf32524-b8a4-4d3d-af03-96ad69701f79" providerId="ADAL" clId="{91260037-89B3-4942-B8BA-ACED9C959BBD}" dt="2025-06-26T05:46:52.807" v="21865" actId="1076"/>
          <ac:grpSpMkLst>
            <pc:docMk/>
            <pc:sldMk cId="1173393150" sldId="597"/>
            <ac:grpSpMk id="2" creationId="{D9A9ED7F-5520-9E48-0BDE-B662B3AEBCD6}"/>
          </ac:grpSpMkLst>
        </pc:grpChg>
        <pc:grpChg chg="mod">
          <ac:chgData name="Oga Yusuke" userId="eaf32524-b8a4-4d3d-af03-96ad69701f79" providerId="ADAL" clId="{91260037-89B3-4942-B8BA-ACED9C959BBD}" dt="2025-06-26T04:07:04.767" v="21628" actId="20577"/>
          <ac:grpSpMkLst>
            <pc:docMk/>
            <pc:sldMk cId="1173393150" sldId="597"/>
            <ac:grpSpMk id="13" creationId="{D41C859E-3FF0-4FD8-D7E7-9036E36B723D}"/>
          </ac:grpSpMkLst>
        </pc:grpChg>
      </pc:sldChg>
      <pc:sldChg chg="add del">
        <pc:chgData name="Oga Yusuke" userId="eaf32524-b8a4-4d3d-af03-96ad69701f79" providerId="ADAL" clId="{91260037-89B3-4942-B8BA-ACED9C959BBD}" dt="2025-06-25T15:28:50.866" v="20114"/>
        <pc:sldMkLst>
          <pc:docMk/>
          <pc:sldMk cId="3581831818" sldId="597"/>
        </pc:sldMkLst>
      </pc:sldChg>
      <pc:sldChg chg="addSp delSp modSp add mod modNotesTx">
        <pc:chgData name="Oga Yusuke" userId="eaf32524-b8a4-4d3d-af03-96ad69701f79" providerId="ADAL" clId="{91260037-89B3-4942-B8BA-ACED9C959BBD}" dt="2025-06-28T06:46:17.855" v="24142" actId="14100"/>
        <pc:sldMkLst>
          <pc:docMk/>
          <pc:sldMk cId="471923457" sldId="598"/>
        </pc:sldMkLst>
        <pc:spChg chg="mod">
          <ac:chgData name="Oga Yusuke" userId="eaf32524-b8a4-4d3d-af03-96ad69701f79" providerId="ADAL" clId="{91260037-89B3-4942-B8BA-ACED9C959BBD}" dt="2025-06-27T04:57:16.636" v="23878" actId="1076"/>
          <ac:spMkLst>
            <pc:docMk/>
            <pc:sldMk cId="471923457" sldId="598"/>
            <ac:spMk id="16" creationId="{7D8B489F-2591-B932-097C-13947272B742}"/>
          </ac:spMkLst>
        </pc:spChg>
        <pc:spChg chg="mod">
          <ac:chgData name="Oga Yusuke" userId="eaf32524-b8a4-4d3d-af03-96ad69701f79" providerId="ADAL" clId="{91260037-89B3-4942-B8BA-ACED9C959BBD}" dt="2025-06-28T06:46:17.855" v="24142" actId="14100"/>
          <ac:spMkLst>
            <pc:docMk/>
            <pc:sldMk cId="471923457" sldId="598"/>
            <ac:spMk id="19" creationId="{3B94866F-C929-E148-5909-DCA0AFACF7F9}"/>
          </ac:spMkLst>
        </pc:spChg>
        <pc:spChg chg="mod">
          <ac:chgData name="Oga Yusuke" userId="eaf32524-b8a4-4d3d-af03-96ad69701f79" providerId="ADAL" clId="{91260037-89B3-4942-B8BA-ACED9C959BBD}" dt="2025-06-26T11:23:07.453" v="22562" actId="1076"/>
          <ac:spMkLst>
            <pc:docMk/>
            <pc:sldMk cId="471923457" sldId="598"/>
            <ac:spMk id="20" creationId="{0723C688-113A-3378-7B91-4CD6F8827829}"/>
          </ac:spMkLst>
        </pc:spChg>
        <pc:spChg chg="mod">
          <ac:chgData name="Oga Yusuke" userId="eaf32524-b8a4-4d3d-af03-96ad69701f79" providerId="ADAL" clId="{91260037-89B3-4942-B8BA-ACED9C959BBD}" dt="2025-06-26T05:50:09.948" v="21903" actId="1076"/>
          <ac:spMkLst>
            <pc:docMk/>
            <pc:sldMk cId="471923457" sldId="598"/>
            <ac:spMk id="31" creationId="{25EF61F6-7AB8-8104-2188-1246FB393792}"/>
          </ac:spMkLst>
        </pc:spChg>
        <pc:spChg chg="mod">
          <ac:chgData name="Oga Yusuke" userId="eaf32524-b8a4-4d3d-af03-96ad69701f79" providerId="ADAL" clId="{91260037-89B3-4942-B8BA-ACED9C959BBD}" dt="2025-06-26T05:50:24.489" v="21906" actId="1076"/>
          <ac:spMkLst>
            <pc:docMk/>
            <pc:sldMk cId="471923457" sldId="598"/>
            <ac:spMk id="42" creationId="{35DC65E6-393B-30A0-5A7C-C5774B3BC720}"/>
          </ac:spMkLst>
        </pc:spChg>
        <pc:spChg chg="mod">
          <ac:chgData name="Oga Yusuke" userId="eaf32524-b8a4-4d3d-af03-96ad69701f79" providerId="ADAL" clId="{91260037-89B3-4942-B8BA-ACED9C959BBD}" dt="2025-06-26T05:50:18.378" v="21904" actId="1076"/>
          <ac:spMkLst>
            <pc:docMk/>
            <pc:sldMk cId="471923457" sldId="598"/>
            <ac:spMk id="45" creationId="{7AF4F2F1-5BF8-FE67-7CED-4B276A148B5B}"/>
          </ac:spMkLst>
        </pc:spChg>
        <pc:spChg chg="mod">
          <ac:chgData name="Oga Yusuke" userId="eaf32524-b8a4-4d3d-af03-96ad69701f79" providerId="ADAL" clId="{91260037-89B3-4942-B8BA-ACED9C959BBD}" dt="2025-06-26T05:50:18.378" v="21904" actId="1076"/>
          <ac:spMkLst>
            <pc:docMk/>
            <pc:sldMk cId="471923457" sldId="598"/>
            <ac:spMk id="46" creationId="{A2096F0D-A5F4-684E-1227-5BC202DF2FC6}"/>
          </ac:spMkLst>
        </pc:spChg>
        <pc:spChg chg="mod">
          <ac:chgData name="Oga Yusuke" userId="eaf32524-b8a4-4d3d-af03-96ad69701f79" providerId="ADAL" clId="{91260037-89B3-4942-B8BA-ACED9C959BBD}" dt="2025-06-26T11:25:19.808" v="22607" actId="207"/>
          <ac:spMkLst>
            <pc:docMk/>
            <pc:sldMk cId="471923457" sldId="598"/>
            <ac:spMk id="48" creationId="{BE13C36C-00FC-3A51-50F5-EDD594639333}"/>
          </ac:spMkLst>
        </pc:spChg>
        <pc:spChg chg="mod">
          <ac:chgData name="Oga Yusuke" userId="eaf32524-b8a4-4d3d-af03-96ad69701f79" providerId="ADAL" clId="{91260037-89B3-4942-B8BA-ACED9C959BBD}" dt="2025-06-26T05:50:57.580" v="21915" actId="688"/>
          <ac:spMkLst>
            <pc:docMk/>
            <pc:sldMk cId="471923457" sldId="598"/>
            <ac:spMk id="50" creationId="{891DC436-121C-D177-A48A-752C478C96F1}"/>
          </ac:spMkLst>
        </pc:spChg>
        <pc:spChg chg="mod">
          <ac:chgData name="Oga Yusuke" userId="eaf32524-b8a4-4d3d-af03-96ad69701f79" providerId="ADAL" clId="{91260037-89B3-4942-B8BA-ACED9C959BBD}" dt="2025-06-26T05:50:45.180" v="21911" actId="1076"/>
          <ac:spMkLst>
            <pc:docMk/>
            <pc:sldMk cId="471923457" sldId="598"/>
            <ac:spMk id="52" creationId="{71817699-FCFA-E83B-234F-DF2129E19B19}"/>
          </ac:spMkLst>
        </pc:spChg>
        <pc:spChg chg="mod">
          <ac:chgData name="Oga Yusuke" userId="eaf32524-b8a4-4d3d-af03-96ad69701f79" providerId="ADAL" clId="{91260037-89B3-4942-B8BA-ACED9C959BBD}" dt="2025-06-26T05:50:40.289" v="21909" actId="1076"/>
          <ac:spMkLst>
            <pc:docMk/>
            <pc:sldMk cId="471923457" sldId="598"/>
            <ac:spMk id="63" creationId="{9FA63194-C35E-97E5-D59D-C4190AF561A0}"/>
          </ac:spMkLst>
        </pc:spChg>
        <pc:spChg chg="mod">
          <ac:chgData name="Oga Yusuke" userId="eaf32524-b8a4-4d3d-af03-96ad69701f79" providerId="ADAL" clId="{91260037-89B3-4942-B8BA-ACED9C959BBD}" dt="2025-06-26T05:50:54.806" v="21913" actId="1076"/>
          <ac:spMkLst>
            <pc:docMk/>
            <pc:sldMk cId="471923457" sldId="598"/>
            <ac:spMk id="66" creationId="{A92F22F9-1CC4-D151-2D26-DA3FA5E0A776}"/>
          </ac:spMkLst>
        </pc:spChg>
        <pc:spChg chg="mod">
          <ac:chgData name="Oga Yusuke" userId="eaf32524-b8a4-4d3d-af03-96ad69701f79" providerId="ADAL" clId="{91260037-89B3-4942-B8BA-ACED9C959BBD}" dt="2025-06-26T05:50:50.154" v="21912" actId="1076"/>
          <ac:spMkLst>
            <pc:docMk/>
            <pc:sldMk cId="471923457" sldId="598"/>
            <ac:spMk id="67" creationId="{187382A8-14EF-BD24-B3C6-D7C77BCFFCCA}"/>
          </ac:spMkLst>
        </pc:spChg>
        <pc:spChg chg="mod">
          <ac:chgData name="Oga Yusuke" userId="eaf32524-b8a4-4d3d-af03-96ad69701f79" providerId="ADAL" clId="{91260037-89B3-4942-B8BA-ACED9C959BBD}" dt="2025-06-26T11:25:41.922" v="22612" actId="207"/>
          <ac:spMkLst>
            <pc:docMk/>
            <pc:sldMk cId="471923457" sldId="598"/>
            <ac:spMk id="68" creationId="{3750A62B-CE24-19B9-0EF0-226D6E36E365}"/>
          </ac:spMkLst>
        </pc:spChg>
        <pc:spChg chg="mod">
          <ac:chgData name="Oga Yusuke" userId="eaf32524-b8a4-4d3d-af03-96ad69701f79" providerId="ADAL" clId="{91260037-89B3-4942-B8BA-ACED9C959BBD}" dt="2025-06-26T11:25:24.367" v="22608" actId="207"/>
          <ac:spMkLst>
            <pc:docMk/>
            <pc:sldMk cId="471923457" sldId="598"/>
            <ac:spMk id="69" creationId="{F469FF39-06B1-E1FE-2DEB-E45A2AE545A1}"/>
          </ac:spMkLst>
        </pc:spChg>
        <pc:spChg chg="mod">
          <ac:chgData name="Oga Yusuke" userId="eaf32524-b8a4-4d3d-af03-96ad69701f79" providerId="ADAL" clId="{91260037-89B3-4942-B8BA-ACED9C959BBD}" dt="2025-06-26T05:51:18.746" v="21917" actId="1076"/>
          <ac:spMkLst>
            <pc:docMk/>
            <pc:sldMk cId="471923457" sldId="598"/>
            <ac:spMk id="76" creationId="{C6573750-C336-D148-99EC-E6CD98DF67C2}"/>
          </ac:spMkLst>
        </pc:spChg>
        <pc:spChg chg="mod">
          <ac:chgData name="Oga Yusuke" userId="eaf32524-b8a4-4d3d-af03-96ad69701f79" providerId="ADAL" clId="{91260037-89B3-4942-B8BA-ACED9C959BBD}" dt="2025-06-26T05:51:11.517" v="21916" actId="1076"/>
          <ac:spMkLst>
            <pc:docMk/>
            <pc:sldMk cId="471923457" sldId="598"/>
            <ac:spMk id="77" creationId="{1163FEC7-11B2-9E81-AEE0-051AFC156BF2}"/>
          </ac:spMkLst>
        </pc:spChg>
        <pc:spChg chg="mod">
          <ac:chgData name="Oga Yusuke" userId="eaf32524-b8a4-4d3d-af03-96ad69701f79" providerId="ADAL" clId="{91260037-89B3-4942-B8BA-ACED9C959BBD}" dt="2025-06-26T05:51:11.517" v="21916" actId="1076"/>
          <ac:spMkLst>
            <pc:docMk/>
            <pc:sldMk cId="471923457" sldId="598"/>
            <ac:spMk id="78" creationId="{51F83AD0-5C34-092F-CE03-72FA5CAD933F}"/>
          </ac:spMkLst>
        </pc:spChg>
        <pc:spChg chg="mod">
          <ac:chgData name="Oga Yusuke" userId="eaf32524-b8a4-4d3d-af03-96ad69701f79" providerId="ADAL" clId="{91260037-89B3-4942-B8BA-ACED9C959BBD}" dt="2025-06-26T11:25:28.831" v="22609" actId="207"/>
          <ac:spMkLst>
            <pc:docMk/>
            <pc:sldMk cId="471923457" sldId="598"/>
            <ac:spMk id="79" creationId="{CB07C4CB-77A0-2DA5-B5F0-C4A358601ED8}"/>
          </ac:spMkLst>
        </pc:spChg>
        <pc:spChg chg="mod">
          <ac:chgData name="Oga Yusuke" userId="eaf32524-b8a4-4d3d-af03-96ad69701f79" providerId="ADAL" clId="{91260037-89B3-4942-B8BA-ACED9C959BBD}" dt="2025-06-26T11:25:34.237" v="22610" actId="207"/>
          <ac:spMkLst>
            <pc:docMk/>
            <pc:sldMk cId="471923457" sldId="598"/>
            <ac:spMk id="80" creationId="{EABD04C5-C833-C95A-5E71-C9C7C967BCAA}"/>
          </ac:spMkLst>
        </pc:spChg>
        <pc:spChg chg="mod">
          <ac:chgData name="Oga Yusuke" userId="eaf32524-b8a4-4d3d-af03-96ad69701f79" providerId="ADAL" clId="{91260037-89B3-4942-B8BA-ACED9C959BBD}" dt="2025-06-26T11:25:37.639" v="22611" actId="207"/>
          <ac:spMkLst>
            <pc:docMk/>
            <pc:sldMk cId="471923457" sldId="598"/>
            <ac:spMk id="81" creationId="{D9E272AB-83CF-23C7-2FD0-87DA0155F452}"/>
          </ac:spMkLst>
        </pc:spChg>
        <pc:spChg chg="mod">
          <ac:chgData name="Oga Yusuke" userId="eaf32524-b8a4-4d3d-af03-96ad69701f79" providerId="ADAL" clId="{91260037-89B3-4942-B8BA-ACED9C959BBD}" dt="2025-06-26T11:24:51.426" v="22601" actId="207"/>
          <ac:spMkLst>
            <pc:docMk/>
            <pc:sldMk cId="471923457" sldId="598"/>
            <ac:spMk id="83" creationId="{624386CA-B0F7-4050-3A43-B9A0946D22EF}"/>
          </ac:spMkLst>
        </pc:spChg>
        <pc:spChg chg="mod">
          <ac:chgData name="Oga Yusuke" userId="eaf32524-b8a4-4d3d-af03-96ad69701f79" providerId="ADAL" clId="{91260037-89B3-4942-B8BA-ACED9C959BBD}" dt="2025-06-26T11:25:15.413" v="22606" actId="207"/>
          <ac:spMkLst>
            <pc:docMk/>
            <pc:sldMk cId="471923457" sldId="598"/>
            <ac:spMk id="84" creationId="{EF444ACB-A331-85CE-80D6-986CBC617904}"/>
          </ac:spMkLst>
        </pc:spChg>
        <pc:spChg chg="mod">
          <ac:chgData name="Oga Yusuke" userId="eaf32524-b8a4-4d3d-af03-96ad69701f79" providerId="ADAL" clId="{91260037-89B3-4942-B8BA-ACED9C959BBD}" dt="2025-06-26T11:24:56.584" v="22602" actId="207"/>
          <ac:spMkLst>
            <pc:docMk/>
            <pc:sldMk cId="471923457" sldId="598"/>
            <ac:spMk id="85" creationId="{FFD74AC9-CDF3-2931-874D-0BC45B3534D1}"/>
          </ac:spMkLst>
        </pc:spChg>
        <pc:spChg chg="mod">
          <ac:chgData name="Oga Yusuke" userId="eaf32524-b8a4-4d3d-af03-96ad69701f79" providerId="ADAL" clId="{91260037-89B3-4942-B8BA-ACED9C959BBD}" dt="2025-06-26T11:25:00.766" v="22603" actId="207"/>
          <ac:spMkLst>
            <pc:docMk/>
            <pc:sldMk cId="471923457" sldId="598"/>
            <ac:spMk id="86" creationId="{63899CCB-2267-0F28-5350-550EB80390AC}"/>
          </ac:spMkLst>
        </pc:spChg>
        <pc:spChg chg="mod">
          <ac:chgData name="Oga Yusuke" userId="eaf32524-b8a4-4d3d-af03-96ad69701f79" providerId="ADAL" clId="{91260037-89B3-4942-B8BA-ACED9C959BBD}" dt="2025-06-26T11:25:06.719" v="22604" actId="207"/>
          <ac:spMkLst>
            <pc:docMk/>
            <pc:sldMk cId="471923457" sldId="598"/>
            <ac:spMk id="87" creationId="{C91DC5B5-2FB9-1F1D-45B6-D484BE6A51D2}"/>
          </ac:spMkLst>
        </pc:spChg>
        <pc:spChg chg="mod">
          <ac:chgData name="Oga Yusuke" userId="eaf32524-b8a4-4d3d-af03-96ad69701f79" providerId="ADAL" clId="{91260037-89B3-4942-B8BA-ACED9C959BBD}" dt="2025-06-26T11:25:12.064" v="22605" actId="207"/>
          <ac:spMkLst>
            <pc:docMk/>
            <pc:sldMk cId="471923457" sldId="598"/>
            <ac:spMk id="88" creationId="{49E79881-23BA-E2DD-B01B-529EA0AEE0E9}"/>
          </ac:spMkLst>
        </pc:spChg>
        <pc:spChg chg="mod">
          <ac:chgData name="Oga Yusuke" userId="eaf32524-b8a4-4d3d-af03-96ad69701f79" providerId="ADAL" clId="{91260037-89B3-4942-B8BA-ACED9C959BBD}" dt="2025-06-26T05:51:18.746" v="21917" actId="1076"/>
          <ac:spMkLst>
            <pc:docMk/>
            <pc:sldMk cId="471923457" sldId="598"/>
            <ac:spMk id="90" creationId="{C23748C5-A457-5A5A-F121-676034FE63BD}"/>
          </ac:spMkLst>
        </pc:spChg>
        <pc:spChg chg="mod">
          <ac:chgData name="Oga Yusuke" userId="eaf32524-b8a4-4d3d-af03-96ad69701f79" providerId="ADAL" clId="{91260037-89B3-4942-B8BA-ACED9C959BBD}" dt="2025-06-26T05:36:02.653" v="21710" actId="164"/>
          <ac:spMkLst>
            <pc:docMk/>
            <pc:sldMk cId="471923457" sldId="598"/>
            <ac:spMk id="109" creationId="{1427DAE8-0392-560B-EE7B-FA57AEF7564E}"/>
          </ac:spMkLst>
        </pc:spChg>
        <pc:spChg chg="mod">
          <ac:chgData name="Oga Yusuke" userId="eaf32524-b8a4-4d3d-af03-96ad69701f79" providerId="ADAL" clId="{91260037-89B3-4942-B8BA-ACED9C959BBD}" dt="2025-06-26T05:36:02.653" v="21710" actId="164"/>
          <ac:spMkLst>
            <pc:docMk/>
            <pc:sldMk cId="471923457" sldId="598"/>
            <ac:spMk id="110" creationId="{A96E846C-F990-23E9-EEB8-61BF2AD94A9E}"/>
          </ac:spMkLst>
        </pc:spChg>
        <pc:spChg chg="mod">
          <ac:chgData name="Oga Yusuke" userId="eaf32524-b8a4-4d3d-af03-96ad69701f79" providerId="ADAL" clId="{91260037-89B3-4942-B8BA-ACED9C959BBD}" dt="2025-06-26T05:36:02.653" v="21710" actId="164"/>
          <ac:spMkLst>
            <pc:docMk/>
            <pc:sldMk cId="471923457" sldId="598"/>
            <ac:spMk id="111" creationId="{F7CB18D5-4B78-BF41-A496-4EFFDA79C018}"/>
          </ac:spMkLst>
        </pc:spChg>
        <pc:spChg chg="mod">
          <ac:chgData name="Oga Yusuke" userId="eaf32524-b8a4-4d3d-af03-96ad69701f79" providerId="ADAL" clId="{91260037-89B3-4942-B8BA-ACED9C959BBD}" dt="2025-06-26T05:36:02.653" v="21710" actId="164"/>
          <ac:spMkLst>
            <pc:docMk/>
            <pc:sldMk cId="471923457" sldId="598"/>
            <ac:spMk id="112" creationId="{D15F8417-D67A-0744-4558-91DCFB8351EE}"/>
          </ac:spMkLst>
        </pc:spChg>
        <pc:spChg chg="mod">
          <ac:chgData name="Oga Yusuke" userId="eaf32524-b8a4-4d3d-af03-96ad69701f79" providerId="ADAL" clId="{91260037-89B3-4942-B8BA-ACED9C959BBD}" dt="2025-06-26T05:36:02.653" v="21710" actId="164"/>
          <ac:spMkLst>
            <pc:docMk/>
            <pc:sldMk cId="471923457" sldId="598"/>
            <ac:spMk id="113" creationId="{EAECF9F3-3591-4077-7A39-B3DDD562DA70}"/>
          </ac:spMkLst>
        </pc:spChg>
        <pc:spChg chg="mod">
          <ac:chgData name="Oga Yusuke" userId="eaf32524-b8a4-4d3d-af03-96ad69701f79" providerId="ADAL" clId="{91260037-89B3-4942-B8BA-ACED9C959BBD}" dt="2025-06-26T05:36:02.653" v="21710" actId="164"/>
          <ac:spMkLst>
            <pc:docMk/>
            <pc:sldMk cId="471923457" sldId="598"/>
            <ac:spMk id="114" creationId="{63BE3B57-254F-3F86-CADA-AA2CBEC932A6}"/>
          </ac:spMkLst>
        </pc:spChg>
        <pc:spChg chg="mod">
          <ac:chgData name="Oga Yusuke" userId="eaf32524-b8a4-4d3d-af03-96ad69701f79" providerId="ADAL" clId="{91260037-89B3-4942-B8BA-ACED9C959BBD}" dt="2025-06-26T05:36:02.653" v="21710" actId="164"/>
          <ac:spMkLst>
            <pc:docMk/>
            <pc:sldMk cId="471923457" sldId="598"/>
            <ac:spMk id="115" creationId="{F97A2C42-7020-5D67-F60E-2D8C43A386B8}"/>
          </ac:spMkLst>
        </pc:spChg>
        <pc:spChg chg="mod">
          <ac:chgData name="Oga Yusuke" userId="eaf32524-b8a4-4d3d-af03-96ad69701f79" providerId="ADAL" clId="{91260037-89B3-4942-B8BA-ACED9C959BBD}" dt="2025-06-26T05:36:15.792" v="21712" actId="164"/>
          <ac:spMkLst>
            <pc:docMk/>
            <pc:sldMk cId="471923457" sldId="598"/>
            <ac:spMk id="116" creationId="{41C6F69F-E880-C37A-8D31-F95983C2535D}"/>
          </ac:spMkLst>
        </pc:spChg>
        <pc:spChg chg="mod">
          <ac:chgData name="Oga Yusuke" userId="eaf32524-b8a4-4d3d-af03-96ad69701f79" providerId="ADAL" clId="{91260037-89B3-4942-B8BA-ACED9C959BBD}" dt="2025-06-26T05:36:15.792" v="21712" actId="164"/>
          <ac:spMkLst>
            <pc:docMk/>
            <pc:sldMk cId="471923457" sldId="598"/>
            <ac:spMk id="117" creationId="{47BDA3DC-8670-069E-3E9A-60A32DF67667}"/>
          </ac:spMkLst>
        </pc:spChg>
        <pc:spChg chg="mod">
          <ac:chgData name="Oga Yusuke" userId="eaf32524-b8a4-4d3d-af03-96ad69701f79" providerId="ADAL" clId="{91260037-89B3-4942-B8BA-ACED9C959BBD}" dt="2025-06-26T05:36:15.792" v="21712" actId="164"/>
          <ac:spMkLst>
            <pc:docMk/>
            <pc:sldMk cId="471923457" sldId="598"/>
            <ac:spMk id="118" creationId="{026296EA-93CF-6054-D258-F85DAFCE08CF}"/>
          </ac:spMkLst>
        </pc:spChg>
        <pc:spChg chg="mod">
          <ac:chgData name="Oga Yusuke" userId="eaf32524-b8a4-4d3d-af03-96ad69701f79" providerId="ADAL" clId="{91260037-89B3-4942-B8BA-ACED9C959BBD}" dt="2025-06-26T05:36:15.792" v="21712" actId="164"/>
          <ac:spMkLst>
            <pc:docMk/>
            <pc:sldMk cId="471923457" sldId="598"/>
            <ac:spMk id="119" creationId="{67ECE6C8-734B-7B07-F3F9-FC6872890B89}"/>
          </ac:spMkLst>
        </pc:spChg>
        <pc:spChg chg="mod">
          <ac:chgData name="Oga Yusuke" userId="eaf32524-b8a4-4d3d-af03-96ad69701f79" providerId="ADAL" clId="{91260037-89B3-4942-B8BA-ACED9C959BBD}" dt="2025-06-26T05:36:15.792" v="21712" actId="164"/>
          <ac:spMkLst>
            <pc:docMk/>
            <pc:sldMk cId="471923457" sldId="598"/>
            <ac:spMk id="120" creationId="{60938393-B6ED-31CA-D56F-C0CD267CAFCB}"/>
          </ac:spMkLst>
        </pc:spChg>
        <pc:spChg chg="mod">
          <ac:chgData name="Oga Yusuke" userId="eaf32524-b8a4-4d3d-af03-96ad69701f79" providerId="ADAL" clId="{91260037-89B3-4942-B8BA-ACED9C959BBD}" dt="2025-06-26T05:36:15.792" v="21712" actId="164"/>
          <ac:spMkLst>
            <pc:docMk/>
            <pc:sldMk cId="471923457" sldId="598"/>
            <ac:spMk id="121" creationId="{D7F143F8-31E5-AE5A-FCC4-4E0849742D93}"/>
          </ac:spMkLst>
        </pc:spChg>
        <pc:spChg chg="mod">
          <ac:chgData name="Oga Yusuke" userId="eaf32524-b8a4-4d3d-af03-96ad69701f79" providerId="ADAL" clId="{91260037-89B3-4942-B8BA-ACED9C959BBD}" dt="2025-06-26T11:22:14.815" v="22554" actId="1076"/>
          <ac:spMkLst>
            <pc:docMk/>
            <pc:sldMk cId="471923457" sldId="598"/>
            <ac:spMk id="126" creationId="{C81291BA-C6CF-988A-01D0-EC974625A1BD}"/>
          </ac:spMkLst>
        </pc:spChg>
        <pc:spChg chg="mod">
          <ac:chgData name="Oga Yusuke" userId="eaf32524-b8a4-4d3d-af03-96ad69701f79" providerId="ADAL" clId="{91260037-89B3-4942-B8BA-ACED9C959BBD}" dt="2025-06-26T05:46:27.818" v="21861" actId="12789"/>
          <ac:spMkLst>
            <pc:docMk/>
            <pc:sldMk cId="471923457" sldId="598"/>
            <ac:spMk id="146" creationId="{175EED16-CBE1-95A2-9851-6EBFC3E17E9D}"/>
          </ac:spMkLst>
        </pc:spChg>
        <pc:spChg chg="mod">
          <ac:chgData name="Oga Yusuke" userId="eaf32524-b8a4-4d3d-af03-96ad69701f79" providerId="ADAL" clId="{91260037-89B3-4942-B8BA-ACED9C959BBD}" dt="2025-06-26T05:46:27.818" v="21861" actId="12789"/>
          <ac:spMkLst>
            <pc:docMk/>
            <pc:sldMk cId="471923457" sldId="598"/>
            <ac:spMk id="147" creationId="{52D33473-6221-7E13-3765-929D0A9E1778}"/>
          </ac:spMkLst>
        </pc:spChg>
        <pc:spChg chg="mod">
          <ac:chgData name="Oga Yusuke" userId="eaf32524-b8a4-4d3d-af03-96ad69701f79" providerId="ADAL" clId="{91260037-89B3-4942-B8BA-ACED9C959BBD}" dt="2025-06-26T05:46:27.818" v="21861" actId="12789"/>
          <ac:spMkLst>
            <pc:docMk/>
            <pc:sldMk cId="471923457" sldId="598"/>
            <ac:spMk id="148" creationId="{1A14FF36-8FC9-2B22-319C-EF5931693834}"/>
          </ac:spMkLst>
        </pc:spChg>
        <pc:spChg chg="mod">
          <ac:chgData name="Oga Yusuke" userId="eaf32524-b8a4-4d3d-af03-96ad69701f79" providerId="ADAL" clId="{91260037-89B3-4942-B8BA-ACED9C959BBD}" dt="2025-06-26T05:36:46.019" v="21723" actId="1076"/>
          <ac:spMkLst>
            <pc:docMk/>
            <pc:sldMk cId="471923457" sldId="598"/>
            <ac:spMk id="149" creationId="{49954C8D-1A3B-F73C-0B72-B6E23604E462}"/>
          </ac:spMkLst>
        </pc:spChg>
        <pc:spChg chg="mod">
          <ac:chgData name="Oga Yusuke" userId="eaf32524-b8a4-4d3d-af03-96ad69701f79" providerId="ADAL" clId="{91260037-89B3-4942-B8BA-ACED9C959BBD}" dt="2025-06-26T05:36:40.028" v="21720" actId="207"/>
          <ac:spMkLst>
            <pc:docMk/>
            <pc:sldMk cId="471923457" sldId="598"/>
            <ac:spMk id="150" creationId="{86892299-985F-E8AE-12C2-95749C64E7D0}"/>
          </ac:spMkLst>
        </pc:spChg>
        <pc:spChg chg="mod">
          <ac:chgData name="Oga Yusuke" userId="eaf32524-b8a4-4d3d-af03-96ad69701f79" providerId="ADAL" clId="{91260037-89B3-4942-B8BA-ACED9C959BBD}" dt="2025-06-26T05:36:37.828" v="21719" actId="207"/>
          <ac:spMkLst>
            <pc:docMk/>
            <pc:sldMk cId="471923457" sldId="598"/>
            <ac:spMk id="151" creationId="{3902C44F-2319-1A0B-63A5-6E6E89F46617}"/>
          </ac:spMkLst>
        </pc:spChg>
        <pc:spChg chg="mod">
          <ac:chgData name="Oga Yusuke" userId="eaf32524-b8a4-4d3d-af03-96ad69701f79" providerId="ADAL" clId="{91260037-89B3-4942-B8BA-ACED9C959BBD}" dt="2025-06-26T05:37:35.865" v="21738" actId="1076"/>
          <ac:spMkLst>
            <pc:docMk/>
            <pc:sldMk cId="471923457" sldId="598"/>
            <ac:spMk id="152" creationId="{C1AEBE41-9584-8E24-12F8-E85A9BE34662}"/>
          </ac:spMkLst>
        </pc:spChg>
        <pc:spChg chg="mod">
          <ac:chgData name="Oga Yusuke" userId="eaf32524-b8a4-4d3d-af03-96ad69701f79" providerId="ADAL" clId="{91260037-89B3-4942-B8BA-ACED9C959BBD}" dt="2025-06-26T05:37:44.187" v="21747" actId="1037"/>
          <ac:spMkLst>
            <pc:docMk/>
            <pc:sldMk cId="471923457" sldId="598"/>
            <ac:spMk id="153" creationId="{83E365C5-B573-FDEB-D1D5-0AE693C323D6}"/>
          </ac:spMkLst>
        </pc:spChg>
        <pc:spChg chg="mod">
          <ac:chgData name="Oga Yusuke" userId="eaf32524-b8a4-4d3d-af03-96ad69701f79" providerId="ADAL" clId="{91260037-89B3-4942-B8BA-ACED9C959BBD}" dt="2025-06-26T11:05:19.017" v="22099"/>
          <ac:spMkLst>
            <pc:docMk/>
            <pc:sldMk cId="471923457" sldId="598"/>
            <ac:spMk id="156" creationId="{1EDB6483-C87D-09C0-E31C-C8F4F021880E}"/>
          </ac:spMkLst>
        </pc:spChg>
        <pc:spChg chg="mod">
          <ac:chgData name="Oga Yusuke" userId="eaf32524-b8a4-4d3d-af03-96ad69701f79" providerId="ADAL" clId="{91260037-89B3-4942-B8BA-ACED9C959BBD}" dt="2025-06-26T11:05:19.017" v="22099"/>
          <ac:spMkLst>
            <pc:docMk/>
            <pc:sldMk cId="471923457" sldId="598"/>
            <ac:spMk id="157" creationId="{AF33F74B-ADD6-DE81-CCEC-F2F97453F522}"/>
          </ac:spMkLst>
        </pc:spChg>
        <pc:spChg chg="mod">
          <ac:chgData name="Oga Yusuke" userId="eaf32524-b8a4-4d3d-af03-96ad69701f79" providerId="ADAL" clId="{91260037-89B3-4942-B8BA-ACED9C959BBD}" dt="2025-06-26T11:05:19.017" v="22099"/>
          <ac:spMkLst>
            <pc:docMk/>
            <pc:sldMk cId="471923457" sldId="598"/>
            <ac:spMk id="158" creationId="{C477860E-1762-7124-89DF-2FCC51F99FC4}"/>
          </ac:spMkLst>
        </pc:spChg>
        <pc:spChg chg="mod">
          <ac:chgData name="Oga Yusuke" userId="eaf32524-b8a4-4d3d-af03-96ad69701f79" providerId="ADAL" clId="{91260037-89B3-4942-B8BA-ACED9C959BBD}" dt="2025-06-26T11:05:19.017" v="22099"/>
          <ac:spMkLst>
            <pc:docMk/>
            <pc:sldMk cId="471923457" sldId="598"/>
            <ac:spMk id="159" creationId="{4351AADC-E935-C136-D537-763F27F16BDE}"/>
          </ac:spMkLst>
        </pc:spChg>
        <pc:spChg chg="mod">
          <ac:chgData name="Oga Yusuke" userId="eaf32524-b8a4-4d3d-af03-96ad69701f79" providerId="ADAL" clId="{91260037-89B3-4942-B8BA-ACED9C959BBD}" dt="2025-06-26T05:57:06.102" v="21955" actId="404"/>
          <ac:spMkLst>
            <pc:docMk/>
            <pc:sldMk cId="471923457" sldId="598"/>
            <ac:spMk id="162" creationId="{BCBFAE73-A1C4-3557-77C4-43BA206A205C}"/>
          </ac:spMkLst>
        </pc:spChg>
        <pc:spChg chg="mod">
          <ac:chgData name="Oga Yusuke" userId="eaf32524-b8a4-4d3d-af03-96ad69701f79" providerId="ADAL" clId="{91260037-89B3-4942-B8BA-ACED9C959BBD}" dt="2025-06-26T05:57:06.102" v="21955" actId="404"/>
          <ac:spMkLst>
            <pc:docMk/>
            <pc:sldMk cId="471923457" sldId="598"/>
            <ac:spMk id="163" creationId="{6FF915FE-67AA-DB20-3DF6-019E855040D2}"/>
          </ac:spMkLst>
        </pc:spChg>
        <pc:spChg chg="mod">
          <ac:chgData name="Oga Yusuke" userId="eaf32524-b8a4-4d3d-af03-96ad69701f79" providerId="ADAL" clId="{91260037-89B3-4942-B8BA-ACED9C959BBD}" dt="2025-06-26T05:57:06.102" v="21955" actId="404"/>
          <ac:spMkLst>
            <pc:docMk/>
            <pc:sldMk cId="471923457" sldId="598"/>
            <ac:spMk id="164" creationId="{43E494CF-19CF-7397-9459-AE8EA25F6ECD}"/>
          </ac:spMkLst>
        </pc:spChg>
        <pc:spChg chg="mod">
          <ac:chgData name="Oga Yusuke" userId="eaf32524-b8a4-4d3d-af03-96ad69701f79" providerId="ADAL" clId="{91260037-89B3-4942-B8BA-ACED9C959BBD}" dt="2025-06-26T05:57:06.102" v="21955" actId="404"/>
          <ac:spMkLst>
            <pc:docMk/>
            <pc:sldMk cId="471923457" sldId="598"/>
            <ac:spMk id="165" creationId="{08AA091C-FF58-C85F-4435-C0119CBD3D66}"/>
          </ac:spMkLst>
        </pc:spChg>
        <pc:spChg chg="mod">
          <ac:chgData name="Oga Yusuke" userId="eaf32524-b8a4-4d3d-af03-96ad69701f79" providerId="ADAL" clId="{91260037-89B3-4942-B8BA-ACED9C959BBD}" dt="2025-06-26T05:57:06.102" v="21955" actId="404"/>
          <ac:spMkLst>
            <pc:docMk/>
            <pc:sldMk cId="471923457" sldId="598"/>
            <ac:spMk id="176" creationId="{D4934618-E1F9-EF96-B7DA-1E854B7B5712}"/>
          </ac:spMkLst>
        </pc:spChg>
        <pc:spChg chg="mod">
          <ac:chgData name="Oga Yusuke" userId="eaf32524-b8a4-4d3d-af03-96ad69701f79" providerId="ADAL" clId="{91260037-89B3-4942-B8BA-ACED9C959BBD}" dt="2025-06-26T05:57:06.102" v="21955" actId="404"/>
          <ac:spMkLst>
            <pc:docMk/>
            <pc:sldMk cId="471923457" sldId="598"/>
            <ac:spMk id="181" creationId="{0F2EF59E-E087-885E-FD4C-65E17235430E}"/>
          </ac:spMkLst>
        </pc:spChg>
        <pc:spChg chg="mod">
          <ac:chgData name="Oga Yusuke" userId="eaf32524-b8a4-4d3d-af03-96ad69701f79" providerId="ADAL" clId="{91260037-89B3-4942-B8BA-ACED9C959BBD}" dt="2025-06-26T05:57:06.102" v="21955" actId="404"/>
          <ac:spMkLst>
            <pc:docMk/>
            <pc:sldMk cId="471923457" sldId="598"/>
            <ac:spMk id="187" creationId="{C784B8B9-B1CB-EB15-1B79-04D76A62D617}"/>
          </ac:spMkLst>
        </pc:spChg>
        <pc:spChg chg="mod">
          <ac:chgData name="Oga Yusuke" userId="eaf32524-b8a4-4d3d-af03-96ad69701f79" providerId="ADAL" clId="{91260037-89B3-4942-B8BA-ACED9C959BBD}" dt="2025-06-26T04:07:56.302" v="21636" actId="1076"/>
          <ac:spMkLst>
            <pc:docMk/>
            <pc:sldMk cId="471923457" sldId="598"/>
            <ac:spMk id="190" creationId="{66F23067-205A-FA8E-4223-2AE543DAB7B2}"/>
          </ac:spMkLst>
        </pc:spChg>
        <pc:spChg chg="add mod">
          <ac:chgData name="Oga Yusuke" userId="eaf32524-b8a4-4d3d-af03-96ad69701f79" providerId="ADAL" clId="{91260037-89B3-4942-B8BA-ACED9C959BBD}" dt="2025-06-26T11:23:55.757" v="22569" actId="1076"/>
          <ac:spMkLst>
            <pc:docMk/>
            <pc:sldMk cId="471923457" sldId="598"/>
            <ac:spMk id="192" creationId="{AEB6461C-FDBE-06EA-25B6-E2BFEF2D6AB4}"/>
          </ac:spMkLst>
        </pc:spChg>
        <pc:spChg chg="add mod">
          <ac:chgData name="Oga Yusuke" userId="eaf32524-b8a4-4d3d-af03-96ad69701f79" providerId="ADAL" clId="{91260037-89B3-4942-B8BA-ACED9C959BBD}" dt="2025-06-26T11:23:49.697" v="22565" actId="1076"/>
          <ac:spMkLst>
            <pc:docMk/>
            <pc:sldMk cId="471923457" sldId="598"/>
            <ac:spMk id="195" creationId="{CA44E0A3-BF3D-3DDF-FFA5-E98658B6A2B3}"/>
          </ac:spMkLst>
        </pc:spChg>
        <pc:spChg chg="add mod">
          <ac:chgData name="Oga Yusuke" userId="eaf32524-b8a4-4d3d-af03-96ad69701f79" providerId="ADAL" clId="{91260037-89B3-4942-B8BA-ACED9C959BBD}" dt="2025-06-26T11:09:45.433" v="22178" actId="1076"/>
          <ac:spMkLst>
            <pc:docMk/>
            <pc:sldMk cId="471923457" sldId="598"/>
            <ac:spMk id="199" creationId="{D3D7283D-4970-D207-E47A-D0B39FEB0F84}"/>
          </ac:spMkLst>
        </pc:spChg>
        <pc:spChg chg="add mod">
          <ac:chgData name="Oga Yusuke" userId="eaf32524-b8a4-4d3d-af03-96ad69701f79" providerId="ADAL" clId="{91260037-89B3-4942-B8BA-ACED9C959BBD}" dt="2025-06-26T05:57:42.051" v="21966" actId="1076"/>
          <ac:spMkLst>
            <pc:docMk/>
            <pc:sldMk cId="471923457" sldId="598"/>
            <ac:spMk id="200" creationId="{11B2BF27-0780-CC4C-0351-24303BD9184E}"/>
          </ac:spMkLst>
        </pc:spChg>
        <pc:spChg chg="add mod">
          <ac:chgData name="Oga Yusuke" userId="eaf32524-b8a4-4d3d-af03-96ad69701f79" providerId="ADAL" clId="{91260037-89B3-4942-B8BA-ACED9C959BBD}" dt="2025-06-26T11:09:54.037" v="22180" actId="1076"/>
          <ac:spMkLst>
            <pc:docMk/>
            <pc:sldMk cId="471923457" sldId="598"/>
            <ac:spMk id="202" creationId="{FC2402FF-1682-D4C8-0E31-FCF73520A9F8}"/>
          </ac:spMkLst>
        </pc:spChg>
        <pc:spChg chg="add mod">
          <ac:chgData name="Oga Yusuke" userId="eaf32524-b8a4-4d3d-af03-96ad69701f79" providerId="ADAL" clId="{91260037-89B3-4942-B8BA-ACED9C959BBD}" dt="2025-06-26T11:09:51.299" v="22179" actId="1076"/>
          <ac:spMkLst>
            <pc:docMk/>
            <pc:sldMk cId="471923457" sldId="598"/>
            <ac:spMk id="203" creationId="{E8DEB9EA-27B7-E5D4-41E7-3AAFDB929B49}"/>
          </ac:spMkLst>
        </pc:spChg>
        <pc:spChg chg="add mod">
          <ac:chgData name="Oga Yusuke" userId="eaf32524-b8a4-4d3d-af03-96ad69701f79" providerId="ADAL" clId="{91260037-89B3-4942-B8BA-ACED9C959BBD}" dt="2025-06-26T11:24:14.907" v="22599" actId="1037"/>
          <ac:spMkLst>
            <pc:docMk/>
            <pc:sldMk cId="471923457" sldId="598"/>
            <ac:spMk id="204" creationId="{7D18F66E-B2CD-D4EC-61C2-5AF4FE28C63D}"/>
          </ac:spMkLst>
        </pc:spChg>
        <pc:spChg chg="add mod">
          <ac:chgData name="Oga Yusuke" userId="eaf32524-b8a4-4d3d-af03-96ad69701f79" providerId="ADAL" clId="{91260037-89B3-4942-B8BA-ACED9C959BBD}" dt="2025-06-26T11:24:31.365" v="22600" actId="1076"/>
          <ac:spMkLst>
            <pc:docMk/>
            <pc:sldMk cId="471923457" sldId="598"/>
            <ac:spMk id="205" creationId="{933FCFBF-9F87-A73B-F52B-9CB18BD8B821}"/>
          </ac:spMkLst>
        </pc:spChg>
        <pc:spChg chg="add mod">
          <ac:chgData name="Oga Yusuke" userId="eaf32524-b8a4-4d3d-af03-96ad69701f79" providerId="ADAL" clId="{91260037-89B3-4942-B8BA-ACED9C959BBD}" dt="2025-06-26T10:57:48.952" v="22027" actId="1076"/>
          <ac:spMkLst>
            <pc:docMk/>
            <pc:sldMk cId="471923457" sldId="598"/>
            <ac:spMk id="206" creationId="{3AD61416-C264-C4F0-3467-1D227FFFDAED}"/>
          </ac:spMkLst>
        </pc:spChg>
        <pc:spChg chg="add mod">
          <ac:chgData name="Oga Yusuke" userId="eaf32524-b8a4-4d3d-af03-96ad69701f79" providerId="ADAL" clId="{91260037-89B3-4942-B8BA-ACED9C959BBD}" dt="2025-06-26T11:23:44.901" v="22563" actId="14100"/>
          <ac:spMkLst>
            <pc:docMk/>
            <pc:sldMk cId="471923457" sldId="598"/>
            <ac:spMk id="210" creationId="{FAB1430B-1E81-667B-5A46-4C6B7D28993E}"/>
          </ac:spMkLst>
        </pc:spChg>
        <pc:spChg chg="add mod">
          <ac:chgData name="Oga Yusuke" userId="eaf32524-b8a4-4d3d-af03-96ad69701f79" providerId="ADAL" clId="{91260037-89B3-4942-B8BA-ACED9C959BBD}" dt="2025-06-26T11:24:14.907" v="22599" actId="1037"/>
          <ac:spMkLst>
            <pc:docMk/>
            <pc:sldMk cId="471923457" sldId="598"/>
            <ac:spMk id="212" creationId="{2BE93478-09E0-E0A2-B11D-F9C472645ED2}"/>
          </ac:spMkLst>
        </pc:spChg>
        <pc:spChg chg="add del mod">
          <ac:chgData name="Oga Yusuke" userId="eaf32524-b8a4-4d3d-af03-96ad69701f79" providerId="ADAL" clId="{91260037-89B3-4942-B8BA-ACED9C959BBD}" dt="2025-06-26T11:24:31.365" v="22600" actId="1076"/>
          <ac:spMkLst>
            <pc:docMk/>
            <pc:sldMk cId="471923457" sldId="598"/>
            <ac:spMk id="213" creationId="{C984E127-1022-72EC-83C4-7BA7A1BA672B}"/>
          </ac:spMkLst>
        </pc:spChg>
        <pc:spChg chg="add mod">
          <ac:chgData name="Oga Yusuke" userId="eaf32524-b8a4-4d3d-af03-96ad69701f79" providerId="ADAL" clId="{91260037-89B3-4942-B8BA-ACED9C959BBD}" dt="2025-06-26T11:20:43.084" v="22536" actId="164"/>
          <ac:spMkLst>
            <pc:docMk/>
            <pc:sldMk cId="471923457" sldId="598"/>
            <ac:spMk id="214" creationId="{9FA29651-56B8-168C-0BCF-6986A9DDC488}"/>
          </ac:spMkLst>
        </pc:spChg>
        <pc:spChg chg="add mod">
          <ac:chgData name="Oga Yusuke" userId="eaf32524-b8a4-4d3d-af03-96ad69701f79" providerId="ADAL" clId="{91260037-89B3-4942-B8BA-ACED9C959BBD}" dt="2025-06-26T11:20:43.084" v="22536" actId="164"/>
          <ac:spMkLst>
            <pc:docMk/>
            <pc:sldMk cId="471923457" sldId="598"/>
            <ac:spMk id="215" creationId="{98C056FF-0F85-0009-57B5-F0725B9411EB}"/>
          </ac:spMkLst>
        </pc:spChg>
        <pc:spChg chg="add mod">
          <ac:chgData name="Oga Yusuke" userId="eaf32524-b8a4-4d3d-af03-96ad69701f79" providerId="ADAL" clId="{91260037-89B3-4942-B8BA-ACED9C959BBD}" dt="2025-06-26T11:20:43.084" v="22536" actId="164"/>
          <ac:spMkLst>
            <pc:docMk/>
            <pc:sldMk cId="471923457" sldId="598"/>
            <ac:spMk id="216" creationId="{37712AF4-A447-1253-8544-8317639B3954}"/>
          </ac:spMkLst>
        </pc:spChg>
        <pc:spChg chg="mod">
          <ac:chgData name="Oga Yusuke" userId="eaf32524-b8a4-4d3d-af03-96ad69701f79" providerId="ADAL" clId="{91260037-89B3-4942-B8BA-ACED9C959BBD}" dt="2025-06-26T11:22:39.851" v="22557" actId="14100"/>
          <ac:spMkLst>
            <pc:docMk/>
            <pc:sldMk cId="471923457" sldId="598"/>
            <ac:spMk id="233" creationId="{90BEAFAA-D8CB-0EFC-5190-A51034AAFA91}"/>
          </ac:spMkLst>
        </pc:spChg>
        <pc:spChg chg="add mod">
          <ac:chgData name="Oga Yusuke" userId="eaf32524-b8a4-4d3d-af03-96ad69701f79" providerId="ADAL" clId="{91260037-89B3-4942-B8BA-ACED9C959BBD}" dt="2025-06-26T11:20:43.084" v="22536" actId="164"/>
          <ac:spMkLst>
            <pc:docMk/>
            <pc:sldMk cId="471923457" sldId="598"/>
            <ac:spMk id="236" creationId="{43400040-9B09-7382-C7E2-D7A36BA13DEE}"/>
          </ac:spMkLst>
        </pc:spChg>
        <pc:spChg chg="add mod">
          <ac:chgData name="Oga Yusuke" userId="eaf32524-b8a4-4d3d-af03-96ad69701f79" providerId="ADAL" clId="{91260037-89B3-4942-B8BA-ACED9C959BBD}" dt="2025-06-26T11:20:43.084" v="22536" actId="164"/>
          <ac:spMkLst>
            <pc:docMk/>
            <pc:sldMk cId="471923457" sldId="598"/>
            <ac:spMk id="237" creationId="{D18D3EE9-BE35-326D-378F-18FB9E037A19}"/>
          </ac:spMkLst>
        </pc:spChg>
        <pc:spChg chg="add mod">
          <ac:chgData name="Oga Yusuke" userId="eaf32524-b8a4-4d3d-af03-96ad69701f79" providerId="ADAL" clId="{91260037-89B3-4942-B8BA-ACED9C959BBD}" dt="2025-06-26T11:20:43.084" v="22536" actId="164"/>
          <ac:spMkLst>
            <pc:docMk/>
            <pc:sldMk cId="471923457" sldId="598"/>
            <ac:spMk id="238" creationId="{AE50C546-2AC1-BBDD-B370-B506A84AC183}"/>
          </ac:spMkLst>
        </pc:spChg>
        <pc:grpChg chg="mod">
          <ac:chgData name="Oga Yusuke" userId="eaf32524-b8a4-4d3d-af03-96ad69701f79" providerId="ADAL" clId="{91260037-89B3-4942-B8BA-ACED9C959BBD}" dt="2025-06-26T05:57:42.051" v="21966" actId="1076"/>
          <ac:grpSpMkLst>
            <pc:docMk/>
            <pc:sldMk cId="471923457" sldId="598"/>
            <ac:grpSpMk id="2" creationId="{912E1FCE-F3E2-676C-8531-96437C39A2F3}"/>
          </ac:grpSpMkLst>
        </pc:grpChg>
        <pc:grpChg chg="mod">
          <ac:chgData name="Oga Yusuke" userId="eaf32524-b8a4-4d3d-af03-96ad69701f79" providerId="ADAL" clId="{91260037-89B3-4942-B8BA-ACED9C959BBD}" dt="2025-06-26T11:09:51.299" v="22179" actId="1076"/>
          <ac:grpSpMkLst>
            <pc:docMk/>
            <pc:sldMk cId="471923457" sldId="598"/>
            <ac:grpSpMk id="3" creationId="{07E9CDC4-EDD1-B5A4-90D8-17140D370E2E}"/>
          </ac:grpSpMkLst>
        </pc:grpChg>
        <pc:grpChg chg="mod">
          <ac:chgData name="Oga Yusuke" userId="eaf32524-b8a4-4d3d-af03-96ad69701f79" providerId="ADAL" clId="{91260037-89B3-4942-B8BA-ACED9C959BBD}" dt="2025-06-26T05:44:35.561" v="21844" actId="164"/>
          <ac:grpSpMkLst>
            <pc:docMk/>
            <pc:sldMk cId="471923457" sldId="598"/>
            <ac:grpSpMk id="47" creationId="{FD7AE373-7D51-0A29-1E3A-8BDFB7EFB7E4}"/>
          </ac:grpSpMkLst>
        </pc:grpChg>
        <pc:grpChg chg="mod">
          <ac:chgData name="Oga Yusuke" userId="eaf32524-b8a4-4d3d-af03-96ad69701f79" providerId="ADAL" clId="{91260037-89B3-4942-B8BA-ACED9C959BBD}" dt="2025-06-26T05:44:35.561" v="21844" actId="164"/>
          <ac:grpSpMkLst>
            <pc:docMk/>
            <pc:sldMk cId="471923457" sldId="598"/>
            <ac:grpSpMk id="82" creationId="{996AF29B-BE1B-1053-C9AC-31ADDDDA4B79}"/>
          </ac:grpSpMkLst>
        </pc:grpChg>
        <pc:grpChg chg="mod">
          <ac:chgData name="Oga Yusuke" userId="eaf32524-b8a4-4d3d-af03-96ad69701f79" providerId="ADAL" clId="{91260037-89B3-4942-B8BA-ACED9C959BBD}" dt="2025-06-26T05:44:35.561" v="21844" actId="164"/>
          <ac:grpSpMkLst>
            <pc:docMk/>
            <pc:sldMk cId="471923457" sldId="598"/>
            <ac:grpSpMk id="91" creationId="{46AC792D-9DFF-8916-B941-EAB4EDAC20A7}"/>
          </ac:grpSpMkLst>
        </pc:grpChg>
        <pc:grpChg chg="mod">
          <ac:chgData name="Oga Yusuke" userId="eaf32524-b8a4-4d3d-af03-96ad69701f79" providerId="ADAL" clId="{91260037-89B3-4942-B8BA-ACED9C959BBD}" dt="2025-06-26T05:44:35.561" v="21844" actId="164"/>
          <ac:grpSpMkLst>
            <pc:docMk/>
            <pc:sldMk cId="471923457" sldId="598"/>
            <ac:grpSpMk id="102" creationId="{195FDE8E-0400-A48C-AF54-8F266BFDBF96}"/>
          </ac:grpSpMkLst>
        </pc:grpChg>
        <pc:grpChg chg="mod">
          <ac:chgData name="Oga Yusuke" userId="eaf32524-b8a4-4d3d-af03-96ad69701f79" providerId="ADAL" clId="{91260037-89B3-4942-B8BA-ACED9C959BBD}" dt="2025-06-26T05:44:35.561" v="21844" actId="164"/>
          <ac:grpSpMkLst>
            <pc:docMk/>
            <pc:sldMk cId="471923457" sldId="598"/>
            <ac:grpSpMk id="122" creationId="{9F3DAC06-02BF-DE47-8936-DF44C9BA1D91}"/>
          </ac:grpSpMkLst>
        </pc:grpChg>
        <pc:grpChg chg="mod">
          <ac:chgData name="Oga Yusuke" userId="eaf32524-b8a4-4d3d-af03-96ad69701f79" providerId="ADAL" clId="{91260037-89B3-4942-B8BA-ACED9C959BBD}" dt="2025-06-26T05:44:17.258" v="21839" actId="1076"/>
          <ac:grpSpMkLst>
            <pc:docMk/>
            <pc:sldMk cId="471923457" sldId="598"/>
            <ac:grpSpMk id="127" creationId="{8454ACFE-2504-C5F7-FF7B-043CCD5971B3}"/>
          </ac:grpSpMkLst>
        </pc:grpChg>
        <pc:grpChg chg="mod">
          <ac:chgData name="Oga Yusuke" userId="eaf32524-b8a4-4d3d-af03-96ad69701f79" providerId="ADAL" clId="{91260037-89B3-4942-B8BA-ACED9C959BBD}" dt="2025-06-26T05:44:35.561" v="21844" actId="164"/>
          <ac:grpSpMkLst>
            <pc:docMk/>
            <pc:sldMk cId="471923457" sldId="598"/>
            <ac:grpSpMk id="138" creationId="{E307E794-0ADC-1CDF-BDC7-FDB1101FE32B}"/>
          </ac:grpSpMkLst>
        </pc:grpChg>
        <pc:grpChg chg="mod">
          <ac:chgData name="Oga Yusuke" userId="eaf32524-b8a4-4d3d-af03-96ad69701f79" providerId="ADAL" clId="{91260037-89B3-4942-B8BA-ACED9C959BBD}" dt="2025-06-26T11:10:23.264" v="22188" actId="1076"/>
          <ac:grpSpMkLst>
            <pc:docMk/>
            <pc:sldMk cId="471923457" sldId="598"/>
            <ac:grpSpMk id="154" creationId="{A5E2D276-FA86-E20B-7B53-3E99FF69D637}"/>
          </ac:grpSpMkLst>
        </pc:grpChg>
        <pc:grpChg chg="mod">
          <ac:chgData name="Oga Yusuke" userId="eaf32524-b8a4-4d3d-af03-96ad69701f79" providerId="ADAL" clId="{91260037-89B3-4942-B8BA-ACED9C959BBD}" dt="2025-06-26T11:05:19.017" v="22099"/>
          <ac:grpSpMkLst>
            <pc:docMk/>
            <pc:sldMk cId="471923457" sldId="598"/>
            <ac:grpSpMk id="155" creationId="{C64B8DEE-9C10-A755-B6F9-23B6BCC19641}"/>
          </ac:grpSpMkLst>
        </pc:grpChg>
        <pc:grpChg chg="mod">
          <ac:chgData name="Oga Yusuke" userId="eaf32524-b8a4-4d3d-af03-96ad69701f79" providerId="ADAL" clId="{91260037-89B3-4942-B8BA-ACED9C959BBD}" dt="2025-06-26T11:10:29.049" v="22190" actId="1076"/>
          <ac:grpSpMkLst>
            <pc:docMk/>
            <pc:sldMk cId="471923457" sldId="598"/>
            <ac:grpSpMk id="160" creationId="{065E6E93-E437-5B13-4E8C-CEB232D33D3C}"/>
          </ac:grpSpMkLst>
        </pc:grpChg>
        <pc:grpChg chg="mod">
          <ac:chgData name="Oga Yusuke" userId="eaf32524-b8a4-4d3d-af03-96ad69701f79" providerId="ADAL" clId="{91260037-89B3-4942-B8BA-ACED9C959BBD}" dt="2025-06-26T11:10:21.597" v="22187" actId="1076"/>
          <ac:grpSpMkLst>
            <pc:docMk/>
            <pc:sldMk cId="471923457" sldId="598"/>
            <ac:grpSpMk id="166" creationId="{33F4661C-F8B0-F4E7-6B08-3423E0A86B9B}"/>
          </ac:grpSpMkLst>
        </pc:grpChg>
        <pc:grpChg chg="mod">
          <ac:chgData name="Oga Yusuke" userId="eaf32524-b8a4-4d3d-af03-96ad69701f79" providerId="ADAL" clId="{91260037-89B3-4942-B8BA-ACED9C959BBD}" dt="2025-06-26T11:10:19.915" v="22186" actId="1076"/>
          <ac:grpSpMkLst>
            <pc:docMk/>
            <pc:sldMk cId="471923457" sldId="598"/>
            <ac:grpSpMk id="172" creationId="{05B4ADA0-8573-E70F-DC3E-4A0DF7309CBB}"/>
          </ac:grpSpMkLst>
        </pc:grpChg>
        <pc:grpChg chg="mod">
          <ac:chgData name="Oga Yusuke" userId="eaf32524-b8a4-4d3d-af03-96ad69701f79" providerId="ADAL" clId="{91260037-89B3-4942-B8BA-ACED9C959BBD}" dt="2025-06-26T11:10:25.999" v="22189" actId="1076"/>
          <ac:grpSpMkLst>
            <pc:docMk/>
            <pc:sldMk cId="471923457" sldId="598"/>
            <ac:grpSpMk id="178" creationId="{5D37C296-554E-C06D-766C-7F185CFB644F}"/>
          </ac:grpSpMkLst>
        </pc:grpChg>
        <pc:grpChg chg="mod">
          <ac:chgData name="Oga Yusuke" userId="eaf32524-b8a4-4d3d-af03-96ad69701f79" providerId="ADAL" clId="{91260037-89B3-4942-B8BA-ACED9C959BBD}" dt="2025-06-26T11:10:32.252" v="22191" actId="1076"/>
          <ac:grpSpMkLst>
            <pc:docMk/>
            <pc:sldMk cId="471923457" sldId="598"/>
            <ac:grpSpMk id="184" creationId="{420D6E17-A2D4-CA6B-4FAB-E7D37E38DBCD}"/>
          </ac:grpSpMkLst>
        </pc:grpChg>
        <pc:grpChg chg="add mod">
          <ac:chgData name="Oga Yusuke" userId="eaf32524-b8a4-4d3d-af03-96ad69701f79" providerId="ADAL" clId="{91260037-89B3-4942-B8BA-ACED9C959BBD}" dt="2025-06-26T05:44:35.561" v="21844" actId="164"/>
          <ac:grpSpMkLst>
            <pc:docMk/>
            <pc:sldMk cId="471923457" sldId="598"/>
            <ac:grpSpMk id="193" creationId="{914540B3-E715-BD5E-EB74-E95FA38781EE}"/>
          </ac:grpSpMkLst>
        </pc:grpChg>
        <pc:grpChg chg="add mod">
          <ac:chgData name="Oga Yusuke" userId="eaf32524-b8a4-4d3d-af03-96ad69701f79" providerId="ADAL" clId="{91260037-89B3-4942-B8BA-ACED9C959BBD}" dt="2025-06-26T05:44:35.561" v="21844" actId="164"/>
          <ac:grpSpMkLst>
            <pc:docMk/>
            <pc:sldMk cId="471923457" sldId="598"/>
            <ac:grpSpMk id="194" creationId="{F358C364-3D08-2025-67C7-865103422358}"/>
          </ac:grpSpMkLst>
        </pc:grpChg>
        <pc:grpChg chg="add mod">
          <ac:chgData name="Oga Yusuke" userId="eaf32524-b8a4-4d3d-af03-96ad69701f79" providerId="ADAL" clId="{91260037-89B3-4942-B8BA-ACED9C959BBD}" dt="2025-06-26T11:10:02.637" v="22181" actId="1076"/>
          <ac:grpSpMkLst>
            <pc:docMk/>
            <pc:sldMk cId="471923457" sldId="598"/>
            <ac:grpSpMk id="196" creationId="{41AC49EB-BC2C-A0D5-5481-74F5459888E8}"/>
          </ac:grpSpMkLst>
        </pc:grpChg>
        <pc:grpChg chg="add mod">
          <ac:chgData name="Oga Yusuke" userId="eaf32524-b8a4-4d3d-af03-96ad69701f79" providerId="ADAL" clId="{91260037-89B3-4942-B8BA-ACED9C959BBD}" dt="2025-06-26T11:22:59.974" v="22560" actId="1076"/>
          <ac:grpSpMkLst>
            <pc:docMk/>
            <pc:sldMk cId="471923457" sldId="598"/>
            <ac:grpSpMk id="239" creationId="{5A5EEDCE-DC31-9E75-B8D3-AA0E04C23519}"/>
          </ac:grpSpMkLst>
        </pc:grpChg>
        <pc:picChg chg="mod">
          <ac:chgData name="Oga Yusuke" userId="eaf32524-b8a4-4d3d-af03-96ad69701f79" providerId="ADAL" clId="{91260037-89B3-4942-B8BA-ACED9C959BBD}" dt="2025-06-26T05:50:18.378" v="21904" actId="1076"/>
          <ac:picMkLst>
            <pc:docMk/>
            <pc:sldMk cId="471923457" sldId="598"/>
            <ac:picMk id="37" creationId="{815B0316-A6D4-047A-8A4A-B87E09A2235F}"/>
          </ac:picMkLst>
        </pc:picChg>
        <pc:picChg chg="mod">
          <ac:chgData name="Oga Yusuke" userId="eaf32524-b8a4-4d3d-af03-96ad69701f79" providerId="ADAL" clId="{91260037-89B3-4942-B8BA-ACED9C959BBD}" dt="2025-06-26T05:50:24.489" v="21906" actId="1076"/>
          <ac:picMkLst>
            <pc:docMk/>
            <pc:sldMk cId="471923457" sldId="598"/>
            <ac:picMk id="39" creationId="{9DA8BF4D-1A95-E9B2-9EBB-DC6D4EBFB0F4}"/>
          </ac:picMkLst>
        </pc:picChg>
        <pc:picChg chg="mod">
          <ac:chgData name="Oga Yusuke" userId="eaf32524-b8a4-4d3d-af03-96ad69701f79" providerId="ADAL" clId="{91260037-89B3-4942-B8BA-ACED9C959BBD}" dt="2025-06-26T05:50:18.378" v="21904" actId="1076"/>
          <ac:picMkLst>
            <pc:docMk/>
            <pc:sldMk cId="471923457" sldId="598"/>
            <ac:picMk id="41" creationId="{79EEF438-30AA-2172-7AC4-4EAA59B90008}"/>
          </ac:picMkLst>
        </pc:picChg>
        <pc:picChg chg="mod">
          <ac:chgData name="Oga Yusuke" userId="eaf32524-b8a4-4d3d-af03-96ad69701f79" providerId="ADAL" clId="{91260037-89B3-4942-B8BA-ACED9C959BBD}" dt="2025-06-26T05:50:54.806" v="21913" actId="1076"/>
          <ac:picMkLst>
            <pc:docMk/>
            <pc:sldMk cId="471923457" sldId="598"/>
            <ac:picMk id="58" creationId="{DD4287EE-7BF1-2C1F-0F64-DCA0FD5DFA48}"/>
          </ac:picMkLst>
        </pc:picChg>
        <pc:picChg chg="mod">
          <ac:chgData name="Oga Yusuke" userId="eaf32524-b8a4-4d3d-af03-96ad69701f79" providerId="ADAL" clId="{91260037-89B3-4942-B8BA-ACED9C959BBD}" dt="2025-06-26T05:50:40.289" v="21909" actId="1076"/>
          <ac:picMkLst>
            <pc:docMk/>
            <pc:sldMk cId="471923457" sldId="598"/>
            <ac:picMk id="60" creationId="{D4DA763B-3377-567D-A7E7-15F01D85B943}"/>
          </ac:picMkLst>
        </pc:picChg>
        <pc:picChg chg="mod">
          <ac:chgData name="Oga Yusuke" userId="eaf32524-b8a4-4d3d-af03-96ad69701f79" providerId="ADAL" clId="{91260037-89B3-4942-B8BA-ACED9C959BBD}" dt="2025-06-26T05:50:50.154" v="21912" actId="1076"/>
          <ac:picMkLst>
            <pc:docMk/>
            <pc:sldMk cId="471923457" sldId="598"/>
            <ac:picMk id="62" creationId="{1824F230-6E0D-B639-FB18-96F189922F0E}"/>
          </ac:picMkLst>
        </pc:picChg>
        <pc:picChg chg="mod">
          <ac:chgData name="Oga Yusuke" userId="eaf32524-b8a4-4d3d-af03-96ad69701f79" providerId="ADAL" clId="{91260037-89B3-4942-B8BA-ACED9C959BBD}" dt="2025-06-26T05:37:35.865" v="21738" actId="1076"/>
          <ac:picMkLst>
            <pc:docMk/>
            <pc:sldMk cId="471923457" sldId="598"/>
            <ac:picMk id="140" creationId="{754888AD-D94D-2866-AE24-C1A89E99E819}"/>
          </ac:picMkLst>
        </pc:picChg>
        <pc:picChg chg="mod">
          <ac:chgData name="Oga Yusuke" userId="eaf32524-b8a4-4d3d-af03-96ad69701f79" providerId="ADAL" clId="{91260037-89B3-4942-B8BA-ACED9C959BBD}" dt="2025-06-26T05:36:46.019" v="21723" actId="1076"/>
          <ac:picMkLst>
            <pc:docMk/>
            <pc:sldMk cId="471923457" sldId="598"/>
            <ac:picMk id="142" creationId="{DDD5B5DD-BFFF-B260-3F29-8B9B772B1453}"/>
          </ac:picMkLst>
        </pc:picChg>
        <pc:picChg chg="mod">
          <ac:chgData name="Oga Yusuke" userId="eaf32524-b8a4-4d3d-af03-96ad69701f79" providerId="ADAL" clId="{91260037-89B3-4942-B8BA-ACED9C959BBD}" dt="2025-06-26T05:37:44.187" v="21747" actId="1037"/>
          <ac:picMkLst>
            <pc:docMk/>
            <pc:sldMk cId="471923457" sldId="598"/>
            <ac:picMk id="145" creationId="{C0FB9D0A-2F12-BF16-F7CA-1CD5DFC981AB}"/>
          </ac:picMkLst>
        </pc:picChg>
        <pc:picChg chg="add mod">
          <ac:chgData name="Oga Yusuke" userId="eaf32524-b8a4-4d3d-af03-96ad69701f79" providerId="ADAL" clId="{91260037-89B3-4942-B8BA-ACED9C959BBD}" dt="2025-06-26T05:47:23.545" v="21874" actId="1076"/>
          <ac:picMkLst>
            <pc:docMk/>
            <pc:sldMk cId="471923457" sldId="598"/>
            <ac:picMk id="198" creationId="{88BC2EBE-873D-0188-CECC-A8F5E4C603D3}"/>
          </ac:picMkLst>
        </pc:picChg>
      </pc:sldChg>
      <pc:sldChg chg="add del">
        <pc:chgData name="Oga Yusuke" userId="eaf32524-b8a4-4d3d-af03-96ad69701f79" providerId="ADAL" clId="{91260037-89B3-4942-B8BA-ACED9C959BBD}" dt="2025-06-30T05:52:51.566" v="29250" actId="2696"/>
        <pc:sldMkLst>
          <pc:docMk/>
          <pc:sldMk cId="3813607320" sldId="599"/>
        </pc:sldMkLst>
      </pc:sldChg>
      <pc:sldChg chg="addSp delSp modSp new del mod modShow modNotesTx">
        <pc:chgData name="Oga Yusuke" userId="eaf32524-b8a4-4d3d-af03-96ad69701f79" providerId="ADAL" clId="{91260037-89B3-4942-B8BA-ACED9C959BBD}" dt="2025-06-28T16:36:42.397" v="27288" actId="2696"/>
        <pc:sldMkLst>
          <pc:docMk/>
          <pc:sldMk cId="3869449237" sldId="599"/>
        </pc:sldMkLst>
      </pc:sldChg>
      <pc:sldChg chg="add del">
        <pc:chgData name="Oga Yusuke" userId="eaf32524-b8a4-4d3d-af03-96ad69701f79" providerId="ADAL" clId="{91260037-89B3-4942-B8BA-ACED9C959BBD}" dt="2025-06-28T05:23:45.013" v="23966"/>
        <pc:sldMkLst>
          <pc:docMk/>
          <pc:sldMk cId="687737639" sldId="600"/>
        </pc:sldMkLst>
      </pc:sldChg>
      <pc:sldChg chg="modSp add mod">
        <pc:chgData name="Oga Yusuke" userId="eaf32524-b8a4-4d3d-af03-96ad69701f79" providerId="ADAL" clId="{91260037-89B3-4942-B8BA-ACED9C959BBD}" dt="2025-06-28T05:23:59.617" v="23976" actId="1076"/>
        <pc:sldMkLst>
          <pc:docMk/>
          <pc:sldMk cId="1280744239" sldId="600"/>
        </pc:sldMkLst>
        <pc:spChg chg="mod">
          <ac:chgData name="Oga Yusuke" userId="eaf32524-b8a4-4d3d-af03-96ad69701f79" providerId="ADAL" clId="{91260037-89B3-4942-B8BA-ACED9C959BBD}" dt="2025-06-28T05:23:59.617" v="23976" actId="1076"/>
          <ac:spMkLst>
            <pc:docMk/>
            <pc:sldMk cId="1280744239" sldId="600"/>
            <ac:spMk id="14" creationId="{B8DFC3C0-25EE-C15B-13F4-D6EC6971BD1D}"/>
          </ac:spMkLst>
        </pc:spChg>
      </pc:sldChg>
      <pc:sldChg chg="addSp delSp modSp add mod addAnim delAnim modAnim modNotesTx">
        <pc:chgData name="Oga Yusuke" userId="eaf32524-b8a4-4d3d-af03-96ad69701f79" providerId="ADAL" clId="{91260037-89B3-4942-B8BA-ACED9C959BBD}" dt="2025-06-29T16:08:58.862" v="29168" actId="6549"/>
        <pc:sldMkLst>
          <pc:docMk/>
          <pc:sldMk cId="841892957" sldId="601"/>
        </pc:sldMkLst>
        <pc:spChg chg="mod">
          <ac:chgData name="Oga Yusuke" userId="eaf32524-b8a4-4d3d-af03-96ad69701f79" providerId="ADAL" clId="{91260037-89B3-4942-B8BA-ACED9C959BBD}" dt="2025-06-28T10:04:51.043" v="24981" actId="1076"/>
          <ac:spMkLst>
            <pc:docMk/>
            <pc:sldMk cId="841892957" sldId="601"/>
            <ac:spMk id="4" creationId="{479914E2-9A23-52B5-4CF1-C5AEE217C2B4}"/>
          </ac:spMkLst>
        </pc:spChg>
        <pc:spChg chg="mod">
          <ac:chgData name="Oga Yusuke" userId="eaf32524-b8a4-4d3d-af03-96ad69701f79" providerId="ADAL" clId="{91260037-89B3-4942-B8BA-ACED9C959BBD}" dt="2025-06-28T09:55:38.212" v="24822" actId="1076"/>
          <ac:spMkLst>
            <pc:docMk/>
            <pc:sldMk cId="841892957" sldId="601"/>
            <ac:spMk id="48" creationId="{D6750335-8BD8-10C6-F138-F4AFFFFEDCB5}"/>
          </ac:spMkLst>
        </pc:spChg>
        <pc:spChg chg="mod">
          <ac:chgData name="Oga Yusuke" userId="eaf32524-b8a4-4d3d-af03-96ad69701f79" providerId="ADAL" clId="{91260037-89B3-4942-B8BA-ACED9C959BBD}" dt="2025-06-28T10:06:22.679" v="25002" actId="1076"/>
          <ac:spMkLst>
            <pc:docMk/>
            <pc:sldMk cId="841892957" sldId="601"/>
            <ac:spMk id="69" creationId="{530D847F-BF01-4B54-CCAA-9E3B7AFF505F}"/>
          </ac:spMkLst>
        </pc:spChg>
        <pc:spChg chg="add del mod topLvl">
          <ac:chgData name="Oga Yusuke" userId="eaf32524-b8a4-4d3d-af03-96ad69701f79" providerId="ADAL" clId="{91260037-89B3-4942-B8BA-ACED9C959BBD}" dt="2025-06-28T10:07:11.263" v="25010" actId="1076"/>
          <ac:spMkLst>
            <pc:docMk/>
            <pc:sldMk cId="841892957" sldId="601"/>
            <ac:spMk id="73" creationId="{52CD2EDC-CC01-753B-6C71-BF81C4C7F0D6}"/>
          </ac:spMkLst>
        </pc:spChg>
        <pc:spChg chg="mod">
          <ac:chgData name="Oga Yusuke" userId="eaf32524-b8a4-4d3d-af03-96ad69701f79" providerId="ADAL" clId="{91260037-89B3-4942-B8BA-ACED9C959BBD}" dt="2025-06-28T10:06:16.857" v="24999" actId="571"/>
          <ac:spMkLst>
            <pc:docMk/>
            <pc:sldMk cId="841892957" sldId="601"/>
            <ac:spMk id="75" creationId="{0695CF78-E566-DAE4-7F0B-740D956D0D58}"/>
          </ac:spMkLst>
        </pc:spChg>
        <pc:spChg chg="mod">
          <ac:chgData name="Oga Yusuke" userId="eaf32524-b8a4-4d3d-af03-96ad69701f79" providerId="ADAL" clId="{91260037-89B3-4942-B8BA-ACED9C959BBD}" dt="2025-06-28T10:06:36.824" v="25006" actId="166"/>
          <ac:spMkLst>
            <pc:docMk/>
            <pc:sldMk cId="841892957" sldId="601"/>
            <ac:spMk id="76" creationId="{4EF7BE01-AD80-D30B-3137-784F5EE8DF84}"/>
          </ac:spMkLst>
        </pc:spChg>
        <pc:spChg chg="add mod">
          <ac:chgData name="Oga Yusuke" userId="eaf32524-b8a4-4d3d-af03-96ad69701f79" providerId="ADAL" clId="{91260037-89B3-4942-B8BA-ACED9C959BBD}" dt="2025-06-28T10:06:42.106" v="25007" actId="167"/>
          <ac:spMkLst>
            <pc:docMk/>
            <pc:sldMk cId="841892957" sldId="601"/>
            <ac:spMk id="77" creationId="{F2A1F6B5-602B-0CF2-2A36-3F42220D756E}"/>
          </ac:spMkLst>
        </pc:spChg>
        <pc:grpChg chg="add del mod">
          <ac:chgData name="Oga Yusuke" userId="eaf32524-b8a4-4d3d-af03-96ad69701f79" providerId="ADAL" clId="{91260037-89B3-4942-B8BA-ACED9C959BBD}" dt="2025-06-28T10:07:01.447" v="25009" actId="1076"/>
          <ac:grpSpMkLst>
            <pc:docMk/>
            <pc:sldMk cId="841892957" sldId="601"/>
            <ac:grpSpMk id="72" creationId="{D916EC35-97B5-5368-64C8-75E1D5EA341A}"/>
          </ac:grpSpMkLst>
        </pc:grpChg>
        <pc:grpChg chg="mod topLvl">
          <ac:chgData name="Oga Yusuke" userId="eaf32524-b8a4-4d3d-af03-96ad69701f79" providerId="ADAL" clId="{91260037-89B3-4942-B8BA-ACED9C959BBD}" dt="2025-06-28T10:06:16.857" v="24999" actId="571"/>
          <ac:grpSpMkLst>
            <pc:docMk/>
            <pc:sldMk cId="841892957" sldId="601"/>
            <ac:grpSpMk id="74" creationId="{651D1620-59E7-318D-B5F3-B5FEE2800BA1}"/>
          </ac:grpSpMkLst>
        </pc:grpChg>
        <pc:picChg chg="mod">
          <ac:chgData name="Oga Yusuke" userId="eaf32524-b8a4-4d3d-af03-96ad69701f79" providerId="ADAL" clId="{91260037-89B3-4942-B8BA-ACED9C959BBD}" dt="2025-06-28T09:57:22.278" v="24887" actId="167"/>
          <ac:picMkLst>
            <pc:docMk/>
            <pc:sldMk cId="841892957" sldId="601"/>
            <ac:picMk id="59" creationId="{4E5BB146-1077-78B3-4F43-1A96FFFD6B3A}"/>
          </ac:picMkLst>
        </pc:picChg>
      </pc:sldChg>
      <pc:sldChg chg="addSp modSp add del mod modTransition">
        <pc:chgData name="Oga Yusuke" userId="eaf32524-b8a4-4d3d-af03-96ad69701f79" providerId="ADAL" clId="{91260037-89B3-4942-B8BA-ACED9C959BBD}" dt="2025-06-28T09:50:32.064" v="24763" actId="2696"/>
        <pc:sldMkLst>
          <pc:docMk/>
          <pc:sldMk cId="1681955323" sldId="601"/>
        </pc:sldMkLst>
      </pc:sldChg>
      <pc:sldChg chg="add del modTransition">
        <pc:chgData name="Oga Yusuke" userId="eaf32524-b8a4-4d3d-af03-96ad69701f79" providerId="ADAL" clId="{91260037-89B3-4942-B8BA-ACED9C959BBD}" dt="2025-06-28T09:55:06.133" v="24819" actId="2696"/>
        <pc:sldMkLst>
          <pc:docMk/>
          <pc:sldMk cId="2594779321" sldId="601"/>
        </pc:sldMkLst>
      </pc:sldChg>
      <pc:sldChg chg="addSp delSp modSp new mod modNotesTx">
        <pc:chgData name="Oga Yusuke" userId="eaf32524-b8a4-4d3d-af03-96ad69701f79" providerId="ADAL" clId="{91260037-89B3-4942-B8BA-ACED9C959BBD}" dt="2025-06-29T16:12:23.508" v="29221" actId="20577"/>
        <pc:sldMkLst>
          <pc:docMk/>
          <pc:sldMk cId="767684359" sldId="602"/>
        </pc:sldMkLst>
        <pc:spChg chg="add mod">
          <ac:chgData name="Oga Yusuke" userId="eaf32524-b8a4-4d3d-af03-96ad69701f79" providerId="ADAL" clId="{91260037-89B3-4942-B8BA-ACED9C959BBD}" dt="2025-06-28T15:43:59.915" v="26191" actId="1076"/>
          <ac:spMkLst>
            <pc:docMk/>
            <pc:sldMk cId="767684359" sldId="602"/>
            <ac:spMk id="5" creationId="{B4D63760-E334-0A1D-2FA9-2411508516D8}"/>
          </ac:spMkLst>
        </pc:spChg>
        <pc:spChg chg="add mod">
          <ac:chgData name="Oga Yusuke" userId="eaf32524-b8a4-4d3d-af03-96ad69701f79" providerId="ADAL" clId="{91260037-89B3-4942-B8BA-ACED9C959BBD}" dt="2025-06-28T15:42:19.396" v="26165"/>
          <ac:spMkLst>
            <pc:docMk/>
            <pc:sldMk cId="767684359" sldId="602"/>
            <ac:spMk id="7" creationId="{35DE6312-1CF7-BC27-5825-12BDC4E2333B}"/>
          </ac:spMkLst>
        </pc:spChg>
        <pc:spChg chg="add mod">
          <ac:chgData name="Oga Yusuke" userId="eaf32524-b8a4-4d3d-af03-96ad69701f79" providerId="ADAL" clId="{91260037-89B3-4942-B8BA-ACED9C959BBD}" dt="2025-06-29T16:12:23.508" v="29221" actId="20577"/>
          <ac:spMkLst>
            <pc:docMk/>
            <pc:sldMk cId="767684359" sldId="602"/>
            <ac:spMk id="8" creationId="{2CF601C1-05B6-8A03-A5CD-2F8A5FB36695}"/>
          </ac:spMkLst>
        </pc:spChg>
        <pc:spChg chg="add mod">
          <ac:chgData name="Oga Yusuke" userId="eaf32524-b8a4-4d3d-af03-96ad69701f79" providerId="ADAL" clId="{91260037-89B3-4942-B8BA-ACED9C959BBD}" dt="2025-06-28T15:53:43.679" v="26279" actId="1076"/>
          <ac:spMkLst>
            <pc:docMk/>
            <pc:sldMk cId="767684359" sldId="602"/>
            <ac:spMk id="10" creationId="{9A9AACCB-A78A-0536-1C9C-C29CDF19A42A}"/>
          </ac:spMkLst>
        </pc:spChg>
        <pc:spChg chg="add mod">
          <ac:chgData name="Oga Yusuke" userId="eaf32524-b8a4-4d3d-af03-96ad69701f79" providerId="ADAL" clId="{91260037-89B3-4942-B8BA-ACED9C959BBD}" dt="2025-06-28T16:36:03.246" v="27286" actId="1076"/>
          <ac:spMkLst>
            <pc:docMk/>
            <pc:sldMk cId="767684359" sldId="602"/>
            <ac:spMk id="11" creationId="{4971834E-AF3A-D9BC-947C-8814EF0194EE}"/>
          </ac:spMkLst>
        </pc:spChg>
        <pc:spChg chg="add mod">
          <ac:chgData name="Oga Yusuke" userId="eaf32524-b8a4-4d3d-af03-96ad69701f79" providerId="ADAL" clId="{91260037-89B3-4942-B8BA-ACED9C959BBD}" dt="2025-06-28T16:05:21.992" v="26878" actId="1076"/>
          <ac:spMkLst>
            <pc:docMk/>
            <pc:sldMk cId="767684359" sldId="602"/>
            <ac:spMk id="12" creationId="{B0F3B15B-FD9C-9166-A680-E4F44D83F904}"/>
          </ac:spMkLst>
        </pc:spChg>
        <pc:spChg chg="add mod">
          <ac:chgData name="Oga Yusuke" userId="eaf32524-b8a4-4d3d-af03-96ad69701f79" providerId="ADAL" clId="{91260037-89B3-4942-B8BA-ACED9C959BBD}" dt="2025-06-28T16:17:48.674" v="27016" actId="1076"/>
          <ac:spMkLst>
            <pc:docMk/>
            <pc:sldMk cId="767684359" sldId="602"/>
            <ac:spMk id="13" creationId="{6B9B9073-FC5B-0F93-8B81-491895ECC216}"/>
          </ac:spMkLst>
        </pc:spChg>
        <pc:spChg chg="add mod">
          <ac:chgData name="Oga Yusuke" userId="eaf32524-b8a4-4d3d-af03-96ad69701f79" providerId="ADAL" clId="{91260037-89B3-4942-B8BA-ACED9C959BBD}" dt="2025-06-28T16:00:37.499" v="26829" actId="1076"/>
          <ac:spMkLst>
            <pc:docMk/>
            <pc:sldMk cId="767684359" sldId="602"/>
            <ac:spMk id="14" creationId="{1A9F2ECE-1CDD-E172-3900-149EDF91DFBD}"/>
          </ac:spMkLst>
        </pc:spChg>
        <pc:spChg chg="mod topLvl">
          <ac:chgData name="Oga Yusuke" userId="eaf32524-b8a4-4d3d-af03-96ad69701f79" providerId="ADAL" clId="{91260037-89B3-4942-B8BA-ACED9C959BBD}" dt="2025-06-28T16:26:06.603" v="27159" actId="164"/>
          <ac:spMkLst>
            <pc:docMk/>
            <pc:sldMk cId="767684359" sldId="602"/>
            <ac:spMk id="16" creationId="{E419C63E-1C2B-1686-302A-9508AE96EDDB}"/>
          </ac:spMkLst>
        </pc:spChg>
        <pc:spChg chg="mod">
          <ac:chgData name="Oga Yusuke" userId="eaf32524-b8a4-4d3d-af03-96ad69701f79" providerId="ADAL" clId="{91260037-89B3-4942-B8BA-ACED9C959BBD}" dt="2025-06-28T16:26:04.381" v="27158" actId="164"/>
          <ac:spMkLst>
            <pc:docMk/>
            <pc:sldMk cId="767684359" sldId="602"/>
            <ac:spMk id="19" creationId="{14BBC7A0-0E30-452A-AB19-6DA5C40CA88E}"/>
          </ac:spMkLst>
        </pc:spChg>
        <pc:spChg chg="mod topLvl">
          <ac:chgData name="Oga Yusuke" userId="eaf32524-b8a4-4d3d-af03-96ad69701f79" providerId="ADAL" clId="{91260037-89B3-4942-B8BA-ACED9C959BBD}" dt="2025-06-28T16:26:06.603" v="27159" actId="164"/>
          <ac:spMkLst>
            <pc:docMk/>
            <pc:sldMk cId="767684359" sldId="602"/>
            <ac:spMk id="24" creationId="{950F27F7-7200-1E58-904F-46E72D97CB58}"/>
          </ac:spMkLst>
        </pc:spChg>
        <pc:spChg chg="mod topLvl">
          <ac:chgData name="Oga Yusuke" userId="eaf32524-b8a4-4d3d-af03-96ad69701f79" providerId="ADAL" clId="{91260037-89B3-4942-B8BA-ACED9C959BBD}" dt="2025-06-28T16:26:04.381" v="27158" actId="164"/>
          <ac:spMkLst>
            <pc:docMk/>
            <pc:sldMk cId="767684359" sldId="602"/>
            <ac:spMk id="27" creationId="{4309A889-5C12-F1F7-7B97-E0838900CD2B}"/>
          </ac:spMkLst>
        </pc:spChg>
        <pc:spChg chg="add del mod topLvl">
          <ac:chgData name="Oga Yusuke" userId="eaf32524-b8a4-4d3d-af03-96ad69701f79" providerId="ADAL" clId="{91260037-89B3-4942-B8BA-ACED9C959BBD}" dt="2025-06-28T16:26:06.603" v="27159" actId="164"/>
          <ac:spMkLst>
            <pc:docMk/>
            <pc:sldMk cId="767684359" sldId="602"/>
            <ac:spMk id="29" creationId="{B2B11F97-8A05-B90C-3970-16D84D5F1B18}"/>
          </ac:spMkLst>
        </pc:spChg>
        <pc:spChg chg="add mod">
          <ac:chgData name="Oga Yusuke" userId="eaf32524-b8a4-4d3d-af03-96ad69701f79" providerId="ADAL" clId="{91260037-89B3-4942-B8BA-ACED9C959BBD}" dt="2025-06-28T16:28:29.414" v="27236" actId="14100"/>
          <ac:spMkLst>
            <pc:docMk/>
            <pc:sldMk cId="767684359" sldId="602"/>
            <ac:spMk id="40" creationId="{2E492F67-F18B-944C-A817-05871249D72C}"/>
          </ac:spMkLst>
        </pc:spChg>
        <pc:spChg chg="add mod">
          <ac:chgData name="Oga Yusuke" userId="eaf32524-b8a4-4d3d-af03-96ad69701f79" providerId="ADAL" clId="{91260037-89B3-4942-B8BA-ACED9C959BBD}" dt="2025-06-28T16:17:48.674" v="27016" actId="1076"/>
          <ac:spMkLst>
            <pc:docMk/>
            <pc:sldMk cId="767684359" sldId="602"/>
            <ac:spMk id="41" creationId="{FE1009EB-B207-9364-652C-AE6693BBD092}"/>
          </ac:spMkLst>
        </pc:spChg>
        <pc:spChg chg="add mod">
          <ac:chgData name="Oga Yusuke" userId="eaf32524-b8a4-4d3d-af03-96ad69701f79" providerId="ADAL" clId="{91260037-89B3-4942-B8BA-ACED9C959BBD}" dt="2025-06-28T16:26:04.381" v="27158" actId="164"/>
          <ac:spMkLst>
            <pc:docMk/>
            <pc:sldMk cId="767684359" sldId="602"/>
            <ac:spMk id="44" creationId="{80E6BFB5-8C0F-C452-257A-DD6F8544251A}"/>
          </ac:spMkLst>
        </pc:spChg>
        <pc:spChg chg="add mod">
          <ac:chgData name="Oga Yusuke" userId="eaf32524-b8a4-4d3d-af03-96ad69701f79" providerId="ADAL" clId="{91260037-89B3-4942-B8BA-ACED9C959BBD}" dt="2025-06-28T16:25:00.272" v="27143" actId="164"/>
          <ac:spMkLst>
            <pc:docMk/>
            <pc:sldMk cId="767684359" sldId="602"/>
            <ac:spMk id="45" creationId="{3CFEB1AE-1C13-1722-9BE2-A34520D91117}"/>
          </ac:spMkLst>
        </pc:spChg>
        <pc:spChg chg="add mod">
          <ac:chgData name="Oga Yusuke" userId="eaf32524-b8a4-4d3d-af03-96ad69701f79" providerId="ADAL" clId="{91260037-89B3-4942-B8BA-ACED9C959BBD}" dt="2025-06-28T16:28:36.260" v="27237" actId="164"/>
          <ac:spMkLst>
            <pc:docMk/>
            <pc:sldMk cId="767684359" sldId="602"/>
            <ac:spMk id="56" creationId="{4311A746-03DE-B041-FDFF-3A41937BED22}"/>
          </ac:spMkLst>
        </pc:spChg>
        <pc:spChg chg="add mod">
          <ac:chgData name="Oga Yusuke" userId="eaf32524-b8a4-4d3d-af03-96ad69701f79" providerId="ADAL" clId="{91260037-89B3-4942-B8BA-ACED9C959BBD}" dt="2025-06-28T16:28:48.263" v="27240" actId="1076"/>
          <ac:spMkLst>
            <pc:docMk/>
            <pc:sldMk cId="767684359" sldId="602"/>
            <ac:spMk id="58" creationId="{E13FE4A4-DF68-1D9C-5DAE-46091F2014B8}"/>
          </ac:spMkLst>
        </pc:spChg>
        <pc:spChg chg="add mod topLvl">
          <ac:chgData name="Oga Yusuke" userId="eaf32524-b8a4-4d3d-af03-96ad69701f79" providerId="ADAL" clId="{91260037-89B3-4942-B8BA-ACED9C959BBD}" dt="2025-06-28T16:26:06.603" v="27159" actId="164"/>
          <ac:spMkLst>
            <pc:docMk/>
            <pc:sldMk cId="767684359" sldId="602"/>
            <ac:spMk id="60" creationId="{2B51B051-BE06-13E6-B8C4-32DB96B9BDA0}"/>
          </ac:spMkLst>
        </pc:spChg>
        <pc:spChg chg="add mod topLvl">
          <ac:chgData name="Oga Yusuke" userId="eaf32524-b8a4-4d3d-af03-96ad69701f79" providerId="ADAL" clId="{91260037-89B3-4942-B8BA-ACED9C959BBD}" dt="2025-06-28T16:26:06.603" v="27159" actId="164"/>
          <ac:spMkLst>
            <pc:docMk/>
            <pc:sldMk cId="767684359" sldId="602"/>
            <ac:spMk id="61" creationId="{4178281F-087F-5396-D534-C11AA7BB54F9}"/>
          </ac:spMkLst>
        </pc:spChg>
        <pc:spChg chg="add mod topLvl">
          <ac:chgData name="Oga Yusuke" userId="eaf32524-b8a4-4d3d-af03-96ad69701f79" providerId="ADAL" clId="{91260037-89B3-4942-B8BA-ACED9C959BBD}" dt="2025-06-28T16:26:06.603" v="27159" actId="164"/>
          <ac:spMkLst>
            <pc:docMk/>
            <pc:sldMk cId="767684359" sldId="602"/>
            <ac:spMk id="62" creationId="{72F7C520-55BE-FC70-721F-77408BB772A6}"/>
          </ac:spMkLst>
        </pc:spChg>
        <pc:spChg chg="add mod">
          <ac:chgData name="Oga Yusuke" userId="eaf32524-b8a4-4d3d-af03-96ad69701f79" providerId="ADAL" clId="{91260037-89B3-4942-B8BA-ACED9C959BBD}" dt="2025-06-28T16:26:04.381" v="27158" actId="164"/>
          <ac:spMkLst>
            <pc:docMk/>
            <pc:sldMk cId="767684359" sldId="602"/>
            <ac:spMk id="63" creationId="{CFAF8C32-D8D8-EAA9-5EF5-52870183C206}"/>
          </ac:spMkLst>
        </pc:spChg>
        <pc:spChg chg="add mod">
          <ac:chgData name="Oga Yusuke" userId="eaf32524-b8a4-4d3d-af03-96ad69701f79" providerId="ADAL" clId="{91260037-89B3-4942-B8BA-ACED9C959BBD}" dt="2025-06-28T16:25:00.272" v="27143" actId="164"/>
          <ac:spMkLst>
            <pc:docMk/>
            <pc:sldMk cId="767684359" sldId="602"/>
            <ac:spMk id="64" creationId="{1351623A-5B59-3D90-FDC9-B6810A200B1E}"/>
          </ac:spMkLst>
        </pc:spChg>
        <pc:spChg chg="add mod">
          <ac:chgData name="Oga Yusuke" userId="eaf32524-b8a4-4d3d-af03-96ad69701f79" providerId="ADAL" clId="{91260037-89B3-4942-B8BA-ACED9C959BBD}" dt="2025-06-28T16:27:29.864" v="27221" actId="1076"/>
          <ac:spMkLst>
            <pc:docMk/>
            <pc:sldMk cId="767684359" sldId="602"/>
            <ac:spMk id="78" creationId="{4FF5385C-4CC2-7268-DC25-895B169A712C}"/>
          </ac:spMkLst>
        </pc:spChg>
        <pc:spChg chg="add mod">
          <ac:chgData name="Oga Yusuke" userId="eaf32524-b8a4-4d3d-af03-96ad69701f79" providerId="ADAL" clId="{91260037-89B3-4942-B8BA-ACED9C959BBD}" dt="2025-06-28T16:28:09.732" v="27233" actId="14100"/>
          <ac:spMkLst>
            <pc:docMk/>
            <pc:sldMk cId="767684359" sldId="602"/>
            <ac:spMk id="79" creationId="{75A4D2BD-8614-F73D-1300-B11DA0472070}"/>
          </ac:spMkLst>
        </pc:spChg>
        <pc:grpChg chg="mod topLvl">
          <ac:chgData name="Oga Yusuke" userId="eaf32524-b8a4-4d3d-af03-96ad69701f79" providerId="ADAL" clId="{91260037-89B3-4942-B8BA-ACED9C959BBD}" dt="2025-06-28T16:26:06.603" v="27159" actId="164"/>
          <ac:grpSpMkLst>
            <pc:docMk/>
            <pc:sldMk cId="767684359" sldId="602"/>
            <ac:grpSpMk id="18" creationId="{1F66655F-4298-50E0-6B49-FF407F6697E3}"/>
          </ac:grpSpMkLst>
        </pc:grpChg>
        <pc:grpChg chg="add mod">
          <ac:chgData name="Oga Yusuke" userId="eaf32524-b8a4-4d3d-af03-96ad69701f79" providerId="ADAL" clId="{91260037-89B3-4942-B8BA-ACED9C959BBD}" dt="2025-06-28T16:28:36.260" v="27237" actId="164"/>
          <ac:grpSpMkLst>
            <pc:docMk/>
            <pc:sldMk cId="767684359" sldId="602"/>
            <ac:grpSpMk id="54" creationId="{B0C426C0-EE98-5890-ADB8-03B870F7EE31}"/>
          </ac:grpSpMkLst>
        </pc:grpChg>
        <pc:grpChg chg="add mod">
          <ac:chgData name="Oga Yusuke" userId="eaf32524-b8a4-4d3d-af03-96ad69701f79" providerId="ADAL" clId="{91260037-89B3-4942-B8BA-ACED9C959BBD}" dt="2025-06-28T16:26:06.603" v="27159" actId="164"/>
          <ac:grpSpMkLst>
            <pc:docMk/>
            <pc:sldMk cId="767684359" sldId="602"/>
            <ac:grpSpMk id="59" creationId="{964B034E-DAF7-F8A6-C196-7BBDB5CA3554}"/>
          </ac:grpSpMkLst>
        </pc:grpChg>
        <pc:grpChg chg="add mod">
          <ac:chgData name="Oga Yusuke" userId="eaf32524-b8a4-4d3d-af03-96ad69701f79" providerId="ADAL" clId="{91260037-89B3-4942-B8BA-ACED9C959BBD}" dt="2025-06-28T16:25:23.470" v="27150" actId="1076"/>
          <ac:grpSpMkLst>
            <pc:docMk/>
            <pc:sldMk cId="767684359" sldId="602"/>
            <ac:grpSpMk id="71" creationId="{70F88F60-F552-DE49-BAE2-65706FD6E59C}"/>
          </ac:grpSpMkLst>
        </pc:grpChg>
        <pc:grpChg chg="add mod">
          <ac:chgData name="Oga Yusuke" userId="eaf32524-b8a4-4d3d-af03-96ad69701f79" providerId="ADAL" clId="{91260037-89B3-4942-B8BA-ACED9C959BBD}" dt="2025-06-28T16:26:02.515" v="27157" actId="164"/>
          <ac:grpSpMkLst>
            <pc:docMk/>
            <pc:sldMk cId="767684359" sldId="602"/>
            <ac:grpSpMk id="72" creationId="{C963C9D6-2AA3-4F40-789C-609051C20B52}"/>
          </ac:grpSpMkLst>
        </pc:grpChg>
        <pc:grpChg chg="add mod">
          <ac:chgData name="Oga Yusuke" userId="eaf32524-b8a4-4d3d-af03-96ad69701f79" providerId="ADAL" clId="{91260037-89B3-4942-B8BA-ACED9C959BBD}" dt="2025-06-28T16:26:06.603" v="27159" actId="164"/>
          <ac:grpSpMkLst>
            <pc:docMk/>
            <pc:sldMk cId="767684359" sldId="602"/>
            <ac:grpSpMk id="75" creationId="{10B8BD56-492F-BFEC-1847-F673E754106C}"/>
          </ac:grpSpMkLst>
        </pc:grpChg>
        <pc:grpChg chg="add mod">
          <ac:chgData name="Oga Yusuke" userId="eaf32524-b8a4-4d3d-af03-96ad69701f79" providerId="ADAL" clId="{91260037-89B3-4942-B8BA-ACED9C959BBD}" dt="2025-06-28T16:28:42.131" v="27239" actId="1076"/>
          <ac:grpSpMkLst>
            <pc:docMk/>
            <pc:sldMk cId="767684359" sldId="602"/>
            <ac:grpSpMk id="80" creationId="{F81BBB43-EFDC-E64A-6B8B-CBE03373247C}"/>
          </ac:grpSpMkLst>
        </pc:grpChg>
        <pc:picChg chg="add mod">
          <ac:chgData name="Oga Yusuke" userId="eaf32524-b8a4-4d3d-af03-96ad69701f79" providerId="ADAL" clId="{91260037-89B3-4942-B8BA-ACED9C959BBD}" dt="2025-06-28T16:13:52.925" v="26968" actId="1076"/>
          <ac:picMkLst>
            <pc:docMk/>
            <pc:sldMk cId="767684359" sldId="602"/>
            <ac:picMk id="6" creationId="{8CC64624-7217-E6B1-3AA4-07C2F6D1F40F}"/>
          </ac:picMkLst>
        </pc:picChg>
        <pc:picChg chg="mod">
          <ac:chgData name="Oga Yusuke" userId="eaf32524-b8a4-4d3d-af03-96ad69701f79" providerId="ADAL" clId="{91260037-89B3-4942-B8BA-ACED9C959BBD}" dt="2025-06-28T16:25:48.934" v="27155" actId="165"/>
          <ac:picMkLst>
            <pc:docMk/>
            <pc:sldMk cId="767684359" sldId="602"/>
            <ac:picMk id="20" creationId="{D2B2B4DF-4D7B-965A-1E74-C4958DB72EDB}"/>
          </ac:picMkLst>
        </pc:picChg>
        <pc:picChg chg="add mod topLvl">
          <ac:chgData name="Oga Yusuke" userId="eaf32524-b8a4-4d3d-af03-96ad69701f79" providerId="ADAL" clId="{91260037-89B3-4942-B8BA-ACED9C959BBD}" dt="2025-06-28T16:26:06.603" v="27159" actId="164"/>
          <ac:picMkLst>
            <pc:docMk/>
            <pc:sldMk cId="767684359" sldId="602"/>
            <ac:picMk id="32" creationId="{BE304D54-80D4-8AC7-F318-E1A46224F997}"/>
          </ac:picMkLst>
        </pc:picChg>
        <pc:picChg chg="add mod topLvl">
          <ac:chgData name="Oga Yusuke" userId="eaf32524-b8a4-4d3d-af03-96ad69701f79" providerId="ADAL" clId="{91260037-89B3-4942-B8BA-ACED9C959BBD}" dt="2025-06-28T16:25:48.934" v="27155" actId="165"/>
          <ac:picMkLst>
            <pc:docMk/>
            <pc:sldMk cId="767684359" sldId="602"/>
            <ac:picMk id="34" creationId="{7C0E38A8-1541-AFFD-4CD6-A89B3E0C8BB2}"/>
          </ac:picMkLst>
        </pc:picChg>
        <pc:picChg chg="add mod">
          <ac:chgData name="Oga Yusuke" userId="eaf32524-b8a4-4d3d-af03-96ad69701f79" providerId="ADAL" clId="{91260037-89B3-4942-B8BA-ACED9C959BBD}" dt="2025-06-28T16:06:50.404" v="26916" actId="14100"/>
          <ac:picMkLst>
            <pc:docMk/>
            <pc:sldMk cId="767684359" sldId="602"/>
            <ac:picMk id="39" creationId="{C02A86ED-0469-D3F7-A648-1A4A6B1E421A}"/>
          </ac:picMkLst>
        </pc:picChg>
        <pc:picChg chg="add mod">
          <ac:chgData name="Oga Yusuke" userId="eaf32524-b8a4-4d3d-af03-96ad69701f79" providerId="ADAL" clId="{91260037-89B3-4942-B8BA-ACED9C959BBD}" dt="2025-06-28T16:17:48.674" v="27016" actId="1076"/>
          <ac:picMkLst>
            <pc:docMk/>
            <pc:sldMk cId="767684359" sldId="602"/>
            <ac:picMk id="42" creationId="{66829A78-526F-B179-AAA4-D8BB7C8F26D5}"/>
          </ac:picMkLst>
        </pc:picChg>
        <pc:picChg chg="add mod">
          <ac:chgData name="Oga Yusuke" userId="eaf32524-b8a4-4d3d-af03-96ad69701f79" providerId="ADAL" clId="{91260037-89B3-4942-B8BA-ACED9C959BBD}" dt="2025-06-28T16:17:48.674" v="27016" actId="1076"/>
          <ac:picMkLst>
            <pc:docMk/>
            <pc:sldMk cId="767684359" sldId="602"/>
            <ac:picMk id="43" creationId="{2D9A6A8F-0F58-A0E2-1DA2-8B35AC262952}"/>
          </ac:picMkLst>
        </pc:picChg>
        <pc:picChg chg="add mod">
          <ac:chgData name="Oga Yusuke" userId="eaf32524-b8a4-4d3d-af03-96ad69701f79" providerId="ADAL" clId="{91260037-89B3-4942-B8BA-ACED9C959BBD}" dt="2025-06-28T16:28:36.260" v="27237" actId="164"/>
          <ac:picMkLst>
            <pc:docMk/>
            <pc:sldMk cId="767684359" sldId="602"/>
            <ac:picMk id="48" creationId="{9F8A4891-4486-0992-45B7-F4703079ABA4}"/>
          </ac:picMkLst>
        </pc:picChg>
        <pc:picChg chg="add mod">
          <ac:chgData name="Oga Yusuke" userId="eaf32524-b8a4-4d3d-af03-96ad69701f79" providerId="ADAL" clId="{91260037-89B3-4942-B8BA-ACED9C959BBD}" dt="2025-06-28T16:12:09.349" v="26953" actId="164"/>
          <ac:picMkLst>
            <pc:docMk/>
            <pc:sldMk cId="767684359" sldId="602"/>
            <ac:picMk id="50" creationId="{4B03C011-CA85-37F2-EE5B-35B229147DA1}"/>
          </ac:picMkLst>
        </pc:picChg>
        <pc:picChg chg="add mod">
          <ac:chgData name="Oga Yusuke" userId="eaf32524-b8a4-4d3d-af03-96ad69701f79" providerId="ADAL" clId="{91260037-89B3-4942-B8BA-ACED9C959BBD}" dt="2025-06-28T16:12:09.349" v="26953" actId="164"/>
          <ac:picMkLst>
            <pc:docMk/>
            <pc:sldMk cId="767684359" sldId="602"/>
            <ac:picMk id="52" creationId="{0F77BCC2-EAA4-D442-88B9-3FAD8AF172CD}"/>
          </ac:picMkLst>
        </pc:picChg>
        <pc:picChg chg="add mod">
          <ac:chgData name="Oga Yusuke" userId="eaf32524-b8a4-4d3d-af03-96ad69701f79" providerId="ADAL" clId="{91260037-89B3-4942-B8BA-ACED9C959BBD}" dt="2025-06-28T16:13:49.236" v="26967" actId="208"/>
          <ac:picMkLst>
            <pc:docMk/>
            <pc:sldMk cId="767684359" sldId="602"/>
            <ac:picMk id="55" creationId="{1ACB93F5-75E2-B646-8FAB-EA9C9D8A70BE}"/>
          </ac:picMkLst>
        </pc:picChg>
        <pc:picChg chg="add mod">
          <ac:chgData name="Oga Yusuke" userId="eaf32524-b8a4-4d3d-af03-96ad69701f79" providerId="ADAL" clId="{91260037-89B3-4942-B8BA-ACED9C959BBD}" dt="2025-06-28T16:23:49.586" v="27129" actId="1076"/>
          <ac:picMkLst>
            <pc:docMk/>
            <pc:sldMk cId="767684359" sldId="602"/>
            <ac:picMk id="66" creationId="{0623C4D1-41A9-5278-8A15-B4F13F236EEC}"/>
          </ac:picMkLst>
        </pc:picChg>
        <pc:picChg chg="add mod">
          <ac:chgData name="Oga Yusuke" userId="eaf32524-b8a4-4d3d-af03-96ad69701f79" providerId="ADAL" clId="{91260037-89B3-4942-B8BA-ACED9C959BBD}" dt="2025-06-28T16:28:23.064" v="27235" actId="1076"/>
          <ac:picMkLst>
            <pc:docMk/>
            <pc:sldMk cId="767684359" sldId="602"/>
            <ac:picMk id="68" creationId="{FD9D57C8-B395-32D9-FBD1-714CA4E8C2A7}"/>
          </ac:picMkLst>
        </pc:picChg>
        <pc:cxnChg chg="add mod">
          <ac:chgData name="Oga Yusuke" userId="eaf32524-b8a4-4d3d-af03-96ad69701f79" providerId="ADAL" clId="{91260037-89B3-4942-B8BA-ACED9C959BBD}" dt="2025-06-28T16:27:48.285" v="27227" actId="167"/>
          <ac:cxnSpMkLst>
            <pc:docMk/>
            <pc:sldMk cId="767684359" sldId="602"/>
            <ac:cxnSpMk id="70" creationId="{C12AAFBC-C5F3-7FE2-E361-18D92830DF17}"/>
          </ac:cxnSpMkLst>
        </pc:cxnChg>
      </pc:sldChg>
      <pc:sldChg chg="add del">
        <pc:chgData name="Oga Yusuke" userId="eaf32524-b8a4-4d3d-af03-96ad69701f79" providerId="ADAL" clId="{91260037-89B3-4942-B8BA-ACED9C959BBD}" dt="2025-06-28T09:55:02.644" v="24818"/>
        <pc:sldMkLst>
          <pc:docMk/>
          <pc:sldMk cId="1295675947" sldId="602"/>
        </pc:sldMkLst>
      </pc:sldChg>
      <pc:sldChg chg="addSp delSp modSp new mod ord modShow modNotesTx">
        <pc:chgData name="Oga Yusuke" userId="eaf32524-b8a4-4d3d-af03-96ad69701f79" providerId="ADAL" clId="{91260037-89B3-4942-B8BA-ACED9C959BBD}" dt="2025-06-30T12:48:36.583" v="30108" actId="729"/>
        <pc:sldMkLst>
          <pc:docMk/>
          <pc:sldMk cId="97452297" sldId="603"/>
        </pc:sldMkLst>
        <pc:spChg chg="add mod">
          <ac:chgData name="Oga Yusuke" userId="eaf32524-b8a4-4d3d-af03-96ad69701f79" providerId="ADAL" clId="{91260037-89B3-4942-B8BA-ACED9C959BBD}" dt="2025-06-28T16:38:18.939" v="27330" actId="14100"/>
          <ac:spMkLst>
            <pc:docMk/>
            <pc:sldMk cId="97452297" sldId="603"/>
            <ac:spMk id="4" creationId="{018F4C72-F5D6-B9E9-7488-48A30C5B7FA3}"/>
          </ac:spMkLst>
        </pc:spChg>
        <pc:spChg chg="add mod">
          <ac:chgData name="Oga Yusuke" userId="eaf32524-b8a4-4d3d-af03-96ad69701f79" providerId="ADAL" clId="{91260037-89B3-4942-B8BA-ACED9C959BBD}" dt="2025-06-28T16:37:50.328" v="27293"/>
          <ac:spMkLst>
            <pc:docMk/>
            <pc:sldMk cId="97452297" sldId="603"/>
            <ac:spMk id="5" creationId="{88C57B18-647D-CC17-7C33-153EB60CC56A}"/>
          </ac:spMkLst>
        </pc:spChg>
        <pc:spChg chg="add mod">
          <ac:chgData name="Oga Yusuke" userId="eaf32524-b8a4-4d3d-af03-96ad69701f79" providerId="ADAL" clId="{91260037-89B3-4942-B8BA-ACED9C959BBD}" dt="2025-06-29T00:33:24.015" v="27576" actId="1076"/>
          <ac:spMkLst>
            <pc:docMk/>
            <pc:sldMk cId="97452297" sldId="603"/>
            <ac:spMk id="8" creationId="{32C2BA85-8645-F8A7-E03C-BC53861E5CA8}"/>
          </ac:spMkLst>
        </pc:spChg>
        <pc:spChg chg="add mod">
          <ac:chgData name="Oga Yusuke" userId="eaf32524-b8a4-4d3d-af03-96ad69701f79" providerId="ADAL" clId="{91260037-89B3-4942-B8BA-ACED9C959BBD}" dt="2025-06-29T00:17:37.449" v="27470" actId="1076"/>
          <ac:spMkLst>
            <pc:docMk/>
            <pc:sldMk cId="97452297" sldId="603"/>
            <ac:spMk id="9" creationId="{84B131A1-E9B2-65D5-0D44-D66DF9D364AA}"/>
          </ac:spMkLst>
        </pc:spChg>
        <pc:spChg chg="add mod">
          <ac:chgData name="Oga Yusuke" userId="eaf32524-b8a4-4d3d-af03-96ad69701f79" providerId="ADAL" clId="{91260037-89B3-4942-B8BA-ACED9C959BBD}" dt="2025-06-29T00:17:37.449" v="27470" actId="1076"/>
          <ac:spMkLst>
            <pc:docMk/>
            <pc:sldMk cId="97452297" sldId="603"/>
            <ac:spMk id="10" creationId="{25A0A266-25A2-AAB6-8EB3-79D134F95D3C}"/>
          </ac:spMkLst>
        </pc:spChg>
        <pc:spChg chg="add mod">
          <ac:chgData name="Oga Yusuke" userId="eaf32524-b8a4-4d3d-af03-96ad69701f79" providerId="ADAL" clId="{91260037-89B3-4942-B8BA-ACED9C959BBD}" dt="2025-06-29T00:17:37.449" v="27470" actId="1076"/>
          <ac:spMkLst>
            <pc:docMk/>
            <pc:sldMk cId="97452297" sldId="603"/>
            <ac:spMk id="11" creationId="{34D18C4F-7DDE-E7C4-C3EA-48CDBC6B5410}"/>
          </ac:spMkLst>
        </pc:spChg>
        <pc:spChg chg="add mod">
          <ac:chgData name="Oga Yusuke" userId="eaf32524-b8a4-4d3d-af03-96ad69701f79" providerId="ADAL" clId="{91260037-89B3-4942-B8BA-ACED9C959BBD}" dt="2025-06-29T00:17:37.449" v="27470" actId="1076"/>
          <ac:spMkLst>
            <pc:docMk/>
            <pc:sldMk cId="97452297" sldId="603"/>
            <ac:spMk id="12" creationId="{947E0358-56AA-7A24-760A-A559C7239912}"/>
          </ac:spMkLst>
        </pc:spChg>
        <pc:spChg chg="add mod">
          <ac:chgData name="Oga Yusuke" userId="eaf32524-b8a4-4d3d-af03-96ad69701f79" providerId="ADAL" clId="{91260037-89B3-4942-B8BA-ACED9C959BBD}" dt="2025-06-29T00:17:37.449" v="27470" actId="1076"/>
          <ac:spMkLst>
            <pc:docMk/>
            <pc:sldMk cId="97452297" sldId="603"/>
            <ac:spMk id="13" creationId="{668C16C7-6346-24EC-2CD3-E1F22BF2E141}"/>
          </ac:spMkLst>
        </pc:spChg>
        <pc:spChg chg="add mod topLvl">
          <ac:chgData name="Oga Yusuke" userId="eaf32524-b8a4-4d3d-af03-96ad69701f79" providerId="ADAL" clId="{91260037-89B3-4942-B8BA-ACED9C959BBD}" dt="2025-06-29T03:29:31.136" v="28345" actId="478"/>
          <ac:spMkLst>
            <pc:docMk/>
            <pc:sldMk cId="97452297" sldId="603"/>
            <ac:spMk id="20" creationId="{E4D40C32-66CD-3BA6-FDBF-158BADF3005B}"/>
          </ac:spMkLst>
        </pc:spChg>
        <pc:spChg chg="add mod">
          <ac:chgData name="Oga Yusuke" userId="eaf32524-b8a4-4d3d-af03-96ad69701f79" providerId="ADAL" clId="{91260037-89B3-4942-B8BA-ACED9C959BBD}" dt="2025-06-29T00:40:33.338" v="27642" actId="207"/>
          <ac:spMkLst>
            <pc:docMk/>
            <pc:sldMk cId="97452297" sldId="603"/>
            <ac:spMk id="21" creationId="{0D079F10-9D44-8A8F-4AC3-96237CBD5E8E}"/>
          </ac:spMkLst>
        </pc:spChg>
        <pc:spChg chg="add mod">
          <ac:chgData name="Oga Yusuke" userId="eaf32524-b8a4-4d3d-af03-96ad69701f79" providerId="ADAL" clId="{91260037-89B3-4942-B8BA-ACED9C959BBD}" dt="2025-06-29T00:40:24.813" v="27639" actId="207"/>
          <ac:spMkLst>
            <pc:docMk/>
            <pc:sldMk cId="97452297" sldId="603"/>
            <ac:spMk id="24" creationId="{362DD543-2C8C-59A0-4D55-4430632C0801}"/>
          </ac:spMkLst>
        </pc:spChg>
        <pc:spChg chg="add mod">
          <ac:chgData name="Oga Yusuke" userId="eaf32524-b8a4-4d3d-af03-96ad69701f79" providerId="ADAL" clId="{91260037-89B3-4942-B8BA-ACED9C959BBD}" dt="2025-06-29T00:40:22.043" v="27638" actId="207"/>
          <ac:spMkLst>
            <pc:docMk/>
            <pc:sldMk cId="97452297" sldId="603"/>
            <ac:spMk id="27" creationId="{92397055-36A4-9A12-5784-2FD5CC9D1DDB}"/>
          </ac:spMkLst>
        </pc:spChg>
        <pc:spChg chg="add mod">
          <ac:chgData name="Oga Yusuke" userId="eaf32524-b8a4-4d3d-af03-96ad69701f79" providerId="ADAL" clId="{91260037-89B3-4942-B8BA-ACED9C959BBD}" dt="2025-06-29T00:40:30.821" v="27641" actId="207"/>
          <ac:spMkLst>
            <pc:docMk/>
            <pc:sldMk cId="97452297" sldId="603"/>
            <ac:spMk id="30" creationId="{C0C8D385-07F7-F857-3E2C-425B311027D2}"/>
          </ac:spMkLst>
        </pc:spChg>
        <pc:spChg chg="add mod">
          <ac:chgData name="Oga Yusuke" userId="eaf32524-b8a4-4d3d-af03-96ad69701f79" providerId="ADAL" clId="{91260037-89B3-4942-B8BA-ACED9C959BBD}" dt="2025-06-29T02:41:04.882" v="28103" actId="1076"/>
          <ac:spMkLst>
            <pc:docMk/>
            <pc:sldMk cId="97452297" sldId="603"/>
            <ac:spMk id="36" creationId="{AAC0BEE9-285D-7D78-EA7E-82B0F53E3D59}"/>
          </ac:spMkLst>
        </pc:spChg>
        <pc:spChg chg="add mod">
          <ac:chgData name="Oga Yusuke" userId="eaf32524-b8a4-4d3d-af03-96ad69701f79" providerId="ADAL" clId="{91260037-89B3-4942-B8BA-ACED9C959BBD}" dt="2025-06-29T00:40:27.771" v="27640" actId="207"/>
          <ac:spMkLst>
            <pc:docMk/>
            <pc:sldMk cId="97452297" sldId="603"/>
            <ac:spMk id="40" creationId="{2107CD46-EEEB-2E8F-F9F5-D30BEFABFA01}"/>
          </ac:spMkLst>
        </pc:spChg>
        <pc:spChg chg="add mod">
          <ac:chgData name="Oga Yusuke" userId="eaf32524-b8a4-4d3d-af03-96ad69701f79" providerId="ADAL" clId="{91260037-89B3-4942-B8BA-ACED9C959BBD}" dt="2025-06-29T04:00:44.284" v="28825" actId="20577"/>
          <ac:spMkLst>
            <pc:docMk/>
            <pc:sldMk cId="97452297" sldId="603"/>
            <ac:spMk id="42" creationId="{AEA63F2B-1614-7E12-7162-1ECC7BA7BBDD}"/>
          </ac:spMkLst>
        </pc:spChg>
        <pc:spChg chg="add mod">
          <ac:chgData name="Oga Yusuke" userId="eaf32524-b8a4-4d3d-af03-96ad69701f79" providerId="ADAL" clId="{91260037-89B3-4942-B8BA-ACED9C959BBD}" dt="2025-06-29T02:41:01.933" v="28102" actId="1076"/>
          <ac:spMkLst>
            <pc:docMk/>
            <pc:sldMk cId="97452297" sldId="603"/>
            <ac:spMk id="45" creationId="{7903EC80-C6E7-8A9A-1BF2-F8B7CB20310C}"/>
          </ac:spMkLst>
        </pc:spChg>
        <pc:spChg chg="add mod">
          <ac:chgData name="Oga Yusuke" userId="eaf32524-b8a4-4d3d-af03-96ad69701f79" providerId="ADAL" clId="{91260037-89B3-4942-B8BA-ACED9C959BBD}" dt="2025-06-29T02:41:01.933" v="28102" actId="1076"/>
          <ac:spMkLst>
            <pc:docMk/>
            <pc:sldMk cId="97452297" sldId="603"/>
            <ac:spMk id="46" creationId="{A7739FAB-6AB0-6F5B-D5E7-8E2E6CF00357}"/>
          </ac:spMkLst>
        </pc:spChg>
        <pc:spChg chg="add mod">
          <ac:chgData name="Oga Yusuke" userId="eaf32524-b8a4-4d3d-af03-96ad69701f79" providerId="ADAL" clId="{91260037-89B3-4942-B8BA-ACED9C959BBD}" dt="2025-06-29T02:41:01.933" v="28102" actId="1076"/>
          <ac:spMkLst>
            <pc:docMk/>
            <pc:sldMk cId="97452297" sldId="603"/>
            <ac:spMk id="47" creationId="{EDAD4C65-35E7-DF46-256B-2C33CEE54546}"/>
          </ac:spMkLst>
        </pc:spChg>
        <pc:spChg chg="add mod">
          <ac:chgData name="Oga Yusuke" userId="eaf32524-b8a4-4d3d-af03-96ad69701f79" providerId="ADAL" clId="{91260037-89B3-4942-B8BA-ACED9C959BBD}" dt="2025-06-29T02:41:01.933" v="28102" actId="1076"/>
          <ac:spMkLst>
            <pc:docMk/>
            <pc:sldMk cId="97452297" sldId="603"/>
            <ac:spMk id="48" creationId="{30CB8241-6A9D-29C6-2115-2D9132A95193}"/>
          </ac:spMkLst>
        </pc:spChg>
        <pc:spChg chg="add mod">
          <ac:chgData name="Oga Yusuke" userId="eaf32524-b8a4-4d3d-af03-96ad69701f79" providerId="ADAL" clId="{91260037-89B3-4942-B8BA-ACED9C959BBD}" dt="2025-06-29T02:41:01.933" v="28102" actId="1076"/>
          <ac:spMkLst>
            <pc:docMk/>
            <pc:sldMk cId="97452297" sldId="603"/>
            <ac:spMk id="49" creationId="{6187F96E-E4DA-CD43-62C5-EE3B5764C60E}"/>
          </ac:spMkLst>
        </pc:spChg>
        <pc:spChg chg="add mod">
          <ac:chgData name="Oga Yusuke" userId="eaf32524-b8a4-4d3d-af03-96ad69701f79" providerId="ADAL" clId="{91260037-89B3-4942-B8BA-ACED9C959BBD}" dt="2025-06-29T03:43:34.319" v="28487" actId="1076"/>
          <ac:spMkLst>
            <pc:docMk/>
            <pc:sldMk cId="97452297" sldId="603"/>
            <ac:spMk id="50" creationId="{08AB79E2-2E82-3E21-4A0C-249C5EE5EDD5}"/>
          </ac:spMkLst>
        </pc:spChg>
        <pc:spChg chg="mod">
          <ac:chgData name="Oga Yusuke" userId="eaf32524-b8a4-4d3d-af03-96ad69701f79" providerId="ADAL" clId="{91260037-89B3-4942-B8BA-ACED9C959BBD}" dt="2025-06-29T02:38:42.297" v="28085" actId="1076"/>
          <ac:spMkLst>
            <pc:docMk/>
            <pc:sldMk cId="97452297" sldId="603"/>
            <ac:spMk id="53" creationId="{D88DB2A7-FC6B-B9E4-15EF-6FE14ABAD28B}"/>
          </ac:spMkLst>
        </pc:spChg>
        <pc:spChg chg="mod">
          <ac:chgData name="Oga Yusuke" userId="eaf32524-b8a4-4d3d-af03-96ad69701f79" providerId="ADAL" clId="{91260037-89B3-4942-B8BA-ACED9C959BBD}" dt="2025-06-29T02:38:12.308" v="28078"/>
          <ac:spMkLst>
            <pc:docMk/>
            <pc:sldMk cId="97452297" sldId="603"/>
            <ac:spMk id="54" creationId="{A343F320-F329-9388-7EB7-86C2B733893B}"/>
          </ac:spMkLst>
        </pc:spChg>
        <pc:spChg chg="mod">
          <ac:chgData name="Oga Yusuke" userId="eaf32524-b8a4-4d3d-af03-96ad69701f79" providerId="ADAL" clId="{91260037-89B3-4942-B8BA-ACED9C959BBD}" dt="2025-06-29T02:38:12.308" v="28078"/>
          <ac:spMkLst>
            <pc:docMk/>
            <pc:sldMk cId="97452297" sldId="603"/>
            <ac:spMk id="55" creationId="{75F98C57-20A2-D761-0273-91866E713FA3}"/>
          </ac:spMkLst>
        </pc:spChg>
        <pc:spChg chg="mod">
          <ac:chgData name="Oga Yusuke" userId="eaf32524-b8a4-4d3d-af03-96ad69701f79" providerId="ADAL" clId="{91260037-89B3-4942-B8BA-ACED9C959BBD}" dt="2025-06-29T02:38:12.308" v="28078"/>
          <ac:spMkLst>
            <pc:docMk/>
            <pc:sldMk cId="97452297" sldId="603"/>
            <ac:spMk id="56" creationId="{F1A31E9A-7116-FA29-9C19-88E24CF66FD1}"/>
          </ac:spMkLst>
        </pc:spChg>
        <pc:spChg chg="mod">
          <ac:chgData name="Oga Yusuke" userId="eaf32524-b8a4-4d3d-af03-96ad69701f79" providerId="ADAL" clId="{91260037-89B3-4942-B8BA-ACED9C959BBD}" dt="2025-06-29T02:38:45.697" v="28086" actId="571"/>
          <ac:spMkLst>
            <pc:docMk/>
            <pc:sldMk cId="97452297" sldId="603"/>
            <ac:spMk id="59" creationId="{84A20FF8-8FB3-3BFF-39CA-FF8DD298FAD4}"/>
          </ac:spMkLst>
        </pc:spChg>
        <pc:spChg chg="mod">
          <ac:chgData name="Oga Yusuke" userId="eaf32524-b8a4-4d3d-af03-96ad69701f79" providerId="ADAL" clId="{91260037-89B3-4942-B8BA-ACED9C959BBD}" dt="2025-06-29T02:38:45.697" v="28086" actId="571"/>
          <ac:spMkLst>
            <pc:docMk/>
            <pc:sldMk cId="97452297" sldId="603"/>
            <ac:spMk id="60" creationId="{96923CCA-3408-FAB6-A82A-BD032C11CC0A}"/>
          </ac:spMkLst>
        </pc:spChg>
        <pc:spChg chg="mod">
          <ac:chgData name="Oga Yusuke" userId="eaf32524-b8a4-4d3d-af03-96ad69701f79" providerId="ADAL" clId="{91260037-89B3-4942-B8BA-ACED9C959BBD}" dt="2025-06-29T02:38:45.697" v="28086" actId="571"/>
          <ac:spMkLst>
            <pc:docMk/>
            <pc:sldMk cId="97452297" sldId="603"/>
            <ac:spMk id="61" creationId="{ECE22171-BE37-504C-CAEF-27C74632DA12}"/>
          </ac:spMkLst>
        </pc:spChg>
        <pc:spChg chg="mod">
          <ac:chgData name="Oga Yusuke" userId="eaf32524-b8a4-4d3d-af03-96ad69701f79" providerId="ADAL" clId="{91260037-89B3-4942-B8BA-ACED9C959BBD}" dt="2025-06-29T02:38:45.697" v="28086" actId="571"/>
          <ac:spMkLst>
            <pc:docMk/>
            <pc:sldMk cId="97452297" sldId="603"/>
            <ac:spMk id="62" creationId="{1A2F64C5-57CD-6886-8743-FFE5E0DADA8C}"/>
          </ac:spMkLst>
        </pc:spChg>
        <pc:spChg chg="mod">
          <ac:chgData name="Oga Yusuke" userId="eaf32524-b8a4-4d3d-af03-96ad69701f79" providerId="ADAL" clId="{91260037-89B3-4942-B8BA-ACED9C959BBD}" dt="2025-06-29T02:38:47.564" v="28087" actId="571"/>
          <ac:spMkLst>
            <pc:docMk/>
            <pc:sldMk cId="97452297" sldId="603"/>
            <ac:spMk id="65" creationId="{FF2F32D5-32AB-CFE7-D8D6-DF79A85001A2}"/>
          </ac:spMkLst>
        </pc:spChg>
        <pc:spChg chg="mod">
          <ac:chgData name="Oga Yusuke" userId="eaf32524-b8a4-4d3d-af03-96ad69701f79" providerId="ADAL" clId="{91260037-89B3-4942-B8BA-ACED9C959BBD}" dt="2025-06-29T02:38:47.564" v="28087" actId="571"/>
          <ac:spMkLst>
            <pc:docMk/>
            <pc:sldMk cId="97452297" sldId="603"/>
            <ac:spMk id="66" creationId="{D93FA7CA-FDF9-7FE6-CB88-7A232023F9A6}"/>
          </ac:spMkLst>
        </pc:spChg>
        <pc:spChg chg="mod">
          <ac:chgData name="Oga Yusuke" userId="eaf32524-b8a4-4d3d-af03-96ad69701f79" providerId="ADAL" clId="{91260037-89B3-4942-B8BA-ACED9C959BBD}" dt="2025-06-29T02:38:47.564" v="28087" actId="571"/>
          <ac:spMkLst>
            <pc:docMk/>
            <pc:sldMk cId="97452297" sldId="603"/>
            <ac:spMk id="67" creationId="{F0DF43A3-5F45-94D4-B5AE-403ED649D9B4}"/>
          </ac:spMkLst>
        </pc:spChg>
        <pc:spChg chg="mod">
          <ac:chgData name="Oga Yusuke" userId="eaf32524-b8a4-4d3d-af03-96ad69701f79" providerId="ADAL" clId="{91260037-89B3-4942-B8BA-ACED9C959BBD}" dt="2025-06-29T02:38:47.564" v="28087" actId="571"/>
          <ac:spMkLst>
            <pc:docMk/>
            <pc:sldMk cId="97452297" sldId="603"/>
            <ac:spMk id="68" creationId="{B4C30F8F-7375-A5B6-9FC5-8FD5258A9158}"/>
          </ac:spMkLst>
        </pc:spChg>
        <pc:spChg chg="mod">
          <ac:chgData name="Oga Yusuke" userId="eaf32524-b8a4-4d3d-af03-96ad69701f79" providerId="ADAL" clId="{91260037-89B3-4942-B8BA-ACED9C959BBD}" dt="2025-06-29T02:38:49.898" v="28088" actId="571"/>
          <ac:spMkLst>
            <pc:docMk/>
            <pc:sldMk cId="97452297" sldId="603"/>
            <ac:spMk id="71" creationId="{3C2F8EF0-47A8-2C2A-7710-7E46E205D77E}"/>
          </ac:spMkLst>
        </pc:spChg>
        <pc:spChg chg="mod">
          <ac:chgData name="Oga Yusuke" userId="eaf32524-b8a4-4d3d-af03-96ad69701f79" providerId="ADAL" clId="{91260037-89B3-4942-B8BA-ACED9C959BBD}" dt="2025-06-29T02:38:49.898" v="28088" actId="571"/>
          <ac:spMkLst>
            <pc:docMk/>
            <pc:sldMk cId="97452297" sldId="603"/>
            <ac:spMk id="72" creationId="{EC36334A-906E-A269-500D-D57D6AF2A80C}"/>
          </ac:spMkLst>
        </pc:spChg>
        <pc:spChg chg="mod">
          <ac:chgData name="Oga Yusuke" userId="eaf32524-b8a4-4d3d-af03-96ad69701f79" providerId="ADAL" clId="{91260037-89B3-4942-B8BA-ACED9C959BBD}" dt="2025-06-29T02:38:49.898" v="28088" actId="571"/>
          <ac:spMkLst>
            <pc:docMk/>
            <pc:sldMk cId="97452297" sldId="603"/>
            <ac:spMk id="73" creationId="{70A54692-81E7-2249-FB03-0EFA03CE74C4}"/>
          </ac:spMkLst>
        </pc:spChg>
        <pc:spChg chg="mod">
          <ac:chgData name="Oga Yusuke" userId="eaf32524-b8a4-4d3d-af03-96ad69701f79" providerId="ADAL" clId="{91260037-89B3-4942-B8BA-ACED9C959BBD}" dt="2025-06-29T02:38:49.898" v="28088" actId="571"/>
          <ac:spMkLst>
            <pc:docMk/>
            <pc:sldMk cId="97452297" sldId="603"/>
            <ac:spMk id="74" creationId="{E8BFA10A-2444-C99E-3468-86742D79999A}"/>
          </ac:spMkLst>
        </pc:spChg>
        <pc:spChg chg="mod">
          <ac:chgData name="Oga Yusuke" userId="eaf32524-b8a4-4d3d-af03-96ad69701f79" providerId="ADAL" clId="{91260037-89B3-4942-B8BA-ACED9C959BBD}" dt="2025-06-29T02:38:56.288" v="28091" actId="571"/>
          <ac:spMkLst>
            <pc:docMk/>
            <pc:sldMk cId="97452297" sldId="603"/>
            <ac:spMk id="89" creationId="{244E33A1-14B8-0CD7-16FB-2FDF59DCB451}"/>
          </ac:spMkLst>
        </pc:spChg>
        <pc:spChg chg="mod">
          <ac:chgData name="Oga Yusuke" userId="eaf32524-b8a4-4d3d-af03-96ad69701f79" providerId="ADAL" clId="{91260037-89B3-4942-B8BA-ACED9C959BBD}" dt="2025-06-29T02:38:56.288" v="28091" actId="571"/>
          <ac:spMkLst>
            <pc:docMk/>
            <pc:sldMk cId="97452297" sldId="603"/>
            <ac:spMk id="90" creationId="{6186FA10-3C0F-0FAC-FF15-303EF0C69635}"/>
          </ac:spMkLst>
        </pc:spChg>
        <pc:spChg chg="mod">
          <ac:chgData name="Oga Yusuke" userId="eaf32524-b8a4-4d3d-af03-96ad69701f79" providerId="ADAL" clId="{91260037-89B3-4942-B8BA-ACED9C959BBD}" dt="2025-06-29T02:38:56.288" v="28091" actId="571"/>
          <ac:spMkLst>
            <pc:docMk/>
            <pc:sldMk cId="97452297" sldId="603"/>
            <ac:spMk id="91" creationId="{C3427943-36D6-D298-AF42-7A2C7F73F6AE}"/>
          </ac:spMkLst>
        </pc:spChg>
        <pc:spChg chg="mod">
          <ac:chgData name="Oga Yusuke" userId="eaf32524-b8a4-4d3d-af03-96ad69701f79" providerId="ADAL" clId="{91260037-89B3-4942-B8BA-ACED9C959BBD}" dt="2025-06-29T02:38:56.288" v="28091" actId="571"/>
          <ac:spMkLst>
            <pc:docMk/>
            <pc:sldMk cId="97452297" sldId="603"/>
            <ac:spMk id="92" creationId="{19DCC5C0-F845-E40A-C1A2-3DC8DD5AB1ED}"/>
          </ac:spMkLst>
        </pc:spChg>
        <pc:spChg chg="mod">
          <ac:chgData name="Oga Yusuke" userId="eaf32524-b8a4-4d3d-af03-96ad69701f79" providerId="ADAL" clId="{91260037-89B3-4942-B8BA-ACED9C959BBD}" dt="2025-06-29T02:38:57.919" v="28092" actId="571"/>
          <ac:spMkLst>
            <pc:docMk/>
            <pc:sldMk cId="97452297" sldId="603"/>
            <ac:spMk id="95" creationId="{887F2C34-BC15-26AF-4F2B-782F56AF8699}"/>
          </ac:spMkLst>
        </pc:spChg>
        <pc:spChg chg="mod">
          <ac:chgData name="Oga Yusuke" userId="eaf32524-b8a4-4d3d-af03-96ad69701f79" providerId="ADAL" clId="{91260037-89B3-4942-B8BA-ACED9C959BBD}" dt="2025-06-29T02:38:57.919" v="28092" actId="571"/>
          <ac:spMkLst>
            <pc:docMk/>
            <pc:sldMk cId="97452297" sldId="603"/>
            <ac:spMk id="96" creationId="{6DD3022D-87D8-4AA5-9DBE-5F1BB9803BCA}"/>
          </ac:spMkLst>
        </pc:spChg>
        <pc:spChg chg="mod">
          <ac:chgData name="Oga Yusuke" userId="eaf32524-b8a4-4d3d-af03-96ad69701f79" providerId="ADAL" clId="{91260037-89B3-4942-B8BA-ACED9C959BBD}" dt="2025-06-29T02:38:57.919" v="28092" actId="571"/>
          <ac:spMkLst>
            <pc:docMk/>
            <pc:sldMk cId="97452297" sldId="603"/>
            <ac:spMk id="97" creationId="{8FC84F3B-A241-C9E4-4F3B-56A5DFD1BD69}"/>
          </ac:spMkLst>
        </pc:spChg>
        <pc:spChg chg="mod">
          <ac:chgData name="Oga Yusuke" userId="eaf32524-b8a4-4d3d-af03-96ad69701f79" providerId="ADAL" clId="{91260037-89B3-4942-B8BA-ACED9C959BBD}" dt="2025-06-29T02:38:57.919" v="28092" actId="571"/>
          <ac:spMkLst>
            <pc:docMk/>
            <pc:sldMk cId="97452297" sldId="603"/>
            <ac:spMk id="98" creationId="{A8BD3426-6605-C735-0635-44C8EB2165CF}"/>
          </ac:spMkLst>
        </pc:spChg>
        <pc:spChg chg="add mod">
          <ac:chgData name="Oga Yusuke" userId="eaf32524-b8a4-4d3d-af03-96ad69701f79" providerId="ADAL" clId="{91260037-89B3-4942-B8BA-ACED9C959BBD}" dt="2025-06-29T02:41:15.913" v="28108" actId="1076"/>
          <ac:spMkLst>
            <pc:docMk/>
            <pc:sldMk cId="97452297" sldId="603"/>
            <ac:spMk id="100" creationId="{F46DEF41-7953-A079-2D4C-3A0D7B68C126}"/>
          </ac:spMkLst>
        </pc:spChg>
        <pc:spChg chg="add mod">
          <ac:chgData name="Oga Yusuke" userId="eaf32524-b8a4-4d3d-af03-96ad69701f79" providerId="ADAL" clId="{91260037-89B3-4942-B8BA-ACED9C959BBD}" dt="2025-06-29T03:43:11.158" v="28480" actId="14100"/>
          <ac:spMkLst>
            <pc:docMk/>
            <pc:sldMk cId="97452297" sldId="603"/>
            <ac:spMk id="105" creationId="{9139A420-71C3-F4F7-3061-C89FA357986F}"/>
          </ac:spMkLst>
        </pc:spChg>
        <pc:spChg chg="add mod">
          <ac:chgData name="Oga Yusuke" userId="eaf32524-b8a4-4d3d-af03-96ad69701f79" providerId="ADAL" clId="{91260037-89B3-4942-B8BA-ACED9C959BBD}" dt="2025-06-29T03:43:58.554" v="28497" actId="20577"/>
          <ac:spMkLst>
            <pc:docMk/>
            <pc:sldMk cId="97452297" sldId="603"/>
            <ac:spMk id="106" creationId="{DF8AFCB0-FC87-44E7-6EA0-93034E3B2440}"/>
          </ac:spMkLst>
        </pc:spChg>
        <pc:spChg chg="add mod">
          <ac:chgData name="Oga Yusuke" userId="eaf32524-b8a4-4d3d-af03-96ad69701f79" providerId="ADAL" clId="{91260037-89B3-4942-B8BA-ACED9C959BBD}" dt="2025-06-29T03:39:44.889" v="28419" actId="1076"/>
          <ac:spMkLst>
            <pc:docMk/>
            <pc:sldMk cId="97452297" sldId="603"/>
            <ac:spMk id="110" creationId="{C13677C7-49F4-58A9-5AD2-2C84C01079CD}"/>
          </ac:spMkLst>
        </pc:spChg>
        <pc:grpChg chg="add mod">
          <ac:chgData name="Oga Yusuke" userId="eaf32524-b8a4-4d3d-af03-96ad69701f79" providerId="ADAL" clId="{91260037-89B3-4942-B8BA-ACED9C959BBD}" dt="2025-06-29T02:41:01.933" v="28102" actId="1076"/>
          <ac:grpSpMkLst>
            <pc:docMk/>
            <pc:sldMk cId="97452297" sldId="603"/>
            <ac:grpSpMk id="31" creationId="{A7D273D0-FBB3-4EBE-11B0-0C465EBB083E}"/>
          </ac:grpSpMkLst>
        </pc:grpChg>
        <pc:grpChg chg="add mod">
          <ac:chgData name="Oga Yusuke" userId="eaf32524-b8a4-4d3d-af03-96ad69701f79" providerId="ADAL" clId="{91260037-89B3-4942-B8BA-ACED9C959BBD}" dt="2025-06-29T02:34:49.880" v="27984" actId="1076"/>
          <ac:grpSpMkLst>
            <pc:docMk/>
            <pc:sldMk cId="97452297" sldId="603"/>
            <ac:grpSpMk id="33" creationId="{F60FCD7D-76CA-FABE-9749-401256AD434C}"/>
          </ac:grpSpMkLst>
        </pc:grpChg>
        <pc:grpChg chg="add mod">
          <ac:chgData name="Oga Yusuke" userId="eaf32524-b8a4-4d3d-af03-96ad69701f79" providerId="ADAL" clId="{91260037-89B3-4942-B8BA-ACED9C959BBD}" dt="2025-06-29T02:41:01.933" v="28102" actId="1076"/>
          <ac:grpSpMkLst>
            <pc:docMk/>
            <pc:sldMk cId="97452297" sldId="603"/>
            <ac:grpSpMk id="34" creationId="{0D70D147-2730-9109-336D-7918186F057B}"/>
          </ac:grpSpMkLst>
        </pc:grpChg>
        <pc:grpChg chg="add mod">
          <ac:chgData name="Oga Yusuke" userId="eaf32524-b8a4-4d3d-af03-96ad69701f79" providerId="ADAL" clId="{91260037-89B3-4942-B8BA-ACED9C959BBD}" dt="2025-06-29T02:41:01.933" v="28102" actId="1076"/>
          <ac:grpSpMkLst>
            <pc:docMk/>
            <pc:sldMk cId="97452297" sldId="603"/>
            <ac:grpSpMk id="35" creationId="{B67E1FCA-93C1-CCFC-8A0B-01FEC7256F90}"/>
          </ac:grpSpMkLst>
        </pc:grpChg>
        <pc:grpChg chg="add mod">
          <ac:chgData name="Oga Yusuke" userId="eaf32524-b8a4-4d3d-af03-96ad69701f79" providerId="ADAL" clId="{91260037-89B3-4942-B8BA-ACED9C959BBD}" dt="2025-06-29T00:42:19.770" v="27680" actId="1076"/>
          <ac:grpSpMkLst>
            <pc:docMk/>
            <pc:sldMk cId="97452297" sldId="603"/>
            <ac:grpSpMk id="41" creationId="{E493BDDD-7EFB-0C22-8100-D5BF7DCC2B4F}"/>
          </ac:grpSpMkLst>
        </pc:grpChg>
        <pc:grpChg chg="add mod">
          <ac:chgData name="Oga Yusuke" userId="eaf32524-b8a4-4d3d-af03-96ad69701f79" providerId="ADAL" clId="{91260037-89B3-4942-B8BA-ACED9C959BBD}" dt="2025-06-29T03:38:16.623" v="28402" actId="1076"/>
          <ac:grpSpMkLst>
            <pc:docMk/>
            <pc:sldMk cId="97452297" sldId="603"/>
            <ac:grpSpMk id="51" creationId="{B2DEC043-DFA9-FCC0-9E4D-09FA0D4E9A2C}"/>
          </ac:grpSpMkLst>
        </pc:grpChg>
        <pc:grpChg chg="mod">
          <ac:chgData name="Oga Yusuke" userId="eaf32524-b8a4-4d3d-af03-96ad69701f79" providerId="ADAL" clId="{91260037-89B3-4942-B8BA-ACED9C959BBD}" dt="2025-06-29T02:38:12.308" v="28078"/>
          <ac:grpSpMkLst>
            <pc:docMk/>
            <pc:sldMk cId="97452297" sldId="603"/>
            <ac:grpSpMk id="52" creationId="{FE557247-6182-5E45-9C34-158878FE5119}"/>
          </ac:grpSpMkLst>
        </pc:grpChg>
        <pc:grpChg chg="add mod">
          <ac:chgData name="Oga Yusuke" userId="eaf32524-b8a4-4d3d-af03-96ad69701f79" providerId="ADAL" clId="{91260037-89B3-4942-B8BA-ACED9C959BBD}" dt="2025-06-29T03:47:13.924" v="28498" actId="1076"/>
          <ac:grpSpMkLst>
            <pc:docMk/>
            <pc:sldMk cId="97452297" sldId="603"/>
            <ac:grpSpMk id="57" creationId="{5004047F-6AAB-4CE6-D245-550AE8C57A15}"/>
          </ac:grpSpMkLst>
        </pc:grpChg>
        <pc:grpChg chg="mod">
          <ac:chgData name="Oga Yusuke" userId="eaf32524-b8a4-4d3d-af03-96ad69701f79" providerId="ADAL" clId="{91260037-89B3-4942-B8BA-ACED9C959BBD}" dt="2025-06-29T02:38:45.697" v="28086" actId="571"/>
          <ac:grpSpMkLst>
            <pc:docMk/>
            <pc:sldMk cId="97452297" sldId="603"/>
            <ac:grpSpMk id="58" creationId="{69627E00-BD2F-C1E2-5E61-2DDFEA097F95}"/>
          </ac:grpSpMkLst>
        </pc:grpChg>
        <pc:grpChg chg="add mod">
          <ac:chgData name="Oga Yusuke" userId="eaf32524-b8a4-4d3d-af03-96ad69701f79" providerId="ADAL" clId="{91260037-89B3-4942-B8BA-ACED9C959BBD}" dt="2025-06-29T03:38:16.623" v="28402" actId="1076"/>
          <ac:grpSpMkLst>
            <pc:docMk/>
            <pc:sldMk cId="97452297" sldId="603"/>
            <ac:grpSpMk id="63" creationId="{B284FA52-993E-4740-3157-CD038D8403DB}"/>
          </ac:grpSpMkLst>
        </pc:grpChg>
        <pc:grpChg chg="mod">
          <ac:chgData name="Oga Yusuke" userId="eaf32524-b8a4-4d3d-af03-96ad69701f79" providerId="ADAL" clId="{91260037-89B3-4942-B8BA-ACED9C959BBD}" dt="2025-06-29T02:38:47.564" v="28087" actId="571"/>
          <ac:grpSpMkLst>
            <pc:docMk/>
            <pc:sldMk cId="97452297" sldId="603"/>
            <ac:grpSpMk id="64" creationId="{200905B2-0E0E-AE34-71DE-A8EE04CD4798}"/>
          </ac:grpSpMkLst>
        </pc:grpChg>
        <pc:grpChg chg="add mod">
          <ac:chgData name="Oga Yusuke" userId="eaf32524-b8a4-4d3d-af03-96ad69701f79" providerId="ADAL" clId="{91260037-89B3-4942-B8BA-ACED9C959BBD}" dt="2025-06-29T03:38:16.623" v="28402" actId="1076"/>
          <ac:grpSpMkLst>
            <pc:docMk/>
            <pc:sldMk cId="97452297" sldId="603"/>
            <ac:grpSpMk id="69" creationId="{F9075EBD-0407-A65B-215B-82A3D19F0307}"/>
          </ac:grpSpMkLst>
        </pc:grpChg>
        <pc:grpChg chg="mod">
          <ac:chgData name="Oga Yusuke" userId="eaf32524-b8a4-4d3d-af03-96ad69701f79" providerId="ADAL" clId="{91260037-89B3-4942-B8BA-ACED9C959BBD}" dt="2025-06-29T02:38:49.898" v="28088" actId="571"/>
          <ac:grpSpMkLst>
            <pc:docMk/>
            <pc:sldMk cId="97452297" sldId="603"/>
            <ac:grpSpMk id="70" creationId="{097F48A3-0573-094B-A068-CE949E58D43A}"/>
          </ac:grpSpMkLst>
        </pc:grpChg>
        <pc:grpChg chg="add mod">
          <ac:chgData name="Oga Yusuke" userId="eaf32524-b8a4-4d3d-af03-96ad69701f79" providerId="ADAL" clId="{91260037-89B3-4942-B8BA-ACED9C959BBD}" dt="2025-06-29T03:38:16.623" v="28402" actId="1076"/>
          <ac:grpSpMkLst>
            <pc:docMk/>
            <pc:sldMk cId="97452297" sldId="603"/>
            <ac:grpSpMk id="87" creationId="{1187B3BE-C5CF-4924-0734-32949E695882}"/>
          </ac:grpSpMkLst>
        </pc:grpChg>
        <pc:grpChg chg="mod">
          <ac:chgData name="Oga Yusuke" userId="eaf32524-b8a4-4d3d-af03-96ad69701f79" providerId="ADAL" clId="{91260037-89B3-4942-B8BA-ACED9C959BBD}" dt="2025-06-29T02:38:56.288" v="28091" actId="571"/>
          <ac:grpSpMkLst>
            <pc:docMk/>
            <pc:sldMk cId="97452297" sldId="603"/>
            <ac:grpSpMk id="88" creationId="{861DDDB5-2701-C80B-77E8-16E1260BB867}"/>
          </ac:grpSpMkLst>
        </pc:grpChg>
        <pc:grpChg chg="add mod">
          <ac:chgData name="Oga Yusuke" userId="eaf32524-b8a4-4d3d-af03-96ad69701f79" providerId="ADAL" clId="{91260037-89B3-4942-B8BA-ACED9C959BBD}" dt="2025-06-29T03:38:16.623" v="28402" actId="1076"/>
          <ac:grpSpMkLst>
            <pc:docMk/>
            <pc:sldMk cId="97452297" sldId="603"/>
            <ac:grpSpMk id="93" creationId="{24D6ADCA-2DEC-76BE-94C9-D52E03326C0E}"/>
          </ac:grpSpMkLst>
        </pc:grpChg>
        <pc:grpChg chg="mod">
          <ac:chgData name="Oga Yusuke" userId="eaf32524-b8a4-4d3d-af03-96ad69701f79" providerId="ADAL" clId="{91260037-89B3-4942-B8BA-ACED9C959BBD}" dt="2025-06-29T02:38:57.919" v="28092" actId="571"/>
          <ac:grpSpMkLst>
            <pc:docMk/>
            <pc:sldMk cId="97452297" sldId="603"/>
            <ac:grpSpMk id="94" creationId="{78009780-05D5-0250-D5F6-B1834B4A98D8}"/>
          </ac:grpSpMkLst>
        </pc:grpChg>
        <pc:picChg chg="add mod">
          <ac:chgData name="Oga Yusuke" userId="eaf32524-b8a4-4d3d-af03-96ad69701f79" providerId="ADAL" clId="{91260037-89B3-4942-B8BA-ACED9C959BBD}" dt="2025-06-28T16:38:32.704" v="27334" actId="1076"/>
          <ac:picMkLst>
            <pc:docMk/>
            <pc:sldMk cId="97452297" sldId="603"/>
            <ac:picMk id="6" creationId="{9D3AA3AA-125C-DB6A-7B90-5CD515055F6E}"/>
          </ac:picMkLst>
        </pc:picChg>
        <pc:picChg chg="add mod">
          <ac:chgData name="Oga Yusuke" userId="eaf32524-b8a4-4d3d-af03-96ad69701f79" providerId="ADAL" clId="{91260037-89B3-4942-B8BA-ACED9C959BBD}" dt="2025-06-29T00:29:32.611" v="27532" actId="164"/>
          <ac:picMkLst>
            <pc:docMk/>
            <pc:sldMk cId="97452297" sldId="603"/>
            <ac:picMk id="15" creationId="{0B1FBF1B-7F5D-6E0D-A10C-5C9DDCE28B1B}"/>
          </ac:picMkLst>
        </pc:picChg>
        <pc:picChg chg="add mod">
          <ac:chgData name="Oga Yusuke" userId="eaf32524-b8a4-4d3d-af03-96ad69701f79" providerId="ADAL" clId="{91260037-89B3-4942-B8BA-ACED9C959BBD}" dt="2025-06-29T00:29:32.611" v="27532" actId="164"/>
          <ac:picMkLst>
            <pc:docMk/>
            <pc:sldMk cId="97452297" sldId="603"/>
            <ac:picMk id="17" creationId="{4E545D56-6FE6-396B-7220-2D453D2D8DF9}"/>
          </ac:picMkLst>
        </pc:picChg>
        <pc:picChg chg="add mod">
          <ac:chgData name="Oga Yusuke" userId="eaf32524-b8a4-4d3d-af03-96ad69701f79" providerId="ADAL" clId="{91260037-89B3-4942-B8BA-ACED9C959BBD}" dt="2025-06-29T00:29:38.923" v="27534" actId="164"/>
          <ac:picMkLst>
            <pc:docMk/>
            <pc:sldMk cId="97452297" sldId="603"/>
            <ac:picMk id="23" creationId="{47883709-F12F-03A1-4AA6-526497CF2504}"/>
          </ac:picMkLst>
        </pc:picChg>
        <pc:picChg chg="add mod">
          <ac:chgData name="Oga Yusuke" userId="eaf32524-b8a4-4d3d-af03-96ad69701f79" providerId="ADAL" clId="{91260037-89B3-4942-B8BA-ACED9C959BBD}" dt="2025-06-29T00:29:35.136" v="27533" actId="164"/>
          <ac:picMkLst>
            <pc:docMk/>
            <pc:sldMk cId="97452297" sldId="603"/>
            <ac:picMk id="26" creationId="{E670882B-210F-68D9-3EE2-A90155F31DB5}"/>
          </ac:picMkLst>
        </pc:picChg>
        <pc:picChg chg="add mod">
          <ac:chgData name="Oga Yusuke" userId="eaf32524-b8a4-4d3d-af03-96ad69701f79" providerId="ADAL" clId="{91260037-89B3-4942-B8BA-ACED9C959BBD}" dt="2025-06-29T00:29:23.723" v="27530" actId="164"/>
          <ac:picMkLst>
            <pc:docMk/>
            <pc:sldMk cId="97452297" sldId="603"/>
            <ac:picMk id="29" creationId="{DD5AF265-7B88-5CB3-C5E8-5DD2A497F098}"/>
          </ac:picMkLst>
        </pc:picChg>
        <pc:picChg chg="add mod">
          <ac:chgData name="Oga Yusuke" userId="eaf32524-b8a4-4d3d-af03-96ad69701f79" providerId="ADAL" clId="{91260037-89B3-4942-B8BA-ACED9C959BBD}" dt="2025-06-29T00:31:48.241" v="27559" actId="164"/>
          <ac:picMkLst>
            <pc:docMk/>
            <pc:sldMk cId="97452297" sldId="603"/>
            <ac:picMk id="39" creationId="{C7ABEEE7-84CF-7E5E-91A1-7DF39154FE62}"/>
          </ac:picMkLst>
        </pc:picChg>
        <pc:picChg chg="add mod">
          <ac:chgData name="Oga Yusuke" userId="eaf32524-b8a4-4d3d-af03-96ad69701f79" providerId="ADAL" clId="{91260037-89B3-4942-B8BA-ACED9C959BBD}" dt="2025-06-29T03:43:28.953" v="28486" actId="1076"/>
          <ac:picMkLst>
            <pc:docMk/>
            <pc:sldMk cId="97452297" sldId="603"/>
            <ac:picMk id="44" creationId="{19702ECE-0083-7E9C-A675-6D5A52602C5E}"/>
          </ac:picMkLst>
        </pc:picChg>
        <pc:picChg chg="add mod">
          <ac:chgData name="Oga Yusuke" userId="eaf32524-b8a4-4d3d-af03-96ad69701f79" providerId="ADAL" clId="{91260037-89B3-4942-B8BA-ACED9C959BBD}" dt="2025-06-29T03:29:36.478" v="28346" actId="1076"/>
          <ac:picMkLst>
            <pc:docMk/>
            <pc:sldMk cId="97452297" sldId="603"/>
            <ac:picMk id="102" creationId="{172ED91B-5007-736D-F5D2-77A9F08D739D}"/>
          </ac:picMkLst>
        </pc:picChg>
        <pc:picChg chg="add mod">
          <ac:chgData name="Oga Yusuke" userId="eaf32524-b8a4-4d3d-af03-96ad69701f79" providerId="ADAL" clId="{91260037-89B3-4942-B8BA-ACED9C959BBD}" dt="2025-06-29T03:43:20.355" v="28483" actId="1076"/>
          <ac:picMkLst>
            <pc:docMk/>
            <pc:sldMk cId="97452297" sldId="603"/>
            <ac:picMk id="104" creationId="{DBD78879-DBD1-5FC5-CEB6-82437B49BAB6}"/>
          </ac:picMkLst>
        </pc:picChg>
        <pc:picChg chg="add mod">
          <ac:chgData name="Oga Yusuke" userId="eaf32524-b8a4-4d3d-af03-96ad69701f79" providerId="ADAL" clId="{91260037-89B3-4942-B8BA-ACED9C959BBD}" dt="2025-06-29T03:36:28.857" v="28384" actId="1076"/>
          <ac:picMkLst>
            <pc:docMk/>
            <pc:sldMk cId="97452297" sldId="603"/>
            <ac:picMk id="107" creationId="{5ABE7E10-B4AC-D06D-F694-9A773FC652CB}"/>
          </ac:picMkLst>
        </pc:picChg>
      </pc:sldChg>
      <pc:sldChg chg="addSp delSp modSp new mod modNotesTx">
        <pc:chgData name="Oga Yusuke" userId="eaf32524-b8a4-4d3d-af03-96ad69701f79" providerId="ADAL" clId="{91260037-89B3-4942-B8BA-ACED9C959BBD}" dt="2025-07-01T10:02:03.686" v="30313" actId="1076"/>
        <pc:sldMkLst>
          <pc:docMk/>
          <pc:sldMk cId="2295627098" sldId="604"/>
        </pc:sldMkLst>
        <pc:spChg chg="del">
          <ac:chgData name="Oga Yusuke" userId="eaf32524-b8a4-4d3d-af03-96ad69701f79" providerId="ADAL" clId="{91260037-89B3-4942-B8BA-ACED9C959BBD}" dt="2025-06-30T09:47:12.305" v="29257" actId="478"/>
          <ac:spMkLst>
            <pc:docMk/>
            <pc:sldMk cId="2295627098" sldId="604"/>
            <ac:spMk id="2" creationId="{838D9140-7E8F-9590-2A7A-CE5D625FC2FD}"/>
          </ac:spMkLst>
        </pc:spChg>
        <pc:spChg chg="del">
          <ac:chgData name="Oga Yusuke" userId="eaf32524-b8a4-4d3d-af03-96ad69701f79" providerId="ADAL" clId="{91260037-89B3-4942-B8BA-ACED9C959BBD}" dt="2025-06-30T09:47:11.095" v="29256" actId="478"/>
          <ac:spMkLst>
            <pc:docMk/>
            <pc:sldMk cId="2295627098" sldId="604"/>
            <ac:spMk id="3" creationId="{187FACA4-5888-2F80-586C-6DF059655599}"/>
          </ac:spMkLst>
        </pc:spChg>
        <pc:spChg chg="del">
          <ac:chgData name="Oga Yusuke" userId="eaf32524-b8a4-4d3d-af03-96ad69701f79" providerId="ADAL" clId="{91260037-89B3-4942-B8BA-ACED9C959BBD}" dt="2025-06-30T09:47:28.488" v="29259" actId="478"/>
          <ac:spMkLst>
            <pc:docMk/>
            <pc:sldMk cId="2295627098" sldId="604"/>
            <ac:spMk id="4" creationId="{A01A8A9C-D38B-0547-E433-DC2E624F2C47}"/>
          </ac:spMkLst>
        </pc:spChg>
        <pc:spChg chg="mod">
          <ac:chgData name="Oga Yusuke" userId="eaf32524-b8a4-4d3d-af03-96ad69701f79" providerId="ADAL" clId="{91260037-89B3-4942-B8BA-ACED9C959BBD}" dt="2025-06-30T09:47:21.930" v="29258"/>
          <ac:spMkLst>
            <pc:docMk/>
            <pc:sldMk cId="2295627098" sldId="604"/>
            <ac:spMk id="8" creationId="{B64F9466-5171-187C-8194-19F532BD91F4}"/>
          </ac:spMkLst>
        </pc:spChg>
        <pc:spChg chg="mod">
          <ac:chgData name="Oga Yusuke" userId="eaf32524-b8a4-4d3d-af03-96ad69701f79" providerId="ADAL" clId="{91260037-89B3-4942-B8BA-ACED9C959BBD}" dt="2025-06-30T09:47:21.930" v="29258"/>
          <ac:spMkLst>
            <pc:docMk/>
            <pc:sldMk cId="2295627098" sldId="604"/>
            <ac:spMk id="9" creationId="{4C12F1D9-C671-3F4E-09D2-16A3175C8A9F}"/>
          </ac:spMkLst>
        </pc:spChg>
        <pc:spChg chg="mod">
          <ac:chgData name="Oga Yusuke" userId="eaf32524-b8a4-4d3d-af03-96ad69701f79" providerId="ADAL" clId="{91260037-89B3-4942-B8BA-ACED9C959BBD}" dt="2025-06-30T09:47:21.930" v="29258"/>
          <ac:spMkLst>
            <pc:docMk/>
            <pc:sldMk cId="2295627098" sldId="604"/>
            <ac:spMk id="10" creationId="{17D0A0DF-50FC-69BA-7655-B74AF69141FD}"/>
          </ac:spMkLst>
        </pc:spChg>
        <pc:spChg chg="del">
          <ac:chgData name="Oga Yusuke" userId="eaf32524-b8a4-4d3d-af03-96ad69701f79" providerId="ADAL" clId="{91260037-89B3-4942-B8BA-ACED9C959BBD}" dt="2025-06-30T10:00:11.219" v="29326" actId="478"/>
          <ac:spMkLst>
            <pc:docMk/>
            <pc:sldMk cId="2295627098" sldId="604"/>
            <ac:spMk id="33" creationId="{49BE9E16-A8D6-9253-1A06-9C20EDDA6507}"/>
          </ac:spMkLst>
        </pc:spChg>
        <pc:spChg chg="add del mod">
          <ac:chgData name="Oga Yusuke" userId="eaf32524-b8a4-4d3d-af03-96ad69701f79" providerId="ADAL" clId="{91260037-89B3-4942-B8BA-ACED9C959BBD}" dt="2025-06-30T10:00:11.219" v="29326" actId="478"/>
          <ac:spMkLst>
            <pc:docMk/>
            <pc:sldMk cId="2295627098" sldId="604"/>
            <ac:spMk id="35" creationId="{9AB508E5-7E8A-B357-098A-591650A00C16}"/>
          </ac:spMkLst>
        </pc:spChg>
        <pc:spChg chg="add del mod">
          <ac:chgData name="Oga Yusuke" userId="eaf32524-b8a4-4d3d-af03-96ad69701f79" providerId="ADAL" clId="{91260037-89B3-4942-B8BA-ACED9C959BBD}" dt="2025-06-30T09:48:02.823" v="29275" actId="478"/>
          <ac:spMkLst>
            <pc:docMk/>
            <pc:sldMk cId="2295627098" sldId="604"/>
            <ac:spMk id="36" creationId="{4A7719CB-2507-2441-8C81-14E6CE7B0F52}"/>
          </ac:spMkLst>
        </pc:spChg>
        <pc:spChg chg="mod">
          <ac:chgData name="Oga Yusuke" userId="eaf32524-b8a4-4d3d-af03-96ad69701f79" providerId="ADAL" clId="{91260037-89B3-4942-B8BA-ACED9C959BBD}" dt="2025-06-30T09:47:21.930" v="29258"/>
          <ac:spMkLst>
            <pc:docMk/>
            <pc:sldMk cId="2295627098" sldId="604"/>
            <ac:spMk id="38" creationId="{A951370B-6301-BF95-581D-0E42CBD9F265}"/>
          </ac:spMkLst>
        </pc:spChg>
        <pc:spChg chg="mod">
          <ac:chgData name="Oga Yusuke" userId="eaf32524-b8a4-4d3d-af03-96ad69701f79" providerId="ADAL" clId="{91260037-89B3-4942-B8BA-ACED9C959BBD}" dt="2025-06-30T09:47:21.930" v="29258"/>
          <ac:spMkLst>
            <pc:docMk/>
            <pc:sldMk cId="2295627098" sldId="604"/>
            <ac:spMk id="39" creationId="{6899BC10-8FC2-FDC9-68EB-43F603F1DBD7}"/>
          </ac:spMkLst>
        </pc:spChg>
        <pc:spChg chg="mod">
          <ac:chgData name="Oga Yusuke" userId="eaf32524-b8a4-4d3d-af03-96ad69701f79" providerId="ADAL" clId="{91260037-89B3-4942-B8BA-ACED9C959BBD}" dt="2025-06-30T09:50:03.376" v="29277" actId="13926"/>
          <ac:spMkLst>
            <pc:docMk/>
            <pc:sldMk cId="2295627098" sldId="604"/>
            <ac:spMk id="42" creationId="{CFE03CB9-84EB-02FD-E523-907C23FDAC67}"/>
          </ac:spMkLst>
        </pc:spChg>
        <pc:spChg chg="mod">
          <ac:chgData name="Oga Yusuke" userId="eaf32524-b8a4-4d3d-af03-96ad69701f79" providerId="ADAL" clId="{91260037-89B3-4942-B8BA-ACED9C959BBD}" dt="2025-06-30T09:47:21.930" v="29258"/>
          <ac:spMkLst>
            <pc:docMk/>
            <pc:sldMk cId="2295627098" sldId="604"/>
            <ac:spMk id="43" creationId="{976E1B8B-2366-BE45-459B-A1117191F169}"/>
          </ac:spMkLst>
        </pc:spChg>
        <pc:spChg chg="del">
          <ac:chgData name="Oga Yusuke" userId="eaf32524-b8a4-4d3d-af03-96ad69701f79" providerId="ADAL" clId="{91260037-89B3-4942-B8BA-ACED9C959BBD}" dt="2025-06-30T10:00:11.219" v="29326" actId="478"/>
          <ac:spMkLst>
            <pc:docMk/>
            <pc:sldMk cId="2295627098" sldId="604"/>
            <ac:spMk id="44" creationId="{A8C4EE77-6D15-585B-708B-A9BF0B27EF0C}"/>
          </ac:spMkLst>
        </pc:spChg>
        <pc:spChg chg="add del mod">
          <ac:chgData name="Oga Yusuke" userId="eaf32524-b8a4-4d3d-af03-96ad69701f79" providerId="ADAL" clId="{91260037-89B3-4942-B8BA-ACED9C959BBD}" dt="2025-06-30T11:38:08.271" v="29702" actId="478"/>
          <ac:spMkLst>
            <pc:docMk/>
            <pc:sldMk cId="2295627098" sldId="604"/>
            <ac:spMk id="47" creationId="{DAF3581B-76B1-B522-61BE-88A057585227}"/>
          </ac:spMkLst>
        </pc:spChg>
        <pc:spChg chg="del mod">
          <ac:chgData name="Oga Yusuke" userId="eaf32524-b8a4-4d3d-af03-96ad69701f79" providerId="ADAL" clId="{91260037-89B3-4942-B8BA-ACED9C959BBD}" dt="2025-06-30T11:38:08.271" v="29702" actId="478"/>
          <ac:spMkLst>
            <pc:docMk/>
            <pc:sldMk cId="2295627098" sldId="604"/>
            <ac:spMk id="51" creationId="{2DB7DDA2-AFAB-1809-9272-A9BDF694727C}"/>
          </ac:spMkLst>
        </pc:spChg>
        <pc:spChg chg="add del mod">
          <ac:chgData name="Oga Yusuke" userId="eaf32524-b8a4-4d3d-af03-96ad69701f79" providerId="ADAL" clId="{91260037-89B3-4942-B8BA-ACED9C959BBD}" dt="2025-06-30T11:38:08.271" v="29702" actId="478"/>
          <ac:spMkLst>
            <pc:docMk/>
            <pc:sldMk cId="2295627098" sldId="604"/>
            <ac:spMk id="52" creationId="{CA4EE237-C442-4921-DA6A-770D3AE7CDF3}"/>
          </ac:spMkLst>
        </pc:spChg>
        <pc:spChg chg="add mod">
          <ac:chgData name="Oga Yusuke" userId="eaf32524-b8a4-4d3d-af03-96ad69701f79" providerId="ADAL" clId="{91260037-89B3-4942-B8BA-ACED9C959BBD}" dt="2025-06-30T10:32:15.469" v="29493" actId="1076"/>
          <ac:spMkLst>
            <pc:docMk/>
            <pc:sldMk cId="2295627098" sldId="604"/>
            <ac:spMk id="55" creationId="{871E9847-CDDB-0019-D0ED-F88D8A20EFBD}"/>
          </ac:spMkLst>
        </pc:spChg>
        <pc:spChg chg="add mod">
          <ac:chgData name="Oga Yusuke" userId="eaf32524-b8a4-4d3d-af03-96ad69701f79" providerId="ADAL" clId="{91260037-89B3-4942-B8BA-ACED9C959BBD}" dt="2025-06-30T11:37:34.542" v="29695" actId="1076"/>
          <ac:spMkLst>
            <pc:docMk/>
            <pc:sldMk cId="2295627098" sldId="604"/>
            <ac:spMk id="57" creationId="{DA99AD5E-6877-33BF-0610-59B75F38021B}"/>
          </ac:spMkLst>
        </pc:spChg>
        <pc:spChg chg="add del">
          <ac:chgData name="Oga Yusuke" userId="eaf32524-b8a4-4d3d-af03-96ad69701f79" providerId="ADAL" clId="{91260037-89B3-4942-B8BA-ACED9C959BBD}" dt="2025-06-30T09:52:08.309" v="29283" actId="22"/>
          <ac:spMkLst>
            <pc:docMk/>
            <pc:sldMk cId="2295627098" sldId="604"/>
            <ac:spMk id="59" creationId="{FB14BFE0-9315-93D4-1738-CB640B66515C}"/>
          </ac:spMkLst>
        </pc:spChg>
        <pc:spChg chg="add mod">
          <ac:chgData name="Oga Yusuke" userId="eaf32524-b8a4-4d3d-af03-96ad69701f79" providerId="ADAL" clId="{91260037-89B3-4942-B8BA-ACED9C959BBD}" dt="2025-06-30T10:24:05.968" v="29411" actId="1076"/>
          <ac:spMkLst>
            <pc:docMk/>
            <pc:sldMk cId="2295627098" sldId="604"/>
            <ac:spMk id="61" creationId="{2F85470A-122B-69D5-00F8-EF1B8977C7E5}"/>
          </ac:spMkLst>
        </pc:spChg>
        <pc:spChg chg="add mod">
          <ac:chgData name="Oga Yusuke" userId="eaf32524-b8a4-4d3d-af03-96ad69701f79" providerId="ADAL" clId="{91260037-89B3-4942-B8BA-ACED9C959BBD}" dt="2025-06-30T11:34:20.674" v="29619" actId="1076"/>
          <ac:spMkLst>
            <pc:docMk/>
            <pc:sldMk cId="2295627098" sldId="604"/>
            <ac:spMk id="62" creationId="{BCE8B596-471F-E0A7-F2BD-0284135578E7}"/>
          </ac:spMkLst>
        </pc:spChg>
        <pc:spChg chg="add del mod">
          <ac:chgData name="Oga Yusuke" userId="eaf32524-b8a4-4d3d-af03-96ad69701f79" providerId="ADAL" clId="{91260037-89B3-4942-B8BA-ACED9C959BBD}" dt="2025-07-01T09:54:01.418" v="30211" actId="478"/>
          <ac:spMkLst>
            <pc:docMk/>
            <pc:sldMk cId="2295627098" sldId="604"/>
            <ac:spMk id="63" creationId="{D505542E-B1B5-DCAA-3A49-4D85CBEBD1A1}"/>
          </ac:spMkLst>
        </pc:spChg>
        <pc:spChg chg="add del mod">
          <ac:chgData name="Oga Yusuke" userId="eaf32524-b8a4-4d3d-af03-96ad69701f79" providerId="ADAL" clId="{91260037-89B3-4942-B8BA-ACED9C959BBD}" dt="2025-06-30T10:01:32.783" v="29364" actId="478"/>
          <ac:spMkLst>
            <pc:docMk/>
            <pc:sldMk cId="2295627098" sldId="604"/>
            <ac:spMk id="64" creationId="{1B1F64FD-9796-B218-2D8F-5D257F4AF4BF}"/>
          </ac:spMkLst>
        </pc:spChg>
        <pc:spChg chg="add del mod">
          <ac:chgData name="Oga Yusuke" userId="eaf32524-b8a4-4d3d-af03-96ad69701f79" providerId="ADAL" clId="{91260037-89B3-4942-B8BA-ACED9C959BBD}" dt="2025-06-30T10:02:44.585" v="29389" actId="478"/>
          <ac:spMkLst>
            <pc:docMk/>
            <pc:sldMk cId="2295627098" sldId="604"/>
            <ac:spMk id="65" creationId="{EFAAC98F-FC34-AF2B-1F4D-1227B177DB4B}"/>
          </ac:spMkLst>
        </pc:spChg>
        <pc:spChg chg="add del mod">
          <ac:chgData name="Oga Yusuke" userId="eaf32524-b8a4-4d3d-af03-96ad69701f79" providerId="ADAL" clId="{91260037-89B3-4942-B8BA-ACED9C959BBD}" dt="2025-06-30T10:02:42.566" v="29388" actId="478"/>
          <ac:spMkLst>
            <pc:docMk/>
            <pc:sldMk cId="2295627098" sldId="604"/>
            <ac:spMk id="67" creationId="{41870FC3-138A-BE02-DF94-0F2425A6BFD1}"/>
          </ac:spMkLst>
        </pc:spChg>
        <pc:spChg chg="add del mod">
          <ac:chgData name="Oga Yusuke" userId="eaf32524-b8a4-4d3d-af03-96ad69701f79" providerId="ADAL" clId="{91260037-89B3-4942-B8BA-ACED9C959BBD}" dt="2025-07-01T09:54:01.418" v="30211" actId="478"/>
          <ac:spMkLst>
            <pc:docMk/>
            <pc:sldMk cId="2295627098" sldId="604"/>
            <ac:spMk id="68" creationId="{5E466F08-9C8A-5A86-48C3-8CE5A049AF32}"/>
          </ac:spMkLst>
        </pc:spChg>
        <pc:spChg chg="add mod">
          <ac:chgData name="Oga Yusuke" userId="eaf32524-b8a4-4d3d-af03-96ad69701f79" providerId="ADAL" clId="{91260037-89B3-4942-B8BA-ACED9C959BBD}" dt="2025-07-01T09:53:39.717" v="30204" actId="1076"/>
          <ac:spMkLst>
            <pc:docMk/>
            <pc:sldMk cId="2295627098" sldId="604"/>
            <ac:spMk id="70" creationId="{BC8B188C-B820-6A57-0827-233DA4E90862}"/>
          </ac:spMkLst>
        </pc:spChg>
        <pc:spChg chg="add mod">
          <ac:chgData name="Oga Yusuke" userId="eaf32524-b8a4-4d3d-af03-96ad69701f79" providerId="ADAL" clId="{91260037-89B3-4942-B8BA-ACED9C959BBD}" dt="2025-07-01T09:52:52.941" v="30200" actId="404"/>
          <ac:spMkLst>
            <pc:docMk/>
            <pc:sldMk cId="2295627098" sldId="604"/>
            <ac:spMk id="71" creationId="{86E4DC0E-4259-C3E1-FA99-55656303626C}"/>
          </ac:spMkLst>
        </pc:spChg>
        <pc:spChg chg="add del mod">
          <ac:chgData name="Oga Yusuke" userId="eaf32524-b8a4-4d3d-af03-96ad69701f79" providerId="ADAL" clId="{91260037-89B3-4942-B8BA-ACED9C959BBD}" dt="2025-07-01T09:59:27.883" v="30269" actId="478"/>
          <ac:spMkLst>
            <pc:docMk/>
            <pc:sldMk cId="2295627098" sldId="604"/>
            <ac:spMk id="73" creationId="{87C91957-C8A5-D271-4F52-51D44F1068D4}"/>
          </ac:spMkLst>
        </pc:spChg>
        <pc:spChg chg="add mod">
          <ac:chgData name="Oga Yusuke" userId="eaf32524-b8a4-4d3d-af03-96ad69701f79" providerId="ADAL" clId="{91260037-89B3-4942-B8BA-ACED9C959BBD}" dt="2025-07-01T09:52:52.941" v="30200" actId="404"/>
          <ac:spMkLst>
            <pc:docMk/>
            <pc:sldMk cId="2295627098" sldId="604"/>
            <ac:spMk id="74" creationId="{422AFCAE-100E-E731-CC53-E438B822CAAE}"/>
          </ac:spMkLst>
        </pc:spChg>
        <pc:spChg chg="add mod">
          <ac:chgData name="Oga Yusuke" userId="eaf32524-b8a4-4d3d-af03-96ad69701f79" providerId="ADAL" clId="{91260037-89B3-4942-B8BA-ACED9C959BBD}" dt="2025-06-30T11:52:18.595" v="29881" actId="1076"/>
          <ac:spMkLst>
            <pc:docMk/>
            <pc:sldMk cId="2295627098" sldId="604"/>
            <ac:spMk id="75" creationId="{263024F2-717A-E313-1E98-326DF0A78730}"/>
          </ac:spMkLst>
        </pc:spChg>
        <pc:spChg chg="add mod">
          <ac:chgData name="Oga Yusuke" userId="eaf32524-b8a4-4d3d-af03-96ad69701f79" providerId="ADAL" clId="{91260037-89B3-4942-B8BA-ACED9C959BBD}" dt="2025-07-01T09:53:36.012" v="30203" actId="1076"/>
          <ac:spMkLst>
            <pc:docMk/>
            <pc:sldMk cId="2295627098" sldId="604"/>
            <ac:spMk id="76" creationId="{52AC0864-7C18-D5FE-915E-8967EB3532E6}"/>
          </ac:spMkLst>
        </pc:spChg>
        <pc:spChg chg="add del mod">
          <ac:chgData name="Oga Yusuke" userId="eaf32524-b8a4-4d3d-af03-96ad69701f79" providerId="ADAL" clId="{91260037-89B3-4942-B8BA-ACED9C959BBD}" dt="2025-06-30T12:36:31.927" v="29920" actId="478"/>
          <ac:spMkLst>
            <pc:docMk/>
            <pc:sldMk cId="2295627098" sldId="604"/>
            <ac:spMk id="77" creationId="{423FA808-61E7-A229-2E62-956533E3BCCA}"/>
          </ac:spMkLst>
        </pc:spChg>
        <pc:spChg chg="add mod">
          <ac:chgData name="Oga Yusuke" userId="eaf32524-b8a4-4d3d-af03-96ad69701f79" providerId="ADAL" clId="{91260037-89B3-4942-B8BA-ACED9C959BBD}" dt="2025-07-01T10:01:39.879" v="30306" actId="1076"/>
          <ac:spMkLst>
            <pc:docMk/>
            <pc:sldMk cId="2295627098" sldId="604"/>
            <ac:spMk id="78" creationId="{9F128DEF-CE83-B339-D4B1-63CD91424B7C}"/>
          </ac:spMkLst>
        </pc:spChg>
        <pc:spChg chg="add del mod">
          <ac:chgData name="Oga Yusuke" userId="eaf32524-b8a4-4d3d-af03-96ad69701f79" providerId="ADAL" clId="{91260037-89B3-4942-B8BA-ACED9C959BBD}" dt="2025-07-01T09:49:27.773" v="30151" actId="478"/>
          <ac:spMkLst>
            <pc:docMk/>
            <pc:sldMk cId="2295627098" sldId="604"/>
            <ac:spMk id="79" creationId="{84F79799-7141-9078-D17A-5FE7A4CC2B8F}"/>
          </ac:spMkLst>
        </pc:spChg>
        <pc:spChg chg="add mod">
          <ac:chgData name="Oga Yusuke" userId="eaf32524-b8a4-4d3d-af03-96ad69701f79" providerId="ADAL" clId="{91260037-89B3-4942-B8BA-ACED9C959BBD}" dt="2025-07-01T09:52:52.941" v="30200" actId="404"/>
          <ac:spMkLst>
            <pc:docMk/>
            <pc:sldMk cId="2295627098" sldId="604"/>
            <ac:spMk id="80" creationId="{473CE807-6E1A-7642-A18A-ABE6F2D3D64D}"/>
          </ac:spMkLst>
        </pc:spChg>
        <pc:spChg chg="add mod">
          <ac:chgData name="Oga Yusuke" userId="eaf32524-b8a4-4d3d-af03-96ad69701f79" providerId="ADAL" clId="{91260037-89B3-4942-B8BA-ACED9C959BBD}" dt="2025-06-30T11:31:02.278" v="29582" actId="1076"/>
          <ac:spMkLst>
            <pc:docMk/>
            <pc:sldMk cId="2295627098" sldId="604"/>
            <ac:spMk id="81" creationId="{496E72DC-9713-C199-43B8-19547D7F3643}"/>
          </ac:spMkLst>
        </pc:spChg>
        <pc:spChg chg="add mod">
          <ac:chgData name="Oga Yusuke" userId="eaf32524-b8a4-4d3d-af03-96ad69701f79" providerId="ADAL" clId="{91260037-89B3-4942-B8BA-ACED9C959BBD}" dt="2025-06-30T11:30:48.503" v="29578" actId="1076"/>
          <ac:spMkLst>
            <pc:docMk/>
            <pc:sldMk cId="2295627098" sldId="604"/>
            <ac:spMk id="82" creationId="{8C436A34-C470-607F-6F10-A82A4EBB55A6}"/>
          </ac:spMkLst>
        </pc:spChg>
        <pc:spChg chg="add del mod">
          <ac:chgData name="Oga Yusuke" userId="eaf32524-b8a4-4d3d-af03-96ad69701f79" providerId="ADAL" clId="{91260037-89B3-4942-B8BA-ACED9C959BBD}" dt="2025-07-01T09:54:03.291" v="30212" actId="478"/>
          <ac:spMkLst>
            <pc:docMk/>
            <pc:sldMk cId="2295627098" sldId="604"/>
            <ac:spMk id="83" creationId="{AB83E641-AEBC-E3BD-ED29-0DCEB51B50EA}"/>
          </ac:spMkLst>
        </pc:spChg>
        <pc:spChg chg="add del mod">
          <ac:chgData name="Oga Yusuke" userId="eaf32524-b8a4-4d3d-af03-96ad69701f79" providerId="ADAL" clId="{91260037-89B3-4942-B8BA-ACED9C959BBD}" dt="2025-07-01T09:54:03.291" v="30212" actId="478"/>
          <ac:spMkLst>
            <pc:docMk/>
            <pc:sldMk cId="2295627098" sldId="604"/>
            <ac:spMk id="84" creationId="{AD9AEAE7-303F-CAA8-A30C-84A051A7CCD5}"/>
          </ac:spMkLst>
        </pc:spChg>
        <pc:spChg chg="add mod">
          <ac:chgData name="Oga Yusuke" userId="eaf32524-b8a4-4d3d-af03-96ad69701f79" providerId="ADAL" clId="{91260037-89B3-4942-B8BA-ACED9C959BBD}" dt="2025-06-30T11:31:02.278" v="29582" actId="1076"/>
          <ac:spMkLst>
            <pc:docMk/>
            <pc:sldMk cId="2295627098" sldId="604"/>
            <ac:spMk id="85" creationId="{8C859A02-69FC-BFF4-9102-B28D331388F2}"/>
          </ac:spMkLst>
        </pc:spChg>
        <pc:spChg chg="mod">
          <ac:chgData name="Oga Yusuke" userId="eaf32524-b8a4-4d3d-af03-96ad69701f79" providerId="ADAL" clId="{91260037-89B3-4942-B8BA-ACED9C959BBD}" dt="2025-06-30T11:28:26.277" v="29526"/>
          <ac:spMkLst>
            <pc:docMk/>
            <pc:sldMk cId="2295627098" sldId="604"/>
            <ac:spMk id="87" creationId="{BA095999-F9D3-3A28-FAD3-5DC4B4F0BBE0}"/>
          </ac:spMkLst>
        </pc:spChg>
        <pc:spChg chg="add mod">
          <ac:chgData name="Oga Yusuke" userId="eaf32524-b8a4-4d3d-af03-96ad69701f79" providerId="ADAL" clId="{91260037-89B3-4942-B8BA-ACED9C959BBD}" dt="2025-07-01T09:53:14.618" v="30202" actId="1076"/>
          <ac:spMkLst>
            <pc:docMk/>
            <pc:sldMk cId="2295627098" sldId="604"/>
            <ac:spMk id="89" creationId="{FC6079C2-064B-35A2-E347-D8DF990E4B88}"/>
          </ac:spMkLst>
        </pc:spChg>
        <pc:spChg chg="mod">
          <ac:chgData name="Oga Yusuke" userId="eaf32524-b8a4-4d3d-af03-96ad69701f79" providerId="ADAL" clId="{91260037-89B3-4942-B8BA-ACED9C959BBD}" dt="2025-06-30T11:30:14.505" v="29542" actId="571"/>
          <ac:spMkLst>
            <pc:docMk/>
            <pc:sldMk cId="2295627098" sldId="604"/>
            <ac:spMk id="91" creationId="{C01CBEAF-65FD-61D1-87A6-87CA8ECCD8DB}"/>
          </ac:spMkLst>
        </pc:spChg>
        <pc:spChg chg="add del mod">
          <ac:chgData name="Oga Yusuke" userId="eaf32524-b8a4-4d3d-af03-96ad69701f79" providerId="ADAL" clId="{91260037-89B3-4942-B8BA-ACED9C959BBD}" dt="2025-06-30T12:39:31.962" v="29972" actId="478"/>
          <ac:spMkLst>
            <pc:docMk/>
            <pc:sldMk cId="2295627098" sldId="604"/>
            <ac:spMk id="93" creationId="{32207D2E-B94C-658B-8ACF-23FDEB9EDBF6}"/>
          </ac:spMkLst>
        </pc:spChg>
        <pc:spChg chg="add mod">
          <ac:chgData name="Oga Yusuke" userId="eaf32524-b8a4-4d3d-af03-96ad69701f79" providerId="ADAL" clId="{91260037-89B3-4942-B8BA-ACED9C959BBD}" dt="2025-07-01T09:51:29.597" v="30182" actId="1076"/>
          <ac:spMkLst>
            <pc:docMk/>
            <pc:sldMk cId="2295627098" sldId="604"/>
            <ac:spMk id="94" creationId="{9EDC7299-EE3E-A92D-5D85-8FD40FDC8839}"/>
          </ac:spMkLst>
        </pc:spChg>
        <pc:spChg chg="add mod">
          <ac:chgData name="Oga Yusuke" userId="eaf32524-b8a4-4d3d-af03-96ad69701f79" providerId="ADAL" clId="{91260037-89B3-4942-B8BA-ACED9C959BBD}" dt="2025-06-30T11:34:30.775" v="29623" actId="1076"/>
          <ac:spMkLst>
            <pc:docMk/>
            <pc:sldMk cId="2295627098" sldId="604"/>
            <ac:spMk id="96" creationId="{05795DF5-2325-8759-9C6E-74E604A0B1D3}"/>
          </ac:spMkLst>
        </pc:spChg>
        <pc:spChg chg="add mod">
          <ac:chgData name="Oga Yusuke" userId="eaf32524-b8a4-4d3d-af03-96ad69701f79" providerId="ADAL" clId="{91260037-89B3-4942-B8BA-ACED9C959BBD}" dt="2025-07-01T09:53:14.618" v="30202" actId="1076"/>
          <ac:spMkLst>
            <pc:docMk/>
            <pc:sldMk cId="2295627098" sldId="604"/>
            <ac:spMk id="97" creationId="{3ECC1D39-6CEB-04CF-BD05-8A2662D71E36}"/>
          </ac:spMkLst>
        </pc:spChg>
        <pc:spChg chg="mod">
          <ac:chgData name="Oga Yusuke" userId="eaf32524-b8a4-4d3d-af03-96ad69701f79" providerId="ADAL" clId="{91260037-89B3-4942-B8BA-ACED9C959BBD}" dt="2025-06-30T11:34:50.362" v="29629" actId="571"/>
          <ac:spMkLst>
            <pc:docMk/>
            <pc:sldMk cId="2295627098" sldId="604"/>
            <ac:spMk id="99" creationId="{3F59EDA4-42CB-C5EF-0BBA-43042F8BBB39}"/>
          </ac:spMkLst>
        </pc:spChg>
        <pc:spChg chg="add mod">
          <ac:chgData name="Oga Yusuke" userId="eaf32524-b8a4-4d3d-af03-96ad69701f79" providerId="ADAL" clId="{91260037-89B3-4942-B8BA-ACED9C959BBD}" dt="2025-07-01T09:51:29.597" v="30182" actId="1076"/>
          <ac:spMkLst>
            <pc:docMk/>
            <pc:sldMk cId="2295627098" sldId="604"/>
            <ac:spMk id="101" creationId="{92965CA9-AA03-C16E-88A9-70D6AE8A80E1}"/>
          </ac:spMkLst>
        </pc:spChg>
        <pc:spChg chg="add mod">
          <ac:chgData name="Oga Yusuke" userId="eaf32524-b8a4-4d3d-af03-96ad69701f79" providerId="ADAL" clId="{91260037-89B3-4942-B8BA-ACED9C959BBD}" dt="2025-06-30T11:51:10.044" v="29871" actId="1076"/>
          <ac:spMkLst>
            <pc:docMk/>
            <pc:sldMk cId="2295627098" sldId="604"/>
            <ac:spMk id="105" creationId="{A6A094CE-AB81-4513-96B0-72E8AA2AD8B8}"/>
          </ac:spMkLst>
        </pc:spChg>
        <pc:spChg chg="add mod">
          <ac:chgData name="Oga Yusuke" userId="eaf32524-b8a4-4d3d-af03-96ad69701f79" providerId="ADAL" clId="{91260037-89B3-4942-B8BA-ACED9C959BBD}" dt="2025-06-30T12:45:08.345" v="30062" actId="1076"/>
          <ac:spMkLst>
            <pc:docMk/>
            <pc:sldMk cId="2295627098" sldId="604"/>
            <ac:spMk id="106" creationId="{57FAD9A4-8447-1B7A-D281-1B0EFC43611A}"/>
          </ac:spMkLst>
        </pc:spChg>
        <pc:spChg chg="add mod">
          <ac:chgData name="Oga Yusuke" userId="eaf32524-b8a4-4d3d-af03-96ad69701f79" providerId="ADAL" clId="{91260037-89B3-4942-B8BA-ACED9C959BBD}" dt="2025-07-01T09:53:14.618" v="30202" actId="1076"/>
          <ac:spMkLst>
            <pc:docMk/>
            <pc:sldMk cId="2295627098" sldId="604"/>
            <ac:spMk id="107" creationId="{F34049B0-F314-C602-F24D-7C8492B2AAEE}"/>
          </ac:spMkLst>
        </pc:spChg>
        <pc:spChg chg="add mod">
          <ac:chgData name="Oga Yusuke" userId="eaf32524-b8a4-4d3d-af03-96ad69701f79" providerId="ADAL" clId="{91260037-89B3-4942-B8BA-ACED9C959BBD}" dt="2025-07-01T09:51:29.597" v="30182" actId="1076"/>
          <ac:spMkLst>
            <pc:docMk/>
            <pc:sldMk cId="2295627098" sldId="604"/>
            <ac:spMk id="109" creationId="{3BB2FAB2-FE0A-21F0-D232-220B88F476A0}"/>
          </ac:spMkLst>
        </pc:spChg>
        <pc:spChg chg="add mod">
          <ac:chgData name="Oga Yusuke" userId="eaf32524-b8a4-4d3d-af03-96ad69701f79" providerId="ADAL" clId="{91260037-89B3-4942-B8BA-ACED9C959BBD}" dt="2025-07-01T09:50:35.148" v="30167" actId="1076"/>
          <ac:spMkLst>
            <pc:docMk/>
            <pc:sldMk cId="2295627098" sldId="604"/>
            <ac:spMk id="111" creationId="{C1150C5A-9BB9-A2E7-09E1-8F9995B4BA48}"/>
          </ac:spMkLst>
        </pc:spChg>
        <pc:spChg chg="add mod">
          <ac:chgData name="Oga Yusuke" userId="eaf32524-b8a4-4d3d-af03-96ad69701f79" providerId="ADAL" clId="{91260037-89B3-4942-B8BA-ACED9C959BBD}" dt="2025-06-30T12:45:11.037" v="30063" actId="1076"/>
          <ac:spMkLst>
            <pc:docMk/>
            <pc:sldMk cId="2295627098" sldId="604"/>
            <ac:spMk id="112" creationId="{22E23111-BA93-717F-0BE6-95F0B7FDDEB9}"/>
          </ac:spMkLst>
        </pc:spChg>
        <pc:spChg chg="add del mod">
          <ac:chgData name="Oga Yusuke" userId="eaf32524-b8a4-4d3d-af03-96ad69701f79" providerId="ADAL" clId="{91260037-89B3-4942-B8BA-ACED9C959BBD}" dt="2025-07-01T09:59:27.883" v="30269" actId="478"/>
          <ac:spMkLst>
            <pc:docMk/>
            <pc:sldMk cId="2295627098" sldId="604"/>
            <ac:spMk id="114" creationId="{E97168A3-91E5-63A0-FB89-F0C85B56956C}"/>
          </ac:spMkLst>
        </pc:spChg>
        <pc:spChg chg="add mod">
          <ac:chgData name="Oga Yusuke" userId="eaf32524-b8a4-4d3d-af03-96ad69701f79" providerId="ADAL" clId="{91260037-89B3-4942-B8BA-ACED9C959BBD}" dt="2025-07-01T09:49:57.114" v="30158" actId="1076"/>
          <ac:spMkLst>
            <pc:docMk/>
            <pc:sldMk cId="2295627098" sldId="604"/>
            <ac:spMk id="115" creationId="{860D6465-EF49-E69D-E15C-3314AFE7D3D4}"/>
          </ac:spMkLst>
        </pc:spChg>
        <pc:spChg chg="add mod">
          <ac:chgData name="Oga Yusuke" userId="eaf32524-b8a4-4d3d-af03-96ad69701f79" providerId="ADAL" clId="{91260037-89B3-4942-B8BA-ACED9C959BBD}" dt="2025-07-01T09:50:00.966" v="30159" actId="1076"/>
          <ac:spMkLst>
            <pc:docMk/>
            <pc:sldMk cId="2295627098" sldId="604"/>
            <ac:spMk id="116" creationId="{0CB04F4B-69EB-EDC8-A210-1676EEBA4461}"/>
          </ac:spMkLst>
        </pc:spChg>
        <pc:spChg chg="add mod">
          <ac:chgData name="Oga Yusuke" userId="eaf32524-b8a4-4d3d-af03-96ad69701f79" providerId="ADAL" clId="{91260037-89B3-4942-B8BA-ACED9C959BBD}" dt="2025-07-01T09:52:52.941" v="30200" actId="404"/>
          <ac:spMkLst>
            <pc:docMk/>
            <pc:sldMk cId="2295627098" sldId="604"/>
            <ac:spMk id="117" creationId="{DBED1699-07C1-D36E-CFA8-7DDAB21B62CA}"/>
          </ac:spMkLst>
        </pc:spChg>
        <pc:spChg chg="add del mod">
          <ac:chgData name="Oga Yusuke" userId="eaf32524-b8a4-4d3d-af03-96ad69701f79" providerId="ADAL" clId="{91260037-89B3-4942-B8BA-ACED9C959BBD}" dt="2025-06-30T12:37:01.985" v="29929" actId="478"/>
          <ac:spMkLst>
            <pc:docMk/>
            <pc:sldMk cId="2295627098" sldId="604"/>
            <ac:spMk id="118" creationId="{B3853C97-D9B9-6099-F415-5B72467E78AB}"/>
          </ac:spMkLst>
        </pc:spChg>
        <pc:spChg chg="add mod">
          <ac:chgData name="Oga Yusuke" userId="eaf32524-b8a4-4d3d-af03-96ad69701f79" providerId="ADAL" clId="{91260037-89B3-4942-B8BA-ACED9C959BBD}" dt="2025-07-01T09:46:35.716" v="30130" actId="1076"/>
          <ac:spMkLst>
            <pc:docMk/>
            <pc:sldMk cId="2295627098" sldId="604"/>
            <ac:spMk id="119" creationId="{C61F1D26-DCC4-3A34-B9A3-4173C97D9E97}"/>
          </ac:spMkLst>
        </pc:spChg>
        <pc:spChg chg="add mod">
          <ac:chgData name="Oga Yusuke" userId="eaf32524-b8a4-4d3d-af03-96ad69701f79" providerId="ADAL" clId="{91260037-89B3-4942-B8BA-ACED9C959BBD}" dt="2025-07-01T09:46:38.478" v="30131" actId="1076"/>
          <ac:spMkLst>
            <pc:docMk/>
            <pc:sldMk cId="2295627098" sldId="604"/>
            <ac:spMk id="120" creationId="{81A268D4-563E-6412-2404-1AF2A24098C8}"/>
          </ac:spMkLst>
        </pc:spChg>
        <pc:spChg chg="add mod">
          <ac:chgData name="Oga Yusuke" userId="eaf32524-b8a4-4d3d-af03-96ad69701f79" providerId="ADAL" clId="{91260037-89B3-4942-B8BA-ACED9C959BBD}" dt="2025-07-01T09:49:57.114" v="30158" actId="1076"/>
          <ac:spMkLst>
            <pc:docMk/>
            <pc:sldMk cId="2295627098" sldId="604"/>
            <ac:spMk id="121" creationId="{AAAC066B-F555-0BC3-5397-99C60C782592}"/>
          </ac:spMkLst>
        </pc:spChg>
        <pc:spChg chg="add mod">
          <ac:chgData name="Oga Yusuke" userId="eaf32524-b8a4-4d3d-af03-96ad69701f79" providerId="ADAL" clId="{91260037-89B3-4942-B8BA-ACED9C959BBD}" dt="2025-07-01T09:50:00.966" v="30159" actId="1076"/>
          <ac:spMkLst>
            <pc:docMk/>
            <pc:sldMk cId="2295627098" sldId="604"/>
            <ac:spMk id="122" creationId="{D294DFE8-30CF-A018-7808-B9354707B98C}"/>
          </ac:spMkLst>
        </pc:spChg>
        <pc:spChg chg="add mod">
          <ac:chgData name="Oga Yusuke" userId="eaf32524-b8a4-4d3d-af03-96ad69701f79" providerId="ADAL" clId="{91260037-89B3-4942-B8BA-ACED9C959BBD}" dt="2025-07-01T09:49:10.382" v="30148" actId="1076"/>
          <ac:spMkLst>
            <pc:docMk/>
            <pc:sldMk cId="2295627098" sldId="604"/>
            <ac:spMk id="123" creationId="{E5961211-05F3-6570-C5BD-80294A0E3DDC}"/>
          </ac:spMkLst>
        </pc:spChg>
        <pc:spChg chg="add mod">
          <ac:chgData name="Oga Yusuke" userId="eaf32524-b8a4-4d3d-af03-96ad69701f79" providerId="ADAL" clId="{91260037-89B3-4942-B8BA-ACED9C959BBD}" dt="2025-07-01T09:49:10.382" v="30148" actId="1076"/>
          <ac:spMkLst>
            <pc:docMk/>
            <pc:sldMk cId="2295627098" sldId="604"/>
            <ac:spMk id="124" creationId="{1AB1B827-3761-A029-7C97-2852B6783DBE}"/>
          </ac:spMkLst>
        </pc:spChg>
        <pc:spChg chg="add mod">
          <ac:chgData name="Oga Yusuke" userId="eaf32524-b8a4-4d3d-af03-96ad69701f79" providerId="ADAL" clId="{91260037-89B3-4942-B8BA-ACED9C959BBD}" dt="2025-07-01T09:51:52.944" v="30185" actId="1076"/>
          <ac:spMkLst>
            <pc:docMk/>
            <pc:sldMk cId="2295627098" sldId="604"/>
            <ac:spMk id="125" creationId="{88B3A58E-F618-4141-EF1B-8876F3DE45E7}"/>
          </ac:spMkLst>
        </pc:spChg>
        <pc:spChg chg="add mod">
          <ac:chgData name="Oga Yusuke" userId="eaf32524-b8a4-4d3d-af03-96ad69701f79" providerId="ADAL" clId="{91260037-89B3-4942-B8BA-ACED9C959BBD}" dt="2025-07-01T09:52:23.078" v="30198" actId="14100"/>
          <ac:spMkLst>
            <pc:docMk/>
            <pc:sldMk cId="2295627098" sldId="604"/>
            <ac:spMk id="126" creationId="{4C9A875D-1D51-4A53-3ED3-AE21FACE5C3A}"/>
          </ac:spMkLst>
        </pc:spChg>
        <pc:spChg chg="add mod">
          <ac:chgData name="Oga Yusuke" userId="eaf32524-b8a4-4d3d-af03-96ad69701f79" providerId="ADAL" clId="{91260037-89B3-4942-B8BA-ACED9C959BBD}" dt="2025-07-01T09:59:25.087" v="30268" actId="1076"/>
          <ac:spMkLst>
            <pc:docMk/>
            <pc:sldMk cId="2295627098" sldId="604"/>
            <ac:spMk id="127" creationId="{E153556F-53E7-FD56-4F54-469466DCEDF6}"/>
          </ac:spMkLst>
        </pc:spChg>
        <pc:spChg chg="add del mod">
          <ac:chgData name="Oga Yusuke" userId="eaf32524-b8a4-4d3d-af03-96ad69701f79" providerId="ADAL" clId="{91260037-89B3-4942-B8BA-ACED9C959BBD}" dt="2025-07-01T09:59:27.883" v="30269" actId="478"/>
          <ac:spMkLst>
            <pc:docMk/>
            <pc:sldMk cId="2295627098" sldId="604"/>
            <ac:spMk id="128" creationId="{7D26B24A-3D1A-0AEA-BBE1-FE039D80D589}"/>
          </ac:spMkLst>
        </pc:spChg>
        <pc:spChg chg="add del mod">
          <ac:chgData name="Oga Yusuke" userId="eaf32524-b8a4-4d3d-af03-96ad69701f79" providerId="ADAL" clId="{91260037-89B3-4942-B8BA-ACED9C959BBD}" dt="2025-07-01T09:59:27.883" v="30269" actId="478"/>
          <ac:spMkLst>
            <pc:docMk/>
            <pc:sldMk cId="2295627098" sldId="604"/>
            <ac:spMk id="130" creationId="{D5E1804F-8538-678C-9AC4-47EF29EBE352}"/>
          </ac:spMkLst>
        </pc:spChg>
        <pc:spChg chg="add del mod">
          <ac:chgData name="Oga Yusuke" userId="eaf32524-b8a4-4d3d-af03-96ad69701f79" providerId="ADAL" clId="{91260037-89B3-4942-B8BA-ACED9C959BBD}" dt="2025-07-01T09:59:27.883" v="30269" actId="478"/>
          <ac:spMkLst>
            <pc:docMk/>
            <pc:sldMk cId="2295627098" sldId="604"/>
            <ac:spMk id="131" creationId="{7D3C2F84-D069-6981-ED3F-630B4CC94785}"/>
          </ac:spMkLst>
        </pc:spChg>
        <pc:spChg chg="add mod">
          <ac:chgData name="Oga Yusuke" userId="eaf32524-b8a4-4d3d-af03-96ad69701f79" providerId="ADAL" clId="{91260037-89B3-4942-B8BA-ACED9C959BBD}" dt="2025-07-01T09:52:52.941" v="30200" actId="404"/>
          <ac:spMkLst>
            <pc:docMk/>
            <pc:sldMk cId="2295627098" sldId="604"/>
            <ac:spMk id="132" creationId="{FD495401-E1AA-5334-0D8F-069C9AA4819C}"/>
          </ac:spMkLst>
        </pc:spChg>
        <pc:spChg chg="add mod">
          <ac:chgData name="Oga Yusuke" userId="eaf32524-b8a4-4d3d-af03-96ad69701f79" providerId="ADAL" clId="{91260037-89B3-4942-B8BA-ACED9C959BBD}" dt="2025-07-01T09:52:52.941" v="30200" actId="404"/>
          <ac:spMkLst>
            <pc:docMk/>
            <pc:sldMk cId="2295627098" sldId="604"/>
            <ac:spMk id="133" creationId="{3C2991A5-7602-CC15-7166-505B26EA757E}"/>
          </ac:spMkLst>
        </pc:spChg>
        <pc:spChg chg="add mod">
          <ac:chgData name="Oga Yusuke" userId="eaf32524-b8a4-4d3d-af03-96ad69701f79" providerId="ADAL" clId="{91260037-89B3-4942-B8BA-ACED9C959BBD}" dt="2025-07-01T09:52:52.941" v="30200" actId="404"/>
          <ac:spMkLst>
            <pc:docMk/>
            <pc:sldMk cId="2295627098" sldId="604"/>
            <ac:spMk id="138" creationId="{CE828A9A-9C82-9F75-5940-7BF3912332E1}"/>
          </ac:spMkLst>
        </pc:spChg>
        <pc:spChg chg="add del mod">
          <ac:chgData name="Oga Yusuke" userId="eaf32524-b8a4-4d3d-af03-96ad69701f79" providerId="ADAL" clId="{91260037-89B3-4942-B8BA-ACED9C959BBD}" dt="2025-07-01T09:59:27.883" v="30269" actId="478"/>
          <ac:spMkLst>
            <pc:docMk/>
            <pc:sldMk cId="2295627098" sldId="604"/>
            <ac:spMk id="139" creationId="{1AAAF1E2-CA3E-AEA8-BC68-059608A2B272}"/>
          </ac:spMkLst>
        </pc:spChg>
        <pc:spChg chg="add mod">
          <ac:chgData name="Oga Yusuke" userId="eaf32524-b8a4-4d3d-af03-96ad69701f79" providerId="ADAL" clId="{91260037-89B3-4942-B8BA-ACED9C959BBD}" dt="2025-07-01T09:52:52.941" v="30200" actId="404"/>
          <ac:spMkLst>
            <pc:docMk/>
            <pc:sldMk cId="2295627098" sldId="604"/>
            <ac:spMk id="140" creationId="{23F996EB-F892-F396-DF25-0E645C7EDEFB}"/>
          </ac:spMkLst>
        </pc:spChg>
        <pc:spChg chg="add mod">
          <ac:chgData name="Oga Yusuke" userId="eaf32524-b8a4-4d3d-af03-96ad69701f79" providerId="ADAL" clId="{91260037-89B3-4942-B8BA-ACED9C959BBD}" dt="2025-07-01T09:54:06.060" v="30213" actId="1076"/>
          <ac:spMkLst>
            <pc:docMk/>
            <pc:sldMk cId="2295627098" sldId="604"/>
            <ac:spMk id="141" creationId="{E02E281A-1341-6480-7F2B-B9C8B8C195CD}"/>
          </ac:spMkLst>
        </pc:spChg>
        <pc:spChg chg="add mod">
          <ac:chgData name="Oga Yusuke" userId="eaf32524-b8a4-4d3d-af03-96ad69701f79" providerId="ADAL" clId="{91260037-89B3-4942-B8BA-ACED9C959BBD}" dt="2025-07-01T09:54:34.059" v="30221" actId="207"/>
          <ac:spMkLst>
            <pc:docMk/>
            <pc:sldMk cId="2295627098" sldId="604"/>
            <ac:spMk id="142" creationId="{E41E9349-9F0A-7733-2EAA-A6A6D6570B9F}"/>
          </ac:spMkLst>
        </pc:spChg>
        <pc:spChg chg="add mod">
          <ac:chgData name="Oga Yusuke" userId="eaf32524-b8a4-4d3d-af03-96ad69701f79" providerId="ADAL" clId="{91260037-89B3-4942-B8BA-ACED9C959BBD}" dt="2025-07-01T09:54:34.059" v="30221" actId="207"/>
          <ac:spMkLst>
            <pc:docMk/>
            <pc:sldMk cId="2295627098" sldId="604"/>
            <ac:spMk id="143" creationId="{09E515DC-55B0-65E5-1194-61BF4607064B}"/>
          </ac:spMkLst>
        </pc:spChg>
        <pc:spChg chg="add mod">
          <ac:chgData name="Oga Yusuke" userId="eaf32524-b8a4-4d3d-af03-96ad69701f79" providerId="ADAL" clId="{91260037-89B3-4942-B8BA-ACED9C959BBD}" dt="2025-07-01T10:01:19.928" v="30300" actId="1076"/>
          <ac:spMkLst>
            <pc:docMk/>
            <pc:sldMk cId="2295627098" sldId="604"/>
            <ac:spMk id="145" creationId="{3C717AB5-06EC-F70A-6739-E9C5C9BD7ED9}"/>
          </ac:spMkLst>
        </pc:spChg>
        <pc:spChg chg="add mod">
          <ac:chgData name="Oga Yusuke" userId="eaf32524-b8a4-4d3d-af03-96ad69701f79" providerId="ADAL" clId="{91260037-89B3-4942-B8BA-ACED9C959BBD}" dt="2025-07-01T10:01:15.091" v="30299" actId="404"/>
          <ac:spMkLst>
            <pc:docMk/>
            <pc:sldMk cId="2295627098" sldId="604"/>
            <ac:spMk id="146" creationId="{C233F8CC-AA89-8250-998E-19DA54B77358}"/>
          </ac:spMkLst>
        </pc:spChg>
        <pc:spChg chg="add mod">
          <ac:chgData name="Oga Yusuke" userId="eaf32524-b8a4-4d3d-af03-96ad69701f79" providerId="ADAL" clId="{91260037-89B3-4942-B8BA-ACED9C959BBD}" dt="2025-07-01T10:01:35.725" v="30305" actId="207"/>
          <ac:spMkLst>
            <pc:docMk/>
            <pc:sldMk cId="2295627098" sldId="604"/>
            <ac:spMk id="147" creationId="{0755B572-71DD-52D5-8A47-5998CE3BAC6F}"/>
          </ac:spMkLst>
        </pc:spChg>
        <pc:spChg chg="add mod">
          <ac:chgData name="Oga Yusuke" userId="eaf32524-b8a4-4d3d-af03-96ad69701f79" providerId="ADAL" clId="{91260037-89B3-4942-B8BA-ACED9C959BBD}" dt="2025-07-01T10:01:27.781" v="30302" actId="571"/>
          <ac:spMkLst>
            <pc:docMk/>
            <pc:sldMk cId="2295627098" sldId="604"/>
            <ac:spMk id="148" creationId="{073F9C17-9EE5-8709-D33F-D854B286A80A}"/>
          </ac:spMkLst>
        </pc:spChg>
        <pc:spChg chg="add mod">
          <ac:chgData name="Oga Yusuke" userId="eaf32524-b8a4-4d3d-af03-96ad69701f79" providerId="ADAL" clId="{91260037-89B3-4942-B8BA-ACED9C959BBD}" dt="2025-07-01T10:01:51.582" v="30311" actId="207"/>
          <ac:spMkLst>
            <pc:docMk/>
            <pc:sldMk cId="2295627098" sldId="604"/>
            <ac:spMk id="149" creationId="{AA33E220-AE3D-59FF-ACF7-04F43E0C1537}"/>
          </ac:spMkLst>
        </pc:spChg>
        <pc:grpChg chg="del">
          <ac:chgData name="Oga Yusuke" userId="eaf32524-b8a4-4d3d-af03-96ad69701f79" providerId="ADAL" clId="{91260037-89B3-4942-B8BA-ACED9C959BBD}" dt="2025-06-30T10:00:11.219" v="29326" actId="478"/>
          <ac:grpSpMkLst>
            <pc:docMk/>
            <pc:sldMk cId="2295627098" sldId="604"/>
            <ac:grpSpMk id="5" creationId="{63E3F03B-FC4B-C876-6F81-9936F9C7718A}"/>
          </ac:grpSpMkLst>
        </pc:grpChg>
        <pc:grpChg chg="del mod">
          <ac:chgData name="Oga Yusuke" userId="eaf32524-b8a4-4d3d-af03-96ad69701f79" providerId="ADAL" clId="{91260037-89B3-4942-B8BA-ACED9C959BBD}" dt="2025-06-30T11:38:08.271" v="29702" actId="478"/>
          <ac:grpSpMkLst>
            <pc:docMk/>
            <pc:sldMk cId="2295627098" sldId="604"/>
            <ac:grpSpMk id="18" creationId="{B3778296-E8D5-5237-E89E-287886CA9B4D}"/>
          </ac:grpSpMkLst>
        </pc:grpChg>
        <pc:grpChg chg="del mod">
          <ac:chgData name="Oga Yusuke" userId="eaf32524-b8a4-4d3d-af03-96ad69701f79" providerId="ADAL" clId="{91260037-89B3-4942-B8BA-ACED9C959BBD}" dt="2025-06-30T11:38:08.271" v="29702" actId="478"/>
          <ac:grpSpMkLst>
            <pc:docMk/>
            <pc:sldMk cId="2295627098" sldId="604"/>
            <ac:grpSpMk id="22" creationId="{576B6EE4-5712-4A31-8D04-4B4EC112A6E7}"/>
          </ac:grpSpMkLst>
        </pc:grpChg>
        <pc:grpChg chg="del mod">
          <ac:chgData name="Oga Yusuke" userId="eaf32524-b8a4-4d3d-af03-96ad69701f79" providerId="ADAL" clId="{91260037-89B3-4942-B8BA-ACED9C959BBD}" dt="2025-06-30T11:38:08.271" v="29702" actId="478"/>
          <ac:grpSpMkLst>
            <pc:docMk/>
            <pc:sldMk cId="2295627098" sldId="604"/>
            <ac:grpSpMk id="26" creationId="{76A6A2BE-8B23-958F-DC99-2425B7ABCD40}"/>
          </ac:grpSpMkLst>
        </pc:grpChg>
        <pc:grpChg chg="del mod">
          <ac:chgData name="Oga Yusuke" userId="eaf32524-b8a4-4d3d-af03-96ad69701f79" providerId="ADAL" clId="{91260037-89B3-4942-B8BA-ACED9C959BBD}" dt="2025-06-30T11:38:08.271" v="29702" actId="478"/>
          <ac:grpSpMkLst>
            <pc:docMk/>
            <pc:sldMk cId="2295627098" sldId="604"/>
            <ac:grpSpMk id="30" creationId="{8259AB47-0BBC-678C-260D-6FBEC1970FAF}"/>
          </ac:grpSpMkLst>
        </pc:grpChg>
        <pc:grpChg chg="del">
          <ac:chgData name="Oga Yusuke" userId="eaf32524-b8a4-4d3d-af03-96ad69701f79" providerId="ADAL" clId="{91260037-89B3-4942-B8BA-ACED9C959BBD}" dt="2025-06-30T10:00:11.219" v="29326" actId="478"/>
          <ac:grpSpMkLst>
            <pc:docMk/>
            <pc:sldMk cId="2295627098" sldId="604"/>
            <ac:grpSpMk id="37" creationId="{37A5B206-8537-19DC-6DF5-8F63F2FC9B29}"/>
          </ac:grpSpMkLst>
        </pc:grpChg>
        <pc:grpChg chg="del">
          <ac:chgData name="Oga Yusuke" userId="eaf32524-b8a4-4d3d-af03-96ad69701f79" providerId="ADAL" clId="{91260037-89B3-4942-B8BA-ACED9C959BBD}" dt="2025-06-30T10:00:11.219" v="29326" actId="478"/>
          <ac:grpSpMkLst>
            <pc:docMk/>
            <pc:sldMk cId="2295627098" sldId="604"/>
            <ac:grpSpMk id="41" creationId="{05CCBDAF-4217-32F1-8E20-CA541041E51B}"/>
          </ac:grpSpMkLst>
        </pc:grpChg>
        <pc:grpChg chg="del mod">
          <ac:chgData name="Oga Yusuke" userId="eaf32524-b8a4-4d3d-af03-96ad69701f79" providerId="ADAL" clId="{91260037-89B3-4942-B8BA-ACED9C959BBD}" dt="2025-06-30T11:38:08.271" v="29702" actId="478"/>
          <ac:grpSpMkLst>
            <pc:docMk/>
            <pc:sldMk cId="2295627098" sldId="604"/>
            <ac:grpSpMk id="48" creationId="{D9A623D3-AE34-D0D0-DB63-5AD88FA580F4}"/>
          </ac:grpSpMkLst>
        </pc:grpChg>
        <pc:grpChg chg="add del mod">
          <ac:chgData name="Oga Yusuke" userId="eaf32524-b8a4-4d3d-af03-96ad69701f79" providerId="ADAL" clId="{91260037-89B3-4942-B8BA-ACED9C959BBD}" dt="2025-06-30T11:36:20.459" v="29691" actId="478"/>
          <ac:grpSpMkLst>
            <pc:docMk/>
            <pc:sldMk cId="2295627098" sldId="604"/>
            <ac:grpSpMk id="86" creationId="{9C6C6F32-EB6B-4E1D-D8EB-68000FA6639F}"/>
          </ac:grpSpMkLst>
        </pc:grpChg>
        <pc:grpChg chg="add del mod">
          <ac:chgData name="Oga Yusuke" userId="eaf32524-b8a4-4d3d-af03-96ad69701f79" providerId="ADAL" clId="{91260037-89B3-4942-B8BA-ACED9C959BBD}" dt="2025-06-30T11:33:16.279" v="29610" actId="478"/>
          <ac:grpSpMkLst>
            <pc:docMk/>
            <pc:sldMk cId="2295627098" sldId="604"/>
            <ac:grpSpMk id="90" creationId="{0D45656F-D3D7-CB03-880D-91A97D6A91D6}"/>
          </ac:grpSpMkLst>
        </pc:grpChg>
        <pc:grpChg chg="add del mod">
          <ac:chgData name="Oga Yusuke" userId="eaf32524-b8a4-4d3d-af03-96ad69701f79" providerId="ADAL" clId="{91260037-89B3-4942-B8BA-ACED9C959BBD}" dt="2025-06-30T11:36:20.459" v="29691" actId="478"/>
          <ac:grpSpMkLst>
            <pc:docMk/>
            <pc:sldMk cId="2295627098" sldId="604"/>
            <ac:grpSpMk id="98" creationId="{8D97FECC-1965-2FC3-B0CD-C74388B3CD7D}"/>
          </ac:grpSpMkLst>
        </pc:grpChg>
        <pc:graphicFrameChg chg="add mod modGraphic">
          <ac:chgData name="Oga Yusuke" userId="eaf32524-b8a4-4d3d-af03-96ad69701f79" providerId="ADAL" clId="{91260037-89B3-4942-B8BA-ACED9C959BBD}" dt="2025-07-01T09:50:35.148" v="30167" actId="1076"/>
          <ac:graphicFrameMkLst>
            <pc:docMk/>
            <pc:sldMk cId="2295627098" sldId="604"/>
            <ac:graphicFrameMk id="110" creationId="{55496B84-BF32-484B-AFEE-D58AA8AF3602}"/>
          </ac:graphicFrameMkLst>
        </pc:graphicFrameChg>
        <pc:picChg chg="del mod">
          <ac:chgData name="Oga Yusuke" userId="eaf32524-b8a4-4d3d-af03-96ad69701f79" providerId="ADAL" clId="{91260037-89B3-4942-B8BA-ACED9C959BBD}" dt="2025-06-30T11:38:08.271" v="29702" actId="478"/>
          <ac:picMkLst>
            <pc:docMk/>
            <pc:sldMk cId="2295627098" sldId="604"/>
            <ac:picMk id="53" creationId="{1C0BD237-91EE-B02A-EDC7-06DE9F618566}"/>
          </ac:picMkLst>
        </pc:picChg>
        <pc:picChg chg="del mod">
          <ac:chgData name="Oga Yusuke" userId="eaf32524-b8a4-4d3d-af03-96ad69701f79" providerId="ADAL" clId="{91260037-89B3-4942-B8BA-ACED9C959BBD}" dt="2025-06-30T11:38:08.271" v="29702" actId="478"/>
          <ac:picMkLst>
            <pc:docMk/>
            <pc:sldMk cId="2295627098" sldId="604"/>
            <ac:picMk id="54" creationId="{0AD915A3-C95C-D4B2-947F-EFA84CB6727B}"/>
          </ac:picMkLst>
        </pc:picChg>
        <pc:picChg chg="mod">
          <ac:chgData name="Oga Yusuke" userId="eaf32524-b8a4-4d3d-af03-96ad69701f79" providerId="ADAL" clId="{91260037-89B3-4942-B8BA-ACED9C959BBD}" dt="2025-06-30T11:28:26.277" v="29526"/>
          <ac:picMkLst>
            <pc:docMk/>
            <pc:sldMk cId="2295627098" sldId="604"/>
            <ac:picMk id="88" creationId="{44B073C8-77C0-5EE2-51A6-163E88C667B0}"/>
          </ac:picMkLst>
        </pc:picChg>
        <pc:picChg chg="mod">
          <ac:chgData name="Oga Yusuke" userId="eaf32524-b8a4-4d3d-af03-96ad69701f79" providerId="ADAL" clId="{91260037-89B3-4942-B8BA-ACED9C959BBD}" dt="2025-06-30T11:30:14.505" v="29542" actId="571"/>
          <ac:picMkLst>
            <pc:docMk/>
            <pc:sldMk cId="2295627098" sldId="604"/>
            <ac:picMk id="92" creationId="{3C4C559F-450D-EFED-9DB4-077D62A5D002}"/>
          </ac:picMkLst>
        </pc:picChg>
        <pc:picChg chg="mod">
          <ac:chgData name="Oga Yusuke" userId="eaf32524-b8a4-4d3d-af03-96ad69701f79" providerId="ADAL" clId="{91260037-89B3-4942-B8BA-ACED9C959BBD}" dt="2025-06-30T11:34:50.362" v="29629" actId="571"/>
          <ac:picMkLst>
            <pc:docMk/>
            <pc:sldMk cId="2295627098" sldId="604"/>
            <ac:picMk id="100" creationId="{CE837DC8-5F9E-3C0D-EF81-E3EF5DB0B3DC}"/>
          </ac:picMkLst>
        </pc:picChg>
        <pc:picChg chg="add mod">
          <ac:chgData name="Oga Yusuke" userId="eaf32524-b8a4-4d3d-af03-96ad69701f79" providerId="ADAL" clId="{91260037-89B3-4942-B8BA-ACED9C959BBD}" dt="2025-07-01T09:50:30.178" v="30166" actId="1076"/>
          <ac:picMkLst>
            <pc:docMk/>
            <pc:sldMk cId="2295627098" sldId="604"/>
            <ac:picMk id="102" creationId="{9E2B3B2F-9236-A9C4-BACE-CFB56D2E06C1}"/>
          </ac:picMkLst>
        </pc:picChg>
        <pc:picChg chg="add mod">
          <ac:chgData name="Oga Yusuke" userId="eaf32524-b8a4-4d3d-af03-96ad69701f79" providerId="ADAL" clId="{91260037-89B3-4942-B8BA-ACED9C959BBD}" dt="2025-07-01T09:50:27.847" v="30165" actId="1076"/>
          <ac:picMkLst>
            <pc:docMk/>
            <pc:sldMk cId="2295627098" sldId="604"/>
            <ac:picMk id="103" creationId="{B24B5D4E-612C-AC9F-BADF-CA6F6CDF64C8}"/>
          </ac:picMkLst>
        </pc:picChg>
        <pc:picChg chg="add del mod">
          <ac:chgData name="Oga Yusuke" userId="eaf32524-b8a4-4d3d-af03-96ad69701f79" providerId="ADAL" clId="{91260037-89B3-4942-B8BA-ACED9C959BBD}" dt="2025-07-01T09:59:27.883" v="30269" actId="478"/>
          <ac:picMkLst>
            <pc:docMk/>
            <pc:sldMk cId="2295627098" sldId="604"/>
            <ac:picMk id="129" creationId="{41059DC7-9D62-67B2-3F46-56CCE6EC332D}"/>
          </ac:picMkLst>
        </pc:picChg>
        <pc:picChg chg="add mod">
          <ac:chgData name="Oga Yusuke" userId="eaf32524-b8a4-4d3d-af03-96ad69701f79" providerId="ADAL" clId="{91260037-89B3-4942-B8BA-ACED9C959BBD}" dt="2025-07-01T10:02:03.686" v="30313" actId="1076"/>
          <ac:picMkLst>
            <pc:docMk/>
            <pc:sldMk cId="2295627098" sldId="604"/>
            <ac:picMk id="151" creationId="{243736D6-4237-2BE1-DCAF-0AD728587C93}"/>
          </ac:picMkLst>
        </pc:picChg>
        <pc:cxnChg chg="del mod">
          <ac:chgData name="Oga Yusuke" userId="eaf32524-b8a4-4d3d-af03-96ad69701f79" providerId="ADAL" clId="{91260037-89B3-4942-B8BA-ACED9C959BBD}" dt="2025-06-30T10:00:11.219" v="29326" actId="478"/>
          <ac:cxnSpMkLst>
            <pc:docMk/>
            <pc:sldMk cId="2295627098" sldId="604"/>
            <ac:cxnSpMk id="34" creationId="{4C73B65F-2A3E-CB7B-98BE-6257AEEE70AF}"/>
          </ac:cxnSpMkLst>
        </pc:cxnChg>
        <pc:cxnChg chg="del mod">
          <ac:chgData name="Oga Yusuke" userId="eaf32524-b8a4-4d3d-af03-96ad69701f79" providerId="ADAL" clId="{91260037-89B3-4942-B8BA-ACED9C959BBD}" dt="2025-06-30T10:00:11.219" v="29326" actId="478"/>
          <ac:cxnSpMkLst>
            <pc:docMk/>
            <pc:sldMk cId="2295627098" sldId="604"/>
            <ac:cxnSpMk id="45" creationId="{AE95934F-527B-898F-A021-B9E9CC5F0D05}"/>
          </ac:cxnSpMkLst>
        </pc:cxnChg>
        <pc:cxnChg chg="del mod">
          <ac:chgData name="Oga Yusuke" userId="eaf32524-b8a4-4d3d-af03-96ad69701f79" providerId="ADAL" clId="{91260037-89B3-4942-B8BA-ACED9C959BBD}" dt="2025-06-30T10:00:11.219" v="29326" actId="478"/>
          <ac:cxnSpMkLst>
            <pc:docMk/>
            <pc:sldMk cId="2295627098" sldId="604"/>
            <ac:cxnSpMk id="46" creationId="{2342FF0B-C869-72D2-8C9A-A1D95A3D73CF}"/>
          </ac:cxnSpMkLst>
        </pc:cxnChg>
        <pc:cxnChg chg="add mod">
          <ac:chgData name="Oga Yusuke" userId="eaf32524-b8a4-4d3d-af03-96ad69701f79" providerId="ADAL" clId="{91260037-89B3-4942-B8BA-ACED9C959BBD}" dt="2025-07-01T09:48:22.619" v="30145" actId="208"/>
          <ac:cxnSpMkLst>
            <pc:docMk/>
            <pc:sldMk cId="2295627098" sldId="604"/>
            <ac:cxnSpMk id="135" creationId="{C4E030AB-9CB8-6FA0-3E25-F0AFB7E5749A}"/>
          </ac:cxnSpMkLst>
        </pc:cxnChg>
        <pc:cxnChg chg="add mod">
          <ac:chgData name="Oga Yusuke" userId="eaf32524-b8a4-4d3d-af03-96ad69701f79" providerId="ADAL" clId="{91260037-89B3-4942-B8BA-ACED9C959BBD}" dt="2025-07-01T09:48:26.899" v="30146" actId="571"/>
          <ac:cxnSpMkLst>
            <pc:docMk/>
            <pc:sldMk cId="2295627098" sldId="604"/>
            <ac:cxnSpMk id="136" creationId="{6B51D6A1-23ED-6A08-E3B8-763E54C0F0F3}"/>
          </ac:cxnSpMkLst>
        </pc:cxnChg>
        <pc:cxnChg chg="add mod">
          <ac:chgData name="Oga Yusuke" userId="eaf32524-b8a4-4d3d-af03-96ad69701f79" providerId="ADAL" clId="{91260037-89B3-4942-B8BA-ACED9C959BBD}" dt="2025-07-01T09:48:30.900" v="30147" actId="571"/>
          <ac:cxnSpMkLst>
            <pc:docMk/>
            <pc:sldMk cId="2295627098" sldId="604"/>
            <ac:cxnSpMk id="137" creationId="{17AA7506-C36D-C9C5-D5F6-93E9D8AA2A25}"/>
          </ac:cxnSpMkLst>
        </pc:cxnChg>
      </pc:sldChg>
      <pc:sldChg chg="addSp delSp modSp add del mod ord modShow">
        <pc:chgData name="Oga Yusuke" userId="eaf32524-b8a4-4d3d-af03-96ad69701f79" providerId="ADAL" clId="{91260037-89B3-4942-B8BA-ACED9C959BBD}" dt="2025-06-30T12:48:19.207" v="30105" actId="2696"/>
        <pc:sldMkLst>
          <pc:docMk/>
          <pc:sldMk cId="158586676" sldId="605"/>
        </pc:sldMkLst>
        <pc:spChg chg="add mod">
          <ac:chgData name="Oga Yusuke" userId="eaf32524-b8a4-4d3d-af03-96ad69701f79" providerId="ADAL" clId="{91260037-89B3-4942-B8BA-ACED9C959BBD}" dt="2025-06-30T12:47:39.577" v="30099" actId="1076"/>
          <ac:spMkLst>
            <pc:docMk/>
            <pc:sldMk cId="158586676" sldId="605"/>
            <ac:spMk id="2" creationId="{5AAE4868-936C-3833-5BB3-94B9737A64C1}"/>
          </ac:spMkLst>
        </pc:spChg>
        <pc:spChg chg="add mod">
          <ac:chgData name="Oga Yusuke" userId="eaf32524-b8a4-4d3d-af03-96ad69701f79" providerId="ADAL" clId="{91260037-89B3-4942-B8BA-ACED9C959BBD}" dt="2025-06-30T12:47:18.165" v="30095" actId="20577"/>
          <ac:spMkLst>
            <pc:docMk/>
            <pc:sldMk cId="158586676" sldId="605"/>
            <ac:spMk id="3" creationId="{567D8807-BA00-F5B9-6FDB-FFE62E6F5B23}"/>
          </ac:spMkLst>
        </pc:spChg>
        <pc:spChg chg="del">
          <ac:chgData name="Oga Yusuke" userId="eaf32524-b8a4-4d3d-af03-96ad69701f79" providerId="ADAL" clId="{91260037-89B3-4942-B8BA-ACED9C959BBD}" dt="2025-06-30T12:47:57.830" v="30101" actId="478"/>
          <ac:spMkLst>
            <pc:docMk/>
            <pc:sldMk cId="158586676" sldId="605"/>
            <ac:spMk id="73" creationId="{4E66DEDD-2304-B41B-79FF-51E319FAC318}"/>
          </ac:spMkLst>
        </pc:spChg>
        <pc:spChg chg="del">
          <ac:chgData name="Oga Yusuke" userId="eaf32524-b8a4-4d3d-af03-96ad69701f79" providerId="ADAL" clId="{91260037-89B3-4942-B8BA-ACED9C959BBD}" dt="2025-06-30T12:47:57.830" v="30101" actId="478"/>
          <ac:spMkLst>
            <pc:docMk/>
            <pc:sldMk cId="158586676" sldId="605"/>
            <ac:spMk id="74" creationId="{D1DA565C-2801-AF4D-AA27-D1E9CCA7793A}"/>
          </ac:spMkLst>
        </pc:spChg>
        <pc:spChg chg="mod">
          <ac:chgData name="Oga Yusuke" userId="eaf32524-b8a4-4d3d-af03-96ad69701f79" providerId="ADAL" clId="{91260037-89B3-4942-B8BA-ACED9C959BBD}" dt="2025-06-30T12:47:53.842" v="30100" actId="1076"/>
          <ac:spMkLst>
            <pc:docMk/>
            <pc:sldMk cId="158586676" sldId="605"/>
            <ac:spMk id="78" creationId="{CF14DDB7-1254-1193-08E1-629407E0509D}"/>
          </ac:spMkLst>
        </pc:spChg>
        <pc:spChg chg="mod">
          <ac:chgData name="Oga Yusuke" userId="eaf32524-b8a4-4d3d-af03-96ad69701f79" providerId="ADAL" clId="{91260037-89B3-4942-B8BA-ACED9C959BBD}" dt="2025-06-30T12:47:53.842" v="30100" actId="1076"/>
          <ac:spMkLst>
            <pc:docMk/>
            <pc:sldMk cId="158586676" sldId="605"/>
            <ac:spMk id="79" creationId="{2FBD4FE2-B8B3-3243-EE96-0FA910136F29}"/>
          </ac:spMkLst>
        </pc:spChg>
        <pc:spChg chg="del">
          <ac:chgData name="Oga Yusuke" userId="eaf32524-b8a4-4d3d-af03-96ad69701f79" providerId="ADAL" clId="{91260037-89B3-4942-B8BA-ACED9C959BBD}" dt="2025-06-30T12:45:44.287" v="30072" actId="478"/>
          <ac:spMkLst>
            <pc:docMk/>
            <pc:sldMk cId="158586676" sldId="605"/>
            <ac:spMk id="89" creationId="{E6CABCE2-2F9D-1E7D-9F00-787C993EF71F}"/>
          </ac:spMkLst>
        </pc:spChg>
        <pc:spChg chg="del">
          <ac:chgData name="Oga Yusuke" userId="eaf32524-b8a4-4d3d-af03-96ad69701f79" providerId="ADAL" clId="{91260037-89B3-4942-B8BA-ACED9C959BBD}" dt="2025-06-30T12:45:44.287" v="30072" actId="478"/>
          <ac:spMkLst>
            <pc:docMk/>
            <pc:sldMk cId="158586676" sldId="605"/>
            <ac:spMk id="94" creationId="{5276CB73-3069-CE1B-6D46-BD81FF6E2073}"/>
          </ac:spMkLst>
        </pc:spChg>
        <pc:spChg chg="del">
          <ac:chgData name="Oga Yusuke" userId="eaf32524-b8a4-4d3d-af03-96ad69701f79" providerId="ADAL" clId="{91260037-89B3-4942-B8BA-ACED9C959BBD}" dt="2025-06-30T12:45:41.274" v="30071" actId="478"/>
          <ac:spMkLst>
            <pc:docMk/>
            <pc:sldMk cId="158586676" sldId="605"/>
            <ac:spMk id="97" creationId="{4B089F29-FD93-029F-866A-95BE18A286FE}"/>
          </ac:spMkLst>
        </pc:spChg>
        <pc:spChg chg="del">
          <ac:chgData name="Oga Yusuke" userId="eaf32524-b8a4-4d3d-af03-96ad69701f79" providerId="ADAL" clId="{91260037-89B3-4942-B8BA-ACED9C959BBD}" dt="2025-06-30T12:45:41.274" v="30071" actId="478"/>
          <ac:spMkLst>
            <pc:docMk/>
            <pc:sldMk cId="158586676" sldId="605"/>
            <ac:spMk id="101" creationId="{9BA81905-8E1A-F7C7-B618-8F5404667013}"/>
          </ac:spMkLst>
        </pc:spChg>
        <pc:spChg chg="mod">
          <ac:chgData name="Oga Yusuke" userId="eaf32524-b8a4-4d3d-af03-96ad69701f79" providerId="ADAL" clId="{91260037-89B3-4942-B8BA-ACED9C959BBD}" dt="2025-06-30T12:46:53.342" v="30089" actId="1076"/>
          <ac:spMkLst>
            <pc:docMk/>
            <pc:sldMk cId="158586676" sldId="605"/>
            <ac:spMk id="105" creationId="{6DA99AB0-CD57-F6D0-8BA0-46EAFEB6A561}"/>
          </ac:spMkLst>
        </pc:spChg>
        <pc:spChg chg="del mod">
          <ac:chgData name="Oga Yusuke" userId="eaf32524-b8a4-4d3d-af03-96ad69701f79" providerId="ADAL" clId="{91260037-89B3-4942-B8BA-ACED9C959BBD}" dt="2025-06-30T12:46:39.988" v="30087" actId="478"/>
          <ac:spMkLst>
            <pc:docMk/>
            <pc:sldMk cId="158586676" sldId="605"/>
            <ac:spMk id="106" creationId="{527799FC-F569-A659-522F-758A107193DE}"/>
          </ac:spMkLst>
        </pc:spChg>
        <pc:spChg chg="del">
          <ac:chgData name="Oga Yusuke" userId="eaf32524-b8a4-4d3d-af03-96ad69701f79" providerId="ADAL" clId="{91260037-89B3-4942-B8BA-ACED9C959BBD}" dt="2025-06-30T12:45:41.274" v="30071" actId="478"/>
          <ac:spMkLst>
            <pc:docMk/>
            <pc:sldMk cId="158586676" sldId="605"/>
            <ac:spMk id="107" creationId="{A762D0F2-5A94-426F-659A-DA0642E08155}"/>
          </ac:spMkLst>
        </pc:spChg>
        <pc:spChg chg="del">
          <ac:chgData name="Oga Yusuke" userId="eaf32524-b8a4-4d3d-af03-96ad69701f79" providerId="ADAL" clId="{91260037-89B3-4942-B8BA-ACED9C959BBD}" dt="2025-06-30T12:45:44.287" v="30072" actId="478"/>
          <ac:spMkLst>
            <pc:docMk/>
            <pc:sldMk cId="158586676" sldId="605"/>
            <ac:spMk id="109" creationId="{92A53ABB-11F0-D3E3-4836-F7D63B41B3A2}"/>
          </ac:spMkLst>
        </pc:spChg>
        <pc:spChg chg="del">
          <ac:chgData name="Oga Yusuke" userId="eaf32524-b8a4-4d3d-af03-96ad69701f79" providerId="ADAL" clId="{91260037-89B3-4942-B8BA-ACED9C959BBD}" dt="2025-06-30T12:45:41.274" v="30071" actId="478"/>
          <ac:spMkLst>
            <pc:docMk/>
            <pc:sldMk cId="158586676" sldId="605"/>
            <ac:spMk id="111" creationId="{553B3628-2139-3AC6-294F-C9FD6CCA4E42}"/>
          </ac:spMkLst>
        </pc:spChg>
        <pc:spChg chg="mod">
          <ac:chgData name="Oga Yusuke" userId="eaf32524-b8a4-4d3d-af03-96ad69701f79" providerId="ADAL" clId="{91260037-89B3-4942-B8BA-ACED9C959BBD}" dt="2025-06-30T12:47:39.577" v="30099" actId="1076"/>
          <ac:spMkLst>
            <pc:docMk/>
            <pc:sldMk cId="158586676" sldId="605"/>
            <ac:spMk id="112" creationId="{E768B618-F551-033D-9C59-B9460DDA36CE}"/>
          </ac:spMkLst>
        </pc:spChg>
        <pc:spChg chg="del">
          <ac:chgData name="Oga Yusuke" userId="eaf32524-b8a4-4d3d-af03-96ad69701f79" providerId="ADAL" clId="{91260037-89B3-4942-B8BA-ACED9C959BBD}" dt="2025-06-30T12:45:41.274" v="30071" actId="478"/>
          <ac:spMkLst>
            <pc:docMk/>
            <pc:sldMk cId="158586676" sldId="605"/>
            <ac:spMk id="114" creationId="{88C66A8F-9936-A6E8-1B8C-3242EEC3C401}"/>
          </ac:spMkLst>
        </pc:spChg>
        <pc:spChg chg="del">
          <ac:chgData name="Oga Yusuke" userId="eaf32524-b8a4-4d3d-af03-96ad69701f79" providerId="ADAL" clId="{91260037-89B3-4942-B8BA-ACED9C959BBD}" dt="2025-06-30T12:48:01.624" v="30102" actId="478"/>
          <ac:spMkLst>
            <pc:docMk/>
            <pc:sldMk cId="158586676" sldId="605"/>
            <ac:spMk id="115" creationId="{8EB7A7B1-4E03-DC03-6B85-2A670915F60F}"/>
          </ac:spMkLst>
        </pc:spChg>
        <pc:spChg chg="del">
          <ac:chgData name="Oga Yusuke" userId="eaf32524-b8a4-4d3d-af03-96ad69701f79" providerId="ADAL" clId="{91260037-89B3-4942-B8BA-ACED9C959BBD}" dt="2025-06-30T12:47:57.830" v="30101" actId="478"/>
          <ac:spMkLst>
            <pc:docMk/>
            <pc:sldMk cId="158586676" sldId="605"/>
            <ac:spMk id="116" creationId="{077501AF-D401-FB1F-F30A-667A83201A6A}"/>
          </ac:spMkLst>
        </pc:spChg>
        <pc:spChg chg="del">
          <ac:chgData name="Oga Yusuke" userId="eaf32524-b8a4-4d3d-af03-96ad69701f79" providerId="ADAL" clId="{91260037-89B3-4942-B8BA-ACED9C959BBD}" dt="2025-06-30T12:48:01.624" v="30102" actId="478"/>
          <ac:spMkLst>
            <pc:docMk/>
            <pc:sldMk cId="158586676" sldId="605"/>
            <ac:spMk id="117" creationId="{13120ACF-6B55-788D-5E6E-04AB51D42269}"/>
          </ac:spMkLst>
        </pc:spChg>
        <pc:spChg chg="del">
          <ac:chgData name="Oga Yusuke" userId="eaf32524-b8a4-4d3d-af03-96ad69701f79" providerId="ADAL" clId="{91260037-89B3-4942-B8BA-ACED9C959BBD}" dt="2025-06-30T12:48:01.624" v="30102" actId="478"/>
          <ac:spMkLst>
            <pc:docMk/>
            <pc:sldMk cId="158586676" sldId="605"/>
            <ac:spMk id="119" creationId="{B064DFB9-4C87-5056-2C4D-3792853D176F}"/>
          </ac:spMkLst>
        </pc:spChg>
        <pc:spChg chg="del">
          <ac:chgData name="Oga Yusuke" userId="eaf32524-b8a4-4d3d-af03-96ad69701f79" providerId="ADAL" clId="{91260037-89B3-4942-B8BA-ACED9C959BBD}" dt="2025-06-30T12:48:01.624" v="30102" actId="478"/>
          <ac:spMkLst>
            <pc:docMk/>
            <pc:sldMk cId="158586676" sldId="605"/>
            <ac:spMk id="120" creationId="{19B2B5DE-D04A-D560-D288-4889B3D807B5}"/>
          </ac:spMkLst>
        </pc:spChg>
        <pc:spChg chg="del">
          <ac:chgData name="Oga Yusuke" userId="eaf32524-b8a4-4d3d-af03-96ad69701f79" providerId="ADAL" clId="{91260037-89B3-4942-B8BA-ACED9C959BBD}" dt="2025-06-30T12:46:29.811" v="30086" actId="478"/>
          <ac:spMkLst>
            <pc:docMk/>
            <pc:sldMk cId="158586676" sldId="605"/>
            <ac:spMk id="123" creationId="{4B2CA0C4-0BF8-5254-9399-6679CB7A16A9}"/>
          </ac:spMkLst>
        </pc:spChg>
        <pc:spChg chg="del">
          <ac:chgData name="Oga Yusuke" userId="eaf32524-b8a4-4d3d-af03-96ad69701f79" providerId="ADAL" clId="{91260037-89B3-4942-B8BA-ACED9C959BBD}" dt="2025-06-30T12:46:29.811" v="30086" actId="478"/>
          <ac:spMkLst>
            <pc:docMk/>
            <pc:sldMk cId="158586676" sldId="605"/>
            <ac:spMk id="124" creationId="{4903CB23-FE67-7628-2548-7743469E35A4}"/>
          </ac:spMkLst>
        </pc:spChg>
        <pc:spChg chg="del">
          <ac:chgData name="Oga Yusuke" userId="eaf32524-b8a4-4d3d-af03-96ad69701f79" providerId="ADAL" clId="{91260037-89B3-4942-B8BA-ACED9C959BBD}" dt="2025-06-30T12:46:29.811" v="30086" actId="478"/>
          <ac:spMkLst>
            <pc:docMk/>
            <pc:sldMk cId="158586676" sldId="605"/>
            <ac:spMk id="125" creationId="{EF7DA300-6B3A-4230-731F-1075FBE03FFE}"/>
          </ac:spMkLst>
        </pc:spChg>
        <pc:spChg chg="del">
          <ac:chgData name="Oga Yusuke" userId="eaf32524-b8a4-4d3d-af03-96ad69701f79" providerId="ADAL" clId="{91260037-89B3-4942-B8BA-ACED9C959BBD}" dt="2025-06-30T12:46:29.811" v="30086" actId="478"/>
          <ac:spMkLst>
            <pc:docMk/>
            <pc:sldMk cId="158586676" sldId="605"/>
            <ac:spMk id="126" creationId="{51A7C4F2-177B-2C61-DEB1-E5BBBDF0068B}"/>
          </ac:spMkLst>
        </pc:spChg>
        <pc:spChg chg="mod">
          <ac:chgData name="Oga Yusuke" userId="eaf32524-b8a4-4d3d-af03-96ad69701f79" providerId="ADAL" clId="{91260037-89B3-4942-B8BA-ACED9C959BBD}" dt="2025-06-30T12:45:37.961" v="30070" actId="1076"/>
          <ac:spMkLst>
            <pc:docMk/>
            <pc:sldMk cId="158586676" sldId="605"/>
            <ac:spMk id="127" creationId="{8D7AE3A0-AEEC-F90E-30EC-4A4AFDFA06E7}"/>
          </ac:spMkLst>
        </pc:spChg>
        <pc:spChg chg="del">
          <ac:chgData name="Oga Yusuke" userId="eaf32524-b8a4-4d3d-af03-96ad69701f79" providerId="ADAL" clId="{91260037-89B3-4942-B8BA-ACED9C959BBD}" dt="2025-06-30T12:45:44.287" v="30072" actId="478"/>
          <ac:spMkLst>
            <pc:docMk/>
            <pc:sldMk cId="158586676" sldId="605"/>
            <ac:spMk id="128" creationId="{761E9D86-DCB2-E1B2-67A8-32F553247C7A}"/>
          </ac:spMkLst>
        </pc:spChg>
        <pc:spChg chg="del">
          <ac:chgData name="Oga Yusuke" userId="eaf32524-b8a4-4d3d-af03-96ad69701f79" providerId="ADAL" clId="{91260037-89B3-4942-B8BA-ACED9C959BBD}" dt="2025-06-30T12:46:29.811" v="30086" actId="478"/>
          <ac:spMkLst>
            <pc:docMk/>
            <pc:sldMk cId="158586676" sldId="605"/>
            <ac:spMk id="130" creationId="{1915C8DC-C409-C7DE-D58F-E4E8C3C065C1}"/>
          </ac:spMkLst>
        </pc:spChg>
        <pc:spChg chg="del">
          <ac:chgData name="Oga Yusuke" userId="eaf32524-b8a4-4d3d-af03-96ad69701f79" providerId="ADAL" clId="{91260037-89B3-4942-B8BA-ACED9C959BBD}" dt="2025-06-30T12:48:01.624" v="30102" actId="478"/>
          <ac:spMkLst>
            <pc:docMk/>
            <pc:sldMk cId="158586676" sldId="605"/>
            <ac:spMk id="131" creationId="{35F36508-3914-2846-09EA-607EFA57FF8F}"/>
          </ac:spMkLst>
        </pc:spChg>
        <pc:graphicFrameChg chg="del">
          <ac:chgData name="Oga Yusuke" userId="eaf32524-b8a4-4d3d-af03-96ad69701f79" providerId="ADAL" clId="{91260037-89B3-4942-B8BA-ACED9C959BBD}" dt="2025-06-30T12:45:41.274" v="30071" actId="478"/>
          <ac:graphicFrameMkLst>
            <pc:docMk/>
            <pc:sldMk cId="158586676" sldId="605"/>
            <ac:graphicFrameMk id="110" creationId="{5CF7E73F-4959-367A-4086-54914512A34C}"/>
          </ac:graphicFrameMkLst>
        </pc:graphicFrameChg>
        <pc:picChg chg="del">
          <ac:chgData name="Oga Yusuke" userId="eaf32524-b8a4-4d3d-af03-96ad69701f79" providerId="ADAL" clId="{91260037-89B3-4942-B8BA-ACED9C959BBD}" dt="2025-06-30T12:45:41.274" v="30071" actId="478"/>
          <ac:picMkLst>
            <pc:docMk/>
            <pc:sldMk cId="158586676" sldId="605"/>
            <ac:picMk id="102" creationId="{552E74C2-BD91-6034-EFA9-44F9F74B9D4C}"/>
          </ac:picMkLst>
        </pc:picChg>
        <pc:picChg chg="del">
          <ac:chgData name="Oga Yusuke" userId="eaf32524-b8a4-4d3d-af03-96ad69701f79" providerId="ADAL" clId="{91260037-89B3-4942-B8BA-ACED9C959BBD}" dt="2025-06-30T12:45:41.274" v="30071" actId="478"/>
          <ac:picMkLst>
            <pc:docMk/>
            <pc:sldMk cId="158586676" sldId="605"/>
            <ac:picMk id="103" creationId="{96FD1F06-5AFC-17BF-CB61-C0AA2BBFC85B}"/>
          </ac:picMkLst>
        </pc:picChg>
        <pc:picChg chg="del">
          <ac:chgData name="Oga Yusuke" userId="eaf32524-b8a4-4d3d-af03-96ad69701f79" providerId="ADAL" clId="{91260037-89B3-4942-B8BA-ACED9C959BBD}" dt="2025-06-30T12:45:41.274" v="30071" actId="478"/>
          <ac:picMkLst>
            <pc:docMk/>
            <pc:sldMk cId="158586676" sldId="605"/>
            <ac:picMk id="129" creationId="{43E0726B-9001-5FA0-EA2A-A646B6525434}"/>
          </ac:picMkLst>
        </pc:picChg>
      </pc:sldChg>
      <pc:sldChg chg="addSp delSp modSp new mod">
        <pc:chgData name="Oga Yusuke" userId="eaf32524-b8a4-4d3d-af03-96ad69701f79" providerId="ADAL" clId="{91260037-89B3-4942-B8BA-ACED9C959BBD}" dt="2025-07-01T10:02:32.496" v="30320" actId="1076"/>
        <pc:sldMkLst>
          <pc:docMk/>
          <pc:sldMk cId="1862552272" sldId="605"/>
        </pc:sldMkLst>
        <pc:spChg chg="del">
          <ac:chgData name="Oga Yusuke" userId="eaf32524-b8a4-4d3d-af03-96ad69701f79" providerId="ADAL" clId="{91260037-89B3-4942-B8BA-ACED9C959BBD}" dt="2025-07-01T09:44:28.895" v="30112" actId="478"/>
          <ac:spMkLst>
            <pc:docMk/>
            <pc:sldMk cId="1862552272" sldId="605"/>
            <ac:spMk id="2" creationId="{A25C9C6E-7B19-2A33-4AA5-642FCE473ABF}"/>
          </ac:spMkLst>
        </pc:spChg>
        <pc:spChg chg="del">
          <ac:chgData name="Oga Yusuke" userId="eaf32524-b8a4-4d3d-af03-96ad69701f79" providerId="ADAL" clId="{91260037-89B3-4942-B8BA-ACED9C959BBD}" dt="2025-07-01T09:44:27.721" v="30111" actId="478"/>
          <ac:spMkLst>
            <pc:docMk/>
            <pc:sldMk cId="1862552272" sldId="605"/>
            <ac:spMk id="3" creationId="{B2CF0B60-3103-A703-2430-EBAC655CD465}"/>
          </ac:spMkLst>
        </pc:spChg>
        <pc:spChg chg="add mod">
          <ac:chgData name="Oga Yusuke" userId="eaf32524-b8a4-4d3d-af03-96ad69701f79" providerId="ADAL" clId="{91260037-89B3-4942-B8BA-ACED9C959BBD}" dt="2025-07-01T09:54:53.721" v="30224"/>
          <ac:spMkLst>
            <pc:docMk/>
            <pc:sldMk cId="1862552272" sldId="605"/>
            <ac:spMk id="4" creationId="{9819CB94-CCE0-FFFA-6531-538C3297416C}"/>
          </ac:spMkLst>
        </pc:spChg>
        <pc:spChg chg="add mod">
          <ac:chgData name="Oga Yusuke" userId="eaf32524-b8a4-4d3d-af03-96ad69701f79" providerId="ADAL" clId="{91260037-89B3-4942-B8BA-ACED9C959BBD}" dt="2025-07-01T10:02:32.496" v="30320" actId="1076"/>
          <ac:spMkLst>
            <pc:docMk/>
            <pc:sldMk cId="1862552272" sldId="605"/>
            <ac:spMk id="5" creationId="{63905C83-8CF4-1782-85D3-FDF4B39B59CE}"/>
          </ac:spMkLst>
        </pc:spChg>
        <pc:spChg chg="add mod">
          <ac:chgData name="Oga Yusuke" userId="eaf32524-b8a4-4d3d-af03-96ad69701f79" providerId="ADAL" clId="{91260037-89B3-4942-B8BA-ACED9C959BBD}" dt="2025-07-01T10:02:32.496" v="30320" actId="1076"/>
          <ac:spMkLst>
            <pc:docMk/>
            <pc:sldMk cId="1862552272" sldId="605"/>
            <ac:spMk id="6" creationId="{F6E8E027-E263-C564-543E-C8C4F6397DBB}"/>
          </ac:spMkLst>
        </pc:spChg>
        <pc:spChg chg="add mod">
          <ac:chgData name="Oga Yusuke" userId="eaf32524-b8a4-4d3d-af03-96ad69701f79" providerId="ADAL" clId="{91260037-89B3-4942-B8BA-ACED9C959BBD}" dt="2025-07-01T10:02:32.496" v="30320" actId="1076"/>
          <ac:spMkLst>
            <pc:docMk/>
            <pc:sldMk cId="1862552272" sldId="605"/>
            <ac:spMk id="8" creationId="{43FE045E-67CF-A6E4-D41B-44F546ECC641}"/>
          </ac:spMkLst>
        </pc:spChg>
        <pc:spChg chg="add mod">
          <ac:chgData name="Oga Yusuke" userId="eaf32524-b8a4-4d3d-af03-96ad69701f79" providerId="ADAL" clId="{91260037-89B3-4942-B8BA-ACED9C959BBD}" dt="2025-07-01T10:02:32.496" v="30320" actId="1076"/>
          <ac:spMkLst>
            <pc:docMk/>
            <pc:sldMk cId="1862552272" sldId="605"/>
            <ac:spMk id="9" creationId="{EF5914AE-338C-3882-6584-DECB79A936D7}"/>
          </ac:spMkLst>
        </pc:spChg>
        <pc:spChg chg="add mod">
          <ac:chgData name="Oga Yusuke" userId="eaf32524-b8a4-4d3d-af03-96ad69701f79" providerId="ADAL" clId="{91260037-89B3-4942-B8BA-ACED9C959BBD}" dt="2025-07-01T10:02:32.496" v="30320" actId="1076"/>
          <ac:spMkLst>
            <pc:docMk/>
            <pc:sldMk cId="1862552272" sldId="605"/>
            <ac:spMk id="11" creationId="{ADA75BBC-0972-0053-A6B1-996F9C8E647A}"/>
          </ac:spMkLst>
        </pc:spChg>
        <pc:spChg chg="add mod">
          <ac:chgData name="Oga Yusuke" userId="eaf32524-b8a4-4d3d-af03-96ad69701f79" providerId="ADAL" clId="{91260037-89B3-4942-B8BA-ACED9C959BBD}" dt="2025-07-01T10:02:26.675" v="30319" actId="1076"/>
          <ac:spMkLst>
            <pc:docMk/>
            <pc:sldMk cId="1862552272" sldId="605"/>
            <ac:spMk id="12" creationId="{2E415A0C-8DC3-468C-06A8-AA29400AC0E0}"/>
          </ac:spMkLst>
        </pc:spChg>
        <pc:spChg chg="add mod">
          <ac:chgData name="Oga Yusuke" userId="eaf32524-b8a4-4d3d-af03-96ad69701f79" providerId="ADAL" clId="{91260037-89B3-4942-B8BA-ACED9C959BBD}" dt="2025-07-01T10:02:26.675" v="30319" actId="1076"/>
          <ac:spMkLst>
            <pc:docMk/>
            <pc:sldMk cId="1862552272" sldId="605"/>
            <ac:spMk id="13" creationId="{2BFBED8D-52D8-362F-A3F7-B803E9401F41}"/>
          </ac:spMkLst>
        </pc:spChg>
        <pc:spChg chg="add mod">
          <ac:chgData name="Oga Yusuke" userId="eaf32524-b8a4-4d3d-af03-96ad69701f79" providerId="ADAL" clId="{91260037-89B3-4942-B8BA-ACED9C959BBD}" dt="2025-07-01T10:02:26.675" v="30319" actId="1076"/>
          <ac:spMkLst>
            <pc:docMk/>
            <pc:sldMk cId="1862552272" sldId="605"/>
            <ac:spMk id="14" creationId="{30ECFE8B-8B76-254F-922D-D394562DA9B4}"/>
          </ac:spMkLst>
        </pc:spChg>
        <pc:spChg chg="add mod">
          <ac:chgData name="Oga Yusuke" userId="eaf32524-b8a4-4d3d-af03-96ad69701f79" providerId="ADAL" clId="{91260037-89B3-4942-B8BA-ACED9C959BBD}" dt="2025-07-01T10:02:26.675" v="30319" actId="1076"/>
          <ac:spMkLst>
            <pc:docMk/>
            <pc:sldMk cId="1862552272" sldId="605"/>
            <ac:spMk id="17" creationId="{DFA4906D-5A03-C1FF-EB0E-CDD65CC79FBB}"/>
          </ac:spMkLst>
        </pc:spChg>
        <pc:spChg chg="add mod">
          <ac:chgData name="Oga Yusuke" userId="eaf32524-b8a4-4d3d-af03-96ad69701f79" providerId="ADAL" clId="{91260037-89B3-4942-B8BA-ACED9C959BBD}" dt="2025-07-01T10:02:32.496" v="30320" actId="1076"/>
          <ac:spMkLst>
            <pc:docMk/>
            <pc:sldMk cId="1862552272" sldId="605"/>
            <ac:spMk id="18" creationId="{6338CAD0-AE57-F59D-9EAF-AEF3D3161DBC}"/>
          </ac:spMkLst>
        </pc:spChg>
        <pc:spChg chg="add mod">
          <ac:chgData name="Oga Yusuke" userId="eaf32524-b8a4-4d3d-af03-96ad69701f79" providerId="ADAL" clId="{91260037-89B3-4942-B8BA-ACED9C959BBD}" dt="2025-07-01T10:02:26.675" v="30319" actId="1076"/>
          <ac:spMkLst>
            <pc:docMk/>
            <pc:sldMk cId="1862552272" sldId="605"/>
            <ac:spMk id="19" creationId="{DCBE513D-A74F-0027-884E-41790D441199}"/>
          </ac:spMkLst>
        </pc:spChg>
        <pc:spChg chg="add mod">
          <ac:chgData name="Oga Yusuke" userId="eaf32524-b8a4-4d3d-af03-96ad69701f79" providerId="ADAL" clId="{91260037-89B3-4942-B8BA-ACED9C959BBD}" dt="2025-07-01T10:02:10.309" v="30314" actId="1076"/>
          <ac:spMkLst>
            <pc:docMk/>
            <pc:sldMk cId="1862552272" sldId="605"/>
            <ac:spMk id="21" creationId="{C187BBC8-7DBF-F53C-52D5-058AE46FB504}"/>
          </ac:spMkLst>
        </pc:spChg>
        <pc:picChg chg="add mod">
          <ac:chgData name="Oga Yusuke" userId="eaf32524-b8a4-4d3d-af03-96ad69701f79" providerId="ADAL" clId="{91260037-89B3-4942-B8BA-ACED9C959BBD}" dt="2025-07-01T10:02:32.496" v="30320" actId="1076"/>
          <ac:picMkLst>
            <pc:docMk/>
            <pc:sldMk cId="1862552272" sldId="605"/>
            <ac:picMk id="7" creationId="{32F1C5D5-6D37-40AE-2BC7-1241A20EA160}"/>
          </ac:picMkLst>
        </pc:picChg>
        <pc:picChg chg="add mod">
          <ac:chgData name="Oga Yusuke" userId="eaf32524-b8a4-4d3d-af03-96ad69701f79" providerId="ADAL" clId="{91260037-89B3-4942-B8BA-ACED9C959BBD}" dt="2025-07-01T10:02:26.675" v="30319" actId="1076"/>
          <ac:picMkLst>
            <pc:docMk/>
            <pc:sldMk cId="1862552272" sldId="605"/>
            <ac:picMk id="15" creationId="{5F0E2106-AE77-CE07-F70E-C136C4489167}"/>
          </ac:picMkLst>
        </pc:picChg>
        <pc:cxnChg chg="add mod">
          <ac:chgData name="Oga Yusuke" userId="eaf32524-b8a4-4d3d-af03-96ad69701f79" providerId="ADAL" clId="{91260037-89B3-4942-B8BA-ACED9C959BBD}" dt="2025-07-01T10:02:26.675" v="30319" actId="1076"/>
          <ac:cxnSpMkLst>
            <pc:docMk/>
            <pc:sldMk cId="1862552272" sldId="605"/>
            <ac:cxnSpMk id="10" creationId="{F2F414A0-EF46-01B2-5630-3E81E8B5AFDC}"/>
          </ac:cxnSpMkLst>
        </pc:cxnChg>
      </pc:sldChg>
      <pc:sldChg chg="add del">
        <pc:chgData name="Oga Yusuke" userId="eaf32524-b8a4-4d3d-af03-96ad69701f79" providerId="ADAL" clId="{91260037-89B3-4942-B8BA-ACED9C959BBD}" dt="2025-07-01T09:54:45.753" v="30223"/>
        <pc:sldMkLst>
          <pc:docMk/>
          <pc:sldMk cId="1963739413" sldId="60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908145182581613E-2"/>
          <c:y val="4.2105570268560599E-2"/>
          <c:w val="0.70938691025386869"/>
          <c:h val="0.87732757603205058"/>
        </c:manualLayout>
      </c:layout>
      <c:barChart>
        <c:barDir val="bar"/>
        <c:grouping val="percentStacked"/>
        <c:varyColors val="0"/>
        <c:ser>
          <c:idx val="0"/>
          <c:order val="0"/>
          <c:tx>
            <c:strRef>
              <c:f>Sheet1!$B$1</c:f>
              <c:strCache>
                <c:ptCount val="1"/>
                <c:pt idx="0">
                  <c:v>1st</c:v>
                </c:pt>
              </c:strCache>
            </c:strRef>
          </c:tx>
          <c:spPr>
            <a:solidFill>
              <a:schemeClr val="accent1"/>
            </a:solidFill>
            <a:ln>
              <a:noFill/>
            </a:ln>
            <a:effectLst/>
          </c:spPr>
          <c:invertIfNegative val="0"/>
          <c:dPt>
            <c:idx val="0"/>
            <c:invertIfNegative val="0"/>
            <c:bubble3D val="0"/>
            <c:spPr>
              <a:pattFill prst="pct90">
                <a:fgClr>
                  <a:srgbClr val="09582C"/>
                </a:fgClr>
                <a:bgClr>
                  <a:schemeClr val="bg1"/>
                </a:bgClr>
              </a:pattFill>
              <a:ln>
                <a:solidFill>
                  <a:srgbClr val="09582C"/>
                </a:solidFill>
              </a:ln>
              <a:effectLst/>
            </c:spPr>
            <c:extLst>
              <c:ext xmlns:c16="http://schemas.microsoft.com/office/drawing/2014/chart" uri="{C3380CC4-5D6E-409C-BE32-E72D297353CC}">
                <c16:uniqueId val="{0000000A-80DA-9B46-95DB-C8110AAED40B}"/>
              </c:ext>
            </c:extLst>
          </c:dPt>
          <c:dPt>
            <c:idx val="1"/>
            <c:invertIfNegative val="0"/>
            <c:bubble3D val="0"/>
            <c:spPr>
              <a:pattFill prst="pct90">
                <a:fgClr>
                  <a:srgbClr val="937A3D"/>
                </a:fgClr>
                <a:bgClr>
                  <a:schemeClr val="bg1"/>
                </a:bgClr>
              </a:pattFill>
              <a:ln>
                <a:solidFill>
                  <a:srgbClr val="937A3D"/>
                </a:solidFill>
              </a:ln>
              <a:effectLst/>
            </c:spPr>
            <c:extLst>
              <c:ext xmlns:c16="http://schemas.microsoft.com/office/drawing/2014/chart" uri="{C3380CC4-5D6E-409C-BE32-E72D297353CC}">
                <c16:uniqueId val="{00000007-80DA-9B46-95DB-C8110AAED40B}"/>
              </c:ext>
            </c:extLst>
          </c:dPt>
          <c:dPt>
            <c:idx val="2"/>
            <c:invertIfNegative val="0"/>
            <c:bubble3D val="0"/>
            <c:spPr>
              <a:pattFill prst="pct90">
                <a:fgClr>
                  <a:schemeClr val="tx2">
                    <a:lumMod val="75000"/>
                  </a:schemeClr>
                </a:fgClr>
                <a:bgClr>
                  <a:schemeClr val="bg1"/>
                </a:bgClr>
              </a:pattFill>
              <a:ln>
                <a:solidFill>
                  <a:schemeClr val="tx2">
                    <a:lumMod val="75000"/>
                  </a:schemeClr>
                </a:solidFill>
              </a:ln>
              <a:effectLst/>
            </c:spPr>
            <c:extLst>
              <c:ext xmlns:c16="http://schemas.microsoft.com/office/drawing/2014/chart" uri="{C3380CC4-5D6E-409C-BE32-E72D297353CC}">
                <c16:uniqueId val="{00000004-80DA-9B46-95DB-C8110AAED40B}"/>
              </c:ext>
            </c:extLst>
          </c:dPt>
          <c:cat>
            <c:strRef>
              <c:f>Sheet1!$A$2:$A$4</c:f>
              <c:strCache>
                <c:ptCount val="3"/>
                <c:pt idx="0">
                  <c:v>e</c:v>
                </c:pt>
                <c:pt idx="1">
                  <c:v>s</c:v>
                </c:pt>
                <c:pt idx="2">
                  <c:v>v</c:v>
                </c:pt>
              </c:strCache>
            </c:strRef>
          </c:cat>
          <c:val>
            <c:numRef>
              <c:f>Sheet1!$B$2:$B$4</c:f>
              <c:numCache>
                <c:formatCode>General</c:formatCode>
                <c:ptCount val="3"/>
                <c:pt idx="0">
                  <c:v>2121</c:v>
                </c:pt>
                <c:pt idx="1">
                  <c:v>464</c:v>
                </c:pt>
                <c:pt idx="2">
                  <c:v>1337</c:v>
                </c:pt>
              </c:numCache>
            </c:numRef>
          </c:val>
          <c:extLst>
            <c:ext xmlns:c16="http://schemas.microsoft.com/office/drawing/2014/chart" uri="{C3380CC4-5D6E-409C-BE32-E72D297353CC}">
              <c16:uniqueId val="{00000000-80DA-9B46-95DB-C8110AAED40B}"/>
            </c:ext>
          </c:extLst>
        </c:ser>
        <c:ser>
          <c:idx val="1"/>
          <c:order val="1"/>
          <c:tx>
            <c:strRef>
              <c:f>Sheet1!$C$1</c:f>
              <c:strCache>
                <c:ptCount val="1"/>
                <c:pt idx="0">
                  <c:v>2nd</c:v>
                </c:pt>
              </c:strCache>
            </c:strRef>
          </c:tx>
          <c:spPr>
            <a:solidFill>
              <a:schemeClr val="accent2"/>
            </a:solidFill>
            <a:ln>
              <a:noFill/>
            </a:ln>
            <a:effectLst/>
          </c:spPr>
          <c:invertIfNegative val="0"/>
          <c:dPt>
            <c:idx val="0"/>
            <c:invertIfNegative val="0"/>
            <c:bubble3D val="0"/>
            <c:spPr>
              <a:pattFill prst="pct75">
                <a:fgClr>
                  <a:srgbClr val="0D763B"/>
                </a:fgClr>
                <a:bgClr>
                  <a:schemeClr val="bg1"/>
                </a:bgClr>
              </a:pattFill>
              <a:ln>
                <a:solidFill>
                  <a:srgbClr val="0D763B"/>
                </a:solidFill>
              </a:ln>
              <a:effectLst/>
            </c:spPr>
            <c:extLst>
              <c:ext xmlns:c16="http://schemas.microsoft.com/office/drawing/2014/chart" uri="{C3380CC4-5D6E-409C-BE32-E72D297353CC}">
                <c16:uniqueId val="{0000000B-80DA-9B46-95DB-C8110AAED40B}"/>
              </c:ext>
            </c:extLst>
          </c:dPt>
          <c:dPt>
            <c:idx val="1"/>
            <c:invertIfNegative val="0"/>
            <c:bubble3D val="0"/>
            <c:spPr>
              <a:pattFill prst="pct75">
                <a:fgClr>
                  <a:srgbClr val="BB9B4E"/>
                </a:fgClr>
                <a:bgClr>
                  <a:schemeClr val="bg1"/>
                </a:bgClr>
              </a:pattFill>
              <a:ln>
                <a:solidFill>
                  <a:srgbClr val="BB9B4E"/>
                </a:solidFill>
              </a:ln>
              <a:effectLst/>
            </c:spPr>
            <c:extLst>
              <c:ext xmlns:c16="http://schemas.microsoft.com/office/drawing/2014/chart" uri="{C3380CC4-5D6E-409C-BE32-E72D297353CC}">
                <c16:uniqueId val="{00000008-80DA-9B46-95DB-C8110AAED40B}"/>
              </c:ext>
            </c:extLst>
          </c:dPt>
          <c:dPt>
            <c:idx val="2"/>
            <c:invertIfNegative val="0"/>
            <c:bubble3D val="0"/>
            <c:spPr>
              <a:pattFill prst="pct75">
                <a:fgClr>
                  <a:schemeClr val="tx2">
                    <a:lumMod val="60000"/>
                    <a:lumOff val="40000"/>
                  </a:schemeClr>
                </a:fgClr>
                <a:bgClr>
                  <a:schemeClr val="bg1"/>
                </a:bgClr>
              </a:pattFill>
              <a:ln>
                <a:solidFill>
                  <a:schemeClr val="tx2">
                    <a:lumMod val="60000"/>
                    <a:lumOff val="40000"/>
                  </a:schemeClr>
                </a:solidFill>
              </a:ln>
              <a:effectLst/>
            </c:spPr>
            <c:extLst>
              <c:ext xmlns:c16="http://schemas.microsoft.com/office/drawing/2014/chart" uri="{C3380CC4-5D6E-409C-BE32-E72D297353CC}">
                <c16:uniqueId val="{00000005-80DA-9B46-95DB-C8110AAED40B}"/>
              </c:ext>
            </c:extLst>
          </c:dPt>
          <c:cat>
            <c:strRef>
              <c:f>Sheet1!$A$2:$A$4</c:f>
              <c:strCache>
                <c:ptCount val="3"/>
                <c:pt idx="0">
                  <c:v>e</c:v>
                </c:pt>
                <c:pt idx="1">
                  <c:v>s</c:v>
                </c:pt>
                <c:pt idx="2">
                  <c:v>v</c:v>
                </c:pt>
              </c:strCache>
            </c:strRef>
          </c:cat>
          <c:val>
            <c:numRef>
              <c:f>Sheet1!$C$2:$C$4</c:f>
              <c:numCache>
                <c:formatCode>General</c:formatCode>
                <c:ptCount val="3"/>
                <c:pt idx="0">
                  <c:v>4321</c:v>
                </c:pt>
                <c:pt idx="1">
                  <c:v>182</c:v>
                </c:pt>
                <c:pt idx="2">
                  <c:v>928</c:v>
                </c:pt>
              </c:numCache>
            </c:numRef>
          </c:val>
          <c:extLst>
            <c:ext xmlns:c16="http://schemas.microsoft.com/office/drawing/2014/chart" uri="{C3380CC4-5D6E-409C-BE32-E72D297353CC}">
              <c16:uniqueId val="{00000001-80DA-9B46-95DB-C8110AAED40B}"/>
            </c:ext>
          </c:extLst>
        </c:ser>
        <c:ser>
          <c:idx val="2"/>
          <c:order val="2"/>
          <c:tx>
            <c:strRef>
              <c:f>Sheet1!$D$1</c:f>
              <c:strCache>
                <c:ptCount val="1"/>
                <c:pt idx="0">
                  <c:v>3rd</c:v>
                </c:pt>
              </c:strCache>
            </c:strRef>
          </c:tx>
          <c:spPr>
            <a:solidFill>
              <a:schemeClr val="accent3"/>
            </a:solidFill>
            <a:ln>
              <a:noFill/>
            </a:ln>
            <a:effectLst/>
          </c:spPr>
          <c:invertIfNegative val="0"/>
          <c:dPt>
            <c:idx val="0"/>
            <c:invertIfNegative val="0"/>
            <c:bubble3D val="0"/>
            <c:spPr>
              <a:pattFill prst="dkHorz">
                <a:fgClr>
                  <a:srgbClr val="9BBB59"/>
                </a:fgClr>
                <a:bgClr>
                  <a:schemeClr val="bg1"/>
                </a:bgClr>
              </a:pattFill>
              <a:ln>
                <a:solidFill>
                  <a:srgbClr val="9BBB59"/>
                </a:solidFill>
              </a:ln>
              <a:effectLst/>
            </c:spPr>
          </c:dPt>
          <c:dPt>
            <c:idx val="1"/>
            <c:invertIfNegative val="0"/>
            <c:bubble3D val="0"/>
            <c:spPr>
              <a:pattFill prst="dkHorz">
                <a:fgClr>
                  <a:srgbClr val="DCC74F"/>
                </a:fgClr>
                <a:bgClr>
                  <a:schemeClr val="bg1"/>
                </a:bgClr>
              </a:pattFill>
              <a:ln>
                <a:solidFill>
                  <a:srgbClr val="ECD189"/>
                </a:solidFill>
              </a:ln>
              <a:effectLst/>
            </c:spPr>
            <c:extLst>
              <c:ext xmlns:c16="http://schemas.microsoft.com/office/drawing/2014/chart" uri="{C3380CC4-5D6E-409C-BE32-E72D297353CC}">
                <c16:uniqueId val="{00000009-80DA-9B46-95DB-C8110AAED40B}"/>
              </c:ext>
            </c:extLst>
          </c:dPt>
          <c:dPt>
            <c:idx val="2"/>
            <c:invertIfNegative val="0"/>
            <c:bubble3D val="0"/>
            <c:spPr>
              <a:pattFill prst="dkHorz">
                <a:fgClr>
                  <a:schemeClr val="tx2">
                    <a:lumMod val="40000"/>
                    <a:lumOff val="60000"/>
                  </a:schemeClr>
                </a:fgClr>
                <a:bgClr>
                  <a:schemeClr val="bg1"/>
                </a:bgClr>
              </a:pattFill>
              <a:ln>
                <a:solidFill>
                  <a:schemeClr val="tx2">
                    <a:lumMod val="40000"/>
                    <a:lumOff val="60000"/>
                  </a:schemeClr>
                </a:solidFill>
              </a:ln>
              <a:effectLst/>
            </c:spPr>
            <c:extLst>
              <c:ext xmlns:c16="http://schemas.microsoft.com/office/drawing/2014/chart" uri="{C3380CC4-5D6E-409C-BE32-E72D297353CC}">
                <c16:uniqueId val="{00000006-80DA-9B46-95DB-C8110AAED40B}"/>
              </c:ext>
            </c:extLst>
          </c:dPt>
          <c:cat>
            <c:strRef>
              <c:f>Sheet1!$A$2:$A$4</c:f>
              <c:strCache>
                <c:ptCount val="3"/>
                <c:pt idx="0">
                  <c:v>e</c:v>
                </c:pt>
                <c:pt idx="1">
                  <c:v>s</c:v>
                </c:pt>
                <c:pt idx="2">
                  <c:v>v</c:v>
                </c:pt>
              </c:strCache>
            </c:strRef>
          </c:cat>
          <c:val>
            <c:numRef>
              <c:f>Sheet1!$D$2:$D$4</c:f>
              <c:numCache>
                <c:formatCode>General</c:formatCode>
                <c:ptCount val="3"/>
                <c:pt idx="0">
                  <c:v>2236</c:v>
                </c:pt>
                <c:pt idx="1">
                  <c:v>96</c:v>
                </c:pt>
                <c:pt idx="2">
                  <c:v>505</c:v>
                </c:pt>
              </c:numCache>
            </c:numRef>
          </c:val>
          <c:extLst>
            <c:ext xmlns:c16="http://schemas.microsoft.com/office/drawing/2014/chart" uri="{C3380CC4-5D6E-409C-BE32-E72D297353CC}">
              <c16:uniqueId val="{00000002-80DA-9B46-95DB-C8110AAED40B}"/>
            </c:ext>
          </c:extLst>
        </c:ser>
        <c:ser>
          <c:idx val="3"/>
          <c:order val="3"/>
          <c:tx>
            <c:strRef>
              <c:f>Sheet1!$E$1</c:f>
              <c:strCache>
                <c:ptCount val="1"/>
                <c:pt idx="0">
                  <c:v>4th</c:v>
                </c:pt>
              </c:strCache>
            </c:strRef>
          </c:tx>
          <c:spPr>
            <a:solidFill>
              <a:schemeClr val="bg2">
                <a:lumMod val="90000"/>
              </a:schemeClr>
            </a:solidFill>
            <a:ln>
              <a:solidFill>
                <a:schemeClr val="bg1">
                  <a:lumMod val="65000"/>
                </a:schemeClr>
              </a:solidFill>
            </a:ln>
            <a:effectLst/>
          </c:spPr>
          <c:invertIfNegative val="0"/>
          <c:dPt>
            <c:idx val="0"/>
            <c:invertIfNegative val="0"/>
            <c:bubble3D val="0"/>
            <c:spPr>
              <a:solidFill>
                <a:schemeClr val="bg2">
                  <a:lumMod val="90000"/>
                </a:schemeClr>
              </a:solidFill>
              <a:ln>
                <a:solidFill>
                  <a:schemeClr val="bg1">
                    <a:lumMod val="65000"/>
                  </a:schemeClr>
                </a:solidFill>
                <a:prstDash val="dash"/>
              </a:ln>
              <a:effectLst/>
            </c:spPr>
            <c:extLst>
              <c:ext xmlns:c16="http://schemas.microsoft.com/office/drawing/2014/chart" uri="{C3380CC4-5D6E-409C-BE32-E72D297353CC}">
                <c16:uniqueId val="{0000000E-80DA-9B46-95DB-C8110AAED40B}"/>
              </c:ext>
            </c:extLst>
          </c:dPt>
          <c:dPt>
            <c:idx val="1"/>
            <c:invertIfNegative val="0"/>
            <c:bubble3D val="0"/>
            <c:spPr>
              <a:solidFill>
                <a:schemeClr val="bg2">
                  <a:lumMod val="90000"/>
                </a:schemeClr>
              </a:solidFill>
              <a:ln>
                <a:solidFill>
                  <a:schemeClr val="bg1">
                    <a:lumMod val="65000"/>
                  </a:schemeClr>
                </a:solidFill>
                <a:prstDash val="dash"/>
              </a:ln>
              <a:effectLst/>
            </c:spPr>
            <c:extLst>
              <c:ext xmlns:c16="http://schemas.microsoft.com/office/drawing/2014/chart" uri="{C3380CC4-5D6E-409C-BE32-E72D297353CC}">
                <c16:uniqueId val="{0000000D-80DA-9B46-95DB-C8110AAED40B}"/>
              </c:ext>
            </c:extLst>
          </c:dPt>
          <c:dPt>
            <c:idx val="2"/>
            <c:invertIfNegative val="0"/>
            <c:bubble3D val="0"/>
            <c:spPr>
              <a:solidFill>
                <a:schemeClr val="bg2">
                  <a:lumMod val="90000"/>
                </a:schemeClr>
              </a:solidFill>
              <a:ln>
                <a:solidFill>
                  <a:schemeClr val="bg1">
                    <a:lumMod val="65000"/>
                  </a:schemeClr>
                </a:solidFill>
                <a:prstDash val="dash"/>
              </a:ln>
              <a:effectLst/>
            </c:spPr>
            <c:extLst>
              <c:ext xmlns:c16="http://schemas.microsoft.com/office/drawing/2014/chart" uri="{C3380CC4-5D6E-409C-BE32-E72D297353CC}">
                <c16:uniqueId val="{0000000C-80DA-9B46-95DB-C8110AAED40B}"/>
              </c:ext>
            </c:extLst>
          </c:dPt>
          <c:cat>
            <c:strRef>
              <c:f>Sheet1!$A$2:$A$4</c:f>
              <c:strCache>
                <c:ptCount val="3"/>
                <c:pt idx="0">
                  <c:v>e</c:v>
                </c:pt>
                <c:pt idx="1">
                  <c:v>s</c:v>
                </c:pt>
                <c:pt idx="2">
                  <c:v>v</c:v>
                </c:pt>
              </c:strCache>
            </c:strRef>
          </c:cat>
          <c:val>
            <c:numRef>
              <c:f>Sheet1!$E$2:$E$4</c:f>
              <c:numCache>
                <c:formatCode>General</c:formatCode>
                <c:ptCount val="3"/>
                <c:pt idx="0">
                  <c:v>2893</c:v>
                </c:pt>
                <c:pt idx="1">
                  <c:v>121</c:v>
                </c:pt>
                <c:pt idx="2">
                  <c:v>650</c:v>
                </c:pt>
              </c:numCache>
            </c:numRef>
          </c:val>
          <c:extLst>
            <c:ext xmlns:c16="http://schemas.microsoft.com/office/drawing/2014/chart" uri="{C3380CC4-5D6E-409C-BE32-E72D297353CC}">
              <c16:uniqueId val="{00000003-80DA-9B46-95DB-C8110AAED40B}"/>
            </c:ext>
          </c:extLst>
        </c:ser>
        <c:dLbls>
          <c:showLegendKey val="0"/>
          <c:showVal val="0"/>
          <c:showCatName val="0"/>
          <c:showSerName val="0"/>
          <c:showPercent val="0"/>
          <c:showBubbleSize val="0"/>
        </c:dLbls>
        <c:gapWidth val="75"/>
        <c:overlap val="100"/>
        <c:axId val="398154336"/>
        <c:axId val="398167744"/>
      </c:barChart>
      <c:catAx>
        <c:axId val="398154336"/>
        <c:scaling>
          <c:orientation val="minMax"/>
        </c:scaling>
        <c:delete val="1"/>
        <c:axPos val="l"/>
        <c:numFmt formatCode="General" sourceLinked="1"/>
        <c:majorTickMark val="none"/>
        <c:minorTickMark val="none"/>
        <c:tickLblPos val="nextTo"/>
        <c:crossAx val="398167744"/>
        <c:crosses val="autoZero"/>
        <c:auto val="1"/>
        <c:lblAlgn val="ctr"/>
        <c:lblOffset val="100"/>
        <c:noMultiLvlLbl val="0"/>
      </c:catAx>
      <c:valAx>
        <c:axId val="398167744"/>
        <c:scaling>
          <c:orientation val="minMax"/>
        </c:scaling>
        <c:delete val="1"/>
        <c:axPos val="b"/>
        <c:numFmt formatCode="0%" sourceLinked="1"/>
        <c:majorTickMark val="none"/>
        <c:minorTickMark val="none"/>
        <c:tickLblPos val="nextTo"/>
        <c:crossAx val="3981543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283275550758306"/>
          <c:y val="8.656156086305232E-2"/>
          <c:w val="0.54636497032943532"/>
          <c:h val="0.81681042882689736"/>
        </c:manualLayout>
      </c:layout>
      <c:barChart>
        <c:barDir val="col"/>
        <c:grouping val="clustered"/>
        <c:varyColors val="0"/>
        <c:ser>
          <c:idx val="0"/>
          <c:order val="0"/>
          <c:tx>
            <c:strRef>
              <c:f>Sheet1!$B$1</c:f>
              <c:strCache>
                <c:ptCount val="1"/>
                <c:pt idx="0">
                  <c:v>系列 2</c:v>
                </c:pt>
              </c:strCache>
            </c:strRef>
          </c:tx>
          <c:spPr>
            <a:solidFill>
              <a:srgbClr val="C00000"/>
            </a:solidFill>
            <a:ln>
              <a:noFill/>
            </a:ln>
            <a:effectLst/>
          </c:spPr>
          <c:invertIfNegative val="0"/>
          <c:cat>
            <c:numRef>
              <c:f>Sheet1!$A$2</c:f>
              <c:numCache>
                <c:formatCode>General</c:formatCode>
                <c:ptCount val="1"/>
              </c:numCache>
            </c:numRef>
          </c:cat>
          <c:val>
            <c:numRef>
              <c:f>Sheet1!$B$2</c:f>
              <c:numCache>
                <c:formatCode>General</c:formatCode>
                <c:ptCount val="1"/>
                <c:pt idx="0">
                  <c:v>258</c:v>
                </c:pt>
              </c:numCache>
            </c:numRef>
          </c:val>
          <c:extLst>
            <c:ext xmlns:c16="http://schemas.microsoft.com/office/drawing/2014/chart" uri="{C3380CC4-5D6E-409C-BE32-E72D297353CC}">
              <c16:uniqueId val="{00000000-6E72-CC4D-BE96-20A3D7348797}"/>
            </c:ext>
          </c:extLst>
        </c:ser>
        <c:ser>
          <c:idx val="1"/>
          <c:order val="1"/>
          <c:tx>
            <c:strRef>
              <c:f>Sheet1!$C$1</c:f>
              <c:strCache>
                <c:ptCount val="1"/>
                <c:pt idx="0">
                  <c:v>系列 3</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EA4-C942-9544-D3A34CCECE5F}"/>
              </c:ext>
            </c:extLst>
          </c:dPt>
          <c:cat>
            <c:numRef>
              <c:f>Sheet1!$A$2</c:f>
              <c:numCache>
                <c:formatCode>General</c:formatCode>
                <c:ptCount val="1"/>
              </c:numCache>
            </c:numRef>
          </c:cat>
          <c:val>
            <c:numRef>
              <c:f>Sheet1!$C$2</c:f>
              <c:numCache>
                <c:formatCode>General</c:formatCode>
                <c:ptCount val="1"/>
                <c:pt idx="0">
                  <c:v>-11</c:v>
                </c:pt>
              </c:numCache>
            </c:numRef>
          </c:val>
          <c:extLst>
            <c:ext xmlns:c16="http://schemas.microsoft.com/office/drawing/2014/chart" uri="{C3380CC4-5D6E-409C-BE32-E72D297353CC}">
              <c16:uniqueId val="{00000001-6E72-CC4D-BE96-20A3D7348797}"/>
            </c:ext>
          </c:extLst>
        </c:ser>
        <c:ser>
          <c:idx val="2"/>
          <c:order val="2"/>
          <c:tx>
            <c:strRef>
              <c:f>Sheet1!$D$1</c:f>
              <c:strCache>
                <c:ptCount val="1"/>
                <c:pt idx="0">
                  <c:v>系列 4</c:v>
                </c:pt>
              </c:strCache>
            </c:strRef>
          </c:tx>
          <c:spPr>
            <a:solidFill>
              <a:schemeClr val="accent1"/>
            </a:solidFill>
            <a:ln>
              <a:noFill/>
            </a:ln>
            <a:effectLst/>
          </c:spPr>
          <c:invertIfNegative val="0"/>
          <c:cat>
            <c:numRef>
              <c:f>Sheet1!$A$2</c:f>
              <c:numCache>
                <c:formatCode>General</c:formatCode>
                <c:ptCount val="1"/>
              </c:numCache>
            </c:numRef>
          </c:cat>
          <c:val>
            <c:numRef>
              <c:f>Sheet1!$D$2</c:f>
              <c:numCache>
                <c:formatCode>General</c:formatCode>
                <c:ptCount val="1"/>
                <c:pt idx="0">
                  <c:v>-59</c:v>
                </c:pt>
              </c:numCache>
            </c:numRef>
          </c:val>
          <c:extLst>
            <c:ext xmlns:c16="http://schemas.microsoft.com/office/drawing/2014/chart" uri="{C3380CC4-5D6E-409C-BE32-E72D297353CC}">
              <c16:uniqueId val="{00000002-6E72-CC4D-BE96-20A3D7348797}"/>
            </c:ext>
          </c:extLst>
        </c:ser>
        <c:ser>
          <c:idx val="3"/>
          <c:order val="3"/>
          <c:tx>
            <c:strRef>
              <c:f>Sheet1!$E$1</c:f>
              <c:strCache>
                <c:ptCount val="1"/>
                <c:pt idx="0">
                  <c:v>系列 5</c:v>
                </c:pt>
              </c:strCache>
            </c:strRef>
          </c:tx>
          <c:spPr>
            <a:solidFill>
              <a:schemeClr val="accent2"/>
            </a:solidFill>
            <a:ln>
              <a:noFill/>
            </a:ln>
            <a:effectLst/>
          </c:spPr>
          <c:invertIfNegative val="0"/>
          <c:cat>
            <c:numRef>
              <c:f>Sheet1!$A$2</c:f>
              <c:numCache>
                <c:formatCode>General</c:formatCode>
                <c:ptCount val="1"/>
              </c:numCache>
            </c:numRef>
          </c:cat>
          <c:val>
            <c:numRef>
              <c:f>Sheet1!$E$2</c:f>
              <c:numCache>
                <c:formatCode>General</c:formatCode>
                <c:ptCount val="1"/>
                <c:pt idx="0">
                  <c:v>80</c:v>
                </c:pt>
              </c:numCache>
            </c:numRef>
          </c:val>
          <c:extLst>
            <c:ext xmlns:c16="http://schemas.microsoft.com/office/drawing/2014/chart" uri="{C3380CC4-5D6E-409C-BE32-E72D297353CC}">
              <c16:uniqueId val="{00000003-6E72-CC4D-BE96-20A3D7348797}"/>
            </c:ext>
          </c:extLst>
        </c:ser>
        <c:ser>
          <c:idx val="4"/>
          <c:order val="4"/>
          <c:tx>
            <c:strRef>
              <c:f>Sheet1!$F$1</c:f>
              <c:strCache>
                <c:ptCount val="1"/>
                <c:pt idx="0">
                  <c:v>系列 6</c:v>
                </c:pt>
              </c:strCache>
            </c:strRef>
          </c:tx>
          <c:spPr>
            <a:solidFill>
              <a:schemeClr val="accent1"/>
            </a:solidFill>
            <a:ln>
              <a:noFill/>
            </a:ln>
            <a:effectLst/>
          </c:spPr>
          <c:invertIfNegative val="0"/>
          <c:cat>
            <c:numRef>
              <c:f>Sheet1!$A$2</c:f>
              <c:numCache>
                <c:formatCode>General</c:formatCode>
                <c:ptCount val="1"/>
              </c:numCache>
            </c:numRef>
          </c:cat>
          <c:val>
            <c:numRef>
              <c:f>Sheet1!$F$2</c:f>
              <c:numCache>
                <c:formatCode>General</c:formatCode>
                <c:ptCount val="1"/>
                <c:pt idx="0">
                  <c:v>-8945</c:v>
                </c:pt>
              </c:numCache>
            </c:numRef>
          </c:val>
          <c:extLst>
            <c:ext xmlns:c16="http://schemas.microsoft.com/office/drawing/2014/chart" uri="{C3380CC4-5D6E-409C-BE32-E72D297353CC}">
              <c16:uniqueId val="{00000004-6E72-CC4D-BE96-20A3D7348797}"/>
            </c:ext>
          </c:extLst>
        </c:ser>
        <c:dLbls>
          <c:showLegendKey val="0"/>
          <c:showVal val="0"/>
          <c:showCatName val="0"/>
          <c:showSerName val="0"/>
          <c:showPercent val="0"/>
          <c:showBubbleSize val="0"/>
        </c:dLbls>
        <c:gapWidth val="219"/>
        <c:overlap val="-27"/>
        <c:axId val="123702544"/>
        <c:axId val="1677222639"/>
      </c:barChart>
      <c:catAx>
        <c:axId val="123702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677222639"/>
        <c:crosses val="autoZero"/>
        <c:auto val="1"/>
        <c:lblAlgn val="ctr"/>
        <c:lblOffset val="100"/>
        <c:noMultiLvlLbl val="0"/>
      </c:catAx>
      <c:valAx>
        <c:axId val="1677222639"/>
        <c:scaling>
          <c:orientation val="minMax"/>
          <c:min val="-100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mbria" panose="02040503050406030204" pitchFamily="18" charset="0"/>
                <a:ea typeface="+mn-ea"/>
                <a:cs typeface="+mn-cs"/>
              </a:defRPr>
            </a:pPr>
            <a:endParaRPr lang="ja-JP"/>
          </a:p>
        </c:txPr>
        <c:crossAx val="123702544"/>
        <c:crosses val="autoZero"/>
        <c:crossBetween val="between"/>
      </c:valAx>
      <c:spPr>
        <a:solidFill>
          <a:schemeClr val="accent3">
            <a:lumMod val="20000"/>
            <a:lumOff val="80000"/>
          </a:schemeClr>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820862411149965"/>
          <c:y val="9.8377822644423574E-2"/>
          <c:w val="0.63227779408180418"/>
          <c:h val="0.86527972906335193"/>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-117</c:v>
                </c:pt>
              </c:numCache>
            </c:numRef>
          </c:val>
          <c:extLst>
            <c:ext xmlns:c16="http://schemas.microsoft.com/office/drawing/2014/chart" uri="{C3380CC4-5D6E-409C-BE32-E72D297353CC}">
              <c16:uniqueId val="{00000000-6E72-CC4D-BE96-20A3D7348797}"/>
            </c:ext>
          </c:extLst>
        </c:ser>
        <c:ser>
          <c:idx val="1"/>
          <c:order val="1"/>
          <c:tx>
            <c:strRef>
              <c:f>Sheet1!$C$1</c:f>
              <c:strCache>
                <c:ptCount val="1"/>
                <c:pt idx="0">
                  <c:v>系列 2</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43</c:v>
                </c:pt>
              </c:numCache>
            </c:numRef>
          </c:val>
          <c:extLst>
            <c:ext xmlns:c16="http://schemas.microsoft.com/office/drawing/2014/chart" uri="{C3380CC4-5D6E-409C-BE32-E72D297353CC}">
              <c16:uniqueId val="{00000001-6E72-CC4D-BE96-20A3D7348797}"/>
            </c:ext>
          </c:extLst>
        </c:ser>
        <c:ser>
          <c:idx val="2"/>
          <c:order val="2"/>
          <c:tx>
            <c:strRef>
              <c:f>Sheet1!$D$1</c:f>
              <c:strCache>
                <c:ptCount val="1"/>
                <c:pt idx="0">
                  <c:v>系列 3</c:v>
                </c:pt>
              </c:strCache>
            </c:strRef>
          </c:tx>
          <c:spPr>
            <a:solidFill>
              <a:schemeClr val="accent2">
                <a:lumMod val="60000"/>
                <a:lumOff val="40000"/>
              </a:schemeClr>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6-6E72-CC4D-BE96-20A3D7348797}"/>
              </c:ext>
            </c:extLst>
          </c:dPt>
          <c:cat>
            <c:numRef>
              <c:f>Sheet1!$A$2</c:f>
              <c:numCache>
                <c:formatCode>General</c:formatCode>
                <c:ptCount val="1"/>
              </c:numCache>
            </c:numRef>
          </c:cat>
          <c:val>
            <c:numRef>
              <c:f>Sheet1!$D$2</c:f>
              <c:numCache>
                <c:formatCode>General</c:formatCode>
                <c:ptCount val="1"/>
                <c:pt idx="0">
                  <c:v>2</c:v>
                </c:pt>
              </c:numCache>
            </c:numRef>
          </c:val>
          <c:extLst>
            <c:ext xmlns:c16="http://schemas.microsoft.com/office/drawing/2014/chart" uri="{C3380CC4-5D6E-409C-BE32-E72D297353CC}">
              <c16:uniqueId val="{00000002-6E72-CC4D-BE96-20A3D7348797}"/>
            </c:ext>
          </c:extLst>
        </c:ser>
        <c:ser>
          <c:idx val="3"/>
          <c:order val="3"/>
          <c:tx>
            <c:strRef>
              <c:f>Sheet1!$E$1</c:f>
              <c:strCache>
                <c:ptCount val="1"/>
                <c:pt idx="0">
                  <c:v>系列 4</c:v>
                </c:pt>
              </c:strCache>
            </c:strRef>
          </c:tx>
          <c:spPr>
            <a:solidFill>
              <a:schemeClr val="accent1"/>
            </a:solidFill>
            <a:ln>
              <a:noFill/>
            </a:ln>
            <a:effectLst/>
          </c:spPr>
          <c:invertIfNegative val="0"/>
          <c:cat>
            <c:numRef>
              <c:f>Sheet1!$A$2</c:f>
              <c:numCache>
                <c:formatCode>General</c:formatCode>
                <c:ptCount val="1"/>
              </c:numCache>
            </c:numRef>
          </c:cat>
          <c:val>
            <c:numRef>
              <c:f>Sheet1!$E$2</c:f>
              <c:numCache>
                <c:formatCode>General</c:formatCode>
                <c:ptCount val="1"/>
                <c:pt idx="0">
                  <c:v>-30</c:v>
                </c:pt>
              </c:numCache>
            </c:numRef>
          </c:val>
          <c:extLst>
            <c:ext xmlns:c16="http://schemas.microsoft.com/office/drawing/2014/chart" uri="{C3380CC4-5D6E-409C-BE32-E72D297353CC}">
              <c16:uniqueId val="{00000003-6E72-CC4D-BE96-20A3D7348797}"/>
            </c:ext>
          </c:extLst>
        </c:ser>
        <c:ser>
          <c:idx val="4"/>
          <c:order val="4"/>
          <c:tx>
            <c:strRef>
              <c:f>Sheet1!$F$1</c:f>
              <c:strCache>
                <c:ptCount val="1"/>
                <c:pt idx="0">
                  <c:v>系列 5</c:v>
                </c:pt>
              </c:strCache>
            </c:strRef>
          </c:tx>
          <c:spPr>
            <a:solidFill>
              <a:schemeClr val="accent2"/>
            </a:solidFill>
            <a:ln>
              <a:noFill/>
            </a:ln>
            <a:effectLst/>
          </c:spPr>
          <c:invertIfNegative val="0"/>
          <c:cat>
            <c:numRef>
              <c:f>Sheet1!$A$2</c:f>
              <c:numCache>
                <c:formatCode>General</c:formatCode>
                <c:ptCount val="1"/>
              </c:numCache>
            </c:numRef>
          </c:cat>
          <c:val>
            <c:numRef>
              <c:f>Sheet1!$F$2</c:f>
              <c:numCache>
                <c:formatCode>General</c:formatCode>
                <c:ptCount val="1"/>
                <c:pt idx="0">
                  <c:v>38</c:v>
                </c:pt>
              </c:numCache>
            </c:numRef>
          </c:val>
          <c:extLst>
            <c:ext xmlns:c16="http://schemas.microsoft.com/office/drawing/2014/chart" uri="{C3380CC4-5D6E-409C-BE32-E72D297353CC}">
              <c16:uniqueId val="{00000004-6E72-CC4D-BE96-20A3D7348797}"/>
            </c:ext>
          </c:extLst>
        </c:ser>
        <c:ser>
          <c:idx val="5"/>
          <c:order val="5"/>
          <c:tx>
            <c:strRef>
              <c:f>Sheet1!$G$1</c:f>
              <c:strCache>
                <c:ptCount val="1"/>
                <c:pt idx="0">
                  <c:v>系列 6</c:v>
                </c:pt>
              </c:strCache>
            </c:strRef>
          </c:tx>
          <c:spPr>
            <a:solidFill>
              <a:schemeClr val="accent1"/>
            </a:solidFill>
            <a:ln>
              <a:noFill/>
            </a:ln>
            <a:effectLst/>
          </c:spPr>
          <c:invertIfNegative val="0"/>
          <c:cat>
            <c:numRef>
              <c:f>Sheet1!$A$2</c:f>
              <c:numCache>
                <c:formatCode>General</c:formatCode>
                <c:ptCount val="1"/>
              </c:numCache>
            </c:numRef>
          </c:cat>
          <c:val>
            <c:numRef>
              <c:f>Sheet1!$G$2</c:f>
              <c:numCache>
                <c:formatCode>General</c:formatCode>
                <c:ptCount val="1"/>
                <c:pt idx="0">
                  <c:v>-2705</c:v>
                </c:pt>
              </c:numCache>
            </c:numRef>
          </c:val>
          <c:extLst>
            <c:ext xmlns:c16="http://schemas.microsoft.com/office/drawing/2014/chart" uri="{C3380CC4-5D6E-409C-BE32-E72D297353CC}">
              <c16:uniqueId val="{00000005-6E72-CC4D-BE96-20A3D7348797}"/>
            </c:ext>
          </c:extLst>
        </c:ser>
        <c:dLbls>
          <c:showLegendKey val="0"/>
          <c:showVal val="0"/>
          <c:showCatName val="0"/>
          <c:showSerName val="0"/>
          <c:showPercent val="0"/>
          <c:showBubbleSize val="0"/>
        </c:dLbls>
        <c:gapWidth val="219"/>
        <c:overlap val="-27"/>
        <c:axId val="123702544"/>
        <c:axId val="1677222639"/>
      </c:barChart>
      <c:catAx>
        <c:axId val="123702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677222639"/>
        <c:crosses val="autoZero"/>
        <c:auto val="1"/>
        <c:lblAlgn val="ctr"/>
        <c:lblOffset val="100"/>
        <c:noMultiLvlLbl val="0"/>
      </c:catAx>
      <c:valAx>
        <c:axId val="1677222639"/>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mn-ea"/>
                    <a:cs typeface="+mn-cs"/>
                  </a:defRPr>
                </a:pPr>
                <a:r>
                  <a:rPr lang="en-US" altLang="ja-JP" sz="1400" dirty="0">
                    <a:solidFill>
                      <a:schemeClr val="tx1"/>
                    </a:solidFill>
                    <a:latin typeface="Cambria" panose="02040503050406030204" pitchFamily="18" charset="0"/>
                  </a:rPr>
                  <a:t>Changes in value added (billion JPY)</a:t>
                </a:r>
                <a:endParaRPr lang="ja-JP" altLang="en-US" sz="1400">
                  <a:solidFill>
                    <a:schemeClr val="tx1"/>
                  </a:solidFill>
                  <a:latin typeface="Cambria" panose="02040503050406030204" pitchFamily="18" charset="0"/>
                </a:endParaRPr>
              </a:p>
            </c:rich>
          </c:tx>
          <c:layout>
            <c:manualLayout>
              <c:xMode val="edge"/>
              <c:yMode val="edge"/>
              <c:x val="1.5523599663750181E-2"/>
              <c:y val="0.2171407902939179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Cambria" panose="02040503050406030204" pitchFamily="18" charset="0"/>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mbria" panose="02040503050406030204" pitchFamily="18" charset="0"/>
                <a:ea typeface="+mn-ea"/>
                <a:cs typeface="+mn-cs"/>
              </a:defRPr>
            </a:pPr>
            <a:endParaRPr lang="ja-JP"/>
          </a:p>
        </c:txPr>
        <c:crossAx val="123702544"/>
        <c:crosses val="autoZero"/>
        <c:crossBetween val="between"/>
      </c:valAx>
      <c:spPr>
        <a:solidFill>
          <a:schemeClr val="accent1">
            <a:lumMod val="20000"/>
            <a:lumOff val="80000"/>
          </a:schemeClr>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03743017593426"/>
          <c:y val="9.8377822644423574E-2"/>
          <c:w val="0.54636497032943532"/>
          <c:h val="0.86527972906335193"/>
        </c:manualLayout>
      </c:layout>
      <c:barChart>
        <c:barDir val="col"/>
        <c:grouping val="clustered"/>
        <c:varyColors val="0"/>
        <c:ser>
          <c:idx val="0"/>
          <c:order val="0"/>
          <c:tx>
            <c:strRef>
              <c:f>Sheet1!$B$1</c:f>
              <c:strCache>
                <c:ptCount val="1"/>
                <c:pt idx="0">
                  <c:v>系列 2</c:v>
                </c:pt>
              </c:strCache>
            </c:strRef>
          </c:tx>
          <c:spPr>
            <a:solidFill>
              <a:schemeClr val="accent2"/>
            </a:solidFill>
            <a:ln>
              <a:noFill/>
            </a:ln>
            <a:effectLst/>
          </c:spPr>
          <c:invertIfNegative val="0"/>
          <c:cat>
            <c:numRef>
              <c:f>Sheet1!$A$2</c:f>
              <c:numCache>
                <c:formatCode>General</c:formatCode>
                <c:ptCount val="1"/>
              </c:numCache>
            </c:numRef>
          </c:cat>
          <c:val>
            <c:numRef>
              <c:f>Sheet1!$B$2</c:f>
              <c:numCache>
                <c:formatCode>General</c:formatCode>
                <c:ptCount val="1"/>
                <c:pt idx="0">
                  <c:v>10</c:v>
                </c:pt>
              </c:numCache>
            </c:numRef>
          </c:val>
          <c:extLst>
            <c:ext xmlns:c16="http://schemas.microsoft.com/office/drawing/2014/chart" uri="{C3380CC4-5D6E-409C-BE32-E72D297353CC}">
              <c16:uniqueId val="{00000000-6E72-CC4D-BE96-20A3D7348797}"/>
            </c:ext>
          </c:extLst>
        </c:ser>
        <c:ser>
          <c:idx val="1"/>
          <c:order val="1"/>
          <c:tx>
            <c:strRef>
              <c:f>Sheet1!$C$1</c:f>
              <c:strCache>
                <c:ptCount val="1"/>
                <c:pt idx="0">
                  <c:v>系列 3</c:v>
                </c:pt>
              </c:strCache>
            </c:strRef>
          </c:tx>
          <c:spPr>
            <a:solidFill>
              <a:schemeClr val="accent1"/>
            </a:solidFill>
            <a:ln>
              <a:noFill/>
            </a:ln>
            <a:effectLst/>
          </c:spPr>
          <c:invertIfNegative val="0"/>
          <c:dPt>
            <c:idx val="0"/>
            <c:invertIfNegative val="0"/>
            <c:bubble3D val="0"/>
            <c:spPr>
              <a:solidFill>
                <a:schemeClr val="accent1"/>
              </a:solidFill>
              <a:ln>
                <a:noFill/>
              </a:ln>
              <a:effectLst/>
            </c:spPr>
          </c:dPt>
          <c:cat>
            <c:numRef>
              <c:f>Sheet1!$A$2</c:f>
              <c:numCache>
                <c:formatCode>General</c:formatCode>
                <c:ptCount val="1"/>
              </c:numCache>
            </c:numRef>
          </c:cat>
          <c:val>
            <c:numRef>
              <c:f>Sheet1!$C$2</c:f>
              <c:numCache>
                <c:formatCode>General</c:formatCode>
                <c:ptCount val="1"/>
                <c:pt idx="0">
                  <c:v>-1</c:v>
                </c:pt>
              </c:numCache>
            </c:numRef>
          </c:val>
          <c:extLst>
            <c:ext xmlns:c16="http://schemas.microsoft.com/office/drawing/2014/chart" uri="{C3380CC4-5D6E-409C-BE32-E72D297353CC}">
              <c16:uniqueId val="{00000001-6E72-CC4D-BE96-20A3D7348797}"/>
            </c:ext>
          </c:extLst>
        </c:ser>
        <c:ser>
          <c:idx val="2"/>
          <c:order val="2"/>
          <c:tx>
            <c:strRef>
              <c:f>Sheet1!$D$1</c:f>
              <c:strCache>
                <c:ptCount val="1"/>
                <c:pt idx="0">
                  <c:v>系列 4</c:v>
                </c:pt>
              </c:strCache>
            </c:strRef>
          </c:tx>
          <c:spPr>
            <a:solidFill>
              <a:schemeClr val="accent1"/>
            </a:solidFill>
            <a:ln>
              <a:noFill/>
            </a:ln>
            <a:effectLst/>
          </c:spPr>
          <c:invertIfNegative val="0"/>
          <c:cat>
            <c:numRef>
              <c:f>Sheet1!$A$2</c:f>
              <c:numCache>
                <c:formatCode>General</c:formatCode>
                <c:ptCount val="1"/>
              </c:numCache>
            </c:numRef>
          </c:cat>
          <c:val>
            <c:numRef>
              <c:f>Sheet1!$D$2</c:f>
              <c:numCache>
                <c:formatCode>General</c:formatCode>
                <c:ptCount val="1"/>
                <c:pt idx="0">
                  <c:v>-5</c:v>
                </c:pt>
              </c:numCache>
            </c:numRef>
          </c:val>
          <c:extLst>
            <c:ext xmlns:c16="http://schemas.microsoft.com/office/drawing/2014/chart" uri="{C3380CC4-5D6E-409C-BE32-E72D297353CC}">
              <c16:uniqueId val="{00000002-6E72-CC4D-BE96-20A3D7348797}"/>
            </c:ext>
          </c:extLst>
        </c:ser>
        <c:ser>
          <c:idx val="3"/>
          <c:order val="3"/>
          <c:tx>
            <c:strRef>
              <c:f>Sheet1!$E$1</c:f>
              <c:strCache>
                <c:ptCount val="1"/>
                <c:pt idx="0">
                  <c:v>系列 5</c:v>
                </c:pt>
              </c:strCache>
            </c:strRef>
          </c:tx>
          <c:spPr>
            <a:solidFill>
              <a:schemeClr val="accent2"/>
            </a:solidFill>
            <a:ln>
              <a:noFill/>
            </a:ln>
            <a:effectLst/>
          </c:spPr>
          <c:invertIfNegative val="0"/>
          <c:cat>
            <c:numRef>
              <c:f>Sheet1!$A$2</c:f>
              <c:numCache>
                <c:formatCode>General</c:formatCode>
                <c:ptCount val="1"/>
              </c:numCache>
            </c:numRef>
          </c:cat>
          <c:val>
            <c:numRef>
              <c:f>Sheet1!$E$2</c:f>
              <c:numCache>
                <c:formatCode>General</c:formatCode>
                <c:ptCount val="1"/>
                <c:pt idx="0">
                  <c:v>7</c:v>
                </c:pt>
              </c:numCache>
            </c:numRef>
          </c:val>
          <c:extLst>
            <c:ext xmlns:c16="http://schemas.microsoft.com/office/drawing/2014/chart" uri="{C3380CC4-5D6E-409C-BE32-E72D297353CC}">
              <c16:uniqueId val="{00000003-6E72-CC4D-BE96-20A3D7348797}"/>
            </c:ext>
          </c:extLst>
        </c:ser>
        <c:ser>
          <c:idx val="4"/>
          <c:order val="4"/>
          <c:tx>
            <c:strRef>
              <c:f>Sheet1!$F$1</c:f>
              <c:strCache>
                <c:ptCount val="1"/>
                <c:pt idx="0">
                  <c:v>系列 6</c:v>
                </c:pt>
              </c:strCache>
            </c:strRef>
          </c:tx>
          <c:spPr>
            <a:solidFill>
              <a:schemeClr val="accent1"/>
            </a:solidFill>
            <a:ln>
              <a:noFill/>
            </a:ln>
            <a:effectLst/>
          </c:spPr>
          <c:invertIfNegative val="0"/>
          <c:cat>
            <c:numRef>
              <c:f>Sheet1!$A$2</c:f>
              <c:numCache>
                <c:formatCode>General</c:formatCode>
                <c:ptCount val="1"/>
              </c:numCache>
            </c:numRef>
          </c:cat>
          <c:val>
            <c:numRef>
              <c:f>Sheet1!$F$2</c:f>
              <c:numCache>
                <c:formatCode>General</c:formatCode>
                <c:ptCount val="1"/>
                <c:pt idx="0">
                  <c:v>-753</c:v>
                </c:pt>
              </c:numCache>
            </c:numRef>
          </c:val>
          <c:extLst>
            <c:ext xmlns:c16="http://schemas.microsoft.com/office/drawing/2014/chart" uri="{C3380CC4-5D6E-409C-BE32-E72D297353CC}">
              <c16:uniqueId val="{00000004-6E72-CC4D-BE96-20A3D7348797}"/>
            </c:ext>
          </c:extLst>
        </c:ser>
        <c:dLbls>
          <c:showLegendKey val="0"/>
          <c:showVal val="0"/>
          <c:showCatName val="0"/>
          <c:showSerName val="0"/>
          <c:showPercent val="0"/>
          <c:showBubbleSize val="0"/>
        </c:dLbls>
        <c:gapWidth val="219"/>
        <c:overlap val="-27"/>
        <c:axId val="123702544"/>
        <c:axId val="1677222639"/>
      </c:barChart>
      <c:catAx>
        <c:axId val="12370254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677222639"/>
        <c:crosses val="autoZero"/>
        <c:auto val="1"/>
        <c:lblAlgn val="ctr"/>
        <c:lblOffset val="100"/>
        <c:noMultiLvlLbl val="0"/>
      </c:catAx>
      <c:valAx>
        <c:axId val="1677222639"/>
        <c:scaling>
          <c:orientation val="minMax"/>
          <c:min val="-90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Cambria" panose="02040503050406030204" pitchFamily="18" charset="0"/>
                <a:ea typeface="+mn-ea"/>
                <a:cs typeface="+mn-cs"/>
              </a:defRPr>
            </a:pPr>
            <a:endParaRPr lang="ja-JP"/>
          </a:p>
        </c:txPr>
        <c:crossAx val="123702544"/>
        <c:crosses val="autoZero"/>
        <c:crossBetween val="between"/>
      </c:valAx>
      <c:spPr>
        <a:solidFill>
          <a:srgbClr val="DCD49D"/>
        </a:solid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Foreign tourists (million people)</c:v>
                </c:pt>
              </c:strCache>
            </c:strRef>
          </c:tx>
          <c:spPr>
            <a:solidFill>
              <a:schemeClr val="accent5">
                <a:lumMod val="75000"/>
              </a:schemeClr>
            </a:solidFill>
            <a:ln>
              <a:noFill/>
            </a:ln>
            <a:effectLst/>
          </c:spPr>
          <c:invertIfNegative val="0"/>
          <c:dPt>
            <c:idx val="8"/>
            <c:invertIfNegative val="0"/>
            <c:bubble3D val="0"/>
            <c:spPr>
              <a:noFill/>
              <a:ln w="25400">
                <a:solidFill>
                  <a:schemeClr val="accent1">
                    <a:alpha val="97000"/>
                  </a:schemeClr>
                </a:solidFill>
                <a:prstDash val="dash"/>
              </a:ln>
              <a:effectLst/>
            </c:spPr>
            <c:extLst>
              <c:ext xmlns:c16="http://schemas.microsoft.com/office/drawing/2014/chart" uri="{C3380CC4-5D6E-409C-BE32-E72D297353CC}">
                <c16:uniqueId val="{00000001-77AA-3145-B503-119652D1E188}"/>
              </c:ext>
            </c:extLst>
          </c:dPt>
          <c:cat>
            <c:numRef>
              <c:f>Sheet1!$A$2:$A$10</c:f>
              <c:numCache>
                <c:formatCode>General</c:formatCode>
                <c:ptCount val="9"/>
                <c:pt idx="0">
                  <c:v>2012</c:v>
                </c:pt>
                <c:pt idx="1">
                  <c:v>2013</c:v>
                </c:pt>
                <c:pt idx="2">
                  <c:v>2014</c:v>
                </c:pt>
                <c:pt idx="3">
                  <c:v>2015</c:v>
                </c:pt>
                <c:pt idx="4">
                  <c:v>2016</c:v>
                </c:pt>
                <c:pt idx="5">
                  <c:v>2017</c:v>
                </c:pt>
                <c:pt idx="6">
                  <c:v>2018</c:v>
                </c:pt>
                <c:pt idx="7">
                  <c:v>2019</c:v>
                </c:pt>
                <c:pt idx="8">
                  <c:v>2020</c:v>
                </c:pt>
              </c:numCache>
            </c:numRef>
          </c:cat>
          <c:val>
            <c:numRef>
              <c:f>Sheet1!$B$2:$B$10</c:f>
              <c:numCache>
                <c:formatCode>#,##0.00_);[Red]\(#,##0.00\)</c:formatCode>
                <c:ptCount val="9"/>
                <c:pt idx="0">
                  <c:v>8.3581050000000001</c:v>
                </c:pt>
                <c:pt idx="1">
                  <c:v>10.363904</c:v>
                </c:pt>
                <c:pt idx="2">
                  <c:v>13.413467000000001</c:v>
                </c:pt>
                <c:pt idx="3">
                  <c:v>19.737409</c:v>
                </c:pt>
                <c:pt idx="4">
                  <c:v>24.039699999999996</c:v>
                </c:pt>
                <c:pt idx="5">
                  <c:v>28.691073000000003</c:v>
                </c:pt>
                <c:pt idx="6">
                  <c:v>31.191855999999998</c:v>
                </c:pt>
                <c:pt idx="7">
                  <c:v>31.882049000000002</c:v>
                </c:pt>
              </c:numCache>
            </c:numRef>
          </c:val>
          <c:extLst>
            <c:ext xmlns:c16="http://schemas.microsoft.com/office/drawing/2014/chart" uri="{C3380CC4-5D6E-409C-BE32-E72D297353CC}">
              <c16:uniqueId val="{00000002-77AA-3145-B503-119652D1E188}"/>
            </c:ext>
          </c:extLst>
        </c:ser>
        <c:dLbls>
          <c:showLegendKey val="0"/>
          <c:showVal val="0"/>
          <c:showCatName val="0"/>
          <c:showSerName val="0"/>
          <c:showPercent val="0"/>
          <c:showBubbleSize val="0"/>
        </c:dLbls>
        <c:gapWidth val="61"/>
        <c:axId val="1678599904"/>
        <c:axId val="355139535"/>
      </c:barChart>
      <c:catAx>
        <c:axId val="16785999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Cambria" panose="02040503050406030204" pitchFamily="18" charset="0"/>
                <a:ea typeface="+mn-ea"/>
                <a:cs typeface="+mn-cs"/>
              </a:defRPr>
            </a:pPr>
            <a:endParaRPr lang="ja-JP"/>
          </a:p>
        </c:txPr>
        <c:crossAx val="355139535"/>
        <c:crosses val="autoZero"/>
        <c:auto val="1"/>
        <c:lblAlgn val="ctr"/>
        <c:lblOffset val="100"/>
        <c:noMultiLvlLbl val="0"/>
      </c:catAx>
      <c:valAx>
        <c:axId val="355139535"/>
        <c:scaling>
          <c:orientation val="minMax"/>
        </c:scaling>
        <c:delete val="0"/>
        <c:axPos val="l"/>
        <c:numFmt formatCode="#,##0.00_);[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noFill/>
                <a:latin typeface="+mn-lt"/>
                <a:ea typeface="+mn-ea"/>
                <a:cs typeface="+mn-cs"/>
              </a:defRPr>
            </a:pPr>
            <a:endParaRPr lang="ja-JP"/>
          </a:p>
        </c:txPr>
        <c:crossAx val="167859990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851459537316443E-2"/>
          <c:y val="0.1177847596404575"/>
          <c:w val="0.89634609978059931"/>
          <c:h val="0.7279373383873966"/>
        </c:manualLayout>
      </c:layout>
      <c:scatterChart>
        <c:scatterStyle val="lineMarker"/>
        <c:varyColors val="0"/>
        <c:ser>
          <c:idx val="0"/>
          <c:order val="0"/>
          <c:tx>
            <c:strRef>
              <c:f>Sheet1!$B$1</c:f>
              <c:strCache>
                <c:ptCount val="1"/>
                <c:pt idx="0">
                  <c:v>訪日外国人 (万人)</c:v>
                </c:pt>
              </c:strCache>
            </c:strRef>
          </c:tx>
          <c:spPr>
            <a:ln w="25400" cap="rnd">
              <a:noFill/>
              <a:round/>
            </a:ln>
            <a:effectLst/>
          </c:spPr>
          <c:marker>
            <c:symbol val="circle"/>
            <c:size val="5"/>
            <c:spPr>
              <a:solidFill>
                <a:schemeClr val="accent5">
                  <a:lumMod val="75000"/>
                </a:schemeClr>
              </a:solidFill>
              <a:ln w="146050">
                <a:solidFill>
                  <a:schemeClr val="accent3">
                    <a:lumMod val="60000"/>
                    <a:lumOff val="40000"/>
                  </a:schemeClr>
                </a:solidFill>
              </a:ln>
              <a:effectLst/>
            </c:spPr>
          </c:marker>
          <c:dPt>
            <c:idx val="0"/>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1-3E04-874B-8BAE-69AC39D3BF0D}"/>
              </c:ext>
            </c:extLst>
          </c:dPt>
          <c:dPt>
            <c:idx val="1"/>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3-3E04-874B-8BAE-69AC39D3BF0D}"/>
              </c:ext>
            </c:extLst>
          </c:dPt>
          <c:dPt>
            <c:idx val="2"/>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5-3E04-874B-8BAE-69AC39D3BF0D}"/>
              </c:ext>
            </c:extLst>
          </c:dPt>
          <c:dPt>
            <c:idx val="3"/>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7-3E04-874B-8BAE-69AC39D3BF0D}"/>
              </c:ext>
            </c:extLst>
          </c:dPt>
          <c:dPt>
            <c:idx val="4"/>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9-3E04-874B-8BAE-69AC39D3BF0D}"/>
              </c:ext>
            </c:extLst>
          </c:dPt>
          <c:dPt>
            <c:idx val="5"/>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B-3E04-874B-8BAE-69AC39D3BF0D}"/>
              </c:ext>
            </c:extLst>
          </c:dPt>
          <c:dPt>
            <c:idx val="6"/>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D-3E04-874B-8BAE-69AC39D3BF0D}"/>
              </c:ext>
            </c:extLst>
          </c:dPt>
          <c:dPt>
            <c:idx val="7"/>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0F-3E04-874B-8BAE-69AC39D3BF0D}"/>
              </c:ext>
            </c:extLst>
          </c:dPt>
          <c:dPt>
            <c:idx val="8"/>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11-3E04-874B-8BAE-69AC39D3BF0D}"/>
              </c:ext>
            </c:extLst>
          </c:dPt>
          <c:dPt>
            <c:idx val="9"/>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13-3E04-874B-8BAE-69AC39D3BF0D}"/>
              </c:ext>
            </c:extLst>
          </c:dPt>
          <c:dPt>
            <c:idx val="17"/>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15-3E04-874B-8BAE-69AC39D3BF0D}"/>
              </c:ext>
            </c:extLst>
          </c:dPt>
          <c:dPt>
            <c:idx val="18"/>
            <c:marker>
              <c:symbol val="circle"/>
              <c:size val="5"/>
              <c:spPr>
                <a:solidFill>
                  <a:schemeClr val="accent5">
                    <a:lumMod val="75000"/>
                  </a:schemeClr>
                </a:solidFill>
                <a:ln w="146050">
                  <a:solidFill>
                    <a:schemeClr val="accent3">
                      <a:lumMod val="60000"/>
                      <a:lumOff val="40000"/>
                    </a:schemeClr>
                  </a:solidFill>
                </a:ln>
                <a:effectLst/>
              </c:spPr>
            </c:marker>
            <c:bubble3D val="0"/>
            <c:spPr>
              <a:ln w="25400" cap="rnd">
                <a:noFill/>
                <a:round/>
              </a:ln>
              <a:effectLst/>
            </c:spPr>
            <c:extLst>
              <c:ext xmlns:c16="http://schemas.microsoft.com/office/drawing/2014/chart" uri="{C3380CC4-5D6E-409C-BE32-E72D297353CC}">
                <c16:uniqueId val="{00000017-3E04-874B-8BAE-69AC39D3BF0D}"/>
              </c:ext>
            </c:extLst>
          </c:dPt>
          <c:dLbls>
            <c:delete val="1"/>
          </c:dLbls>
          <c:xVal>
            <c:numRef>
              <c:f>Sheet1!$A$2:$A$19</c:f>
              <c:numCache>
                <c:formatCode>General</c:formatCode>
                <c:ptCount val="18"/>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numCache>
            </c:numRef>
          </c:xVal>
          <c:yVal>
            <c:numRef>
              <c:f>Sheet1!$B$2:$B$19</c:f>
              <c:numCache>
                <c:formatCode>#,##0_);[Red]\(#,##0\)</c:formatCode>
                <c:ptCount val="18"/>
                <c:pt idx="0">
                  <c:v>44.8782</c:v>
                </c:pt>
                <c:pt idx="1">
                  <c:v>61.600900000000003</c:v>
                </c:pt>
                <c:pt idx="2">
                  <c:v>65.281999999999996</c:v>
                </c:pt>
                <c:pt idx="3">
                  <c:v>81.167500000000004</c:v>
                </c:pt>
                <c:pt idx="4">
                  <c:v>94.243899999999996</c:v>
                </c:pt>
                <c:pt idx="5">
                  <c:v>100.0416</c:v>
                </c:pt>
                <c:pt idx="6">
                  <c:v>100.60850000000001</c:v>
                </c:pt>
                <c:pt idx="7">
                  <c:v>141.28749999999999</c:v>
                </c:pt>
                <c:pt idx="8">
                  <c:v>104.3246</c:v>
                </c:pt>
                <c:pt idx="9">
                  <c:v>142.51</c:v>
                </c:pt>
                <c:pt idx="10">
                  <c:v>131.44370000000001</c:v>
                </c:pt>
                <c:pt idx="11">
                  <c:v>240.91579999999999</c:v>
                </c:pt>
                <c:pt idx="12">
                  <c:v>499.3689</c:v>
                </c:pt>
                <c:pt idx="13">
                  <c:v>637.35640000000001</c:v>
                </c:pt>
                <c:pt idx="14">
                  <c:v>735.58180000000004</c:v>
                </c:pt>
                <c:pt idx="15">
                  <c:v>838.00340000000006</c:v>
                </c:pt>
                <c:pt idx="16">
                  <c:v>959.43939999999998</c:v>
                </c:pt>
              </c:numCache>
            </c:numRef>
          </c:yVal>
          <c:smooth val="0"/>
          <c:extLst>
            <c:ext xmlns:c16="http://schemas.microsoft.com/office/drawing/2014/chart" uri="{C3380CC4-5D6E-409C-BE32-E72D297353CC}">
              <c16:uniqueId val="{00000018-3E04-874B-8BAE-69AC39D3BF0D}"/>
            </c:ext>
          </c:extLst>
        </c:ser>
        <c:dLbls>
          <c:dLblPos val="ctr"/>
          <c:showLegendKey val="0"/>
          <c:showVal val="1"/>
          <c:showCatName val="0"/>
          <c:showSerName val="0"/>
          <c:showPercent val="0"/>
          <c:showBubbleSize val="0"/>
        </c:dLbls>
        <c:axId val="1678599904"/>
        <c:axId val="355139535"/>
      </c:scatterChart>
      <c:valAx>
        <c:axId val="1678599904"/>
        <c:scaling>
          <c:orientation val="minMax"/>
          <c:max val="2020"/>
          <c:min val="2002"/>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355139535"/>
        <c:crosses val="autoZero"/>
        <c:crossBetween val="midCat"/>
        <c:majorUnit val="1"/>
        <c:minorUnit val="0.1"/>
      </c:valAx>
      <c:valAx>
        <c:axId val="355139535"/>
        <c:scaling>
          <c:orientation val="minMax"/>
          <c:max val="1000"/>
          <c:min val="0"/>
        </c:scaling>
        <c:delete val="0"/>
        <c:axPos val="l"/>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ja-JP"/>
          </a:p>
        </c:txPr>
        <c:crossAx val="1678599904"/>
        <c:crosses val="autoZero"/>
        <c:crossBetween val="midCat"/>
        <c:majorUnit val="300"/>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0.01688</cdr:x>
      <cdr:y>0.04556</cdr:y>
    </cdr:from>
    <cdr:to>
      <cdr:x>0.0941</cdr:x>
      <cdr:y>0.08506</cdr:y>
    </cdr:to>
    <cdr:sp macro="" textlink="">
      <cdr:nvSpPr>
        <cdr:cNvPr id="2" name="テキスト ボックス 13">
          <a:extLst xmlns:a="http://schemas.openxmlformats.org/drawingml/2006/main">
            <a:ext uri="{FF2B5EF4-FFF2-40B4-BE49-F238E27FC236}">
              <a16:creationId xmlns:a16="http://schemas.microsoft.com/office/drawing/2014/main" id="{129FE0C0-36FF-72AB-4E5C-92DA5CA4DB06}"/>
            </a:ext>
          </a:extLst>
        </cdr:cNvPr>
        <cdr:cNvSpPr txBox="1"/>
      </cdr:nvSpPr>
      <cdr:spPr>
        <a:xfrm xmlns:a="http://schemas.openxmlformats.org/drawingml/2006/main">
          <a:off x="182695" y="123219"/>
          <a:ext cx="835885" cy="106827"/>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ja-JP"/>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50" charset="-128"/>
              <a:cs typeface="+mn-cs"/>
            </a:defRPr>
          </a:lvl9pPr>
        </a:lstStyle>
        <a:p xmlns:a="http://schemas.openxmlformats.org/drawingml/2006/main">
          <a:r>
            <a:rPr lang="en-US" altLang="ja-JP" sz="1050" dirty="0">
              <a:cs typeface="Arial" panose="020B0604020202020204" pitchFamily="34" charset="0"/>
            </a:rPr>
            <a:t>(</a:t>
          </a:r>
          <a:r>
            <a:rPr lang="ja-JP" altLang="en-US" sz="1050">
              <a:cs typeface="Arial" panose="020B0604020202020204" pitchFamily="34" charset="0"/>
            </a:rPr>
            <a:t>万人</a:t>
          </a:r>
          <a:r>
            <a:rPr lang="en-US" altLang="ja-JP" sz="1050" dirty="0">
              <a:cs typeface="Arial" panose="020B0604020202020204" pitchFamily="34" charset="0"/>
            </a:rPr>
            <a:t>)</a:t>
          </a:r>
          <a:endParaRPr lang="ja-JP" altLang="en-US" sz="105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28247E-4EDF-654E-92B0-A403A717A31C}" type="datetimeFigureOut">
              <a:rPr kumimoji="1" lang="ja-JP" altLang="en-US" smtClean="0"/>
              <a:t>2025/6/21</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B36AB-CF06-2A42-B815-FCB2A453B28F}" type="slidenum">
              <a:rPr kumimoji="1" lang="ja-JP" altLang="en-US" smtClean="0"/>
              <a:t>‹#›</a:t>
            </a:fld>
            <a:endParaRPr kumimoji="1" lang="ja-JP" altLang="en-US"/>
          </a:p>
        </p:txBody>
      </p:sp>
    </p:spTree>
    <p:extLst>
      <p:ext uri="{BB962C8B-B14F-4D97-AF65-F5344CB8AC3E}">
        <p14:creationId xmlns:p14="http://schemas.microsoft.com/office/powerpoint/2010/main" val="787226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t>Good [morning/afternoon/evening], everyone. I’m Yusuke Oga from Kyushu University.</a:t>
            </a:r>
          </a:p>
          <a:p>
            <a:endParaRPr lang="en" altLang="ja-JP" dirty="0"/>
          </a:p>
          <a:p>
            <a:pPr>
              <a:lnSpc>
                <a:spcPts val="4140"/>
              </a:lnSpc>
            </a:pPr>
            <a:r>
              <a:rPr lang="en" altLang="ja-JP" dirty="0"/>
              <a:t>Today, I will talk about “</a:t>
            </a:r>
            <a:r>
              <a:rPr kumimoji="1" lang="en" altLang="ja-JP" sz="1200" dirty="0">
                <a:solidFill>
                  <a:srgbClr val="FFFFFF"/>
                </a:solidFill>
                <a:latin typeface="Cambria" panose="02040503050406030204" pitchFamily="18" charset="0"/>
              </a:rPr>
              <a:t>The Triple Bottom Line Analysis of the Decline in Foreign Tourist Demand in Japan due to </a:t>
            </a:r>
            <a:br>
              <a:rPr kumimoji="1" lang="en" altLang="ja-JP" sz="1200" dirty="0">
                <a:solidFill>
                  <a:srgbClr val="FFFFFF"/>
                </a:solidFill>
                <a:latin typeface="Cambria" panose="02040503050406030204" pitchFamily="18" charset="0"/>
              </a:rPr>
            </a:br>
            <a:r>
              <a:rPr kumimoji="1" lang="en" altLang="ja-JP" sz="1200" dirty="0">
                <a:solidFill>
                  <a:srgbClr val="FFFFFF"/>
                </a:solidFill>
                <a:latin typeface="Cambria" panose="02040503050406030204" pitchFamily="18" charset="0"/>
              </a:rPr>
              <a:t>the COVID-19 Pandemic: </a:t>
            </a:r>
            <a:br>
              <a:rPr kumimoji="1" lang="en" altLang="ja-JP" sz="1200" dirty="0">
                <a:solidFill>
                  <a:srgbClr val="FFFFFF"/>
                </a:solidFill>
                <a:latin typeface="Cambria" panose="02040503050406030204" pitchFamily="18" charset="0"/>
              </a:rPr>
            </a:br>
            <a:r>
              <a:rPr kumimoji="1" lang="en" altLang="ja-JP" sz="1200" dirty="0">
                <a:solidFill>
                  <a:srgbClr val="FFFFFF"/>
                </a:solidFill>
                <a:latin typeface="Cambria" panose="02040503050406030204" pitchFamily="18" charset="0"/>
              </a:rPr>
              <a:t>A Counterfactual Structural Path Decomposition </a:t>
            </a:r>
            <a:r>
              <a:rPr lang="en" altLang="ja-JP" sz="1200" dirty="0">
                <a:ea typeface="MS PGothic" panose="020B0600070205080204" pitchFamily="34" charset="-128"/>
                <a:cs typeface="Arial" panose="020B0604020202020204" pitchFamily="34" charset="0"/>
              </a:rPr>
              <a:t>.”</a:t>
            </a:r>
            <a:endParaRPr lang="ja-JP" altLang="en-US" sz="1200">
              <a:ea typeface="MS PGothic" panose="020B0600070205080204" pitchFamily="34" charset="-128"/>
              <a:cs typeface="Arial" panose="020B0604020202020204" pitchFamily="34"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1</a:t>
            </a:fld>
            <a:endParaRPr kumimoji="1" lang="ja-JP" altLang="en-US"/>
          </a:p>
        </p:txBody>
      </p:sp>
    </p:spTree>
    <p:extLst>
      <p:ext uri="{BB962C8B-B14F-4D97-AF65-F5344CB8AC3E}">
        <p14:creationId xmlns:p14="http://schemas.microsoft.com/office/powerpoint/2010/main" val="960618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7A59C5-B46B-53CD-66A8-DCA624FB011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D747E48-C6CB-9B01-5FC1-5A636852393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2D592D7-6484-EBBF-66E4-1706E9579FC9}"/>
              </a:ext>
            </a:extLst>
          </p:cNvPr>
          <p:cNvSpPr>
            <a:spLocks noGrp="1"/>
          </p:cNvSpPr>
          <p:nvPr>
            <p:ph type="body" idx="1"/>
          </p:nvPr>
        </p:nvSpPr>
        <p:spPr/>
        <p:txBody>
          <a:bodyPr/>
          <a:lstStyle/>
          <a:p>
            <a:r>
              <a:rPr lang="en" altLang="ja-JP" dirty="0">
                <a:highlight>
                  <a:srgbClr val="00FFFF"/>
                </a:highlight>
              </a:rPr>
              <a:t>First, we set up two scenarios: the with-COVID scenario and the Non-COVID scenario.</a:t>
            </a:r>
          </a:p>
          <a:p>
            <a:r>
              <a:rPr lang="en" altLang="ja-JP" dirty="0">
                <a:highlight>
                  <a:srgbClr val="00FFFF"/>
                </a:highlight>
              </a:rPr>
              <a:t>The with-COVID scenario is the actual case reflecting Japanese inbound tourism market in 2020.</a:t>
            </a:r>
          </a:p>
          <a:p>
            <a:r>
              <a:rPr lang="en" altLang="ja-JP" dirty="0">
                <a:highlight>
                  <a:srgbClr val="00FFFF"/>
                </a:highlight>
              </a:rPr>
              <a:t>The Non-COVID scenario is the counterfactual case where the COVID-19 pandemic did not occur.</a:t>
            </a:r>
          </a:p>
          <a:p>
            <a:endParaRPr lang="en" altLang="ja-JP" dirty="0">
              <a:highlight>
                <a:srgbClr val="00FFFF"/>
              </a:highlight>
            </a:endParaRPr>
          </a:p>
          <a:p>
            <a:r>
              <a:rPr lang="en" altLang="ja-JP" dirty="0">
                <a:highlight>
                  <a:srgbClr val="00FFFF"/>
                </a:highlight>
              </a:rPr>
              <a:t>In both scenarios, we set the respective final demand vectors."</a:t>
            </a:r>
          </a:p>
          <a:p>
            <a:pPr algn="just"/>
            <a:endParaRPr lang="en" altLang="ja-JP" dirty="0"/>
          </a:p>
          <a:p>
            <a:pPr algn="just"/>
            <a:endParaRPr lang="en" altLang="ja-JP" sz="1200" dirty="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pPr algn="just"/>
            <a:endParaRPr lang="ja-JP" altLang="ja-JP" sz="120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endParaRPr kumimoji="1" lang="ja-JP" altLang="en-US"/>
          </a:p>
        </p:txBody>
      </p:sp>
      <p:sp>
        <p:nvSpPr>
          <p:cNvPr id="4" name="スライド番号プレースホルダー 3">
            <a:extLst>
              <a:ext uri="{FF2B5EF4-FFF2-40B4-BE49-F238E27FC236}">
                <a16:creationId xmlns:a16="http://schemas.microsoft.com/office/drawing/2014/main" id="{AA92FE90-9B2D-5C6E-D6F0-329CD4764241}"/>
              </a:ext>
            </a:extLst>
          </p:cNvPr>
          <p:cNvSpPr>
            <a:spLocks noGrp="1"/>
          </p:cNvSpPr>
          <p:nvPr>
            <p:ph type="sldNum" sz="quarter" idx="5"/>
          </p:nvPr>
        </p:nvSpPr>
        <p:spPr/>
        <p:txBody>
          <a:bodyPr/>
          <a:lstStyle/>
          <a:p>
            <a:fld id="{EA7B36AB-CF06-2A42-B815-FCB2A453B28F}" type="slidenum">
              <a:rPr kumimoji="1" lang="ja-JP" altLang="en-US" smtClean="0"/>
              <a:t>10</a:t>
            </a:fld>
            <a:endParaRPr kumimoji="1" lang="ja-JP" altLang="en-US"/>
          </a:p>
        </p:txBody>
      </p:sp>
    </p:spTree>
    <p:extLst>
      <p:ext uri="{BB962C8B-B14F-4D97-AF65-F5344CB8AC3E}">
        <p14:creationId xmlns:p14="http://schemas.microsoft.com/office/powerpoint/2010/main" val="144740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A95CD-D9EF-C3FC-6486-32910A5DF56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4C5F7BE-1097-0E17-4506-6FDD9B51850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BD3E379-B488-235E-20ED-877421322754}"/>
              </a:ext>
            </a:extLst>
          </p:cNvPr>
          <p:cNvSpPr>
            <a:spLocks noGrp="1"/>
          </p:cNvSpPr>
          <p:nvPr>
            <p:ph type="body" idx="1"/>
          </p:nvPr>
        </p:nvSpPr>
        <p:spPr/>
        <p:txBody>
          <a:bodyPr/>
          <a:lstStyle/>
          <a:p>
            <a:r>
              <a:rPr lang="en" altLang="ja-JP" dirty="0"/>
              <a:t>Second, using “consumption endogenous” input-output analysis, we calculate the direct-indirect outputs derived by the final demand from inbound tourists in each scenario.</a:t>
            </a:r>
          </a:p>
          <a:p>
            <a:endParaRPr lang="en" altLang="ja-JP" dirty="0"/>
          </a:p>
          <a:p>
            <a:r>
              <a:rPr kumimoji="1" lang="en-US" altLang="ja-JP" sz="1200" kern="1200" dirty="0">
                <a:solidFill>
                  <a:schemeClr val="tx1"/>
                </a:solidFill>
                <a:effectLst/>
                <a:latin typeface="+mn-lt"/>
                <a:ea typeface="+mn-ea"/>
                <a:cs typeface="+mn-cs"/>
              </a:rPr>
              <a:t>Then, by multiplying three coefficient vectors, by the outputs, we estimated the value-added effects, employment opportunities, and CO2 emissions for both scenarios.</a:t>
            </a:r>
            <a:r>
              <a:rPr lang="ja-JP" altLang="ja-JP">
                <a:effectLst/>
              </a:rPr>
              <a:t> </a:t>
            </a:r>
            <a:endParaRPr lang="en-US" altLang="ja-JP" dirty="0">
              <a:effectLst/>
            </a:endParaRPr>
          </a:p>
          <a:p>
            <a:endParaRPr lang="en" altLang="ja-JP" dirty="0"/>
          </a:p>
          <a:p>
            <a:r>
              <a:rPr lang="ja-JP" altLang="en-US"/>
              <a:t>⭐️</a:t>
            </a:r>
            <a:r>
              <a:rPr lang="en" altLang="ja-JP" dirty="0"/>
              <a:t>In our study, we defined the differentials between the two scenarios as the economic losses, social losses, and environmental benefits that COVID-19 brought to Japan's inbound tourism in 2020.</a:t>
            </a:r>
          </a:p>
          <a:p>
            <a:endParaRPr kumimoji="1" lang="ja-JP" altLang="en-US"/>
          </a:p>
        </p:txBody>
      </p:sp>
      <p:sp>
        <p:nvSpPr>
          <p:cNvPr id="4" name="スライド番号プレースホルダー 3">
            <a:extLst>
              <a:ext uri="{FF2B5EF4-FFF2-40B4-BE49-F238E27FC236}">
                <a16:creationId xmlns:a16="http://schemas.microsoft.com/office/drawing/2014/main" id="{9D436FB0-7338-CA21-7727-09C0813B2111}"/>
              </a:ext>
            </a:extLst>
          </p:cNvPr>
          <p:cNvSpPr>
            <a:spLocks noGrp="1"/>
          </p:cNvSpPr>
          <p:nvPr>
            <p:ph type="sldNum" sz="quarter" idx="5"/>
          </p:nvPr>
        </p:nvSpPr>
        <p:spPr/>
        <p:txBody>
          <a:bodyPr/>
          <a:lstStyle/>
          <a:p>
            <a:fld id="{EA7B36AB-CF06-2A42-B815-FCB2A453B28F}" type="slidenum">
              <a:rPr kumimoji="1" lang="ja-JP" altLang="en-US" smtClean="0"/>
              <a:t>11</a:t>
            </a:fld>
            <a:endParaRPr kumimoji="1" lang="ja-JP" altLang="en-US"/>
          </a:p>
        </p:txBody>
      </p:sp>
    </p:spTree>
    <p:extLst>
      <p:ext uri="{BB962C8B-B14F-4D97-AF65-F5344CB8AC3E}">
        <p14:creationId xmlns:p14="http://schemas.microsoft.com/office/powerpoint/2010/main" val="4226397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67D7B-6707-6B03-F0FD-11F5EAFFA8A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CCD18E4-0ED8-8A25-3E0D-8C66234CCED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D61B5D6-CDCD-4312-249D-063A2010095A}"/>
              </a:ext>
            </a:extLst>
          </p:cNvPr>
          <p:cNvSpPr>
            <a:spLocks noGrp="1"/>
          </p:cNvSpPr>
          <p:nvPr>
            <p:ph type="body" idx="1"/>
          </p:nvPr>
        </p:nvSpPr>
        <p:spPr/>
        <p:txBody>
          <a:bodyPr/>
          <a:lstStyle/>
          <a:p>
            <a:endParaRPr kumimoji="1" lang="en-US" altLang="ja-JP" dirty="0"/>
          </a:p>
          <a:p>
            <a:r>
              <a:rPr kumimoji="1" lang="en-US" altLang="ja-JP" dirty="0"/>
              <a:t>Thirdly, </a:t>
            </a:r>
            <a:r>
              <a:rPr kumimoji="1" lang="en" altLang="ja-JP" dirty="0"/>
              <a:t>w</a:t>
            </a:r>
            <a:r>
              <a:rPr lang="en" altLang="ja-JP" dirty="0"/>
              <a:t>e decomposed the impact of COVID-19 into supply chain paths from the 1st to the 3rd order.</a:t>
            </a:r>
            <a:br>
              <a:rPr lang="en" altLang="ja-JP" dirty="0"/>
            </a:br>
            <a:r>
              <a:rPr lang="en" altLang="ja-JP" dirty="0"/>
              <a:t>These differences were further broken down by </a:t>
            </a:r>
            <a:r>
              <a:rPr lang="en" altLang="ja-JP" b="1" dirty="0"/>
              <a:t>21 inbound tourist nationalities</a:t>
            </a:r>
            <a:r>
              <a:rPr lang="en" altLang="ja-JP" dirty="0"/>
              <a:t> and </a:t>
            </a:r>
            <a:r>
              <a:rPr lang="en" altLang="ja-JP" b="1" dirty="0"/>
              <a:t>6 decomposition factors</a:t>
            </a:r>
            <a:r>
              <a:rPr lang="en" altLang="ja-JP" dirty="0"/>
              <a:t>.</a:t>
            </a:r>
          </a:p>
          <a:p>
            <a:endParaRPr lang="en" altLang="ja-JP" dirty="0"/>
          </a:p>
          <a:p>
            <a:r>
              <a:rPr lang="en" altLang="ja-JP" dirty="0"/>
              <a:t>We could clearly see how the drop in tourism demand from each nationality affected specific supply chain paths, and which factors were responsible for these impacts.</a:t>
            </a:r>
            <a:endParaRPr lang="en-US" altLang="ja-JP" dirty="0"/>
          </a:p>
          <a:p>
            <a:endParaRPr lang="en" altLang="ja-JP" dirty="0"/>
          </a:p>
          <a:p>
            <a:r>
              <a:rPr lang="en" altLang="ja-JP" dirty="0"/>
              <a:t>As a result, </a:t>
            </a:r>
            <a:r>
              <a:rPr lang="en" altLang="ja-JP" sz="1200" b="1" dirty="0">
                <a:latin typeface="Arial" panose="020B0604020202020204" pitchFamily="34" charset="0"/>
                <a:cs typeface="Arial" panose="020B0604020202020204" pitchFamily="34" charset="0"/>
              </a:rPr>
              <a:t>economic, social, environmental supply chain hotspots were identified.</a:t>
            </a:r>
            <a:endParaRPr lang="en" altLang="ja-JP" dirty="0"/>
          </a:p>
          <a:p>
            <a:endParaRPr lang="en" altLang="ja-JP" dirty="0"/>
          </a:p>
          <a:p>
            <a:endParaRPr lang="en" altLang="ja-JP" dirty="0"/>
          </a:p>
          <a:p>
            <a:endParaRPr lang="en" altLang="ja-JP" dirty="0"/>
          </a:p>
          <a:p>
            <a:endParaRPr lang="en" altLang="ja-JP" dirty="0"/>
          </a:p>
          <a:p>
            <a:endParaRPr lang="en" altLang="ja-JP" dirty="0"/>
          </a:p>
          <a:p>
            <a:r>
              <a:rPr lang="en" altLang="ja-JP" dirty="0"/>
              <a:t>-------</a:t>
            </a:r>
          </a:p>
          <a:p>
            <a:r>
              <a:rPr lang="en" altLang="ja-JP" dirty="0"/>
              <a:t>we were able to pinpoint </a:t>
            </a:r>
            <a:r>
              <a:rPr lang="en" altLang="ja-JP" b="1" dirty="0"/>
              <a:t>supply chain hotspots</a:t>
            </a:r>
            <a:r>
              <a:rPr lang="en" altLang="ja-JP" dirty="0"/>
              <a:t> that were most affected in terms of </a:t>
            </a:r>
            <a:r>
              <a:rPr lang="en" altLang="ja-JP" b="1" dirty="0"/>
              <a:t>economic</a:t>
            </a:r>
            <a:r>
              <a:rPr lang="en" altLang="ja-JP" dirty="0"/>
              <a:t>, </a:t>
            </a:r>
            <a:r>
              <a:rPr lang="en" altLang="ja-JP" b="1" dirty="0"/>
              <a:t>social</a:t>
            </a:r>
            <a:r>
              <a:rPr lang="en" altLang="ja-JP" dirty="0"/>
              <a:t>, and </a:t>
            </a:r>
            <a:r>
              <a:rPr lang="en" altLang="ja-JP" b="1" dirty="0"/>
              <a:t>environmental</a:t>
            </a:r>
            <a:r>
              <a:rPr lang="en" altLang="ja-JP" dirty="0"/>
              <a:t> impacts.</a:t>
            </a:r>
          </a:p>
          <a:p>
            <a:endParaRPr kumimoji="1" lang="ja-JP" altLang="en-US"/>
          </a:p>
        </p:txBody>
      </p:sp>
      <p:sp>
        <p:nvSpPr>
          <p:cNvPr id="4" name="スライド番号プレースホルダー 3">
            <a:extLst>
              <a:ext uri="{FF2B5EF4-FFF2-40B4-BE49-F238E27FC236}">
                <a16:creationId xmlns:a16="http://schemas.microsoft.com/office/drawing/2014/main" id="{B3588512-6090-BC42-4A25-0BD07340DB94}"/>
              </a:ext>
            </a:extLst>
          </p:cNvPr>
          <p:cNvSpPr>
            <a:spLocks noGrp="1"/>
          </p:cNvSpPr>
          <p:nvPr>
            <p:ph type="sldNum" sz="quarter" idx="5"/>
          </p:nvPr>
        </p:nvSpPr>
        <p:spPr/>
        <p:txBody>
          <a:bodyPr/>
          <a:lstStyle/>
          <a:p>
            <a:fld id="{EA7B36AB-CF06-2A42-B815-FCB2A453B28F}" type="slidenum">
              <a:rPr kumimoji="1" lang="ja-JP" altLang="en-US" smtClean="0"/>
              <a:t>12</a:t>
            </a:fld>
            <a:endParaRPr kumimoji="1" lang="ja-JP" altLang="en-US"/>
          </a:p>
        </p:txBody>
      </p:sp>
    </p:spTree>
    <p:extLst>
      <p:ext uri="{BB962C8B-B14F-4D97-AF65-F5344CB8AC3E}">
        <p14:creationId xmlns:p14="http://schemas.microsoft.com/office/powerpoint/2010/main" val="3682767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Thit is, a detailed explanation of how the final demand vector is calculated.</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To construct the final demand vectors, </a:t>
            </a:r>
            <a:r>
              <a:rPr kumimoji="1" lang="en-US" altLang="ja-JP" sz="1200" b="1" kern="1200" dirty="0">
                <a:solidFill>
                  <a:schemeClr val="tx1"/>
                </a:solidFill>
                <a:effectLst/>
                <a:latin typeface="+mn-lt"/>
                <a:ea typeface="+mn-ea"/>
                <a:cs typeface="+mn-cs"/>
              </a:rPr>
              <a:t>we first multiplied the nationality-specific average spending per tourist by the nationality-specific number of inbound tourists.</a:t>
            </a:r>
            <a:endParaRPr kumimoji="1" lang="ja-JP" altLang="ja-JP" sz="1200" kern="120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Equations (3) and (4) are used to calculate the final demand vector in both scenarios. Here, small f represents the final demand vector across 94 sectors, small d stands for the per capita commodity consumption of foreign visitors, and small n indicates the number of foreign visitors to Japan.</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For the </a:t>
            </a:r>
            <a:r>
              <a:rPr kumimoji="1" lang="en-US" altLang="ja-JP" sz="1200" b="1" kern="1200" dirty="0">
                <a:solidFill>
                  <a:schemeClr val="tx1"/>
                </a:solidFill>
                <a:effectLst/>
                <a:latin typeface="+mn-lt"/>
                <a:ea typeface="+mn-ea"/>
                <a:cs typeface="+mn-cs"/>
              </a:rPr>
              <a:t>with-COVID scenario</a:t>
            </a:r>
            <a:r>
              <a:rPr kumimoji="1" lang="en-US" altLang="ja-JP" sz="1200" kern="1200" dirty="0">
                <a:solidFill>
                  <a:schemeClr val="tx1"/>
                </a:solidFill>
                <a:effectLst/>
                <a:latin typeface="+mn-lt"/>
                <a:ea typeface="+mn-ea"/>
                <a:cs typeface="+mn-cs"/>
              </a:rPr>
              <a:t>, we used actual data from </a:t>
            </a:r>
            <a:r>
              <a:rPr kumimoji="1" lang="en-US" altLang="ja-JP" sz="1200" b="1" kern="1200" dirty="0">
                <a:solidFill>
                  <a:schemeClr val="tx1"/>
                </a:solidFill>
                <a:effectLst/>
                <a:latin typeface="+mn-lt"/>
                <a:ea typeface="+mn-ea"/>
                <a:cs typeface="+mn-cs"/>
              </a:rPr>
              <a:t>2020. </a:t>
            </a:r>
            <a:r>
              <a:rPr kumimoji="1" lang="en-US" altLang="ja-JP" sz="1200" kern="1200" dirty="0">
                <a:solidFill>
                  <a:schemeClr val="tx1"/>
                </a:solidFill>
                <a:effectLst/>
                <a:latin typeface="+mn-lt"/>
                <a:ea typeface="+mn-ea"/>
                <a:cs typeface="+mn-cs"/>
              </a:rPr>
              <a:t>However, for the </a:t>
            </a:r>
            <a:r>
              <a:rPr kumimoji="1" lang="en-US" altLang="ja-JP" sz="1200" b="1" kern="1200" dirty="0">
                <a:solidFill>
                  <a:schemeClr val="tx1"/>
                </a:solidFill>
                <a:effectLst/>
                <a:latin typeface="+mn-lt"/>
                <a:ea typeface="+mn-ea"/>
                <a:cs typeface="+mn-cs"/>
              </a:rPr>
              <a:t>non-COVID scenario</a:t>
            </a:r>
            <a:r>
              <a:rPr kumimoji="1" lang="en-US" altLang="ja-JP" sz="1200" kern="1200" dirty="0">
                <a:solidFill>
                  <a:schemeClr val="tx1"/>
                </a:solidFill>
                <a:effectLst/>
                <a:latin typeface="+mn-lt"/>
                <a:ea typeface="+mn-ea"/>
                <a:cs typeface="+mn-cs"/>
              </a:rPr>
              <a:t>, no actual data exists, so we needed to use alternative data and estimations.</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Regarding </a:t>
            </a:r>
            <a:r>
              <a:rPr kumimoji="1" lang="en-US" altLang="ja-JP" sz="1200" b="1" kern="1200" dirty="0">
                <a:solidFill>
                  <a:schemeClr val="tx1"/>
                </a:solidFill>
                <a:effectLst/>
                <a:latin typeface="+mn-lt"/>
                <a:ea typeface="+mn-ea"/>
                <a:cs typeface="+mn-cs"/>
              </a:rPr>
              <a:t>per capita expenditure, </a:t>
            </a:r>
            <a:r>
              <a:rPr kumimoji="1" lang="en-US" altLang="ja-JP" sz="1200" kern="1200" dirty="0">
                <a:solidFill>
                  <a:schemeClr val="tx1"/>
                </a:solidFill>
                <a:effectLst/>
                <a:latin typeface="+mn-lt"/>
                <a:ea typeface="+mn-ea"/>
                <a:cs typeface="+mn-cs"/>
              </a:rPr>
              <a:t>we assumed that "if the pandemic had not occurred, consumption patterns would not differ significantly from the previous year," and therefore we used </a:t>
            </a:r>
            <a:r>
              <a:rPr kumimoji="1" lang="en-US" altLang="ja-JP" sz="1200" b="1" kern="1200" dirty="0">
                <a:solidFill>
                  <a:schemeClr val="tx1"/>
                </a:solidFill>
                <a:effectLst/>
                <a:latin typeface="+mn-lt"/>
                <a:ea typeface="+mn-ea"/>
                <a:cs typeface="+mn-cs"/>
              </a:rPr>
              <a:t>2019 data</a:t>
            </a:r>
            <a:r>
              <a:rPr kumimoji="1" lang="en-US" altLang="ja-JP" sz="1200" kern="1200" dirty="0">
                <a:solidFill>
                  <a:schemeClr val="tx1"/>
                </a:solidFill>
                <a:effectLst/>
                <a:latin typeface="+mn-lt"/>
                <a:ea typeface="+mn-ea"/>
                <a:cs typeface="+mn-cs"/>
              </a:rPr>
              <a:t>.</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As for the number of inbound tourists in the Non-COVID scenario, we used simple linear regression based on past trends to estimate the counterfactual values, taking into account the structural changes brought by Japan’s active inbound tourism promotion since 2012.</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Due to time constraints, I’ll skip the detailed explanation here.</a:t>
            </a:r>
            <a:endParaRPr kumimoji="1" lang="ja-JP" altLang="ja-JP" sz="1200" kern="1200">
              <a:solidFill>
                <a:schemeClr val="tx1"/>
              </a:solidFill>
              <a:effectLst/>
              <a:latin typeface="+mn-lt"/>
              <a:ea typeface="+mn-ea"/>
              <a:cs typeface="+mn-cs"/>
            </a:endParaRPr>
          </a:p>
          <a:p>
            <a:endParaRPr kumimoji="1" lang="en-US" altLang="ja-JP" sz="1200" b="0" i="0" kern="1200" dirty="0">
              <a:solidFill>
                <a:schemeClr val="tx1"/>
              </a:solidFill>
              <a:effectLst/>
              <a:highlight>
                <a:srgbClr val="00FFFF"/>
              </a:highlight>
              <a:latin typeface="Arial" pitchFamily="-1" charset="0"/>
              <a:ea typeface="ＭＳ Ｐゴシック" pitchFamily="-1" charset="-128"/>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13</a:t>
            </a:fld>
            <a:endParaRPr kumimoji="1" lang="ja-JP" altLang="en-US"/>
          </a:p>
        </p:txBody>
      </p:sp>
    </p:spTree>
    <p:extLst>
      <p:ext uri="{BB962C8B-B14F-4D97-AF65-F5344CB8AC3E}">
        <p14:creationId xmlns:p14="http://schemas.microsoft.com/office/powerpoint/2010/main" val="79239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C6866-2394-B7F8-6881-260DE5F60A3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0C772B-ACF7-9ADA-4B7F-ECABAC16C1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8187D03-B115-6ED1-2459-82C9981D7180}"/>
              </a:ext>
            </a:extLst>
          </p:cNvPr>
          <p:cNvSpPr>
            <a:spLocks noGrp="1"/>
          </p:cNvSpPr>
          <p:nvPr>
            <p:ph type="body" idx="1"/>
          </p:nvPr>
        </p:nvSpPr>
        <p:spPr/>
        <p:txBody>
          <a:bodyPr/>
          <a:lstStyle/>
          <a:p>
            <a:endParaRPr kumimoji="1" lang="en-US" altLang="ja-JP" dirty="0"/>
          </a:p>
          <a:p>
            <a:r>
              <a:rPr lang="en" altLang="ja-JP" dirty="0"/>
              <a:t>In the second step, we estimate the direct and indirect outputs induced by inbound tourism consumption using input-output analysis.</a:t>
            </a:r>
          </a:p>
          <a:p>
            <a:r>
              <a:rPr lang="en" altLang="ja-JP" dirty="0"/>
              <a:t>This study employs the </a:t>
            </a:r>
            <a:r>
              <a:rPr lang="en" altLang="ja-JP" b="1" dirty="0"/>
              <a:t>consumption-endogenous input-output model</a:t>
            </a:r>
            <a:r>
              <a:rPr lang="en" altLang="ja-JP" dirty="0"/>
              <a:t> developed by </a:t>
            </a:r>
            <a:r>
              <a:rPr lang="en" altLang="ja-JP" b="1" dirty="0"/>
              <a:t>Miyazawa and </a:t>
            </a:r>
            <a:r>
              <a:rPr lang="en" altLang="ja-JP" b="1" dirty="0" err="1"/>
              <a:t>Masegi</a:t>
            </a:r>
            <a:r>
              <a:rPr lang="en" altLang="ja-JP" b="1" dirty="0"/>
              <a:t> (1963)</a:t>
            </a:r>
            <a:r>
              <a:rPr lang="en" altLang="ja-JP" dirty="0"/>
              <a:t>.</a:t>
            </a:r>
          </a:p>
          <a:p>
            <a:r>
              <a:rPr lang="en" altLang="ja-JP" dirty="0"/>
              <a:t>The mathematical formulation is given in Equation (4), where: </a:t>
            </a:r>
            <a:r>
              <a:rPr lang="en" altLang="ja-JP" b="1" dirty="0"/>
              <a:t>h</a:t>
            </a:r>
            <a:r>
              <a:rPr lang="en" altLang="ja-JP" dirty="0"/>
              <a:t> represents the </a:t>
            </a:r>
            <a:r>
              <a:rPr lang="en-US" altLang="ja-JP" dirty="0">
                <a:latin typeface="Arial" panose="020B0604020202020204" pitchFamily="34" charset="0"/>
                <a:cs typeface="Arial" panose="020B0604020202020204" pitchFamily="34" charset="0"/>
              </a:rPr>
              <a:t>household expenditure coefficient column vector</a:t>
            </a:r>
            <a:r>
              <a:rPr lang="en" altLang="ja-JP" dirty="0"/>
              <a:t>, </a:t>
            </a:r>
            <a:r>
              <a:rPr lang="el-GR" altLang="ja-JP" b="1" dirty="0"/>
              <a:t>μ</a:t>
            </a:r>
            <a:r>
              <a:rPr lang="el-GR" altLang="ja-JP" dirty="0"/>
              <a:t> </a:t>
            </a:r>
            <a:r>
              <a:rPr lang="en" altLang="ja-JP" dirty="0"/>
              <a:t>the </a:t>
            </a:r>
            <a:r>
              <a:rPr lang="en" altLang="ja-JP" dirty="0">
                <a:latin typeface="Arial" panose="020B0604020202020204" pitchFamily="34" charset="0"/>
                <a:cs typeface="Arial" panose="020B0604020202020204" pitchFamily="34" charset="0"/>
              </a:rPr>
              <a:t>household disposable income ratio </a:t>
            </a:r>
            <a:r>
              <a:rPr lang="en" altLang="ja-JP" dirty="0"/>
              <a:t>, and </a:t>
            </a:r>
            <a:r>
              <a:rPr lang="en" altLang="ja-JP" b="1" dirty="0"/>
              <a:t>w</a:t>
            </a:r>
            <a:r>
              <a:rPr lang="en" altLang="ja-JP" dirty="0"/>
              <a:t> the </a:t>
            </a:r>
            <a:r>
              <a:rPr lang="en" altLang="ja-JP" dirty="0">
                <a:latin typeface="Arial" panose="020B0604020202020204" pitchFamily="34" charset="0"/>
                <a:cs typeface="Arial" panose="020B0604020202020204" pitchFamily="34" charset="0"/>
              </a:rPr>
              <a:t>labor income coefficient row vector</a:t>
            </a:r>
          </a:p>
          <a:p>
            <a:r>
              <a:rPr lang="en" altLang="ja-JP" dirty="0"/>
              <a:t>Together, these parameters reflect the process by which income generated from final demand flows back into household consumption.</a:t>
            </a:r>
          </a:p>
          <a:p>
            <a:r>
              <a:rPr lang="en" altLang="ja-JP" dirty="0"/>
              <a:t>Traditionally, input-output models treat only the intermediate input as endogenous, while household consumption and Lacor income are treated as </a:t>
            </a:r>
            <a:r>
              <a:rPr lang="ja-JP" altLang="en-US"/>
              <a:t>⭐️</a:t>
            </a:r>
            <a:r>
              <a:rPr lang="en" altLang="ja-JP" dirty="0"/>
              <a:t>exogenous.</a:t>
            </a:r>
          </a:p>
          <a:p>
            <a:endParaRPr kumimoji="1" lang="ja-JP" altLang="en-US"/>
          </a:p>
        </p:txBody>
      </p:sp>
      <p:sp>
        <p:nvSpPr>
          <p:cNvPr id="4" name="スライド番号プレースホルダー 3">
            <a:extLst>
              <a:ext uri="{FF2B5EF4-FFF2-40B4-BE49-F238E27FC236}">
                <a16:creationId xmlns:a16="http://schemas.microsoft.com/office/drawing/2014/main" id="{1BF717B8-17A3-3096-1345-CBA8AD7DE129}"/>
              </a:ext>
            </a:extLst>
          </p:cNvPr>
          <p:cNvSpPr>
            <a:spLocks noGrp="1"/>
          </p:cNvSpPr>
          <p:nvPr>
            <p:ph type="sldNum" sz="quarter" idx="5"/>
          </p:nvPr>
        </p:nvSpPr>
        <p:spPr/>
        <p:txBody>
          <a:bodyPr/>
          <a:lstStyle/>
          <a:p>
            <a:fld id="{EA7B36AB-CF06-2A42-B815-FCB2A453B28F}" type="slidenum">
              <a:rPr kumimoji="1" lang="ja-JP" altLang="en-US" smtClean="0"/>
              <a:t>14</a:t>
            </a:fld>
            <a:endParaRPr kumimoji="1" lang="ja-JP" altLang="en-US"/>
          </a:p>
        </p:txBody>
      </p:sp>
    </p:spTree>
    <p:extLst>
      <p:ext uri="{BB962C8B-B14F-4D97-AF65-F5344CB8AC3E}">
        <p14:creationId xmlns:p14="http://schemas.microsoft.com/office/powerpoint/2010/main" val="1542713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pPr marL="0" marR="0" lvl="0" indent="133350" algn="just" defTabSz="914400" rtl="0" eaLnBrk="1" fontAlgn="auto" latinLnBrk="0" hangingPunct="1">
              <a:lnSpc>
                <a:spcPct val="110000"/>
              </a:lnSpc>
              <a:spcBef>
                <a:spcPts val="0"/>
              </a:spcBef>
              <a:spcAft>
                <a:spcPts val="0"/>
              </a:spcAft>
              <a:buClrTx/>
              <a:buSzTx/>
              <a:buFontTx/>
              <a:buNone/>
              <a:tabLst>
                <a:tab pos="1832610" algn="l"/>
              </a:tabLst>
              <a:defRPr/>
            </a:pPr>
            <a:endParaRPr kumimoji="1" lang="en-US" altLang="ja-JP" dirty="0"/>
          </a:p>
          <a:p>
            <a:r>
              <a:rPr lang="ja-JP" altLang="en-US"/>
              <a:t>⭐️ </a:t>
            </a:r>
            <a:r>
              <a:rPr lang="en" altLang="ja-JP" dirty="0"/>
              <a:t>However, in reality, </a:t>
            </a:r>
            <a:r>
              <a:rPr lang="en" altLang="ja-JP" b="1" dirty="0"/>
              <a:t>household consumption depends on income</a:t>
            </a:r>
            <a:r>
              <a:rPr lang="en" altLang="ja-JP" dirty="0"/>
              <a:t>, and </a:t>
            </a:r>
            <a:r>
              <a:rPr lang="en" altLang="ja-JP" b="1" dirty="0"/>
              <a:t>income depends on production activity</a:t>
            </a:r>
            <a:r>
              <a:rPr lang="en" altLang="ja-JP" dirty="0"/>
              <a:t>.</a:t>
            </a:r>
            <a:br>
              <a:rPr lang="en" altLang="ja-JP" dirty="0"/>
            </a:br>
            <a:r>
              <a:rPr lang="en" altLang="ja-JP" dirty="0"/>
              <a:t>So, both the household consumption vector and labor income vector can be endogenized, just like input coefficients.</a:t>
            </a:r>
          </a:p>
          <a:p>
            <a:r>
              <a:rPr lang="en" altLang="ja-JP" dirty="0"/>
              <a:t>This approach, called the Leontief-Miyazawa model, considers household consumption and labor income as closely connected activities that continue to affect the economy in a loop.</a:t>
            </a:r>
            <a:br>
              <a:rPr lang="en" altLang="ja-JP" dirty="0"/>
            </a:br>
            <a:r>
              <a:rPr lang="en" altLang="ja-JP" dirty="0"/>
              <a:t>It helps us clearly see the effects of income changes included in the indirect impacts.</a:t>
            </a:r>
            <a:br>
              <a:rPr lang="en" altLang="ja-JP" dirty="0"/>
            </a:br>
            <a:r>
              <a:rPr lang="en" altLang="ja-JP" dirty="0"/>
              <a:t>Since the COVID-19 pandemic caused major changes in how people spend money and how much they earn, this model gives us a more realistic way to analyze the situation.</a:t>
            </a:r>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15</a:t>
            </a:fld>
            <a:endParaRPr kumimoji="1" lang="ja-JP" altLang="en-US"/>
          </a:p>
        </p:txBody>
      </p:sp>
    </p:spTree>
    <p:extLst>
      <p:ext uri="{BB962C8B-B14F-4D97-AF65-F5344CB8AC3E}">
        <p14:creationId xmlns:p14="http://schemas.microsoft.com/office/powerpoint/2010/main" val="1153544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mc:Choice xmlns:a14="http://schemas.microsoft.com/office/drawing/2010/main" Requires="a14">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both the With-COVID and Non-COVID scenarios, the consumption-endogenous input-output analysis is applied to estimate the indirect effects and income-induced effects generated by the direct effect.</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Small x, the total output in each scenario, are calculated as eq.(7) and (8)</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When the  value-added coefficient vector,  labor coefficient vector and CO</a:t>
                </a:r>
                <a:r>
                  <a:rPr kumimoji="1" lang="en-US" altLang="ja-JP" sz="1200" kern="1200" baseline="-25000" dirty="0">
                    <a:solidFill>
                      <a:schemeClr val="tx1"/>
                    </a:solidFill>
                    <a:effectLst/>
                    <a:latin typeface="+mn-lt"/>
                    <a:ea typeface="+mn-ea"/>
                    <a:cs typeface="+mn-cs"/>
                  </a:rPr>
                  <a:t>2 </a:t>
                </a:r>
                <a:r>
                  <a:rPr kumimoji="1" lang="en-US" altLang="ja-JP" sz="1200" kern="1200" dirty="0">
                    <a:solidFill>
                      <a:schemeClr val="tx1"/>
                    </a:solidFill>
                    <a:effectLst/>
                    <a:latin typeface="+mn-lt"/>
                    <a:ea typeface="+mn-ea"/>
                    <a:cs typeface="+mn-cs"/>
                  </a:rPr>
                  <a:t>emission coefficient vector are defined as (</a:t>
                </a:r>
                <a14:m>
                  <m:oMath xmlns:m="http://schemas.openxmlformats.org/officeDocument/2006/math">
                    <m:r>
                      <a:rPr kumimoji="1" lang="en-US" altLang="ja-JP" sz="1200" b="1" i="1" kern="1200">
                        <a:solidFill>
                          <a:schemeClr val="tx1"/>
                        </a:solidFill>
                        <a:effectLst/>
                        <a:latin typeface="+mn-lt"/>
                        <a:ea typeface="+mn-ea"/>
                        <a:cs typeface="+mn-cs"/>
                      </a:rPr>
                      <m:t>𝒗</m:t>
                    </m:r>
                  </m:oMath>
                </a14:m>
                <a:r>
                  <a:rPr kumimoji="1" lang="en-US" altLang="ja-JP" sz="1200" kern="1200" dirty="0">
                    <a:solidFill>
                      <a:schemeClr val="tx1"/>
                    </a:solidFill>
                    <a:effectLst/>
                    <a:latin typeface="+mn-lt"/>
                    <a:ea typeface="+mn-ea"/>
                    <a:cs typeface="+mn-cs"/>
                  </a:rPr>
                  <a:t>), (</a:t>
                </a:r>
                <a14:m>
                  <m:oMath xmlns:m="http://schemas.openxmlformats.org/officeDocument/2006/math">
                    <m:r>
                      <a:rPr kumimoji="1" lang="en-US" altLang="ja-JP" sz="1200" b="1" i="1" kern="1200">
                        <a:solidFill>
                          <a:schemeClr val="tx1"/>
                        </a:solidFill>
                        <a:effectLst/>
                        <a:latin typeface="+mn-lt"/>
                        <a:ea typeface="+mn-ea"/>
                        <a:cs typeface="+mn-cs"/>
                      </a:rPr>
                      <m:t>𝒔</m:t>
                    </m:r>
                  </m:oMath>
                </a14:m>
                <a:r>
                  <a:rPr kumimoji="1" lang="en-US" altLang="ja-JP" sz="1200" kern="1200" dirty="0">
                    <a:solidFill>
                      <a:schemeClr val="tx1"/>
                    </a:solidFill>
                    <a:effectLst/>
                    <a:latin typeface="+mn-lt"/>
                    <a:ea typeface="+mn-ea"/>
                    <a:cs typeface="+mn-cs"/>
                  </a:rPr>
                  <a:t>),and (</a:t>
                </a:r>
                <a14:m>
                  <m:oMath xmlns:m="http://schemas.openxmlformats.org/officeDocument/2006/math">
                    <m:r>
                      <a:rPr kumimoji="1" lang="en-US" altLang="ja-JP" sz="1200" b="1" i="1" kern="1200">
                        <a:solidFill>
                          <a:schemeClr val="tx1"/>
                        </a:solidFill>
                        <a:effectLst/>
                        <a:latin typeface="+mn-lt"/>
                        <a:ea typeface="+mn-ea"/>
                        <a:cs typeface="+mn-cs"/>
                      </a:rPr>
                      <m:t>𝒆</m:t>
                    </m:r>
                  </m:oMath>
                </a14:m>
                <a:r>
                  <a:rPr kumimoji="1" lang="en-US" altLang="ja-JP" sz="1200" kern="1200" dirty="0">
                    <a:solidFill>
                      <a:schemeClr val="tx1"/>
                    </a:solidFill>
                    <a:effectLst/>
                    <a:latin typeface="+mn-lt"/>
                    <a:ea typeface="+mn-ea"/>
                    <a:cs typeface="+mn-cs"/>
                  </a:rPr>
                  <a:t>) respectively, by multiplying each coefficient vectors to domestic output,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estimates the economic, social, and environmental effect in each scenario.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And the differences in both scenarios,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𝑉, </a:t>
                </a:r>
                <a14:m>
                  <m:oMath xmlns:m="http://schemas.openxmlformats.org/officeDocument/2006/math">
                    <m:r>
                      <a:rPr kumimoji="1" lang="en-US" altLang="ja-JP" sz="1200" i="1" kern="1200">
                        <a:solidFill>
                          <a:schemeClr val="tx1"/>
                        </a:solidFill>
                        <a:effectLst/>
                        <a:latin typeface="+mn-lt"/>
                        <a:ea typeface="+mn-ea"/>
                        <a:cs typeface="+mn-cs"/>
                      </a:rPr>
                      <m:t>∆</m:t>
                    </m:r>
                    <m:r>
                      <a:rPr kumimoji="1" lang="en-US" altLang="ja-JP" sz="1200" i="1" kern="1200">
                        <a:solidFill>
                          <a:schemeClr val="tx1"/>
                        </a:solidFill>
                        <a:effectLst/>
                        <a:latin typeface="+mn-lt"/>
                        <a:ea typeface="+mn-ea"/>
                        <a:cs typeface="+mn-cs"/>
                      </a:rPr>
                      <m:t>𝑆</m:t>
                    </m:r>
                  </m:oMath>
                </a14:m>
                <a:r>
                  <a:rPr kumimoji="1" lang="en-US" altLang="ja-JP" sz="1200" kern="1200" dirty="0">
                    <a:solidFill>
                      <a:schemeClr val="tx1"/>
                    </a:solidFill>
                    <a:effectLst/>
                    <a:latin typeface="+mn-lt"/>
                    <a:ea typeface="+mn-ea"/>
                    <a:cs typeface="+mn-cs"/>
                  </a:rPr>
                  <a:t>, and </a:t>
                </a:r>
                <a14:m>
                  <m:oMath xmlns:m="http://schemas.openxmlformats.org/officeDocument/2006/math">
                    <m:r>
                      <a:rPr kumimoji="1" lang="en-US" altLang="ja-JP" sz="1200" i="1" kern="1200">
                        <a:solidFill>
                          <a:schemeClr val="tx1"/>
                        </a:solidFill>
                        <a:effectLst/>
                        <a:latin typeface="+mn-lt"/>
                        <a:ea typeface="+mn-ea"/>
                        <a:cs typeface="+mn-cs"/>
                      </a:rPr>
                      <m:t>∆</m:t>
                    </m:r>
                    <m:r>
                      <a:rPr kumimoji="1" lang="en-US" altLang="ja-JP" sz="1200" i="1" kern="1200">
                        <a:solidFill>
                          <a:schemeClr val="tx1"/>
                        </a:solidFill>
                        <a:effectLst/>
                        <a:latin typeface="+mn-lt"/>
                        <a:ea typeface="+mn-ea"/>
                        <a:cs typeface="+mn-cs"/>
                      </a:rPr>
                      <m:t>𝐸</m:t>
                    </m:r>
                  </m:oMath>
                </a14:m>
                <a:r>
                  <a:rPr kumimoji="1" lang="en-US" altLang="ja-JP" sz="1200" kern="1200" dirty="0">
                    <a:solidFill>
                      <a:schemeClr val="tx1"/>
                    </a:solidFill>
                    <a:effectLst/>
                    <a:latin typeface="+mn-lt"/>
                    <a:ea typeface="+mn-ea"/>
                    <a:cs typeface="+mn-cs"/>
                  </a:rPr>
                  <a:t>, calculated in </a:t>
                </a:r>
                <a:r>
                  <a:rPr kumimoji="1" lang="en-US" altLang="ja-JP" sz="1200" kern="1200" dirty="0" err="1">
                    <a:solidFill>
                      <a:schemeClr val="tx1"/>
                    </a:solidFill>
                    <a:effectLst/>
                    <a:latin typeface="+mn-lt"/>
                    <a:ea typeface="+mn-ea"/>
                    <a:cs typeface="+mn-cs"/>
                  </a:rPr>
                  <a:t>Eqs</a:t>
                </a:r>
                <a:r>
                  <a:rPr kumimoji="1" lang="en-US" altLang="ja-JP" sz="1200" kern="1200" dirty="0">
                    <a:solidFill>
                      <a:schemeClr val="tx1"/>
                    </a:solidFill>
                    <a:effectLst/>
                    <a:latin typeface="+mn-lt"/>
                    <a:ea typeface="+mn-ea"/>
                    <a:cs typeface="+mn-cs"/>
                  </a:rPr>
                  <a:t>. (9) to (11), are the</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impact of COVID-19.</a:t>
                </a:r>
                <a:endParaRPr kumimoji="1" lang="ja-JP" altLang="ja-JP" sz="1200" kern="1200">
                  <a:solidFill>
                    <a:schemeClr val="tx1"/>
                  </a:solidFill>
                  <a:effectLst/>
                  <a:latin typeface="+mn-lt"/>
                  <a:ea typeface="+mn-ea"/>
                  <a:cs typeface="+mn-cs"/>
                </a:endParaRPr>
              </a:p>
              <a:p>
                <a:endParaRPr lang="en" altLang="ja-JP" dirty="0"/>
              </a:p>
            </p:txBody>
          </p:sp>
        </mc:Choice>
        <mc:Fallback>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In both the With-COVID and Non-COVID scenarios, the consumption-endogenous input-output analysis is applied to estimate the indirect effects and income-induced effects generated by the direct effect.</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Small x, the total output in each scenario, are calculated as eq.(7) and (8)</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When the  value-added coefficient vector,  labor coefficient vector and CO</a:t>
                </a:r>
                <a:r>
                  <a:rPr kumimoji="1" lang="en-US" altLang="ja-JP" sz="1200" kern="1200" baseline="-25000" dirty="0">
                    <a:solidFill>
                      <a:schemeClr val="tx1"/>
                    </a:solidFill>
                    <a:effectLst/>
                    <a:latin typeface="+mn-lt"/>
                    <a:ea typeface="+mn-ea"/>
                    <a:cs typeface="+mn-cs"/>
                  </a:rPr>
                  <a:t>2 </a:t>
                </a:r>
                <a:r>
                  <a:rPr kumimoji="1" lang="en-US" altLang="ja-JP" sz="1200" kern="1200" dirty="0">
                    <a:solidFill>
                      <a:schemeClr val="tx1"/>
                    </a:solidFill>
                    <a:effectLst/>
                    <a:latin typeface="+mn-lt"/>
                    <a:ea typeface="+mn-ea"/>
                    <a:cs typeface="+mn-cs"/>
                  </a:rPr>
                  <a:t>emission coefficient vector are defined as (</a:t>
                </a:r>
                <a:r>
                  <a:rPr kumimoji="1" lang="en-US" altLang="ja-JP" sz="1200" b="1" i="0" kern="1200">
                    <a:solidFill>
                      <a:schemeClr val="tx1"/>
                    </a:solidFill>
                    <a:effectLst/>
                    <a:latin typeface="+mn-lt"/>
                    <a:ea typeface="+mn-ea"/>
                    <a:cs typeface="+mn-cs"/>
                  </a:rPr>
                  <a:t>𝒗</a:t>
                </a:r>
                <a:r>
                  <a:rPr kumimoji="1" lang="en-US" altLang="ja-JP" sz="1200" kern="1200" dirty="0">
                    <a:solidFill>
                      <a:schemeClr val="tx1"/>
                    </a:solidFill>
                    <a:effectLst/>
                    <a:latin typeface="+mn-lt"/>
                    <a:ea typeface="+mn-ea"/>
                    <a:cs typeface="+mn-cs"/>
                  </a:rPr>
                  <a:t>), (</a:t>
                </a:r>
                <a:r>
                  <a:rPr kumimoji="1" lang="en-US" altLang="ja-JP" sz="1200" b="1" i="0" kern="1200">
                    <a:solidFill>
                      <a:schemeClr val="tx1"/>
                    </a:solidFill>
                    <a:effectLst/>
                    <a:latin typeface="+mn-lt"/>
                    <a:ea typeface="+mn-ea"/>
                    <a:cs typeface="+mn-cs"/>
                  </a:rPr>
                  <a:t>𝒔</a:t>
                </a:r>
                <a:r>
                  <a:rPr kumimoji="1" lang="en-US" altLang="ja-JP" sz="1200" kern="1200" dirty="0">
                    <a:solidFill>
                      <a:schemeClr val="tx1"/>
                    </a:solidFill>
                    <a:effectLst/>
                    <a:latin typeface="+mn-lt"/>
                    <a:ea typeface="+mn-ea"/>
                    <a:cs typeface="+mn-cs"/>
                  </a:rPr>
                  <a:t>),and (</a:t>
                </a:r>
                <a:r>
                  <a:rPr kumimoji="1" lang="en-US" altLang="ja-JP" sz="1200" b="1" i="0" kern="1200">
                    <a:solidFill>
                      <a:schemeClr val="tx1"/>
                    </a:solidFill>
                    <a:effectLst/>
                    <a:latin typeface="+mn-lt"/>
                    <a:ea typeface="+mn-ea"/>
                    <a:cs typeface="+mn-cs"/>
                  </a:rPr>
                  <a:t>𝒆</a:t>
                </a:r>
                <a:r>
                  <a:rPr kumimoji="1" lang="en-US" altLang="ja-JP" sz="1200" kern="1200" dirty="0">
                    <a:solidFill>
                      <a:schemeClr val="tx1"/>
                    </a:solidFill>
                    <a:effectLst/>
                    <a:latin typeface="+mn-lt"/>
                    <a:ea typeface="+mn-ea"/>
                    <a:cs typeface="+mn-cs"/>
                  </a:rPr>
                  <a:t>) respectively, by multiplying each coefficient vectors to domestic output, </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we estimates the economic, social, and environmental effect in each scenario.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And the differences in both scenarios,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𝑉, </a:t>
                </a:r>
                <a:r>
                  <a:rPr kumimoji="1" lang="en-US" altLang="ja-JP" sz="1200" i="0" kern="1200">
                    <a:solidFill>
                      <a:schemeClr val="tx1"/>
                    </a:solidFill>
                    <a:effectLst/>
                    <a:latin typeface="+mn-lt"/>
                    <a:ea typeface="+mn-ea"/>
                    <a:cs typeface="+mn-cs"/>
                  </a:rPr>
                  <a:t>∆𝑆</a:t>
                </a:r>
                <a:r>
                  <a:rPr kumimoji="1" lang="en-US" altLang="ja-JP" sz="1200" kern="1200" dirty="0">
                    <a:solidFill>
                      <a:schemeClr val="tx1"/>
                    </a:solidFill>
                    <a:effectLst/>
                    <a:latin typeface="+mn-lt"/>
                    <a:ea typeface="+mn-ea"/>
                    <a:cs typeface="+mn-cs"/>
                  </a:rPr>
                  <a:t>, and </a:t>
                </a:r>
                <a:r>
                  <a:rPr kumimoji="1" lang="en-US" altLang="ja-JP" sz="1200" i="0" kern="1200">
                    <a:solidFill>
                      <a:schemeClr val="tx1"/>
                    </a:solidFill>
                    <a:effectLst/>
                    <a:latin typeface="+mn-lt"/>
                    <a:ea typeface="+mn-ea"/>
                    <a:cs typeface="+mn-cs"/>
                  </a:rPr>
                  <a:t>∆𝐸</a:t>
                </a:r>
                <a:r>
                  <a:rPr kumimoji="1" lang="en-US" altLang="ja-JP" sz="1200" kern="1200" dirty="0">
                    <a:solidFill>
                      <a:schemeClr val="tx1"/>
                    </a:solidFill>
                    <a:effectLst/>
                    <a:latin typeface="+mn-lt"/>
                    <a:ea typeface="+mn-ea"/>
                    <a:cs typeface="+mn-cs"/>
                  </a:rPr>
                  <a:t>, calculated in </a:t>
                </a:r>
                <a:r>
                  <a:rPr kumimoji="1" lang="en-US" altLang="ja-JP" sz="1200" kern="1200" dirty="0" err="1">
                    <a:solidFill>
                      <a:schemeClr val="tx1"/>
                    </a:solidFill>
                    <a:effectLst/>
                    <a:latin typeface="+mn-lt"/>
                    <a:ea typeface="+mn-ea"/>
                    <a:cs typeface="+mn-cs"/>
                  </a:rPr>
                  <a:t>Eqs</a:t>
                </a:r>
                <a:r>
                  <a:rPr kumimoji="1" lang="en-US" altLang="ja-JP" sz="1200" kern="1200" dirty="0">
                    <a:solidFill>
                      <a:schemeClr val="tx1"/>
                    </a:solidFill>
                    <a:effectLst/>
                    <a:latin typeface="+mn-lt"/>
                    <a:ea typeface="+mn-ea"/>
                    <a:cs typeface="+mn-cs"/>
                  </a:rPr>
                  <a:t>. (9) to (11), are the</a:t>
                </a:r>
                <a:r>
                  <a:rPr kumimoji="1" lang="en-US" altLang="ja-JP" sz="1200" b="1"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impact of COVID-19.</a:t>
                </a:r>
                <a:endParaRPr kumimoji="1" lang="ja-JP" altLang="ja-JP" sz="1200" kern="1200">
                  <a:solidFill>
                    <a:schemeClr val="tx1"/>
                  </a:solidFill>
                  <a:effectLst/>
                  <a:latin typeface="+mn-lt"/>
                  <a:ea typeface="+mn-ea"/>
                  <a:cs typeface="+mn-cs"/>
                </a:endParaRPr>
              </a:p>
              <a:p>
                <a:endParaRPr lang="en" altLang="ja-JP" dirty="0"/>
              </a:p>
            </p:txBody>
          </p:sp>
        </mc:Fallback>
      </mc:AlternateContent>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16</a:t>
            </a:fld>
            <a:endParaRPr kumimoji="1" lang="ja-JP" altLang="en-US"/>
          </a:p>
        </p:txBody>
      </p:sp>
    </p:spTree>
    <p:extLst>
      <p:ext uri="{BB962C8B-B14F-4D97-AF65-F5344CB8AC3E}">
        <p14:creationId xmlns:p14="http://schemas.microsoft.com/office/powerpoint/2010/main" val="342082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159E6-8823-22B2-CB49-76AD2A2A278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BC509E9-3738-49AD-5647-E037175F989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CC42E48-A7CD-3DEE-DDCA-AD2094709F98}"/>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In SPD, the Leontief inverse is expanded using a Taylor expansion, which allows us to break down input-output results by order of ripple effects—starting from first-order, to second-order, and then third-order effects.</a:t>
            </a:r>
            <a:endParaRPr kumimoji="1" lang="ja-JP" altLang="ja-JP"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Equation (12) and (13) show the Taylor expansion applied to the consumption-endogenous Leontief inverse. In this study, we focused on impacts up to the third-order effects</a:t>
            </a:r>
            <a:endParaRPr kumimoji="1" lang="ja-JP" altLang="ja-JP" sz="1200" kern="1200">
              <a:solidFill>
                <a:schemeClr val="tx1"/>
              </a:solidFill>
              <a:effectLst/>
              <a:latin typeface="+mn-lt"/>
              <a:ea typeface="+mn-ea"/>
              <a:cs typeface="+mn-cs"/>
            </a:endParaRPr>
          </a:p>
        </p:txBody>
      </p:sp>
      <p:sp>
        <p:nvSpPr>
          <p:cNvPr id="4" name="スライド番号プレースホルダー 3">
            <a:extLst>
              <a:ext uri="{FF2B5EF4-FFF2-40B4-BE49-F238E27FC236}">
                <a16:creationId xmlns:a16="http://schemas.microsoft.com/office/drawing/2014/main" id="{8F455061-DD62-1B79-67E8-483CFCE5C3B3}"/>
              </a:ext>
            </a:extLst>
          </p:cNvPr>
          <p:cNvSpPr>
            <a:spLocks noGrp="1"/>
          </p:cNvSpPr>
          <p:nvPr>
            <p:ph type="sldNum" sz="quarter" idx="5"/>
          </p:nvPr>
        </p:nvSpPr>
        <p:spPr/>
        <p:txBody>
          <a:bodyPr/>
          <a:lstStyle/>
          <a:p>
            <a:fld id="{EA7B36AB-CF06-2A42-B815-FCB2A453B28F}" type="slidenum">
              <a:rPr kumimoji="1" lang="ja-JP" altLang="en-US" smtClean="0"/>
              <a:t>17</a:t>
            </a:fld>
            <a:endParaRPr kumimoji="1" lang="ja-JP" altLang="en-US"/>
          </a:p>
        </p:txBody>
      </p:sp>
    </p:spTree>
    <p:extLst>
      <p:ext uri="{BB962C8B-B14F-4D97-AF65-F5344CB8AC3E}">
        <p14:creationId xmlns:p14="http://schemas.microsoft.com/office/powerpoint/2010/main" val="108402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9BD5F-2FC2-2217-ACAC-AAD3EA14F23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6120D3F-D25A-E511-9DB3-0F90FA3698D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B621A4-0BF4-DCA7-A63C-0C2AB6C3A19F}"/>
              </a:ext>
            </a:extLst>
          </p:cNvPr>
          <p:cNvSpPr>
            <a:spLocks noGrp="1"/>
          </p:cNvSpPr>
          <p:nvPr>
            <p:ph type="body" idx="1"/>
          </p:nvPr>
        </p:nvSpPr>
        <p:spPr/>
        <p:txBody>
          <a:bodyPr/>
          <a:lstStyle/>
          <a:p>
            <a:endParaRPr lang="en" altLang="ja-JP" b="1" dirty="0"/>
          </a:p>
          <a:p>
            <a:r>
              <a:rPr lang="en" altLang="ja-JP" b="0" dirty="0"/>
              <a:t>Furthermore, we applied Structural Decomposition Analysis (SDA) to each order of ripple effects.</a:t>
            </a:r>
          </a:p>
          <a:p>
            <a:endParaRPr lang="en" altLang="ja-JP" b="0" dirty="0"/>
          </a:p>
          <a:p>
            <a:r>
              <a:rPr lang="en" altLang="ja-JP" b="0" dirty="0"/>
              <a:t>In this study, we used the LMDI method to decompose the changes. </a:t>
            </a:r>
          </a:p>
          <a:p>
            <a:endParaRPr lang="en" altLang="ja-JP" b="0" dirty="0"/>
          </a:p>
          <a:p>
            <a:r>
              <a:rPr lang="en" altLang="ja-JP" b="0" dirty="0"/>
              <a:t>The impacts were broken down into six factors: value-added coefficients, final demand, input coefficients, household consumption propensity, disposable income ratio, and labor income share.</a:t>
            </a:r>
          </a:p>
          <a:p>
            <a:endParaRPr lang="en" altLang="ja-JP" b="0" dirty="0"/>
          </a:p>
          <a:p>
            <a:r>
              <a:rPr lang="en" altLang="ja-JP" b="0" dirty="0"/>
              <a:t>This process enables us to clearly visualize which factors and which industry supply chains contributed most to the observed changes.</a:t>
            </a:r>
            <a:endParaRPr kumimoji="1" lang="ja-JP" altLang="en-US" b="0"/>
          </a:p>
        </p:txBody>
      </p:sp>
      <p:sp>
        <p:nvSpPr>
          <p:cNvPr id="4" name="スライド番号プレースホルダー 3">
            <a:extLst>
              <a:ext uri="{FF2B5EF4-FFF2-40B4-BE49-F238E27FC236}">
                <a16:creationId xmlns:a16="http://schemas.microsoft.com/office/drawing/2014/main" id="{9CC432E7-0937-E2F1-7DB1-C3853AC5202A}"/>
              </a:ext>
            </a:extLst>
          </p:cNvPr>
          <p:cNvSpPr>
            <a:spLocks noGrp="1"/>
          </p:cNvSpPr>
          <p:nvPr>
            <p:ph type="sldNum" sz="quarter" idx="5"/>
          </p:nvPr>
        </p:nvSpPr>
        <p:spPr/>
        <p:txBody>
          <a:bodyPr/>
          <a:lstStyle/>
          <a:p>
            <a:fld id="{EA7B36AB-CF06-2A42-B815-FCB2A453B28F}" type="slidenum">
              <a:rPr kumimoji="1" lang="ja-JP" altLang="en-US" smtClean="0"/>
              <a:t>18</a:t>
            </a:fld>
            <a:endParaRPr kumimoji="1" lang="ja-JP" altLang="en-US"/>
          </a:p>
        </p:txBody>
      </p:sp>
    </p:spTree>
    <p:extLst>
      <p:ext uri="{BB962C8B-B14F-4D97-AF65-F5344CB8AC3E}">
        <p14:creationId xmlns:p14="http://schemas.microsoft.com/office/powerpoint/2010/main" val="213584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2E2E-42FD-F165-A413-281BF71C794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65F082-C3E6-D82A-CE58-4634089DC7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A08DF5-6664-110E-185D-10CBE6D691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4C12027-C935-7F54-EDA2-8F042253C1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B36AB-CF06-2A42-B815-FCB2A453B28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493791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F1EB-FDF1-7B4B-C56A-6317ADDA171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A97D60B-876C-9EB8-9372-6063989E388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63E63CB-CB1F-C073-D049-D505BE4D6894}"/>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C3E51E2-1BEF-3658-F46B-443535C77A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B36AB-CF06-2A42-B815-FCB2A453B28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1669439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lang="en" altLang="ja-JP" dirty="0"/>
              <a:t>The 1st to 3rd order supply chain structures identified through the SPD in this study account for approximately 80% of the total impact caused by the decline in inbound tourism under the with-COVID-19 scenario, as compared to the non-COVID scenario, based on input-output analysis.</a:t>
            </a:r>
            <a:endParaRPr kumimoji="1" lang="en-US" altLang="ja-JP" dirty="0"/>
          </a:p>
          <a:p>
            <a:endParaRPr kumimoji="1" lang="en-US" altLang="ja-JP" dirty="0"/>
          </a:p>
          <a:p>
            <a:r>
              <a:rPr lang="en" altLang="ja-JP" dirty="0"/>
              <a:t>Looking at the three impact dimensions individually, the SPD captures 81% of the total value-added loss, 86% of the employment loss, and 75% of the CO₂ emission reduction.</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20</a:t>
            </a:fld>
            <a:endParaRPr kumimoji="1" lang="ja-JP" altLang="en-US"/>
          </a:p>
        </p:txBody>
      </p:sp>
    </p:spTree>
    <p:extLst>
      <p:ext uri="{BB962C8B-B14F-4D97-AF65-F5344CB8AC3E}">
        <p14:creationId xmlns:p14="http://schemas.microsoft.com/office/powerpoint/2010/main" val="1237046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r>
              <a:rPr lang="en" altLang="ja-JP" b="1" dirty="0"/>
              <a:t>These Figures 1 to 3 illustrate the contribution of each factor to the changes in value added, employment, and CO₂ emissions, as identified through LMDI-based SDA.</a:t>
            </a:r>
          </a:p>
          <a:p>
            <a:endParaRPr lang="en" altLang="ja-JP" dirty="0"/>
          </a:p>
          <a:p>
            <a:r>
              <a:rPr lang="en" altLang="ja-JP" b="1" dirty="0"/>
              <a:t>In all three cases, it is evident that the negative change in final demand is by far the dominant factor.</a:t>
            </a:r>
          </a:p>
          <a:p>
            <a:br>
              <a:rPr lang="en" altLang="ja-JP" dirty="0"/>
            </a:br>
            <a:r>
              <a:rPr lang="en" altLang="ja-JP" b="1" dirty="0"/>
              <a:t>Additionally, changes in input coefficients and labor income coefficients each made a positive contribution of approximately 1–3%.</a:t>
            </a:r>
            <a:endParaRPr lang="en"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21</a:t>
            </a:fld>
            <a:endParaRPr kumimoji="1" lang="ja-JP" altLang="en-US"/>
          </a:p>
        </p:txBody>
      </p:sp>
    </p:spTree>
    <p:extLst>
      <p:ext uri="{BB962C8B-B14F-4D97-AF65-F5344CB8AC3E}">
        <p14:creationId xmlns:p14="http://schemas.microsoft.com/office/powerpoint/2010/main" val="16305202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BBCB4-0C01-C0CA-7B51-967FD45E328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5C55B09-9F60-A505-9E55-DC137AC3D41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994CB49-C9F7-D0AB-B94F-034A8D26C609}"/>
              </a:ext>
            </a:extLst>
          </p:cNvPr>
          <p:cNvSpPr>
            <a:spLocks noGrp="1"/>
          </p:cNvSpPr>
          <p:nvPr>
            <p:ph type="body" idx="1"/>
          </p:nvPr>
        </p:nvSpPr>
        <p:spPr/>
        <p:txBody>
          <a:bodyPr/>
          <a:lstStyle/>
          <a:p>
            <a:r>
              <a:rPr lang="en" altLang="ja-JP" b="1" dirty="0"/>
              <a:t>Figure 4</a:t>
            </a:r>
            <a:r>
              <a:rPr lang="en" altLang="ja-JP" dirty="0"/>
              <a:t> visualizes the top 30 supply chain paths that experienced the greatest value-added losses as a network diagram.</a:t>
            </a:r>
            <a:endParaRPr kumimoji="1" lang="en-US" altLang="ja-JP" dirty="0"/>
          </a:p>
          <a:p>
            <a:endParaRPr kumimoji="1" lang="en-US" altLang="ja-JP" dirty="0"/>
          </a:p>
          <a:p>
            <a:r>
              <a:rPr lang="en" altLang="ja-JP" dirty="0"/>
              <a:t>The size of each bubble represents the value-added coefficient of each industry, the thickness of the arrows indicates the magnitude of the losses, and the color of the arrows represents the nationality of the inbound tourists who contributed to the losses.</a:t>
            </a:r>
            <a:endParaRPr kumimoji="1" lang="en-US" altLang="ja-JP" dirty="0"/>
          </a:p>
          <a:p>
            <a:endParaRPr kumimoji="1" lang="en-US" altLang="ja-JP" dirty="0"/>
          </a:p>
          <a:p>
            <a:endParaRPr kumimoji="1" lang="en-US" altLang="ja-JP" dirty="0"/>
          </a:p>
          <a:p>
            <a:endParaRPr kumimoji="1" lang="en-US" altLang="ja-JP" dirty="0"/>
          </a:p>
          <a:p>
            <a:endParaRPr kumimoji="1" lang="ja-JP" altLang="en-US"/>
          </a:p>
        </p:txBody>
      </p:sp>
      <p:sp>
        <p:nvSpPr>
          <p:cNvPr id="4" name="スライド番号プレースホルダー 3">
            <a:extLst>
              <a:ext uri="{FF2B5EF4-FFF2-40B4-BE49-F238E27FC236}">
                <a16:creationId xmlns:a16="http://schemas.microsoft.com/office/drawing/2014/main" id="{EDBE3E70-CC17-4B55-160A-1C6F8E6D953D}"/>
              </a:ext>
            </a:extLst>
          </p:cNvPr>
          <p:cNvSpPr>
            <a:spLocks noGrp="1"/>
          </p:cNvSpPr>
          <p:nvPr>
            <p:ph type="sldNum" sz="quarter" idx="5"/>
          </p:nvPr>
        </p:nvSpPr>
        <p:spPr/>
        <p:txBody>
          <a:bodyPr/>
          <a:lstStyle/>
          <a:p>
            <a:fld id="{EA7B36AB-CF06-2A42-B815-FCB2A453B28F}" type="slidenum">
              <a:rPr kumimoji="1" lang="ja-JP" altLang="en-US" smtClean="0"/>
              <a:t>22</a:t>
            </a:fld>
            <a:endParaRPr kumimoji="1" lang="ja-JP" altLang="en-US"/>
          </a:p>
        </p:txBody>
      </p:sp>
    </p:spTree>
    <p:extLst>
      <p:ext uri="{BB962C8B-B14F-4D97-AF65-F5344CB8AC3E}">
        <p14:creationId xmlns:p14="http://schemas.microsoft.com/office/powerpoint/2010/main" val="2078185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23</a:t>
            </a:fld>
            <a:endParaRPr kumimoji="1" lang="ja-JP" altLang="en-US"/>
          </a:p>
        </p:txBody>
      </p:sp>
    </p:spTree>
    <p:extLst>
      <p:ext uri="{BB962C8B-B14F-4D97-AF65-F5344CB8AC3E}">
        <p14:creationId xmlns:p14="http://schemas.microsoft.com/office/powerpoint/2010/main" val="3067799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DFC5C-6629-AF0D-68A2-B0B73D6E99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7FE072E-6B13-8E96-5F1E-86957662B15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4389E45-0791-40C3-F7E4-50D790F7D62C}"/>
              </a:ext>
            </a:extLst>
          </p:cNvPr>
          <p:cNvSpPr>
            <a:spLocks noGrp="1"/>
          </p:cNvSpPr>
          <p:nvPr>
            <p:ph type="body" idx="1"/>
          </p:nvPr>
        </p:nvSpPr>
        <p:spPr/>
        <p:txBody>
          <a:bodyPr/>
          <a:lstStyle/>
          <a:p>
            <a:endParaRPr lang="en-US" altLang="ja-JP" sz="12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three most severely damaged supply chain paths were:</a:t>
            </a: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hotels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waste management services</a:t>
            </a:r>
            <a:r>
              <a:rPr kumimoji="1" lang="ja-JP" altLang="ja-JP" sz="1200" kern="120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eating and drinking services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wholesale trade</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hotels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miscellaneous transport</a:t>
            </a:r>
            <a:r>
              <a:rPr kumimoji="1" lang="ja-JP" altLang="ja-JP" sz="1200" kern="1200">
                <a:solidFill>
                  <a:schemeClr val="tx1"/>
                </a:solidFill>
                <a:effectLst/>
                <a:latin typeface="+mn-lt"/>
                <a:ea typeface="+mn-ea"/>
                <a:cs typeface="+mn-cs"/>
              </a:rPr>
              <a:t>”</a:t>
            </a:r>
            <a:endParaRPr kumimoji="1" lang="en-US" altLang="ja-JP" sz="1200" kern="1200" dirty="0">
              <a:solidFill>
                <a:schemeClr val="tx1"/>
              </a:solidFill>
              <a:effectLst/>
              <a:latin typeface="+mn-lt"/>
              <a:ea typeface="+mn-ea"/>
              <a:cs typeface="+mn-cs"/>
            </a:endParaRPr>
          </a:p>
          <a:p>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These damages were mainly triggered by the decline in tourism demand of tourists from China.</a:t>
            </a:r>
            <a:endParaRPr kumimoji="1" lang="ja-JP" altLang="ja-JP" sz="1200" kern="1200">
              <a:solidFill>
                <a:schemeClr val="tx1"/>
              </a:solidFill>
              <a:effectLst/>
              <a:latin typeface="+mn-lt"/>
              <a:ea typeface="+mn-ea"/>
              <a:cs typeface="+mn-cs"/>
            </a:endParaRPr>
          </a:p>
          <a:p>
            <a:endParaRPr lang="en-US" altLang="ja-JP" sz="12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endParaRPr kumimoji="1" lang="ja-JP" altLang="en-US"/>
          </a:p>
        </p:txBody>
      </p:sp>
      <p:sp>
        <p:nvSpPr>
          <p:cNvPr id="4" name="スライド番号プレースホルダー 3">
            <a:extLst>
              <a:ext uri="{FF2B5EF4-FFF2-40B4-BE49-F238E27FC236}">
                <a16:creationId xmlns:a16="http://schemas.microsoft.com/office/drawing/2014/main" id="{D448408E-AC0D-63F7-3439-3BE533FF9BD1}"/>
              </a:ext>
            </a:extLst>
          </p:cNvPr>
          <p:cNvSpPr>
            <a:spLocks noGrp="1"/>
          </p:cNvSpPr>
          <p:nvPr>
            <p:ph type="sldNum" sz="quarter" idx="5"/>
          </p:nvPr>
        </p:nvSpPr>
        <p:spPr/>
        <p:txBody>
          <a:bodyPr/>
          <a:lstStyle/>
          <a:p>
            <a:fld id="{EA7B36AB-CF06-2A42-B815-FCB2A453B28F}" type="slidenum">
              <a:rPr kumimoji="1" lang="ja-JP" altLang="en-US" smtClean="0"/>
              <a:t>24</a:t>
            </a:fld>
            <a:endParaRPr kumimoji="1" lang="ja-JP" altLang="en-US"/>
          </a:p>
        </p:txBody>
      </p:sp>
    </p:spTree>
    <p:extLst>
      <p:ext uri="{BB962C8B-B14F-4D97-AF65-F5344CB8AC3E}">
        <p14:creationId xmlns:p14="http://schemas.microsoft.com/office/powerpoint/2010/main" val="2393214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b="1" dirty="0"/>
              <a:t>Figure 5</a:t>
            </a:r>
            <a:r>
              <a:rPr lang="en" altLang="ja-JP" dirty="0"/>
              <a:t> visualizes the top 30 supply chain paths that experienced the greatest employment losses.</a:t>
            </a:r>
          </a:p>
          <a:p>
            <a:endParaRPr kumimoji="1" lang="en-US" altLang="ja-JP" dirty="0"/>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25</a:t>
            </a:fld>
            <a:endParaRPr kumimoji="1" lang="ja-JP" altLang="en-US"/>
          </a:p>
        </p:txBody>
      </p:sp>
    </p:spTree>
    <p:extLst>
      <p:ext uri="{BB962C8B-B14F-4D97-AF65-F5344CB8AC3E}">
        <p14:creationId xmlns:p14="http://schemas.microsoft.com/office/powerpoint/2010/main" val="25047068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C59F3-3E0E-82E1-B6F7-38CC84F2BE0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1A74602-59F3-C4D8-D836-6C6F3A6F7D5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B41A0E6-E01F-18D9-45C5-12CD183616D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CB5B8F6-B712-AD47-4A67-5ED8CC343D1B}"/>
              </a:ext>
            </a:extLst>
          </p:cNvPr>
          <p:cNvSpPr>
            <a:spLocks noGrp="1"/>
          </p:cNvSpPr>
          <p:nvPr>
            <p:ph type="sldNum" sz="quarter" idx="5"/>
          </p:nvPr>
        </p:nvSpPr>
        <p:spPr/>
        <p:txBody>
          <a:bodyPr/>
          <a:lstStyle/>
          <a:p>
            <a:fld id="{EA7B36AB-CF06-2A42-B815-FCB2A453B28F}" type="slidenum">
              <a:rPr kumimoji="1" lang="ja-JP" altLang="en-US" smtClean="0"/>
              <a:t>26</a:t>
            </a:fld>
            <a:endParaRPr kumimoji="1" lang="ja-JP" altLang="en-US"/>
          </a:p>
        </p:txBody>
      </p:sp>
    </p:spTree>
    <p:extLst>
      <p:ext uri="{BB962C8B-B14F-4D97-AF65-F5344CB8AC3E}">
        <p14:creationId xmlns:p14="http://schemas.microsoft.com/office/powerpoint/2010/main" val="27234233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68462-B42B-6FBF-000A-3F5DD61268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FB02263-6D8F-DD1A-AB36-EDFF22D300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CA46D2D-6931-0807-DA8E-709D05B98696}"/>
              </a:ext>
            </a:extLst>
          </p:cNvPr>
          <p:cNvSpPr>
            <a:spLocks noGrp="1"/>
          </p:cNvSpPr>
          <p:nvPr>
            <p:ph type="body" idx="1"/>
          </p:nvPr>
        </p:nvSpPr>
        <p:spPr/>
        <p:txBody>
          <a:bodyPr/>
          <a:lstStyle/>
          <a:p>
            <a:r>
              <a:rPr lang="en" altLang="ja-JP" dirty="0"/>
              <a:t>The three most severely damaged supply chain paths were:</a:t>
            </a:r>
          </a:p>
          <a:p>
            <a:r>
              <a:rPr lang="en" altLang="ja-JP" dirty="0"/>
              <a:t>“hotels → retail trade”</a:t>
            </a:r>
          </a:p>
          <a:p>
            <a:r>
              <a:rPr lang="en" altLang="ja-JP" dirty="0"/>
              <a:t>“eating and drinking services → retail trade”</a:t>
            </a:r>
          </a:p>
          <a:p>
            <a:r>
              <a:rPr lang="en" altLang="ja-JP" dirty="0"/>
              <a:t>“hotels → eating and drinking services”</a:t>
            </a:r>
            <a:endParaRPr lang="en-US" altLang="ja-JP" sz="12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endParaRPr lang="en-US" altLang="ja-JP" sz="12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r>
              <a:rPr lang="ja-JP" altLang="en-US"/>
              <a:t>⭐️</a:t>
            </a:r>
            <a:r>
              <a:rPr lang="en" altLang="ja-JP" dirty="0"/>
              <a:t>These linkages highlight the strong employment interdependencies among face-to-face service industries that were highly exposed to tourism demand shocks.</a:t>
            </a:r>
            <a:endParaRPr kumimoji="1" lang="ja-JP" altLang="en-US"/>
          </a:p>
        </p:txBody>
      </p:sp>
      <p:sp>
        <p:nvSpPr>
          <p:cNvPr id="4" name="スライド番号プレースホルダー 3">
            <a:extLst>
              <a:ext uri="{FF2B5EF4-FFF2-40B4-BE49-F238E27FC236}">
                <a16:creationId xmlns:a16="http://schemas.microsoft.com/office/drawing/2014/main" id="{9108132F-780A-17A9-57B2-1E8926FCCE8A}"/>
              </a:ext>
            </a:extLst>
          </p:cNvPr>
          <p:cNvSpPr>
            <a:spLocks noGrp="1"/>
          </p:cNvSpPr>
          <p:nvPr>
            <p:ph type="sldNum" sz="quarter" idx="5"/>
          </p:nvPr>
        </p:nvSpPr>
        <p:spPr/>
        <p:txBody>
          <a:bodyPr/>
          <a:lstStyle/>
          <a:p>
            <a:fld id="{EA7B36AB-CF06-2A42-B815-FCB2A453B28F}" type="slidenum">
              <a:rPr kumimoji="1" lang="ja-JP" altLang="en-US" smtClean="0"/>
              <a:t>27</a:t>
            </a:fld>
            <a:endParaRPr kumimoji="1" lang="ja-JP" altLang="en-US"/>
          </a:p>
        </p:txBody>
      </p:sp>
    </p:spTree>
    <p:extLst>
      <p:ext uri="{BB962C8B-B14F-4D97-AF65-F5344CB8AC3E}">
        <p14:creationId xmlns:p14="http://schemas.microsoft.com/office/powerpoint/2010/main" val="4008745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b="1" dirty="0"/>
              <a:t>Figure 6</a:t>
            </a:r>
            <a:r>
              <a:rPr lang="en" altLang="ja-JP" dirty="0"/>
              <a:t> visualizes the top 30 supply chain paths that experienced the greatest reduction of CO2 emissions..</a:t>
            </a:r>
          </a:p>
          <a:p>
            <a:endParaRPr kumimoji="1" lang="en-US" altLang="ja-JP" dirty="0"/>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28</a:t>
            </a:fld>
            <a:endParaRPr kumimoji="1" lang="ja-JP" altLang="en-US"/>
          </a:p>
        </p:txBody>
      </p:sp>
    </p:spTree>
    <p:extLst>
      <p:ext uri="{BB962C8B-B14F-4D97-AF65-F5344CB8AC3E}">
        <p14:creationId xmlns:p14="http://schemas.microsoft.com/office/powerpoint/2010/main" val="3046292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554AA-E407-67E8-AE2F-E0A38005507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0F58AB0-1484-93CD-54FC-DE55DC71BF1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C5BEEA-E374-0084-AA95-E179B68CE61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4CA9CE-8F64-E925-3385-4F0AE0CF71CD}"/>
              </a:ext>
            </a:extLst>
          </p:cNvPr>
          <p:cNvSpPr>
            <a:spLocks noGrp="1"/>
          </p:cNvSpPr>
          <p:nvPr>
            <p:ph type="sldNum" sz="quarter" idx="5"/>
          </p:nvPr>
        </p:nvSpPr>
        <p:spPr/>
        <p:txBody>
          <a:bodyPr/>
          <a:lstStyle/>
          <a:p>
            <a:fld id="{EA7B36AB-CF06-2A42-B815-FCB2A453B28F}" type="slidenum">
              <a:rPr kumimoji="1" lang="ja-JP" altLang="en-US" smtClean="0"/>
              <a:t>29</a:t>
            </a:fld>
            <a:endParaRPr kumimoji="1" lang="ja-JP" altLang="en-US"/>
          </a:p>
        </p:txBody>
      </p:sp>
    </p:spTree>
    <p:extLst>
      <p:ext uri="{BB962C8B-B14F-4D97-AF65-F5344CB8AC3E}">
        <p14:creationId xmlns:p14="http://schemas.microsoft.com/office/powerpoint/2010/main" val="150722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47463-3FB8-8110-B121-678642B3E46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35FC6E7-08A2-10F8-6EC6-1F49C4B069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A6AB4AE-E279-D575-0DCA-8B03FBCDA35B}"/>
              </a:ext>
            </a:extLst>
          </p:cNvPr>
          <p:cNvSpPr>
            <a:spLocks noGrp="1"/>
          </p:cNvSpPr>
          <p:nvPr>
            <p:ph type="body" idx="1"/>
          </p:nvPr>
        </p:nvSpPr>
        <p:spPr/>
        <p:txBody>
          <a:bodyPr/>
          <a:lstStyle/>
          <a:p>
            <a:pPr>
              <a:buNone/>
            </a:pPr>
            <a:endParaRPr lang="ja-JP" altLang="en-US">
              <a:effectLst/>
              <a:latin typeface="Helvetica Neue" panose="02000503000000020004" pitchFamily="2" charset="0"/>
            </a:endParaRPr>
          </a:p>
          <a:p>
            <a:pPr>
              <a:buNone/>
            </a:pPr>
            <a:r>
              <a:rPr lang="en" altLang="ja-JP" sz="1200" dirty="0">
                <a:latin typeface="Arial" panose="020B0604020202020204" pitchFamily="34" charset="0"/>
                <a:cs typeface="Arial" panose="020B0604020202020204" pitchFamily="34" charset="0"/>
              </a:rPr>
              <a:t>Inbound tourism in Japan is a important industry for earning foreign currency. Thanks to strong government efforts to attract foreign tourists, the number of foreign visitors grew quickly until 2019.</a:t>
            </a:r>
          </a:p>
          <a:p>
            <a:pPr>
              <a:buNone/>
            </a:pPr>
            <a:endParaRPr lang="ja-JP" altLang="en-US">
              <a:effectLst/>
              <a:latin typeface="Helvetica Neue" panose="02000503000000020004" pitchFamily="2" charset="0"/>
            </a:endParaRPr>
          </a:p>
          <a:p>
            <a:pPr>
              <a:buNone/>
            </a:pPr>
            <a:r>
              <a:rPr lang="en" altLang="ja-JP" sz="1200" dirty="0">
                <a:latin typeface="Arial" panose="020B0604020202020204" pitchFamily="34" charset="0"/>
                <a:cs typeface="Arial" panose="020B0604020202020204" pitchFamily="34" charset="0"/>
              </a:rPr>
              <a:t>However, as a result of lockdown measures during the COVID-19 pandemic, Japan’s inbound tourism expenditure in 2020 dropped by 85%, and approximately 300 thousands tourism-related jobs were lost.</a:t>
            </a:r>
          </a:p>
          <a:p>
            <a:pPr>
              <a:buNone/>
            </a:pPr>
            <a:endParaRPr lang="ja-JP" altLang="en-US">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200" dirty="0"/>
              <a:t>Tourism-related demand accounts for </a:t>
            </a:r>
            <a:r>
              <a:rPr lang="en" altLang="ja-JP" sz="1200" b="1" dirty="0">
                <a:solidFill>
                  <a:srgbClr val="C00000"/>
                </a:solidFill>
              </a:rPr>
              <a:t>11% of Japan’s total CO₂ emissions</a:t>
            </a:r>
            <a:r>
              <a:rPr lang="en" altLang="ja-JP" sz="1200" dirty="0"/>
              <a:t>.</a:t>
            </a:r>
            <a:br>
              <a:rPr lang="en" altLang="ja-JP" sz="1200" dirty="0"/>
            </a:br>
            <a:r>
              <a:rPr lang="en" altLang="ja-JP" sz="1200" dirty="0"/>
              <a:t>Therefore, the stagnation of inbound tourism during the pandemic may have also contributed to a reduction in CO₂ emissions.</a:t>
            </a:r>
          </a:p>
          <a:p>
            <a:endParaRPr kumimoji="1" lang="ja-JP" altLang="en-US"/>
          </a:p>
        </p:txBody>
      </p:sp>
      <p:sp>
        <p:nvSpPr>
          <p:cNvPr id="4" name="スライド番号プレースホルダー 3">
            <a:extLst>
              <a:ext uri="{FF2B5EF4-FFF2-40B4-BE49-F238E27FC236}">
                <a16:creationId xmlns:a16="http://schemas.microsoft.com/office/drawing/2014/main" id="{BE414B7A-F5C8-0C27-0424-E6A319D1DD37}"/>
              </a:ext>
            </a:extLst>
          </p:cNvPr>
          <p:cNvSpPr>
            <a:spLocks noGrp="1"/>
          </p:cNvSpPr>
          <p:nvPr>
            <p:ph type="sldNum" sz="quarter" idx="5"/>
          </p:nvPr>
        </p:nvSpPr>
        <p:spPr/>
        <p:txBody>
          <a:bodyPr/>
          <a:lstStyle/>
          <a:p>
            <a:fld id="{EA7B36AB-CF06-2A42-B815-FCB2A453B28F}" type="slidenum">
              <a:rPr kumimoji="1" lang="ja-JP" altLang="en-US" smtClean="0"/>
              <a:t>3</a:t>
            </a:fld>
            <a:endParaRPr kumimoji="1" lang="ja-JP" altLang="en-US"/>
          </a:p>
        </p:txBody>
      </p:sp>
    </p:spTree>
    <p:extLst>
      <p:ext uri="{BB962C8B-B14F-4D97-AF65-F5344CB8AC3E}">
        <p14:creationId xmlns:p14="http://schemas.microsoft.com/office/powerpoint/2010/main" val="29021953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DF3A18-1B92-FA66-778F-0D509DA115E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61683BD-99BD-4E74-CB99-5E804FA3354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053E436-C48B-3F37-C26C-A9CEDD9D98DD}"/>
              </a:ext>
            </a:extLst>
          </p:cNvPr>
          <p:cNvSpPr>
            <a:spLocks noGrp="1"/>
          </p:cNvSpPr>
          <p:nvPr>
            <p:ph type="body" idx="1"/>
          </p:nvPr>
        </p:nvSpPr>
        <p:spPr/>
        <p:txBody>
          <a:bodyPr/>
          <a:lstStyle/>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three supply chain paths that contributed most to CO₂ reductions were:</a:t>
            </a:r>
            <a:endParaRPr kumimoji="1" lang="ja-JP" altLang="ja-JP" sz="1200" kern="1200">
              <a:solidFill>
                <a:schemeClr val="tx1"/>
              </a:solidFill>
              <a:effectLst/>
              <a:latin typeface="+mn-lt"/>
              <a:ea typeface="+mn-ea"/>
              <a:cs typeface="+mn-cs"/>
            </a:endParaRPr>
          </a:p>
          <a:p>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hotels → electricity” due to the decline in final demand from tourists from China and Taiwan, and </a:t>
            </a:r>
            <a:r>
              <a:rPr kumimoji="1" lang="ja-JP" altLang="ja-JP"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eating and drinking services → electricity” due to the decline in final demand from tourists from China.</a:t>
            </a:r>
            <a:endParaRPr kumimoji="1" lang="ja-JP" altLang="ja-JP" sz="1200" kern="1200">
              <a:solidFill>
                <a:schemeClr val="tx1"/>
              </a:solidFill>
              <a:effectLst/>
              <a:latin typeface="+mn-lt"/>
              <a:ea typeface="+mn-ea"/>
              <a:cs typeface="+mn-cs"/>
            </a:endParaRPr>
          </a:p>
          <a:p>
            <a:endParaRPr kumimoji="1" lang="en-US" altLang="ja-JP" dirty="0"/>
          </a:p>
        </p:txBody>
      </p:sp>
      <p:sp>
        <p:nvSpPr>
          <p:cNvPr id="4" name="スライド番号プレースホルダー 3">
            <a:extLst>
              <a:ext uri="{FF2B5EF4-FFF2-40B4-BE49-F238E27FC236}">
                <a16:creationId xmlns:a16="http://schemas.microsoft.com/office/drawing/2014/main" id="{A6D2FBDD-4905-BB95-D7D6-3B86DE17DB64}"/>
              </a:ext>
            </a:extLst>
          </p:cNvPr>
          <p:cNvSpPr>
            <a:spLocks noGrp="1"/>
          </p:cNvSpPr>
          <p:nvPr>
            <p:ph type="sldNum" sz="quarter" idx="5"/>
          </p:nvPr>
        </p:nvSpPr>
        <p:spPr/>
        <p:txBody>
          <a:bodyPr/>
          <a:lstStyle/>
          <a:p>
            <a:fld id="{EA7B36AB-CF06-2A42-B815-FCB2A453B28F}" type="slidenum">
              <a:rPr kumimoji="1" lang="ja-JP" altLang="en-US" smtClean="0"/>
              <a:t>30</a:t>
            </a:fld>
            <a:endParaRPr kumimoji="1" lang="ja-JP" altLang="en-US"/>
          </a:p>
        </p:txBody>
      </p:sp>
    </p:spTree>
    <p:extLst>
      <p:ext uri="{BB962C8B-B14F-4D97-AF65-F5344CB8AC3E}">
        <p14:creationId xmlns:p14="http://schemas.microsoft.com/office/powerpoint/2010/main" val="2088406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13D4C-D616-2A3F-2012-2866CC6B49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173F919-B343-3AB0-F436-8C766B9D1FB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D33C40E-C446-98B8-85A3-481A515D9D16}"/>
              </a:ext>
            </a:extLst>
          </p:cNvPr>
          <p:cNvSpPr>
            <a:spLocks noGrp="1"/>
          </p:cNvSpPr>
          <p:nvPr>
            <p:ph type="body" idx="1"/>
          </p:nvPr>
        </p:nvSpPr>
        <p:spPr/>
        <p:txBody>
          <a:bodyPr/>
          <a:lstStyle/>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reduction was largely driven by indirect decreases in electricity demand caused by five specific sectors: hotels, eating and drinking services, retail trade, miscellaneous chemical products, and waste management services.</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a:extLst>
              <a:ext uri="{FF2B5EF4-FFF2-40B4-BE49-F238E27FC236}">
                <a16:creationId xmlns:a16="http://schemas.microsoft.com/office/drawing/2014/main" id="{ADBE0EC4-456D-F849-4D8D-05D3B7BA363F}"/>
              </a:ext>
            </a:extLst>
          </p:cNvPr>
          <p:cNvSpPr>
            <a:spLocks noGrp="1"/>
          </p:cNvSpPr>
          <p:nvPr>
            <p:ph type="sldNum" sz="quarter" idx="5"/>
          </p:nvPr>
        </p:nvSpPr>
        <p:spPr/>
        <p:txBody>
          <a:bodyPr/>
          <a:lstStyle/>
          <a:p>
            <a:fld id="{EA7B36AB-CF06-2A42-B815-FCB2A453B28F}" type="slidenum">
              <a:rPr kumimoji="1" lang="ja-JP" altLang="en-US" smtClean="0"/>
              <a:t>31</a:t>
            </a:fld>
            <a:endParaRPr kumimoji="1" lang="ja-JP" altLang="en-US"/>
          </a:p>
        </p:txBody>
      </p:sp>
    </p:spTree>
    <p:extLst>
      <p:ext uri="{BB962C8B-B14F-4D97-AF65-F5344CB8AC3E}">
        <p14:creationId xmlns:p14="http://schemas.microsoft.com/office/powerpoint/2010/main" val="1619302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B6721-CC5B-9EFB-BAC1-4AD3B14AF06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3274A3-87F0-ECB7-FBC3-D0B3D7CB29F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F8E2598-DB01-043E-1C3C-91A62919F42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42900D5-B6C9-F698-4386-F0154A3787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B36AB-CF06-2A42-B815-FCB2A453B28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2450171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dirty="0">
                <a:latin typeface="Arial" panose="020B0604020202020204" pitchFamily="34" charset="0"/>
                <a:cs typeface="Arial" panose="020B0604020202020204" pitchFamily="34" charset="0"/>
              </a:rPr>
              <a:t>●</a:t>
            </a:r>
            <a:r>
              <a:rPr lang="en" altLang="ja-JP" sz="1200" dirty="0">
                <a:latin typeface="Arial" panose="020B0604020202020204" pitchFamily="34" charset="0"/>
                <a:cs typeface="Arial" panose="020B0604020202020204" pitchFamily="34" charset="0"/>
              </a:rPr>
              <a:t>This study applied </a:t>
            </a:r>
            <a:r>
              <a:rPr lang="en" altLang="ja-JP" sz="1200" b="1" dirty="0">
                <a:latin typeface="Arial" panose="020B0604020202020204" pitchFamily="34" charset="0"/>
                <a:cs typeface="Arial" panose="020B0604020202020204" pitchFamily="34" charset="0"/>
              </a:rPr>
              <a:t>consumption-endogenous input-output analysis</a:t>
            </a:r>
            <a:r>
              <a:rPr lang="en" altLang="ja-JP" sz="1200" dirty="0">
                <a:latin typeface="Arial" panose="020B0604020202020204" pitchFamily="34" charset="0"/>
                <a:cs typeface="Arial" panose="020B0604020202020204" pitchFamily="34" charset="0"/>
              </a:rPr>
              <a:t> and counterfactual </a:t>
            </a:r>
            <a:r>
              <a:rPr lang="en" altLang="ja-JP" sz="1200" b="1" dirty="0">
                <a:latin typeface="Arial" panose="020B0604020202020204" pitchFamily="34" charset="0"/>
                <a:cs typeface="Arial" panose="020B0604020202020204" pitchFamily="34" charset="0"/>
              </a:rPr>
              <a:t>SPD</a:t>
            </a:r>
            <a:r>
              <a:rPr lang="en" altLang="ja-JP" sz="1200" dirty="0">
                <a:latin typeface="Arial" panose="020B0604020202020204" pitchFamily="34" charset="0"/>
                <a:cs typeface="Arial" panose="020B0604020202020204" pitchFamily="34" charset="0"/>
              </a:rPr>
              <a:t> to assess the economic, social, and environmental impacts of the COVID-19-induced decline in inbound tourism demand.</a:t>
            </a:r>
          </a:p>
          <a:p>
            <a:endParaRPr lang="en" altLang="ja-JP" sz="1200" dirty="0">
              <a:latin typeface="Arial" panose="020B0604020202020204" pitchFamily="34" charset="0"/>
              <a:cs typeface="Arial" panose="020B0604020202020204" pitchFamily="34" charset="0"/>
            </a:endParaRPr>
          </a:p>
          <a:p>
            <a:r>
              <a:rPr lang="en-US" altLang="ja-JP" sz="1200" dirty="0">
                <a:latin typeface="Arial" panose="020B0604020202020204" pitchFamily="34" charset="0"/>
                <a:cs typeface="Arial" panose="020B0604020202020204" pitchFamily="34" charset="0"/>
              </a:rPr>
              <a:t>●</a:t>
            </a:r>
            <a:r>
              <a:rPr lang="en" altLang="ja-JP" b="1" dirty="0"/>
              <a:t>This analysis breaks down the impact on supply chains across the three aspects based on final demand from 21 countries and 10 different driving factors.</a:t>
            </a:r>
          </a:p>
          <a:p>
            <a:endParaRPr lang="en" altLang="ja-JP" dirty="0"/>
          </a:p>
          <a:p>
            <a:r>
              <a:rPr lang="en-US" altLang="ja-JP" sz="1200" dirty="0">
                <a:latin typeface="Arial" panose="020B0604020202020204" pitchFamily="34" charset="0"/>
                <a:cs typeface="Arial" panose="020B0604020202020204" pitchFamily="34" charset="0"/>
              </a:rPr>
              <a:t>●</a:t>
            </a:r>
            <a:r>
              <a:rPr lang="en" altLang="ja-JP" dirty="0"/>
              <a:t>One of the key findings of this study is the identification of supply chain hotspots that were most affected in economic, social, and environmental terms.</a:t>
            </a:r>
          </a:p>
          <a:p>
            <a:endParaRPr lang="en" altLang="ja-JP" dirty="0"/>
          </a:p>
          <a:p>
            <a:r>
              <a:rPr lang="en-US" altLang="ja-JP" sz="1200" dirty="0">
                <a:latin typeface="Arial" panose="020B0604020202020204" pitchFamily="34" charset="0"/>
                <a:cs typeface="Arial" panose="020B0604020202020204" pitchFamily="34" charset="0"/>
              </a:rPr>
              <a:t>●</a:t>
            </a:r>
            <a:r>
              <a:rPr lang="en" altLang="ja-JP" dirty="0"/>
              <a:t>In the </a:t>
            </a:r>
            <a:r>
              <a:rPr lang="en" altLang="ja-JP" b="1" dirty="0"/>
              <a:t>economic dimension</a:t>
            </a:r>
            <a:r>
              <a:rPr lang="en" altLang="ja-JP" dirty="0"/>
              <a:t>, the most significant loss was observed in the </a:t>
            </a:r>
            <a:r>
              <a:rPr lang="en" altLang="ja-JP" b="1" dirty="0"/>
              <a:t>“hotels → waste management”</a:t>
            </a:r>
            <a:r>
              <a:rPr lang="en" altLang="ja-JP" dirty="0"/>
              <a:t> supply chain.</a:t>
            </a:r>
          </a:p>
          <a:p>
            <a:br>
              <a:rPr lang="en" altLang="ja-JP" dirty="0"/>
            </a:br>
            <a:r>
              <a:rPr lang="en-US" altLang="ja-JP" sz="1200" dirty="0">
                <a:latin typeface="Arial" panose="020B0604020202020204" pitchFamily="34" charset="0"/>
                <a:cs typeface="Arial" panose="020B0604020202020204" pitchFamily="34" charset="0"/>
              </a:rPr>
              <a:t>●</a:t>
            </a:r>
            <a:r>
              <a:rPr lang="en" altLang="ja-JP" dirty="0"/>
              <a:t>In the </a:t>
            </a:r>
            <a:r>
              <a:rPr lang="en" altLang="ja-JP" b="1" dirty="0"/>
              <a:t>social dimension</a:t>
            </a:r>
            <a:r>
              <a:rPr lang="en" altLang="ja-JP" dirty="0"/>
              <a:t>, the most affected path was </a:t>
            </a:r>
            <a:r>
              <a:rPr lang="en" altLang="ja-JP" b="1" dirty="0"/>
              <a:t>“hotels → retail trade”</a:t>
            </a:r>
            <a:r>
              <a:rPr lang="en" altLang="ja-JP" dirty="0"/>
              <a:t>.</a:t>
            </a:r>
          </a:p>
          <a:p>
            <a:br>
              <a:rPr lang="en" altLang="ja-JP" dirty="0"/>
            </a:br>
            <a:r>
              <a:rPr lang="en-US" altLang="ja-JP" sz="1200" dirty="0">
                <a:latin typeface="Arial" panose="020B0604020202020204" pitchFamily="34" charset="0"/>
                <a:cs typeface="Arial" panose="020B0604020202020204" pitchFamily="34" charset="0"/>
              </a:rPr>
              <a:t>●</a:t>
            </a:r>
            <a:r>
              <a:rPr lang="en" altLang="ja-JP" dirty="0"/>
              <a:t>In the </a:t>
            </a:r>
            <a:r>
              <a:rPr lang="en" altLang="ja-JP" b="1" dirty="0"/>
              <a:t>environmental dimension</a:t>
            </a:r>
            <a:r>
              <a:rPr lang="en" altLang="ja-JP" dirty="0"/>
              <a:t>, the </a:t>
            </a:r>
            <a:r>
              <a:rPr lang="en" altLang="ja-JP" b="1" dirty="0"/>
              <a:t>“hotels → electricity”</a:t>
            </a:r>
            <a:r>
              <a:rPr lang="en" altLang="ja-JP" dirty="0"/>
              <a:t> path contributed most to CO₂ reduction.</a:t>
            </a:r>
          </a:p>
          <a:p>
            <a:br>
              <a:rPr lang="en" altLang="ja-JP" dirty="0"/>
            </a:br>
            <a:r>
              <a:rPr lang="en-US" altLang="ja-JP" sz="1200" dirty="0">
                <a:latin typeface="Arial" panose="020B0604020202020204" pitchFamily="34" charset="0"/>
                <a:cs typeface="Arial" panose="020B0604020202020204" pitchFamily="34" charset="0"/>
              </a:rPr>
              <a:t>●</a:t>
            </a:r>
            <a:r>
              <a:rPr lang="en" altLang="ja-JP" dirty="0"/>
              <a:t>All of these impacts were primarily driven by the decline in tourism demand from </a:t>
            </a:r>
            <a:r>
              <a:rPr lang="en" altLang="ja-JP" b="1" dirty="0"/>
              <a:t>Chinese inbound tourists</a:t>
            </a:r>
            <a:r>
              <a:rPr lang="en" altLang="ja-JP" dirty="0"/>
              <a:t>.</a:t>
            </a:r>
          </a:p>
          <a:p>
            <a:endParaRPr lang="en" altLang="ja-JP" dirty="0"/>
          </a:p>
          <a:p>
            <a:r>
              <a:rPr lang="en-US" altLang="ja-JP" sz="1200" dirty="0">
                <a:latin typeface="Arial" panose="020B0604020202020204" pitchFamily="34" charset="0"/>
                <a:cs typeface="Arial" panose="020B0604020202020204" pitchFamily="34" charset="0"/>
              </a:rPr>
              <a:t>●</a:t>
            </a:r>
            <a:r>
              <a:rPr lang="en" altLang="ja-JP" dirty="0"/>
              <a:t>Additionally, compared to the contribution of the final demand shock, the influence of income- and household consumption-related factors was found to be </a:t>
            </a:r>
            <a:r>
              <a:rPr lang="en" altLang="ja-JP" b="1" dirty="0"/>
              <a:t>very limited</a:t>
            </a:r>
            <a:r>
              <a:rPr lang="en" altLang="ja-JP" dirty="0"/>
              <a:t>.</a:t>
            </a:r>
          </a:p>
          <a:p>
            <a:endParaRPr lang="en-US" altLang="ja-JP" dirty="0"/>
          </a:p>
          <a:p>
            <a:endParaRPr lang="en" altLang="ja-JP" dirty="0"/>
          </a:p>
          <a:p>
            <a:endParaRPr lang="en" altLang="ja-JP" dirty="0"/>
          </a:p>
          <a:p>
            <a:endParaRPr lang="en"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33</a:t>
            </a:fld>
            <a:endParaRPr kumimoji="1" lang="ja-JP" altLang="en-US"/>
          </a:p>
        </p:txBody>
      </p:sp>
    </p:spTree>
    <p:extLst>
      <p:ext uri="{BB962C8B-B14F-4D97-AF65-F5344CB8AC3E}">
        <p14:creationId xmlns:p14="http://schemas.microsoft.com/office/powerpoint/2010/main" val="30939816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 altLang="ja-JP" dirty="0"/>
          </a:p>
          <a:p>
            <a:r>
              <a:rPr lang="en" altLang="ja-JP" dirty="0"/>
              <a:t>Based on our findings, we propose three key policy directions.</a:t>
            </a:r>
          </a:p>
          <a:p>
            <a:endParaRPr lang="en" altLang="ja-JP" dirty="0"/>
          </a:p>
          <a:p>
            <a:r>
              <a:rPr lang="en" altLang="ja-JP" b="1" dirty="0"/>
              <a:t>First, to recover  economic losses, </a:t>
            </a:r>
            <a:r>
              <a:rPr lang="en" altLang="ja-JP" dirty="0"/>
              <a:t>the government should recognize that the damage to certain industries was the result of a trade-off between economic loss and environmental benefits.</a:t>
            </a:r>
          </a:p>
          <a:p>
            <a:endParaRPr lang="en" altLang="ja-JP" dirty="0"/>
          </a:p>
          <a:p>
            <a:r>
              <a:rPr lang="en" altLang="ja-JP" dirty="0"/>
              <a:t>For instance, the supply chain path from “hotels to waste management services” experienced the largest economic loss, yet also contributed significantly to reductions in CO₂ emissions. Although waste management services play a key role in generating value-added from inbound tourism, they are also major sources of emissions.</a:t>
            </a:r>
          </a:p>
          <a:p>
            <a:endParaRPr lang="en" altLang="ja-JP" dirty="0"/>
          </a:p>
          <a:p>
            <a:r>
              <a:rPr lang="en" altLang="ja-JP" dirty="0"/>
              <a:t>Therefore, financial support for such sectors should be tied to their commitment to reducing carbon emissions.</a:t>
            </a:r>
          </a:p>
          <a:p>
            <a:endParaRPr lang="en" altLang="ja-JP" dirty="0"/>
          </a:p>
          <a:p>
            <a:endParaRPr lang="en" altLang="ja-JP" dirty="0"/>
          </a:p>
          <a:p>
            <a:endParaRPr lang="en" altLang="ja-JP"/>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34</a:t>
            </a:fld>
            <a:endParaRPr kumimoji="1" lang="ja-JP" altLang="en-US"/>
          </a:p>
        </p:txBody>
      </p:sp>
    </p:spTree>
    <p:extLst>
      <p:ext uri="{BB962C8B-B14F-4D97-AF65-F5344CB8AC3E}">
        <p14:creationId xmlns:p14="http://schemas.microsoft.com/office/powerpoint/2010/main" val="1814511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r>
              <a:rPr lang="en" altLang="ja-JP" dirty="0"/>
              <a:t>To support social recovery, it is important to recognize that face-to-face service industries—such as retail and hospitality—were severely impacted by the pandemic, facing high risks of unemployment. </a:t>
            </a:r>
          </a:p>
          <a:p>
            <a:pPr>
              <a:buNone/>
            </a:pPr>
            <a:endParaRPr lang="en" altLang="ja-JP" dirty="0"/>
          </a:p>
          <a:p>
            <a:pPr>
              <a:buNone/>
            </a:pPr>
            <a:r>
              <a:rPr lang="en" altLang="ja-JP" dirty="0"/>
              <a:t>These sectors were affected not only directly, but also indirectly through the decline in final demand, especially in tourism-related services like hotels and restaurants. </a:t>
            </a:r>
          </a:p>
          <a:p>
            <a:pPr>
              <a:buNone/>
            </a:pPr>
            <a:endParaRPr lang="en" altLang="ja-JP" dirty="0"/>
          </a:p>
          <a:p>
            <a:pPr>
              <a:buNone/>
            </a:pPr>
            <a:r>
              <a:rPr lang="en" altLang="ja-JP" dirty="0"/>
              <a:t>On the other hand, industries such as IT and e-commerce experienced growth, as they were well-suited to remote operations. </a:t>
            </a:r>
          </a:p>
          <a:p>
            <a:pPr>
              <a:buNone/>
            </a:pPr>
            <a:endParaRPr lang="en" altLang="ja-JP" dirty="0"/>
          </a:p>
          <a:p>
            <a:pPr>
              <a:buNone/>
            </a:pPr>
            <a:r>
              <a:rPr lang="en" altLang="ja-JP" dirty="0"/>
              <a:t>However, workers in traditional service sectors often face challenges in transitioning to these more resilient industries. </a:t>
            </a:r>
          </a:p>
          <a:p>
            <a:pPr>
              <a:buNone/>
            </a:pPr>
            <a:endParaRPr lang="en" altLang="ja-JP" dirty="0"/>
          </a:p>
          <a:p>
            <a:pPr>
              <a:buNone/>
            </a:pPr>
            <a:r>
              <a:rPr lang="en" altLang="ja-JP" dirty="0"/>
              <a:t>Therefore, government efforts should focus on facilitating such transitions through job training and employment assistance programs.</a:t>
            </a:r>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35</a:t>
            </a:fld>
            <a:endParaRPr kumimoji="1" lang="ja-JP" altLang="en-US"/>
          </a:p>
        </p:txBody>
      </p:sp>
    </p:spTree>
    <p:extLst>
      <p:ext uri="{BB962C8B-B14F-4D97-AF65-F5344CB8AC3E}">
        <p14:creationId xmlns:p14="http://schemas.microsoft.com/office/powerpoint/2010/main" val="14586940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t>To conclude, As of 2025, inbound tourism in Japan has already surpassed pre-COVID levels, and the government is aiming for further growth. However, the sector remains vulnerable to sudden external shocks.</a:t>
            </a:r>
          </a:p>
          <a:p>
            <a:endParaRPr lang="en" altLang="ja-JP" dirty="0"/>
          </a:p>
          <a:p>
            <a:r>
              <a:rPr lang="en" altLang="ja-JP" dirty="0"/>
              <a:t>Our findings indicate that </a:t>
            </a:r>
            <a:r>
              <a:rPr lang="en" altLang="ja-JP" sz="1200" dirty="0">
                <a:latin typeface="Arial" panose="020B0604020202020204" pitchFamily="34" charset="0"/>
                <a:cs typeface="Arial" panose="020B0604020202020204" pitchFamily="34" charset="0"/>
              </a:rPr>
              <a:t>This analytical framework is not only useful for analyzing pandemics, but also </a:t>
            </a:r>
            <a:r>
              <a:rPr lang="en" altLang="ja-JP" sz="1200" b="1" dirty="0">
                <a:latin typeface="Arial" panose="020B0604020202020204" pitchFamily="34" charset="0"/>
                <a:cs typeface="Arial" panose="020B0604020202020204" pitchFamily="34" charset="0"/>
              </a:rPr>
              <a:t>broadly relevant to other types of sudden disasters </a:t>
            </a:r>
            <a:r>
              <a:rPr lang="en" altLang="ja-JP" sz="1200" dirty="0">
                <a:latin typeface="Arial" panose="020B0604020202020204" pitchFamily="34" charset="0"/>
                <a:cs typeface="Arial" panose="020B0604020202020204" pitchFamily="34" charset="0"/>
              </a:rPr>
              <a:t>that lead to crucial decline in tourism demand, such as major earthquakes.</a:t>
            </a:r>
          </a:p>
          <a:p>
            <a:endParaRPr lang="en" altLang="ja-JP" dirty="0"/>
          </a:p>
          <a:p>
            <a:r>
              <a:rPr lang="en" altLang="ja-JP" dirty="0"/>
              <a:t>Counterfactual SPA-based analysis is valuable for designing balanced recovery strategies that consider economic, social, and environmental aspects at the supply chain level.</a:t>
            </a:r>
          </a:p>
          <a:p>
            <a:endParaRPr lang="en" altLang="ja-JP" dirty="0"/>
          </a:p>
          <a:p>
            <a:r>
              <a:rPr lang="en" altLang="ja-JP" dirty="0"/>
              <a:t>Therefore, we recommend incorporating this framework into policy planning to support more balanced and resilient recovery efforts.</a:t>
            </a:r>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36</a:t>
            </a:fld>
            <a:endParaRPr kumimoji="1" lang="ja-JP" altLang="en-US"/>
          </a:p>
        </p:txBody>
      </p:sp>
    </p:spTree>
    <p:extLst>
      <p:ext uri="{BB962C8B-B14F-4D97-AF65-F5344CB8AC3E}">
        <p14:creationId xmlns:p14="http://schemas.microsoft.com/office/powerpoint/2010/main" val="89940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074BD-FE1A-A8A0-8A65-F1C36C9E6A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067FE95-CD42-F094-4936-D6C01ECB5E2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876817E-A090-CD8C-CCB5-2ADBB17DC327}"/>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FADEC07-DFAD-5DE7-2CF3-25C605810C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B36AB-CF06-2A42-B815-FCB2A453B28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2635152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CEBF0-6C8B-491F-A9E9-A8E14501AEE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4D6A0C3-1428-0F01-F512-0745A244ED0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2B9E515-796E-0935-EB9A-7E0BE986162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828BF83-E79C-7E17-C82E-0E240A3F8D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B36AB-CF06-2A42-B815-FCB2A453B28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5470667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sz="1200" dirty="0">
                <a:latin typeface="Arial" panose="020B0604020202020204" pitchFamily="34" charset="0"/>
                <a:cs typeface="Arial" panose="020B0604020202020204" pitchFamily="34" charset="0"/>
              </a:rPr>
              <a:t>The observable and unobservable numbers of foreign tourists to Japan from 21 countries and regions were obtained from the JNTO (2022). </a:t>
            </a:r>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39</a:t>
            </a:fld>
            <a:endParaRPr kumimoji="1" lang="ja-JP" altLang="en-US"/>
          </a:p>
        </p:txBody>
      </p:sp>
    </p:spTree>
    <p:extLst>
      <p:ext uri="{BB962C8B-B14F-4D97-AF65-F5344CB8AC3E}">
        <p14:creationId xmlns:p14="http://schemas.microsoft.com/office/powerpoint/2010/main" val="2979378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As of 2025, the COVID-19 pandemic has ended, and daily life has mostly returned to normal.</a:t>
            </a:r>
            <a:br>
              <a:rPr lang="en" altLang="ja-JP" dirty="0"/>
            </a:br>
            <a:r>
              <a:rPr lang="en" altLang="ja-JP" dirty="0"/>
              <a:t>However, several studies and official reports have warned that the risk of another similar pandemic still remains.</a:t>
            </a:r>
          </a:p>
          <a:p>
            <a:endParaRPr lang="ja-JP"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200" dirty="0">
                <a:latin typeface="Arial" panose="020B0604020202020204" pitchFamily="34" charset="0"/>
                <a:cs typeface="Arial" panose="020B0604020202020204" pitchFamily="34" charset="0"/>
              </a:rPr>
              <a:t>Japan’s tourism industry is also highly vulnerable to other types of disasters, such as earthquakes and tsunamis. Large-scale disasters could have impacts on inbound tourism similar to those caused by COVID-19.</a:t>
            </a:r>
          </a:p>
          <a:p>
            <a:endParaRPr lang="ja-JP" altLang="en-US"/>
          </a:p>
          <a:p>
            <a:endParaRPr lang="en-US" altLang="ja-JP" dirty="0"/>
          </a:p>
          <a:p>
            <a:r>
              <a:rPr lang="en" altLang="ja-JP" dirty="0"/>
              <a:t>Therefore, in addition to strategies for promoting inbound tourism, the Japanese government should also prepare disaster-recovery policies.</a:t>
            </a:r>
            <a:endParaRPr lang="en-US" altLang="ja-JP" dirty="0"/>
          </a:p>
          <a:p>
            <a:endParaRPr lang="en-US" altLang="ja-JP" dirty="0"/>
          </a:p>
          <a:p>
            <a:endParaRPr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4</a:t>
            </a:fld>
            <a:endParaRPr kumimoji="1" lang="ja-JP" altLang="en-US"/>
          </a:p>
        </p:txBody>
      </p:sp>
    </p:spTree>
    <p:extLst>
      <p:ext uri="{BB962C8B-B14F-4D97-AF65-F5344CB8AC3E}">
        <p14:creationId xmlns:p14="http://schemas.microsoft.com/office/powerpoint/2010/main" val="2735979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endParaRPr lang="en-US" altLang="ja-JP" dirty="0">
                  <a:solidFill>
                    <a:srgbClr val="C00000"/>
                  </a:solidFill>
                  <a:latin typeface="Cambria" panose="02040503050406030204" pitchFamily="18" charset="0"/>
                </a:endParaRPr>
              </a:p>
              <a:p>
                <a:r>
                  <a:rPr lang="en" altLang="ja-JP" dirty="0"/>
                  <a:t>Structural changes in the trend of inbound tourists to Japan have occurred due to various tourism promotion policies.</a:t>
                </a:r>
              </a:p>
              <a:p>
                <a:r>
                  <a:rPr lang="en" altLang="ja-JP" dirty="0"/>
                  <a:t>Taking the case of Chinese visitors to Japan as an example,</a:t>
                </a:r>
                <a:br>
                  <a:rPr lang="en" altLang="ja-JP" dirty="0"/>
                </a:br>
                <a:r>
                  <a:rPr lang="en" altLang="ja-JP" dirty="0"/>
                  <a:t>we observe that the growth trend from 2003 to 2013 differs significantly from that of 2013 to 2019,</a:t>
                </a:r>
                <a:br>
                  <a:rPr lang="en" altLang="ja-JP" dirty="0"/>
                </a:br>
                <a:r>
                  <a:rPr lang="en" altLang="ja-JP" dirty="0"/>
                  <a:t>with the latter period showing a steeper increase.</a:t>
                </a:r>
              </a:p>
              <a:p>
                <a:r>
                  <a:rPr lang="en" altLang="ja-JP" dirty="0"/>
                  <a:t>This suggests that 2013 represents a structural change year.</a:t>
                </a:r>
              </a:p>
              <a:p>
                <a:r>
                  <a:rPr lang="en" altLang="ja-JP" dirty="0"/>
                  <a:t>Therefore, the trends before and after the structural change can be approximated using separate linear regression models, as shown in Equations (1) and (2).</a:t>
                </a:r>
              </a:p>
              <a:p>
                <a:r>
                  <a:rPr lang="en" altLang="ja-JP" dirty="0"/>
                  <a:t>Assuming that the COVID-19 pandemic did not occur in 2020,</a:t>
                </a:r>
                <a:br>
                  <a:rPr lang="en" altLang="ja-JP" dirty="0"/>
                </a:br>
                <a:r>
                  <a:rPr lang="en" altLang="ja-JP" dirty="0"/>
                  <a:t>the number of Chinese visitors in that year can be estimated based on Equation (3),</a:t>
                </a:r>
                <a:br>
                  <a:rPr lang="en" altLang="ja-JP" dirty="0"/>
                </a:br>
                <a:r>
                  <a:rPr lang="en" altLang="ja-JP" dirty="0"/>
                  <a:t>which extrapolates from the post-structural change trend.</a:t>
                </a:r>
              </a:p>
              <a:p>
                <a:r>
                  <a:rPr lang="en" altLang="ja-JP" dirty="0"/>
                  <a:t>To determine the structural change point, we conducted F-tests by assuming each year from 2003 to 2019 as a potential change point</a:t>
                </a:r>
                <a:br>
                  <a:rPr lang="en" altLang="ja-JP" dirty="0"/>
                </a:br>
                <a:r>
                  <a:rPr lang="en" altLang="ja-JP" dirty="0"/>
                  <a:t>and compared the F-values of the post-change regression models (Equation (2)).</a:t>
                </a:r>
              </a:p>
              <a:p>
                <a:endParaRPr lang="en" altLang="ja-JP" dirty="0">
                  <a:solidFill>
                    <a:srgbClr val="C00000"/>
                  </a:solidFill>
                  <a:latin typeface="Cambria" panose="02040503050406030204" pitchFamily="18" charset="0"/>
                </a:endParaRPr>
              </a:p>
              <a:p>
                <a:endParaRPr kumimoji="1" lang="ja-JP" altLang="en-US"/>
              </a:p>
            </p:txBody>
          </p:sp>
        </mc:Choice>
        <mc:Fallback xmlns="">
          <p:sp>
            <p:nvSpPr>
              <p:cNvPr id="3" name="ノート プレースホルダー 2"/>
              <p:cNvSpPr>
                <a:spLocks noGrp="1"/>
              </p:cNvSpPr>
              <p:nvPr>
                <p:ph type="body" idx="1"/>
              </p:nvPr>
            </p:nvSpPr>
            <p:spPr/>
            <p:txBody>
              <a:bodyPr/>
              <a:lstStyle/>
              <a:p>
                <a:endPar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However, In the  non covid scenario, there is no actual data about the number of foreign visitors. because this scenario is the counterfactual case.</a:t>
                </a:r>
              </a:p>
              <a:p>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So we need to estimate that number of visitors. </a:t>
                </a:r>
                <a:r>
                  <a:rPr lang="en-US" altLang="ja-JP" sz="1200" dirty="0" err="1">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Furthrermore</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 </a:t>
                </a:r>
                <a:r>
                  <a:rPr lang="en"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w</a:t>
                </a:r>
                <a:r>
                  <a:rPr lang="en" altLang="ja-JP" dirty="0"/>
                  <a:t>hen estimating these, it is necessary to keep in mind that there may be structural changes in the trend of the number of inbound tourists to Japan recent years..</a:t>
                </a:r>
                <a:endPar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Then, we used linear trend model to estimate the number of foreign visitors from a specific country </a:t>
                </a:r>
                <a:r>
                  <a:rPr lang="en-US" altLang="ja-JP" sz="1200" i="1"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c</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  Then, to take the</a:t>
                </a:r>
                <a:r>
                  <a:rPr lang="en-US" altLang="ja-JP" sz="1200" baseline="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 </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structural change into account, we defined </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𝑛</a:t>
                </a:r>
                <a:r>
                  <a:rPr lang="ja-JP"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 ̃_</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2020^𝑐</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 as follows.</a:t>
                </a:r>
                <a:endParaRPr lang="ja-JP" altLang="ja-JP" sz="120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r>
                  <a:rPr lang="ja-JP" altLang="ja-JP" sz="1200" i="0">
                    <a:effectLst/>
                    <a:highlight>
                      <a:srgbClr val="00FFFF"/>
                    </a:highlight>
                    <a:latin typeface="Cambria Math" panose="02040503050406030204" pitchFamily="18" charset="0"/>
                  </a:rPr>
                  <a:t>〖</a:t>
                </a:r>
                <a:r>
                  <a:rPr lang="ja-JP"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𝛼</a:t>
                </a:r>
                <a:r>
                  <a:rPr lang="ja-JP"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𝑐</a:t>
                </a:r>
                <a:r>
                  <a:rPr lang="en-US" altLang="ja-JP" sz="1200" b="1"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  </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and</a:t>
                </a:r>
                <a:r>
                  <a:rPr lang="en-US" altLang="ja-JP" sz="1200" b="1"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 </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𝛽</a:t>
                </a:r>
                <a:r>
                  <a:rPr lang="ja-JP" altLang="ja-JP" sz="1200" b="1"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𝑐</a:t>
                </a:r>
                <a:r>
                  <a:rPr lang="en-US" altLang="ja-JP" sz="1200" b="1"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 shows </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parameters showing the intercept and slope in the linear trend model.</a:t>
                </a:r>
                <a:endParaRPr lang="ja-JP" altLang="ja-JP" sz="120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r>
                  <a:rPr lang="ja-JP" altLang="ja-JP" sz="120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a:t>
                </a:r>
                <a:r>
                  <a:rPr lang="ja-JP" altLang="ja-JP" sz="1200" i="0">
                    <a:effectLst/>
                    <a:highlight>
                      <a:srgbClr val="00FFFF"/>
                    </a:highlight>
                    <a:latin typeface="Cambria Math" panose="02040503050406030204" pitchFamily="18" charset="0"/>
                  </a:rPr>
                  <a:t>〖</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 𝑏</a:t>
                </a:r>
                <a:r>
                  <a:rPr lang="ja-JP"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𝑐</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shows the structural break for country </a:t>
                </a:r>
                <a:r>
                  <a:rPr lang="en-US" altLang="ja-JP" sz="1200" i="0">
                    <a:effectLst/>
                    <a:highlight>
                      <a:srgbClr val="00FFFF"/>
                    </a:highlight>
                    <a:latin typeface="Cambria Math" panose="02040503050406030204" pitchFamily="18" charset="0"/>
                    <a:ea typeface="ＭＳ Ｐゴシック" panose="020B0600070205080204" pitchFamily="34" charset="-128"/>
                    <a:cs typeface="ＭＳ Ｐゴシック" panose="020B0600070205080204" pitchFamily="34" charset="-128"/>
                  </a:rPr>
                  <a:t>𝑐</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 during the period between 2003 and 2019</a:t>
                </a:r>
                <a:r>
                  <a:rPr lang="en-US" altLang="ja-JP" sz="1200" dirty="0">
                    <a:effectLst/>
                    <a:latin typeface="ＭＳ Ｐゴシック" panose="020B0600070205080204" pitchFamily="34" charset="-128"/>
                    <a:ea typeface="ＭＳ Ｐゴシック" panose="020B0600070205080204" pitchFamily="34" charset="-128"/>
                    <a:cs typeface="ＭＳ Ｐゴシック" panose="020B0600070205080204" pitchFamily="34" charset="-128"/>
                  </a:rPr>
                  <a:t>.</a:t>
                </a:r>
                <a:r>
                  <a:rPr lang="en" altLang="ja-JP" dirty="0">
                    <a:solidFill>
                      <a:srgbClr val="C00000"/>
                    </a:solidFill>
                    <a:latin typeface="Cambria" panose="02040503050406030204" pitchFamily="18" charset="0"/>
                  </a:rPr>
                  <a:t>.</a:t>
                </a:r>
              </a:p>
              <a:p>
                <a:endParaRPr kumimoji="1" lang="ja-JP" altLang="en-US"/>
              </a:p>
            </p:txBody>
          </p:sp>
        </mc:Fallback>
      </mc:AlternateContent>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41</a:t>
            </a:fld>
            <a:endParaRPr kumimoji="1" lang="ja-JP" altLang="en-US"/>
          </a:p>
        </p:txBody>
      </p:sp>
    </p:spTree>
    <p:extLst>
      <p:ext uri="{BB962C8B-B14F-4D97-AF65-F5344CB8AC3E}">
        <p14:creationId xmlns:p14="http://schemas.microsoft.com/office/powerpoint/2010/main" val="4233770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dirty="0"/>
              <a:t>In addition to restoring economic and social losses, this study also proposes policies aimed at sustaining the environmental benefits, particularly the reduction in CO₂ emissions.</a:t>
            </a:r>
            <a:endParaRPr kumimoji="1" lang="en-US" altLang="ja-JP" dirty="0"/>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The analysis revealed that the stagnation of five energy-intensive sectors indirectly reduced CO₂ emissions by decreasing electricity demand.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r>
              <a:rPr lang="en" altLang="ja-JP" dirty="0"/>
              <a:t>Therefore, recovery support should include incentives for reducing the energy intensity of these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sz="1200" dirty="0">
              <a:latin typeface="Arial" panose="020B0604020202020204" pitchFamily="34" charset="0"/>
              <a:cs typeface="Arial" panose="020B0604020202020204" pitchFamily="34" charset="0"/>
            </a:endParaRPr>
          </a:p>
          <a:p>
            <a:r>
              <a:rPr lang="en" altLang="ja-JP" dirty="0"/>
              <a:t>For example, subsidies for suppliers could be increased for businesses that make efforts to decarbonize—such as improving the energy efficiency of accommodation facilities.</a:t>
            </a:r>
          </a:p>
          <a:p>
            <a:endParaRPr lang="en" altLang="ja-JP" dirty="0"/>
          </a:p>
          <a:p>
            <a:r>
              <a:rPr lang="en" altLang="ja-JP" dirty="0"/>
              <a:t>In addition, discounts could be offered to tourists who choose low-impact travel styles.</a:t>
            </a:r>
          </a:p>
          <a:p>
            <a:endParaRPr lang="en" altLang="ja-JP" dirty="0"/>
          </a:p>
          <a:p>
            <a:r>
              <a:rPr lang="en" altLang="ja-JP" dirty="0"/>
              <a:t>Such approaches would help reduce CO₂ emissions associated with inbound tourism even after the pandemic recovery.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 altLang="ja-JP" sz="1200" dirty="0">
              <a:latin typeface="Arial" panose="020B0604020202020204" pitchFamily="34" charset="0"/>
              <a:cs typeface="Arial" panose="020B0604020202020204" pitchFamily="34" charset="0"/>
            </a:endParaRPr>
          </a:p>
          <a:p>
            <a:endParaRPr kumimoji="1" lang="en-US" altLang="ja-JP" dirty="0"/>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42</a:t>
            </a:fld>
            <a:endParaRPr kumimoji="1" lang="ja-JP" altLang="en-US"/>
          </a:p>
        </p:txBody>
      </p:sp>
    </p:spTree>
    <p:extLst>
      <p:ext uri="{BB962C8B-B14F-4D97-AF65-F5344CB8AC3E}">
        <p14:creationId xmlns:p14="http://schemas.microsoft.com/office/powerpoint/2010/main" val="410022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200" dirty="0"/>
              <a:t>To design effective recovery policies,</a:t>
            </a:r>
            <a:br>
              <a:rPr lang="en" altLang="ja-JP" sz="1200" dirty="0"/>
            </a:br>
            <a:r>
              <a:rPr lang="en" altLang="ja-JP" sz="1200" dirty="0"/>
              <a:t>it is important to quantitatively assess the damage from three perspectives: economic, social, and environmental.</a:t>
            </a:r>
          </a:p>
          <a:p>
            <a:endParaRPr kumimoji="1" lang="en-US" altLang="ja-JP" sz="1200" kern="1200" dirty="0">
              <a:solidFill>
                <a:schemeClr val="tx1"/>
              </a:solidFill>
              <a:effectLst/>
              <a:latin typeface="+mn-lt"/>
              <a:ea typeface="+mn-ea"/>
              <a:cs typeface="+mn-cs"/>
            </a:endParaRPr>
          </a:p>
          <a:p>
            <a:pPr>
              <a:buNone/>
            </a:pPr>
            <a:r>
              <a:rPr lang="en" altLang="ja-JP" sz="1200" dirty="0"/>
              <a:t>Oga and Kagawa (2025) evaluated the impact of the decline in inbound tourism demand due to the COVID-19 in Japan from these three viewpoints: </a:t>
            </a:r>
          </a:p>
          <a:p>
            <a:pPr>
              <a:buNone/>
            </a:pPr>
            <a:r>
              <a:rPr lang="en" altLang="ja-JP" sz="1200" dirty="0"/>
              <a:t>value added, employment opportunities, and CO₂ emissions.</a:t>
            </a:r>
          </a:p>
          <a:p>
            <a:endParaRPr kumimoji="1" lang="en-US" altLang="ja-JP" sz="1200" kern="1200" dirty="0">
              <a:solidFill>
                <a:schemeClr val="tx1"/>
              </a:solidFill>
              <a:effectLst/>
              <a:latin typeface="+mn-lt"/>
              <a:ea typeface="+mn-ea"/>
              <a:cs typeface="+mn-cs"/>
            </a:endParaRPr>
          </a:p>
          <a:p>
            <a:r>
              <a:rPr lang="en" altLang="ja-JP" sz="1200" dirty="0"/>
              <a:t>They used a consumption-endogenous input-output analysis to incorporate income-induced effects triggered by changes in Japan’s income structure.</a:t>
            </a:r>
          </a:p>
          <a:p>
            <a:endParaRPr kumimoji="1" lang="ja-JP" altLang="en-US" sz="1200" kern="120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en-US" sz="1200" kern="120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5</a:t>
            </a:fld>
            <a:endParaRPr kumimoji="1" lang="ja-JP" altLang="en-US"/>
          </a:p>
        </p:txBody>
      </p:sp>
    </p:spTree>
    <p:extLst>
      <p:ext uri="{BB962C8B-B14F-4D97-AF65-F5344CB8AC3E}">
        <p14:creationId xmlns:p14="http://schemas.microsoft.com/office/powerpoint/2010/main" val="1719344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 altLang="ja-JP" sz="1200" dirty="0"/>
              <a:t>Several previous studies have analyzed the impact of the COVID-19 pandemic on the tourism sector using input-output analysis.</a:t>
            </a:r>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1200" dirty="0"/>
              <a:t>However, they do not provide a detailed picture of how the impacts spread through industrial supply chains.</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pitchFamily="-1" charset="0"/>
              <a:ea typeface="ＭＳ Ｐゴシック" pitchFamily="-1" charset="-128"/>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 altLang="ja-JP" sz="1200" dirty="0"/>
              <a:t>To propose more specific recovery policies, it is important to evaluate the transmission of pandemic shocks through supply chain paths</a:t>
            </a:r>
            <a:br>
              <a:rPr lang="en" altLang="ja-JP" sz="1200" dirty="0"/>
            </a:br>
            <a:r>
              <a:rPr lang="en" altLang="ja-JP" sz="1200" dirty="0"/>
              <a:t>and to identify “supply chain hotspots” that are especially vulnerable.</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Arial" pitchFamily="-1" charset="0"/>
              <a:ea typeface="ＭＳ Ｐゴシック" pitchFamily="-1" charset="-128"/>
              <a:cs typeface="Arial" panose="020B0604020202020204" pitchFamily="34" charset="0"/>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en-US" sz="1200" kern="120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1-4-2</a:t>
            </a:r>
            <a:r>
              <a:rPr kumimoji="1" lang="ja-JP" altLang="en-US" sz="1200" kern="1200">
                <a:solidFill>
                  <a:schemeClr val="tx1"/>
                </a:solidFill>
                <a:effectLst/>
                <a:latin typeface="+mn-lt"/>
                <a:ea typeface="+mn-ea"/>
                <a:cs typeface="+mn-cs"/>
              </a:rPr>
              <a:t>：サプライチェーンを定量化する</a:t>
            </a:r>
            <a:r>
              <a:rPr kumimoji="1" lang="en" altLang="ja-JP" sz="1200" kern="1200" dirty="0">
                <a:solidFill>
                  <a:schemeClr val="tx1"/>
                </a:solidFill>
                <a:effectLst/>
                <a:latin typeface="+mn-lt"/>
                <a:ea typeface="+mn-ea"/>
                <a:cs typeface="+mn-cs"/>
              </a:rPr>
              <a:t>SPA</a:t>
            </a:r>
            <a:r>
              <a:rPr kumimoji="1" lang="ja-JP" altLang="en-US" sz="1200" kern="1200">
                <a:solidFill>
                  <a:schemeClr val="tx1"/>
                </a:solidFill>
                <a:effectLst/>
                <a:latin typeface="+mn-lt"/>
                <a:ea typeface="+mn-ea"/>
                <a:cs typeface="+mn-cs"/>
              </a:rPr>
              <a:t>と</a:t>
            </a:r>
            <a:r>
              <a:rPr kumimoji="1" lang="en" altLang="ja-JP" sz="1200" kern="1200" dirty="0">
                <a:solidFill>
                  <a:schemeClr val="tx1"/>
                </a:solidFill>
                <a:effectLst/>
                <a:latin typeface="+mn-lt"/>
                <a:ea typeface="+mn-ea"/>
                <a:cs typeface="+mn-cs"/>
              </a:rPr>
              <a:t>SDA</a:t>
            </a:r>
            <a:r>
              <a:rPr kumimoji="1" lang="ja-JP" altLang="en-US" sz="1200" kern="1200">
                <a:solidFill>
                  <a:schemeClr val="tx1"/>
                </a:solidFill>
                <a:effectLst/>
                <a:latin typeface="+mn-lt"/>
                <a:ea typeface="+mn-ea"/>
                <a:cs typeface="+mn-cs"/>
              </a:rPr>
              <a:t>を掛け合わせた</a:t>
            </a:r>
            <a:r>
              <a:rPr kumimoji="1" lang="en" altLang="ja-JP" sz="1200" kern="1200" dirty="0">
                <a:solidFill>
                  <a:schemeClr val="tx1"/>
                </a:solidFill>
                <a:effectLst/>
                <a:latin typeface="+mn-lt"/>
                <a:ea typeface="+mn-ea"/>
                <a:cs typeface="+mn-cs"/>
              </a:rPr>
              <a:t>SPD</a:t>
            </a:r>
          </a:p>
          <a:p>
            <a:endParaRPr kumimoji="1" lang="en" altLang="ja-JP" sz="1200" kern="1200" dirty="0">
              <a:solidFill>
                <a:schemeClr val="tx1"/>
              </a:solidFill>
              <a:effectLst/>
              <a:latin typeface="+mn-lt"/>
              <a:ea typeface="+mn-ea"/>
              <a:cs typeface="+mn-cs"/>
            </a:endParaRPr>
          </a:p>
          <a:p>
            <a:endParaRPr kumimoji="1" lang="en" altLang="ja-JP" sz="1200" kern="1200" dirty="0">
              <a:solidFill>
                <a:schemeClr val="tx1"/>
              </a:solidFill>
              <a:effectLst/>
              <a:latin typeface="+mn-lt"/>
              <a:ea typeface="+mn-ea"/>
              <a:cs typeface="+mn-cs"/>
            </a:endParaRPr>
          </a:p>
          <a:p>
            <a:r>
              <a:rPr kumimoji="1" lang="en" altLang="ja-JP" sz="1200" kern="1200" dirty="0">
                <a:solidFill>
                  <a:schemeClr val="tx1"/>
                </a:solidFill>
                <a:effectLst/>
                <a:latin typeface="+mn-lt"/>
                <a:ea typeface="+mn-ea"/>
                <a:cs typeface="+mn-cs"/>
              </a:rPr>
              <a:t>1-4-3</a:t>
            </a:r>
            <a:r>
              <a:rPr kumimoji="1" lang="ja-JP" altLang="en" sz="1200" kern="1200">
                <a:solidFill>
                  <a:schemeClr val="tx1"/>
                </a:solidFill>
                <a:effectLst/>
                <a:latin typeface="+mn-lt"/>
                <a:ea typeface="+mn-ea"/>
                <a:cs typeface="+mn-cs"/>
              </a:rPr>
              <a:t>：</a:t>
            </a:r>
            <a:r>
              <a:rPr kumimoji="1" lang="en" altLang="ja-JP" sz="1200" kern="1200" dirty="0">
                <a:solidFill>
                  <a:schemeClr val="tx1"/>
                </a:solidFill>
                <a:effectLst/>
                <a:latin typeface="+mn-lt"/>
                <a:ea typeface="+mn-ea"/>
                <a:cs typeface="+mn-cs"/>
              </a:rPr>
              <a:t>SPD</a:t>
            </a:r>
            <a:r>
              <a:rPr kumimoji="1" lang="ja-JP" altLang="en-US" sz="1200" kern="1200">
                <a:solidFill>
                  <a:schemeClr val="tx1"/>
                </a:solidFill>
                <a:effectLst/>
                <a:latin typeface="+mn-lt"/>
                <a:ea typeface="+mn-ea"/>
                <a:cs typeface="+mn-cs"/>
              </a:rPr>
              <a:t>は通常経年変化に用いられるが、これは反実仮想分析においても有用である</a:t>
            </a:r>
          </a:p>
          <a:p>
            <a:endParaRPr kumimoji="1" lang="ja-JP" altLang="en-US"/>
          </a:p>
        </p:txBody>
      </p:sp>
      <p:sp>
        <p:nvSpPr>
          <p:cNvPr id="4" name="スライド番号プレースホルダー 3"/>
          <p:cNvSpPr>
            <a:spLocks noGrp="1"/>
          </p:cNvSpPr>
          <p:nvPr>
            <p:ph type="sldNum" sz="quarter" idx="5"/>
          </p:nvPr>
        </p:nvSpPr>
        <p:spPr/>
        <p:txBody>
          <a:bodyPr/>
          <a:lstStyle/>
          <a:p>
            <a:fld id="{EA7B36AB-CF06-2A42-B815-FCB2A453B28F}" type="slidenum">
              <a:rPr kumimoji="1" lang="ja-JP" altLang="en-US" smtClean="0"/>
              <a:t>6</a:t>
            </a:fld>
            <a:endParaRPr kumimoji="1" lang="ja-JP" altLang="en-US"/>
          </a:p>
        </p:txBody>
      </p:sp>
    </p:spTree>
    <p:extLst>
      <p:ext uri="{BB962C8B-B14F-4D97-AF65-F5344CB8AC3E}">
        <p14:creationId xmlns:p14="http://schemas.microsoft.com/office/powerpoint/2010/main" val="258063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3725F-3679-DAE1-0B2E-BB13DCECF34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968A6B5-FDD8-C5A8-EA21-FA052FF3D0F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AA541D2-B970-0496-E761-3221DCB31235}"/>
              </a:ext>
            </a:extLst>
          </p:cNvPr>
          <p:cNvSpPr>
            <a:spLocks noGrp="1"/>
          </p:cNvSpPr>
          <p:nvPr>
            <p:ph type="body" idx="1"/>
          </p:nvPr>
        </p:nvSpPr>
        <p:spPr/>
        <p:txBody>
          <a:bodyPr/>
          <a:lstStyle/>
          <a:p>
            <a:pPr>
              <a:buNone/>
            </a:pPr>
            <a:r>
              <a:rPr lang="en" altLang="ja-JP" sz="1200" dirty="0">
                <a:latin typeface="Arial" panose="020B0604020202020204" pitchFamily="34" charset="0"/>
                <a:cs typeface="Arial" panose="020B0604020202020204" pitchFamily="34" charset="0"/>
              </a:rPr>
              <a:t>So, this study aims to identify supply chain “hotspots” caused by the decline in inbound tourism demand, using </a:t>
            </a:r>
            <a:r>
              <a:rPr lang="en" altLang="ja-JP" sz="1200" b="1" dirty="0">
                <a:latin typeface="Arial" panose="020B0604020202020204" pitchFamily="34" charset="0"/>
                <a:cs typeface="Arial" panose="020B0604020202020204" pitchFamily="34" charset="0"/>
              </a:rPr>
              <a:t>Structural Path Decomposition</a:t>
            </a:r>
            <a:r>
              <a:rPr lang="en" altLang="ja-JP" sz="1200" dirty="0">
                <a:latin typeface="Arial" panose="020B0604020202020204" pitchFamily="34" charset="0"/>
                <a:cs typeface="Arial" panose="020B0604020202020204" pitchFamily="34" charset="0"/>
              </a:rPr>
              <a:t> “SPD” based on a counterfactual scenario.</a:t>
            </a:r>
          </a:p>
          <a:p>
            <a:pPr>
              <a:buNone/>
            </a:pPr>
            <a:endParaRPr kumimoji="1" lang="en-US" altLang="ja-JP" sz="1200" kern="1200" dirty="0">
              <a:solidFill>
                <a:schemeClr val="tx1"/>
              </a:solidFill>
              <a:effectLst/>
              <a:latin typeface="+mn-lt"/>
              <a:ea typeface="+mn-ea"/>
              <a:cs typeface="+mn-cs"/>
            </a:endParaRPr>
          </a:p>
          <a:p>
            <a:pPr>
              <a:buNone/>
            </a:pPr>
            <a:r>
              <a:rPr lang="en" altLang="ja-JP" sz="1200" dirty="0">
                <a:latin typeface="Arial" panose="020B0604020202020204" pitchFamily="34" charset="0"/>
                <a:cs typeface="Arial" panose="020B0604020202020204" pitchFamily="34" charset="0"/>
              </a:rPr>
              <a:t>The key novelties of this study are that:</a:t>
            </a:r>
          </a:p>
          <a:p>
            <a:pPr>
              <a:buNone/>
            </a:pPr>
            <a:endParaRPr lang="en" altLang="ja-JP" sz="1200" dirty="0">
              <a:latin typeface="Arial" panose="020B0604020202020204" pitchFamily="34" charset="0"/>
              <a:cs typeface="Arial" panose="020B0604020202020204" pitchFamily="34" charset="0"/>
            </a:endParaRPr>
          </a:p>
          <a:p>
            <a:pPr>
              <a:buNone/>
            </a:pPr>
            <a:endParaRPr lang="en" altLang="ja-JP" sz="1200" dirty="0">
              <a:latin typeface="Arial" panose="020B0604020202020204" pitchFamily="34" charset="0"/>
              <a:cs typeface="Arial" panose="020B0604020202020204" pitchFamily="34" charset="0"/>
            </a:endParaRPr>
          </a:p>
          <a:p>
            <a:pPr>
              <a:buFont typeface="+mj-lt"/>
              <a:buAutoNum type="arabicPeriod"/>
            </a:pPr>
            <a:r>
              <a:rPr lang="en" altLang="ja-JP" sz="1200" dirty="0">
                <a:latin typeface="Arial" panose="020B0604020202020204" pitchFamily="34" charset="0"/>
                <a:cs typeface="Arial" panose="020B0604020202020204" pitchFamily="34" charset="0"/>
              </a:rPr>
              <a:t>SPD, which is typically used to analyze temporal structural changes, is applied here to evaluate the impacts of the COVID-19 pandemic through a counterfactual analysis framework.</a:t>
            </a:r>
          </a:p>
          <a:p>
            <a:endParaRPr lang="en" altLang="ja-JP"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latin typeface="Arial" panose="020B0604020202020204" pitchFamily="34" charset="0"/>
                <a:cs typeface="Arial" panose="020B0604020202020204" pitchFamily="34" charset="0"/>
              </a:rPr>
              <a:t>2.Second, SPD is used in a triple bottom line analysis to evaluate the economic, social, and environmental impacts of the decline in inbound tourism demand.</a:t>
            </a:r>
          </a:p>
          <a:p>
            <a:endParaRPr kumimoji="1" lang="en-US" altLang="ja-JP" dirty="0"/>
          </a:p>
          <a:p>
            <a:r>
              <a:rPr kumimoji="1" lang="en-US" altLang="ja-JP" sz="1200" kern="1200" dirty="0">
                <a:solidFill>
                  <a:schemeClr val="tx1"/>
                </a:solidFill>
                <a:effectLst/>
                <a:latin typeface="+mn-lt"/>
                <a:ea typeface="+mn-ea"/>
                <a:cs typeface="+mn-cs"/>
              </a:rPr>
              <a:t>As a result, this study contributes to the development of well-balanced disaster recovery policies for inbound tourism in Japan.</a:t>
            </a:r>
            <a:r>
              <a:rPr lang="ja-JP" altLang="ja-JP">
                <a:effectLst/>
              </a:rPr>
              <a:t> </a:t>
            </a:r>
            <a:endParaRPr kumimoji="1" lang="ja-JP" altLang="en-US"/>
          </a:p>
        </p:txBody>
      </p:sp>
      <p:sp>
        <p:nvSpPr>
          <p:cNvPr id="4" name="スライド番号プレースホルダー 3">
            <a:extLst>
              <a:ext uri="{FF2B5EF4-FFF2-40B4-BE49-F238E27FC236}">
                <a16:creationId xmlns:a16="http://schemas.microsoft.com/office/drawing/2014/main" id="{10A47C89-91A0-4C7B-E202-AF4E79228D28}"/>
              </a:ext>
            </a:extLst>
          </p:cNvPr>
          <p:cNvSpPr>
            <a:spLocks noGrp="1"/>
          </p:cNvSpPr>
          <p:nvPr>
            <p:ph type="sldNum" sz="quarter" idx="5"/>
          </p:nvPr>
        </p:nvSpPr>
        <p:spPr/>
        <p:txBody>
          <a:bodyPr/>
          <a:lstStyle/>
          <a:p>
            <a:fld id="{EA7B36AB-CF06-2A42-B815-FCB2A453B28F}" type="slidenum">
              <a:rPr kumimoji="1" lang="ja-JP" altLang="en-US" smtClean="0"/>
              <a:t>7</a:t>
            </a:fld>
            <a:endParaRPr kumimoji="1" lang="ja-JP" altLang="en-US"/>
          </a:p>
        </p:txBody>
      </p:sp>
    </p:spTree>
    <p:extLst>
      <p:ext uri="{BB962C8B-B14F-4D97-AF65-F5344CB8AC3E}">
        <p14:creationId xmlns:p14="http://schemas.microsoft.com/office/powerpoint/2010/main" val="2465492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EAAEF-E2A8-BDAF-B0E9-5E5307CA2F2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DB186EC-975E-F4EF-A525-05B50D342B8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FBF4E3-1FAE-B1FB-50D8-158FFA1365D5}"/>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103E45F-FD5D-47D0-9550-6B92CED17C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7B36AB-CF06-2A42-B815-FCB2A453B28F}" type="slidenum">
              <a:rPr kumimoji="1" lang="ja-JP" altLang="en-US" sz="12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1" lang="ja-JP" altLang="en-US" sz="12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34" charset="-128"/>
              <a:cs typeface="+mn-cs"/>
            </a:endParaRPr>
          </a:p>
        </p:txBody>
      </p:sp>
    </p:spTree>
    <p:extLst>
      <p:ext uri="{BB962C8B-B14F-4D97-AF65-F5344CB8AC3E}">
        <p14:creationId xmlns:p14="http://schemas.microsoft.com/office/powerpoint/2010/main" val="2302297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DE471-5986-F80D-E54F-C6B17FDB21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9695F9B-22E2-5400-B19D-46407BACC54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F6CCF6D-E2FE-726E-4470-9F27EFB77C1D}"/>
              </a:ext>
            </a:extLst>
          </p:cNvPr>
          <p:cNvSpPr>
            <a:spLocks noGrp="1"/>
          </p:cNvSpPr>
          <p:nvPr>
            <p:ph type="body" idx="1"/>
          </p:nvPr>
        </p:nvSpPr>
        <p:spPr/>
        <p:txBody>
          <a:bodyPr/>
          <a:lstStyle/>
          <a:p>
            <a:pPr algn="just"/>
            <a:r>
              <a:rPr lang="ja-JP" altLang="ja-JP" sz="120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a:t>
            </a:r>
            <a:r>
              <a:rPr lang="en-US" altLang="ja-JP" sz="1200" dirty="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This is a flow of our calculations,</a:t>
            </a:r>
          </a:p>
          <a:p>
            <a:pPr algn="just"/>
            <a:r>
              <a:rPr lang="ja-JP" altLang="ja-JP" sz="1200">
                <a:effectLst/>
                <a:highlight>
                  <a:srgbClr val="00FFFF"/>
                </a:highlight>
                <a:latin typeface="ＭＳ Ｐゴシック" panose="020B0600070205080204" pitchFamily="34" charset="-128"/>
                <a:ea typeface="ＭＳ Ｐゴシック" panose="020B0600070205080204" pitchFamily="34" charset="-128"/>
                <a:cs typeface="ＭＳ Ｐゴシック" panose="020B0600070205080204" pitchFamily="34" charset="-128"/>
              </a:rPr>
              <a:t>●</a:t>
            </a:r>
            <a:r>
              <a:rPr lang="en" altLang="ja-JP" dirty="0"/>
              <a:t>The calculation process consists of three major steps.</a:t>
            </a:r>
          </a:p>
          <a:p>
            <a:pPr algn="just"/>
            <a:endParaRPr lang="en" altLang="ja-JP" sz="1200" dirty="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pPr algn="just"/>
            <a:endParaRPr lang="ja-JP" altLang="ja-JP" sz="120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a:p>
            <a:endParaRPr kumimoji="1" lang="ja-JP" altLang="en-US"/>
          </a:p>
        </p:txBody>
      </p:sp>
      <p:sp>
        <p:nvSpPr>
          <p:cNvPr id="4" name="スライド番号プレースホルダー 3">
            <a:extLst>
              <a:ext uri="{FF2B5EF4-FFF2-40B4-BE49-F238E27FC236}">
                <a16:creationId xmlns:a16="http://schemas.microsoft.com/office/drawing/2014/main" id="{128F782C-840B-99C7-CB94-CE67DA3FFA6E}"/>
              </a:ext>
            </a:extLst>
          </p:cNvPr>
          <p:cNvSpPr>
            <a:spLocks noGrp="1"/>
          </p:cNvSpPr>
          <p:nvPr>
            <p:ph type="sldNum" sz="quarter" idx="5"/>
          </p:nvPr>
        </p:nvSpPr>
        <p:spPr/>
        <p:txBody>
          <a:bodyPr/>
          <a:lstStyle/>
          <a:p>
            <a:fld id="{EA7B36AB-CF06-2A42-B815-FCB2A453B28F}" type="slidenum">
              <a:rPr kumimoji="1" lang="ja-JP" altLang="en-US" smtClean="0"/>
              <a:t>9</a:t>
            </a:fld>
            <a:endParaRPr kumimoji="1" lang="ja-JP" altLang="en-US"/>
          </a:p>
        </p:txBody>
      </p:sp>
    </p:spTree>
    <p:extLst>
      <p:ext uri="{BB962C8B-B14F-4D97-AF65-F5344CB8AC3E}">
        <p14:creationId xmlns:p14="http://schemas.microsoft.com/office/powerpoint/2010/main" val="3087133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D0D971-8E7F-7A79-6F9C-0F83049D000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C2E48C5-5A18-D1D4-8237-CC207B869F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B9CC2E78-CE43-57C8-D621-4B2425B70EEA}"/>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5" name="フッター プレースホルダー 4">
            <a:extLst>
              <a:ext uri="{FF2B5EF4-FFF2-40B4-BE49-F238E27FC236}">
                <a16:creationId xmlns:a16="http://schemas.microsoft.com/office/drawing/2014/main" id="{F836014B-1EFC-3DBC-8F8C-A5490EA42D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C26F56F-B46C-77BD-3117-E6A9AAD2BEDB}"/>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4055710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BFEFB2-1F9D-4EBE-2289-4F03EFBF045E}"/>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ED1156E-C426-2EA9-58EB-6CF1B0002E33}"/>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EF57A3C-5656-B4D8-3D96-393B24D1B202}"/>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5" name="フッター プレースホルダー 4">
            <a:extLst>
              <a:ext uri="{FF2B5EF4-FFF2-40B4-BE49-F238E27FC236}">
                <a16:creationId xmlns:a16="http://schemas.microsoft.com/office/drawing/2014/main" id="{FB5A66DE-0E14-E2DD-D2E9-64F2B316064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D1D3183-A260-CA50-25F0-8A5186DDD3CB}"/>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308082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1ED4E85D-7CFA-BD3A-F149-5697A3F7763A}"/>
              </a:ext>
            </a:extLst>
          </p:cNvPr>
          <p:cNvSpPr>
            <a:spLocks noGrp="1"/>
          </p:cNvSpPr>
          <p:nvPr>
            <p:ph type="title" orient="vert"/>
          </p:nvPr>
        </p:nvSpPr>
        <p:spPr>
          <a:xfrm>
            <a:off x="8724900" y="365125"/>
            <a:ext cx="2628900" cy="5811838"/>
          </a:xfrm>
          <a:prstGeom prst="rect">
            <a:avLst/>
          </a:prstGeo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6DBF0B3-B5DB-37FA-B053-E11A5E6420A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A2EDB8B-5A0E-C823-BD74-53D3A47D4420}"/>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5" name="フッター プレースホルダー 4">
            <a:extLst>
              <a:ext uri="{FF2B5EF4-FFF2-40B4-BE49-F238E27FC236}">
                <a16:creationId xmlns:a16="http://schemas.microsoft.com/office/drawing/2014/main" id="{DB0B1B78-C409-4DC0-78AF-1D0E3A8269C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5EA4BD-BBC4-6DA6-E8B3-5F87D8CA4A04}"/>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375818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8D5471A6-48A7-7F88-8EDF-E0FFB45E0A58}"/>
              </a:ext>
            </a:extLst>
          </p:cNvPr>
          <p:cNvSpPr>
            <a:spLocks/>
          </p:cNvSpPr>
          <p:nvPr userDrawn="1"/>
        </p:nvSpPr>
        <p:spPr>
          <a:xfrm>
            <a:off x="0" y="0"/>
            <a:ext cx="12192000" cy="819150"/>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BBC9C4C6-132D-10FD-03A4-574168D04431}"/>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1787E1E4-1D68-37F4-FD0E-FCF2D117650D}"/>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875F77B-9954-5683-ABB4-7A2D68DB7F6B}"/>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5" name="フッター プレースホルダー 4">
            <a:extLst>
              <a:ext uri="{FF2B5EF4-FFF2-40B4-BE49-F238E27FC236}">
                <a16:creationId xmlns:a16="http://schemas.microsoft.com/office/drawing/2014/main" id="{626ECB27-D46E-B41B-3D4F-9F4DCB6BE72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CA82058-215B-77C8-2D5E-33C70FE7AC38}"/>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pic>
        <p:nvPicPr>
          <p:cNvPr id="10" name="グラフィックス 9" descr="スーツケース 単色塗りつぶし">
            <a:extLst>
              <a:ext uri="{FF2B5EF4-FFF2-40B4-BE49-F238E27FC236}">
                <a16:creationId xmlns:a16="http://schemas.microsoft.com/office/drawing/2014/main" id="{30968C4D-49A0-B349-F562-047B4F204D6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539537" y="130492"/>
            <a:ext cx="558165" cy="558165"/>
          </a:xfrm>
          <a:prstGeom prst="rect">
            <a:avLst/>
          </a:prstGeom>
        </p:spPr>
      </p:pic>
      <p:sp>
        <p:nvSpPr>
          <p:cNvPr id="8" name="Rectangle 6">
            <a:extLst>
              <a:ext uri="{FF2B5EF4-FFF2-40B4-BE49-F238E27FC236}">
                <a16:creationId xmlns:a16="http://schemas.microsoft.com/office/drawing/2014/main" id="{1B3DD8EA-62C4-4425-A057-CD31F3FF312B}"/>
              </a:ext>
            </a:extLst>
          </p:cNvPr>
          <p:cNvSpPr txBox="1">
            <a:spLocks/>
          </p:cNvSpPr>
          <p:nvPr userDrawn="1"/>
        </p:nvSpPr>
        <p:spPr bwMode="auto">
          <a:xfrm>
            <a:off x="11415058" y="276225"/>
            <a:ext cx="812800" cy="266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ja-JP"/>
            </a:defPPr>
            <a:lvl1pPr marL="0" algn="l" defTabSz="914400" rtl="0" eaLnBrk="1" latinLnBrk="0" hangingPunct="1">
              <a:defRPr kumimoji="1" sz="1600" b="0" i="0" kern="1200" smtClean="0">
                <a:solidFill>
                  <a:schemeClr val="tx1"/>
                </a:solidFill>
                <a:latin typeface="+mn-lt"/>
                <a:ea typeface="+mn-ea"/>
                <a:cs typeface="Arial" panose="020B0604020202020204" pitchFamily="34" charset="0"/>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defRPr/>
            </a:pPr>
            <a:fld id="{89729474-5A6E-4DDE-BED9-7C2680098F54}" type="slidenum">
              <a:rPr lang="en-US" altLang="ja-JP" b="1" smtClean="0">
                <a:solidFill>
                  <a:schemeClr val="tx1"/>
                </a:solidFill>
                <a:latin typeface="Arial" panose="020B0604020202020204" pitchFamily="34" charset="0"/>
                <a:cs typeface="Arial" panose="020B0604020202020204" pitchFamily="34" charset="0"/>
              </a:rPr>
              <a:pPr algn="ctr">
                <a:defRPr/>
              </a:pPr>
              <a:t>‹#›</a:t>
            </a:fld>
            <a:endParaRPr lang="en-US" altLang="ja-JP" b="1" dirty="0">
              <a:solidFill>
                <a:schemeClr val="tx1"/>
              </a:solidFill>
              <a:latin typeface="Arial" panose="020B0604020202020204" pitchFamily="34" charset="0"/>
              <a:cs typeface="Arial" panose="020B0604020202020204" pitchFamily="34" charset="0"/>
            </a:endParaRPr>
          </a:p>
        </p:txBody>
      </p:sp>
      <p:sp>
        <p:nvSpPr>
          <p:cNvPr id="9" name="正方形/長方形 8">
            <a:extLst>
              <a:ext uri="{FF2B5EF4-FFF2-40B4-BE49-F238E27FC236}">
                <a16:creationId xmlns:a16="http://schemas.microsoft.com/office/drawing/2014/main" id="{50BD7412-9C0B-FAA5-BEB6-A1FFB10D2F42}"/>
              </a:ext>
            </a:extLst>
          </p:cNvPr>
          <p:cNvSpPr/>
          <p:nvPr userDrawn="1"/>
        </p:nvSpPr>
        <p:spPr>
          <a:xfrm>
            <a:off x="-4887686" y="-52071"/>
            <a:ext cx="4049486" cy="6910071"/>
          </a:xfrm>
          <a:prstGeom prst="rect">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400617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B0031C-9056-8111-A1CC-9F932259103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61917A8-2710-4CF9-BFEA-9F3393C9FFD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1880893D-428C-806A-BAEA-D11A4EAA540A}"/>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5" name="フッター プレースホルダー 4">
            <a:extLst>
              <a:ext uri="{FF2B5EF4-FFF2-40B4-BE49-F238E27FC236}">
                <a16:creationId xmlns:a16="http://schemas.microsoft.com/office/drawing/2014/main" id="{93268D6F-223B-FE05-655F-750175B5F0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D3FE81-E8B0-E8F0-694B-EDADDB054277}"/>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129370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67598C-53E8-12DA-CA0D-F4A78B337346}"/>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0DA4FA0A-F857-37DB-EE86-12F4395B18B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42532A5-902D-8BC6-E609-E180719F359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68DF138-29F6-0E8B-621D-5E16C72279C3}"/>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6" name="フッター プレースホルダー 5">
            <a:extLst>
              <a:ext uri="{FF2B5EF4-FFF2-40B4-BE49-F238E27FC236}">
                <a16:creationId xmlns:a16="http://schemas.microsoft.com/office/drawing/2014/main" id="{3B844780-024E-3723-478F-5DD5C2688A1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9178355-8A5C-826E-C07F-B8F557C90035}"/>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2481593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F1F799E-7D08-0C82-0C86-2536ADB504D5}"/>
              </a:ext>
            </a:extLst>
          </p:cNvPr>
          <p:cNvSpPr>
            <a:spLocks noGrp="1"/>
          </p:cNvSpPr>
          <p:nvPr>
            <p:ph type="title"/>
          </p:nvPr>
        </p:nvSpPr>
        <p:spPr>
          <a:xfrm>
            <a:off x="839788" y="365125"/>
            <a:ext cx="10515600" cy="1325563"/>
          </a:xfrm>
          <a:prstGeom prst="rect">
            <a:avLst/>
          </a:prstGeo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F3D6C35-2E13-7ABA-CF39-E5ACF6813A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E0FE417-362D-1B3C-637A-419920C9614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85EE301-3E71-23AC-9999-35108A6E01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A40006EC-5E0D-3B1D-005B-FD398F9C17BD}"/>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5140ABE2-8B6F-F6D2-9BB7-12C3A811D70B}"/>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8" name="フッター プレースホルダー 7">
            <a:extLst>
              <a:ext uri="{FF2B5EF4-FFF2-40B4-BE49-F238E27FC236}">
                <a16:creationId xmlns:a16="http://schemas.microsoft.com/office/drawing/2014/main" id="{3870690D-9CFE-06A0-3C91-9FA091DB9983}"/>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4964B34-A5ED-34F6-77A0-0027C7EBB3A0}"/>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3960742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CF785FC-0859-DEE7-A6B2-B96AE2D783F3}"/>
              </a:ext>
            </a:extLst>
          </p:cNvPr>
          <p:cNvSpPr>
            <a:spLocks noGrp="1"/>
          </p:cNvSpPr>
          <p:nvPr>
            <p:ph type="title"/>
          </p:nvPr>
        </p:nvSpPr>
        <p:spPr>
          <a:xfrm>
            <a:off x="838200" y="365125"/>
            <a:ext cx="10515600" cy="1325563"/>
          </a:xfrm>
          <a:prstGeom prst="rect">
            <a:avLst/>
          </a:prstGeom>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039C800F-7ED4-9FCE-28AE-4243A9B38C9E}"/>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4" name="フッター プレースホルダー 3">
            <a:extLst>
              <a:ext uri="{FF2B5EF4-FFF2-40B4-BE49-F238E27FC236}">
                <a16:creationId xmlns:a16="http://schemas.microsoft.com/office/drawing/2014/main" id="{761547E0-48D7-39A5-7E0A-1DA4ABEFE0D1}"/>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A09E9D2E-7490-0DE6-8312-4DA1B498916D}"/>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28846918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C856EC-E2EC-E62D-E4E2-C412B25B3E3C}"/>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3" name="フッター プレースホルダー 2">
            <a:extLst>
              <a:ext uri="{FF2B5EF4-FFF2-40B4-BE49-F238E27FC236}">
                <a16:creationId xmlns:a16="http://schemas.microsoft.com/office/drawing/2014/main" id="{308A398C-0FBE-8083-6CED-DA838C71629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B38DE162-7AC9-818F-13BD-E92F5EEDB242}"/>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157048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56A76B-91DC-B417-F422-2FEA3C1D12B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1856F20-26E2-7167-2391-58ABD1B36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0A9F924-897E-836E-FE5C-23EB28E465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A6AAC602-3F96-62AB-A587-853A806725AB}"/>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6" name="フッター プレースホルダー 5">
            <a:extLst>
              <a:ext uri="{FF2B5EF4-FFF2-40B4-BE49-F238E27FC236}">
                <a16:creationId xmlns:a16="http://schemas.microsoft.com/office/drawing/2014/main" id="{2A2CF30A-4046-A8EE-45F1-2E128C5334C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FC6D532-E59D-B20A-B0F3-5CB1EF267165}"/>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338473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E0482BC-9619-AC9B-C323-AD5447FF2B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628548E0-61D8-6B98-2D93-A59D243BDA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34AD888-1B3D-9F66-FCB9-5F3CB9AC89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0AF1A8E-8F84-409D-4169-77A1D5E07254}"/>
              </a:ext>
            </a:extLst>
          </p:cNvPr>
          <p:cNvSpPr>
            <a:spLocks noGrp="1"/>
          </p:cNvSpPr>
          <p:nvPr>
            <p:ph type="dt" sz="half" idx="10"/>
          </p:nvPr>
        </p:nvSpPr>
        <p:spPr/>
        <p:txBody>
          <a:bodyPr/>
          <a:lstStyle/>
          <a:p>
            <a:fld id="{D6A1CEBC-E352-774E-A513-E1C0489A2569}" type="datetimeFigureOut">
              <a:rPr kumimoji="1" lang="ja-JP" altLang="en-US" smtClean="0"/>
              <a:t>2025/6/21</a:t>
            </a:fld>
            <a:endParaRPr kumimoji="1" lang="ja-JP" altLang="en-US"/>
          </a:p>
        </p:txBody>
      </p:sp>
      <p:sp>
        <p:nvSpPr>
          <p:cNvPr id="6" name="フッター プレースホルダー 5">
            <a:extLst>
              <a:ext uri="{FF2B5EF4-FFF2-40B4-BE49-F238E27FC236}">
                <a16:creationId xmlns:a16="http://schemas.microsoft.com/office/drawing/2014/main" id="{F471FAC0-5E5E-8E03-B310-5C00F4E6F0B1}"/>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E1BF01B-BD71-2040-E0FA-F1C9E08E8D68}"/>
              </a:ext>
            </a:extLst>
          </p:cNvPr>
          <p:cNvSpPr>
            <a:spLocks noGrp="1"/>
          </p:cNvSpPr>
          <p:nvPr>
            <p:ph type="sldNum" sz="quarter" idx="12"/>
          </p:nvPr>
        </p:nvSpPr>
        <p:spPr/>
        <p:txBody>
          <a:body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3890799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EEF55231-8DCD-8015-572A-FAA8F5390E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52DDF7EC-7729-2CAF-F476-82BD564FE4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DE74FE9-9656-71BC-6DBB-3E37D8D17B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A1CEBC-E352-774E-A513-E1C0489A2569}" type="datetimeFigureOut">
              <a:rPr kumimoji="1" lang="ja-JP" altLang="en-US" smtClean="0"/>
              <a:t>2025/6/21</a:t>
            </a:fld>
            <a:endParaRPr kumimoji="1" lang="ja-JP" altLang="en-US"/>
          </a:p>
        </p:txBody>
      </p:sp>
      <p:sp>
        <p:nvSpPr>
          <p:cNvPr id="5" name="フッター プレースホルダー 4">
            <a:extLst>
              <a:ext uri="{FF2B5EF4-FFF2-40B4-BE49-F238E27FC236}">
                <a16:creationId xmlns:a16="http://schemas.microsoft.com/office/drawing/2014/main" id="{5F88C35C-C0AE-B504-1D33-1AE4C5B46B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40A685E-234D-F949-3CA4-B8F3D8C038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EDEC433-6904-404B-9746-30DBE3F017CC}" type="slidenum">
              <a:rPr kumimoji="1" lang="ja-JP" altLang="en-US" smtClean="0"/>
              <a:t>‹#›</a:t>
            </a:fld>
            <a:endParaRPr kumimoji="1" lang="ja-JP" altLang="en-US"/>
          </a:p>
        </p:txBody>
      </p:sp>
    </p:spTree>
    <p:extLst>
      <p:ext uri="{BB962C8B-B14F-4D97-AF65-F5344CB8AC3E}">
        <p14:creationId xmlns:p14="http://schemas.microsoft.com/office/powerpoint/2010/main" val="3837019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openxmlformats.org/officeDocument/2006/relationships/image" Target="../media/image2641.png"/><Relationship Id="rId42" Type="http://schemas.openxmlformats.org/officeDocument/2006/relationships/image" Target="../media/image62.emf"/><Relationship Id="rId47" Type="http://schemas.openxmlformats.org/officeDocument/2006/relationships/image" Target="../media/image66.emf"/><Relationship Id="rId63" Type="http://schemas.openxmlformats.org/officeDocument/2006/relationships/image" Target="../media/image84.png"/><Relationship Id="rId68" Type="http://schemas.openxmlformats.org/officeDocument/2006/relationships/image" Target="../media/image89.svg"/><Relationship Id="rId84" Type="http://schemas.openxmlformats.org/officeDocument/2006/relationships/image" Target="../media/image96.svg"/><Relationship Id="rId89" Type="http://schemas.openxmlformats.org/officeDocument/2006/relationships/image" Target="../media/image105.png"/><Relationship Id="rId71" Type="http://schemas.openxmlformats.org/officeDocument/2006/relationships/image" Target="../media/image92.png"/><Relationship Id="rId2" Type="http://schemas.openxmlformats.org/officeDocument/2006/relationships/notesSlide" Target="../notesSlides/notesSlide10.xml"/><Relationship Id="rId29" Type="http://schemas.openxmlformats.org/officeDocument/2006/relationships/image" Target="../media/image68.png"/><Relationship Id="rId24" Type="http://schemas.openxmlformats.org/officeDocument/2006/relationships/image" Target="../media/image262.png"/><Relationship Id="rId32" Type="http://schemas.openxmlformats.org/officeDocument/2006/relationships/image" Target="../media/image710.png"/><Relationship Id="rId37" Type="http://schemas.openxmlformats.org/officeDocument/2006/relationships/image" Target="../media/image76.png"/><Relationship Id="rId40" Type="http://schemas.openxmlformats.org/officeDocument/2006/relationships/image" Target="../media/image60.emf"/><Relationship Id="rId45" Type="http://schemas.openxmlformats.org/officeDocument/2006/relationships/image" Target="../media/image64.png"/><Relationship Id="rId53" Type="http://schemas.openxmlformats.org/officeDocument/2006/relationships/image" Target="../media/image77.png"/><Relationship Id="rId58" Type="http://schemas.openxmlformats.org/officeDocument/2006/relationships/image" Target="../media/image103.svg"/><Relationship Id="rId66" Type="http://schemas.openxmlformats.org/officeDocument/2006/relationships/image" Target="../media/image87.png"/><Relationship Id="rId74" Type="http://schemas.openxmlformats.org/officeDocument/2006/relationships/image" Target="../media/image94.emf"/><Relationship Id="rId79" Type="http://schemas.openxmlformats.org/officeDocument/2006/relationships/image" Target="../media/image37.png"/><Relationship Id="rId87" Type="http://schemas.openxmlformats.org/officeDocument/2006/relationships/image" Target="../media/image18.png"/><Relationship Id="rId61" Type="http://schemas.openxmlformats.org/officeDocument/2006/relationships/image" Target="../media/image81.png"/><Relationship Id="rId82" Type="http://schemas.openxmlformats.org/officeDocument/2006/relationships/image" Target="../media/image46.svg"/><Relationship Id="rId90" Type="http://schemas.openxmlformats.org/officeDocument/2006/relationships/image" Target="../media/image106.svg"/><Relationship Id="rId27" Type="http://schemas.openxmlformats.org/officeDocument/2006/relationships/image" Target="../media/image265.png"/><Relationship Id="rId30" Type="http://schemas.openxmlformats.org/officeDocument/2006/relationships/image" Target="../media/image69.png"/><Relationship Id="rId35" Type="http://schemas.openxmlformats.org/officeDocument/2006/relationships/image" Target="../media/image99.png"/><Relationship Id="rId43" Type="http://schemas.openxmlformats.org/officeDocument/2006/relationships/image" Target="../media/image63.emf"/><Relationship Id="rId48" Type="http://schemas.openxmlformats.org/officeDocument/2006/relationships/image" Target="../media/image67.png"/><Relationship Id="rId56" Type="http://schemas.openxmlformats.org/officeDocument/2006/relationships/image" Target="../media/image101.svg"/><Relationship Id="rId64" Type="http://schemas.openxmlformats.org/officeDocument/2006/relationships/image" Target="../media/image85.svg"/><Relationship Id="rId69" Type="http://schemas.openxmlformats.org/officeDocument/2006/relationships/image" Target="../media/image90.png"/><Relationship Id="rId77" Type="http://schemas.openxmlformats.org/officeDocument/2006/relationships/image" Target="../media/image41.png"/><Relationship Id="rId51" Type="http://schemas.openxmlformats.org/officeDocument/2006/relationships/image" Target="../media/image74.png"/><Relationship Id="rId72" Type="http://schemas.openxmlformats.org/officeDocument/2006/relationships/image" Target="../media/image93.svg"/><Relationship Id="rId80" Type="http://schemas.openxmlformats.org/officeDocument/2006/relationships/image" Target="../media/image38.svg"/><Relationship Id="rId85" Type="http://schemas.openxmlformats.org/officeDocument/2006/relationships/image" Target="../media/image97.emf"/><Relationship Id="rId25" Type="http://schemas.openxmlformats.org/officeDocument/2006/relationships/image" Target="../media/image2630.png"/><Relationship Id="rId33" Type="http://schemas.openxmlformats.org/officeDocument/2006/relationships/image" Target="../media/image72.png"/><Relationship Id="rId46" Type="http://schemas.openxmlformats.org/officeDocument/2006/relationships/image" Target="../media/image65.png"/><Relationship Id="rId59" Type="http://schemas.openxmlformats.org/officeDocument/2006/relationships/image" Target="../media/image56.png"/><Relationship Id="rId67" Type="http://schemas.openxmlformats.org/officeDocument/2006/relationships/image" Target="../media/image88.png"/><Relationship Id="rId41" Type="http://schemas.openxmlformats.org/officeDocument/2006/relationships/image" Target="../media/image61.emf"/><Relationship Id="rId54" Type="http://schemas.openxmlformats.org/officeDocument/2006/relationships/image" Target="../media/image79.png"/><Relationship Id="rId62" Type="http://schemas.openxmlformats.org/officeDocument/2006/relationships/image" Target="../media/image82.svg"/><Relationship Id="rId70" Type="http://schemas.openxmlformats.org/officeDocument/2006/relationships/image" Target="../media/image91.svg"/><Relationship Id="rId75" Type="http://schemas.openxmlformats.org/officeDocument/2006/relationships/image" Target="../media/image29.png"/><Relationship Id="rId83" Type="http://schemas.openxmlformats.org/officeDocument/2006/relationships/image" Target="../media/image95.png"/><Relationship Id="rId88" Type="http://schemas.openxmlformats.org/officeDocument/2006/relationships/image" Target="../media/image19.svg"/><Relationship Id="rId1" Type="http://schemas.openxmlformats.org/officeDocument/2006/relationships/slideLayout" Target="../slideLayouts/slideLayout2.xml"/><Relationship Id="rId23" Type="http://schemas.openxmlformats.org/officeDocument/2006/relationships/image" Target="../media/image261.png"/><Relationship Id="rId28" Type="http://schemas.openxmlformats.org/officeDocument/2006/relationships/image" Target="../media/image266.png"/><Relationship Id="rId36" Type="http://schemas.openxmlformats.org/officeDocument/2006/relationships/image" Target="../media/image59.emf"/><Relationship Id="rId49" Type="http://schemas.openxmlformats.org/officeDocument/2006/relationships/image" Target="../media/image68.svg"/><Relationship Id="rId57" Type="http://schemas.openxmlformats.org/officeDocument/2006/relationships/image" Target="../media/image102.png"/><Relationship Id="rId31" Type="http://schemas.openxmlformats.org/officeDocument/2006/relationships/image" Target="../media/image70.png"/><Relationship Id="rId44" Type="http://schemas.openxmlformats.org/officeDocument/2006/relationships/image" Target="../media/image83.png"/><Relationship Id="rId52" Type="http://schemas.openxmlformats.org/officeDocument/2006/relationships/image" Target="../media/image75.svg"/><Relationship Id="rId60" Type="http://schemas.openxmlformats.org/officeDocument/2006/relationships/image" Target="../media/image80.png"/><Relationship Id="rId65" Type="http://schemas.openxmlformats.org/officeDocument/2006/relationships/image" Target="../media/image86.png"/><Relationship Id="rId73" Type="http://schemas.openxmlformats.org/officeDocument/2006/relationships/image" Target="../media/image104.emf"/><Relationship Id="rId78" Type="http://schemas.openxmlformats.org/officeDocument/2006/relationships/image" Target="../media/image42.svg"/><Relationship Id="rId81" Type="http://schemas.openxmlformats.org/officeDocument/2006/relationships/image" Target="../media/image45.png"/><Relationship Id="rId86" Type="http://schemas.openxmlformats.org/officeDocument/2006/relationships/image" Target="../media/image14.png"/><Relationship Id="rId39" Type="http://schemas.openxmlformats.org/officeDocument/2006/relationships/image" Target="../media/image78.png"/><Relationship Id="rId34" Type="http://schemas.openxmlformats.org/officeDocument/2006/relationships/image" Target="../media/image73.png"/><Relationship Id="rId50" Type="http://schemas.openxmlformats.org/officeDocument/2006/relationships/image" Target="../media/image72.svg"/><Relationship Id="rId55" Type="http://schemas.openxmlformats.org/officeDocument/2006/relationships/image" Target="../media/image100.png"/><Relationship Id="rId76" Type="http://schemas.openxmlformats.org/officeDocument/2006/relationships/image" Target="../media/image30.svg"/></Relationships>
</file>

<file path=ppt/slides/_rels/slide11.xml.rels><?xml version="1.0" encoding="UTF-8" standalone="yes"?>
<Relationships xmlns="http://schemas.openxmlformats.org/package/2006/relationships"><Relationship Id="rId26" Type="http://schemas.openxmlformats.org/officeDocument/2006/relationships/image" Target="../media/image2641.png"/><Relationship Id="rId34" Type="http://schemas.openxmlformats.org/officeDocument/2006/relationships/image" Target="../media/image63.emf"/><Relationship Id="rId47" Type="http://schemas.openxmlformats.org/officeDocument/2006/relationships/image" Target="../media/image66.emf"/><Relationship Id="rId50" Type="http://schemas.openxmlformats.org/officeDocument/2006/relationships/image" Target="../media/image71.png"/><Relationship Id="rId55" Type="http://schemas.openxmlformats.org/officeDocument/2006/relationships/image" Target="../media/image79.png"/><Relationship Id="rId63" Type="http://schemas.openxmlformats.org/officeDocument/2006/relationships/image" Target="../media/image82.svg"/><Relationship Id="rId68" Type="http://schemas.openxmlformats.org/officeDocument/2006/relationships/image" Target="../media/image88.png"/><Relationship Id="rId76" Type="http://schemas.openxmlformats.org/officeDocument/2006/relationships/image" Target="../media/image30.svg"/><Relationship Id="rId84" Type="http://schemas.openxmlformats.org/officeDocument/2006/relationships/image" Target="../media/image96.svg"/><Relationship Id="rId89" Type="http://schemas.openxmlformats.org/officeDocument/2006/relationships/image" Target="../media/image106.svg"/><Relationship Id="rId71" Type="http://schemas.openxmlformats.org/officeDocument/2006/relationships/image" Target="../media/image91.svg"/><Relationship Id="rId2" Type="http://schemas.openxmlformats.org/officeDocument/2006/relationships/notesSlide" Target="../notesSlides/notesSlide11.xml"/><Relationship Id="rId29" Type="http://schemas.openxmlformats.org/officeDocument/2006/relationships/image" Target="../media/image99.png"/><Relationship Id="rId24" Type="http://schemas.openxmlformats.org/officeDocument/2006/relationships/image" Target="../media/image262.png"/><Relationship Id="rId32" Type="http://schemas.openxmlformats.org/officeDocument/2006/relationships/image" Target="../media/image61.emf"/><Relationship Id="rId45" Type="http://schemas.openxmlformats.org/officeDocument/2006/relationships/image" Target="../media/image64.png"/><Relationship Id="rId53" Type="http://schemas.openxmlformats.org/officeDocument/2006/relationships/image" Target="../media/image75.svg"/><Relationship Id="rId58" Type="http://schemas.openxmlformats.org/officeDocument/2006/relationships/image" Target="../media/image102.png"/><Relationship Id="rId66" Type="http://schemas.openxmlformats.org/officeDocument/2006/relationships/image" Target="../media/image86.png"/><Relationship Id="rId74" Type="http://schemas.openxmlformats.org/officeDocument/2006/relationships/image" Target="../media/image94.emf"/><Relationship Id="rId79" Type="http://schemas.openxmlformats.org/officeDocument/2006/relationships/image" Target="../media/image37.png"/><Relationship Id="rId87" Type="http://schemas.openxmlformats.org/officeDocument/2006/relationships/image" Target="../media/image19.svg"/><Relationship Id="rId61" Type="http://schemas.openxmlformats.org/officeDocument/2006/relationships/image" Target="../media/image80.png"/><Relationship Id="rId82" Type="http://schemas.openxmlformats.org/officeDocument/2006/relationships/image" Target="../media/image46.svg"/><Relationship Id="rId90" Type="http://schemas.openxmlformats.org/officeDocument/2006/relationships/image" Target="../media/image14.png"/><Relationship Id="rId27" Type="http://schemas.openxmlformats.org/officeDocument/2006/relationships/image" Target="../media/image265.png"/><Relationship Id="rId30" Type="http://schemas.openxmlformats.org/officeDocument/2006/relationships/image" Target="../media/image59.emf"/><Relationship Id="rId48" Type="http://schemas.openxmlformats.org/officeDocument/2006/relationships/image" Target="../media/image67.png"/><Relationship Id="rId56" Type="http://schemas.openxmlformats.org/officeDocument/2006/relationships/image" Target="../media/image100.png"/><Relationship Id="rId64" Type="http://schemas.openxmlformats.org/officeDocument/2006/relationships/image" Target="../media/image84.png"/><Relationship Id="rId69" Type="http://schemas.openxmlformats.org/officeDocument/2006/relationships/image" Target="../media/image89.svg"/><Relationship Id="rId77" Type="http://schemas.openxmlformats.org/officeDocument/2006/relationships/image" Target="../media/image41.png"/><Relationship Id="rId51" Type="http://schemas.openxmlformats.org/officeDocument/2006/relationships/image" Target="../media/image72.svg"/><Relationship Id="rId72" Type="http://schemas.openxmlformats.org/officeDocument/2006/relationships/image" Target="../media/image92.png"/><Relationship Id="rId80" Type="http://schemas.openxmlformats.org/officeDocument/2006/relationships/image" Target="../media/image38.svg"/><Relationship Id="rId85" Type="http://schemas.openxmlformats.org/officeDocument/2006/relationships/image" Target="../media/image97.emf"/><Relationship Id="rId25" Type="http://schemas.openxmlformats.org/officeDocument/2006/relationships/image" Target="../media/image2630.png"/><Relationship Id="rId33" Type="http://schemas.openxmlformats.org/officeDocument/2006/relationships/image" Target="../media/image62.emf"/><Relationship Id="rId46" Type="http://schemas.openxmlformats.org/officeDocument/2006/relationships/image" Target="../media/image65.png"/><Relationship Id="rId59" Type="http://schemas.openxmlformats.org/officeDocument/2006/relationships/image" Target="../media/image103.svg"/><Relationship Id="rId67" Type="http://schemas.openxmlformats.org/officeDocument/2006/relationships/image" Target="../media/image87.png"/><Relationship Id="rId54" Type="http://schemas.openxmlformats.org/officeDocument/2006/relationships/image" Target="../media/image77.png"/><Relationship Id="rId62" Type="http://schemas.openxmlformats.org/officeDocument/2006/relationships/image" Target="../media/image81.png"/><Relationship Id="rId70" Type="http://schemas.openxmlformats.org/officeDocument/2006/relationships/image" Target="../media/image90.png"/><Relationship Id="rId75" Type="http://schemas.openxmlformats.org/officeDocument/2006/relationships/image" Target="../media/image29.png"/><Relationship Id="rId83" Type="http://schemas.openxmlformats.org/officeDocument/2006/relationships/image" Target="../media/image95.png"/><Relationship Id="rId88" Type="http://schemas.openxmlformats.org/officeDocument/2006/relationships/image" Target="../media/image105.png"/><Relationship Id="rId91" Type="http://schemas.openxmlformats.org/officeDocument/2006/relationships/image" Target="../media/image98.emf"/><Relationship Id="rId1" Type="http://schemas.openxmlformats.org/officeDocument/2006/relationships/slideLayout" Target="../slideLayouts/slideLayout2.xml"/><Relationship Id="rId23" Type="http://schemas.openxmlformats.org/officeDocument/2006/relationships/image" Target="../media/image261.png"/><Relationship Id="rId28" Type="http://schemas.openxmlformats.org/officeDocument/2006/relationships/image" Target="../media/image266.png"/><Relationship Id="rId49" Type="http://schemas.openxmlformats.org/officeDocument/2006/relationships/image" Target="../media/image68.svg"/><Relationship Id="rId57" Type="http://schemas.openxmlformats.org/officeDocument/2006/relationships/image" Target="../media/image101.svg"/><Relationship Id="rId31" Type="http://schemas.openxmlformats.org/officeDocument/2006/relationships/image" Target="../media/image60.emf"/><Relationship Id="rId44" Type="http://schemas.openxmlformats.org/officeDocument/2006/relationships/image" Target="../media/image83.png"/><Relationship Id="rId52" Type="http://schemas.openxmlformats.org/officeDocument/2006/relationships/image" Target="../media/image74.png"/><Relationship Id="rId60" Type="http://schemas.openxmlformats.org/officeDocument/2006/relationships/image" Target="../media/image56.png"/><Relationship Id="rId65" Type="http://schemas.openxmlformats.org/officeDocument/2006/relationships/image" Target="../media/image85.svg"/><Relationship Id="rId73" Type="http://schemas.openxmlformats.org/officeDocument/2006/relationships/image" Target="../media/image93.svg"/><Relationship Id="rId78" Type="http://schemas.openxmlformats.org/officeDocument/2006/relationships/image" Target="../media/image42.svg"/><Relationship Id="rId81" Type="http://schemas.openxmlformats.org/officeDocument/2006/relationships/image" Target="../media/image45.png"/><Relationship Id="rId86" Type="http://schemas.openxmlformats.org/officeDocument/2006/relationships/image" Target="../media/image18.png"/></Relationships>
</file>

<file path=ppt/slides/_rels/slide12.xml.rels><?xml version="1.0" encoding="UTF-8" standalone="yes"?>
<Relationships xmlns="http://schemas.openxmlformats.org/package/2006/relationships"><Relationship Id="rId47" Type="http://schemas.openxmlformats.org/officeDocument/2006/relationships/image" Target="../media/image66.emf"/><Relationship Id="rId50" Type="http://schemas.openxmlformats.org/officeDocument/2006/relationships/image" Target="../media/image71.png"/><Relationship Id="rId55" Type="http://schemas.openxmlformats.org/officeDocument/2006/relationships/image" Target="../media/image79.png"/><Relationship Id="rId63" Type="http://schemas.openxmlformats.org/officeDocument/2006/relationships/image" Target="../media/image87.png"/><Relationship Id="rId68" Type="http://schemas.openxmlformats.org/officeDocument/2006/relationships/image" Target="../media/image92.png"/><Relationship Id="rId7" Type="http://schemas.openxmlformats.org/officeDocument/2006/relationships/image" Target="../media/image62.emf"/><Relationship Id="rId46" Type="http://schemas.openxmlformats.org/officeDocument/2006/relationships/image" Target="../media/image65.png"/><Relationship Id="rId59" Type="http://schemas.openxmlformats.org/officeDocument/2006/relationships/image" Target="../media/image82.svg"/><Relationship Id="rId67" Type="http://schemas.openxmlformats.org/officeDocument/2006/relationships/image" Target="../media/image91.svg"/><Relationship Id="rId71" Type="http://schemas.openxmlformats.org/officeDocument/2006/relationships/image" Target="../media/image97.emf"/><Relationship Id="rId2" Type="http://schemas.openxmlformats.org/officeDocument/2006/relationships/notesSlide" Target="../notesSlides/notesSlide12.xml"/><Relationship Id="rId54" Type="http://schemas.openxmlformats.org/officeDocument/2006/relationships/image" Target="../media/image77.png"/><Relationship Id="rId62" Type="http://schemas.openxmlformats.org/officeDocument/2006/relationships/image" Target="../media/image86.png"/><Relationship Id="rId70" Type="http://schemas.openxmlformats.org/officeDocument/2006/relationships/image" Target="../media/image94.emf"/><Relationship Id="rId75" Type="http://schemas.openxmlformats.org/officeDocument/2006/relationships/image" Target="../media/image98.emf"/><Relationship Id="rId1" Type="http://schemas.openxmlformats.org/officeDocument/2006/relationships/slideLayout" Target="../slideLayouts/slideLayout2.xml"/><Relationship Id="rId6" Type="http://schemas.openxmlformats.org/officeDocument/2006/relationships/image" Target="../media/image61.emf"/><Relationship Id="rId45" Type="http://schemas.openxmlformats.org/officeDocument/2006/relationships/image" Target="../media/image64.png"/><Relationship Id="rId53" Type="http://schemas.openxmlformats.org/officeDocument/2006/relationships/image" Target="../media/image75.svg"/><Relationship Id="rId58" Type="http://schemas.openxmlformats.org/officeDocument/2006/relationships/image" Target="../media/image81.png"/><Relationship Id="rId66" Type="http://schemas.openxmlformats.org/officeDocument/2006/relationships/image" Target="../media/image90.png"/><Relationship Id="rId74" Type="http://schemas.openxmlformats.org/officeDocument/2006/relationships/image" Target="../media/image108.svg"/><Relationship Id="rId5" Type="http://schemas.openxmlformats.org/officeDocument/2006/relationships/image" Target="../media/image60.emf"/><Relationship Id="rId49" Type="http://schemas.openxmlformats.org/officeDocument/2006/relationships/image" Target="../media/image68.svg"/><Relationship Id="rId57" Type="http://schemas.openxmlformats.org/officeDocument/2006/relationships/image" Target="../media/image80.png"/><Relationship Id="rId61" Type="http://schemas.openxmlformats.org/officeDocument/2006/relationships/image" Target="../media/image85.svg"/><Relationship Id="rId44" Type="http://schemas.openxmlformats.org/officeDocument/2006/relationships/image" Target="../media/image83.png"/><Relationship Id="rId52" Type="http://schemas.openxmlformats.org/officeDocument/2006/relationships/image" Target="../media/image74.png"/><Relationship Id="rId60" Type="http://schemas.openxmlformats.org/officeDocument/2006/relationships/image" Target="../media/image84.png"/><Relationship Id="rId65" Type="http://schemas.openxmlformats.org/officeDocument/2006/relationships/image" Target="../media/image89.svg"/><Relationship Id="rId73" Type="http://schemas.openxmlformats.org/officeDocument/2006/relationships/image" Target="../media/image107.png"/><Relationship Id="rId4" Type="http://schemas.openxmlformats.org/officeDocument/2006/relationships/image" Target="../media/image59.emf"/><Relationship Id="rId48" Type="http://schemas.openxmlformats.org/officeDocument/2006/relationships/image" Target="../media/image67.png"/><Relationship Id="rId56" Type="http://schemas.openxmlformats.org/officeDocument/2006/relationships/image" Target="../media/image56.png"/><Relationship Id="rId64" Type="http://schemas.openxmlformats.org/officeDocument/2006/relationships/image" Target="../media/image88.png"/><Relationship Id="rId69" Type="http://schemas.openxmlformats.org/officeDocument/2006/relationships/image" Target="../media/image93.svg"/><Relationship Id="rId8" Type="http://schemas.openxmlformats.org/officeDocument/2006/relationships/image" Target="../media/image63.emf"/><Relationship Id="rId51" Type="http://schemas.openxmlformats.org/officeDocument/2006/relationships/image" Target="../media/image72.svg"/><Relationship Id="rId72" Type="http://schemas.openxmlformats.org/officeDocument/2006/relationships/image" Target="../media/image14.png"/><Relationship Id="rId3" Type="http://schemas.openxmlformats.org/officeDocument/2006/relationships/image" Target="../media/image99.png"/></Relationships>
</file>

<file path=ppt/slides/_rels/slide13.xml.rels><?xml version="1.0" encoding="UTF-8" standalone="yes"?>
<Relationships xmlns="http://schemas.openxmlformats.org/package/2006/relationships"><Relationship Id="rId18" Type="http://schemas.openxmlformats.org/officeDocument/2006/relationships/image" Target="../media/image115.png"/><Relationship Id="rId26" Type="http://schemas.openxmlformats.org/officeDocument/2006/relationships/image" Target="../media/image121.png"/><Relationship Id="rId3" Type="http://schemas.openxmlformats.org/officeDocument/2006/relationships/image" Target="../media/image109.png"/><Relationship Id="rId21" Type="http://schemas.openxmlformats.org/officeDocument/2006/relationships/image" Target="../media/image810.png"/><Relationship Id="rId7" Type="http://schemas.openxmlformats.org/officeDocument/2006/relationships/image" Target="../media/image113.png"/><Relationship Id="rId17" Type="http://schemas.openxmlformats.org/officeDocument/2006/relationships/image" Target="../media/image114.png"/><Relationship Id="rId25" Type="http://schemas.openxmlformats.org/officeDocument/2006/relationships/image" Target="../media/image120.png"/><Relationship Id="rId2" Type="http://schemas.openxmlformats.org/officeDocument/2006/relationships/notesSlide" Target="../notesSlides/notesSlide13.xml"/><Relationship Id="rId16" Type="http://schemas.openxmlformats.org/officeDocument/2006/relationships/image" Target="../media/image760.png"/><Relationship Id="rId20" Type="http://schemas.openxmlformats.org/officeDocument/2006/relationships/image" Target="../media/image800.png"/><Relationship Id="rId29"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12.png"/><Relationship Id="rId24" Type="http://schemas.openxmlformats.org/officeDocument/2006/relationships/image" Target="../media/image119.png"/><Relationship Id="rId5" Type="http://schemas.openxmlformats.org/officeDocument/2006/relationships/image" Target="../media/image111.png"/><Relationship Id="rId15" Type="http://schemas.openxmlformats.org/officeDocument/2006/relationships/image" Target="../media/image75.png"/><Relationship Id="rId23" Type="http://schemas.openxmlformats.org/officeDocument/2006/relationships/image" Target="../media/image118.png"/><Relationship Id="rId28" Type="http://schemas.openxmlformats.org/officeDocument/2006/relationships/image" Target="../media/image123.png"/><Relationship Id="rId19" Type="http://schemas.openxmlformats.org/officeDocument/2006/relationships/image" Target="../media/image116.png"/><Relationship Id="rId31" Type="http://schemas.openxmlformats.org/officeDocument/2006/relationships/image" Target="../media/image56.png"/><Relationship Id="rId4" Type="http://schemas.openxmlformats.org/officeDocument/2006/relationships/image" Target="../media/image110.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s>
</file>

<file path=ppt/slides/_rels/slide14.xml.rels><?xml version="1.0" encoding="UTF-8" standalone="yes"?>
<Relationships xmlns="http://schemas.openxmlformats.org/package/2006/relationships"><Relationship Id="rId8" Type="http://schemas.openxmlformats.org/officeDocument/2006/relationships/image" Target="../media/image129.png"/><Relationship Id="rId13" Type="http://schemas.openxmlformats.org/officeDocument/2006/relationships/image" Target="../media/image134.png"/><Relationship Id="rId3" Type="http://schemas.openxmlformats.org/officeDocument/2006/relationships/image" Target="../media/image126.png"/><Relationship Id="rId7" Type="http://schemas.openxmlformats.org/officeDocument/2006/relationships/image" Target="../media/image128.png"/><Relationship Id="rId12" Type="http://schemas.openxmlformats.org/officeDocument/2006/relationships/image" Target="../media/image1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5" Type="http://schemas.openxmlformats.org/officeDocument/2006/relationships/image" Target="../media/image27.svg"/><Relationship Id="rId10" Type="http://schemas.openxmlformats.org/officeDocument/2006/relationships/image" Target="../media/image131.png"/><Relationship Id="rId4" Type="http://schemas.openxmlformats.org/officeDocument/2006/relationships/image" Target="../media/image26.png"/><Relationship Id="rId9" Type="http://schemas.openxmlformats.org/officeDocument/2006/relationships/image" Target="../media/image130.png"/><Relationship Id="rId14" Type="http://schemas.openxmlformats.org/officeDocument/2006/relationships/image" Target="../media/image135.png"/></Relationships>
</file>

<file path=ppt/slides/_rels/slide15.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6.png"/><Relationship Id="rId7" Type="http://schemas.openxmlformats.org/officeDocument/2006/relationships/image" Target="../media/image128.png"/><Relationship Id="rId12"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6.png"/><Relationship Id="rId11" Type="http://schemas.openxmlformats.org/officeDocument/2006/relationships/image" Target="../media/image137.png"/><Relationship Id="rId5" Type="http://schemas.openxmlformats.org/officeDocument/2006/relationships/image" Target="../media/image27.svg"/><Relationship Id="rId10" Type="http://schemas.openxmlformats.org/officeDocument/2006/relationships/image" Target="../media/image132.png"/><Relationship Id="rId4" Type="http://schemas.openxmlformats.org/officeDocument/2006/relationships/image" Target="../media/image26.png"/><Relationship Id="rId9" Type="http://schemas.openxmlformats.org/officeDocument/2006/relationships/image" Target="../media/image131.png"/><Relationship Id="rId14" Type="http://schemas.openxmlformats.org/officeDocument/2006/relationships/image" Target="../media/image129.png"/></Relationships>
</file>

<file path=ppt/slides/_rels/slide16.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67.png"/><Relationship Id="rId26" Type="http://schemas.openxmlformats.org/officeDocument/2006/relationships/image" Target="../media/image156.png"/><Relationship Id="rId3" Type="http://schemas.openxmlformats.org/officeDocument/2006/relationships/image" Target="../media/image139.png"/><Relationship Id="rId21" Type="http://schemas.openxmlformats.org/officeDocument/2006/relationships/image" Target="../media/image72.sv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5" Type="http://schemas.openxmlformats.org/officeDocument/2006/relationships/image" Target="../media/image155.png"/><Relationship Id="rId2" Type="http://schemas.openxmlformats.org/officeDocument/2006/relationships/notesSlide" Target="../notesSlides/notesSlide16.xml"/><Relationship Id="rId16" Type="http://schemas.openxmlformats.org/officeDocument/2006/relationships/image" Target="../media/image152.png"/><Relationship Id="rId20"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142.png"/><Relationship Id="rId11" Type="http://schemas.openxmlformats.org/officeDocument/2006/relationships/image" Target="../media/image147.png"/><Relationship Id="rId24" Type="http://schemas.openxmlformats.org/officeDocument/2006/relationships/image" Target="../media/image154.png"/><Relationship Id="rId5" Type="http://schemas.openxmlformats.org/officeDocument/2006/relationships/image" Target="../media/image141.png"/><Relationship Id="rId15" Type="http://schemas.openxmlformats.org/officeDocument/2006/relationships/image" Target="../media/image151.png"/><Relationship Id="rId23" Type="http://schemas.openxmlformats.org/officeDocument/2006/relationships/image" Target="../media/image75.svg"/><Relationship Id="rId10" Type="http://schemas.openxmlformats.org/officeDocument/2006/relationships/image" Target="../media/image146.png"/><Relationship Id="rId19" Type="http://schemas.openxmlformats.org/officeDocument/2006/relationships/image" Target="../media/image68.svg"/><Relationship Id="rId4" Type="http://schemas.openxmlformats.org/officeDocument/2006/relationships/image" Target="../media/image140.png"/><Relationship Id="rId9" Type="http://schemas.openxmlformats.org/officeDocument/2006/relationships/image" Target="../media/image145.png"/><Relationship Id="rId14" Type="http://schemas.openxmlformats.org/officeDocument/2006/relationships/image" Target="../media/image150.png"/><Relationship Id="rId22" Type="http://schemas.openxmlformats.org/officeDocument/2006/relationships/image" Target="../media/image74.png"/><Relationship Id="rId27"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95.png"/><Relationship Id="rId3" Type="http://schemas.openxmlformats.org/officeDocument/2006/relationships/image" Target="../media/image157.png"/><Relationship Id="rId7" Type="http://schemas.openxmlformats.org/officeDocument/2006/relationships/image" Target="../media/image41.png"/><Relationship Id="rId12" Type="http://schemas.openxmlformats.org/officeDocument/2006/relationships/image" Target="../media/image46.svg"/><Relationship Id="rId2" Type="http://schemas.openxmlformats.org/officeDocument/2006/relationships/notesSlide" Target="../notesSlides/notesSlide17.xml"/><Relationship Id="rId16"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30.svg"/><Relationship Id="rId11" Type="http://schemas.openxmlformats.org/officeDocument/2006/relationships/image" Target="../media/image45.png"/><Relationship Id="rId5" Type="http://schemas.openxmlformats.org/officeDocument/2006/relationships/image" Target="../media/image29.png"/><Relationship Id="rId15" Type="http://schemas.openxmlformats.org/officeDocument/2006/relationships/image" Target="../media/image159.png"/><Relationship Id="rId10" Type="http://schemas.openxmlformats.org/officeDocument/2006/relationships/image" Target="../media/image38.svg"/><Relationship Id="rId4" Type="http://schemas.openxmlformats.org/officeDocument/2006/relationships/image" Target="../media/image158.png"/><Relationship Id="rId9" Type="http://schemas.openxmlformats.org/officeDocument/2006/relationships/image" Target="../media/image37.png"/><Relationship Id="rId14" Type="http://schemas.openxmlformats.org/officeDocument/2006/relationships/image" Target="../media/image96.svg"/></Relationships>
</file>

<file path=ppt/slides/_rels/slide18.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39.png"/><Relationship Id="rId18" Type="http://schemas.openxmlformats.org/officeDocument/2006/relationships/image" Target="../media/image164.png"/><Relationship Id="rId26" Type="http://schemas.openxmlformats.org/officeDocument/2006/relationships/image" Target="../media/image172.png"/><Relationship Id="rId3" Type="http://schemas.openxmlformats.org/officeDocument/2006/relationships/image" Target="../media/image29.png"/><Relationship Id="rId21" Type="http://schemas.openxmlformats.org/officeDocument/2006/relationships/image" Target="../media/image167.png"/><Relationship Id="rId7" Type="http://schemas.openxmlformats.org/officeDocument/2006/relationships/image" Target="../media/image37.png"/><Relationship Id="rId12" Type="http://schemas.openxmlformats.org/officeDocument/2006/relationships/image" Target="../media/image96.svg"/><Relationship Id="rId17" Type="http://schemas.openxmlformats.org/officeDocument/2006/relationships/image" Target="../media/image163.png"/><Relationship Id="rId25" Type="http://schemas.openxmlformats.org/officeDocument/2006/relationships/image" Target="../media/image171.png"/><Relationship Id="rId2" Type="http://schemas.openxmlformats.org/officeDocument/2006/relationships/notesSlide" Target="../notesSlides/notesSlide18.xml"/><Relationship Id="rId16" Type="http://schemas.openxmlformats.org/officeDocument/2006/relationships/image" Target="../media/image162.png"/><Relationship Id="rId20" Type="http://schemas.openxmlformats.org/officeDocument/2006/relationships/image" Target="../media/image166.png"/><Relationship Id="rId29"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42.svg"/><Relationship Id="rId11" Type="http://schemas.openxmlformats.org/officeDocument/2006/relationships/image" Target="../media/image95.png"/><Relationship Id="rId24" Type="http://schemas.openxmlformats.org/officeDocument/2006/relationships/image" Target="../media/image170.png"/><Relationship Id="rId5" Type="http://schemas.openxmlformats.org/officeDocument/2006/relationships/image" Target="../media/image41.png"/><Relationship Id="rId15" Type="http://schemas.openxmlformats.org/officeDocument/2006/relationships/image" Target="../media/image161.png"/><Relationship Id="rId23" Type="http://schemas.openxmlformats.org/officeDocument/2006/relationships/image" Target="../media/image169.emf"/><Relationship Id="rId28" Type="http://schemas.openxmlformats.org/officeDocument/2006/relationships/image" Target="../media/image174.png"/><Relationship Id="rId10" Type="http://schemas.openxmlformats.org/officeDocument/2006/relationships/image" Target="../media/image46.svg"/><Relationship Id="rId19" Type="http://schemas.openxmlformats.org/officeDocument/2006/relationships/image" Target="../media/image165.png"/><Relationship Id="rId31" Type="http://schemas.openxmlformats.org/officeDocument/2006/relationships/image" Target="../media/image177.png"/><Relationship Id="rId4" Type="http://schemas.openxmlformats.org/officeDocument/2006/relationships/image" Target="../media/image30.svg"/><Relationship Id="rId9" Type="http://schemas.openxmlformats.org/officeDocument/2006/relationships/image" Target="../media/image45.png"/><Relationship Id="rId14" Type="http://schemas.openxmlformats.org/officeDocument/2006/relationships/image" Target="../media/image40.svg"/><Relationship Id="rId22" Type="http://schemas.openxmlformats.org/officeDocument/2006/relationships/image" Target="../media/image168.png"/><Relationship Id="rId27" Type="http://schemas.openxmlformats.org/officeDocument/2006/relationships/image" Target="../media/image173.png"/><Relationship Id="rId30" Type="http://schemas.openxmlformats.org/officeDocument/2006/relationships/image" Target="../media/image176.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96.svg"/><Relationship Id="rId18" Type="http://schemas.openxmlformats.org/officeDocument/2006/relationships/image" Target="../media/image56.png"/><Relationship Id="rId3" Type="http://schemas.openxmlformats.org/officeDocument/2006/relationships/chart" Target="../charts/chart1.xml"/><Relationship Id="rId7" Type="http://schemas.openxmlformats.org/officeDocument/2006/relationships/image" Target="../media/image75.svg"/><Relationship Id="rId12" Type="http://schemas.openxmlformats.org/officeDocument/2006/relationships/image" Target="../media/image95.png"/><Relationship Id="rId17" Type="http://schemas.openxmlformats.org/officeDocument/2006/relationships/image" Target="../media/image38.svg"/><Relationship Id="rId2" Type="http://schemas.openxmlformats.org/officeDocument/2006/relationships/notesSlide" Target="../notesSlides/notesSlide20.xml"/><Relationship Id="rId16"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181.png"/><Relationship Id="rId5" Type="http://schemas.openxmlformats.org/officeDocument/2006/relationships/image" Target="../media/image68.svg"/><Relationship Id="rId15" Type="http://schemas.openxmlformats.org/officeDocument/2006/relationships/image" Target="../media/image30.svg"/><Relationship Id="rId10" Type="http://schemas.openxmlformats.org/officeDocument/2006/relationships/image" Target="../media/image180.png"/><Relationship Id="rId4" Type="http://schemas.openxmlformats.org/officeDocument/2006/relationships/image" Target="../media/image67.png"/><Relationship Id="rId9" Type="http://schemas.openxmlformats.org/officeDocument/2006/relationships/image" Target="../media/image179.svg"/><Relationship Id="rId14" Type="http://schemas.openxmlformats.org/officeDocument/2006/relationships/image" Target="../media/image29.png"/></Relationships>
</file>

<file path=ppt/slides/_rels/slide21.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image" Target="../media/image194.png"/><Relationship Id="rId26" Type="http://schemas.openxmlformats.org/officeDocument/2006/relationships/image" Target="../media/image202.png"/><Relationship Id="rId39" Type="http://schemas.openxmlformats.org/officeDocument/2006/relationships/image" Target="../media/image67.png"/><Relationship Id="rId21" Type="http://schemas.openxmlformats.org/officeDocument/2006/relationships/image" Target="../media/image197.png"/><Relationship Id="rId34" Type="http://schemas.openxmlformats.org/officeDocument/2006/relationships/image" Target="../media/image210.png"/><Relationship Id="rId42" Type="http://schemas.openxmlformats.org/officeDocument/2006/relationships/image" Target="../media/image75.svg"/><Relationship Id="rId47" Type="http://schemas.openxmlformats.org/officeDocument/2006/relationships/image" Target="../media/image217.png"/><Relationship Id="rId50" Type="http://schemas.openxmlformats.org/officeDocument/2006/relationships/image" Target="../media/image14.png"/><Relationship Id="rId7" Type="http://schemas.openxmlformats.org/officeDocument/2006/relationships/image" Target="../media/image184.png"/><Relationship Id="rId2" Type="http://schemas.openxmlformats.org/officeDocument/2006/relationships/notesSlide" Target="../notesSlides/notesSlide21.xml"/><Relationship Id="rId16" Type="http://schemas.openxmlformats.org/officeDocument/2006/relationships/image" Target="../media/image193.png"/><Relationship Id="rId29" Type="http://schemas.openxmlformats.org/officeDocument/2006/relationships/image" Target="../media/image205.png"/><Relationship Id="rId11" Type="http://schemas.openxmlformats.org/officeDocument/2006/relationships/image" Target="../media/image188.png"/><Relationship Id="rId24" Type="http://schemas.openxmlformats.org/officeDocument/2006/relationships/image" Target="../media/image200.png"/><Relationship Id="rId32" Type="http://schemas.openxmlformats.org/officeDocument/2006/relationships/image" Target="../media/image208.png"/><Relationship Id="rId37" Type="http://schemas.openxmlformats.org/officeDocument/2006/relationships/image" Target="../media/image213.png"/><Relationship Id="rId40" Type="http://schemas.openxmlformats.org/officeDocument/2006/relationships/image" Target="../media/image68.svg"/><Relationship Id="rId45" Type="http://schemas.openxmlformats.org/officeDocument/2006/relationships/image" Target="../media/image215.png"/><Relationship Id="rId5" Type="http://schemas.openxmlformats.org/officeDocument/2006/relationships/image" Target="../media/image182.png"/><Relationship Id="rId15" Type="http://schemas.openxmlformats.org/officeDocument/2006/relationships/image" Target="../media/image192.png"/><Relationship Id="rId23" Type="http://schemas.openxmlformats.org/officeDocument/2006/relationships/image" Target="../media/image199.png"/><Relationship Id="rId28" Type="http://schemas.openxmlformats.org/officeDocument/2006/relationships/image" Target="../media/image204.png"/><Relationship Id="rId36" Type="http://schemas.openxmlformats.org/officeDocument/2006/relationships/image" Target="../media/image212.png"/><Relationship Id="rId49" Type="http://schemas.openxmlformats.org/officeDocument/2006/relationships/image" Target="../media/image219.png"/><Relationship Id="rId10" Type="http://schemas.openxmlformats.org/officeDocument/2006/relationships/image" Target="../media/image187.png"/><Relationship Id="rId19" Type="http://schemas.openxmlformats.org/officeDocument/2006/relationships/image" Target="../media/image195.png"/><Relationship Id="rId31" Type="http://schemas.openxmlformats.org/officeDocument/2006/relationships/image" Target="../media/image207.png"/><Relationship Id="rId44" Type="http://schemas.openxmlformats.org/officeDocument/2006/relationships/image" Target="../media/image179.svg"/><Relationship Id="rId4" Type="http://schemas.openxmlformats.org/officeDocument/2006/relationships/chart" Target="../charts/chart3.xml"/><Relationship Id="rId9" Type="http://schemas.openxmlformats.org/officeDocument/2006/relationships/image" Target="../media/image186.png"/><Relationship Id="rId14" Type="http://schemas.openxmlformats.org/officeDocument/2006/relationships/image" Target="../media/image191.png"/><Relationship Id="rId22" Type="http://schemas.openxmlformats.org/officeDocument/2006/relationships/image" Target="../media/image198.png"/><Relationship Id="rId27" Type="http://schemas.openxmlformats.org/officeDocument/2006/relationships/image" Target="../media/image203.png"/><Relationship Id="rId30" Type="http://schemas.openxmlformats.org/officeDocument/2006/relationships/image" Target="../media/image206.png"/><Relationship Id="rId35" Type="http://schemas.openxmlformats.org/officeDocument/2006/relationships/image" Target="../media/image211.png"/><Relationship Id="rId43" Type="http://schemas.openxmlformats.org/officeDocument/2006/relationships/image" Target="../media/image178.png"/><Relationship Id="rId48" Type="http://schemas.openxmlformats.org/officeDocument/2006/relationships/image" Target="../media/image218.png"/><Relationship Id="rId8" Type="http://schemas.openxmlformats.org/officeDocument/2006/relationships/image" Target="../media/image185.png"/><Relationship Id="rId3" Type="http://schemas.openxmlformats.org/officeDocument/2006/relationships/chart" Target="../charts/chart2.xml"/><Relationship Id="rId12" Type="http://schemas.openxmlformats.org/officeDocument/2006/relationships/image" Target="../media/image189.png"/><Relationship Id="rId17" Type="http://schemas.openxmlformats.org/officeDocument/2006/relationships/chart" Target="../charts/chart4.xml"/><Relationship Id="rId25" Type="http://schemas.openxmlformats.org/officeDocument/2006/relationships/image" Target="../media/image201.png"/><Relationship Id="rId33" Type="http://schemas.openxmlformats.org/officeDocument/2006/relationships/image" Target="../media/image209.png"/><Relationship Id="rId38" Type="http://schemas.openxmlformats.org/officeDocument/2006/relationships/image" Target="../media/image214.png"/><Relationship Id="rId46" Type="http://schemas.openxmlformats.org/officeDocument/2006/relationships/image" Target="../media/image216.png"/><Relationship Id="rId20" Type="http://schemas.openxmlformats.org/officeDocument/2006/relationships/image" Target="../media/image196.png"/><Relationship Id="rId41"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183.png"/></Relationships>
</file>

<file path=ppt/slides/_rels/slide2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23.emf"/><Relationship Id="rId5" Type="http://schemas.openxmlformats.org/officeDocument/2006/relationships/image" Target="../media/image222.svg"/><Relationship Id="rId4" Type="http://schemas.openxmlformats.org/officeDocument/2006/relationships/image" Target="../media/image22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20.png"/></Relationships>
</file>

<file path=ppt/slides/_rels/slide24.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image" Target="../media/image220.png"/><Relationship Id="rId7" Type="http://schemas.openxmlformats.org/officeDocument/2006/relationships/image" Target="../media/image107.png"/><Relationship Id="rId12" Type="http://schemas.openxmlformats.org/officeDocument/2006/relationships/image" Target="../media/image22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1.svg"/><Relationship Id="rId11" Type="http://schemas.openxmlformats.org/officeDocument/2006/relationships/image" Target="../media/image226.png"/><Relationship Id="rId5" Type="http://schemas.openxmlformats.org/officeDocument/2006/relationships/image" Target="../media/image100.png"/><Relationship Id="rId10" Type="http://schemas.openxmlformats.org/officeDocument/2006/relationships/image" Target="../media/image225.png"/><Relationship Id="rId4" Type="http://schemas.openxmlformats.org/officeDocument/2006/relationships/image" Target="../media/image224.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230.emf"/><Relationship Id="rId3" Type="http://schemas.openxmlformats.org/officeDocument/2006/relationships/image" Target="../media/image228.emf"/><Relationship Id="rId7" Type="http://schemas.openxmlformats.org/officeDocument/2006/relationships/image" Target="../media/image222.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223.emf"/><Relationship Id="rId4" Type="http://schemas.openxmlformats.org/officeDocument/2006/relationships/image" Target="../media/image229.png"/></Relationships>
</file>

<file path=ppt/slides/_rels/slide26.xml.rels><?xml version="1.0" encoding="UTF-8" standalone="yes"?>
<Relationships xmlns="http://schemas.openxmlformats.org/package/2006/relationships"><Relationship Id="rId3" Type="http://schemas.openxmlformats.org/officeDocument/2006/relationships/image" Target="../media/image228.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29.png"/></Relationships>
</file>

<file path=ppt/slides/_rels/slide27.xml.rels><?xml version="1.0" encoding="UTF-8" standalone="yes"?>
<Relationships xmlns="http://schemas.openxmlformats.org/package/2006/relationships"><Relationship Id="rId3" Type="http://schemas.openxmlformats.org/officeDocument/2006/relationships/image" Target="../media/image228.emf"/><Relationship Id="rId7" Type="http://schemas.openxmlformats.org/officeDocument/2006/relationships/image" Target="../media/image2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29.png"/></Relationships>
</file>

<file path=ppt/slides/_rels/slide28.xml.rels><?xml version="1.0" encoding="UTF-8" standalone="yes"?>
<Relationships xmlns="http://schemas.openxmlformats.org/package/2006/relationships"><Relationship Id="rId3" Type="http://schemas.openxmlformats.org/officeDocument/2006/relationships/image" Target="../media/image234.emf"/><Relationship Id="rId7" Type="http://schemas.openxmlformats.org/officeDocument/2006/relationships/image" Target="../media/image23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35.emf"/><Relationship Id="rId5" Type="http://schemas.openxmlformats.org/officeDocument/2006/relationships/image" Target="../media/image222.svg"/><Relationship Id="rId4" Type="http://schemas.openxmlformats.org/officeDocument/2006/relationships/image" Target="../media/image221.png"/></Relationships>
</file>

<file path=ppt/slides/_rels/slide29.xml.rels><?xml version="1.0" encoding="UTF-8" standalone="yes"?>
<Relationships xmlns="http://schemas.openxmlformats.org/package/2006/relationships"><Relationship Id="rId3" Type="http://schemas.openxmlformats.org/officeDocument/2006/relationships/image" Target="../media/image234.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6.png"/></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234.emf"/><Relationship Id="rId7" Type="http://schemas.openxmlformats.org/officeDocument/2006/relationships/image" Target="../media/image23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6.png"/></Relationships>
</file>

<file path=ppt/slides/_rels/slide31.xml.rels><?xml version="1.0" encoding="UTF-8" standalone="yes"?>
<Relationships xmlns="http://schemas.openxmlformats.org/package/2006/relationships"><Relationship Id="rId3" Type="http://schemas.openxmlformats.org/officeDocument/2006/relationships/image" Target="../media/image236.png"/><Relationship Id="rId7" Type="http://schemas.openxmlformats.org/officeDocument/2006/relationships/image" Target="../media/image23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4.emf"/></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179.svg"/><Relationship Id="rId13" Type="http://schemas.openxmlformats.org/officeDocument/2006/relationships/image" Target="../media/image239.png"/><Relationship Id="rId3" Type="http://schemas.openxmlformats.org/officeDocument/2006/relationships/image" Target="../media/image67.png"/><Relationship Id="rId7" Type="http://schemas.openxmlformats.org/officeDocument/2006/relationships/image" Target="../media/image178.png"/><Relationship Id="rId12" Type="http://schemas.openxmlformats.org/officeDocument/2006/relationships/image" Target="../media/image23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5.svg"/><Relationship Id="rId11" Type="http://schemas.openxmlformats.org/officeDocument/2006/relationships/image" Target="../media/image237.png"/><Relationship Id="rId5" Type="http://schemas.openxmlformats.org/officeDocument/2006/relationships/image" Target="../media/image74.png"/><Relationship Id="rId10" Type="http://schemas.openxmlformats.org/officeDocument/2006/relationships/image" Target="../media/image56.png"/><Relationship Id="rId4" Type="http://schemas.openxmlformats.org/officeDocument/2006/relationships/image" Target="../media/image68.svg"/><Relationship Id="rId9" Type="http://schemas.openxmlformats.org/officeDocument/2006/relationships/image" Target="../media/image224.png"/></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245.svg"/><Relationship Id="rId18" Type="http://schemas.openxmlformats.org/officeDocument/2006/relationships/image" Target="../media/image248.png"/><Relationship Id="rId3" Type="http://schemas.openxmlformats.org/officeDocument/2006/relationships/image" Target="../media/image14.png"/><Relationship Id="rId21" Type="http://schemas.openxmlformats.org/officeDocument/2006/relationships/image" Target="../media/image251.svg"/><Relationship Id="rId7" Type="http://schemas.openxmlformats.org/officeDocument/2006/relationships/image" Target="../media/image241.svg"/><Relationship Id="rId12" Type="http://schemas.openxmlformats.org/officeDocument/2006/relationships/image" Target="../media/image244.png"/><Relationship Id="rId17" Type="http://schemas.openxmlformats.org/officeDocument/2006/relationships/image" Target="../media/image247.svg"/><Relationship Id="rId25" Type="http://schemas.openxmlformats.org/officeDocument/2006/relationships/image" Target="../media/image108.svg"/><Relationship Id="rId2" Type="http://schemas.openxmlformats.org/officeDocument/2006/relationships/notesSlide" Target="../notesSlides/notesSlide34.xml"/><Relationship Id="rId16" Type="http://schemas.openxmlformats.org/officeDocument/2006/relationships/image" Target="../media/image246.png"/><Relationship Id="rId20"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240.png"/><Relationship Id="rId11" Type="http://schemas.openxmlformats.org/officeDocument/2006/relationships/image" Target="../media/image243.svg"/><Relationship Id="rId24" Type="http://schemas.openxmlformats.org/officeDocument/2006/relationships/image" Target="../media/image107.png"/><Relationship Id="rId5" Type="http://schemas.openxmlformats.org/officeDocument/2006/relationships/image" Target="../media/image68.svg"/><Relationship Id="rId15" Type="http://schemas.openxmlformats.org/officeDocument/2006/relationships/image" Target="../media/image56.png"/><Relationship Id="rId23" Type="http://schemas.openxmlformats.org/officeDocument/2006/relationships/image" Target="../media/image89.svg"/><Relationship Id="rId10" Type="http://schemas.openxmlformats.org/officeDocument/2006/relationships/image" Target="../media/image242.png"/><Relationship Id="rId19" Type="http://schemas.openxmlformats.org/officeDocument/2006/relationships/image" Target="../media/image249.svg"/><Relationship Id="rId4" Type="http://schemas.openxmlformats.org/officeDocument/2006/relationships/image" Target="../media/image67.png"/><Relationship Id="rId9" Type="http://schemas.openxmlformats.org/officeDocument/2006/relationships/image" Target="../media/image32.svg"/><Relationship Id="rId14" Type="http://schemas.openxmlformats.org/officeDocument/2006/relationships/image" Target="../media/image224.png"/><Relationship Id="rId22"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254.svg"/><Relationship Id="rId13" Type="http://schemas.openxmlformats.org/officeDocument/2006/relationships/image" Target="../media/image31.png"/><Relationship Id="rId18" Type="http://schemas.openxmlformats.org/officeDocument/2006/relationships/image" Target="../media/image30.svg"/><Relationship Id="rId3" Type="http://schemas.openxmlformats.org/officeDocument/2006/relationships/image" Target="../media/image14.png"/><Relationship Id="rId7" Type="http://schemas.openxmlformats.org/officeDocument/2006/relationships/image" Target="../media/image253.png"/><Relationship Id="rId12" Type="http://schemas.openxmlformats.org/officeDocument/2006/relationships/image" Target="../media/image258.png"/><Relationship Id="rId17" Type="http://schemas.openxmlformats.org/officeDocument/2006/relationships/image" Target="../media/image29.png"/><Relationship Id="rId2" Type="http://schemas.openxmlformats.org/officeDocument/2006/relationships/notesSlide" Target="../notesSlides/notesSlide35.xml"/><Relationship Id="rId16" Type="http://schemas.openxmlformats.org/officeDocument/2006/relationships/image" Target="../media/image260.svg"/><Relationship Id="rId1" Type="http://schemas.openxmlformats.org/officeDocument/2006/relationships/slideLayout" Target="../slideLayouts/slideLayout2.xml"/><Relationship Id="rId6" Type="http://schemas.openxmlformats.org/officeDocument/2006/relationships/image" Target="../media/image179.svg"/><Relationship Id="rId11" Type="http://schemas.openxmlformats.org/officeDocument/2006/relationships/image" Target="../media/image257.png"/><Relationship Id="rId5" Type="http://schemas.openxmlformats.org/officeDocument/2006/relationships/image" Target="../media/image178.png"/><Relationship Id="rId15" Type="http://schemas.openxmlformats.org/officeDocument/2006/relationships/image" Target="../media/image259.png"/><Relationship Id="rId10" Type="http://schemas.openxmlformats.org/officeDocument/2006/relationships/image" Target="../media/image256.svg"/><Relationship Id="rId19" Type="http://schemas.openxmlformats.org/officeDocument/2006/relationships/image" Target="../media/image263.png"/><Relationship Id="rId4" Type="http://schemas.openxmlformats.org/officeDocument/2006/relationships/image" Target="../media/image252.jpg"/><Relationship Id="rId9" Type="http://schemas.openxmlformats.org/officeDocument/2006/relationships/image" Target="../media/image255.png"/><Relationship Id="rId14" Type="http://schemas.openxmlformats.org/officeDocument/2006/relationships/image" Target="../media/image32.svg"/></Relationships>
</file>

<file path=ppt/slides/_rels/slide36.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108.svg"/><Relationship Id="rId5" Type="http://schemas.openxmlformats.org/officeDocument/2006/relationships/image" Target="../media/image22.png"/><Relationship Id="rId10" Type="http://schemas.openxmlformats.org/officeDocument/2006/relationships/image" Target="../media/image107.png"/><Relationship Id="rId4" Type="http://schemas.openxmlformats.org/officeDocument/2006/relationships/image" Target="../media/image21.svg"/><Relationship Id="rId9"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271.png"/><Relationship Id="rId13" Type="http://schemas.openxmlformats.org/officeDocument/2006/relationships/image" Target="../media/image81.png"/><Relationship Id="rId18" Type="http://schemas.openxmlformats.org/officeDocument/2006/relationships/image" Target="../media/image278.png"/><Relationship Id="rId26" Type="http://schemas.openxmlformats.org/officeDocument/2006/relationships/image" Target="../media/image286.png"/><Relationship Id="rId3" Type="http://schemas.openxmlformats.org/officeDocument/2006/relationships/image" Target="../media/image264.png"/><Relationship Id="rId21" Type="http://schemas.openxmlformats.org/officeDocument/2006/relationships/image" Target="../media/image281.png"/><Relationship Id="rId7" Type="http://schemas.openxmlformats.org/officeDocument/2006/relationships/image" Target="../media/image270.png"/><Relationship Id="rId12" Type="http://schemas.openxmlformats.org/officeDocument/2006/relationships/image" Target="../media/image56.png"/><Relationship Id="rId17" Type="http://schemas.openxmlformats.org/officeDocument/2006/relationships/image" Target="../media/image277.png"/><Relationship Id="rId25" Type="http://schemas.openxmlformats.org/officeDocument/2006/relationships/image" Target="../media/image285.png"/><Relationship Id="rId2" Type="http://schemas.openxmlformats.org/officeDocument/2006/relationships/notesSlide" Target="../notesSlides/notesSlide39.xml"/><Relationship Id="rId16" Type="http://schemas.openxmlformats.org/officeDocument/2006/relationships/image" Target="../media/image276.png"/><Relationship Id="rId20" Type="http://schemas.openxmlformats.org/officeDocument/2006/relationships/image" Target="../media/image280.png"/><Relationship Id="rId29" Type="http://schemas.openxmlformats.org/officeDocument/2006/relationships/image" Target="../media/image289.svg"/><Relationship Id="rId1" Type="http://schemas.openxmlformats.org/officeDocument/2006/relationships/slideLayout" Target="../slideLayouts/slideLayout2.xml"/><Relationship Id="rId6" Type="http://schemas.openxmlformats.org/officeDocument/2006/relationships/image" Target="../media/image269.png"/><Relationship Id="rId11" Type="http://schemas.openxmlformats.org/officeDocument/2006/relationships/image" Target="../media/image274.png"/><Relationship Id="rId24" Type="http://schemas.openxmlformats.org/officeDocument/2006/relationships/image" Target="../media/image284.png"/><Relationship Id="rId5" Type="http://schemas.openxmlformats.org/officeDocument/2006/relationships/image" Target="../media/image268.png"/><Relationship Id="rId15" Type="http://schemas.openxmlformats.org/officeDocument/2006/relationships/image" Target="../media/image275.png"/><Relationship Id="rId23" Type="http://schemas.openxmlformats.org/officeDocument/2006/relationships/image" Target="../media/image283.png"/><Relationship Id="rId28" Type="http://schemas.openxmlformats.org/officeDocument/2006/relationships/image" Target="../media/image288.png"/><Relationship Id="rId10" Type="http://schemas.openxmlformats.org/officeDocument/2006/relationships/image" Target="../media/image273.png"/><Relationship Id="rId19" Type="http://schemas.openxmlformats.org/officeDocument/2006/relationships/image" Target="../media/image279.png"/><Relationship Id="rId4" Type="http://schemas.openxmlformats.org/officeDocument/2006/relationships/image" Target="../media/image267.png"/><Relationship Id="rId9" Type="http://schemas.openxmlformats.org/officeDocument/2006/relationships/image" Target="../media/image272.png"/><Relationship Id="rId14" Type="http://schemas.openxmlformats.org/officeDocument/2006/relationships/image" Target="../media/image82.svg"/><Relationship Id="rId22" Type="http://schemas.openxmlformats.org/officeDocument/2006/relationships/image" Target="../media/image282.png"/><Relationship Id="rId27" Type="http://schemas.openxmlformats.org/officeDocument/2006/relationships/image" Target="../media/image287.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svg"/></Relationships>
</file>

<file path=ppt/slides/_rels/slide40.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image" Target="../media/image291.png"/><Relationship Id="rId7" Type="http://schemas.openxmlformats.org/officeDocument/2006/relationships/image" Target="../media/image295.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294.png"/><Relationship Id="rId5" Type="http://schemas.openxmlformats.org/officeDocument/2006/relationships/image" Target="../media/image293.png"/><Relationship Id="rId4" Type="http://schemas.openxmlformats.org/officeDocument/2006/relationships/image" Target="../media/image292.svg"/><Relationship Id="rId9" Type="http://schemas.openxmlformats.org/officeDocument/2006/relationships/image" Target="../media/image297.svg"/></Relationships>
</file>

<file path=ppt/slides/_rels/slide41.xml.rels><?xml version="1.0" encoding="UTF-8" standalone="yes"?>
<Relationships xmlns="http://schemas.openxmlformats.org/package/2006/relationships"><Relationship Id="rId8" Type="http://schemas.openxmlformats.org/officeDocument/2006/relationships/image" Target="../media/image299.png"/><Relationship Id="rId13" Type="http://schemas.openxmlformats.org/officeDocument/2006/relationships/image" Target="../media/image108.svg"/><Relationship Id="rId18" Type="http://schemas.openxmlformats.org/officeDocument/2006/relationships/image" Target="../media/image940.png"/><Relationship Id="rId3" Type="http://schemas.openxmlformats.org/officeDocument/2006/relationships/image" Target="../media/image102.png"/><Relationship Id="rId21" Type="http://schemas.openxmlformats.org/officeDocument/2006/relationships/image" Target="../media/image302.png"/><Relationship Id="rId7" Type="http://schemas.openxmlformats.org/officeDocument/2006/relationships/image" Target="../media/image298.png"/><Relationship Id="rId12" Type="http://schemas.openxmlformats.org/officeDocument/2006/relationships/image" Target="../media/image107.png"/><Relationship Id="rId17" Type="http://schemas.openxmlformats.org/officeDocument/2006/relationships/image" Target="../media/image1020.png"/><Relationship Id="rId2" Type="http://schemas.openxmlformats.org/officeDocument/2006/relationships/notesSlide" Target="../notesSlides/notesSlide40.xml"/><Relationship Id="rId16" Type="http://schemas.openxmlformats.org/officeDocument/2006/relationships/chart" Target="../charts/chart6.xml"/><Relationship Id="rId20" Type="http://schemas.openxmlformats.org/officeDocument/2006/relationships/image" Target="../media/image1002.png"/><Relationship Id="rId1" Type="http://schemas.openxmlformats.org/officeDocument/2006/relationships/slideLayout" Target="../slideLayouts/slideLayout2.xml"/><Relationship Id="rId6" Type="http://schemas.openxmlformats.org/officeDocument/2006/relationships/image" Target="../media/image600.png"/><Relationship Id="rId11" Type="http://schemas.openxmlformats.org/officeDocument/2006/relationships/image" Target="../media/image300.png"/><Relationship Id="rId15" Type="http://schemas.openxmlformats.org/officeDocument/2006/relationships/chart" Target="../charts/chart5.xml"/><Relationship Id="rId10" Type="http://schemas.openxmlformats.org/officeDocument/2006/relationships/image" Target="../media/image640.png"/><Relationship Id="rId19" Type="http://schemas.openxmlformats.org/officeDocument/2006/relationships/image" Target="../media/image103.png"/><Relationship Id="rId4" Type="http://schemas.openxmlformats.org/officeDocument/2006/relationships/image" Target="../media/image103.svg"/><Relationship Id="rId9" Type="http://schemas.openxmlformats.org/officeDocument/2006/relationships/image" Target="../media/image630.png"/><Relationship Id="rId14" Type="http://schemas.openxmlformats.org/officeDocument/2006/relationships/image" Target="../media/image301.png"/></Relationships>
</file>

<file path=ppt/slides/_rels/slide42.xml.rels><?xml version="1.0" encoding="UTF-8" standalone="yes"?>
<Relationships xmlns="http://schemas.openxmlformats.org/package/2006/relationships"><Relationship Id="rId8" Type="http://schemas.openxmlformats.org/officeDocument/2006/relationships/image" Target="../media/image306.svg"/><Relationship Id="rId13" Type="http://schemas.openxmlformats.org/officeDocument/2006/relationships/image" Target="../media/image259.png"/><Relationship Id="rId18" Type="http://schemas.openxmlformats.org/officeDocument/2006/relationships/image" Target="../media/image308.png"/><Relationship Id="rId3" Type="http://schemas.openxmlformats.org/officeDocument/2006/relationships/image" Target="../media/image74.png"/><Relationship Id="rId7" Type="http://schemas.openxmlformats.org/officeDocument/2006/relationships/image" Target="../media/image305.png"/><Relationship Id="rId12" Type="http://schemas.openxmlformats.org/officeDocument/2006/relationships/image" Target="../media/image241.svg"/><Relationship Id="rId17" Type="http://schemas.openxmlformats.org/officeDocument/2006/relationships/image" Target="../media/image307.png"/><Relationship Id="rId2" Type="http://schemas.openxmlformats.org/officeDocument/2006/relationships/notesSlide" Target="../notesSlides/notesSlide41.xml"/><Relationship Id="rId16" Type="http://schemas.openxmlformats.org/officeDocument/2006/relationships/image" Target="../media/image32.svg"/><Relationship Id="rId20"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04.svg"/><Relationship Id="rId11" Type="http://schemas.openxmlformats.org/officeDocument/2006/relationships/image" Target="../media/image240.png"/><Relationship Id="rId5" Type="http://schemas.openxmlformats.org/officeDocument/2006/relationships/image" Target="../media/image303.png"/><Relationship Id="rId15" Type="http://schemas.openxmlformats.org/officeDocument/2006/relationships/image" Target="../media/image31.png"/><Relationship Id="rId10" Type="http://schemas.openxmlformats.org/officeDocument/2006/relationships/image" Target="../media/image30.svg"/><Relationship Id="rId19" Type="http://schemas.openxmlformats.org/officeDocument/2006/relationships/image" Target="../media/image309.png"/><Relationship Id="rId4" Type="http://schemas.openxmlformats.org/officeDocument/2006/relationships/image" Target="../media/image75.svg"/><Relationship Id="rId9" Type="http://schemas.openxmlformats.org/officeDocument/2006/relationships/image" Target="../media/image29.png"/><Relationship Id="rId14" Type="http://schemas.openxmlformats.org/officeDocument/2006/relationships/image" Target="../media/image260.sv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1.svg"/><Relationship Id="rId3" Type="http://schemas.openxmlformats.org/officeDocument/2006/relationships/image" Target="../media/image28.pn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svg"/><Relationship Id="rId24" Type="http://schemas.openxmlformats.org/officeDocument/2006/relationships/image" Target="../media/image49.svg"/><Relationship Id="rId5" Type="http://schemas.openxmlformats.org/officeDocument/2006/relationships/image" Target="../media/image30.svg"/><Relationship Id="rId15" Type="http://schemas.openxmlformats.org/officeDocument/2006/relationships/image" Target="../media/image40.svg"/><Relationship Id="rId23" Type="http://schemas.openxmlformats.org/officeDocument/2006/relationships/image" Target="../media/image48.png"/><Relationship Id="rId28" Type="http://schemas.openxmlformats.org/officeDocument/2006/relationships/image" Target="../media/image53.svg"/><Relationship Id="rId10" Type="http://schemas.openxmlformats.org/officeDocument/2006/relationships/image" Target="../media/image35.png"/><Relationship Id="rId19" Type="http://schemas.openxmlformats.org/officeDocument/2006/relationships/image" Target="../media/image44.svg"/><Relationship Id="rId31" Type="http://schemas.openxmlformats.org/officeDocument/2006/relationships/image" Target="../media/image56.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png"/><Relationship Id="rId30"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8.sv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6" Type="http://schemas.openxmlformats.org/officeDocument/2006/relationships/image" Target="../media/image2641.png"/><Relationship Id="rId39" Type="http://schemas.openxmlformats.org/officeDocument/2006/relationships/image" Target="../media/image78.png"/><Relationship Id="rId34" Type="http://schemas.openxmlformats.org/officeDocument/2006/relationships/image" Target="../media/image73.png"/><Relationship Id="rId42" Type="http://schemas.openxmlformats.org/officeDocument/2006/relationships/image" Target="../media/image62.emf"/><Relationship Id="rId47" Type="http://schemas.openxmlformats.org/officeDocument/2006/relationships/image" Target="../media/image66.emf"/><Relationship Id="rId50" Type="http://schemas.openxmlformats.org/officeDocument/2006/relationships/image" Target="../media/image71.png"/><Relationship Id="rId55" Type="http://schemas.openxmlformats.org/officeDocument/2006/relationships/image" Target="../media/image79.png"/><Relationship Id="rId63" Type="http://schemas.openxmlformats.org/officeDocument/2006/relationships/image" Target="../media/image87.png"/><Relationship Id="rId68" Type="http://schemas.openxmlformats.org/officeDocument/2006/relationships/image" Target="../media/image92.png"/><Relationship Id="rId76" Type="http://schemas.openxmlformats.org/officeDocument/2006/relationships/image" Target="../media/image38.svg"/><Relationship Id="rId71" Type="http://schemas.openxmlformats.org/officeDocument/2006/relationships/image" Target="../media/image29.png"/><Relationship Id="rId2" Type="http://schemas.openxmlformats.org/officeDocument/2006/relationships/notesSlide" Target="../notesSlides/notesSlide9.xml"/><Relationship Id="rId29" Type="http://schemas.openxmlformats.org/officeDocument/2006/relationships/image" Target="../media/image68.png"/><Relationship Id="rId24" Type="http://schemas.openxmlformats.org/officeDocument/2006/relationships/image" Target="../media/image262.png"/><Relationship Id="rId37" Type="http://schemas.openxmlformats.org/officeDocument/2006/relationships/image" Target="../media/image76.png"/><Relationship Id="rId40" Type="http://schemas.openxmlformats.org/officeDocument/2006/relationships/image" Target="../media/image60.emf"/><Relationship Id="rId45" Type="http://schemas.openxmlformats.org/officeDocument/2006/relationships/image" Target="../media/image64.png"/><Relationship Id="rId53" Type="http://schemas.openxmlformats.org/officeDocument/2006/relationships/image" Target="../media/image75.svg"/><Relationship Id="rId58" Type="http://schemas.openxmlformats.org/officeDocument/2006/relationships/image" Target="../media/image81.png"/><Relationship Id="rId66" Type="http://schemas.openxmlformats.org/officeDocument/2006/relationships/image" Target="../media/image90.png"/><Relationship Id="rId74" Type="http://schemas.openxmlformats.org/officeDocument/2006/relationships/image" Target="../media/image42.svg"/><Relationship Id="rId79" Type="http://schemas.openxmlformats.org/officeDocument/2006/relationships/image" Target="../media/image95.png"/><Relationship Id="rId61" Type="http://schemas.openxmlformats.org/officeDocument/2006/relationships/image" Target="../media/image85.svg"/><Relationship Id="rId82" Type="http://schemas.openxmlformats.org/officeDocument/2006/relationships/image" Target="../media/image98.emf"/><Relationship Id="rId27" Type="http://schemas.openxmlformats.org/officeDocument/2006/relationships/image" Target="../media/image265.png"/><Relationship Id="rId30" Type="http://schemas.openxmlformats.org/officeDocument/2006/relationships/image" Target="../media/image69.png"/><Relationship Id="rId35" Type="http://schemas.openxmlformats.org/officeDocument/2006/relationships/image" Target="../media/image59.emf"/><Relationship Id="rId43" Type="http://schemas.openxmlformats.org/officeDocument/2006/relationships/image" Target="../media/image63.emf"/><Relationship Id="rId48" Type="http://schemas.openxmlformats.org/officeDocument/2006/relationships/image" Target="../media/image67.png"/><Relationship Id="rId56" Type="http://schemas.openxmlformats.org/officeDocument/2006/relationships/image" Target="../media/image56.png"/><Relationship Id="rId64" Type="http://schemas.openxmlformats.org/officeDocument/2006/relationships/image" Target="../media/image88.png"/><Relationship Id="rId69" Type="http://schemas.openxmlformats.org/officeDocument/2006/relationships/image" Target="../media/image93.svg"/><Relationship Id="rId77" Type="http://schemas.openxmlformats.org/officeDocument/2006/relationships/image" Target="../media/image45.png"/><Relationship Id="rId51" Type="http://schemas.openxmlformats.org/officeDocument/2006/relationships/image" Target="../media/image72.svg"/><Relationship Id="rId72" Type="http://schemas.openxmlformats.org/officeDocument/2006/relationships/image" Target="../media/image30.svg"/><Relationship Id="rId80" Type="http://schemas.openxmlformats.org/officeDocument/2006/relationships/image" Target="../media/image96.svg"/><Relationship Id="rId25" Type="http://schemas.openxmlformats.org/officeDocument/2006/relationships/image" Target="../media/image2630.png"/><Relationship Id="rId33" Type="http://schemas.openxmlformats.org/officeDocument/2006/relationships/image" Target="../media/image72.png"/><Relationship Id="rId46" Type="http://schemas.openxmlformats.org/officeDocument/2006/relationships/image" Target="../media/image65.png"/><Relationship Id="rId59" Type="http://schemas.openxmlformats.org/officeDocument/2006/relationships/image" Target="../media/image82.svg"/><Relationship Id="rId67" Type="http://schemas.openxmlformats.org/officeDocument/2006/relationships/image" Target="../media/image91.svg"/><Relationship Id="rId41" Type="http://schemas.openxmlformats.org/officeDocument/2006/relationships/image" Target="../media/image61.emf"/><Relationship Id="rId54" Type="http://schemas.openxmlformats.org/officeDocument/2006/relationships/image" Target="../media/image77.png"/><Relationship Id="rId62" Type="http://schemas.openxmlformats.org/officeDocument/2006/relationships/image" Target="../media/image86.png"/><Relationship Id="rId70" Type="http://schemas.openxmlformats.org/officeDocument/2006/relationships/image" Target="../media/image94.emf"/><Relationship Id="rId75" Type="http://schemas.openxmlformats.org/officeDocument/2006/relationships/image" Target="../media/image37.png"/><Relationship Id="rId1" Type="http://schemas.openxmlformats.org/officeDocument/2006/relationships/slideLayout" Target="../slideLayouts/slideLayout2.xml"/><Relationship Id="rId23" Type="http://schemas.openxmlformats.org/officeDocument/2006/relationships/image" Target="../media/image261.png"/><Relationship Id="rId28" Type="http://schemas.openxmlformats.org/officeDocument/2006/relationships/image" Target="../media/image266.png"/><Relationship Id="rId49" Type="http://schemas.openxmlformats.org/officeDocument/2006/relationships/image" Target="../media/image68.svg"/><Relationship Id="rId57" Type="http://schemas.openxmlformats.org/officeDocument/2006/relationships/image" Target="../media/image80.png"/><Relationship Id="rId31" Type="http://schemas.openxmlformats.org/officeDocument/2006/relationships/image" Target="../media/image70.png"/><Relationship Id="rId44" Type="http://schemas.openxmlformats.org/officeDocument/2006/relationships/image" Target="../media/image83.png"/><Relationship Id="rId52" Type="http://schemas.openxmlformats.org/officeDocument/2006/relationships/image" Target="../media/image74.png"/><Relationship Id="rId60" Type="http://schemas.openxmlformats.org/officeDocument/2006/relationships/image" Target="../media/image84.png"/><Relationship Id="rId65" Type="http://schemas.openxmlformats.org/officeDocument/2006/relationships/image" Target="../media/image89.svg"/><Relationship Id="rId73" Type="http://schemas.openxmlformats.org/officeDocument/2006/relationships/image" Target="../media/image41.png"/><Relationship Id="rId78" Type="http://schemas.openxmlformats.org/officeDocument/2006/relationships/image" Target="../media/image46.svg"/><Relationship Id="rId81" Type="http://schemas.openxmlformats.org/officeDocument/2006/relationships/image" Target="../media/image97.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夕日が見える道路&#10;&#10;AI によって生成されたコンテンツは間違っている可能性があります。">
            <a:extLst>
              <a:ext uri="{FF2B5EF4-FFF2-40B4-BE49-F238E27FC236}">
                <a16:creationId xmlns:a16="http://schemas.microsoft.com/office/drawing/2014/main" id="{BCABDA71-6D84-2CDE-729A-F28FACBC646E}"/>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2" name="タイトル 1">
            <a:extLst>
              <a:ext uri="{FF2B5EF4-FFF2-40B4-BE49-F238E27FC236}">
                <a16:creationId xmlns:a16="http://schemas.microsoft.com/office/drawing/2014/main" id="{55E63CC2-1F07-B184-621B-0F18647FE481}"/>
              </a:ext>
            </a:extLst>
          </p:cNvPr>
          <p:cNvSpPr>
            <a:spLocks noGrp="1"/>
          </p:cNvSpPr>
          <p:nvPr>
            <p:ph type="ctrTitle"/>
          </p:nvPr>
        </p:nvSpPr>
        <p:spPr>
          <a:xfrm>
            <a:off x="253506" y="-1257259"/>
            <a:ext cx="11938474" cy="3853547"/>
          </a:xfrm>
        </p:spPr>
        <p:txBody>
          <a:bodyPr>
            <a:normAutofit/>
          </a:bodyPr>
          <a:lstStyle/>
          <a:p>
            <a:pPr algn="l">
              <a:lnSpc>
                <a:spcPts val="4500"/>
              </a:lnSpc>
            </a:pPr>
            <a:r>
              <a:rPr kumimoji="1" lang="en" altLang="ja-JP" sz="4000" dirty="0">
                <a:solidFill>
                  <a:srgbClr val="FFFFFF"/>
                </a:solidFill>
                <a:latin typeface="Cambria" panose="02040503050406030204" pitchFamily="18" charset="0"/>
              </a:rPr>
              <a:t>The Triple Bottom Line Analysis of the Decline in Foreign Tourist Demand in Japan due to </a:t>
            </a:r>
            <a:br>
              <a:rPr kumimoji="1" lang="en" altLang="ja-JP" sz="4000" dirty="0">
                <a:solidFill>
                  <a:srgbClr val="FFFFFF"/>
                </a:solidFill>
                <a:latin typeface="Cambria" panose="02040503050406030204" pitchFamily="18" charset="0"/>
              </a:rPr>
            </a:br>
            <a:r>
              <a:rPr kumimoji="1" lang="en" altLang="ja-JP" sz="4000" dirty="0">
                <a:solidFill>
                  <a:srgbClr val="FFFFFF"/>
                </a:solidFill>
                <a:latin typeface="Cambria" panose="02040503050406030204" pitchFamily="18" charset="0"/>
              </a:rPr>
              <a:t>the COVID-19 Pandemic: </a:t>
            </a:r>
            <a:br>
              <a:rPr kumimoji="1" lang="en" altLang="ja-JP" sz="4000" dirty="0">
                <a:solidFill>
                  <a:srgbClr val="FFFFFF"/>
                </a:solidFill>
                <a:latin typeface="Cambria" panose="02040503050406030204" pitchFamily="18" charset="0"/>
              </a:rPr>
            </a:br>
            <a:r>
              <a:rPr kumimoji="1" lang="en" altLang="ja-JP" sz="4000" dirty="0">
                <a:solidFill>
                  <a:srgbClr val="FFFFFF"/>
                </a:solidFill>
                <a:latin typeface="Cambria" panose="02040503050406030204" pitchFamily="18" charset="0"/>
              </a:rPr>
              <a:t>A Counterfactual Structural Path Decomposition </a:t>
            </a:r>
            <a:endParaRPr kumimoji="1" lang="ja-JP" altLang="en-US" sz="4000">
              <a:solidFill>
                <a:srgbClr val="FFFFFF"/>
              </a:solidFill>
              <a:latin typeface="Cambria" panose="02040503050406030204" pitchFamily="18" charset="0"/>
            </a:endParaRPr>
          </a:p>
        </p:txBody>
      </p:sp>
      <p:grpSp>
        <p:nvGrpSpPr>
          <p:cNvPr id="11" name="グループ化 10">
            <a:extLst>
              <a:ext uri="{FF2B5EF4-FFF2-40B4-BE49-F238E27FC236}">
                <a16:creationId xmlns:a16="http://schemas.microsoft.com/office/drawing/2014/main" id="{724A18BC-29FF-7E3C-729B-68156A7DE970}"/>
              </a:ext>
            </a:extLst>
          </p:cNvPr>
          <p:cNvGrpSpPr/>
          <p:nvPr/>
        </p:nvGrpSpPr>
        <p:grpSpPr>
          <a:xfrm>
            <a:off x="6096000" y="5459320"/>
            <a:ext cx="6496171" cy="1398679"/>
            <a:chOff x="225779" y="5192575"/>
            <a:chExt cx="6496171" cy="1398679"/>
          </a:xfrm>
        </p:grpSpPr>
        <p:sp>
          <p:nvSpPr>
            <p:cNvPr id="8" name="Rectangle 4">
              <a:extLst>
                <a:ext uri="{FF2B5EF4-FFF2-40B4-BE49-F238E27FC236}">
                  <a16:creationId xmlns:a16="http://schemas.microsoft.com/office/drawing/2014/main" id="{20A5681B-8967-79D5-9C64-1C01F417FAA5}"/>
                </a:ext>
              </a:extLst>
            </p:cNvPr>
            <p:cNvSpPr>
              <a:spLocks noChangeArrowheads="1"/>
            </p:cNvSpPr>
            <p:nvPr/>
          </p:nvSpPr>
          <p:spPr bwMode="auto">
            <a:xfrm>
              <a:off x="225779" y="5192575"/>
              <a:ext cx="6496171"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en-US" altLang="ja-JP" sz="2800" dirty="0">
                  <a:solidFill>
                    <a:prstClr val="white"/>
                  </a:solidFill>
                  <a:latin typeface="Cambria" panose="02040503050406030204" pitchFamily="18" charset="0"/>
                  <a:cs typeface="Arial" panose="020B0604020202020204" pitchFamily="34" charset="0"/>
                </a:rPr>
                <a:t>Yusuke </a:t>
              </a:r>
              <a:r>
                <a:rPr lang="en-US" altLang="ja-JP" sz="2800" dirty="0" err="1">
                  <a:solidFill>
                    <a:prstClr val="white"/>
                  </a:solidFill>
                  <a:latin typeface="Cambria" panose="02040503050406030204" pitchFamily="18" charset="0"/>
                  <a:cs typeface="Arial" panose="020B0604020202020204" pitchFamily="34" charset="0"/>
                </a:rPr>
                <a:t>Oga</a:t>
              </a:r>
              <a:r>
                <a:rPr lang="en-US" altLang="ja-JP" sz="2800" baseline="30000" dirty="0" err="1">
                  <a:solidFill>
                    <a:prstClr val="white"/>
                  </a:solidFill>
                  <a:latin typeface="Cambria" panose="02040503050406030204" pitchFamily="18" charset="0"/>
                  <a:cs typeface="Arial" panose="020B0604020202020204" pitchFamily="34" charset="0"/>
                </a:rPr>
                <a:t>a</a:t>
              </a:r>
              <a:r>
                <a:rPr lang="en-US" altLang="ja-JP" sz="2800" baseline="30000" dirty="0">
                  <a:solidFill>
                    <a:prstClr val="white"/>
                  </a:solidFill>
                  <a:latin typeface="Cambria" panose="02040503050406030204" pitchFamily="18" charset="0"/>
                  <a:cs typeface="Arial" panose="020B0604020202020204" pitchFamily="34" charset="0"/>
                </a:rPr>
                <a:t>*</a:t>
              </a:r>
              <a:r>
                <a:rPr lang="en-US" altLang="ja-JP" sz="2800" dirty="0">
                  <a:solidFill>
                    <a:prstClr val="white"/>
                  </a:solidFill>
                  <a:latin typeface="Cambria" panose="02040503050406030204" pitchFamily="18" charset="0"/>
                  <a:cs typeface="Arial" panose="020B0604020202020204" pitchFamily="34" charset="0"/>
                </a:rPr>
                <a:t>, Shigemi </a:t>
              </a:r>
              <a:r>
                <a:rPr lang="en-US" altLang="ja-JP" sz="2800" dirty="0" err="1">
                  <a:solidFill>
                    <a:prstClr val="white"/>
                  </a:solidFill>
                  <a:latin typeface="Cambria" panose="02040503050406030204" pitchFamily="18" charset="0"/>
                  <a:cs typeface="Arial" panose="020B0604020202020204" pitchFamily="34" charset="0"/>
                </a:rPr>
                <a:t>Kagawa</a:t>
              </a:r>
              <a:r>
                <a:rPr lang="en-US" altLang="ja-JP" sz="2800" baseline="30000" dirty="0" err="1">
                  <a:solidFill>
                    <a:prstClr val="white"/>
                  </a:solidFill>
                  <a:latin typeface="Cambria" panose="02040503050406030204" pitchFamily="18" charset="0"/>
                  <a:cs typeface="Arial" panose="020B0604020202020204" pitchFamily="34" charset="0"/>
                </a:rPr>
                <a:t>b</a:t>
              </a:r>
              <a:endParaRPr lang="ja-JP" altLang="en-US" sz="2400" baseline="30000" dirty="0">
                <a:solidFill>
                  <a:prstClr val="white"/>
                </a:solidFill>
                <a:latin typeface="Cambria" panose="02040503050406030204" pitchFamily="18" charset="0"/>
                <a:cs typeface="Arial" panose="020B0604020202020204" pitchFamily="34" charset="0"/>
              </a:endParaRPr>
            </a:p>
          </p:txBody>
        </p:sp>
        <p:sp>
          <p:nvSpPr>
            <p:cNvPr id="9" name="Rectangle 4">
              <a:extLst>
                <a:ext uri="{FF2B5EF4-FFF2-40B4-BE49-F238E27FC236}">
                  <a16:creationId xmlns:a16="http://schemas.microsoft.com/office/drawing/2014/main" id="{3823E567-78E5-5B5F-6C4C-90B406E8FC7C}"/>
                </a:ext>
              </a:extLst>
            </p:cNvPr>
            <p:cNvSpPr>
              <a:spLocks noChangeArrowheads="1"/>
            </p:cNvSpPr>
            <p:nvPr/>
          </p:nvSpPr>
          <p:spPr bwMode="auto">
            <a:xfrm>
              <a:off x="225779" y="5726066"/>
              <a:ext cx="6237585"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kumimoji="1" sz="26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2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r>
                <a:rPr lang="en-US" altLang="ja-JP" sz="1600" dirty="0">
                  <a:solidFill>
                    <a:prstClr val="white"/>
                  </a:solidFill>
                  <a:latin typeface="Cambria" panose="02040503050406030204" pitchFamily="18" charset="0"/>
                  <a:cs typeface="Arial" panose="020B0604020202020204" pitchFamily="34" charset="0"/>
                </a:rPr>
                <a:t>a: Kyushu University, Fukuoka, Japan</a:t>
              </a:r>
            </a:p>
            <a:p>
              <a:r>
                <a:rPr lang="en-US" altLang="ja-JP" sz="1600" dirty="0">
                  <a:solidFill>
                    <a:prstClr val="white"/>
                  </a:solidFill>
                  <a:latin typeface="Cambria" panose="02040503050406030204" pitchFamily="18" charset="0"/>
                  <a:cs typeface="Arial" panose="020B0604020202020204" pitchFamily="34" charset="0"/>
                </a:rPr>
                <a:t>b: Faculty of Economics, Kyushu University, Fukuoka, Japan</a:t>
              </a:r>
            </a:p>
          </p:txBody>
        </p:sp>
      </p:grpSp>
    </p:spTree>
    <p:extLst>
      <p:ext uri="{BB962C8B-B14F-4D97-AF65-F5344CB8AC3E}">
        <p14:creationId xmlns:p14="http://schemas.microsoft.com/office/powerpoint/2010/main" val="91488714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06CE5-6340-ED1D-1C99-CE08A2DE2F53}"/>
            </a:ext>
          </a:extLst>
        </p:cNvPr>
        <p:cNvGrpSpPr/>
        <p:nvPr/>
      </p:nvGrpSpPr>
      <p:grpSpPr>
        <a:xfrm>
          <a:off x="0" y="0"/>
          <a:ext cx="0" cy="0"/>
          <a:chOff x="0" y="0"/>
          <a:chExt cx="0" cy="0"/>
        </a:xfrm>
      </p:grpSpPr>
      <p:sp>
        <p:nvSpPr>
          <p:cNvPr id="332" name="正方形/長方形 331">
            <a:extLst>
              <a:ext uri="{FF2B5EF4-FFF2-40B4-BE49-F238E27FC236}">
                <a16:creationId xmlns:a16="http://schemas.microsoft.com/office/drawing/2014/main" id="{858249FC-6CD0-4864-57D2-91CC5F8717FD}"/>
              </a:ext>
            </a:extLst>
          </p:cNvPr>
          <p:cNvSpPr/>
          <p:nvPr/>
        </p:nvSpPr>
        <p:spPr>
          <a:xfrm>
            <a:off x="1228176" y="5349638"/>
            <a:ext cx="9396217" cy="137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050A17C-31FA-626E-DBEE-A49E1F8DB3FD}"/>
              </a:ext>
            </a:extLst>
          </p:cNvPr>
          <p:cNvSpPr/>
          <p:nvPr/>
        </p:nvSpPr>
        <p:spPr>
          <a:xfrm>
            <a:off x="1225604" y="4892373"/>
            <a:ext cx="9396217" cy="181953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右矢印 373">
            <a:extLst>
              <a:ext uri="{FF2B5EF4-FFF2-40B4-BE49-F238E27FC236}">
                <a16:creationId xmlns:a16="http://schemas.microsoft.com/office/drawing/2014/main" id="{4D0E29CE-B3D0-900A-1BAC-DAFB10020F48}"/>
              </a:ext>
            </a:extLst>
          </p:cNvPr>
          <p:cNvSpPr/>
          <p:nvPr/>
        </p:nvSpPr>
        <p:spPr>
          <a:xfrm>
            <a:off x="1222462" y="5379205"/>
            <a:ext cx="9384473" cy="1241418"/>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C4ED1996-6D5E-88DE-AA98-28D290B8A86C}"/>
              </a:ext>
            </a:extLst>
          </p:cNvPr>
          <p:cNvSpPr txBox="1"/>
          <p:nvPr/>
        </p:nvSpPr>
        <p:spPr>
          <a:xfrm>
            <a:off x="5591523" y="2914680"/>
            <a:ext cx="732893" cy="584775"/>
          </a:xfrm>
          <a:prstGeom prst="rect">
            <a:avLst/>
          </a:prstGeom>
          <a:solidFill>
            <a:schemeClr val="bg2"/>
          </a:solidFill>
        </p:spPr>
        <p:txBody>
          <a:bodyPr wrap="none" rtlCol="0">
            <a:spAutoFit/>
          </a:bodyPr>
          <a:lstStyle/>
          <a:p>
            <a:r>
              <a:rPr kumimoji="1" lang="en-US" altLang="ja-JP" sz="3200" dirty="0">
                <a:latin typeface="Arial" panose="020B0604020202020204" pitchFamily="34" charset="0"/>
                <a:cs typeface="Arial" panose="020B0604020202020204" pitchFamily="34" charset="0"/>
              </a:rPr>
              <a:t>VS</a:t>
            </a:r>
            <a:endParaRPr kumimoji="1" lang="ja-JP" altLang="en-US" sz="3200">
              <a:latin typeface="Arial" panose="020B0604020202020204" pitchFamily="34" charset="0"/>
              <a:cs typeface="Arial" panose="020B0604020202020204" pitchFamily="34" charset="0"/>
            </a:endParaRPr>
          </a:p>
        </p:txBody>
      </p:sp>
      <p:sp>
        <p:nvSpPr>
          <p:cNvPr id="265" name="正方形/長方形 264">
            <a:extLst>
              <a:ext uri="{FF2B5EF4-FFF2-40B4-BE49-F238E27FC236}">
                <a16:creationId xmlns:a16="http://schemas.microsoft.com/office/drawing/2014/main" id="{8DE7B738-8DC0-E107-B92F-5AD2B756DB83}"/>
              </a:ext>
            </a:extLst>
          </p:cNvPr>
          <p:cNvSpPr/>
          <p:nvPr/>
        </p:nvSpPr>
        <p:spPr>
          <a:xfrm>
            <a:off x="6308283" y="3690922"/>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71448848-151D-8512-91E5-7D3BC62E5957}"/>
              </a:ext>
            </a:extLst>
          </p:cNvPr>
          <p:cNvSpPr/>
          <p:nvPr/>
        </p:nvSpPr>
        <p:spPr>
          <a:xfrm>
            <a:off x="6308283" y="1967684"/>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80F07F64-F1E1-F974-9F91-A1072AC9AA9D}"/>
              </a:ext>
            </a:extLst>
          </p:cNvPr>
          <p:cNvSpPr/>
          <p:nvPr/>
        </p:nvSpPr>
        <p:spPr>
          <a:xfrm>
            <a:off x="1228176" y="3690922"/>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DA75D8FC-2E5E-5968-3CA0-31523A7B61E3}"/>
              </a:ext>
            </a:extLst>
          </p:cNvPr>
          <p:cNvSpPr/>
          <p:nvPr/>
        </p:nvSpPr>
        <p:spPr>
          <a:xfrm>
            <a:off x="1228176" y="1967684"/>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B79D89FE-CC34-0376-DA03-BEBBDED97D04}"/>
              </a:ext>
            </a:extLst>
          </p:cNvPr>
          <p:cNvSpPr/>
          <p:nvPr/>
        </p:nvSpPr>
        <p:spPr>
          <a:xfrm>
            <a:off x="1225604" y="1358357"/>
            <a:ext cx="4322289" cy="3534015"/>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C238E52E-3D67-BA81-248B-023F41D33D51}"/>
              </a:ext>
            </a:extLst>
          </p:cNvPr>
          <p:cNvSpPr/>
          <p:nvPr/>
        </p:nvSpPr>
        <p:spPr>
          <a:xfrm>
            <a:off x="6302104" y="1358357"/>
            <a:ext cx="4322289" cy="3534015"/>
          </a:xfrm>
          <a:prstGeom prst="rect">
            <a:avLst/>
          </a:prstGeom>
          <a:noFill/>
          <a:ln w="3810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2"/>
                </a:solidFill>
              </a:ln>
            </a:endParaRPr>
          </a:p>
        </p:txBody>
      </p:sp>
      <p:sp>
        <p:nvSpPr>
          <p:cNvPr id="79" name="右矢印 78">
            <a:extLst>
              <a:ext uri="{FF2B5EF4-FFF2-40B4-BE49-F238E27FC236}">
                <a16:creationId xmlns:a16="http://schemas.microsoft.com/office/drawing/2014/main" id="{227FA182-FB10-BE24-3F30-538C75A3DED0}"/>
              </a:ext>
            </a:extLst>
          </p:cNvPr>
          <p:cNvSpPr/>
          <p:nvPr/>
        </p:nvSpPr>
        <p:spPr>
          <a:xfrm rot="5400000">
            <a:off x="-3517024" y="3812392"/>
            <a:ext cx="4350283" cy="1857029"/>
          </a:xfrm>
          <a:prstGeom prst="rightArrow">
            <a:avLst>
              <a:gd name="adj1" fmla="val 50001"/>
              <a:gd name="adj2" fmla="val 4675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 name="タイトル 1">
            <a:extLst>
              <a:ext uri="{FF2B5EF4-FFF2-40B4-BE49-F238E27FC236}">
                <a16:creationId xmlns:a16="http://schemas.microsoft.com/office/drawing/2014/main" id="{7E5D66A9-E0F4-321A-76AD-9008B9A38499}"/>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Flow of calculations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8" name="角丸四角形 37">
            <a:extLst>
              <a:ext uri="{FF2B5EF4-FFF2-40B4-BE49-F238E27FC236}">
                <a16:creationId xmlns:a16="http://schemas.microsoft.com/office/drawing/2014/main" id="{8234218D-884D-9410-0B20-44BD0991E3BF}"/>
              </a:ext>
            </a:extLst>
          </p:cNvPr>
          <p:cNvSpPr/>
          <p:nvPr/>
        </p:nvSpPr>
        <p:spPr bwMode="auto">
          <a:xfrm>
            <a:off x="2045420" y="842901"/>
            <a:ext cx="2484094" cy="849735"/>
          </a:xfrm>
          <a:prstGeom prst="roundRect">
            <a:avLst>
              <a:gd name="adj" fmla="val 0"/>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20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dirty="0">
                <a:latin typeface="Arial" panose="020B0604020202020204" pitchFamily="34" charset="0"/>
                <a:cs typeface="Arial" panose="020B0604020202020204" pitchFamily="34" charset="0"/>
              </a:rPr>
              <a:t>With-COVID </a:t>
            </a:r>
            <a:r>
              <a:rPr lang="en-US" altLang="ja-JP" dirty="0">
                <a:latin typeface="Arial" panose="020B0604020202020204" pitchFamily="34" charset="0"/>
                <a:cs typeface="Arial" panose="020B0604020202020204" pitchFamily="34" charset="0"/>
              </a:rPr>
              <a:t>Scenario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BAU Scenario</a:t>
            </a:r>
            <a:r>
              <a:rPr kumimoji="1" lang="en" altLang="ja-JP" dirty="0">
                <a:latin typeface="Arial" panose="020B0604020202020204" pitchFamily="34" charset="0"/>
                <a:cs typeface="Arial" panose="020B0604020202020204" pitchFamily="34" charset="0"/>
              </a:rPr>
              <a:t>)</a:t>
            </a:r>
            <a:endParaRPr kumimoji="0" lang="ja-JP" altLang="en-US" sz="2400"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sp>
        <p:nvSpPr>
          <p:cNvPr id="39" name="角丸四角形 38">
            <a:extLst>
              <a:ext uri="{FF2B5EF4-FFF2-40B4-BE49-F238E27FC236}">
                <a16:creationId xmlns:a16="http://schemas.microsoft.com/office/drawing/2014/main" id="{E6923AB9-8F7A-0A81-0598-56F9E431E918}"/>
              </a:ext>
            </a:extLst>
          </p:cNvPr>
          <p:cNvSpPr/>
          <p:nvPr/>
        </p:nvSpPr>
        <p:spPr bwMode="auto">
          <a:xfrm>
            <a:off x="6992081" y="852270"/>
            <a:ext cx="2919461" cy="830997"/>
          </a:xfrm>
          <a:prstGeom prst="round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1" fontAlgn="auto" hangingPunct="1">
              <a:spcBef>
                <a:spcPts val="0"/>
              </a:spcBef>
              <a:spcAft>
                <a:spcPts val="0"/>
              </a:spcAft>
              <a:defRPr/>
            </a:pPr>
            <a:r>
              <a:rPr kumimoji="1" lang="en" altLang="ja-JP"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US" altLang="ja-JP" dirty="0">
                <a:solidFill>
                  <a:schemeClr val="tx2"/>
                </a:solidFill>
                <a:latin typeface="Arial" panose="020B0604020202020204" pitchFamily="34" charset="0"/>
                <a:cs typeface="Arial" panose="020B0604020202020204" pitchFamily="34" charset="0"/>
              </a:rPr>
              <a:t>Non-COVID </a:t>
            </a:r>
            <a:r>
              <a:rPr lang="en-US" altLang="ja-JP" dirty="0">
                <a:solidFill>
                  <a:schemeClr val="tx2"/>
                </a:solidFill>
                <a:latin typeface="Arial" panose="020B0604020202020204" pitchFamily="34" charset="0"/>
                <a:cs typeface="Arial" panose="020B0604020202020204" pitchFamily="34" charset="0"/>
              </a:rPr>
              <a:t>Scenario </a:t>
            </a:r>
            <a:r>
              <a:rPr kumimoji="1" lang="en-US" altLang="ja-JP" dirty="0">
                <a:solidFill>
                  <a:schemeClr val="tx2"/>
                </a:solidFill>
                <a:latin typeface="Arial" panose="020B0604020202020204" pitchFamily="34" charset="0"/>
                <a:cs typeface="Arial" panose="020B0604020202020204" pitchFamily="34" charset="0"/>
              </a:rPr>
              <a:t>(Counterfactual Scenario)</a:t>
            </a:r>
          </a:p>
        </p:txBody>
      </p:sp>
      <p:sp>
        <p:nvSpPr>
          <p:cNvPr id="10" name="曲折矢印 9">
            <a:extLst>
              <a:ext uri="{FF2B5EF4-FFF2-40B4-BE49-F238E27FC236}">
                <a16:creationId xmlns:a16="http://schemas.microsoft.com/office/drawing/2014/main" id="{7149DEFB-88B2-E2F0-37AE-EEBB746AB394}"/>
              </a:ext>
            </a:extLst>
          </p:cNvPr>
          <p:cNvSpPr/>
          <p:nvPr/>
        </p:nvSpPr>
        <p:spPr>
          <a:xfrm rot="5400000">
            <a:off x="-4279570" y="8067773"/>
            <a:ext cx="1518061" cy="1620402"/>
          </a:xfrm>
          <a:prstGeom prst="bentArrow">
            <a:avLst>
              <a:gd name="adj1" fmla="val 27868"/>
              <a:gd name="adj2" fmla="val 22132"/>
              <a:gd name="adj3" fmla="val 25000"/>
              <a:gd name="adj4" fmla="val 571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曲折矢印 17">
            <a:extLst>
              <a:ext uri="{FF2B5EF4-FFF2-40B4-BE49-F238E27FC236}">
                <a16:creationId xmlns:a16="http://schemas.microsoft.com/office/drawing/2014/main" id="{2DFA0634-4E6C-2458-FCF2-9E96AD84680B}"/>
              </a:ext>
            </a:extLst>
          </p:cNvPr>
          <p:cNvSpPr/>
          <p:nvPr/>
        </p:nvSpPr>
        <p:spPr>
          <a:xfrm rot="5400000" flipV="1">
            <a:off x="-3366062" y="8090920"/>
            <a:ext cx="1518061" cy="1546749"/>
          </a:xfrm>
          <a:prstGeom prst="bentArrow">
            <a:avLst>
              <a:gd name="adj1" fmla="val 27868"/>
              <a:gd name="adj2" fmla="val 22132"/>
              <a:gd name="adj3" fmla="val 25000"/>
              <a:gd name="adj4" fmla="val 571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正方形/長方形 91">
            <a:extLst>
              <a:ext uri="{FF2B5EF4-FFF2-40B4-BE49-F238E27FC236}">
                <a16:creationId xmlns:a16="http://schemas.microsoft.com/office/drawing/2014/main" id="{59F39B4F-E660-DE6A-B2D4-8546D2826D56}"/>
              </a:ext>
            </a:extLst>
          </p:cNvPr>
          <p:cNvSpPr/>
          <p:nvPr/>
        </p:nvSpPr>
        <p:spPr bwMode="auto">
          <a:xfrm>
            <a:off x="8516023" y="12901524"/>
            <a:ext cx="1297040" cy="368674"/>
          </a:xfrm>
          <a:prstGeom prst="rect">
            <a:avLst/>
          </a:prstGeom>
          <a:gradFill>
            <a:gsLst>
              <a:gs pos="0">
                <a:schemeClr val="accent1">
                  <a:lumMod val="20000"/>
                  <a:lumOff val="80000"/>
                </a:schemeClr>
              </a:gs>
              <a:gs pos="11000">
                <a:schemeClr val="tx2">
                  <a:lumMod val="60000"/>
                  <a:lumOff val="40000"/>
                </a:schemeClr>
              </a:gs>
              <a:gs pos="23000">
                <a:schemeClr val="tx2"/>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9" name="正方形/長方形 98">
            <a:extLst>
              <a:ext uri="{FF2B5EF4-FFF2-40B4-BE49-F238E27FC236}">
                <a16:creationId xmlns:a16="http://schemas.microsoft.com/office/drawing/2014/main" id="{462BC56D-2AF9-72C5-0E05-C797926A0D30}"/>
              </a:ext>
            </a:extLst>
          </p:cNvPr>
          <p:cNvSpPr/>
          <p:nvPr/>
        </p:nvSpPr>
        <p:spPr bwMode="auto">
          <a:xfrm>
            <a:off x="8516023" y="11379584"/>
            <a:ext cx="1297040" cy="368674"/>
          </a:xfrm>
          <a:prstGeom prst="rect">
            <a:avLst/>
          </a:prstGeom>
          <a:gradFill>
            <a:gsLst>
              <a:gs pos="0">
                <a:schemeClr val="accent1">
                  <a:lumMod val="20000"/>
                  <a:lumOff val="80000"/>
                </a:schemeClr>
              </a:gs>
              <a:gs pos="11000">
                <a:schemeClr val="tx2">
                  <a:lumMod val="60000"/>
                  <a:lumOff val="40000"/>
                </a:schemeClr>
              </a:gs>
              <a:gs pos="26000">
                <a:schemeClr val="tx2"/>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8" name="正方形/長方形 107">
            <a:extLst>
              <a:ext uri="{FF2B5EF4-FFF2-40B4-BE49-F238E27FC236}">
                <a16:creationId xmlns:a16="http://schemas.microsoft.com/office/drawing/2014/main" id="{D0FED38B-425A-AAF2-FFD2-B702D0F39598}"/>
              </a:ext>
            </a:extLst>
          </p:cNvPr>
          <p:cNvSpPr/>
          <p:nvPr/>
        </p:nvSpPr>
        <p:spPr bwMode="auto">
          <a:xfrm>
            <a:off x="7314688" y="12974951"/>
            <a:ext cx="1067202" cy="40326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5" name="正方形/長方形 114">
            <a:extLst>
              <a:ext uri="{FF2B5EF4-FFF2-40B4-BE49-F238E27FC236}">
                <a16:creationId xmlns:a16="http://schemas.microsoft.com/office/drawing/2014/main" id="{D283849E-196B-3637-E460-2D81126A6499}"/>
              </a:ext>
            </a:extLst>
          </p:cNvPr>
          <p:cNvSpPr/>
          <p:nvPr/>
        </p:nvSpPr>
        <p:spPr bwMode="auto">
          <a:xfrm rot="2168212">
            <a:off x="6928224" y="11982524"/>
            <a:ext cx="1475203" cy="40612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1" name="正方形/長方形 120">
            <a:extLst>
              <a:ext uri="{FF2B5EF4-FFF2-40B4-BE49-F238E27FC236}">
                <a16:creationId xmlns:a16="http://schemas.microsoft.com/office/drawing/2014/main" id="{C4A51DA1-E9F6-7111-A35F-117B148F93C7}"/>
              </a:ext>
            </a:extLst>
          </p:cNvPr>
          <p:cNvSpPr/>
          <p:nvPr/>
        </p:nvSpPr>
        <p:spPr bwMode="auto">
          <a:xfrm>
            <a:off x="5271317" y="11348029"/>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2" name="正方形/長方形 121">
            <a:extLst>
              <a:ext uri="{FF2B5EF4-FFF2-40B4-BE49-F238E27FC236}">
                <a16:creationId xmlns:a16="http://schemas.microsoft.com/office/drawing/2014/main" id="{A9A26CD7-7145-6B7E-84EB-F5D08072F8E2}"/>
              </a:ext>
            </a:extLst>
          </p:cNvPr>
          <p:cNvSpPr/>
          <p:nvPr/>
        </p:nvSpPr>
        <p:spPr bwMode="auto">
          <a:xfrm>
            <a:off x="5245095" y="11175317"/>
            <a:ext cx="2036030" cy="70788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8" name="正方形/長方形 127">
            <a:extLst>
              <a:ext uri="{FF2B5EF4-FFF2-40B4-BE49-F238E27FC236}">
                <a16:creationId xmlns:a16="http://schemas.microsoft.com/office/drawing/2014/main" id="{84DD8BF8-307B-8D6B-F8A6-30560490CA42}"/>
              </a:ext>
            </a:extLst>
          </p:cNvPr>
          <p:cNvSpPr/>
          <p:nvPr/>
        </p:nvSpPr>
        <p:spPr bwMode="auto">
          <a:xfrm rot="2251992">
            <a:off x="4925581" y="12438992"/>
            <a:ext cx="2697614" cy="32925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35" name="正方形/長方形 134">
            <a:extLst>
              <a:ext uri="{FF2B5EF4-FFF2-40B4-BE49-F238E27FC236}">
                <a16:creationId xmlns:a16="http://schemas.microsoft.com/office/drawing/2014/main" id="{419BD405-B8D3-8361-163D-A360D62516ED}"/>
              </a:ext>
            </a:extLst>
          </p:cNvPr>
          <p:cNvSpPr/>
          <p:nvPr/>
        </p:nvSpPr>
        <p:spPr bwMode="auto">
          <a:xfrm>
            <a:off x="7316441" y="11361259"/>
            <a:ext cx="1319436" cy="40326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nvGrpSpPr>
          <p:cNvPr id="157" name="グループ化 156">
            <a:extLst>
              <a:ext uri="{FF2B5EF4-FFF2-40B4-BE49-F238E27FC236}">
                <a16:creationId xmlns:a16="http://schemas.microsoft.com/office/drawing/2014/main" id="{D2EAD392-F071-059C-3F10-EDEB0ED25411}"/>
              </a:ext>
            </a:extLst>
          </p:cNvPr>
          <p:cNvGrpSpPr/>
          <p:nvPr/>
        </p:nvGrpSpPr>
        <p:grpSpPr>
          <a:xfrm>
            <a:off x="9975014" y="11016913"/>
            <a:ext cx="866542" cy="747862"/>
            <a:chOff x="10384281" y="4864730"/>
            <a:chExt cx="866542" cy="747862"/>
          </a:xfrm>
        </p:grpSpPr>
        <p:grpSp>
          <p:nvGrpSpPr>
            <p:cNvPr id="158" name="グループ化 157">
              <a:extLst>
                <a:ext uri="{FF2B5EF4-FFF2-40B4-BE49-F238E27FC236}">
                  <a16:creationId xmlns:a16="http://schemas.microsoft.com/office/drawing/2014/main" id="{AFDA5160-7E86-D619-C19A-C62699561847}"/>
                </a:ext>
              </a:extLst>
            </p:cNvPr>
            <p:cNvGrpSpPr/>
            <p:nvPr/>
          </p:nvGrpSpPr>
          <p:grpSpPr>
            <a:xfrm>
              <a:off x="10384281" y="4864730"/>
              <a:ext cx="866542" cy="747862"/>
              <a:chOff x="7350112" y="2952886"/>
              <a:chExt cx="1237253" cy="1067802"/>
            </a:xfrm>
          </p:grpSpPr>
          <p:sp>
            <p:nvSpPr>
              <p:cNvPr id="160" name="雲 159">
                <a:extLst>
                  <a:ext uri="{FF2B5EF4-FFF2-40B4-BE49-F238E27FC236}">
                    <a16:creationId xmlns:a16="http://schemas.microsoft.com/office/drawing/2014/main" id="{24E5FEBE-047A-0A5E-24AA-0C467B503E88}"/>
                  </a:ext>
                </a:extLst>
              </p:cNvPr>
              <p:cNvSpPr/>
              <p:nvPr/>
            </p:nvSpPr>
            <p:spPr bwMode="auto">
              <a:xfrm>
                <a:off x="7392144" y="2952886"/>
                <a:ext cx="1195221" cy="837855"/>
              </a:xfrm>
              <a:prstGeom prst="cloud">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1" name="円/楕円 160">
                <a:extLst>
                  <a:ext uri="{FF2B5EF4-FFF2-40B4-BE49-F238E27FC236}">
                    <a16:creationId xmlns:a16="http://schemas.microsoft.com/office/drawing/2014/main" id="{4E4B760C-DA3C-8913-36FA-16CFA666F4FD}"/>
                  </a:ext>
                </a:extLst>
              </p:cNvPr>
              <p:cNvSpPr/>
              <p:nvPr/>
            </p:nvSpPr>
            <p:spPr bwMode="auto">
              <a:xfrm>
                <a:off x="7468054" y="3778168"/>
                <a:ext cx="156743" cy="156743"/>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2" name="円/楕円 161">
                <a:extLst>
                  <a:ext uri="{FF2B5EF4-FFF2-40B4-BE49-F238E27FC236}">
                    <a16:creationId xmlns:a16="http://schemas.microsoft.com/office/drawing/2014/main" id="{7038D1D9-EFA7-7057-7B7E-7337F1E0D117}"/>
                  </a:ext>
                </a:extLst>
              </p:cNvPr>
              <p:cNvSpPr/>
              <p:nvPr/>
            </p:nvSpPr>
            <p:spPr bwMode="auto">
              <a:xfrm>
                <a:off x="7350112" y="3907579"/>
                <a:ext cx="113109" cy="113109"/>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59" name="テキスト ボックス 158">
                  <a:extLst>
                    <a:ext uri="{FF2B5EF4-FFF2-40B4-BE49-F238E27FC236}">
                      <a16:creationId xmlns:a16="http://schemas.microsoft.com/office/drawing/2014/main" id="{2E3DA38F-728B-3523-3443-71D536019872}"/>
                    </a:ext>
                  </a:extLst>
                </p:cNvPr>
                <p:cNvSpPr txBox="1"/>
                <p:nvPr/>
              </p:nvSpPr>
              <p:spPr>
                <a:xfrm>
                  <a:off x="10430155" y="4878986"/>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𝐯</m:t>
                        </m:r>
                      </m:oMath>
                    </m:oMathPara>
                  </a14:m>
                  <a:endParaRPr lang="ja-JP" altLang="en-US" sz="2800" b="1">
                    <a:solidFill>
                      <a:schemeClr val="tx1"/>
                    </a:solidFill>
                  </a:endParaRPr>
                </a:p>
              </p:txBody>
            </p:sp>
          </mc:Choice>
          <mc:Fallback xmlns="">
            <p:sp>
              <p:nvSpPr>
                <p:cNvPr id="52" name="テキスト ボックス 51">
                  <a:extLst>
                    <a:ext uri="{FF2B5EF4-FFF2-40B4-BE49-F238E27FC236}">
                      <a16:creationId xmlns:a16="http://schemas.microsoft.com/office/drawing/2014/main" id="{E0E04F0B-0222-166D-FEEC-118806383277}"/>
                    </a:ext>
                  </a:extLst>
                </p:cNvPr>
                <p:cNvSpPr txBox="1">
                  <a:spLocks noRot="1" noChangeAspect="1" noMove="1" noResize="1" noEditPoints="1" noAdjustHandles="1" noChangeArrowheads="1" noChangeShapeType="1" noTextEdit="1"/>
                </p:cNvSpPr>
                <p:nvPr/>
              </p:nvSpPr>
              <p:spPr>
                <a:xfrm>
                  <a:off x="10430155" y="4878986"/>
                  <a:ext cx="804232" cy="523220"/>
                </a:xfrm>
                <a:prstGeom prst="rect">
                  <a:avLst/>
                </a:prstGeom>
                <a:blipFill>
                  <a:blip r:embed="rId23"/>
                  <a:stretch>
                    <a:fillRect/>
                  </a:stretch>
                </a:blipFill>
              </p:spPr>
              <p:txBody>
                <a:bodyPr/>
                <a:lstStyle/>
                <a:p>
                  <a:r>
                    <a:rPr lang="ja-JP" altLang="en-US">
                      <a:noFill/>
                    </a:rPr>
                    <a:t> </a:t>
                  </a:r>
                </a:p>
              </p:txBody>
            </p:sp>
          </mc:Fallback>
        </mc:AlternateContent>
      </p:grpSp>
      <p:grpSp>
        <p:nvGrpSpPr>
          <p:cNvPr id="163" name="グループ化 162">
            <a:extLst>
              <a:ext uri="{FF2B5EF4-FFF2-40B4-BE49-F238E27FC236}">
                <a16:creationId xmlns:a16="http://schemas.microsoft.com/office/drawing/2014/main" id="{E9DADC53-2659-C1D3-F2F2-52C9F493A303}"/>
              </a:ext>
            </a:extLst>
          </p:cNvPr>
          <p:cNvGrpSpPr/>
          <p:nvPr/>
        </p:nvGrpSpPr>
        <p:grpSpPr>
          <a:xfrm>
            <a:off x="11183876" y="12753369"/>
            <a:ext cx="866542" cy="747862"/>
            <a:chOff x="10384281" y="4864730"/>
            <a:chExt cx="866542" cy="747862"/>
          </a:xfrm>
        </p:grpSpPr>
        <p:grpSp>
          <p:nvGrpSpPr>
            <p:cNvPr id="164" name="グループ化 163">
              <a:extLst>
                <a:ext uri="{FF2B5EF4-FFF2-40B4-BE49-F238E27FC236}">
                  <a16:creationId xmlns:a16="http://schemas.microsoft.com/office/drawing/2014/main" id="{8E457770-561A-7F42-CC94-EA87C50A0A85}"/>
                </a:ext>
              </a:extLst>
            </p:cNvPr>
            <p:cNvGrpSpPr/>
            <p:nvPr/>
          </p:nvGrpSpPr>
          <p:grpSpPr>
            <a:xfrm>
              <a:off x="10384281" y="4864730"/>
              <a:ext cx="866542" cy="747862"/>
              <a:chOff x="7350112" y="2952886"/>
              <a:chExt cx="1237253" cy="1067802"/>
            </a:xfrm>
          </p:grpSpPr>
          <p:sp>
            <p:nvSpPr>
              <p:cNvPr id="166" name="雲 165">
                <a:extLst>
                  <a:ext uri="{FF2B5EF4-FFF2-40B4-BE49-F238E27FC236}">
                    <a16:creationId xmlns:a16="http://schemas.microsoft.com/office/drawing/2014/main" id="{B9E07C79-603A-6AE8-F0B3-81E55DDE92BD}"/>
                  </a:ext>
                </a:extLst>
              </p:cNvPr>
              <p:cNvSpPr/>
              <p:nvPr/>
            </p:nvSpPr>
            <p:spPr bwMode="auto">
              <a:xfrm>
                <a:off x="7392142" y="2952886"/>
                <a:ext cx="1195223" cy="837856"/>
              </a:xfrm>
              <a:prstGeom prst="cloud">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7" name="円/楕円 166">
                <a:extLst>
                  <a:ext uri="{FF2B5EF4-FFF2-40B4-BE49-F238E27FC236}">
                    <a16:creationId xmlns:a16="http://schemas.microsoft.com/office/drawing/2014/main" id="{BCD639FF-0007-6ED2-9F2F-83CD14650AE8}"/>
                  </a:ext>
                </a:extLst>
              </p:cNvPr>
              <p:cNvSpPr/>
              <p:nvPr/>
            </p:nvSpPr>
            <p:spPr bwMode="auto">
              <a:xfrm>
                <a:off x="7468054" y="3778168"/>
                <a:ext cx="156743" cy="156743"/>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8" name="円/楕円 167">
                <a:extLst>
                  <a:ext uri="{FF2B5EF4-FFF2-40B4-BE49-F238E27FC236}">
                    <a16:creationId xmlns:a16="http://schemas.microsoft.com/office/drawing/2014/main" id="{5C164914-0694-6D4B-7B59-436E82EB1EB4}"/>
                  </a:ext>
                </a:extLst>
              </p:cNvPr>
              <p:cNvSpPr/>
              <p:nvPr/>
            </p:nvSpPr>
            <p:spPr bwMode="auto">
              <a:xfrm>
                <a:off x="7350112" y="3907579"/>
                <a:ext cx="113109" cy="113109"/>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65" name="テキスト ボックス 164">
                  <a:extLst>
                    <a:ext uri="{FF2B5EF4-FFF2-40B4-BE49-F238E27FC236}">
                      <a16:creationId xmlns:a16="http://schemas.microsoft.com/office/drawing/2014/main" id="{F1CFE4FF-D386-A365-35F0-F85054357A6C}"/>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𝐟</m:t>
                        </m:r>
                      </m:oMath>
                    </m:oMathPara>
                  </a14:m>
                  <a:endParaRPr lang="ja-JP" altLang="en-US" sz="2800" b="1">
                    <a:solidFill>
                      <a:schemeClr val="tx1"/>
                    </a:solidFill>
                  </a:endParaRPr>
                </a:p>
              </p:txBody>
            </p:sp>
          </mc:Choice>
          <mc:Fallback xmlns="">
            <p:sp>
              <p:nvSpPr>
                <p:cNvPr id="58" name="テキスト ボックス 57">
                  <a:extLst>
                    <a:ext uri="{FF2B5EF4-FFF2-40B4-BE49-F238E27FC236}">
                      <a16:creationId xmlns:a16="http://schemas.microsoft.com/office/drawing/2014/main" id="{22CC3829-44BD-19EB-BFCF-C9C2D7B7946C}"/>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4"/>
                  <a:stretch>
                    <a:fillRect/>
                  </a:stretch>
                </a:blipFill>
              </p:spPr>
              <p:txBody>
                <a:bodyPr/>
                <a:lstStyle/>
                <a:p>
                  <a:r>
                    <a:rPr lang="ja-JP" altLang="en-US">
                      <a:noFill/>
                    </a:rPr>
                    <a:t> </a:t>
                  </a:r>
                </a:p>
              </p:txBody>
            </p:sp>
          </mc:Fallback>
        </mc:AlternateContent>
      </p:grpSp>
      <p:grpSp>
        <p:nvGrpSpPr>
          <p:cNvPr id="169" name="グループ化 168">
            <a:extLst>
              <a:ext uri="{FF2B5EF4-FFF2-40B4-BE49-F238E27FC236}">
                <a16:creationId xmlns:a16="http://schemas.microsoft.com/office/drawing/2014/main" id="{40D905E9-D0DC-785E-3A20-2460D1CB401B}"/>
              </a:ext>
            </a:extLst>
          </p:cNvPr>
          <p:cNvGrpSpPr/>
          <p:nvPr/>
        </p:nvGrpSpPr>
        <p:grpSpPr>
          <a:xfrm>
            <a:off x="9984461" y="11843546"/>
            <a:ext cx="866542" cy="747862"/>
            <a:chOff x="10384281" y="4864730"/>
            <a:chExt cx="866542" cy="747862"/>
          </a:xfrm>
        </p:grpSpPr>
        <p:grpSp>
          <p:nvGrpSpPr>
            <p:cNvPr id="170" name="グループ化 169">
              <a:extLst>
                <a:ext uri="{FF2B5EF4-FFF2-40B4-BE49-F238E27FC236}">
                  <a16:creationId xmlns:a16="http://schemas.microsoft.com/office/drawing/2014/main" id="{CA5EBC80-9BFA-23B8-323E-FE3ADE9FE61E}"/>
                </a:ext>
              </a:extLst>
            </p:cNvPr>
            <p:cNvGrpSpPr/>
            <p:nvPr/>
          </p:nvGrpSpPr>
          <p:grpSpPr>
            <a:xfrm>
              <a:off x="10384281" y="4864730"/>
              <a:ext cx="866542" cy="747862"/>
              <a:chOff x="7350112" y="2952886"/>
              <a:chExt cx="1237253" cy="1067802"/>
            </a:xfrm>
          </p:grpSpPr>
          <p:sp>
            <p:nvSpPr>
              <p:cNvPr id="172" name="雲 171">
                <a:extLst>
                  <a:ext uri="{FF2B5EF4-FFF2-40B4-BE49-F238E27FC236}">
                    <a16:creationId xmlns:a16="http://schemas.microsoft.com/office/drawing/2014/main" id="{CD84EBAD-8E70-EEDA-2645-3CA3B4E5AE31}"/>
                  </a:ext>
                </a:extLst>
              </p:cNvPr>
              <p:cNvSpPr/>
              <p:nvPr/>
            </p:nvSpPr>
            <p:spPr bwMode="auto">
              <a:xfrm>
                <a:off x="7392142" y="2952886"/>
                <a:ext cx="1195223" cy="837856"/>
              </a:xfrm>
              <a:prstGeom prst="cloud">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3" name="円/楕円 172">
                <a:extLst>
                  <a:ext uri="{FF2B5EF4-FFF2-40B4-BE49-F238E27FC236}">
                    <a16:creationId xmlns:a16="http://schemas.microsoft.com/office/drawing/2014/main" id="{D9A3B507-D96E-8F39-06E3-5D3251222C0F}"/>
                  </a:ext>
                </a:extLst>
              </p:cNvPr>
              <p:cNvSpPr/>
              <p:nvPr/>
            </p:nvSpPr>
            <p:spPr bwMode="auto">
              <a:xfrm>
                <a:off x="7468054" y="3778168"/>
                <a:ext cx="156743" cy="156743"/>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4" name="円/楕円 173">
                <a:extLst>
                  <a:ext uri="{FF2B5EF4-FFF2-40B4-BE49-F238E27FC236}">
                    <a16:creationId xmlns:a16="http://schemas.microsoft.com/office/drawing/2014/main" id="{E02098B4-8E32-31A9-9D76-9A8CD14C8EAC}"/>
                  </a:ext>
                </a:extLst>
              </p:cNvPr>
              <p:cNvSpPr/>
              <p:nvPr/>
            </p:nvSpPr>
            <p:spPr bwMode="auto">
              <a:xfrm>
                <a:off x="7350112" y="3907579"/>
                <a:ext cx="113109" cy="113109"/>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71" name="テキスト ボックス 170">
                  <a:extLst>
                    <a:ext uri="{FF2B5EF4-FFF2-40B4-BE49-F238E27FC236}">
                      <a16:creationId xmlns:a16="http://schemas.microsoft.com/office/drawing/2014/main" id="{AF1003C2-DBAD-826E-506D-5E890A8F0466}"/>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𝐡</m:t>
                        </m:r>
                      </m:oMath>
                    </m:oMathPara>
                  </a14:m>
                  <a:endParaRPr lang="ja-JP" altLang="en-US" sz="2800" b="1">
                    <a:solidFill>
                      <a:schemeClr val="tx1"/>
                    </a:solidFill>
                  </a:endParaRPr>
                </a:p>
              </p:txBody>
            </p:sp>
          </mc:Choice>
          <mc:Fallback xmlns="">
            <p:sp>
              <p:nvSpPr>
                <p:cNvPr id="64" name="テキスト ボックス 63">
                  <a:extLst>
                    <a:ext uri="{FF2B5EF4-FFF2-40B4-BE49-F238E27FC236}">
                      <a16:creationId xmlns:a16="http://schemas.microsoft.com/office/drawing/2014/main" id="{20A7930B-7F27-BF15-1356-D320480713FD}"/>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5"/>
                  <a:stretch>
                    <a:fillRect/>
                  </a:stretch>
                </a:blipFill>
              </p:spPr>
              <p:txBody>
                <a:bodyPr/>
                <a:lstStyle/>
                <a:p>
                  <a:r>
                    <a:rPr lang="ja-JP" altLang="en-US">
                      <a:noFill/>
                    </a:rPr>
                    <a:t> </a:t>
                  </a:r>
                </a:p>
              </p:txBody>
            </p:sp>
          </mc:Fallback>
        </mc:AlternateContent>
      </p:grpSp>
      <p:grpSp>
        <p:nvGrpSpPr>
          <p:cNvPr id="175" name="グループ化 174">
            <a:extLst>
              <a:ext uri="{FF2B5EF4-FFF2-40B4-BE49-F238E27FC236}">
                <a16:creationId xmlns:a16="http://schemas.microsoft.com/office/drawing/2014/main" id="{1F49C4EC-41CE-434A-BEEB-05D25A4D7389}"/>
              </a:ext>
            </a:extLst>
          </p:cNvPr>
          <p:cNvGrpSpPr/>
          <p:nvPr/>
        </p:nvGrpSpPr>
        <p:grpSpPr>
          <a:xfrm>
            <a:off x="11251057" y="11878485"/>
            <a:ext cx="866542" cy="747862"/>
            <a:chOff x="10384281" y="4864730"/>
            <a:chExt cx="866542" cy="747862"/>
          </a:xfrm>
        </p:grpSpPr>
        <p:grpSp>
          <p:nvGrpSpPr>
            <p:cNvPr id="176" name="グループ化 175">
              <a:extLst>
                <a:ext uri="{FF2B5EF4-FFF2-40B4-BE49-F238E27FC236}">
                  <a16:creationId xmlns:a16="http://schemas.microsoft.com/office/drawing/2014/main" id="{653ECE53-10E5-EAFA-F4DA-5282530F401C}"/>
                </a:ext>
              </a:extLst>
            </p:cNvPr>
            <p:cNvGrpSpPr/>
            <p:nvPr/>
          </p:nvGrpSpPr>
          <p:grpSpPr>
            <a:xfrm>
              <a:off x="10384281" y="4864730"/>
              <a:ext cx="866542" cy="747862"/>
              <a:chOff x="7350112" y="2952886"/>
              <a:chExt cx="1237253" cy="1067802"/>
            </a:xfrm>
          </p:grpSpPr>
          <p:sp>
            <p:nvSpPr>
              <p:cNvPr id="178" name="雲 177">
                <a:extLst>
                  <a:ext uri="{FF2B5EF4-FFF2-40B4-BE49-F238E27FC236}">
                    <a16:creationId xmlns:a16="http://schemas.microsoft.com/office/drawing/2014/main" id="{4D1AA971-C199-05DC-D66D-ACA4391B6963}"/>
                  </a:ext>
                </a:extLst>
              </p:cNvPr>
              <p:cNvSpPr/>
              <p:nvPr/>
            </p:nvSpPr>
            <p:spPr bwMode="auto">
              <a:xfrm>
                <a:off x="7392142" y="2952886"/>
                <a:ext cx="1195223" cy="837856"/>
              </a:xfrm>
              <a:prstGeom prst="cloud">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9" name="円/楕円 178">
                <a:extLst>
                  <a:ext uri="{FF2B5EF4-FFF2-40B4-BE49-F238E27FC236}">
                    <a16:creationId xmlns:a16="http://schemas.microsoft.com/office/drawing/2014/main" id="{BC20AC3E-0543-2E20-015A-23B8722C57B0}"/>
                  </a:ext>
                </a:extLst>
              </p:cNvPr>
              <p:cNvSpPr/>
              <p:nvPr/>
            </p:nvSpPr>
            <p:spPr bwMode="auto">
              <a:xfrm>
                <a:off x="7468054" y="3778168"/>
                <a:ext cx="156743" cy="156743"/>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0" name="円/楕円 179">
                <a:extLst>
                  <a:ext uri="{FF2B5EF4-FFF2-40B4-BE49-F238E27FC236}">
                    <a16:creationId xmlns:a16="http://schemas.microsoft.com/office/drawing/2014/main" id="{6ED468B7-BA08-0B55-727A-BD6C5C901264}"/>
                  </a:ext>
                </a:extLst>
              </p:cNvPr>
              <p:cNvSpPr/>
              <p:nvPr/>
            </p:nvSpPr>
            <p:spPr bwMode="auto">
              <a:xfrm>
                <a:off x="7350112" y="3907579"/>
                <a:ext cx="113109" cy="113109"/>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77" name="テキスト ボックス 176">
                  <a:extLst>
                    <a:ext uri="{FF2B5EF4-FFF2-40B4-BE49-F238E27FC236}">
                      <a16:creationId xmlns:a16="http://schemas.microsoft.com/office/drawing/2014/main" id="{84938931-725C-2AF5-AA41-1E4FA52C7247}"/>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ja-JP" altLang="en-US" sz="2800" i="1">
                            <a:latin typeface="Cambria Math" panose="02040503050406030204" pitchFamily="18" charset="0"/>
                          </a:rPr>
                          <m:t>𝜇</m:t>
                        </m:r>
                      </m:oMath>
                    </m:oMathPara>
                  </a14:m>
                  <a:endParaRPr lang="ja-JP" altLang="en-US" sz="2800" b="1">
                    <a:solidFill>
                      <a:schemeClr val="tx1"/>
                    </a:solidFill>
                  </a:endParaRPr>
                </a:p>
              </p:txBody>
            </p:sp>
          </mc:Choice>
          <mc:Fallback xmlns="">
            <p:sp>
              <p:nvSpPr>
                <p:cNvPr id="70" name="テキスト ボックス 69">
                  <a:extLst>
                    <a:ext uri="{FF2B5EF4-FFF2-40B4-BE49-F238E27FC236}">
                      <a16:creationId xmlns:a16="http://schemas.microsoft.com/office/drawing/2014/main" id="{3185A827-3482-C135-3074-10195D3D1CD0}"/>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6"/>
                  <a:stretch>
                    <a:fillRect b="-9524"/>
                  </a:stretch>
                </a:blipFill>
              </p:spPr>
              <p:txBody>
                <a:bodyPr/>
                <a:lstStyle/>
                <a:p>
                  <a:r>
                    <a:rPr lang="ja-JP" altLang="en-US">
                      <a:noFill/>
                    </a:rPr>
                    <a:t> </a:t>
                  </a:r>
                </a:p>
              </p:txBody>
            </p:sp>
          </mc:Fallback>
        </mc:AlternateContent>
      </p:grpSp>
      <p:grpSp>
        <p:nvGrpSpPr>
          <p:cNvPr id="181" name="グループ化 180">
            <a:extLst>
              <a:ext uri="{FF2B5EF4-FFF2-40B4-BE49-F238E27FC236}">
                <a16:creationId xmlns:a16="http://schemas.microsoft.com/office/drawing/2014/main" id="{A12CE470-2689-EA52-D6E7-73F47B2D5CEA}"/>
              </a:ext>
            </a:extLst>
          </p:cNvPr>
          <p:cNvGrpSpPr/>
          <p:nvPr/>
        </p:nvGrpSpPr>
        <p:grpSpPr>
          <a:xfrm>
            <a:off x="11209741" y="11204860"/>
            <a:ext cx="866542" cy="747862"/>
            <a:chOff x="10384281" y="4864730"/>
            <a:chExt cx="866542" cy="747862"/>
          </a:xfrm>
        </p:grpSpPr>
        <p:grpSp>
          <p:nvGrpSpPr>
            <p:cNvPr id="182" name="グループ化 181">
              <a:extLst>
                <a:ext uri="{FF2B5EF4-FFF2-40B4-BE49-F238E27FC236}">
                  <a16:creationId xmlns:a16="http://schemas.microsoft.com/office/drawing/2014/main" id="{A713C5ED-5DE4-07D5-DB72-1117077E15BC}"/>
                </a:ext>
              </a:extLst>
            </p:cNvPr>
            <p:cNvGrpSpPr/>
            <p:nvPr/>
          </p:nvGrpSpPr>
          <p:grpSpPr>
            <a:xfrm>
              <a:off x="10384281" y="4864730"/>
              <a:ext cx="866542" cy="747862"/>
              <a:chOff x="7350112" y="2952886"/>
              <a:chExt cx="1237253" cy="1067802"/>
            </a:xfrm>
          </p:grpSpPr>
          <p:sp>
            <p:nvSpPr>
              <p:cNvPr id="184" name="雲 183">
                <a:extLst>
                  <a:ext uri="{FF2B5EF4-FFF2-40B4-BE49-F238E27FC236}">
                    <a16:creationId xmlns:a16="http://schemas.microsoft.com/office/drawing/2014/main" id="{29FB28F1-6340-0FC2-FD39-00305FF76DE2}"/>
                  </a:ext>
                </a:extLst>
              </p:cNvPr>
              <p:cNvSpPr/>
              <p:nvPr/>
            </p:nvSpPr>
            <p:spPr bwMode="auto">
              <a:xfrm>
                <a:off x="7392142" y="2952886"/>
                <a:ext cx="1195223" cy="837856"/>
              </a:xfrm>
              <a:prstGeom prst="cloud">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5" name="円/楕円 184">
                <a:extLst>
                  <a:ext uri="{FF2B5EF4-FFF2-40B4-BE49-F238E27FC236}">
                    <a16:creationId xmlns:a16="http://schemas.microsoft.com/office/drawing/2014/main" id="{CD80F1BA-62BE-04C1-E296-5D7529DB9A97}"/>
                  </a:ext>
                </a:extLst>
              </p:cNvPr>
              <p:cNvSpPr/>
              <p:nvPr/>
            </p:nvSpPr>
            <p:spPr bwMode="auto">
              <a:xfrm>
                <a:off x="7468054" y="3778168"/>
                <a:ext cx="156743" cy="156743"/>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6" name="円/楕円 185">
                <a:extLst>
                  <a:ext uri="{FF2B5EF4-FFF2-40B4-BE49-F238E27FC236}">
                    <a16:creationId xmlns:a16="http://schemas.microsoft.com/office/drawing/2014/main" id="{B1F8C9D3-669B-AEF3-1D5A-DFACBB2E2C9A}"/>
                  </a:ext>
                </a:extLst>
              </p:cNvPr>
              <p:cNvSpPr/>
              <p:nvPr/>
            </p:nvSpPr>
            <p:spPr bwMode="auto">
              <a:xfrm>
                <a:off x="7350112" y="3907579"/>
                <a:ext cx="113109" cy="113109"/>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83" name="テキスト ボックス 182">
                  <a:extLst>
                    <a:ext uri="{FF2B5EF4-FFF2-40B4-BE49-F238E27FC236}">
                      <a16:creationId xmlns:a16="http://schemas.microsoft.com/office/drawing/2014/main" id="{81390186-5DB0-BB16-22DC-ED1C5750DFC7}"/>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𝐀</m:t>
                        </m:r>
                      </m:oMath>
                    </m:oMathPara>
                  </a14:m>
                  <a:endParaRPr lang="ja-JP" altLang="en-US" sz="2800" b="1">
                    <a:solidFill>
                      <a:schemeClr val="tx1"/>
                    </a:solidFill>
                  </a:endParaRPr>
                </a:p>
              </p:txBody>
            </p:sp>
          </mc:Choice>
          <mc:Fallback xmlns="">
            <p:sp>
              <p:nvSpPr>
                <p:cNvPr id="76" name="テキスト ボックス 75">
                  <a:extLst>
                    <a:ext uri="{FF2B5EF4-FFF2-40B4-BE49-F238E27FC236}">
                      <a16:creationId xmlns:a16="http://schemas.microsoft.com/office/drawing/2014/main" id="{F62DBC4C-7CE7-50C9-B7EF-DEB36814DB1C}"/>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7"/>
                  <a:stretch>
                    <a:fillRect/>
                  </a:stretch>
                </a:blipFill>
              </p:spPr>
              <p:txBody>
                <a:bodyPr/>
                <a:lstStyle/>
                <a:p>
                  <a:r>
                    <a:rPr lang="ja-JP" altLang="en-US">
                      <a:noFill/>
                    </a:rPr>
                    <a:t> </a:t>
                  </a:r>
                </a:p>
              </p:txBody>
            </p:sp>
          </mc:Fallback>
        </mc:AlternateContent>
      </p:grpSp>
      <p:grpSp>
        <p:nvGrpSpPr>
          <p:cNvPr id="187" name="グループ化 186">
            <a:extLst>
              <a:ext uri="{FF2B5EF4-FFF2-40B4-BE49-F238E27FC236}">
                <a16:creationId xmlns:a16="http://schemas.microsoft.com/office/drawing/2014/main" id="{6666E9C7-1ACB-04A5-7F51-51196AF6201B}"/>
              </a:ext>
            </a:extLst>
          </p:cNvPr>
          <p:cNvGrpSpPr/>
          <p:nvPr/>
        </p:nvGrpSpPr>
        <p:grpSpPr>
          <a:xfrm>
            <a:off x="10130164" y="12747480"/>
            <a:ext cx="866542" cy="747862"/>
            <a:chOff x="10384281" y="4864730"/>
            <a:chExt cx="866542" cy="747862"/>
          </a:xfrm>
        </p:grpSpPr>
        <p:grpSp>
          <p:nvGrpSpPr>
            <p:cNvPr id="188" name="グループ化 187">
              <a:extLst>
                <a:ext uri="{FF2B5EF4-FFF2-40B4-BE49-F238E27FC236}">
                  <a16:creationId xmlns:a16="http://schemas.microsoft.com/office/drawing/2014/main" id="{083006B4-8832-BB3E-0A62-E97C4C636853}"/>
                </a:ext>
              </a:extLst>
            </p:cNvPr>
            <p:cNvGrpSpPr/>
            <p:nvPr/>
          </p:nvGrpSpPr>
          <p:grpSpPr>
            <a:xfrm>
              <a:off x="10384281" y="4864730"/>
              <a:ext cx="866542" cy="747862"/>
              <a:chOff x="7350112" y="2952886"/>
              <a:chExt cx="1237253" cy="1067802"/>
            </a:xfrm>
          </p:grpSpPr>
          <p:sp>
            <p:nvSpPr>
              <p:cNvPr id="190" name="雲 189">
                <a:extLst>
                  <a:ext uri="{FF2B5EF4-FFF2-40B4-BE49-F238E27FC236}">
                    <a16:creationId xmlns:a16="http://schemas.microsoft.com/office/drawing/2014/main" id="{7034E905-0459-CA48-B42C-3BBCF672F2E9}"/>
                  </a:ext>
                </a:extLst>
              </p:cNvPr>
              <p:cNvSpPr/>
              <p:nvPr/>
            </p:nvSpPr>
            <p:spPr bwMode="auto">
              <a:xfrm>
                <a:off x="7392142" y="2952886"/>
                <a:ext cx="1195223" cy="837856"/>
              </a:xfrm>
              <a:prstGeom prst="cloud">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1" name="円/楕円 190">
                <a:extLst>
                  <a:ext uri="{FF2B5EF4-FFF2-40B4-BE49-F238E27FC236}">
                    <a16:creationId xmlns:a16="http://schemas.microsoft.com/office/drawing/2014/main" id="{5AA9718D-7D58-F2A7-57CF-3B458A6D2EB2}"/>
                  </a:ext>
                </a:extLst>
              </p:cNvPr>
              <p:cNvSpPr/>
              <p:nvPr/>
            </p:nvSpPr>
            <p:spPr bwMode="auto">
              <a:xfrm>
                <a:off x="7468054" y="3778168"/>
                <a:ext cx="156743" cy="156743"/>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2" name="円/楕円 191">
                <a:extLst>
                  <a:ext uri="{FF2B5EF4-FFF2-40B4-BE49-F238E27FC236}">
                    <a16:creationId xmlns:a16="http://schemas.microsoft.com/office/drawing/2014/main" id="{5EAC7F26-CBAB-23CF-BA9A-A6CFF6A6EC30}"/>
                  </a:ext>
                </a:extLst>
              </p:cNvPr>
              <p:cNvSpPr/>
              <p:nvPr/>
            </p:nvSpPr>
            <p:spPr bwMode="auto">
              <a:xfrm>
                <a:off x="7350112" y="3907579"/>
                <a:ext cx="113109" cy="113109"/>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89" name="テキスト ボックス 188">
                  <a:extLst>
                    <a:ext uri="{FF2B5EF4-FFF2-40B4-BE49-F238E27FC236}">
                      <a16:creationId xmlns:a16="http://schemas.microsoft.com/office/drawing/2014/main" id="{D5045093-063D-E17F-E8AC-CB010C82F86D}"/>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𝐰</m:t>
                        </m:r>
                      </m:oMath>
                    </m:oMathPara>
                  </a14:m>
                  <a:endParaRPr lang="ja-JP" altLang="en-US" sz="2800" b="1">
                    <a:solidFill>
                      <a:schemeClr val="tx1"/>
                    </a:solidFill>
                  </a:endParaRPr>
                </a:p>
              </p:txBody>
            </p:sp>
          </mc:Choice>
          <mc:Fallback xmlns="">
            <p:sp>
              <p:nvSpPr>
                <p:cNvPr id="82" name="テキスト ボックス 81">
                  <a:extLst>
                    <a:ext uri="{FF2B5EF4-FFF2-40B4-BE49-F238E27FC236}">
                      <a16:creationId xmlns:a16="http://schemas.microsoft.com/office/drawing/2014/main" id="{76099733-A7AF-E5ED-7201-885BB43756CD}"/>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8"/>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198" name="表 197">
                <a:extLst>
                  <a:ext uri="{FF2B5EF4-FFF2-40B4-BE49-F238E27FC236}">
                    <a16:creationId xmlns:a16="http://schemas.microsoft.com/office/drawing/2014/main" id="{E928D0AA-0779-F3F9-C2C4-85B9C258F555}"/>
                  </a:ext>
                </a:extLst>
              </p:cNvPr>
              <p:cNvGraphicFramePr>
                <a:graphicFrameLocks noGrp="1"/>
              </p:cNvGraphicFramePr>
              <p:nvPr/>
            </p:nvGraphicFramePr>
            <p:xfrm>
              <a:off x="-18958"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𝑓</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𝑓</m:t>
                                    </m:r>
                                  </m:e>
                                </m:acc>
                              </m:oMath>
                            </m:oMathPara>
                          </a14:m>
                          <a:endParaRPr kumimoji="1" lang="ja-JP" altLang="en-US" sz="3600" b="0" i="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𝑓</m:t>
                                    </m:r>
                                  </m:e>
                                </m:acc>
                              </m:oMath>
                            </m:oMathPara>
                          </a14:m>
                          <a:endParaRPr kumimoji="1" lang="ja-JP" altLang="en-US" sz="3600" b="0" i="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594924"/>
                      </a:ext>
                    </a:extLst>
                  </a:tr>
                </a:tbl>
              </a:graphicData>
            </a:graphic>
          </p:graphicFrame>
        </mc:Choice>
        <mc:Fallback xmlns="">
          <p:graphicFrame>
            <p:nvGraphicFramePr>
              <p:cNvPr id="198" name="表 197">
                <a:extLst>
                  <a:ext uri="{FF2B5EF4-FFF2-40B4-BE49-F238E27FC236}">
                    <a16:creationId xmlns:a16="http://schemas.microsoft.com/office/drawing/2014/main" id="{343EFAAE-7545-D633-48F2-94BB88E9A0F4}"/>
                  </a:ext>
                </a:extLst>
              </p:cNvPr>
              <p:cNvGraphicFramePr>
                <a:graphicFrameLocks noGrp="1"/>
              </p:cNvGraphicFramePr>
              <p:nvPr>
                <p:extLst>
                  <p:ext uri="{D42A27DB-BD31-4B8C-83A1-F6EECF244321}">
                    <p14:modId xmlns:p14="http://schemas.microsoft.com/office/powerpoint/2010/main" val="800363911"/>
                  </p:ext>
                </p:extLst>
              </p:nvPr>
            </p:nvGraphicFramePr>
            <p:xfrm>
              <a:off x="-18958"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24" t="-1754" r="-1724" b="-215789"/>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24" t="-101754" r="-1724" b="-115789"/>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24" t="-201754" r="-1724" b="-15789"/>
                          </a:stretch>
                        </a:blipFill>
                      </a:tcPr>
                    </a:tc>
                    <a:extLst>
                      <a:ext uri="{0D108BD9-81ED-4DB2-BD59-A6C34878D82A}">
                        <a16:rowId xmlns:a16="http://schemas.microsoft.com/office/drawing/2014/main" val="13785949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7" name="表 196">
                <a:extLst>
                  <a:ext uri="{FF2B5EF4-FFF2-40B4-BE49-F238E27FC236}">
                    <a16:creationId xmlns:a16="http://schemas.microsoft.com/office/drawing/2014/main" id="{C31339FE-B033-5107-D612-DDC8E6A39FCB}"/>
                  </a:ext>
                </a:extLst>
              </p:cNvPr>
              <p:cNvGraphicFramePr>
                <a:graphicFrameLocks noGrp="1"/>
              </p:cNvGraphicFramePr>
              <p:nvPr/>
            </p:nvGraphicFramePr>
            <p:xfrm>
              <a:off x="-2710338" y="1625183"/>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extLst>
                      <a:ext uri="{0D108BD9-81ED-4DB2-BD59-A6C34878D82A}">
                        <a16:rowId xmlns:a16="http://schemas.microsoft.com/office/drawing/2014/main" val="4250238040"/>
                      </a:ext>
                    </a:extLst>
                  </a:tr>
                </a:tbl>
              </a:graphicData>
            </a:graphic>
          </p:graphicFrame>
        </mc:Choice>
        <mc:Fallback xmlns="">
          <p:graphicFrame>
            <p:nvGraphicFramePr>
              <p:cNvPr id="197" name="表 196">
                <a:extLst>
                  <a:ext uri="{FF2B5EF4-FFF2-40B4-BE49-F238E27FC236}">
                    <a16:creationId xmlns:a16="http://schemas.microsoft.com/office/drawing/2014/main" id="{D54248A2-526A-0733-CA25-6E8696D55C0A}"/>
                  </a:ext>
                </a:extLst>
              </p:cNvPr>
              <p:cNvGraphicFramePr>
                <a:graphicFrameLocks noGrp="1"/>
              </p:cNvGraphicFramePr>
              <p:nvPr>
                <p:extLst>
                  <p:ext uri="{D42A27DB-BD31-4B8C-83A1-F6EECF244321}">
                    <p14:modId xmlns:p14="http://schemas.microsoft.com/office/powerpoint/2010/main" val="2946377691"/>
                  </p:ext>
                </p:extLst>
              </p:nvPr>
            </p:nvGraphicFramePr>
            <p:xfrm>
              <a:off x="-2710338" y="1625183"/>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754" r="-2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01754" r="-1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201754" r="-1754" b="-1724"/>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4" name="表 193">
                <a:extLst>
                  <a:ext uri="{FF2B5EF4-FFF2-40B4-BE49-F238E27FC236}">
                    <a16:creationId xmlns:a16="http://schemas.microsoft.com/office/drawing/2014/main" id="{46FFF62E-62B9-C61B-D970-B8B93A0D9F78}"/>
                  </a:ext>
                </a:extLst>
              </p:cNvPr>
              <p:cNvGraphicFramePr>
                <a:graphicFrameLocks noGrp="1"/>
              </p:cNvGraphicFramePr>
              <p:nvPr/>
            </p:nvGraphicFramePr>
            <p:xfrm>
              <a:off x="-2873467" y="1792430"/>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extLst>
                      <a:ext uri="{0D108BD9-81ED-4DB2-BD59-A6C34878D82A}">
                        <a16:rowId xmlns:a16="http://schemas.microsoft.com/office/drawing/2014/main" val="4250238040"/>
                      </a:ext>
                    </a:extLst>
                  </a:tr>
                </a:tbl>
              </a:graphicData>
            </a:graphic>
          </p:graphicFrame>
        </mc:Choice>
        <mc:Fallback xmlns="">
          <p:graphicFrame>
            <p:nvGraphicFramePr>
              <p:cNvPr id="194" name="表 193">
                <a:extLst>
                  <a:ext uri="{FF2B5EF4-FFF2-40B4-BE49-F238E27FC236}">
                    <a16:creationId xmlns:a16="http://schemas.microsoft.com/office/drawing/2014/main" id="{14B10D76-BCEB-0627-C7FA-616FB9833D43}"/>
                  </a:ext>
                </a:extLst>
              </p:cNvPr>
              <p:cNvGraphicFramePr>
                <a:graphicFrameLocks noGrp="1"/>
              </p:cNvGraphicFramePr>
              <p:nvPr>
                <p:extLst>
                  <p:ext uri="{D42A27DB-BD31-4B8C-83A1-F6EECF244321}">
                    <p14:modId xmlns:p14="http://schemas.microsoft.com/office/powerpoint/2010/main" val="2800759419"/>
                  </p:ext>
                </p:extLst>
              </p:nvPr>
            </p:nvGraphicFramePr>
            <p:xfrm>
              <a:off x="-2873467" y="1792430"/>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754" t="-1754" r="-2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01754" t="-1754" r="-1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201754" t="-1754" r="-3509" b="-3509"/>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5" name="表 194">
                <a:extLst>
                  <a:ext uri="{FF2B5EF4-FFF2-40B4-BE49-F238E27FC236}">
                    <a16:creationId xmlns:a16="http://schemas.microsoft.com/office/drawing/2014/main" id="{6FD9045A-E2DB-0E05-A9A4-E3FAFBD59864}"/>
                  </a:ext>
                </a:extLst>
              </p:cNvPr>
              <p:cNvGraphicFramePr>
                <a:graphicFrameLocks noGrp="1"/>
              </p:cNvGraphicFramePr>
              <p:nvPr/>
            </p:nvGraphicFramePr>
            <p:xfrm>
              <a:off x="-5924317" y="1237127"/>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668435">
                      <a:extLst>
                        <a:ext uri="{9D8B030D-6E8A-4147-A177-3AD203B41FA5}">
                          <a16:colId xmlns:a16="http://schemas.microsoft.com/office/drawing/2014/main" val="94391209"/>
                        </a:ext>
                      </a:extLst>
                    </a:gridCol>
                    <a:gridCol w="771565">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𝑎</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594924"/>
                      </a:ext>
                    </a:extLst>
                  </a:tr>
                </a:tbl>
              </a:graphicData>
            </a:graphic>
          </p:graphicFrame>
        </mc:Choice>
        <mc:Fallback xmlns="">
          <p:graphicFrame>
            <p:nvGraphicFramePr>
              <p:cNvPr id="195" name="表 194">
                <a:extLst>
                  <a:ext uri="{FF2B5EF4-FFF2-40B4-BE49-F238E27FC236}">
                    <a16:creationId xmlns:a16="http://schemas.microsoft.com/office/drawing/2014/main" id="{2ED4134C-DEF4-381E-061A-3F3727C64686}"/>
                  </a:ext>
                </a:extLst>
              </p:cNvPr>
              <p:cNvGraphicFramePr>
                <a:graphicFrameLocks noGrp="1"/>
              </p:cNvGraphicFramePr>
              <p:nvPr>
                <p:extLst>
                  <p:ext uri="{D42A27DB-BD31-4B8C-83A1-F6EECF244321}">
                    <p14:modId xmlns:p14="http://schemas.microsoft.com/office/powerpoint/2010/main" val="3024880975"/>
                  </p:ext>
                </p:extLst>
              </p:nvPr>
            </p:nvGraphicFramePr>
            <p:xfrm>
              <a:off x="-5924317" y="1237127"/>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668435">
                      <a:extLst>
                        <a:ext uri="{9D8B030D-6E8A-4147-A177-3AD203B41FA5}">
                          <a16:colId xmlns:a16="http://schemas.microsoft.com/office/drawing/2014/main" val="94391209"/>
                        </a:ext>
                      </a:extLst>
                    </a:gridCol>
                    <a:gridCol w="771565">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754" t="-1754" r="-201754" b="-2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09434" t="-1754" r="-116981" b="-2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81967" t="-1754" r="-1639" b="-20175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754" t="-101754" r="-201754" b="-1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09434" t="-101754" r="-116981" b="-1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81967" t="-101754" r="-1639" b="-10175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754" t="-201754" r="-201754" b="-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09434" t="-201754" r="-116981" b="-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2"/>
                          <a:stretch>
                            <a:fillRect l="-181967" t="-201754" r="-1639" b="-1754"/>
                          </a:stretch>
                        </a:blipFill>
                      </a:tcPr>
                    </a:tc>
                    <a:extLst>
                      <a:ext uri="{0D108BD9-81ED-4DB2-BD59-A6C34878D82A}">
                        <a16:rowId xmlns:a16="http://schemas.microsoft.com/office/drawing/2014/main" val="13785949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6" name="表 195">
                <a:extLst>
                  <a:ext uri="{FF2B5EF4-FFF2-40B4-BE49-F238E27FC236}">
                    <a16:creationId xmlns:a16="http://schemas.microsoft.com/office/drawing/2014/main" id="{F52D2075-ECA3-0940-8199-871CBE6D7DBE}"/>
                  </a:ext>
                </a:extLst>
              </p:cNvPr>
              <p:cNvGraphicFramePr>
                <a:graphicFrameLocks noGrp="1"/>
              </p:cNvGraphicFramePr>
              <p:nvPr/>
            </p:nvGraphicFramePr>
            <p:xfrm>
              <a:off x="-3037683" y="1981234"/>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bg1"/>
                                        </a:solidFill>
                                        <a:latin typeface="Cambria Math" panose="02040503050406030204" pitchFamily="18" charset="0"/>
                                      </a:rPr>
                                    </m:ctrlPr>
                                  </m:accPr>
                                  <m:e>
                                    <m:r>
                                      <a:rPr kumimoji="1" lang="en-US" altLang="ja-JP" sz="3600" b="0" i="1" smtClean="0">
                                        <a:solidFill>
                                          <a:schemeClr val="bg1"/>
                                        </a:solidFill>
                                        <a:latin typeface="Cambria Math" panose="02040503050406030204" pitchFamily="18" charset="0"/>
                                      </a:rPr>
                                      <m:t>𝑣</m:t>
                                    </m:r>
                                  </m:e>
                                </m:acc>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bg1"/>
                                        </a:solidFill>
                                        <a:latin typeface="Cambria Math" panose="02040503050406030204" pitchFamily="18" charset="0"/>
                                      </a:rPr>
                                    </m:ctrlPr>
                                  </m:accPr>
                                  <m:e>
                                    <m:r>
                                      <a:rPr kumimoji="1" lang="en-US" altLang="ja-JP" sz="3600" b="0" i="1" smtClean="0">
                                        <a:solidFill>
                                          <a:schemeClr val="bg1"/>
                                        </a:solidFill>
                                        <a:latin typeface="Cambria Math" panose="02040503050406030204" pitchFamily="18" charset="0"/>
                                      </a:rPr>
                                      <m:t>𝑣</m:t>
                                    </m:r>
                                  </m:e>
                                </m:acc>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600" b="0" i="1" smtClean="0">
                                        <a:solidFill>
                                          <a:schemeClr val="bg1"/>
                                        </a:solidFill>
                                        <a:latin typeface="Cambria Math" panose="02040503050406030204" pitchFamily="18" charset="0"/>
                                      </a:rPr>
                                    </m:ctrlPr>
                                  </m:accPr>
                                  <m:e>
                                    <m:r>
                                      <a:rPr kumimoji="1" lang="en-US" altLang="ja-JP" sz="3600" b="0" i="1" smtClean="0">
                                        <a:solidFill>
                                          <a:schemeClr val="bg1"/>
                                        </a:solidFill>
                                        <a:latin typeface="Cambria Math" panose="02040503050406030204" pitchFamily="18" charset="0"/>
                                      </a:rPr>
                                      <m:t>𝑣</m:t>
                                    </m:r>
                                  </m:e>
                                </m:acc>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50238040"/>
                      </a:ext>
                    </a:extLst>
                  </a:tr>
                </a:tbl>
              </a:graphicData>
            </a:graphic>
          </p:graphicFrame>
        </mc:Choice>
        <mc:Fallback xmlns="">
          <p:graphicFrame>
            <p:nvGraphicFramePr>
              <p:cNvPr id="196" name="表 195">
                <a:extLst>
                  <a:ext uri="{FF2B5EF4-FFF2-40B4-BE49-F238E27FC236}">
                    <a16:creationId xmlns:a16="http://schemas.microsoft.com/office/drawing/2014/main" id="{D55BFB0D-3123-638D-1539-496B060D7DF9}"/>
                  </a:ext>
                </a:extLst>
              </p:cNvPr>
              <p:cNvGraphicFramePr>
                <a:graphicFrameLocks noGrp="1"/>
              </p:cNvGraphicFramePr>
              <p:nvPr>
                <p:extLst>
                  <p:ext uri="{D42A27DB-BD31-4B8C-83A1-F6EECF244321}">
                    <p14:modId xmlns:p14="http://schemas.microsoft.com/office/powerpoint/2010/main" val="1265647174"/>
                  </p:ext>
                </p:extLst>
              </p:nvPr>
            </p:nvGraphicFramePr>
            <p:xfrm>
              <a:off x="-3037683" y="1981234"/>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
                          <a:stretch>
                            <a:fillRect l="-1754" t="-1754" r="-2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
                          <a:stretch>
                            <a:fillRect l="-101754" t="-1754" r="-1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
                          <a:stretch>
                            <a:fillRect l="-201754" t="-1754" r="-3509" b="-3509"/>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0" name="表 199">
                <a:extLst>
                  <a:ext uri="{FF2B5EF4-FFF2-40B4-BE49-F238E27FC236}">
                    <a16:creationId xmlns:a16="http://schemas.microsoft.com/office/drawing/2014/main" id="{0252768C-F6EC-C7BD-F365-247D3601AAE0}"/>
                  </a:ext>
                </a:extLst>
              </p:cNvPr>
              <p:cNvGraphicFramePr>
                <a:graphicFrameLocks noGrp="1"/>
              </p:cNvGraphicFramePr>
              <p:nvPr/>
            </p:nvGraphicFramePr>
            <p:xfrm>
              <a:off x="-2710338" y="-1397526"/>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extLst>
                      <a:ext uri="{0D108BD9-81ED-4DB2-BD59-A6C34878D82A}">
                        <a16:rowId xmlns:a16="http://schemas.microsoft.com/office/drawing/2014/main" val="4250238040"/>
                      </a:ext>
                    </a:extLst>
                  </a:tr>
                </a:tbl>
              </a:graphicData>
            </a:graphic>
          </p:graphicFrame>
        </mc:Choice>
        <mc:Fallback xmlns="">
          <p:graphicFrame>
            <p:nvGraphicFramePr>
              <p:cNvPr id="200" name="表 199">
                <a:extLst>
                  <a:ext uri="{FF2B5EF4-FFF2-40B4-BE49-F238E27FC236}">
                    <a16:creationId xmlns:a16="http://schemas.microsoft.com/office/drawing/2014/main" id="{11E3B594-0CE0-80EA-886A-C7F51DD6587B}"/>
                  </a:ext>
                </a:extLst>
              </p:cNvPr>
              <p:cNvGraphicFramePr>
                <a:graphicFrameLocks noGrp="1"/>
              </p:cNvGraphicFramePr>
              <p:nvPr>
                <p:extLst>
                  <p:ext uri="{D42A27DB-BD31-4B8C-83A1-F6EECF244321}">
                    <p14:modId xmlns:p14="http://schemas.microsoft.com/office/powerpoint/2010/main" val="2946377691"/>
                  </p:ext>
                </p:extLst>
              </p:nvPr>
            </p:nvGraphicFramePr>
            <p:xfrm>
              <a:off x="-2710338" y="-1397526"/>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754" r="-2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01754" r="-1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201754" r="-1754" b="-1724"/>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1" name="表 200">
                <a:extLst>
                  <a:ext uri="{FF2B5EF4-FFF2-40B4-BE49-F238E27FC236}">
                    <a16:creationId xmlns:a16="http://schemas.microsoft.com/office/drawing/2014/main" id="{0429C2AC-101A-A6FC-8059-2F42B99C98D9}"/>
                  </a:ext>
                </a:extLst>
              </p:cNvPr>
              <p:cNvGraphicFramePr>
                <a:graphicFrameLocks noGrp="1"/>
              </p:cNvGraphicFramePr>
              <p:nvPr/>
            </p:nvGraphicFramePr>
            <p:xfrm>
              <a:off x="-2873467" y="-1230279"/>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extLst>
                      <a:ext uri="{0D108BD9-81ED-4DB2-BD59-A6C34878D82A}">
                        <a16:rowId xmlns:a16="http://schemas.microsoft.com/office/drawing/2014/main" val="4250238040"/>
                      </a:ext>
                    </a:extLst>
                  </a:tr>
                </a:tbl>
              </a:graphicData>
            </a:graphic>
          </p:graphicFrame>
        </mc:Choice>
        <mc:Fallback xmlns="">
          <p:graphicFrame>
            <p:nvGraphicFramePr>
              <p:cNvPr id="201" name="表 200">
                <a:extLst>
                  <a:ext uri="{FF2B5EF4-FFF2-40B4-BE49-F238E27FC236}">
                    <a16:creationId xmlns:a16="http://schemas.microsoft.com/office/drawing/2014/main" id="{2B09EDA1-581F-34AA-A6FB-EF41B9FE2F16}"/>
                  </a:ext>
                </a:extLst>
              </p:cNvPr>
              <p:cNvGraphicFramePr>
                <a:graphicFrameLocks noGrp="1"/>
              </p:cNvGraphicFramePr>
              <p:nvPr>
                <p:extLst>
                  <p:ext uri="{D42A27DB-BD31-4B8C-83A1-F6EECF244321}">
                    <p14:modId xmlns:p14="http://schemas.microsoft.com/office/powerpoint/2010/main" val="2800759419"/>
                  </p:ext>
                </p:extLst>
              </p:nvPr>
            </p:nvGraphicFramePr>
            <p:xfrm>
              <a:off x="-2873467" y="-1230279"/>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754" t="-1754" r="-2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01754" t="-1754" r="-1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201754" t="-1754" r="-3509" b="-3509"/>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2" name="表 201">
                <a:extLst>
                  <a:ext uri="{FF2B5EF4-FFF2-40B4-BE49-F238E27FC236}">
                    <a16:creationId xmlns:a16="http://schemas.microsoft.com/office/drawing/2014/main" id="{2C690A1D-D01F-303D-C59A-B6EC89A25D53}"/>
                  </a:ext>
                </a:extLst>
              </p:cNvPr>
              <p:cNvGraphicFramePr>
                <a:graphicFrameLocks noGrp="1"/>
              </p:cNvGraphicFramePr>
              <p:nvPr/>
            </p:nvGraphicFramePr>
            <p:xfrm>
              <a:off x="-3037683" y="-1041475"/>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𝑣</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𝑣</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𝑣</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50238040"/>
                      </a:ext>
                    </a:extLst>
                  </a:tr>
                </a:tbl>
              </a:graphicData>
            </a:graphic>
          </p:graphicFrame>
        </mc:Choice>
        <mc:Fallback xmlns="">
          <p:graphicFrame>
            <p:nvGraphicFramePr>
              <p:cNvPr id="202" name="表 201">
                <a:extLst>
                  <a:ext uri="{FF2B5EF4-FFF2-40B4-BE49-F238E27FC236}">
                    <a16:creationId xmlns:a16="http://schemas.microsoft.com/office/drawing/2014/main" id="{9C915150-2290-71A1-F7DC-27E5931EFA24}"/>
                  </a:ext>
                </a:extLst>
              </p:cNvPr>
              <p:cNvGraphicFramePr>
                <a:graphicFrameLocks noGrp="1"/>
              </p:cNvGraphicFramePr>
              <p:nvPr>
                <p:extLst>
                  <p:ext uri="{D42A27DB-BD31-4B8C-83A1-F6EECF244321}">
                    <p14:modId xmlns:p14="http://schemas.microsoft.com/office/powerpoint/2010/main" val="4287687742"/>
                  </p:ext>
                </p:extLst>
              </p:nvPr>
            </p:nvGraphicFramePr>
            <p:xfrm>
              <a:off x="-3037683" y="-1041475"/>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4"/>
                          <a:stretch>
                            <a:fillRect l="-1754" r="-203509"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4"/>
                          <a:stretch>
                            <a:fillRect l="-101754" r="-103509"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4"/>
                          <a:stretch>
                            <a:fillRect l="-201754" r="-3509" b="-1724"/>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203" name="表 202">
                <a:extLst>
                  <a:ext uri="{FF2B5EF4-FFF2-40B4-BE49-F238E27FC236}">
                    <a16:creationId xmlns:a16="http://schemas.microsoft.com/office/drawing/2014/main" id="{8FDCD8CD-8602-FCFE-E5D2-1B1CAFE8ED23}"/>
                  </a:ext>
                </a:extLst>
              </p:cNvPr>
              <p:cNvGraphicFramePr>
                <a:graphicFrameLocks noGrp="1"/>
              </p:cNvGraphicFramePr>
              <p:nvPr/>
            </p:nvGraphicFramePr>
            <p:xfrm>
              <a:off x="-7895667" y="-380778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78594924"/>
                      </a:ext>
                    </a:extLst>
                  </a:tr>
                </a:tbl>
              </a:graphicData>
            </a:graphic>
          </p:graphicFrame>
        </mc:Choice>
        <mc:Fallback>
          <p:graphicFrame>
            <p:nvGraphicFramePr>
              <p:cNvPr id="203" name="表 202">
                <a:extLst>
                  <a:ext uri="{FF2B5EF4-FFF2-40B4-BE49-F238E27FC236}">
                    <a16:creationId xmlns:a16="http://schemas.microsoft.com/office/drawing/2014/main" id="{8FDCD8CD-8602-FCFE-E5D2-1B1CAFE8ED23}"/>
                  </a:ext>
                </a:extLst>
              </p:cNvPr>
              <p:cNvGraphicFramePr>
                <a:graphicFrameLocks noGrp="1"/>
              </p:cNvGraphicFramePr>
              <p:nvPr/>
            </p:nvGraphicFramePr>
            <p:xfrm>
              <a:off x="-7895667" y="-380778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1754" t="-1754" r="-201754" b="-2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101754" t="-1754" r="-101754" b="-2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201754" t="-1754" r="-1754" b="-20175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1754" t="-101754" r="-201754" b="-1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101754" t="-101754" r="-101754" b="-1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201754" t="-101754" r="-1754" b="-10175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1754" t="-201754" r="-201754" b="-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101754" t="-201754" r="-101754" b="-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5"/>
                          <a:stretch>
                            <a:fillRect l="-201754" t="-201754" r="-1754" b="-1754"/>
                          </a:stretch>
                        </a:blipFill>
                      </a:tcPr>
                    </a:tc>
                    <a:extLst>
                      <a:ext uri="{0D108BD9-81ED-4DB2-BD59-A6C34878D82A}">
                        <a16:rowId xmlns:a16="http://schemas.microsoft.com/office/drawing/2014/main" val="1378594924"/>
                      </a:ext>
                    </a:extLst>
                  </a:tr>
                </a:tbl>
              </a:graphicData>
            </a:graphic>
          </p:graphicFrame>
        </mc:Fallback>
      </mc:AlternateContent>
      <p:pic>
        <p:nvPicPr>
          <p:cNvPr id="206" name="図 205">
            <a:extLst>
              <a:ext uri="{FF2B5EF4-FFF2-40B4-BE49-F238E27FC236}">
                <a16:creationId xmlns:a16="http://schemas.microsoft.com/office/drawing/2014/main" id="{2114D1EA-FD66-8A55-3E4C-636376F6C220}"/>
              </a:ext>
            </a:extLst>
          </p:cNvPr>
          <p:cNvPicPr>
            <a:picLocks noChangeAspect="1"/>
          </p:cNvPicPr>
          <p:nvPr/>
        </p:nvPicPr>
        <p:blipFill>
          <a:blip r:embed="rId36"/>
          <a:stretch>
            <a:fillRect/>
          </a:stretch>
        </p:blipFill>
        <p:spPr>
          <a:xfrm>
            <a:off x="6468943" y="4221092"/>
            <a:ext cx="772200" cy="339300"/>
          </a:xfrm>
          <a:prstGeom prst="rect">
            <a:avLst/>
          </a:prstGeom>
        </p:spPr>
      </p:pic>
      <mc:AlternateContent xmlns:mc="http://schemas.openxmlformats.org/markup-compatibility/2006" xmlns:a14="http://schemas.microsoft.com/office/drawing/2010/main">
        <mc:Choice Requires="a14">
          <p:graphicFrame>
            <p:nvGraphicFramePr>
              <p:cNvPr id="207" name="表 206">
                <a:extLst>
                  <a:ext uri="{FF2B5EF4-FFF2-40B4-BE49-F238E27FC236}">
                    <a16:creationId xmlns:a16="http://schemas.microsoft.com/office/drawing/2014/main" id="{B75CC672-2EF8-EA0F-B6A8-6B9A2B750E05}"/>
                  </a:ext>
                </a:extLst>
              </p:cNvPr>
              <p:cNvGraphicFramePr>
                <a:graphicFrameLocks noGrp="1"/>
              </p:cNvGraphicFramePr>
              <p:nvPr/>
            </p:nvGraphicFramePr>
            <p:xfrm>
              <a:off x="-5904477" y="3966979"/>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8594924"/>
                      </a:ext>
                    </a:extLst>
                  </a:tr>
                </a:tbl>
              </a:graphicData>
            </a:graphic>
          </p:graphicFrame>
        </mc:Choice>
        <mc:Fallback xmlns="">
          <p:graphicFrame>
            <p:nvGraphicFramePr>
              <p:cNvPr id="207" name="表 206">
                <a:extLst>
                  <a:ext uri="{FF2B5EF4-FFF2-40B4-BE49-F238E27FC236}">
                    <a16:creationId xmlns:a16="http://schemas.microsoft.com/office/drawing/2014/main" id="{0F89B493-98FA-2A62-81FE-DFF77777D4D6}"/>
                  </a:ext>
                </a:extLst>
              </p:cNvPr>
              <p:cNvGraphicFramePr>
                <a:graphicFrameLocks noGrp="1"/>
              </p:cNvGraphicFramePr>
              <p:nvPr>
                <p:extLst>
                  <p:ext uri="{D42A27DB-BD31-4B8C-83A1-F6EECF244321}">
                    <p14:modId xmlns:p14="http://schemas.microsoft.com/office/powerpoint/2010/main" val="2059529287"/>
                  </p:ext>
                </p:extLst>
              </p:nvPr>
            </p:nvGraphicFramePr>
            <p:xfrm>
              <a:off x="-5904477" y="3966979"/>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754" t="-1754" r="-201754" b="-2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01754" t="-1754" r="-101754" b="-2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201754" t="-1754" r="-1754" b="-20175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754" t="-101754" r="-201754" b="-1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01754" t="-101754" r="-101754" b="-1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201754" t="-101754" r="-1754" b="-10175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754" t="-201754" r="-201754" b="-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01754" t="-201754" r="-101754" b="-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201754" t="-201754" r="-1754" b="-1754"/>
                          </a:stretch>
                        </a:blipFill>
                      </a:tcPr>
                    </a:tc>
                    <a:extLst>
                      <a:ext uri="{0D108BD9-81ED-4DB2-BD59-A6C34878D82A}">
                        <a16:rowId xmlns:a16="http://schemas.microsoft.com/office/drawing/2014/main" val="13785949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5" name="表 214">
                <a:extLst>
                  <a:ext uri="{FF2B5EF4-FFF2-40B4-BE49-F238E27FC236}">
                    <a16:creationId xmlns:a16="http://schemas.microsoft.com/office/drawing/2014/main" id="{F0173B26-57CB-E424-7986-54374AB13032}"/>
                  </a:ext>
                </a:extLst>
              </p:cNvPr>
              <p:cNvGraphicFramePr>
                <a:graphicFrameLocks noGrp="1"/>
              </p:cNvGraphicFramePr>
              <p:nvPr/>
            </p:nvGraphicFramePr>
            <p:xfrm>
              <a:off x="1315743"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2"/>
                                        </a:solidFill>
                                        <a:latin typeface="Cambria Math" panose="02040503050406030204" pitchFamily="18" charset="0"/>
                                      </a:rPr>
                                    </m:ctrlPr>
                                  </m:accPr>
                                  <m:e>
                                    <m:r>
                                      <a:rPr kumimoji="1" lang="en-US" altLang="ja-JP" sz="3600" b="0" i="1" smtClean="0">
                                        <a:solidFill>
                                          <a:schemeClr val="tx2"/>
                                        </a:solidFill>
                                        <a:latin typeface="Cambria Math" panose="02040503050406030204" pitchFamily="18" charset="0"/>
                                      </a:rPr>
                                      <m:t>𝑓</m:t>
                                    </m:r>
                                  </m:e>
                                </m:acc>
                              </m:oMath>
                            </m:oMathPara>
                          </a14:m>
                          <a:endParaRPr kumimoji="1" lang="ja-JP" altLang="en-US" sz="36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2"/>
                                        </a:solidFill>
                                        <a:latin typeface="Cambria Math" panose="02040503050406030204" pitchFamily="18" charset="0"/>
                                      </a:rPr>
                                    </m:ctrlPr>
                                  </m:accPr>
                                  <m:e>
                                    <m:r>
                                      <a:rPr kumimoji="1" lang="en-US" altLang="ja-JP" sz="3600" b="0" i="1" smtClean="0">
                                        <a:solidFill>
                                          <a:schemeClr val="tx2"/>
                                        </a:solidFill>
                                        <a:latin typeface="Cambria Math" panose="02040503050406030204" pitchFamily="18" charset="0"/>
                                      </a:rPr>
                                      <m:t>𝑓</m:t>
                                    </m:r>
                                  </m:e>
                                </m:acc>
                              </m:oMath>
                            </m:oMathPara>
                          </a14:m>
                          <a:endParaRPr kumimoji="1" lang="ja-JP" altLang="en-US" sz="36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2"/>
                                        </a:solidFill>
                                        <a:latin typeface="Cambria Math" panose="02040503050406030204" pitchFamily="18" charset="0"/>
                                      </a:rPr>
                                    </m:ctrlPr>
                                  </m:accPr>
                                  <m:e>
                                    <m:r>
                                      <a:rPr kumimoji="1" lang="en-US" altLang="ja-JP" sz="3600" b="0" i="1" smtClean="0">
                                        <a:solidFill>
                                          <a:schemeClr val="tx2"/>
                                        </a:solidFill>
                                        <a:latin typeface="Cambria Math" panose="02040503050406030204" pitchFamily="18" charset="0"/>
                                      </a:rPr>
                                      <m:t>𝑓</m:t>
                                    </m:r>
                                  </m:e>
                                </m:acc>
                              </m:oMath>
                            </m:oMathPara>
                          </a14:m>
                          <a:endParaRPr kumimoji="1" lang="ja-JP" altLang="en-US" sz="36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8594924"/>
                      </a:ext>
                    </a:extLst>
                  </a:tr>
                </a:tbl>
              </a:graphicData>
            </a:graphic>
          </p:graphicFrame>
        </mc:Choice>
        <mc:Fallback xmlns="">
          <p:graphicFrame>
            <p:nvGraphicFramePr>
              <p:cNvPr id="215" name="表 214">
                <a:extLst>
                  <a:ext uri="{FF2B5EF4-FFF2-40B4-BE49-F238E27FC236}">
                    <a16:creationId xmlns:a16="http://schemas.microsoft.com/office/drawing/2014/main" id="{6B0772CE-91FB-5FB1-20F2-5D3C50536A88}"/>
                  </a:ext>
                </a:extLst>
              </p:cNvPr>
              <p:cNvGraphicFramePr>
                <a:graphicFrameLocks noGrp="1"/>
              </p:cNvGraphicFramePr>
              <p:nvPr>
                <p:extLst>
                  <p:ext uri="{D42A27DB-BD31-4B8C-83A1-F6EECF244321}">
                    <p14:modId xmlns:p14="http://schemas.microsoft.com/office/powerpoint/2010/main" val="2047425473"/>
                  </p:ext>
                </p:extLst>
              </p:nvPr>
            </p:nvGraphicFramePr>
            <p:xfrm>
              <a:off x="1315743"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9"/>
                          <a:stretch>
                            <a:fillRect l="-1724" t="-1754" r="-1724" b="-21754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9"/>
                          <a:stretch>
                            <a:fillRect l="-1724" t="-101754" r="-1724" b="-11754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9"/>
                          <a:stretch>
                            <a:fillRect l="-1724" t="-201754" r="-1724" b="-17544"/>
                          </a:stretch>
                        </a:blipFill>
                      </a:tcPr>
                    </a:tc>
                    <a:extLst>
                      <a:ext uri="{0D108BD9-81ED-4DB2-BD59-A6C34878D82A}">
                        <a16:rowId xmlns:a16="http://schemas.microsoft.com/office/drawing/2014/main" val="1378594924"/>
                      </a:ext>
                    </a:extLst>
                  </a:tr>
                </a:tbl>
              </a:graphicData>
            </a:graphic>
          </p:graphicFrame>
        </mc:Fallback>
      </mc:AlternateContent>
      <p:pic>
        <p:nvPicPr>
          <p:cNvPr id="218" name="図 217">
            <a:extLst>
              <a:ext uri="{FF2B5EF4-FFF2-40B4-BE49-F238E27FC236}">
                <a16:creationId xmlns:a16="http://schemas.microsoft.com/office/drawing/2014/main" id="{20B440E3-5C1D-104B-6703-205B7413E546}"/>
              </a:ext>
            </a:extLst>
          </p:cNvPr>
          <p:cNvPicPr>
            <a:picLocks noChangeAspect="1"/>
          </p:cNvPicPr>
          <p:nvPr/>
        </p:nvPicPr>
        <p:blipFill>
          <a:blip r:embed="rId40"/>
          <a:stretch>
            <a:fillRect/>
          </a:stretch>
        </p:blipFill>
        <p:spPr>
          <a:xfrm>
            <a:off x="10051910" y="2026885"/>
            <a:ext cx="356375" cy="1093285"/>
          </a:xfrm>
          <a:prstGeom prst="rect">
            <a:avLst/>
          </a:prstGeom>
        </p:spPr>
      </p:pic>
      <p:cxnSp>
        <p:nvCxnSpPr>
          <p:cNvPr id="235" name="直線コネクタ 234">
            <a:extLst>
              <a:ext uri="{FF2B5EF4-FFF2-40B4-BE49-F238E27FC236}">
                <a16:creationId xmlns:a16="http://schemas.microsoft.com/office/drawing/2014/main" id="{99045A63-025F-7E18-CDC7-601B5EF8599A}"/>
              </a:ext>
            </a:extLst>
          </p:cNvPr>
          <p:cNvCxnSpPr>
            <a:cxnSpLocks/>
          </p:cNvCxnSpPr>
          <p:nvPr/>
        </p:nvCxnSpPr>
        <p:spPr>
          <a:xfrm>
            <a:off x="1222462" y="3163868"/>
            <a:ext cx="4325431" cy="0"/>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4AD3E921-FA8E-FA23-1D98-429D9AD1018F}"/>
              </a:ext>
            </a:extLst>
          </p:cNvPr>
          <p:cNvCxnSpPr>
            <a:cxnSpLocks/>
          </p:cNvCxnSpPr>
          <p:nvPr/>
        </p:nvCxnSpPr>
        <p:spPr>
          <a:xfrm>
            <a:off x="6296690" y="3163868"/>
            <a:ext cx="4310245" cy="0"/>
          </a:xfrm>
          <a:prstGeom prst="line">
            <a:avLst/>
          </a:prstGeom>
          <a:ln w="38100">
            <a:solidFill>
              <a:schemeClr val="tx2"/>
            </a:solidFill>
            <a:prstDash val="dash"/>
          </a:ln>
        </p:spPr>
        <p:style>
          <a:lnRef idx="2">
            <a:schemeClr val="accent1"/>
          </a:lnRef>
          <a:fillRef idx="0">
            <a:schemeClr val="accent1"/>
          </a:fillRef>
          <a:effectRef idx="1">
            <a:schemeClr val="accent1"/>
          </a:effectRef>
          <a:fontRef idx="minor">
            <a:schemeClr val="tx1"/>
          </a:fontRef>
        </p:style>
      </p:cxnSp>
      <p:pic>
        <p:nvPicPr>
          <p:cNvPr id="244" name="図 243">
            <a:extLst>
              <a:ext uri="{FF2B5EF4-FFF2-40B4-BE49-F238E27FC236}">
                <a16:creationId xmlns:a16="http://schemas.microsoft.com/office/drawing/2014/main" id="{6347E07F-E540-FB3D-1E82-96F730652F7A}"/>
              </a:ext>
            </a:extLst>
          </p:cNvPr>
          <p:cNvPicPr>
            <a:picLocks noChangeAspect="1"/>
          </p:cNvPicPr>
          <p:nvPr/>
        </p:nvPicPr>
        <p:blipFill>
          <a:blip r:embed="rId41"/>
          <a:stretch>
            <a:fillRect/>
          </a:stretch>
        </p:blipFill>
        <p:spPr>
          <a:xfrm>
            <a:off x="4951179" y="2063789"/>
            <a:ext cx="325256" cy="997818"/>
          </a:xfrm>
          <a:prstGeom prst="rect">
            <a:avLst/>
          </a:prstGeom>
        </p:spPr>
      </p:pic>
      <p:grpSp>
        <p:nvGrpSpPr>
          <p:cNvPr id="270" name="グループ化 269">
            <a:extLst>
              <a:ext uri="{FF2B5EF4-FFF2-40B4-BE49-F238E27FC236}">
                <a16:creationId xmlns:a16="http://schemas.microsoft.com/office/drawing/2014/main" id="{3FACC902-2686-755F-433C-0D370A21787E}"/>
              </a:ext>
            </a:extLst>
          </p:cNvPr>
          <p:cNvGrpSpPr/>
          <p:nvPr/>
        </p:nvGrpSpPr>
        <p:grpSpPr>
          <a:xfrm>
            <a:off x="1362574" y="4010429"/>
            <a:ext cx="2576527" cy="770014"/>
            <a:chOff x="738026" y="3883342"/>
            <a:chExt cx="3341333" cy="998582"/>
          </a:xfrm>
        </p:grpSpPr>
        <p:pic>
          <p:nvPicPr>
            <p:cNvPr id="240" name="図 239">
              <a:extLst>
                <a:ext uri="{FF2B5EF4-FFF2-40B4-BE49-F238E27FC236}">
                  <a16:creationId xmlns:a16="http://schemas.microsoft.com/office/drawing/2014/main" id="{A97B3F11-A04D-00A9-A80F-48BD141EF9E4}"/>
                </a:ext>
              </a:extLst>
            </p:cNvPr>
            <p:cNvPicPr>
              <a:picLocks noChangeAspect="1"/>
            </p:cNvPicPr>
            <p:nvPr/>
          </p:nvPicPr>
          <p:blipFill>
            <a:blip r:embed="rId42"/>
            <a:stretch>
              <a:fillRect/>
            </a:stretch>
          </p:blipFill>
          <p:spPr>
            <a:xfrm>
              <a:off x="2093741" y="3883342"/>
              <a:ext cx="958385" cy="963956"/>
            </a:xfrm>
            <a:prstGeom prst="rect">
              <a:avLst/>
            </a:prstGeom>
          </p:spPr>
        </p:pic>
        <p:pic>
          <p:nvPicPr>
            <p:cNvPr id="205" name="図 204">
              <a:extLst>
                <a:ext uri="{FF2B5EF4-FFF2-40B4-BE49-F238E27FC236}">
                  <a16:creationId xmlns:a16="http://schemas.microsoft.com/office/drawing/2014/main" id="{C0A6073C-2059-7D36-66BF-120B9D5C13D2}"/>
                </a:ext>
              </a:extLst>
            </p:cNvPr>
            <p:cNvPicPr>
              <a:picLocks noChangeAspect="1"/>
            </p:cNvPicPr>
            <p:nvPr/>
          </p:nvPicPr>
          <p:blipFill>
            <a:blip r:embed="rId43"/>
            <a:stretch>
              <a:fillRect/>
            </a:stretch>
          </p:blipFill>
          <p:spPr>
            <a:xfrm>
              <a:off x="738026" y="4163054"/>
              <a:ext cx="1047410" cy="460226"/>
            </a:xfrm>
            <a:prstGeom prst="rect">
              <a:avLst/>
            </a:prstGeom>
          </p:spPr>
        </p:pic>
        <p:pic>
          <p:nvPicPr>
            <p:cNvPr id="217" name="図 216">
              <a:extLst>
                <a:ext uri="{FF2B5EF4-FFF2-40B4-BE49-F238E27FC236}">
                  <a16:creationId xmlns:a16="http://schemas.microsoft.com/office/drawing/2014/main" id="{BDE0085E-08DC-F725-AB25-37A89DC42587}"/>
                </a:ext>
              </a:extLst>
            </p:cNvPr>
            <p:cNvPicPr>
              <a:picLocks noChangeAspect="1"/>
            </p:cNvPicPr>
            <p:nvPr/>
          </p:nvPicPr>
          <p:blipFill>
            <a:blip r:embed="rId41"/>
            <a:stretch>
              <a:fillRect/>
            </a:stretch>
          </p:blipFill>
          <p:spPr>
            <a:xfrm>
              <a:off x="3419914" y="3884106"/>
              <a:ext cx="325256" cy="997818"/>
            </a:xfrm>
            <a:prstGeom prst="rect">
              <a:avLst/>
            </a:prstGeom>
          </p:spPr>
        </p:pic>
        <mc:AlternateContent xmlns:mc="http://schemas.openxmlformats.org/markup-compatibility/2006" xmlns:a14="http://schemas.microsoft.com/office/drawing/2010/main">
          <mc:Choice Requires="a14">
            <p:sp>
              <p:nvSpPr>
                <p:cNvPr id="261" name="テキスト ボックス 260">
                  <a:extLst>
                    <a:ext uri="{FF2B5EF4-FFF2-40B4-BE49-F238E27FC236}">
                      <a16:creationId xmlns:a16="http://schemas.microsoft.com/office/drawing/2014/main" id="{6F14A519-6224-32DF-ECE0-C72228F9F08D}"/>
                    </a:ext>
                  </a:extLst>
                </p:cNvPr>
                <p:cNvSpPr txBox="1"/>
                <p:nvPr/>
              </p:nvSpPr>
              <p:spPr>
                <a:xfrm>
                  <a:off x="1855989"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xmlns="">
            <p:sp>
              <p:nvSpPr>
                <p:cNvPr id="261" name="テキスト ボックス 260">
                  <a:extLst>
                    <a:ext uri="{FF2B5EF4-FFF2-40B4-BE49-F238E27FC236}">
                      <a16:creationId xmlns:a16="http://schemas.microsoft.com/office/drawing/2014/main" id="{44158C10-2185-D132-EEF9-E3C714B12E79}"/>
                    </a:ext>
                  </a:extLst>
                </p:cNvPr>
                <p:cNvSpPr txBox="1">
                  <a:spLocks noRot="1" noChangeAspect="1" noMove="1" noResize="1" noEditPoints="1" noAdjustHandles="1" noChangeArrowheads="1" noChangeShapeType="1" noTextEdit="1"/>
                </p:cNvSpPr>
                <p:nvPr/>
              </p:nvSpPr>
              <p:spPr>
                <a:xfrm>
                  <a:off x="1855989" y="4186201"/>
                  <a:ext cx="218008" cy="276999"/>
                </a:xfrm>
                <a:prstGeom prst="rect">
                  <a:avLst/>
                </a:prstGeom>
                <a:blipFill>
                  <a:blip r:embed="rId44"/>
                  <a:stretch>
                    <a:fillRect l="-35714" r="-35714" b="-2777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2" name="テキスト ボックス 261">
                  <a:extLst>
                    <a:ext uri="{FF2B5EF4-FFF2-40B4-BE49-F238E27FC236}">
                      <a16:creationId xmlns:a16="http://schemas.microsoft.com/office/drawing/2014/main" id="{6EFBB15A-23A0-EA49-6DA0-B3E91346818A}"/>
                    </a:ext>
                  </a:extLst>
                </p:cNvPr>
                <p:cNvSpPr txBox="1"/>
                <p:nvPr/>
              </p:nvSpPr>
              <p:spPr>
                <a:xfrm>
                  <a:off x="3133788"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2" name="テキスト ボックス 261">
                  <a:extLst>
                    <a:ext uri="{FF2B5EF4-FFF2-40B4-BE49-F238E27FC236}">
                      <a16:creationId xmlns:a16="http://schemas.microsoft.com/office/drawing/2014/main" id="{6EFBB15A-23A0-EA49-6DA0-B3E91346818A}"/>
                    </a:ext>
                  </a:extLst>
                </p:cNvPr>
                <p:cNvSpPr txBox="1">
                  <a:spLocks noRot="1" noChangeAspect="1" noMove="1" noResize="1" noEditPoints="1" noAdjustHandles="1" noChangeArrowheads="1" noChangeShapeType="1" noTextEdit="1"/>
                </p:cNvSpPr>
                <p:nvPr/>
              </p:nvSpPr>
              <p:spPr>
                <a:xfrm>
                  <a:off x="3133788" y="4186201"/>
                  <a:ext cx="218008" cy="276999"/>
                </a:xfrm>
                <a:prstGeom prst="rect">
                  <a:avLst/>
                </a:prstGeom>
                <a:blipFill>
                  <a:blip r:embed="rId45"/>
                  <a:stretch>
                    <a:fillRect l="-35714" r="-42857"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7" name="テキスト ボックス 266">
                  <a:extLst>
                    <a:ext uri="{FF2B5EF4-FFF2-40B4-BE49-F238E27FC236}">
                      <a16:creationId xmlns:a16="http://schemas.microsoft.com/office/drawing/2014/main" id="{9462CB30-65E8-BFD2-A068-C6BB7ACDEDB3}"/>
                    </a:ext>
                  </a:extLst>
                </p:cNvPr>
                <p:cNvSpPr txBox="1"/>
                <p:nvPr/>
              </p:nvSpPr>
              <p:spPr>
                <a:xfrm>
                  <a:off x="3853335" y="4186201"/>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7" name="テキスト ボックス 266">
                  <a:extLst>
                    <a:ext uri="{FF2B5EF4-FFF2-40B4-BE49-F238E27FC236}">
                      <a16:creationId xmlns:a16="http://schemas.microsoft.com/office/drawing/2014/main" id="{9462CB30-65E8-BFD2-A068-C6BB7ACDEDB3}"/>
                    </a:ext>
                  </a:extLst>
                </p:cNvPr>
                <p:cNvSpPr txBox="1">
                  <a:spLocks noRot="1" noChangeAspect="1" noMove="1" noResize="1" noEditPoints="1" noAdjustHandles="1" noChangeArrowheads="1" noChangeShapeType="1" noTextEdit="1"/>
                </p:cNvSpPr>
                <p:nvPr/>
              </p:nvSpPr>
              <p:spPr>
                <a:xfrm>
                  <a:off x="3853335" y="4186201"/>
                  <a:ext cx="226024" cy="276999"/>
                </a:xfrm>
                <a:prstGeom prst="rect">
                  <a:avLst/>
                </a:prstGeom>
                <a:blipFill>
                  <a:blip r:embed="rId46"/>
                  <a:stretch>
                    <a:fillRect l="-26667" r="-26667" b="-29412"/>
                  </a:stretch>
                </a:blipFill>
              </p:spPr>
              <p:txBody>
                <a:bodyPr/>
                <a:lstStyle/>
                <a:p>
                  <a:r>
                    <a:rPr lang="ja-JP" altLang="en-US">
                      <a:noFill/>
                    </a:rPr>
                    <a:t> </a:t>
                  </a:r>
                </a:p>
              </p:txBody>
            </p:sp>
          </mc:Fallback>
        </mc:AlternateContent>
      </p:grpSp>
      <p:sp>
        <p:nvSpPr>
          <p:cNvPr id="268" name="テキスト ボックス 267">
            <a:extLst>
              <a:ext uri="{FF2B5EF4-FFF2-40B4-BE49-F238E27FC236}">
                <a16:creationId xmlns:a16="http://schemas.microsoft.com/office/drawing/2014/main" id="{32CF042B-C0F3-3780-FA0A-D3B4A7A73761}"/>
              </a:ext>
            </a:extLst>
          </p:cNvPr>
          <p:cNvSpPr txBox="1"/>
          <p:nvPr/>
        </p:nvSpPr>
        <p:spPr>
          <a:xfrm>
            <a:off x="1365420"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269" name="テキスト ボックス 268">
            <a:extLst>
              <a:ext uri="{FF2B5EF4-FFF2-40B4-BE49-F238E27FC236}">
                <a16:creationId xmlns:a16="http://schemas.microsoft.com/office/drawing/2014/main" id="{91AFA98A-B9FF-D72A-C126-AC2E7B8DBA6B}"/>
              </a:ext>
            </a:extLst>
          </p:cNvPr>
          <p:cNvSpPr txBox="1"/>
          <p:nvPr/>
        </p:nvSpPr>
        <p:spPr>
          <a:xfrm>
            <a:off x="1365420"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219" name="図 218">
            <a:extLst>
              <a:ext uri="{FF2B5EF4-FFF2-40B4-BE49-F238E27FC236}">
                <a16:creationId xmlns:a16="http://schemas.microsoft.com/office/drawing/2014/main" id="{69A80B05-87FF-3B8A-A85A-88FDAC2F9AE9}"/>
              </a:ext>
            </a:extLst>
          </p:cNvPr>
          <p:cNvPicPr>
            <a:picLocks noChangeAspect="1"/>
          </p:cNvPicPr>
          <p:nvPr/>
        </p:nvPicPr>
        <p:blipFill>
          <a:blip r:embed="rId47"/>
          <a:stretch>
            <a:fillRect/>
          </a:stretch>
        </p:blipFill>
        <p:spPr>
          <a:xfrm>
            <a:off x="7559299" y="3992982"/>
            <a:ext cx="765028" cy="765028"/>
          </a:xfrm>
          <a:prstGeom prst="rect">
            <a:avLst/>
          </a:prstGeom>
        </p:spPr>
      </p:pic>
      <p:grpSp>
        <p:nvGrpSpPr>
          <p:cNvPr id="278" name="グループ化 277">
            <a:extLst>
              <a:ext uri="{FF2B5EF4-FFF2-40B4-BE49-F238E27FC236}">
                <a16:creationId xmlns:a16="http://schemas.microsoft.com/office/drawing/2014/main" id="{BEC68364-A008-8337-7D09-6E8A17ED3CD4}"/>
              </a:ext>
            </a:extLst>
          </p:cNvPr>
          <p:cNvGrpSpPr/>
          <p:nvPr/>
        </p:nvGrpSpPr>
        <p:grpSpPr>
          <a:xfrm>
            <a:off x="4083071" y="3819249"/>
            <a:ext cx="1230561" cy="937378"/>
            <a:chOff x="5110498" y="5443168"/>
            <a:chExt cx="1230561" cy="937378"/>
          </a:xfrm>
        </p:grpSpPr>
        <p:sp>
          <p:nvSpPr>
            <p:cNvPr id="275" name="四角形吹き出し 274">
              <a:extLst>
                <a:ext uri="{FF2B5EF4-FFF2-40B4-BE49-F238E27FC236}">
                  <a16:creationId xmlns:a16="http://schemas.microsoft.com/office/drawing/2014/main" id="{195C7569-6558-CC38-86D1-1AA873DE64B7}"/>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柱 220">
              <a:extLst>
                <a:ext uri="{FF2B5EF4-FFF2-40B4-BE49-F238E27FC236}">
                  <a16:creationId xmlns:a16="http://schemas.microsoft.com/office/drawing/2014/main" id="{7D4DD08E-1AB8-0374-A56E-DD78A9A6B443}"/>
                </a:ext>
              </a:extLst>
            </p:cNvPr>
            <p:cNvSpPr/>
            <p:nvPr/>
          </p:nvSpPr>
          <p:spPr>
            <a:xfrm>
              <a:off x="5923226" y="5791920"/>
              <a:ext cx="253701" cy="210984"/>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4" name="円柱 223">
              <a:extLst>
                <a:ext uri="{FF2B5EF4-FFF2-40B4-BE49-F238E27FC236}">
                  <a16:creationId xmlns:a16="http://schemas.microsoft.com/office/drawing/2014/main" id="{B26F0141-8CB4-154E-8A6A-52612293D65B}"/>
                </a:ext>
              </a:extLst>
            </p:cNvPr>
            <p:cNvSpPr/>
            <p:nvPr/>
          </p:nvSpPr>
          <p:spPr>
            <a:xfrm>
              <a:off x="5597240" y="5834670"/>
              <a:ext cx="253703" cy="1682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7" name="円柱 226">
              <a:extLst>
                <a:ext uri="{FF2B5EF4-FFF2-40B4-BE49-F238E27FC236}">
                  <a16:creationId xmlns:a16="http://schemas.microsoft.com/office/drawing/2014/main" id="{23F7E9FA-70A2-5B6B-5A25-3ADBD12238A9}"/>
                </a:ext>
              </a:extLst>
            </p:cNvPr>
            <p:cNvSpPr/>
            <p:nvPr/>
          </p:nvSpPr>
          <p:spPr>
            <a:xfrm>
              <a:off x="5262737" y="5790040"/>
              <a:ext cx="253701" cy="21286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9" name="グラフィックス 248" descr="硬貨 枠線">
              <a:extLst>
                <a:ext uri="{FF2B5EF4-FFF2-40B4-BE49-F238E27FC236}">
                  <a16:creationId xmlns:a16="http://schemas.microsoft.com/office/drawing/2014/main" id="{ADECB030-E3F8-B6EB-32CC-1CC884683E47}"/>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250" name="グラフィックス 249" descr="建設作業員男性 枠線">
              <a:extLst>
                <a:ext uri="{FF2B5EF4-FFF2-40B4-BE49-F238E27FC236}">
                  <a16:creationId xmlns:a16="http://schemas.microsoft.com/office/drawing/2014/main" id="{96630F37-2893-E4D1-EC0D-F1773461CE87}"/>
                </a:ext>
              </a:extLst>
            </p:cNvPr>
            <p:cNvPicPr>
              <a:picLocks noChangeAspect="1"/>
            </p:cNvPicPr>
            <p:nvPr/>
          </p:nvPicPr>
          <p:blipFill>
            <a:blip r:embed="rId32">
              <a:extLst>
                <a:ext uri="{96DAC541-7B7A-43D3-8B79-37D633B846F1}">
                  <asvg:svgBlip xmlns:asvg="http://schemas.microsoft.com/office/drawing/2016/SVG/main" r:embed="rId50"/>
                </a:ext>
              </a:extLst>
            </a:blip>
            <a:stretch>
              <a:fillRect/>
            </a:stretch>
          </p:blipFill>
          <p:spPr>
            <a:xfrm>
              <a:off x="5555838" y="6001095"/>
              <a:ext cx="305044" cy="305044"/>
            </a:xfrm>
            <a:prstGeom prst="rect">
              <a:avLst/>
            </a:prstGeom>
          </p:spPr>
        </p:pic>
        <p:pic>
          <p:nvPicPr>
            <p:cNvPr id="274" name="グラフィックス 273" descr="手のひらと植物 単色塗りつぶし">
              <a:extLst>
                <a:ext uri="{FF2B5EF4-FFF2-40B4-BE49-F238E27FC236}">
                  <a16:creationId xmlns:a16="http://schemas.microsoft.com/office/drawing/2014/main" id="{A1C90F38-4D33-375E-E3BA-CEABDB71FCE1}"/>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886223" y="6017778"/>
              <a:ext cx="284426" cy="284426"/>
            </a:xfrm>
            <a:prstGeom prst="rect">
              <a:avLst/>
            </a:prstGeom>
          </p:spPr>
        </p:pic>
      </p:grpSp>
      <p:grpSp>
        <p:nvGrpSpPr>
          <p:cNvPr id="3" name="グループ化 2">
            <a:extLst>
              <a:ext uri="{FF2B5EF4-FFF2-40B4-BE49-F238E27FC236}">
                <a16:creationId xmlns:a16="http://schemas.microsoft.com/office/drawing/2014/main" id="{EB0CA1E0-332F-63F8-E6B4-BE7DAD9B593F}"/>
              </a:ext>
            </a:extLst>
          </p:cNvPr>
          <p:cNvGrpSpPr/>
          <p:nvPr/>
        </p:nvGrpSpPr>
        <p:grpSpPr>
          <a:xfrm>
            <a:off x="9277851" y="3819249"/>
            <a:ext cx="1230561" cy="937378"/>
            <a:chOff x="5110498" y="5443168"/>
            <a:chExt cx="1230561" cy="937378"/>
          </a:xfrm>
        </p:grpSpPr>
        <p:sp>
          <p:nvSpPr>
            <p:cNvPr id="7" name="四角形吹き出し 6">
              <a:extLst>
                <a:ext uri="{FF2B5EF4-FFF2-40B4-BE49-F238E27FC236}">
                  <a16:creationId xmlns:a16="http://schemas.microsoft.com/office/drawing/2014/main" id="{CC744AFA-5B52-CFB0-89C2-B7C6073A9F4C}"/>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a:extLst>
                <a:ext uri="{FF2B5EF4-FFF2-40B4-BE49-F238E27FC236}">
                  <a16:creationId xmlns:a16="http://schemas.microsoft.com/office/drawing/2014/main" id="{C4269ACC-DEA7-DA91-5FB9-A65A46D19679}"/>
                </a:ext>
              </a:extLst>
            </p:cNvPr>
            <p:cNvSpPr/>
            <p:nvPr/>
          </p:nvSpPr>
          <p:spPr>
            <a:xfrm>
              <a:off x="5923226" y="5520153"/>
              <a:ext cx="253701" cy="482751"/>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円柱 18">
              <a:extLst>
                <a:ext uri="{FF2B5EF4-FFF2-40B4-BE49-F238E27FC236}">
                  <a16:creationId xmlns:a16="http://schemas.microsoft.com/office/drawing/2014/main" id="{94C1D47C-E8C1-98DD-E62C-49448AC9CC2E}"/>
                </a:ext>
              </a:extLst>
            </p:cNvPr>
            <p:cNvSpPr/>
            <p:nvPr/>
          </p:nvSpPr>
          <p:spPr>
            <a:xfrm>
              <a:off x="5597240" y="5617970"/>
              <a:ext cx="253703" cy="3849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円柱 36">
              <a:extLst>
                <a:ext uri="{FF2B5EF4-FFF2-40B4-BE49-F238E27FC236}">
                  <a16:creationId xmlns:a16="http://schemas.microsoft.com/office/drawing/2014/main" id="{2560306D-B643-DC2F-4A34-9DA6972B0DDF}"/>
                </a:ext>
              </a:extLst>
            </p:cNvPr>
            <p:cNvSpPr/>
            <p:nvPr/>
          </p:nvSpPr>
          <p:spPr>
            <a:xfrm>
              <a:off x="5262737" y="5515850"/>
              <a:ext cx="253701" cy="48705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0" name="グラフィックス 39" descr="硬貨 枠線">
              <a:extLst>
                <a:ext uri="{FF2B5EF4-FFF2-40B4-BE49-F238E27FC236}">
                  <a16:creationId xmlns:a16="http://schemas.microsoft.com/office/drawing/2014/main" id="{715D8277-7B3C-8379-8E83-8B84A09180D1}"/>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42" name="グラフィックス 41" descr="建設作業員男性 枠線">
              <a:extLst>
                <a:ext uri="{FF2B5EF4-FFF2-40B4-BE49-F238E27FC236}">
                  <a16:creationId xmlns:a16="http://schemas.microsoft.com/office/drawing/2014/main" id="{FD8A6B6F-7DCE-C177-E02B-8CE9F38730F0}"/>
                </a:ext>
              </a:extLst>
            </p:cNvPr>
            <p:cNvPicPr>
              <a:picLocks noChangeAspect="1"/>
            </p:cNvPicPr>
            <p:nvPr/>
          </p:nvPicPr>
          <p:blipFill>
            <a:blip r:embed="rId32">
              <a:extLst>
                <a:ext uri="{96DAC541-7B7A-43D3-8B79-37D633B846F1}">
                  <asvg:svgBlip xmlns:asvg="http://schemas.microsoft.com/office/drawing/2016/SVG/main" r:embed="rId50"/>
                </a:ext>
              </a:extLst>
            </a:blip>
            <a:stretch>
              <a:fillRect/>
            </a:stretch>
          </p:blipFill>
          <p:spPr>
            <a:xfrm>
              <a:off x="5555838" y="6001095"/>
              <a:ext cx="305044" cy="305044"/>
            </a:xfrm>
            <a:prstGeom prst="rect">
              <a:avLst/>
            </a:prstGeom>
          </p:spPr>
        </p:pic>
        <p:pic>
          <p:nvPicPr>
            <p:cNvPr id="50" name="グラフィックス 49" descr="手のひらと植物 単色塗りつぶし">
              <a:extLst>
                <a:ext uri="{FF2B5EF4-FFF2-40B4-BE49-F238E27FC236}">
                  <a16:creationId xmlns:a16="http://schemas.microsoft.com/office/drawing/2014/main" id="{3E3BCC3A-E27B-5A91-A405-7CF346BD661E}"/>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5886223" y="6017778"/>
              <a:ext cx="284426" cy="284426"/>
            </a:xfrm>
            <a:prstGeom prst="rect">
              <a:avLst/>
            </a:prstGeom>
          </p:spPr>
        </p:pic>
      </p:grpSp>
      <p:sp>
        <p:nvSpPr>
          <p:cNvPr id="51" name="テキスト ボックス 50">
            <a:extLst>
              <a:ext uri="{FF2B5EF4-FFF2-40B4-BE49-F238E27FC236}">
                <a16:creationId xmlns:a16="http://schemas.microsoft.com/office/drawing/2014/main" id="{6C9E4405-9690-79B1-7949-879D124764E0}"/>
              </a:ext>
            </a:extLst>
          </p:cNvPr>
          <p:cNvSpPr txBox="1"/>
          <p:nvPr/>
        </p:nvSpPr>
        <p:spPr>
          <a:xfrm>
            <a:off x="6448917"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1602AA47-30E1-A798-27DA-E64124F3CBF1}"/>
              </a:ext>
            </a:extLst>
          </p:cNvPr>
          <p:cNvSpPr txBox="1"/>
          <p:nvPr/>
        </p:nvSpPr>
        <p:spPr>
          <a:xfrm>
            <a:off x="6496942"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62" name="図 61">
            <a:extLst>
              <a:ext uri="{FF2B5EF4-FFF2-40B4-BE49-F238E27FC236}">
                <a16:creationId xmlns:a16="http://schemas.microsoft.com/office/drawing/2014/main" id="{BE0FF43F-BA3C-3FEE-D7AA-B2B405DDE11B}"/>
              </a:ext>
            </a:extLst>
          </p:cNvPr>
          <p:cNvPicPr>
            <a:picLocks noChangeAspect="1"/>
          </p:cNvPicPr>
          <p:nvPr/>
        </p:nvPicPr>
        <p:blipFill>
          <a:blip r:embed="rId40"/>
          <a:stretch>
            <a:fillRect/>
          </a:stretch>
        </p:blipFill>
        <p:spPr>
          <a:xfrm>
            <a:off x="8642482" y="3991210"/>
            <a:ext cx="249952" cy="766800"/>
          </a:xfrm>
          <a:prstGeom prst="rect">
            <a:avLst/>
          </a:prstGeom>
        </p:spPr>
      </p:pic>
      <mc:AlternateContent xmlns:mc="http://schemas.openxmlformats.org/markup-compatibility/2006">
        <mc:Choice xmlns:a14="http://schemas.microsoft.com/office/drawing/2010/main" Requires="a14">
          <p:sp>
            <p:nvSpPr>
              <p:cNvPr id="63" name="テキスト ボックス 62">
                <a:extLst>
                  <a:ext uri="{FF2B5EF4-FFF2-40B4-BE49-F238E27FC236}">
                    <a16:creationId xmlns:a16="http://schemas.microsoft.com/office/drawing/2014/main" id="{84887BE3-E810-DE36-6E64-96C4F363251A}"/>
                  </a:ext>
                </a:extLst>
              </p:cNvPr>
              <p:cNvSpPr txBox="1"/>
              <p:nvPr/>
            </p:nvSpPr>
            <p:spPr>
              <a:xfrm>
                <a:off x="7334950"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3" name="テキスト ボックス 62">
                <a:extLst>
                  <a:ext uri="{FF2B5EF4-FFF2-40B4-BE49-F238E27FC236}">
                    <a16:creationId xmlns:a16="http://schemas.microsoft.com/office/drawing/2014/main" id="{84887BE3-E810-DE36-6E64-96C4F363251A}"/>
                  </a:ext>
                </a:extLst>
              </p:cNvPr>
              <p:cNvSpPr txBox="1">
                <a:spLocks noRot="1" noChangeAspect="1" noMove="1" noResize="1" noEditPoints="1" noAdjustHandles="1" noChangeArrowheads="1" noChangeShapeType="1" noTextEdit="1"/>
              </p:cNvSpPr>
              <p:nvPr/>
            </p:nvSpPr>
            <p:spPr>
              <a:xfrm>
                <a:off x="7334950" y="4233267"/>
                <a:ext cx="168108" cy="213596"/>
              </a:xfrm>
              <a:prstGeom prst="rect">
                <a:avLst/>
              </a:prstGeom>
              <a:blipFill>
                <a:blip r:embed="rId53"/>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4" name="テキスト ボックス 63">
                <a:extLst>
                  <a:ext uri="{FF2B5EF4-FFF2-40B4-BE49-F238E27FC236}">
                    <a16:creationId xmlns:a16="http://schemas.microsoft.com/office/drawing/2014/main" id="{CDD44F1A-4EB4-3133-4B39-AB891FDDE141}"/>
                  </a:ext>
                </a:extLst>
              </p:cNvPr>
              <p:cNvSpPr txBox="1"/>
              <p:nvPr/>
            </p:nvSpPr>
            <p:spPr>
              <a:xfrm>
                <a:off x="8387231"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4" name="テキスト ボックス 63">
                <a:extLst>
                  <a:ext uri="{FF2B5EF4-FFF2-40B4-BE49-F238E27FC236}">
                    <a16:creationId xmlns:a16="http://schemas.microsoft.com/office/drawing/2014/main" id="{CDD44F1A-4EB4-3133-4B39-AB891FDDE141}"/>
                  </a:ext>
                </a:extLst>
              </p:cNvPr>
              <p:cNvSpPr txBox="1">
                <a:spLocks noRot="1" noChangeAspect="1" noMove="1" noResize="1" noEditPoints="1" noAdjustHandles="1" noChangeArrowheads="1" noChangeShapeType="1" noTextEdit="1"/>
              </p:cNvSpPr>
              <p:nvPr/>
            </p:nvSpPr>
            <p:spPr>
              <a:xfrm>
                <a:off x="8387231" y="4233267"/>
                <a:ext cx="168108" cy="213596"/>
              </a:xfrm>
              <a:prstGeom prst="rect">
                <a:avLst/>
              </a:prstGeom>
              <a:blipFill>
                <a:blip r:embed="rId53"/>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5" name="テキスト ボックス 64">
                <a:extLst>
                  <a:ext uri="{FF2B5EF4-FFF2-40B4-BE49-F238E27FC236}">
                    <a16:creationId xmlns:a16="http://schemas.microsoft.com/office/drawing/2014/main" id="{404C074E-5672-624D-FF20-26DA856F6C4D}"/>
                  </a:ext>
                </a:extLst>
              </p:cNvPr>
              <p:cNvSpPr txBox="1"/>
              <p:nvPr/>
            </p:nvSpPr>
            <p:spPr>
              <a:xfrm>
                <a:off x="8991424" y="4233267"/>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5" name="テキスト ボックス 64">
                <a:extLst>
                  <a:ext uri="{FF2B5EF4-FFF2-40B4-BE49-F238E27FC236}">
                    <a16:creationId xmlns:a16="http://schemas.microsoft.com/office/drawing/2014/main" id="{404C074E-5672-624D-FF20-26DA856F6C4D}"/>
                  </a:ext>
                </a:extLst>
              </p:cNvPr>
              <p:cNvSpPr txBox="1">
                <a:spLocks noRot="1" noChangeAspect="1" noMove="1" noResize="1" noEditPoints="1" noAdjustHandles="1" noChangeArrowheads="1" noChangeShapeType="1" noTextEdit="1"/>
              </p:cNvSpPr>
              <p:nvPr/>
            </p:nvSpPr>
            <p:spPr>
              <a:xfrm>
                <a:off x="8991424" y="4233267"/>
                <a:ext cx="174289" cy="213596"/>
              </a:xfrm>
              <a:prstGeom prst="rect">
                <a:avLst/>
              </a:prstGeom>
              <a:blipFill>
                <a:blip r:embed="rId54"/>
                <a:stretch>
                  <a:fillRect l="-35714" r="-28571" b="-29412"/>
                </a:stretch>
              </a:blipFill>
            </p:spPr>
            <p:txBody>
              <a:bodyPr/>
              <a:lstStyle/>
              <a:p>
                <a:r>
                  <a:rPr lang="ja-JP" altLang="en-US">
                    <a:noFill/>
                  </a:rPr>
                  <a:t> </a:t>
                </a:r>
              </a:p>
            </p:txBody>
          </p:sp>
        </mc:Fallback>
      </mc:AlternateContent>
      <p:grpSp>
        <p:nvGrpSpPr>
          <p:cNvPr id="222" name="グループ化 221">
            <a:extLst>
              <a:ext uri="{FF2B5EF4-FFF2-40B4-BE49-F238E27FC236}">
                <a16:creationId xmlns:a16="http://schemas.microsoft.com/office/drawing/2014/main" id="{35E17C0D-FA35-48C0-ED4D-C0D004D6FEBF}"/>
              </a:ext>
            </a:extLst>
          </p:cNvPr>
          <p:cNvGrpSpPr/>
          <p:nvPr/>
        </p:nvGrpSpPr>
        <p:grpSpPr>
          <a:xfrm>
            <a:off x="-2009327" y="9197545"/>
            <a:ext cx="5049015" cy="2898314"/>
            <a:chOff x="-1373975" y="6845355"/>
            <a:chExt cx="5049015" cy="2898314"/>
          </a:xfrm>
        </p:grpSpPr>
        <p:sp>
          <p:nvSpPr>
            <p:cNvPr id="104" name="正方形/長方形 103">
              <a:extLst>
                <a:ext uri="{FF2B5EF4-FFF2-40B4-BE49-F238E27FC236}">
                  <a16:creationId xmlns:a16="http://schemas.microsoft.com/office/drawing/2014/main" id="{8E57A386-F270-C722-22A5-13A98B54509B}"/>
                </a:ext>
              </a:extLst>
            </p:cNvPr>
            <p:cNvSpPr/>
            <p:nvPr/>
          </p:nvSpPr>
          <p:spPr>
            <a:xfrm>
              <a:off x="2450912" y="6845355"/>
              <a:ext cx="956930" cy="1339702"/>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969C0870-9A69-C247-D123-715B2B060FAD}"/>
                </a:ext>
              </a:extLst>
            </p:cNvPr>
            <p:cNvSpPr/>
            <p:nvPr/>
          </p:nvSpPr>
          <p:spPr>
            <a:xfrm>
              <a:off x="-759206" y="6845355"/>
              <a:ext cx="671418" cy="2041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a:extLst>
                <a:ext uri="{FF2B5EF4-FFF2-40B4-BE49-F238E27FC236}">
                  <a16:creationId xmlns:a16="http://schemas.microsoft.com/office/drawing/2014/main" id="{0CDB76D1-A6A6-94F1-7A29-1EEBDDD5071A}"/>
                </a:ext>
              </a:extLst>
            </p:cNvPr>
            <p:cNvSpPr/>
            <p:nvPr/>
          </p:nvSpPr>
          <p:spPr>
            <a:xfrm>
              <a:off x="1053107" y="8185057"/>
              <a:ext cx="671418" cy="701749"/>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53555CFB-7825-8B92-EC99-046C05C14686}"/>
                </a:ext>
              </a:extLst>
            </p:cNvPr>
            <p:cNvCxnSpPr>
              <a:cxnSpLocks/>
            </p:cNvCxnSpPr>
            <p:nvPr/>
          </p:nvCxnSpPr>
          <p:spPr>
            <a:xfrm>
              <a:off x="-1373975" y="8886806"/>
              <a:ext cx="5029791" cy="0"/>
            </a:xfrm>
            <a:prstGeom prst="line">
              <a:avLst/>
            </a:prstGeom>
            <a:ln w="38100"/>
          </p:spPr>
          <p:style>
            <a:lnRef idx="2">
              <a:schemeClr val="dk1"/>
            </a:lnRef>
            <a:fillRef idx="0">
              <a:schemeClr val="dk1"/>
            </a:fillRef>
            <a:effectRef idx="1">
              <a:schemeClr val="dk1"/>
            </a:effectRef>
            <a:fontRef idx="minor">
              <a:schemeClr val="tx1"/>
            </a:fontRef>
          </p:style>
        </p:cxnSp>
        <p:pic>
          <p:nvPicPr>
            <p:cNvPr id="208" name="グラフィックス 207" descr="ハイキング 単色塗りつぶし">
              <a:extLst>
                <a:ext uri="{FF2B5EF4-FFF2-40B4-BE49-F238E27FC236}">
                  <a16:creationId xmlns:a16="http://schemas.microsoft.com/office/drawing/2014/main" id="{EC2123D1-6E3F-971A-2F90-75229454D911}"/>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481124" y="8315879"/>
              <a:ext cx="571983" cy="570927"/>
            </a:xfrm>
            <a:prstGeom prst="rect">
              <a:avLst/>
            </a:prstGeom>
          </p:spPr>
        </p:pic>
        <p:pic>
          <p:nvPicPr>
            <p:cNvPr id="209" name="グラフィックス 208" descr="ハイキング 単色塗りつぶし">
              <a:extLst>
                <a:ext uri="{FF2B5EF4-FFF2-40B4-BE49-F238E27FC236}">
                  <a16:creationId xmlns:a16="http://schemas.microsoft.com/office/drawing/2014/main" id="{753D5839-ECEC-ABAA-FAA5-AB1FAC55BE5B}"/>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373975" y="8305283"/>
              <a:ext cx="571983" cy="592118"/>
            </a:xfrm>
            <a:prstGeom prst="rect">
              <a:avLst/>
            </a:prstGeom>
          </p:spPr>
        </p:pic>
        <p:sp>
          <p:nvSpPr>
            <p:cNvPr id="211" name="テキスト ボックス 210">
              <a:extLst>
                <a:ext uri="{FF2B5EF4-FFF2-40B4-BE49-F238E27FC236}">
                  <a16:creationId xmlns:a16="http://schemas.microsoft.com/office/drawing/2014/main" id="{8B0D60FC-3523-A266-4A20-67B0663844AC}"/>
                </a:ext>
              </a:extLst>
            </p:cNvPr>
            <p:cNvSpPr txBox="1"/>
            <p:nvPr/>
          </p:nvSpPr>
          <p:spPr>
            <a:xfrm>
              <a:off x="444112" y="9002603"/>
              <a:ext cx="159530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With-COVID</a:t>
              </a:r>
            </a:p>
            <a:p>
              <a:pPr algn="ctr"/>
              <a:r>
                <a:rPr lang="en-US" altLang="ja-JP" sz="2000" dirty="0">
                  <a:latin typeface="Arial" panose="020B0604020202020204" pitchFamily="34" charset="0"/>
                  <a:cs typeface="Arial" panose="020B0604020202020204" pitchFamily="34" charset="0"/>
                </a:rPr>
                <a:t>Scenario</a:t>
              </a:r>
              <a:endParaRPr kumimoji="1" lang="ja-JP" altLang="en-US" sz="2000">
                <a:latin typeface="Arial" panose="020B0604020202020204" pitchFamily="34" charset="0"/>
                <a:cs typeface="Arial" panose="020B0604020202020204" pitchFamily="34" charset="0"/>
              </a:endParaRPr>
            </a:p>
          </p:txBody>
        </p:sp>
        <p:sp>
          <p:nvSpPr>
            <p:cNvPr id="212" name="テキスト ボックス 211">
              <a:extLst>
                <a:ext uri="{FF2B5EF4-FFF2-40B4-BE49-F238E27FC236}">
                  <a16:creationId xmlns:a16="http://schemas.microsoft.com/office/drawing/2014/main" id="{55B227A3-94F7-0AEE-4E85-EE2E0875FC73}"/>
                </a:ext>
              </a:extLst>
            </p:cNvPr>
            <p:cNvSpPr txBox="1"/>
            <p:nvPr/>
          </p:nvSpPr>
          <p:spPr>
            <a:xfrm>
              <a:off x="-1335402" y="9035783"/>
              <a:ext cx="1553630" cy="707886"/>
            </a:xfrm>
            <a:prstGeom prst="rect">
              <a:avLst/>
            </a:prstGeom>
            <a:noFill/>
          </p:spPr>
          <p:txBody>
            <a:bodyPr wrap="none" rtlCol="0">
              <a:spAutoFit/>
            </a:bodyPr>
            <a:lstStyle/>
            <a:p>
              <a:pPr algn="ctr"/>
              <a:r>
                <a:rPr kumimoji="1" lang="en-US" altLang="ja-JP" sz="2000" dirty="0">
                  <a:solidFill>
                    <a:schemeClr val="accent1"/>
                  </a:solidFill>
                  <a:latin typeface="Arial" panose="020B0604020202020204" pitchFamily="34" charset="0"/>
                  <a:cs typeface="Arial" panose="020B0604020202020204" pitchFamily="34" charset="0"/>
                </a:rPr>
                <a:t>Non-COVID</a:t>
              </a:r>
            </a:p>
            <a:p>
              <a:pPr algn="ctr"/>
              <a:r>
                <a:rPr kumimoji="1" lang="en-US" altLang="ja-JP" sz="2000" dirty="0">
                  <a:solidFill>
                    <a:schemeClr val="accent1"/>
                  </a:solidFill>
                  <a:latin typeface="Arial" panose="020B0604020202020204" pitchFamily="34" charset="0"/>
                  <a:cs typeface="Arial" panose="020B0604020202020204" pitchFamily="34" charset="0"/>
                </a:rPr>
                <a:t>Scenario</a:t>
              </a:r>
              <a:endParaRPr kumimoji="1" lang="ja-JP" altLang="en-US" sz="2000">
                <a:solidFill>
                  <a:schemeClr val="accent1"/>
                </a:solidFill>
                <a:latin typeface="Arial" panose="020B0604020202020204" pitchFamily="34" charset="0"/>
                <a:cs typeface="Arial" panose="020B0604020202020204" pitchFamily="34" charset="0"/>
              </a:endParaRPr>
            </a:p>
          </p:txBody>
        </p:sp>
        <p:sp>
          <p:nvSpPr>
            <p:cNvPr id="220" name="テキスト ボックス 219">
              <a:extLst>
                <a:ext uri="{FF2B5EF4-FFF2-40B4-BE49-F238E27FC236}">
                  <a16:creationId xmlns:a16="http://schemas.microsoft.com/office/drawing/2014/main" id="{FE7681B0-7486-0855-8AEC-0FA96EDB1807}"/>
                </a:ext>
              </a:extLst>
            </p:cNvPr>
            <p:cNvSpPr txBox="1"/>
            <p:nvPr/>
          </p:nvSpPr>
          <p:spPr>
            <a:xfrm>
              <a:off x="2307358" y="9002603"/>
              <a:ext cx="1367682"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Impact of</a:t>
              </a:r>
            </a:p>
            <a:p>
              <a:pPr algn="ctr"/>
              <a:r>
                <a:rPr lang="en-US" altLang="ja-JP" sz="2000" dirty="0">
                  <a:latin typeface="Arial" panose="020B0604020202020204" pitchFamily="34" charset="0"/>
                  <a:cs typeface="Arial" panose="020B0604020202020204" pitchFamily="34" charset="0"/>
                </a:rPr>
                <a:t>COVID-19</a:t>
              </a:r>
              <a:endParaRPr kumimoji="1" lang="ja-JP" altLang="en-US" sz="2000">
                <a:latin typeface="Arial" panose="020B0604020202020204" pitchFamily="34" charset="0"/>
                <a:cs typeface="Arial" panose="020B0604020202020204" pitchFamily="34" charset="0"/>
              </a:endParaRPr>
            </a:p>
          </p:txBody>
        </p:sp>
      </p:grpSp>
      <p:sp>
        <p:nvSpPr>
          <p:cNvPr id="225" name="正方形/長方形 224">
            <a:extLst>
              <a:ext uri="{FF2B5EF4-FFF2-40B4-BE49-F238E27FC236}">
                <a16:creationId xmlns:a16="http://schemas.microsoft.com/office/drawing/2014/main" id="{97025FC2-5AB9-DB8A-DF1C-9F4E09D8117B}"/>
              </a:ext>
            </a:extLst>
          </p:cNvPr>
          <p:cNvSpPr/>
          <p:nvPr/>
        </p:nvSpPr>
        <p:spPr>
          <a:xfrm>
            <a:off x="5145322" y="7527426"/>
            <a:ext cx="956930" cy="1339702"/>
          </a:xfrm>
          <a:prstGeom prst="rect">
            <a:avLst/>
          </a:prstGeom>
          <a:solidFill>
            <a:schemeClr val="accent2">
              <a:lumMod val="20000"/>
              <a:lumOff val="80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三角形 225">
            <a:extLst>
              <a:ext uri="{FF2B5EF4-FFF2-40B4-BE49-F238E27FC236}">
                <a16:creationId xmlns:a16="http://schemas.microsoft.com/office/drawing/2014/main" id="{2D158FB8-76A6-CB9D-182F-D484884A63BC}"/>
              </a:ext>
            </a:extLst>
          </p:cNvPr>
          <p:cNvSpPr/>
          <p:nvPr/>
        </p:nvSpPr>
        <p:spPr>
          <a:xfrm rot="10800000">
            <a:off x="-8508276" y="3782468"/>
            <a:ext cx="389528" cy="548960"/>
          </a:xfrm>
          <a:prstGeom prst="triangle">
            <a:avLst>
              <a:gd name="adj" fmla="val 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72F22A31-E77E-A312-C848-E16FE7787DD3}"/>
              </a:ext>
            </a:extLst>
          </p:cNvPr>
          <p:cNvSpPr/>
          <p:nvPr/>
        </p:nvSpPr>
        <p:spPr>
          <a:xfrm>
            <a:off x="1935204" y="7527426"/>
            <a:ext cx="671418" cy="2041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正方形/長方形 230">
            <a:extLst>
              <a:ext uri="{FF2B5EF4-FFF2-40B4-BE49-F238E27FC236}">
                <a16:creationId xmlns:a16="http://schemas.microsoft.com/office/drawing/2014/main" id="{1E4B4A03-0D9A-CE77-5F52-05CBEC731D29}"/>
              </a:ext>
            </a:extLst>
          </p:cNvPr>
          <p:cNvSpPr/>
          <p:nvPr/>
        </p:nvSpPr>
        <p:spPr>
          <a:xfrm>
            <a:off x="3747517" y="8867128"/>
            <a:ext cx="671418" cy="701749"/>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2" name="直線コネクタ 231">
            <a:extLst>
              <a:ext uri="{FF2B5EF4-FFF2-40B4-BE49-F238E27FC236}">
                <a16:creationId xmlns:a16="http://schemas.microsoft.com/office/drawing/2014/main" id="{4C72D5AF-7C11-4520-4C2C-1FE4D2B4B9C8}"/>
              </a:ext>
            </a:extLst>
          </p:cNvPr>
          <p:cNvCxnSpPr>
            <a:cxnSpLocks/>
          </p:cNvCxnSpPr>
          <p:nvPr/>
        </p:nvCxnSpPr>
        <p:spPr>
          <a:xfrm>
            <a:off x="1320435" y="9568877"/>
            <a:ext cx="5029791" cy="0"/>
          </a:xfrm>
          <a:prstGeom prst="line">
            <a:avLst/>
          </a:prstGeom>
          <a:ln w="38100"/>
        </p:spPr>
        <p:style>
          <a:lnRef idx="2">
            <a:schemeClr val="dk1"/>
          </a:lnRef>
          <a:fillRef idx="0">
            <a:schemeClr val="dk1"/>
          </a:fillRef>
          <a:effectRef idx="1">
            <a:schemeClr val="dk1"/>
          </a:effectRef>
          <a:fontRef idx="minor">
            <a:schemeClr val="tx1"/>
          </a:fontRef>
        </p:style>
      </p:cxnSp>
      <p:pic>
        <p:nvPicPr>
          <p:cNvPr id="233" name="グラフィックス 232" descr="ハイキング 単色塗りつぶし">
            <a:extLst>
              <a:ext uri="{FF2B5EF4-FFF2-40B4-BE49-F238E27FC236}">
                <a16:creationId xmlns:a16="http://schemas.microsoft.com/office/drawing/2014/main" id="{E2AFAFDB-BF48-7E2B-5613-4EBC9CABDA1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3175534" y="8997950"/>
            <a:ext cx="571983" cy="570927"/>
          </a:xfrm>
          <a:prstGeom prst="rect">
            <a:avLst/>
          </a:prstGeom>
        </p:spPr>
      </p:pic>
      <p:pic>
        <p:nvPicPr>
          <p:cNvPr id="234" name="グラフィックス 233" descr="ハイキング 単色塗りつぶし">
            <a:extLst>
              <a:ext uri="{FF2B5EF4-FFF2-40B4-BE49-F238E27FC236}">
                <a16:creationId xmlns:a16="http://schemas.microsoft.com/office/drawing/2014/main" id="{3C6B2D3E-1EE7-B575-CF3A-B3A932E00F9A}"/>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320435" y="8987354"/>
            <a:ext cx="571983" cy="592118"/>
          </a:xfrm>
          <a:prstGeom prst="rect">
            <a:avLst/>
          </a:prstGeom>
        </p:spPr>
      </p:pic>
      <p:sp>
        <p:nvSpPr>
          <p:cNvPr id="241" name="テキスト ボックス 240">
            <a:extLst>
              <a:ext uri="{FF2B5EF4-FFF2-40B4-BE49-F238E27FC236}">
                <a16:creationId xmlns:a16="http://schemas.microsoft.com/office/drawing/2014/main" id="{82229AE0-1C9D-1B5F-8F50-47CE4CAC6966}"/>
              </a:ext>
            </a:extLst>
          </p:cNvPr>
          <p:cNvSpPr txBox="1"/>
          <p:nvPr/>
        </p:nvSpPr>
        <p:spPr>
          <a:xfrm>
            <a:off x="3138522" y="9684674"/>
            <a:ext cx="159530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With-COVID</a:t>
            </a:r>
          </a:p>
          <a:p>
            <a:pPr algn="ctr"/>
            <a:r>
              <a:rPr lang="en-US" altLang="ja-JP" sz="2000" dirty="0">
                <a:latin typeface="Arial" panose="020B0604020202020204" pitchFamily="34" charset="0"/>
                <a:cs typeface="Arial" panose="020B0604020202020204" pitchFamily="34" charset="0"/>
              </a:rPr>
              <a:t>Scenario</a:t>
            </a:r>
            <a:endParaRPr kumimoji="1" lang="ja-JP" altLang="en-US" sz="2000">
              <a:latin typeface="Arial" panose="020B0604020202020204" pitchFamily="34" charset="0"/>
              <a:cs typeface="Arial" panose="020B0604020202020204" pitchFamily="34" charset="0"/>
            </a:endParaRPr>
          </a:p>
        </p:txBody>
      </p:sp>
      <p:sp>
        <p:nvSpPr>
          <p:cNvPr id="242" name="テキスト ボックス 241">
            <a:extLst>
              <a:ext uri="{FF2B5EF4-FFF2-40B4-BE49-F238E27FC236}">
                <a16:creationId xmlns:a16="http://schemas.microsoft.com/office/drawing/2014/main" id="{01A7BA2E-FCE5-1216-0D2B-6A1404DFD4E2}"/>
              </a:ext>
            </a:extLst>
          </p:cNvPr>
          <p:cNvSpPr txBox="1"/>
          <p:nvPr/>
        </p:nvSpPr>
        <p:spPr>
          <a:xfrm>
            <a:off x="1359008" y="9717854"/>
            <a:ext cx="1553630" cy="707886"/>
          </a:xfrm>
          <a:prstGeom prst="rect">
            <a:avLst/>
          </a:prstGeom>
          <a:noFill/>
        </p:spPr>
        <p:txBody>
          <a:bodyPr wrap="none" rtlCol="0">
            <a:spAutoFit/>
          </a:bodyPr>
          <a:lstStyle/>
          <a:p>
            <a:pPr algn="ctr"/>
            <a:r>
              <a:rPr kumimoji="1" lang="en-US" altLang="ja-JP" sz="2000" dirty="0">
                <a:solidFill>
                  <a:schemeClr val="accent1"/>
                </a:solidFill>
                <a:latin typeface="Arial" panose="020B0604020202020204" pitchFamily="34" charset="0"/>
                <a:cs typeface="Arial" panose="020B0604020202020204" pitchFamily="34" charset="0"/>
              </a:rPr>
              <a:t>Non-COVID</a:t>
            </a:r>
          </a:p>
          <a:p>
            <a:pPr algn="ctr"/>
            <a:r>
              <a:rPr kumimoji="1" lang="en-US" altLang="ja-JP" sz="2000" dirty="0">
                <a:solidFill>
                  <a:schemeClr val="accent1"/>
                </a:solidFill>
                <a:latin typeface="Arial" panose="020B0604020202020204" pitchFamily="34" charset="0"/>
                <a:cs typeface="Arial" panose="020B0604020202020204" pitchFamily="34" charset="0"/>
              </a:rPr>
              <a:t>Scenario</a:t>
            </a:r>
            <a:endParaRPr kumimoji="1" lang="ja-JP" altLang="en-US" sz="2000">
              <a:solidFill>
                <a:schemeClr val="accent1"/>
              </a:solidFill>
              <a:latin typeface="Arial" panose="020B0604020202020204" pitchFamily="34" charset="0"/>
              <a:cs typeface="Arial" panose="020B0604020202020204" pitchFamily="34" charset="0"/>
            </a:endParaRPr>
          </a:p>
        </p:txBody>
      </p:sp>
      <p:cxnSp>
        <p:nvCxnSpPr>
          <p:cNvPr id="243" name="直線コネクタ 242">
            <a:extLst>
              <a:ext uri="{FF2B5EF4-FFF2-40B4-BE49-F238E27FC236}">
                <a16:creationId xmlns:a16="http://schemas.microsoft.com/office/drawing/2014/main" id="{67C8FB60-35E2-B229-A5F4-446163514C06}"/>
              </a:ext>
            </a:extLst>
          </p:cNvPr>
          <p:cNvCxnSpPr>
            <a:cxnSpLocks/>
          </p:cNvCxnSpPr>
          <p:nvPr/>
        </p:nvCxnSpPr>
        <p:spPr>
          <a:xfrm>
            <a:off x="4443049" y="8867128"/>
            <a:ext cx="702273"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cxnSp>
        <p:nvCxnSpPr>
          <p:cNvPr id="245" name="直線コネクタ 244">
            <a:extLst>
              <a:ext uri="{FF2B5EF4-FFF2-40B4-BE49-F238E27FC236}">
                <a16:creationId xmlns:a16="http://schemas.microsoft.com/office/drawing/2014/main" id="{BC5FFD91-3D34-2BF3-16E3-89059099C9FC}"/>
              </a:ext>
            </a:extLst>
          </p:cNvPr>
          <p:cNvCxnSpPr>
            <a:cxnSpLocks/>
          </p:cNvCxnSpPr>
          <p:nvPr/>
        </p:nvCxnSpPr>
        <p:spPr>
          <a:xfrm>
            <a:off x="2600326" y="7518717"/>
            <a:ext cx="2544996"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sp>
        <p:nvSpPr>
          <p:cNvPr id="253" name="テキスト ボックス 252">
            <a:extLst>
              <a:ext uri="{FF2B5EF4-FFF2-40B4-BE49-F238E27FC236}">
                <a16:creationId xmlns:a16="http://schemas.microsoft.com/office/drawing/2014/main" id="{CB95FF6A-8E82-D6F1-AD96-2683F6E91055}"/>
              </a:ext>
            </a:extLst>
          </p:cNvPr>
          <p:cNvSpPr txBox="1"/>
          <p:nvPr/>
        </p:nvSpPr>
        <p:spPr>
          <a:xfrm>
            <a:off x="5001768" y="9684674"/>
            <a:ext cx="1367682"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Impact of</a:t>
            </a:r>
          </a:p>
          <a:p>
            <a:pPr algn="ctr"/>
            <a:r>
              <a:rPr lang="en-US" altLang="ja-JP" sz="2000" dirty="0">
                <a:latin typeface="Arial" panose="020B0604020202020204" pitchFamily="34" charset="0"/>
                <a:cs typeface="Arial" panose="020B0604020202020204" pitchFamily="34" charset="0"/>
              </a:rPr>
              <a:t>COVID-19</a:t>
            </a:r>
            <a:endParaRPr kumimoji="1" lang="ja-JP" altLang="en-US" sz="2000">
              <a:latin typeface="Arial" panose="020B0604020202020204" pitchFamily="34" charset="0"/>
              <a:cs typeface="Arial" panose="020B0604020202020204" pitchFamily="34" charset="0"/>
            </a:endParaRPr>
          </a:p>
        </p:txBody>
      </p:sp>
      <p:pic>
        <p:nvPicPr>
          <p:cNvPr id="294" name="図 293" descr="図形&#10;&#10;AI 生成コンテンツは誤りを含む可能性があります。">
            <a:extLst>
              <a:ext uri="{FF2B5EF4-FFF2-40B4-BE49-F238E27FC236}">
                <a16:creationId xmlns:a16="http://schemas.microsoft.com/office/drawing/2014/main" id="{0E511137-D2D3-7842-4D52-F7A944E38604}"/>
              </a:ext>
            </a:extLst>
          </p:cNvPr>
          <p:cNvPicPr>
            <a:picLocks noChangeAspect="1"/>
          </p:cNvPicPr>
          <p:nvPr/>
        </p:nvPicPr>
        <p:blipFill>
          <a:blip r:embed="rId59"/>
          <a:stretch>
            <a:fillRect/>
          </a:stretch>
        </p:blipFill>
        <p:spPr>
          <a:xfrm flipH="1">
            <a:off x="2287481" y="1970687"/>
            <a:ext cx="588519" cy="590094"/>
          </a:xfrm>
          <a:prstGeom prst="rect">
            <a:avLst/>
          </a:prstGeom>
        </p:spPr>
      </p:pic>
      <p:pic>
        <p:nvPicPr>
          <p:cNvPr id="295" name="図 294" descr="図形&#10;&#10;AI 生成コンテンツは誤りを含む可能性があります。">
            <a:extLst>
              <a:ext uri="{FF2B5EF4-FFF2-40B4-BE49-F238E27FC236}">
                <a16:creationId xmlns:a16="http://schemas.microsoft.com/office/drawing/2014/main" id="{5AFD4BDC-137C-912F-F96F-0EED6F3D18AE}"/>
              </a:ext>
            </a:extLst>
          </p:cNvPr>
          <p:cNvPicPr>
            <a:picLocks noChangeAspect="1"/>
          </p:cNvPicPr>
          <p:nvPr/>
        </p:nvPicPr>
        <p:blipFill>
          <a:blip r:embed="rId59"/>
          <a:stretch>
            <a:fillRect/>
          </a:stretch>
        </p:blipFill>
        <p:spPr>
          <a:xfrm flipH="1">
            <a:off x="2673271" y="1970687"/>
            <a:ext cx="588519" cy="590094"/>
          </a:xfrm>
          <a:prstGeom prst="rect">
            <a:avLst/>
          </a:prstGeom>
        </p:spPr>
      </p:pic>
      <p:pic>
        <p:nvPicPr>
          <p:cNvPr id="296" name="図 295" descr="図形&#10;&#10;AI 生成コンテンツは誤りを含む可能性があります。">
            <a:extLst>
              <a:ext uri="{FF2B5EF4-FFF2-40B4-BE49-F238E27FC236}">
                <a16:creationId xmlns:a16="http://schemas.microsoft.com/office/drawing/2014/main" id="{E2546997-0EFD-268E-2894-57D62180176C}"/>
              </a:ext>
            </a:extLst>
          </p:cNvPr>
          <p:cNvPicPr>
            <a:picLocks noChangeAspect="1"/>
          </p:cNvPicPr>
          <p:nvPr/>
        </p:nvPicPr>
        <p:blipFill>
          <a:blip r:embed="rId59"/>
          <a:stretch>
            <a:fillRect/>
          </a:stretch>
        </p:blipFill>
        <p:spPr>
          <a:xfrm flipH="1">
            <a:off x="2287481" y="2505885"/>
            <a:ext cx="588519" cy="590094"/>
          </a:xfrm>
          <a:prstGeom prst="rect">
            <a:avLst/>
          </a:prstGeom>
        </p:spPr>
      </p:pic>
      <p:pic>
        <p:nvPicPr>
          <p:cNvPr id="297" name="図 296" descr="図形&#10;&#10;AI 生成コンテンツは誤りを含む可能性があります。">
            <a:extLst>
              <a:ext uri="{FF2B5EF4-FFF2-40B4-BE49-F238E27FC236}">
                <a16:creationId xmlns:a16="http://schemas.microsoft.com/office/drawing/2014/main" id="{F782B4B3-C1C7-D4D4-8C04-CB03597F25FD}"/>
              </a:ext>
            </a:extLst>
          </p:cNvPr>
          <p:cNvPicPr>
            <a:picLocks noChangeAspect="1"/>
          </p:cNvPicPr>
          <p:nvPr/>
        </p:nvPicPr>
        <p:blipFill>
          <a:blip r:embed="rId59"/>
          <a:stretch>
            <a:fillRect/>
          </a:stretch>
        </p:blipFill>
        <p:spPr>
          <a:xfrm flipH="1">
            <a:off x="2673271" y="2505885"/>
            <a:ext cx="588519" cy="590094"/>
          </a:xfrm>
          <a:prstGeom prst="rect">
            <a:avLst/>
          </a:prstGeom>
        </p:spPr>
      </p:pic>
      <p:pic>
        <p:nvPicPr>
          <p:cNvPr id="298" name="図 297" descr="図形&#10;&#10;AI 生成コンテンツは誤りを含む可能性があります。">
            <a:extLst>
              <a:ext uri="{FF2B5EF4-FFF2-40B4-BE49-F238E27FC236}">
                <a16:creationId xmlns:a16="http://schemas.microsoft.com/office/drawing/2014/main" id="{1C6A61BF-4432-EB20-FD20-6B5E39C91CEA}"/>
              </a:ext>
            </a:extLst>
          </p:cNvPr>
          <p:cNvPicPr>
            <a:picLocks noChangeAspect="1"/>
          </p:cNvPicPr>
          <p:nvPr/>
        </p:nvPicPr>
        <p:blipFill>
          <a:blip r:embed="rId59"/>
          <a:stretch>
            <a:fillRect/>
          </a:stretch>
        </p:blipFill>
        <p:spPr>
          <a:xfrm flipH="1">
            <a:off x="3035356" y="1970687"/>
            <a:ext cx="588519" cy="590094"/>
          </a:xfrm>
          <a:prstGeom prst="rect">
            <a:avLst/>
          </a:prstGeom>
        </p:spPr>
      </p:pic>
      <p:pic>
        <p:nvPicPr>
          <p:cNvPr id="299" name="図 298" descr="図形&#10;&#10;AI 生成コンテンツは誤りを含む可能性があります。">
            <a:extLst>
              <a:ext uri="{FF2B5EF4-FFF2-40B4-BE49-F238E27FC236}">
                <a16:creationId xmlns:a16="http://schemas.microsoft.com/office/drawing/2014/main" id="{2C5AB35F-2EAB-1519-AC74-75FBF2FCA6D3}"/>
              </a:ext>
            </a:extLst>
          </p:cNvPr>
          <p:cNvPicPr>
            <a:picLocks noChangeAspect="1"/>
          </p:cNvPicPr>
          <p:nvPr/>
        </p:nvPicPr>
        <p:blipFill>
          <a:blip r:embed="rId59"/>
          <a:stretch>
            <a:fillRect/>
          </a:stretch>
        </p:blipFill>
        <p:spPr>
          <a:xfrm flipH="1">
            <a:off x="3035356" y="2505885"/>
            <a:ext cx="588519" cy="590094"/>
          </a:xfrm>
          <a:prstGeom prst="rect">
            <a:avLst/>
          </a:prstGeom>
        </p:spPr>
      </p:pic>
      <mc:AlternateContent xmlns:mc="http://schemas.openxmlformats.org/markup-compatibility/2006">
        <mc:Choice xmlns:a14="http://schemas.microsoft.com/office/drawing/2010/main" Requires="a14">
          <p:sp>
            <p:nvSpPr>
              <p:cNvPr id="300" name="テキスト ボックス 299">
                <a:extLst>
                  <a:ext uri="{FF2B5EF4-FFF2-40B4-BE49-F238E27FC236}">
                    <a16:creationId xmlns:a16="http://schemas.microsoft.com/office/drawing/2014/main" id="{C744D63D-B40E-8B64-FFA0-250F0EF79C0F}"/>
                  </a:ext>
                </a:extLst>
              </p:cNvPr>
              <p:cNvSpPr txBox="1"/>
              <p:nvPr/>
            </p:nvSpPr>
            <p:spPr>
              <a:xfrm>
                <a:off x="211264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0" name="テキスト ボックス 299">
                <a:extLst>
                  <a:ext uri="{FF2B5EF4-FFF2-40B4-BE49-F238E27FC236}">
                    <a16:creationId xmlns:a16="http://schemas.microsoft.com/office/drawing/2014/main" id="{C744D63D-B40E-8B64-FFA0-250F0EF79C0F}"/>
                  </a:ext>
                </a:extLst>
              </p:cNvPr>
              <p:cNvSpPr txBox="1">
                <a:spLocks noRot="1" noChangeAspect="1" noMove="1" noResize="1" noEditPoints="1" noAdjustHandles="1" noChangeArrowheads="1" noChangeShapeType="1" noTextEdit="1"/>
              </p:cNvSpPr>
              <p:nvPr/>
            </p:nvSpPr>
            <p:spPr>
              <a:xfrm>
                <a:off x="2112647" y="2422949"/>
                <a:ext cx="168108" cy="213596"/>
              </a:xfrm>
              <a:prstGeom prst="rect">
                <a:avLst/>
              </a:prstGeom>
              <a:blipFill>
                <a:blip r:embed="rId60"/>
                <a:stretch>
                  <a:fillRect l="-35714" r="-35714" b="-33333"/>
                </a:stretch>
              </a:blipFill>
            </p:spPr>
            <p:txBody>
              <a:bodyPr/>
              <a:lstStyle/>
              <a:p>
                <a:r>
                  <a:rPr lang="ja-JP" altLang="en-US">
                    <a:noFill/>
                  </a:rPr>
                  <a:t> </a:t>
                </a:r>
              </a:p>
            </p:txBody>
          </p:sp>
        </mc:Fallback>
      </mc:AlternateContent>
      <p:pic>
        <p:nvPicPr>
          <p:cNvPr id="301" name="図 300" descr="図形&#10;&#10;AI 生成コンテンツは誤りを含む可能性があります。">
            <a:extLst>
              <a:ext uri="{FF2B5EF4-FFF2-40B4-BE49-F238E27FC236}">
                <a16:creationId xmlns:a16="http://schemas.microsoft.com/office/drawing/2014/main" id="{AFD87E27-CF81-D136-5F56-BB7B25CB12E5}"/>
              </a:ext>
            </a:extLst>
          </p:cNvPr>
          <p:cNvPicPr>
            <a:picLocks noChangeAspect="1"/>
          </p:cNvPicPr>
          <p:nvPr/>
        </p:nvPicPr>
        <p:blipFill>
          <a:blip r:embed="rId59">
            <a:duotone>
              <a:schemeClr val="accent1">
                <a:shade val="45000"/>
                <a:satMod val="135000"/>
              </a:schemeClr>
              <a:prstClr val="white"/>
            </a:duotone>
          </a:blip>
          <a:stretch>
            <a:fillRect/>
          </a:stretch>
        </p:blipFill>
        <p:spPr>
          <a:xfrm flipH="1">
            <a:off x="7732851" y="1970687"/>
            <a:ext cx="588519" cy="590094"/>
          </a:xfrm>
          <a:prstGeom prst="rect">
            <a:avLst/>
          </a:prstGeom>
        </p:spPr>
      </p:pic>
      <p:pic>
        <p:nvPicPr>
          <p:cNvPr id="302" name="図 301" descr="図形&#10;&#10;AI 生成コンテンツは誤りを含む可能性があります。">
            <a:extLst>
              <a:ext uri="{FF2B5EF4-FFF2-40B4-BE49-F238E27FC236}">
                <a16:creationId xmlns:a16="http://schemas.microsoft.com/office/drawing/2014/main" id="{A1CBEE2C-CDD1-B437-5E51-76002BDFC8BD}"/>
              </a:ext>
            </a:extLst>
          </p:cNvPr>
          <p:cNvPicPr>
            <a:picLocks noChangeAspect="1"/>
          </p:cNvPicPr>
          <p:nvPr/>
        </p:nvPicPr>
        <p:blipFill>
          <a:blip r:embed="rId59">
            <a:duotone>
              <a:schemeClr val="accent1">
                <a:shade val="45000"/>
                <a:satMod val="135000"/>
              </a:schemeClr>
              <a:prstClr val="white"/>
            </a:duotone>
          </a:blip>
          <a:stretch>
            <a:fillRect/>
          </a:stretch>
        </p:blipFill>
        <p:spPr>
          <a:xfrm flipH="1">
            <a:off x="7732851" y="2554287"/>
            <a:ext cx="588519" cy="590094"/>
          </a:xfrm>
          <a:prstGeom prst="rect">
            <a:avLst/>
          </a:prstGeom>
        </p:spPr>
      </p:pic>
      <p:pic>
        <p:nvPicPr>
          <p:cNvPr id="304" name="グラフィックス 303" descr="お金 単色塗りつぶし">
            <a:extLst>
              <a:ext uri="{FF2B5EF4-FFF2-40B4-BE49-F238E27FC236}">
                <a16:creationId xmlns:a16="http://schemas.microsoft.com/office/drawing/2014/main" id="{15227E07-A6E6-FA3B-8E85-B02FB23BD207}"/>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344330" y="2302897"/>
            <a:ext cx="600993" cy="600993"/>
          </a:xfrm>
          <a:prstGeom prst="rect">
            <a:avLst/>
          </a:prstGeom>
        </p:spPr>
      </p:pic>
      <p:pic>
        <p:nvPicPr>
          <p:cNvPr id="306" name="グラフィックス 305" descr="お金 単色塗りつぶし">
            <a:extLst>
              <a:ext uri="{FF2B5EF4-FFF2-40B4-BE49-F238E27FC236}">
                <a16:creationId xmlns:a16="http://schemas.microsoft.com/office/drawing/2014/main" id="{0EAFF67B-1EB0-AE93-6206-34476567AA1C}"/>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6580777" y="2302897"/>
            <a:ext cx="600993" cy="600993"/>
          </a:xfrm>
          <a:prstGeom prst="rect">
            <a:avLst/>
          </a:prstGeom>
        </p:spPr>
      </p:pic>
      <mc:AlternateContent xmlns:mc="http://schemas.openxmlformats.org/markup-compatibility/2006">
        <mc:Choice xmlns:a14="http://schemas.microsoft.com/office/drawing/2010/main" Requires="a14">
          <p:sp>
            <p:nvSpPr>
              <p:cNvPr id="307" name="テキスト ボックス 306">
                <a:extLst>
                  <a:ext uri="{FF2B5EF4-FFF2-40B4-BE49-F238E27FC236}">
                    <a16:creationId xmlns:a16="http://schemas.microsoft.com/office/drawing/2014/main" id="{BB46DD14-6392-A5B0-B068-14C33234A8E7}"/>
                  </a:ext>
                </a:extLst>
              </p:cNvPr>
              <p:cNvSpPr txBox="1"/>
              <p:nvPr/>
            </p:nvSpPr>
            <p:spPr>
              <a:xfrm>
                <a:off x="739222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7" name="テキスト ボックス 306">
                <a:extLst>
                  <a:ext uri="{FF2B5EF4-FFF2-40B4-BE49-F238E27FC236}">
                    <a16:creationId xmlns:a16="http://schemas.microsoft.com/office/drawing/2014/main" id="{BB46DD14-6392-A5B0-B068-14C33234A8E7}"/>
                  </a:ext>
                </a:extLst>
              </p:cNvPr>
              <p:cNvSpPr txBox="1">
                <a:spLocks noRot="1" noChangeAspect="1" noMove="1" noResize="1" noEditPoints="1" noAdjustHandles="1" noChangeArrowheads="1" noChangeShapeType="1" noTextEdit="1"/>
              </p:cNvSpPr>
              <p:nvPr/>
            </p:nvSpPr>
            <p:spPr>
              <a:xfrm>
                <a:off x="7392227" y="2422949"/>
                <a:ext cx="168108" cy="213596"/>
              </a:xfrm>
              <a:prstGeom prst="rect">
                <a:avLst/>
              </a:prstGeom>
              <a:blipFill>
                <a:blip r:embed="rId65"/>
                <a:stretch>
                  <a:fillRect l="-42857" r="-35714" b="-3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09" name="テキスト ボックス 308">
                <a:extLst>
                  <a:ext uri="{FF2B5EF4-FFF2-40B4-BE49-F238E27FC236}">
                    <a16:creationId xmlns:a16="http://schemas.microsoft.com/office/drawing/2014/main" id="{FCEA7379-E71B-9189-8646-58B9A3613205}"/>
                  </a:ext>
                </a:extLst>
              </p:cNvPr>
              <p:cNvSpPr txBox="1"/>
              <p:nvPr/>
            </p:nvSpPr>
            <p:spPr>
              <a:xfrm>
                <a:off x="3856952"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9" name="テキスト ボックス 308">
                <a:extLst>
                  <a:ext uri="{FF2B5EF4-FFF2-40B4-BE49-F238E27FC236}">
                    <a16:creationId xmlns:a16="http://schemas.microsoft.com/office/drawing/2014/main" id="{FCEA7379-E71B-9189-8646-58B9A3613205}"/>
                  </a:ext>
                </a:extLst>
              </p:cNvPr>
              <p:cNvSpPr txBox="1">
                <a:spLocks noRot="1" noChangeAspect="1" noMove="1" noResize="1" noEditPoints="1" noAdjustHandles="1" noChangeArrowheads="1" noChangeShapeType="1" noTextEdit="1"/>
              </p:cNvSpPr>
              <p:nvPr/>
            </p:nvSpPr>
            <p:spPr>
              <a:xfrm>
                <a:off x="3856952" y="2455900"/>
                <a:ext cx="174289" cy="213596"/>
              </a:xfrm>
              <a:prstGeom prst="rect">
                <a:avLst/>
              </a:prstGeom>
              <a:blipFill>
                <a:blip r:embed="rId46"/>
                <a:stretch>
                  <a:fillRect l="-26667" r="-26667" b="-2222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0" name="テキスト ボックス 309">
                <a:extLst>
                  <a:ext uri="{FF2B5EF4-FFF2-40B4-BE49-F238E27FC236}">
                    <a16:creationId xmlns:a16="http://schemas.microsoft.com/office/drawing/2014/main" id="{CFF135C6-5F7B-9472-D025-D45390A7228B}"/>
                  </a:ext>
                </a:extLst>
              </p:cNvPr>
              <p:cNvSpPr txBox="1"/>
              <p:nvPr/>
            </p:nvSpPr>
            <p:spPr>
              <a:xfrm>
                <a:off x="8892434"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10" name="テキスト ボックス 309">
                <a:extLst>
                  <a:ext uri="{FF2B5EF4-FFF2-40B4-BE49-F238E27FC236}">
                    <a16:creationId xmlns:a16="http://schemas.microsoft.com/office/drawing/2014/main" id="{CFF135C6-5F7B-9472-D025-D45390A7228B}"/>
                  </a:ext>
                </a:extLst>
              </p:cNvPr>
              <p:cNvSpPr txBox="1">
                <a:spLocks noRot="1" noChangeAspect="1" noMove="1" noResize="1" noEditPoints="1" noAdjustHandles="1" noChangeArrowheads="1" noChangeShapeType="1" noTextEdit="1"/>
              </p:cNvSpPr>
              <p:nvPr/>
            </p:nvSpPr>
            <p:spPr>
              <a:xfrm>
                <a:off x="8892434" y="2455900"/>
                <a:ext cx="174289" cy="213596"/>
              </a:xfrm>
              <a:prstGeom prst="rect">
                <a:avLst/>
              </a:prstGeom>
              <a:blipFill>
                <a:blip r:embed="rId66"/>
                <a:stretch>
                  <a:fillRect l="-28571" r="-35714" b="-22222"/>
                </a:stretch>
              </a:blipFill>
            </p:spPr>
            <p:txBody>
              <a:bodyPr/>
              <a:lstStyle/>
              <a:p>
                <a:r>
                  <a:rPr lang="ja-JP" altLang="en-US">
                    <a:noFill/>
                  </a:rPr>
                  <a:t> </a:t>
                </a:r>
              </a:p>
            </p:txBody>
          </p:sp>
        </mc:Fallback>
      </mc:AlternateContent>
      <p:sp>
        <p:nvSpPr>
          <p:cNvPr id="326" name="右矢印 325">
            <a:extLst>
              <a:ext uri="{FF2B5EF4-FFF2-40B4-BE49-F238E27FC236}">
                <a16:creationId xmlns:a16="http://schemas.microsoft.com/office/drawing/2014/main" id="{F0150717-88AB-D4B4-C3C5-CF029A1C9252}"/>
              </a:ext>
            </a:extLst>
          </p:cNvPr>
          <p:cNvSpPr/>
          <p:nvPr/>
        </p:nvSpPr>
        <p:spPr>
          <a:xfrm>
            <a:off x="2898408" y="9300170"/>
            <a:ext cx="1857029" cy="21696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a:extLst>
              <a:ext uri="{FF2B5EF4-FFF2-40B4-BE49-F238E27FC236}">
                <a16:creationId xmlns:a16="http://schemas.microsoft.com/office/drawing/2014/main" id="{4E0EFDBF-02EF-ADB3-9B10-F06068C4D35D}"/>
              </a:ext>
            </a:extLst>
          </p:cNvPr>
          <p:cNvSpPr/>
          <p:nvPr/>
        </p:nvSpPr>
        <p:spPr>
          <a:xfrm>
            <a:off x="3564731" y="5451870"/>
            <a:ext cx="1052973" cy="1093652"/>
          </a:xfrm>
          <a:custGeom>
            <a:avLst/>
            <a:gdLst>
              <a:gd name="connsiteX0" fmla="*/ 0 w 950119"/>
              <a:gd name="connsiteY0" fmla="*/ 585787 h 1128712"/>
              <a:gd name="connsiteX1" fmla="*/ 0 w 950119"/>
              <a:gd name="connsiteY1" fmla="*/ 0 h 1128712"/>
              <a:gd name="connsiteX2" fmla="*/ 742950 w 950119"/>
              <a:gd name="connsiteY2" fmla="*/ 0 h 1128712"/>
              <a:gd name="connsiteX3" fmla="*/ 950119 w 950119"/>
              <a:gd name="connsiteY3" fmla="*/ 1128712 h 1128712"/>
              <a:gd name="connsiteX4" fmla="*/ 0 w 950119"/>
              <a:gd name="connsiteY4" fmla="*/ 635793 h 1128712"/>
              <a:gd name="connsiteX5" fmla="*/ 0 w 950119"/>
              <a:gd name="connsiteY5" fmla="*/ 585787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119" h="1128712">
                <a:moveTo>
                  <a:pt x="0" y="585787"/>
                </a:moveTo>
                <a:lnTo>
                  <a:pt x="0" y="0"/>
                </a:lnTo>
                <a:lnTo>
                  <a:pt x="742950" y="0"/>
                </a:lnTo>
                <a:lnTo>
                  <a:pt x="950119" y="1128712"/>
                </a:lnTo>
                <a:lnTo>
                  <a:pt x="0" y="635793"/>
                </a:lnTo>
                <a:lnTo>
                  <a:pt x="0" y="585787"/>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9810461E-5BC8-1225-9099-0B8252E39493}"/>
              </a:ext>
            </a:extLst>
          </p:cNvPr>
          <p:cNvGrpSpPr/>
          <p:nvPr/>
        </p:nvGrpSpPr>
        <p:grpSpPr>
          <a:xfrm>
            <a:off x="4317873" y="5442372"/>
            <a:ext cx="2728807" cy="1088913"/>
            <a:chOff x="1624228" y="5412007"/>
            <a:chExt cx="2728807" cy="1088913"/>
          </a:xfrm>
        </p:grpSpPr>
        <p:sp>
          <p:nvSpPr>
            <p:cNvPr id="313" name="正方形/長方形 312">
              <a:extLst>
                <a:ext uri="{FF2B5EF4-FFF2-40B4-BE49-F238E27FC236}">
                  <a16:creationId xmlns:a16="http://schemas.microsoft.com/office/drawing/2014/main" id="{3D758B9B-1B16-6CAD-64D5-166F969534DE}"/>
                </a:ext>
              </a:extLst>
            </p:cNvPr>
            <p:cNvSpPr/>
            <p:nvPr/>
          </p:nvSpPr>
          <p:spPr>
            <a:xfrm>
              <a:off x="1774433" y="5558647"/>
              <a:ext cx="2286321" cy="942273"/>
            </a:xfrm>
            <a:prstGeom prst="rect">
              <a:avLst/>
            </a:prstGeom>
            <a:solidFill>
              <a:srgbClr val="D1ECC5"/>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BE7F4D83-2881-F4F3-9220-D8B15AF9708F}"/>
                </a:ext>
              </a:extLst>
            </p:cNvPr>
            <p:cNvSpPr/>
            <p:nvPr/>
          </p:nvSpPr>
          <p:spPr>
            <a:xfrm>
              <a:off x="1690358" y="5485327"/>
              <a:ext cx="2286321" cy="942273"/>
            </a:xfrm>
            <a:prstGeom prst="rect">
              <a:avLst/>
            </a:prstGeom>
            <a:solidFill>
              <a:srgbClr val="E7D48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47E8074F-F3B3-4451-9251-A969D33DB0C7}"/>
                </a:ext>
              </a:extLst>
            </p:cNvPr>
            <p:cNvSpPr/>
            <p:nvPr/>
          </p:nvSpPr>
          <p:spPr>
            <a:xfrm>
              <a:off x="1624228" y="5412007"/>
              <a:ext cx="2286321" cy="942273"/>
            </a:xfrm>
            <a:prstGeom prst="rect">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5" name="グループ化 334">
              <a:extLst>
                <a:ext uri="{FF2B5EF4-FFF2-40B4-BE49-F238E27FC236}">
                  <a16:creationId xmlns:a16="http://schemas.microsoft.com/office/drawing/2014/main" id="{46CD2E2A-C3D3-E3C6-CEE0-5E0BB72C61F3}"/>
                </a:ext>
              </a:extLst>
            </p:cNvPr>
            <p:cNvGrpSpPr/>
            <p:nvPr/>
          </p:nvGrpSpPr>
          <p:grpSpPr>
            <a:xfrm>
              <a:off x="4060755" y="5872429"/>
              <a:ext cx="292280" cy="417108"/>
              <a:chOff x="4060755" y="5772936"/>
              <a:chExt cx="292280" cy="417108"/>
            </a:xfrm>
          </p:grpSpPr>
          <p:sp>
            <p:nvSpPr>
              <p:cNvPr id="325" name="台形 324">
                <a:extLst>
                  <a:ext uri="{FF2B5EF4-FFF2-40B4-BE49-F238E27FC236}">
                    <a16:creationId xmlns:a16="http://schemas.microsoft.com/office/drawing/2014/main" id="{A5D8256D-4236-5719-ED29-E8C8B3B8B6FD}"/>
                  </a:ext>
                </a:extLst>
              </p:cNvPr>
              <p:cNvSpPr/>
              <p:nvPr/>
            </p:nvSpPr>
            <p:spPr>
              <a:xfrm rot="5400000">
                <a:off x="3993245" y="5840446"/>
                <a:ext cx="417108" cy="282088"/>
              </a:xfrm>
              <a:prstGeom prst="trapezoid">
                <a:avLst/>
              </a:prstGeom>
              <a:solidFill>
                <a:srgbClr val="09582C"/>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9" name="グラフィックス 328" descr="手のひらと植物 単色塗りつぶし">
                <a:extLst>
                  <a:ext uri="{FF2B5EF4-FFF2-40B4-BE49-F238E27FC236}">
                    <a16:creationId xmlns:a16="http://schemas.microsoft.com/office/drawing/2014/main" id="{8E76C435-A9B0-69CD-0EB0-505CC6E6DAA2}"/>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4068609" y="5852118"/>
                <a:ext cx="284426" cy="284426"/>
              </a:xfrm>
              <a:prstGeom prst="rect">
                <a:avLst/>
              </a:prstGeom>
            </p:spPr>
          </p:pic>
        </p:grpSp>
        <p:grpSp>
          <p:nvGrpSpPr>
            <p:cNvPr id="336" name="グループ化 335">
              <a:extLst>
                <a:ext uri="{FF2B5EF4-FFF2-40B4-BE49-F238E27FC236}">
                  <a16:creationId xmlns:a16="http://schemas.microsoft.com/office/drawing/2014/main" id="{7D413FEA-EC23-4D2D-FCFF-CC1DBA33F4C8}"/>
                </a:ext>
              </a:extLst>
            </p:cNvPr>
            <p:cNvGrpSpPr/>
            <p:nvPr/>
          </p:nvGrpSpPr>
          <p:grpSpPr>
            <a:xfrm>
              <a:off x="3965202" y="5663874"/>
              <a:ext cx="305044" cy="417109"/>
              <a:chOff x="3965202" y="5435008"/>
              <a:chExt cx="305044" cy="417109"/>
            </a:xfrm>
          </p:grpSpPr>
          <p:sp>
            <p:nvSpPr>
              <p:cNvPr id="324" name="台形 323">
                <a:extLst>
                  <a:ext uri="{FF2B5EF4-FFF2-40B4-BE49-F238E27FC236}">
                    <a16:creationId xmlns:a16="http://schemas.microsoft.com/office/drawing/2014/main" id="{E75E1652-A440-9A9E-DB27-8DBBF95E8AC3}"/>
                  </a:ext>
                </a:extLst>
              </p:cNvPr>
              <p:cNvSpPr/>
              <p:nvPr/>
            </p:nvSpPr>
            <p:spPr>
              <a:xfrm rot="5400000">
                <a:off x="3909169" y="5502519"/>
                <a:ext cx="417109" cy="282088"/>
              </a:xfrm>
              <a:prstGeom prst="trapezoid">
                <a:avLst/>
              </a:prstGeom>
              <a:solidFill>
                <a:srgbClr val="A6761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8" name="グラフィックス 327" descr="建設作業員男性 枠線">
                <a:extLst>
                  <a:ext uri="{FF2B5EF4-FFF2-40B4-BE49-F238E27FC236}">
                    <a16:creationId xmlns:a16="http://schemas.microsoft.com/office/drawing/2014/main" id="{20FAB2AB-BBFA-DCD6-6FB5-ACBEEE994A74}"/>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3965202" y="5491041"/>
                <a:ext cx="305044" cy="305044"/>
              </a:xfrm>
              <a:prstGeom prst="rect">
                <a:avLst/>
              </a:prstGeom>
            </p:spPr>
          </p:pic>
        </p:grpSp>
        <p:grpSp>
          <p:nvGrpSpPr>
            <p:cNvPr id="337" name="グループ化 336">
              <a:extLst>
                <a:ext uri="{FF2B5EF4-FFF2-40B4-BE49-F238E27FC236}">
                  <a16:creationId xmlns:a16="http://schemas.microsoft.com/office/drawing/2014/main" id="{CF0F9EE6-5651-584B-A873-41252AA8CC58}"/>
                </a:ext>
              </a:extLst>
            </p:cNvPr>
            <p:cNvGrpSpPr/>
            <p:nvPr/>
          </p:nvGrpSpPr>
          <p:grpSpPr>
            <a:xfrm>
              <a:off x="3909956" y="5412008"/>
              <a:ext cx="291843" cy="417108"/>
              <a:chOff x="3909956" y="5095039"/>
              <a:chExt cx="291843" cy="417108"/>
            </a:xfrm>
          </p:grpSpPr>
          <p:sp>
            <p:nvSpPr>
              <p:cNvPr id="323" name="台形 322">
                <a:extLst>
                  <a:ext uri="{FF2B5EF4-FFF2-40B4-BE49-F238E27FC236}">
                    <a16:creationId xmlns:a16="http://schemas.microsoft.com/office/drawing/2014/main" id="{5318A720-681D-4C1F-71B0-8E4C93357B82}"/>
                  </a:ext>
                </a:extLst>
              </p:cNvPr>
              <p:cNvSpPr/>
              <p:nvPr/>
            </p:nvSpPr>
            <p:spPr>
              <a:xfrm rot="5400000">
                <a:off x="3843040" y="5162549"/>
                <a:ext cx="417108" cy="282088"/>
              </a:xfrm>
              <a:prstGeom prst="trapezoid">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7" name="グラフィックス 326" descr="硬貨 枠線">
                <a:extLst>
                  <a:ext uri="{FF2B5EF4-FFF2-40B4-BE49-F238E27FC236}">
                    <a16:creationId xmlns:a16="http://schemas.microsoft.com/office/drawing/2014/main" id="{36482351-8904-BF47-59C2-7C929EA04E63}"/>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909956" y="5141514"/>
                <a:ext cx="291843" cy="291843"/>
              </a:xfrm>
              <a:prstGeom prst="rect">
                <a:avLst/>
              </a:prstGeom>
            </p:spPr>
          </p:pic>
        </p:grpSp>
      </p:grpSp>
      <p:pic>
        <p:nvPicPr>
          <p:cNvPr id="292" name="図 291">
            <a:extLst>
              <a:ext uri="{FF2B5EF4-FFF2-40B4-BE49-F238E27FC236}">
                <a16:creationId xmlns:a16="http://schemas.microsoft.com/office/drawing/2014/main" id="{E8E51BF2-31E4-DB75-76FC-A8411A1AB8CD}"/>
              </a:ext>
            </a:extLst>
          </p:cNvPr>
          <p:cNvPicPr>
            <a:picLocks noChangeAspect="1"/>
          </p:cNvPicPr>
          <p:nvPr/>
        </p:nvPicPr>
        <p:blipFill>
          <a:blip r:embed="rId73"/>
          <a:stretch>
            <a:fillRect/>
          </a:stretch>
        </p:blipFill>
        <p:spPr>
          <a:xfrm>
            <a:off x="1476124" y="5437116"/>
            <a:ext cx="2269012" cy="1336695"/>
          </a:xfrm>
          <a:prstGeom prst="rect">
            <a:avLst/>
          </a:prstGeom>
        </p:spPr>
      </p:pic>
      <p:pic>
        <p:nvPicPr>
          <p:cNvPr id="48" name="図 47">
            <a:extLst>
              <a:ext uri="{FF2B5EF4-FFF2-40B4-BE49-F238E27FC236}">
                <a16:creationId xmlns:a16="http://schemas.microsoft.com/office/drawing/2014/main" id="{28D52334-0F29-10B9-47BE-ECE9D264AE1E}"/>
              </a:ext>
            </a:extLst>
          </p:cNvPr>
          <p:cNvPicPr>
            <a:picLocks noChangeAspect="1"/>
          </p:cNvPicPr>
          <p:nvPr/>
        </p:nvPicPr>
        <p:blipFill>
          <a:blip r:embed="rId74"/>
          <a:srcRect b="15487"/>
          <a:stretch>
            <a:fillRect/>
          </a:stretch>
        </p:blipFill>
        <p:spPr>
          <a:xfrm>
            <a:off x="7334950" y="5643191"/>
            <a:ext cx="2543871" cy="951058"/>
          </a:xfrm>
          <a:prstGeom prst="rect">
            <a:avLst/>
          </a:prstGeom>
        </p:spPr>
      </p:pic>
      <p:grpSp>
        <p:nvGrpSpPr>
          <p:cNvPr id="78" name="グループ化 77">
            <a:extLst>
              <a:ext uri="{FF2B5EF4-FFF2-40B4-BE49-F238E27FC236}">
                <a16:creationId xmlns:a16="http://schemas.microsoft.com/office/drawing/2014/main" id="{011C8187-F600-6DA9-5B44-5F50FD87B5B8}"/>
              </a:ext>
            </a:extLst>
          </p:cNvPr>
          <p:cNvGrpSpPr/>
          <p:nvPr/>
        </p:nvGrpSpPr>
        <p:grpSpPr>
          <a:xfrm>
            <a:off x="4418934" y="10934098"/>
            <a:ext cx="5018749" cy="2736604"/>
            <a:chOff x="4418934" y="10934098"/>
            <a:chExt cx="5018749" cy="2736604"/>
          </a:xfrm>
        </p:grpSpPr>
        <p:grpSp>
          <p:nvGrpSpPr>
            <p:cNvPr id="141" name="グループ化 140">
              <a:extLst>
                <a:ext uri="{FF2B5EF4-FFF2-40B4-BE49-F238E27FC236}">
                  <a16:creationId xmlns:a16="http://schemas.microsoft.com/office/drawing/2014/main" id="{185EB7CD-924D-40C5-1364-0D709225DF14}"/>
                </a:ext>
              </a:extLst>
            </p:cNvPr>
            <p:cNvGrpSpPr/>
            <p:nvPr/>
          </p:nvGrpSpPr>
          <p:grpSpPr>
            <a:xfrm>
              <a:off x="4418934" y="10934098"/>
              <a:ext cx="5018749" cy="2736604"/>
              <a:chOff x="8567068" y="2798737"/>
              <a:chExt cx="2687937" cy="1465668"/>
            </a:xfrm>
          </p:grpSpPr>
          <p:grpSp>
            <p:nvGrpSpPr>
              <p:cNvPr id="142" name="グループ化 141">
                <a:extLst>
                  <a:ext uri="{FF2B5EF4-FFF2-40B4-BE49-F238E27FC236}">
                    <a16:creationId xmlns:a16="http://schemas.microsoft.com/office/drawing/2014/main" id="{8DC75857-318A-C357-04CE-CE71A906E4B8}"/>
                  </a:ext>
                </a:extLst>
              </p:cNvPr>
              <p:cNvGrpSpPr/>
              <p:nvPr/>
            </p:nvGrpSpPr>
            <p:grpSpPr>
              <a:xfrm>
                <a:off x="8567068" y="2798737"/>
                <a:ext cx="2687937" cy="1465668"/>
                <a:chOff x="5861672" y="7108186"/>
                <a:chExt cx="2687937" cy="1465668"/>
              </a:xfrm>
            </p:grpSpPr>
            <p:grpSp>
              <p:nvGrpSpPr>
                <p:cNvPr id="144" name="グループ化 143">
                  <a:extLst>
                    <a:ext uri="{FF2B5EF4-FFF2-40B4-BE49-F238E27FC236}">
                      <a16:creationId xmlns:a16="http://schemas.microsoft.com/office/drawing/2014/main" id="{C83F6C1E-6102-9876-7741-A5C986A02A57}"/>
                    </a:ext>
                  </a:extLst>
                </p:cNvPr>
                <p:cNvGrpSpPr/>
                <p:nvPr/>
              </p:nvGrpSpPr>
              <p:grpSpPr>
                <a:xfrm>
                  <a:off x="5861672" y="7108186"/>
                  <a:ext cx="2687937" cy="1465668"/>
                  <a:chOff x="5861672" y="7108186"/>
                  <a:chExt cx="2687937" cy="1465668"/>
                </a:xfrm>
              </p:grpSpPr>
              <p:sp>
                <p:nvSpPr>
                  <p:cNvPr id="152" name="角丸四角形 151">
                    <a:extLst>
                      <a:ext uri="{FF2B5EF4-FFF2-40B4-BE49-F238E27FC236}">
                        <a16:creationId xmlns:a16="http://schemas.microsoft.com/office/drawing/2014/main" id="{CED322D9-06C8-20D7-293D-C18D1F69EFC5}"/>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3" name="角丸四角形 152">
                    <a:extLst>
                      <a:ext uri="{FF2B5EF4-FFF2-40B4-BE49-F238E27FC236}">
                        <a16:creationId xmlns:a16="http://schemas.microsoft.com/office/drawing/2014/main" id="{CE1633DE-1B0C-CBBA-080B-E6AE5C434C26}"/>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4" name="角丸四角形 153">
                    <a:extLst>
                      <a:ext uri="{FF2B5EF4-FFF2-40B4-BE49-F238E27FC236}">
                        <a16:creationId xmlns:a16="http://schemas.microsoft.com/office/drawing/2014/main" id="{2289F984-23A1-CD58-85DB-306DBC05B3E1}"/>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5" name="角丸四角形 154">
                    <a:extLst>
                      <a:ext uri="{FF2B5EF4-FFF2-40B4-BE49-F238E27FC236}">
                        <a16:creationId xmlns:a16="http://schemas.microsoft.com/office/drawing/2014/main" id="{478F0227-D91F-7643-0DD7-605103330F14}"/>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6" name="角丸四角形 155">
                    <a:extLst>
                      <a:ext uri="{FF2B5EF4-FFF2-40B4-BE49-F238E27FC236}">
                        <a16:creationId xmlns:a16="http://schemas.microsoft.com/office/drawing/2014/main" id="{73C66450-0BB6-A7F9-EDD3-DFDF75895E18}"/>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145" name="グラフィックス 144" descr="寿司 単色塗りつぶし">
                  <a:extLst>
                    <a:ext uri="{FF2B5EF4-FFF2-40B4-BE49-F238E27FC236}">
                      <a16:creationId xmlns:a16="http://schemas.microsoft.com/office/drawing/2014/main" id="{E04DF9F0-7B0E-4772-BAB3-231075B32390}"/>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5901513" y="7194014"/>
                  <a:ext cx="603832" cy="603833"/>
                </a:xfrm>
                <a:prstGeom prst="rect">
                  <a:avLst/>
                </a:prstGeom>
              </p:spPr>
            </p:pic>
            <p:pic>
              <p:nvPicPr>
                <p:cNvPr id="147" name="グラフィックス 146" descr="電球 単色塗りつぶし">
                  <a:extLst>
                    <a:ext uri="{FF2B5EF4-FFF2-40B4-BE49-F238E27FC236}">
                      <a16:creationId xmlns:a16="http://schemas.microsoft.com/office/drawing/2014/main" id="{1AB1F81A-5EA7-CBFB-AB36-4520DDE64B76}"/>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6989760" y="8008951"/>
                  <a:ext cx="481852" cy="481853"/>
                </a:xfrm>
                <a:prstGeom prst="rect">
                  <a:avLst/>
                </a:prstGeom>
              </p:spPr>
            </p:pic>
            <p:pic>
              <p:nvPicPr>
                <p:cNvPr id="148" name="グラフィックス 147" descr="トラック 単色塗りつぶし">
                  <a:extLst>
                    <a:ext uri="{FF2B5EF4-FFF2-40B4-BE49-F238E27FC236}">
                      <a16:creationId xmlns:a16="http://schemas.microsoft.com/office/drawing/2014/main" id="{81B3749D-57D4-972A-FC0B-6EC9CD4501CB}"/>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7924942" y="7192176"/>
                  <a:ext cx="573488" cy="573488"/>
                </a:xfrm>
                <a:prstGeom prst="rect">
                  <a:avLst/>
                </a:prstGeom>
              </p:spPr>
            </p:pic>
          </p:grpSp>
          <p:pic>
            <p:nvPicPr>
              <p:cNvPr id="143" name="グラフィックス 142" descr="燃料 単色塗りつぶし">
                <a:extLst>
                  <a:ext uri="{FF2B5EF4-FFF2-40B4-BE49-F238E27FC236}">
                    <a16:creationId xmlns:a16="http://schemas.microsoft.com/office/drawing/2014/main" id="{DD411B89-0B41-1046-7F38-985FA066CAC3}"/>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54139" y="3626623"/>
                <a:ext cx="587609" cy="587609"/>
              </a:xfrm>
              <a:prstGeom prst="rect">
                <a:avLst/>
              </a:prstGeom>
            </p:spPr>
          </p:pic>
        </p:grpSp>
        <p:pic>
          <p:nvPicPr>
            <p:cNvPr id="53" name="グラフィックス 52" descr="魚 単色塗りつぶし">
              <a:extLst>
                <a:ext uri="{FF2B5EF4-FFF2-40B4-BE49-F238E27FC236}">
                  <a16:creationId xmlns:a16="http://schemas.microsoft.com/office/drawing/2014/main" id="{8CA91134-C9C4-39B5-0D37-C608EC6EE3D7}"/>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428027" y="11083208"/>
              <a:ext cx="1098036" cy="1098036"/>
            </a:xfrm>
            <a:prstGeom prst="rect">
              <a:avLst/>
            </a:prstGeom>
          </p:spPr>
        </p:pic>
      </p:grpSp>
      <p:sp>
        <p:nvSpPr>
          <p:cNvPr id="81" name="正方形/長方形 80">
            <a:extLst>
              <a:ext uri="{FF2B5EF4-FFF2-40B4-BE49-F238E27FC236}">
                <a16:creationId xmlns:a16="http://schemas.microsoft.com/office/drawing/2014/main" id="{4ADC4127-CE85-AC08-8E7E-A46265CD7511}"/>
              </a:ext>
            </a:extLst>
          </p:cNvPr>
          <p:cNvSpPr/>
          <p:nvPr/>
        </p:nvSpPr>
        <p:spPr bwMode="auto">
          <a:xfrm>
            <a:off x="-3567438" y="12901524"/>
            <a:ext cx="1297040" cy="169826"/>
          </a:xfrm>
          <a:prstGeom prst="rect">
            <a:avLst/>
          </a:prstGeom>
          <a:gradFill flip="none" rotWithShape="1">
            <a:gsLst>
              <a:gs pos="0">
                <a:schemeClr val="bg1"/>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2" name="正方形/長方形 81">
            <a:extLst>
              <a:ext uri="{FF2B5EF4-FFF2-40B4-BE49-F238E27FC236}">
                <a16:creationId xmlns:a16="http://schemas.microsoft.com/office/drawing/2014/main" id="{A69475D3-6157-AA9E-5B4A-89056ECEB137}"/>
              </a:ext>
            </a:extLst>
          </p:cNvPr>
          <p:cNvSpPr/>
          <p:nvPr/>
        </p:nvSpPr>
        <p:spPr bwMode="auto">
          <a:xfrm>
            <a:off x="-3567437" y="13055514"/>
            <a:ext cx="1297040" cy="214684"/>
          </a:xfrm>
          <a:prstGeom prst="rect">
            <a:avLst/>
          </a:prstGeom>
          <a:gradFill>
            <a:gsLst>
              <a:gs pos="0">
                <a:schemeClr val="bg1"/>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3" name="正方形/長方形 82">
            <a:extLst>
              <a:ext uri="{FF2B5EF4-FFF2-40B4-BE49-F238E27FC236}">
                <a16:creationId xmlns:a16="http://schemas.microsoft.com/office/drawing/2014/main" id="{C84A5573-7100-B782-AE16-C42F94A683E9}"/>
              </a:ext>
            </a:extLst>
          </p:cNvPr>
          <p:cNvSpPr/>
          <p:nvPr/>
        </p:nvSpPr>
        <p:spPr bwMode="auto">
          <a:xfrm>
            <a:off x="-3567439" y="12982089"/>
            <a:ext cx="1297040" cy="126199"/>
          </a:xfrm>
          <a:prstGeom prst="rect">
            <a:avLst/>
          </a:prstGeom>
          <a:gradFill>
            <a:gsLst>
              <a:gs pos="0">
                <a:schemeClr val="bg1"/>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4" name="正方形/長方形 83">
            <a:extLst>
              <a:ext uri="{FF2B5EF4-FFF2-40B4-BE49-F238E27FC236}">
                <a16:creationId xmlns:a16="http://schemas.microsoft.com/office/drawing/2014/main" id="{CFC2358E-9C3E-D371-4B87-E866444E29C0}"/>
              </a:ext>
            </a:extLst>
          </p:cNvPr>
          <p:cNvSpPr/>
          <p:nvPr/>
        </p:nvSpPr>
        <p:spPr bwMode="auto">
          <a:xfrm>
            <a:off x="-3567440" y="13037286"/>
            <a:ext cx="1297040" cy="92950"/>
          </a:xfrm>
          <a:prstGeom prst="rect">
            <a:avLst/>
          </a:prstGeom>
          <a:gradFill>
            <a:gsLst>
              <a:gs pos="0">
                <a:schemeClr val="bg1"/>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5" name="正方形/長方形 84">
            <a:extLst>
              <a:ext uri="{FF2B5EF4-FFF2-40B4-BE49-F238E27FC236}">
                <a16:creationId xmlns:a16="http://schemas.microsoft.com/office/drawing/2014/main" id="{F4D0ED95-9D44-3952-8FEB-E61ACE38044C}"/>
              </a:ext>
            </a:extLst>
          </p:cNvPr>
          <p:cNvSpPr/>
          <p:nvPr/>
        </p:nvSpPr>
        <p:spPr bwMode="auto">
          <a:xfrm>
            <a:off x="-3567440" y="13103241"/>
            <a:ext cx="1297040" cy="68164"/>
          </a:xfrm>
          <a:prstGeom prst="rect">
            <a:avLst/>
          </a:prstGeom>
          <a:gradFill>
            <a:gsLst>
              <a:gs pos="0">
                <a:schemeClr val="bg1"/>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6" name="正方形/長方形 85">
            <a:extLst>
              <a:ext uri="{FF2B5EF4-FFF2-40B4-BE49-F238E27FC236}">
                <a16:creationId xmlns:a16="http://schemas.microsoft.com/office/drawing/2014/main" id="{B1215CAF-BA09-F769-2D6B-511409C31CD5}"/>
              </a:ext>
            </a:extLst>
          </p:cNvPr>
          <p:cNvSpPr/>
          <p:nvPr/>
        </p:nvSpPr>
        <p:spPr bwMode="auto">
          <a:xfrm>
            <a:off x="-3567437" y="13149957"/>
            <a:ext cx="1297040" cy="66438"/>
          </a:xfrm>
          <a:prstGeom prst="rect">
            <a:avLst/>
          </a:prstGeom>
          <a:gradFill>
            <a:gsLst>
              <a:gs pos="0">
                <a:schemeClr val="bg1"/>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8" name="正方形/長方形 87">
            <a:extLst>
              <a:ext uri="{FF2B5EF4-FFF2-40B4-BE49-F238E27FC236}">
                <a16:creationId xmlns:a16="http://schemas.microsoft.com/office/drawing/2014/main" id="{B5B85752-8A16-2D1A-9008-42EBE05261C9}"/>
              </a:ext>
            </a:extLst>
          </p:cNvPr>
          <p:cNvSpPr/>
          <p:nvPr/>
        </p:nvSpPr>
        <p:spPr bwMode="auto">
          <a:xfrm>
            <a:off x="-3567438" y="11379584"/>
            <a:ext cx="1297040" cy="169826"/>
          </a:xfrm>
          <a:prstGeom prst="rect">
            <a:avLst/>
          </a:prstGeom>
          <a:gradFill flip="none" rotWithShape="1">
            <a:gsLst>
              <a:gs pos="0">
                <a:schemeClr val="bg1"/>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9" name="正方形/長方形 88">
            <a:extLst>
              <a:ext uri="{FF2B5EF4-FFF2-40B4-BE49-F238E27FC236}">
                <a16:creationId xmlns:a16="http://schemas.microsoft.com/office/drawing/2014/main" id="{7832252C-3420-DF32-8CF9-043FEBA7AA30}"/>
              </a:ext>
            </a:extLst>
          </p:cNvPr>
          <p:cNvSpPr/>
          <p:nvPr/>
        </p:nvSpPr>
        <p:spPr bwMode="auto">
          <a:xfrm>
            <a:off x="-3567437" y="11533574"/>
            <a:ext cx="1297040" cy="214684"/>
          </a:xfrm>
          <a:prstGeom prst="rect">
            <a:avLst/>
          </a:prstGeom>
          <a:gradFill>
            <a:gsLst>
              <a:gs pos="0">
                <a:schemeClr val="bg1"/>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0" name="正方形/長方形 89">
            <a:extLst>
              <a:ext uri="{FF2B5EF4-FFF2-40B4-BE49-F238E27FC236}">
                <a16:creationId xmlns:a16="http://schemas.microsoft.com/office/drawing/2014/main" id="{72061785-F1BE-D332-D766-04A0815C98CB}"/>
              </a:ext>
            </a:extLst>
          </p:cNvPr>
          <p:cNvSpPr/>
          <p:nvPr/>
        </p:nvSpPr>
        <p:spPr bwMode="auto">
          <a:xfrm>
            <a:off x="-3567439" y="11460149"/>
            <a:ext cx="1297040" cy="126199"/>
          </a:xfrm>
          <a:prstGeom prst="rect">
            <a:avLst/>
          </a:prstGeom>
          <a:gradFill>
            <a:gsLst>
              <a:gs pos="0">
                <a:schemeClr val="bg1"/>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1" name="正方形/長方形 90">
            <a:extLst>
              <a:ext uri="{FF2B5EF4-FFF2-40B4-BE49-F238E27FC236}">
                <a16:creationId xmlns:a16="http://schemas.microsoft.com/office/drawing/2014/main" id="{F741D024-9ADD-45EC-1DA8-2402407CDC47}"/>
              </a:ext>
            </a:extLst>
          </p:cNvPr>
          <p:cNvSpPr/>
          <p:nvPr/>
        </p:nvSpPr>
        <p:spPr bwMode="auto">
          <a:xfrm>
            <a:off x="-3567440" y="11515346"/>
            <a:ext cx="1297040" cy="92950"/>
          </a:xfrm>
          <a:prstGeom prst="rect">
            <a:avLst/>
          </a:prstGeom>
          <a:gradFill>
            <a:gsLst>
              <a:gs pos="0">
                <a:schemeClr val="bg1"/>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10" name="正方形/長方形 209">
            <a:extLst>
              <a:ext uri="{FF2B5EF4-FFF2-40B4-BE49-F238E27FC236}">
                <a16:creationId xmlns:a16="http://schemas.microsoft.com/office/drawing/2014/main" id="{521A25F0-7274-AD78-F852-B2D1FE4CD5C4}"/>
              </a:ext>
            </a:extLst>
          </p:cNvPr>
          <p:cNvSpPr/>
          <p:nvPr/>
        </p:nvSpPr>
        <p:spPr bwMode="auto">
          <a:xfrm>
            <a:off x="-3567440" y="11581301"/>
            <a:ext cx="1297040" cy="68164"/>
          </a:xfrm>
          <a:prstGeom prst="rect">
            <a:avLst/>
          </a:prstGeom>
          <a:gradFill>
            <a:gsLst>
              <a:gs pos="0">
                <a:schemeClr val="bg1"/>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14" name="正方形/長方形 213">
            <a:extLst>
              <a:ext uri="{FF2B5EF4-FFF2-40B4-BE49-F238E27FC236}">
                <a16:creationId xmlns:a16="http://schemas.microsoft.com/office/drawing/2014/main" id="{3493A8AF-DB3F-F7D7-C7A8-582710522735}"/>
              </a:ext>
            </a:extLst>
          </p:cNvPr>
          <p:cNvSpPr/>
          <p:nvPr/>
        </p:nvSpPr>
        <p:spPr bwMode="auto">
          <a:xfrm>
            <a:off x="-3567437" y="11628017"/>
            <a:ext cx="1297040" cy="66438"/>
          </a:xfrm>
          <a:prstGeom prst="rect">
            <a:avLst/>
          </a:prstGeom>
          <a:gradFill>
            <a:gsLst>
              <a:gs pos="0">
                <a:schemeClr val="bg1"/>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23" name="正方形/長方形 222">
            <a:extLst>
              <a:ext uri="{FF2B5EF4-FFF2-40B4-BE49-F238E27FC236}">
                <a16:creationId xmlns:a16="http://schemas.microsoft.com/office/drawing/2014/main" id="{998199F3-CBDF-C11C-1031-7825B61A513C}"/>
              </a:ext>
            </a:extLst>
          </p:cNvPr>
          <p:cNvSpPr/>
          <p:nvPr/>
        </p:nvSpPr>
        <p:spPr bwMode="auto">
          <a:xfrm>
            <a:off x="-4768773" y="12974952"/>
            <a:ext cx="1067202"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6" name="正方形/長方形 245">
            <a:extLst>
              <a:ext uri="{FF2B5EF4-FFF2-40B4-BE49-F238E27FC236}">
                <a16:creationId xmlns:a16="http://schemas.microsoft.com/office/drawing/2014/main" id="{D58338D8-D982-0ADC-E092-12D30A708C17}"/>
              </a:ext>
            </a:extLst>
          </p:cNvPr>
          <p:cNvSpPr/>
          <p:nvPr/>
        </p:nvSpPr>
        <p:spPr bwMode="auto">
          <a:xfrm>
            <a:off x="-4768773" y="13047596"/>
            <a:ext cx="1067202"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7" name="正方形/長方形 246">
            <a:extLst>
              <a:ext uri="{FF2B5EF4-FFF2-40B4-BE49-F238E27FC236}">
                <a16:creationId xmlns:a16="http://schemas.microsoft.com/office/drawing/2014/main" id="{8244AB3D-E7A6-B55A-DC36-9F25C8D5E797}"/>
              </a:ext>
            </a:extLst>
          </p:cNvPr>
          <p:cNvSpPr/>
          <p:nvPr/>
        </p:nvSpPr>
        <p:spPr bwMode="auto">
          <a:xfrm>
            <a:off x="-4776195" y="13022933"/>
            <a:ext cx="1067202"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8" name="正方形/長方形 247">
            <a:extLst>
              <a:ext uri="{FF2B5EF4-FFF2-40B4-BE49-F238E27FC236}">
                <a16:creationId xmlns:a16="http://schemas.microsoft.com/office/drawing/2014/main" id="{42166EC8-B04E-D497-3D1B-ACDEDCFC5228}"/>
              </a:ext>
            </a:extLst>
          </p:cNvPr>
          <p:cNvSpPr/>
          <p:nvPr/>
        </p:nvSpPr>
        <p:spPr bwMode="auto">
          <a:xfrm>
            <a:off x="-4763431" y="13058162"/>
            <a:ext cx="1067202" cy="204899"/>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1" name="正方形/長方形 250">
            <a:extLst>
              <a:ext uri="{FF2B5EF4-FFF2-40B4-BE49-F238E27FC236}">
                <a16:creationId xmlns:a16="http://schemas.microsoft.com/office/drawing/2014/main" id="{E666FE90-633A-DCFD-C275-8346E1AC9869}"/>
              </a:ext>
            </a:extLst>
          </p:cNvPr>
          <p:cNvSpPr/>
          <p:nvPr/>
        </p:nvSpPr>
        <p:spPr bwMode="auto">
          <a:xfrm>
            <a:off x="-4768773" y="13233075"/>
            <a:ext cx="1067202" cy="8186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2" name="正方形/長方形 251">
            <a:extLst>
              <a:ext uri="{FF2B5EF4-FFF2-40B4-BE49-F238E27FC236}">
                <a16:creationId xmlns:a16="http://schemas.microsoft.com/office/drawing/2014/main" id="{ECD53B7E-410A-20CE-83C6-6795A90A3113}"/>
              </a:ext>
            </a:extLst>
          </p:cNvPr>
          <p:cNvSpPr/>
          <p:nvPr/>
        </p:nvSpPr>
        <p:spPr bwMode="auto">
          <a:xfrm>
            <a:off x="-4768773" y="13270779"/>
            <a:ext cx="1067202"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8" name="正方形/長方形 257">
            <a:extLst>
              <a:ext uri="{FF2B5EF4-FFF2-40B4-BE49-F238E27FC236}">
                <a16:creationId xmlns:a16="http://schemas.microsoft.com/office/drawing/2014/main" id="{46DFC3A4-BE68-DB4F-F630-2AEAE2320502}"/>
              </a:ext>
            </a:extLst>
          </p:cNvPr>
          <p:cNvSpPr/>
          <p:nvPr/>
        </p:nvSpPr>
        <p:spPr bwMode="auto">
          <a:xfrm rot="2168212">
            <a:off x="-5133710" y="11989548"/>
            <a:ext cx="1475203"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9" name="正方形/長方形 258">
            <a:extLst>
              <a:ext uri="{FF2B5EF4-FFF2-40B4-BE49-F238E27FC236}">
                <a16:creationId xmlns:a16="http://schemas.microsoft.com/office/drawing/2014/main" id="{479C89A5-C92C-8508-AD18-372CBC33E9B8}"/>
              </a:ext>
            </a:extLst>
          </p:cNvPr>
          <p:cNvSpPr/>
          <p:nvPr/>
        </p:nvSpPr>
        <p:spPr bwMode="auto">
          <a:xfrm rot="2168212">
            <a:off x="-5175816" y="12048456"/>
            <a:ext cx="1475203"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71" name="正方形/長方形 270">
            <a:extLst>
              <a:ext uri="{FF2B5EF4-FFF2-40B4-BE49-F238E27FC236}">
                <a16:creationId xmlns:a16="http://schemas.microsoft.com/office/drawing/2014/main" id="{75DEE666-A6B8-ABEF-1D24-14F8D603BE13}"/>
              </a:ext>
            </a:extLst>
          </p:cNvPr>
          <p:cNvSpPr/>
          <p:nvPr/>
        </p:nvSpPr>
        <p:spPr bwMode="auto">
          <a:xfrm rot="2168212">
            <a:off x="-5118889" y="12039018"/>
            <a:ext cx="1475203"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93" name="正方形/長方形 292">
            <a:extLst>
              <a:ext uri="{FF2B5EF4-FFF2-40B4-BE49-F238E27FC236}">
                <a16:creationId xmlns:a16="http://schemas.microsoft.com/office/drawing/2014/main" id="{0203330D-FFB9-F8E4-2375-40BAC1C3C8A4}"/>
              </a:ext>
            </a:extLst>
          </p:cNvPr>
          <p:cNvSpPr/>
          <p:nvPr/>
        </p:nvSpPr>
        <p:spPr bwMode="auto">
          <a:xfrm rot="2168212">
            <a:off x="-5108809" y="12080311"/>
            <a:ext cx="1475203"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3" name="正方形/長方形 302">
            <a:extLst>
              <a:ext uri="{FF2B5EF4-FFF2-40B4-BE49-F238E27FC236}">
                <a16:creationId xmlns:a16="http://schemas.microsoft.com/office/drawing/2014/main" id="{4A266A2D-F926-F08F-3D87-E5F9E0DF7D4B}"/>
              </a:ext>
            </a:extLst>
          </p:cNvPr>
          <p:cNvSpPr/>
          <p:nvPr/>
        </p:nvSpPr>
        <p:spPr bwMode="auto">
          <a:xfrm rot="2168212">
            <a:off x="-5189166" y="12152659"/>
            <a:ext cx="1475203"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5" name="正方形/長方形 304">
            <a:extLst>
              <a:ext uri="{FF2B5EF4-FFF2-40B4-BE49-F238E27FC236}">
                <a16:creationId xmlns:a16="http://schemas.microsoft.com/office/drawing/2014/main" id="{6386B321-9FE2-36C7-189F-417A2D619D2A}"/>
              </a:ext>
            </a:extLst>
          </p:cNvPr>
          <p:cNvSpPr/>
          <p:nvPr/>
        </p:nvSpPr>
        <p:spPr bwMode="auto">
          <a:xfrm rot="2168212">
            <a:off x="-5223425" y="12256108"/>
            <a:ext cx="1475203"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4" name="正方形/長方形 313">
            <a:extLst>
              <a:ext uri="{FF2B5EF4-FFF2-40B4-BE49-F238E27FC236}">
                <a16:creationId xmlns:a16="http://schemas.microsoft.com/office/drawing/2014/main" id="{C6E38243-50DF-F53D-E09C-8317DE637E70}"/>
              </a:ext>
            </a:extLst>
          </p:cNvPr>
          <p:cNvSpPr/>
          <p:nvPr/>
        </p:nvSpPr>
        <p:spPr bwMode="auto">
          <a:xfrm>
            <a:off x="-6812144" y="11348029"/>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7" name="正方形/長方形 316">
            <a:extLst>
              <a:ext uri="{FF2B5EF4-FFF2-40B4-BE49-F238E27FC236}">
                <a16:creationId xmlns:a16="http://schemas.microsoft.com/office/drawing/2014/main" id="{28ABC695-58BB-46E0-A527-E1E34C865743}"/>
              </a:ext>
            </a:extLst>
          </p:cNvPr>
          <p:cNvSpPr/>
          <p:nvPr/>
        </p:nvSpPr>
        <p:spPr bwMode="auto">
          <a:xfrm>
            <a:off x="-6838366" y="11175317"/>
            <a:ext cx="2036030" cy="507146"/>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1" name="正方形/長方形 320">
            <a:extLst>
              <a:ext uri="{FF2B5EF4-FFF2-40B4-BE49-F238E27FC236}">
                <a16:creationId xmlns:a16="http://schemas.microsoft.com/office/drawing/2014/main" id="{061B6B4B-AE48-68F8-A968-D634B18F1F8E}"/>
              </a:ext>
            </a:extLst>
          </p:cNvPr>
          <p:cNvSpPr/>
          <p:nvPr/>
        </p:nvSpPr>
        <p:spPr bwMode="auto">
          <a:xfrm>
            <a:off x="-6838366" y="11435404"/>
            <a:ext cx="2036030" cy="462436"/>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2" name="正方形/長方形 321">
            <a:extLst>
              <a:ext uri="{FF2B5EF4-FFF2-40B4-BE49-F238E27FC236}">
                <a16:creationId xmlns:a16="http://schemas.microsoft.com/office/drawing/2014/main" id="{ADB6B726-0084-2BEE-B809-859A2A9113C6}"/>
              </a:ext>
            </a:extLst>
          </p:cNvPr>
          <p:cNvSpPr/>
          <p:nvPr/>
        </p:nvSpPr>
        <p:spPr bwMode="auto">
          <a:xfrm>
            <a:off x="-6852529" y="11383701"/>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30" name="正方形/長方形 329">
            <a:extLst>
              <a:ext uri="{FF2B5EF4-FFF2-40B4-BE49-F238E27FC236}">
                <a16:creationId xmlns:a16="http://schemas.microsoft.com/office/drawing/2014/main" id="{3FD7D0FA-166C-0450-E83D-17593CE3EDB5}"/>
              </a:ext>
            </a:extLst>
          </p:cNvPr>
          <p:cNvSpPr/>
          <p:nvPr/>
        </p:nvSpPr>
        <p:spPr bwMode="auto">
          <a:xfrm>
            <a:off x="-6828177" y="11454764"/>
            <a:ext cx="2036030"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38" name="正方形/長方形 337">
            <a:extLst>
              <a:ext uri="{FF2B5EF4-FFF2-40B4-BE49-F238E27FC236}">
                <a16:creationId xmlns:a16="http://schemas.microsoft.com/office/drawing/2014/main" id="{CF7288F5-2EF0-FA24-8748-9D53421C4209}"/>
              </a:ext>
            </a:extLst>
          </p:cNvPr>
          <p:cNvSpPr/>
          <p:nvPr/>
        </p:nvSpPr>
        <p:spPr bwMode="auto">
          <a:xfrm>
            <a:off x="-6838366" y="11548149"/>
            <a:ext cx="2036030"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0" name="正方形/長方形 339">
            <a:extLst>
              <a:ext uri="{FF2B5EF4-FFF2-40B4-BE49-F238E27FC236}">
                <a16:creationId xmlns:a16="http://schemas.microsoft.com/office/drawing/2014/main" id="{32D636A4-DC18-FAA5-5CBC-541027ECC42B}"/>
              </a:ext>
            </a:extLst>
          </p:cNvPr>
          <p:cNvSpPr/>
          <p:nvPr/>
        </p:nvSpPr>
        <p:spPr bwMode="auto">
          <a:xfrm>
            <a:off x="-6838366" y="11661654"/>
            <a:ext cx="2036030" cy="158783"/>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2" name="正方形/長方形 341">
            <a:extLst>
              <a:ext uri="{FF2B5EF4-FFF2-40B4-BE49-F238E27FC236}">
                <a16:creationId xmlns:a16="http://schemas.microsoft.com/office/drawing/2014/main" id="{B961417A-EB3E-E58F-851B-ADDCE0C5D67D}"/>
              </a:ext>
            </a:extLst>
          </p:cNvPr>
          <p:cNvSpPr/>
          <p:nvPr/>
        </p:nvSpPr>
        <p:spPr bwMode="auto">
          <a:xfrm rot="2251992">
            <a:off x="-7125224" y="12450088"/>
            <a:ext cx="2697614" cy="222049"/>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3" name="正方形/長方形 342">
            <a:extLst>
              <a:ext uri="{FF2B5EF4-FFF2-40B4-BE49-F238E27FC236}">
                <a16:creationId xmlns:a16="http://schemas.microsoft.com/office/drawing/2014/main" id="{7E4F1C38-D9AB-AA4E-C1BC-6BBE52E382A9}"/>
              </a:ext>
            </a:extLst>
          </p:cNvPr>
          <p:cNvSpPr/>
          <p:nvPr/>
        </p:nvSpPr>
        <p:spPr bwMode="auto">
          <a:xfrm rot="2251992">
            <a:off x="-7141524" y="12580091"/>
            <a:ext cx="2697614" cy="201718"/>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4" name="正方形/長方形 343">
            <a:extLst>
              <a:ext uri="{FF2B5EF4-FFF2-40B4-BE49-F238E27FC236}">
                <a16:creationId xmlns:a16="http://schemas.microsoft.com/office/drawing/2014/main" id="{D4ED853A-9D28-5A79-5F09-27C8195F69D0}"/>
              </a:ext>
            </a:extLst>
          </p:cNvPr>
          <p:cNvSpPr/>
          <p:nvPr/>
        </p:nvSpPr>
        <p:spPr bwMode="auto">
          <a:xfrm rot="2251992">
            <a:off x="-7139693" y="12516321"/>
            <a:ext cx="2697614"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5" name="正方形/長方形 344">
            <a:extLst>
              <a:ext uri="{FF2B5EF4-FFF2-40B4-BE49-F238E27FC236}">
                <a16:creationId xmlns:a16="http://schemas.microsoft.com/office/drawing/2014/main" id="{BA0F66EF-949C-AE4C-A87B-594DC0C8FAE9}"/>
              </a:ext>
            </a:extLst>
          </p:cNvPr>
          <p:cNvSpPr/>
          <p:nvPr/>
        </p:nvSpPr>
        <p:spPr bwMode="auto">
          <a:xfrm rot="2251992">
            <a:off x="-7115343" y="12587386"/>
            <a:ext cx="2697614"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6" name="正方形/長方形 345">
            <a:extLst>
              <a:ext uri="{FF2B5EF4-FFF2-40B4-BE49-F238E27FC236}">
                <a16:creationId xmlns:a16="http://schemas.microsoft.com/office/drawing/2014/main" id="{C240C14F-2C9C-E245-72C6-839669AF5FF0}"/>
              </a:ext>
            </a:extLst>
          </p:cNvPr>
          <p:cNvSpPr/>
          <p:nvPr/>
        </p:nvSpPr>
        <p:spPr bwMode="auto">
          <a:xfrm rot="2251992">
            <a:off x="-7120299" y="12623028"/>
            <a:ext cx="2697614" cy="10199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7" name="正方形/長方形 346">
            <a:extLst>
              <a:ext uri="{FF2B5EF4-FFF2-40B4-BE49-F238E27FC236}">
                <a16:creationId xmlns:a16="http://schemas.microsoft.com/office/drawing/2014/main" id="{99D01BB6-03A4-4432-434E-22F056C31631}"/>
              </a:ext>
            </a:extLst>
          </p:cNvPr>
          <p:cNvSpPr/>
          <p:nvPr/>
        </p:nvSpPr>
        <p:spPr bwMode="auto">
          <a:xfrm rot="2251992">
            <a:off x="-7219414" y="12657419"/>
            <a:ext cx="2865285" cy="9737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9" name="正方形/長方形 348">
            <a:extLst>
              <a:ext uri="{FF2B5EF4-FFF2-40B4-BE49-F238E27FC236}">
                <a16:creationId xmlns:a16="http://schemas.microsoft.com/office/drawing/2014/main" id="{86F0D01F-B643-CE3F-5E95-F340D67C2116}"/>
              </a:ext>
            </a:extLst>
          </p:cNvPr>
          <p:cNvSpPr/>
          <p:nvPr/>
        </p:nvSpPr>
        <p:spPr bwMode="auto">
          <a:xfrm>
            <a:off x="-4767020" y="11361260"/>
            <a:ext cx="1319436"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0" name="正方形/長方形 349">
            <a:extLst>
              <a:ext uri="{FF2B5EF4-FFF2-40B4-BE49-F238E27FC236}">
                <a16:creationId xmlns:a16="http://schemas.microsoft.com/office/drawing/2014/main" id="{88E375A5-9C86-D6D7-4275-1E6D9599C626}"/>
              </a:ext>
            </a:extLst>
          </p:cNvPr>
          <p:cNvSpPr/>
          <p:nvPr/>
        </p:nvSpPr>
        <p:spPr bwMode="auto">
          <a:xfrm>
            <a:off x="-4767020" y="11433904"/>
            <a:ext cx="1319436"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1" name="正方形/長方形 350">
            <a:extLst>
              <a:ext uri="{FF2B5EF4-FFF2-40B4-BE49-F238E27FC236}">
                <a16:creationId xmlns:a16="http://schemas.microsoft.com/office/drawing/2014/main" id="{5189A1E9-8691-A945-80BE-6F820527B45D}"/>
              </a:ext>
            </a:extLst>
          </p:cNvPr>
          <p:cNvSpPr/>
          <p:nvPr/>
        </p:nvSpPr>
        <p:spPr bwMode="auto">
          <a:xfrm>
            <a:off x="-4776196" y="11409241"/>
            <a:ext cx="1319436"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2" name="正方形/長方形 351">
            <a:extLst>
              <a:ext uri="{FF2B5EF4-FFF2-40B4-BE49-F238E27FC236}">
                <a16:creationId xmlns:a16="http://schemas.microsoft.com/office/drawing/2014/main" id="{DF2CDAC5-9846-E368-5CBD-53CD68E38050}"/>
              </a:ext>
            </a:extLst>
          </p:cNvPr>
          <p:cNvSpPr/>
          <p:nvPr/>
        </p:nvSpPr>
        <p:spPr bwMode="auto">
          <a:xfrm>
            <a:off x="-4760415" y="11441490"/>
            <a:ext cx="1319436"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3" name="正方形/長方形 352">
            <a:extLst>
              <a:ext uri="{FF2B5EF4-FFF2-40B4-BE49-F238E27FC236}">
                <a16:creationId xmlns:a16="http://schemas.microsoft.com/office/drawing/2014/main" id="{CAD6FE41-92B5-3CA8-40D1-DFCD64E834D5}"/>
              </a:ext>
            </a:extLst>
          </p:cNvPr>
          <p:cNvSpPr/>
          <p:nvPr/>
        </p:nvSpPr>
        <p:spPr bwMode="auto">
          <a:xfrm>
            <a:off x="-4767020" y="11542462"/>
            <a:ext cx="1319436"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4" name="正方形/長方形 353">
            <a:extLst>
              <a:ext uri="{FF2B5EF4-FFF2-40B4-BE49-F238E27FC236}">
                <a16:creationId xmlns:a16="http://schemas.microsoft.com/office/drawing/2014/main" id="{041A6D91-9DFB-B14F-00FF-17DE16E1C6B0}"/>
              </a:ext>
            </a:extLst>
          </p:cNvPr>
          <p:cNvSpPr/>
          <p:nvPr/>
        </p:nvSpPr>
        <p:spPr bwMode="auto">
          <a:xfrm>
            <a:off x="-4767020" y="11573071"/>
            <a:ext cx="1319436" cy="129736"/>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nvGrpSpPr>
          <p:cNvPr id="355" name="グループ化 354">
            <a:extLst>
              <a:ext uri="{FF2B5EF4-FFF2-40B4-BE49-F238E27FC236}">
                <a16:creationId xmlns:a16="http://schemas.microsoft.com/office/drawing/2014/main" id="{3D49BDE2-D1CE-1021-7BCB-C07DB50776A6}"/>
              </a:ext>
            </a:extLst>
          </p:cNvPr>
          <p:cNvGrpSpPr/>
          <p:nvPr/>
        </p:nvGrpSpPr>
        <p:grpSpPr>
          <a:xfrm>
            <a:off x="-7664527" y="10934098"/>
            <a:ext cx="5018749" cy="2736604"/>
            <a:chOff x="4418934" y="10934098"/>
            <a:chExt cx="5018749" cy="2736604"/>
          </a:xfrm>
        </p:grpSpPr>
        <p:grpSp>
          <p:nvGrpSpPr>
            <p:cNvPr id="356" name="グループ化 355">
              <a:extLst>
                <a:ext uri="{FF2B5EF4-FFF2-40B4-BE49-F238E27FC236}">
                  <a16:creationId xmlns:a16="http://schemas.microsoft.com/office/drawing/2014/main" id="{D5782BE0-7FA0-9A85-4A72-A17D937B3EB8}"/>
                </a:ext>
              </a:extLst>
            </p:cNvPr>
            <p:cNvGrpSpPr/>
            <p:nvPr/>
          </p:nvGrpSpPr>
          <p:grpSpPr>
            <a:xfrm>
              <a:off x="4418934" y="10934098"/>
              <a:ext cx="5018749" cy="2736604"/>
              <a:chOff x="8567068" y="2798737"/>
              <a:chExt cx="2687937" cy="1465668"/>
            </a:xfrm>
          </p:grpSpPr>
          <p:grpSp>
            <p:nvGrpSpPr>
              <p:cNvPr id="358" name="グループ化 357">
                <a:extLst>
                  <a:ext uri="{FF2B5EF4-FFF2-40B4-BE49-F238E27FC236}">
                    <a16:creationId xmlns:a16="http://schemas.microsoft.com/office/drawing/2014/main" id="{D19774D3-DB9D-6526-FE44-DD025C2AE7E9}"/>
                  </a:ext>
                </a:extLst>
              </p:cNvPr>
              <p:cNvGrpSpPr/>
              <p:nvPr/>
            </p:nvGrpSpPr>
            <p:grpSpPr>
              <a:xfrm>
                <a:off x="8567068" y="2798737"/>
                <a:ext cx="2687937" cy="1465668"/>
                <a:chOff x="5861672" y="7108186"/>
                <a:chExt cx="2687937" cy="1465668"/>
              </a:xfrm>
            </p:grpSpPr>
            <p:grpSp>
              <p:nvGrpSpPr>
                <p:cNvPr id="360" name="グループ化 359">
                  <a:extLst>
                    <a:ext uri="{FF2B5EF4-FFF2-40B4-BE49-F238E27FC236}">
                      <a16:creationId xmlns:a16="http://schemas.microsoft.com/office/drawing/2014/main" id="{B1ADDDF2-9FCB-49BA-C4B6-5AA632EB7879}"/>
                    </a:ext>
                  </a:extLst>
                </p:cNvPr>
                <p:cNvGrpSpPr/>
                <p:nvPr/>
              </p:nvGrpSpPr>
              <p:grpSpPr>
                <a:xfrm>
                  <a:off x="5861672" y="7108186"/>
                  <a:ext cx="2687937" cy="1465668"/>
                  <a:chOff x="5861672" y="7108186"/>
                  <a:chExt cx="2687937" cy="1465668"/>
                </a:xfrm>
              </p:grpSpPr>
              <p:sp>
                <p:nvSpPr>
                  <p:cNvPr id="364" name="角丸四角形 363">
                    <a:extLst>
                      <a:ext uri="{FF2B5EF4-FFF2-40B4-BE49-F238E27FC236}">
                        <a16:creationId xmlns:a16="http://schemas.microsoft.com/office/drawing/2014/main" id="{B6A3F47A-5D86-BC95-3148-84E3DE5D377B}"/>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5" name="角丸四角形 364">
                    <a:extLst>
                      <a:ext uri="{FF2B5EF4-FFF2-40B4-BE49-F238E27FC236}">
                        <a16:creationId xmlns:a16="http://schemas.microsoft.com/office/drawing/2014/main" id="{8143BF2B-F75B-5D02-5E29-E8CBDC659B06}"/>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6" name="角丸四角形 365">
                    <a:extLst>
                      <a:ext uri="{FF2B5EF4-FFF2-40B4-BE49-F238E27FC236}">
                        <a16:creationId xmlns:a16="http://schemas.microsoft.com/office/drawing/2014/main" id="{C4153C5C-7DA4-1B45-B922-01FB6015C974}"/>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7" name="角丸四角形 366">
                    <a:extLst>
                      <a:ext uri="{FF2B5EF4-FFF2-40B4-BE49-F238E27FC236}">
                        <a16:creationId xmlns:a16="http://schemas.microsoft.com/office/drawing/2014/main" id="{AC9AC199-91BE-B4AF-C4CC-16C9D4A47EFB}"/>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8" name="角丸四角形 367">
                    <a:extLst>
                      <a:ext uri="{FF2B5EF4-FFF2-40B4-BE49-F238E27FC236}">
                        <a16:creationId xmlns:a16="http://schemas.microsoft.com/office/drawing/2014/main" id="{67CBA606-180E-3165-73F8-B1A77D514DE8}"/>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361" name="グラフィックス 360" descr="寿司 単色塗りつぶし">
                  <a:extLst>
                    <a:ext uri="{FF2B5EF4-FFF2-40B4-BE49-F238E27FC236}">
                      <a16:creationId xmlns:a16="http://schemas.microsoft.com/office/drawing/2014/main" id="{3F4FE9F6-4928-B3A7-94A0-03BDEB7557B8}"/>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5901513" y="7194014"/>
                  <a:ext cx="603832" cy="603833"/>
                </a:xfrm>
                <a:prstGeom prst="rect">
                  <a:avLst/>
                </a:prstGeom>
              </p:spPr>
            </p:pic>
            <p:pic>
              <p:nvPicPr>
                <p:cNvPr id="362" name="グラフィックス 361" descr="電球 単色塗りつぶし">
                  <a:extLst>
                    <a:ext uri="{FF2B5EF4-FFF2-40B4-BE49-F238E27FC236}">
                      <a16:creationId xmlns:a16="http://schemas.microsoft.com/office/drawing/2014/main" id="{35AF221E-2E3B-FEB1-08C0-9541236A90F0}"/>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6989760" y="8008951"/>
                  <a:ext cx="481852" cy="481853"/>
                </a:xfrm>
                <a:prstGeom prst="rect">
                  <a:avLst/>
                </a:prstGeom>
              </p:spPr>
            </p:pic>
            <p:pic>
              <p:nvPicPr>
                <p:cNvPr id="363" name="グラフィックス 362" descr="トラック 単色塗りつぶし">
                  <a:extLst>
                    <a:ext uri="{FF2B5EF4-FFF2-40B4-BE49-F238E27FC236}">
                      <a16:creationId xmlns:a16="http://schemas.microsoft.com/office/drawing/2014/main" id="{937C2CEA-3BB8-0107-D04D-A0AEA08D6B0A}"/>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7924942" y="7192176"/>
                  <a:ext cx="573488" cy="573488"/>
                </a:xfrm>
                <a:prstGeom prst="rect">
                  <a:avLst/>
                </a:prstGeom>
              </p:spPr>
            </p:pic>
          </p:grpSp>
          <p:pic>
            <p:nvPicPr>
              <p:cNvPr id="359" name="グラフィックス 358" descr="燃料 単色塗りつぶし">
                <a:extLst>
                  <a:ext uri="{FF2B5EF4-FFF2-40B4-BE49-F238E27FC236}">
                    <a16:creationId xmlns:a16="http://schemas.microsoft.com/office/drawing/2014/main" id="{D3B52458-5C01-A7EA-CA02-DE356F6274D2}"/>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54139" y="3626623"/>
                <a:ext cx="587609" cy="587609"/>
              </a:xfrm>
              <a:prstGeom prst="rect">
                <a:avLst/>
              </a:prstGeom>
            </p:spPr>
          </p:pic>
        </p:grpSp>
        <p:pic>
          <p:nvPicPr>
            <p:cNvPr id="357" name="グラフィックス 356" descr="魚 単色塗りつぶし">
              <a:extLst>
                <a:ext uri="{FF2B5EF4-FFF2-40B4-BE49-F238E27FC236}">
                  <a16:creationId xmlns:a16="http://schemas.microsoft.com/office/drawing/2014/main" id="{F2E63966-875B-40B3-5548-8DA30ED492D0}"/>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428027" y="11083208"/>
              <a:ext cx="1098036" cy="1098036"/>
            </a:xfrm>
            <a:prstGeom prst="rect">
              <a:avLst/>
            </a:prstGeom>
          </p:spPr>
        </p:pic>
      </p:grpSp>
      <p:pic>
        <p:nvPicPr>
          <p:cNvPr id="369" name="図 368">
            <a:extLst>
              <a:ext uri="{FF2B5EF4-FFF2-40B4-BE49-F238E27FC236}">
                <a16:creationId xmlns:a16="http://schemas.microsoft.com/office/drawing/2014/main" id="{CC86A60D-D1E3-158B-F53A-CEEFBFDF5F05}"/>
              </a:ext>
            </a:extLst>
          </p:cNvPr>
          <p:cNvPicPr>
            <a:picLocks noChangeAspect="1"/>
          </p:cNvPicPr>
          <p:nvPr/>
        </p:nvPicPr>
        <p:blipFill>
          <a:blip r:embed="rId85"/>
          <a:stretch>
            <a:fillRect/>
          </a:stretch>
        </p:blipFill>
        <p:spPr>
          <a:xfrm>
            <a:off x="4623502" y="5516463"/>
            <a:ext cx="1622961" cy="830529"/>
          </a:xfrm>
          <a:prstGeom prst="rect">
            <a:avLst/>
          </a:prstGeom>
        </p:spPr>
      </p:pic>
      <p:sp>
        <p:nvSpPr>
          <p:cNvPr id="373" name="テキスト ボックス 372">
            <a:extLst>
              <a:ext uri="{FF2B5EF4-FFF2-40B4-BE49-F238E27FC236}">
                <a16:creationId xmlns:a16="http://schemas.microsoft.com/office/drawing/2014/main" id="{CF5066E9-1552-7B02-232D-C728C3FBFDD6}"/>
              </a:ext>
            </a:extLst>
          </p:cNvPr>
          <p:cNvSpPr txBox="1"/>
          <p:nvPr/>
        </p:nvSpPr>
        <p:spPr>
          <a:xfrm>
            <a:off x="3827727" y="4943014"/>
            <a:ext cx="4870766" cy="369332"/>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Counterfactual structural path decomposition </a:t>
            </a:r>
            <a:endParaRPr lang="ja-JP" altLang="en-US">
              <a:latin typeface="Arial" panose="020B0604020202020204" pitchFamily="34" charset="0"/>
              <a:cs typeface="Arial" panose="020B0604020202020204" pitchFamily="34" charset="0"/>
            </a:endParaRPr>
          </a:p>
        </p:txBody>
      </p:sp>
      <p:sp>
        <p:nvSpPr>
          <p:cNvPr id="375" name="テキスト ボックス 374">
            <a:extLst>
              <a:ext uri="{FF2B5EF4-FFF2-40B4-BE49-F238E27FC236}">
                <a16:creationId xmlns:a16="http://schemas.microsoft.com/office/drawing/2014/main" id="{672E5611-5DB2-14E6-4C34-445DA32C8A82}"/>
              </a:ext>
            </a:extLst>
          </p:cNvPr>
          <p:cNvSpPr txBox="1"/>
          <p:nvPr/>
        </p:nvSpPr>
        <p:spPr>
          <a:xfrm>
            <a:off x="7941813" y="7730580"/>
            <a:ext cx="10674342" cy="383495"/>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Decomposition of COVID-19 impacts by supply chain path and driving factors using SPD</a:t>
            </a:r>
            <a:endParaRPr lang="ja-JP" altLang="en-US">
              <a:latin typeface="Arial" panose="020B0604020202020204" pitchFamily="34" charset="0"/>
              <a:cs typeface="Arial" panose="020B0604020202020204" pitchFamily="34" charset="0"/>
            </a:endParaRPr>
          </a:p>
        </p:txBody>
      </p:sp>
      <p:sp>
        <p:nvSpPr>
          <p:cNvPr id="380" name="テキスト ボックス 379">
            <a:extLst>
              <a:ext uri="{FF2B5EF4-FFF2-40B4-BE49-F238E27FC236}">
                <a16:creationId xmlns:a16="http://schemas.microsoft.com/office/drawing/2014/main" id="{B7A5435A-CC48-DA7E-4F4C-0DF43FCDAEC5}"/>
              </a:ext>
            </a:extLst>
          </p:cNvPr>
          <p:cNvSpPr txBox="1"/>
          <p:nvPr/>
        </p:nvSpPr>
        <p:spPr>
          <a:xfrm>
            <a:off x="338474" y="1034740"/>
            <a:ext cx="681597" cy="646331"/>
          </a:xfrm>
          <a:prstGeom prst="rect">
            <a:avLst/>
          </a:prstGeom>
          <a:noFill/>
        </p:spPr>
        <p:txBody>
          <a:bodyPr wrap="none" rtlCol="0">
            <a:spAutoFit/>
          </a:bodyPr>
          <a:lstStyle/>
          <a:p>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1.</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1" name="テキスト ボックス 380">
            <a:extLst>
              <a:ext uri="{FF2B5EF4-FFF2-40B4-BE49-F238E27FC236}">
                <a16:creationId xmlns:a16="http://schemas.microsoft.com/office/drawing/2014/main" id="{B9AF5351-EB52-BC4F-0A43-8A688C5E4CAC}"/>
              </a:ext>
            </a:extLst>
          </p:cNvPr>
          <p:cNvSpPr txBox="1"/>
          <p:nvPr/>
        </p:nvSpPr>
        <p:spPr>
          <a:xfrm>
            <a:off x="261737" y="3199345"/>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2</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2" name="テキスト ボックス 381">
            <a:extLst>
              <a:ext uri="{FF2B5EF4-FFF2-40B4-BE49-F238E27FC236}">
                <a16:creationId xmlns:a16="http://schemas.microsoft.com/office/drawing/2014/main" id="{D01B59DF-52B8-0094-1F70-1E0F0EAB2D4D}"/>
              </a:ext>
            </a:extLst>
          </p:cNvPr>
          <p:cNvSpPr txBox="1"/>
          <p:nvPr/>
        </p:nvSpPr>
        <p:spPr>
          <a:xfrm>
            <a:off x="261737" y="4938722"/>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3</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2" name="正方形/長方形 1">
            <a:extLst>
              <a:ext uri="{FF2B5EF4-FFF2-40B4-BE49-F238E27FC236}">
                <a16:creationId xmlns:a16="http://schemas.microsoft.com/office/drawing/2014/main" id="{942970A3-6096-0292-3C5F-4CF93819FD9D}"/>
              </a:ext>
            </a:extLst>
          </p:cNvPr>
          <p:cNvSpPr/>
          <p:nvPr/>
        </p:nvSpPr>
        <p:spPr>
          <a:xfrm>
            <a:off x="-18958" y="3175112"/>
            <a:ext cx="12210958" cy="3689162"/>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吹き出し 4">
            <a:extLst>
              <a:ext uri="{FF2B5EF4-FFF2-40B4-BE49-F238E27FC236}">
                <a16:creationId xmlns:a16="http://schemas.microsoft.com/office/drawing/2014/main" id="{EDCA0615-D8FA-A2F5-8076-0DC912133B16}"/>
              </a:ext>
            </a:extLst>
          </p:cNvPr>
          <p:cNvSpPr/>
          <p:nvPr/>
        </p:nvSpPr>
        <p:spPr>
          <a:xfrm rot="10800000">
            <a:off x="216129" y="3506870"/>
            <a:ext cx="11734866" cy="3112620"/>
          </a:xfrm>
          <a:prstGeom prst="wedgeRectCallout">
            <a:avLst>
              <a:gd name="adj1" fmla="val -9231"/>
              <a:gd name="adj2" fmla="val 4927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 altLang="ja-JP" dirty="0">
              <a:solidFill>
                <a:schemeClr val="tx1"/>
              </a:solidFill>
              <a:highlight>
                <a:srgbClr val="00FFFF"/>
              </a:highlight>
            </a:endParaRPr>
          </a:p>
        </p:txBody>
      </p:sp>
      <p:sp>
        <p:nvSpPr>
          <p:cNvPr id="11" name="テキスト ボックス 10">
            <a:extLst>
              <a:ext uri="{FF2B5EF4-FFF2-40B4-BE49-F238E27FC236}">
                <a16:creationId xmlns:a16="http://schemas.microsoft.com/office/drawing/2014/main" id="{EB24424C-FEA4-C791-2859-37010B8433A4}"/>
              </a:ext>
            </a:extLst>
          </p:cNvPr>
          <p:cNvSpPr txBox="1"/>
          <p:nvPr/>
        </p:nvSpPr>
        <p:spPr>
          <a:xfrm>
            <a:off x="353918" y="3586958"/>
            <a:ext cx="4917399"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We set up two scenarios:</a:t>
            </a:r>
          </a:p>
        </p:txBody>
      </p:sp>
      <p:sp>
        <p:nvSpPr>
          <p:cNvPr id="13" name="テキスト ボックス 12">
            <a:extLst>
              <a:ext uri="{FF2B5EF4-FFF2-40B4-BE49-F238E27FC236}">
                <a16:creationId xmlns:a16="http://schemas.microsoft.com/office/drawing/2014/main" id="{ED49CEA2-AA57-50B4-B616-666AAF6CB8A4}"/>
              </a:ext>
            </a:extLst>
          </p:cNvPr>
          <p:cNvSpPr txBox="1"/>
          <p:nvPr/>
        </p:nvSpPr>
        <p:spPr>
          <a:xfrm>
            <a:off x="883435" y="4236446"/>
            <a:ext cx="4221053"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With-COVID scenario</a:t>
            </a:r>
          </a:p>
        </p:txBody>
      </p:sp>
      <p:sp>
        <p:nvSpPr>
          <p:cNvPr id="14" name="テキスト ボックス 13">
            <a:extLst>
              <a:ext uri="{FF2B5EF4-FFF2-40B4-BE49-F238E27FC236}">
                <a16:creationId xmlns:a16="http://schemas.microsoft.com/office/drawing/2014/main" id="{777E4D55-EA2F-44DD-3E68-516AAFF6CD69}"/>
              </a:ext>
            </a:extLst>
          </p:cNvPr>
          <p:cNvSpPr txBox="1"/>
          <p:nvPr/>
        </p:nvSpPr>
        <p:spPr>
          <a:xfrm>
            <a:off x="468830" y="4647889"/>
            <a:ext cx="11588560"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actual case reflecting Japanese inbound tourism market in 2020.</a:t>
            </a:r>
          </a:p>
        </p:txBody>
      </p:sp>
      <p:grpSp>
        <p:nvGrpSpPr>
          <p:cNvPr id="15" name="グループ化 14">
            <a:extLst>
              <a:ext uri="{FF2B5EF4-FFF2-40B4-BE49-F238E27FC236}">
                <a16:creationId xmlns:a16="http://schemas.microsoft.com/office/drawing/2014/main" id="{772FE631-FD9C-7CF3-F383-B034C9B72894}"/>
              </a:ext>
            </a:extLst>
          </p:cNvPr>
          <p:cNvGrpSpPr/>
          <p:nvPr/>
        </p:nvGrpSpPr>
        <p:grpSpPr>
          <a:xfrm>
            <a:off x="8063562" y="-1660387"/>
            <a:ext cx="452461" cy="499592"/>
            <a:chOff x="326605" y="979706"/>
            <a:chExt cx="452461" cy="499592"/>
          </a:xfrm>
        </p:grpSpPr>
        <p:sp>
          <p:nvSpPr>
            <p:cNvPr id="16" name="正方形/長方形 15">
              <a:extLst>
                <a:ext uri="{FF2B5EF4-FFF2-40B4-BE49-F238E27FC236}">
                  <a16:creationId xmlns:a16="http://schemas.microsoft.com/office/drawing/2014/main" id="{66318ED4-BF13-AD66-317E-30BD34670EAC}"/>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17" name="図 16" descr="背景パターン&#10;&#10;低い精度で自動的に生成された説明">
              <a:extLst>
                <a:ext uri="{FF2B5EF4-FFF2-40B4-BE49-F238E27FC236}">
                  <a16:creationId xmlns:a16="http://schemas.microsoft.com/office/drawing/2014/main" id="{BCF1C7FD-2A3D-7AC2-C149-EB34CD9F4366}"/>
                </a:ext>
              </a:extLst>
            </p:cNvPr>
            <p:cNvPicPr>
              <a:picLocks noChangeAspect="1"/>
            </p:cNvPicPr>
            <p:nvPr/>
          </p:nvPicPr>
          <p:blipFill>
            <a:blip r:embed="rId86"/>
            <a:srcRect l="50414" t="77999" r="38468" b="5633"/>
            <a:stretch/>
          </p:blipFill>
          <p:spPr>
            <a:xfrm>
              <a:off x="326605" y="979706"/>
              <a:ext cx="452461" cy="499592"/>
            </a:xfrm>
            <a:prstGeom prst="rect">
              <a:avLst/>
            </a:prstGeom>
          </p:spPr>
        </p:pic>
      </p:grpSp>
      <p:sp>
        <p:nvSpPr>
          <p:cNvPr id="20" name="テキスト ボックス 19">
            <a:extLst>
              <a:ext uri="{FF2B5EF4-FFF2-40B4-BE49-F238E27FC236}">
                <a16:creationId xmlns:a16="http://schemas.microsoft.com/office/drawing/2014/main" id="{E672506A-9AC7-E3CA-1631-FD85230D321D}"/>
              </a:ext>
            </a:extLst>
          </p:cNvPr>
          <p:cNvSpPr txBox="1"/>
          <p:nvPr/>
        </p:nvSpPr>
        <p:spPr>
          <a:xfrm>
            <a:off x="883435" y="5187175"/>
            <a:ext cx="4221053"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Non-COVID scenario</a:t>
            </a:r>
          </a:p>
        </p:txBody>
      </p:sp>
      <p:grpSp>
        <p:nvGrpSpPr>
          <p:cNvPr id="21" name="グループ化 20">
            <a:extLst>
              <a:ext uri="{FF2B5EF4-FFF2-40B4-BE49-F238E27FC236}">
                <a16:creationId xmlns:a16="http://schemas.microsoft.com/office/drawing/2014/main" id="{341573A2-28FA-04F2-3839-3C5FA539D2A1}"/>
              </a:ext>
            </a:extLst>
          </p:cNvPr>
          <p:cNvGrpSpPr/>
          <p:nvPr/>
        </p:nvGrpSpPr>
        <p:grpSpPr>
          <a:xfrm>
            <a:off x="8063562" y="-709658"/>
            <a:ext cx="452461" cy="499592"/>
            <a:chOff x="326605" y="979706"/>
            <a:chExt cx="452461" cy="499592"/>
          </a:xfrm>
        </p:grpSpPr>
        <p:sp>
          <p:nvSpPr>
            <p:cNvPr id="22" name="正方形/長方形 21">
              <a:extLst>
                <a:ext uri="{FF2B5EF4-FFF2-40B4-BE49-F238E27FC236}">
                  <a16:creationId xmlns:a16="http://schemas.microsoft.com/office/drawing/2014/main" id="{CAC5D974-7ABB-7C42-43CD-2B4BABFA3D21}"/>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23" name="図 22" descr="背景パターン&#10;&#10;低い精度で自動的に生成された説明">
              <a:extLst>
                <a:ext uri="{FF2B5EF4-FFF2-40B4-BE49-F238E27FC236}">
                  <a16:creationId xmlns:a16="http://schemas.microsoft.com/office/drawing/2014/main" id="{12B02A6E-AA3F-4101-1807-1DDCB6BBFAC8}"/>
                </a:ext>
              </a:extLst>
            </p:cNvPr>
            <p:cNvPicPr>
              <a:picLocks noChangeAspect="1"/>
            </p:cNvPicPr>
            <p:nvPr/>
          </p:nvPicPr>
          <p:blipFill>
            <a:blip r:embed="rId86"/>
            <a:srcRect l="50414" t="77999" r="38468" b="5633"/>
            <a:stretch/>
          </p:blipFill>
          <p:spPr>
            <a:xfrm>
              <a:off x="326605" y="979706"/>
              <a:ext cx="452461" cy="499592"/>
            </a:xfrm>
            <a:prstGeom prst="rect">
              <a:avLst/>
            </a:prstGeom>
          </p:spPr>
        </p:pic>
      </p:grpSp>
      <p:sp>
        <p:nvSpPr>
          <p:cNvPr id="24" name="テキスト ボックス 23">
            <a:extLst>
              <a:ext uri="{FF2B5EF4-FFF2-40B4-BE49-F238E27FC236}">
                <a16:creationId xmlns:a16="http://schemas.microsoft.com/office/drawing/2014/main" id="{91E3CA0E-5244-F067-3A72-D544E1F1A713}"/>
              </a:ext>
            </a:extLst>
          </p:cNvPr>
          <p:cNvSpPr txBox="1"/>
          <p:nvPr/>
        </p:nvSpPr>
        <p:spPr>
          <a:xfrm>
            <a:off x="502410" y="5593126"/>
            <a:ext cx="11588560"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counterfactual case where the COVID-19 pandemic did not occur.</a:t>
            </a:r>
          </a:p>
        </p:txBody>
      </p:sp>
      <p:sp>
        <p:nvSpPr>
          <p:cNvPr id="25" name="テキスト ボックス 24">
            <a:extLst>
              <a:ext uri="{FF2B5EF4-FFF2-40B4-BE49-F238E27FC236}">
                <a16:creationId xmlns:a16="http://schemas.microsoft.com/office/drawing/2014/main" id="{E7612FFD-0A78-3F0A-BED0-A12B9B582173}"/>
              </a:ext>
            </a:extLst>
          </p:cNvPr>
          <p:cNvSpPr txBox="1"/>
          <p:nvPr/>
        </p:nvSpPr>
        <p:spPr>
          <a:xfrm>
            <a:off x="353918" y="6093945"/>
            <a:ext cx="12021139"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→Final demand vectors were calculated in both scenarios respectively.</a:t>
            </a:r>
          </a:p>
        </p:txBody>
      </p:sp>
      <p:pic>
        <p:nvPicPr>
          <p:cNvPr id="28" name="グラフィックス 27" descr="新型コロナウイルス感染症 単色塗りつぶし">
            <a:extLst>
              <a:ext uri="{FF2B5EF4-FFF2-40B4-BE49-F238E27FC236}">
                <a16:creationId xmlns:a16="http://schemas.microsoft.com/office/drawing/2014/main" id="{8ED8C70E-3B22-D1FE-ED93-BAA9A4B41E98}"/>
              </a:ext>
            </a:extLst>
          </p:cNvPr>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325431" y="4153152"/>
            <a:ext cx="580550" cy="580550"/>
          </a:xfrm>
          <a:prstGeom prst="rect">
            <a:avLst/>
          </a:prstGeom>
        </p:spPr>
      </p:pic>
      <p:pic>
        <p:nvPicPr>
          <p:cNvPr id="29" name="グラフィックス 28" descr="新型コロナウイルス感染症 単色塗りつぶし">
            <a:extLst>
              <a:ext uri="{FF2B5EF4-FFF2-40B4-BE49-F238E27FC236}">
                <a16:creationId xmlns:a16="http://schemas.microsoft.com/office/drawing/2014/main" id="{F4943107-1894-0775-21FB-FC30D5A70CB4}"/>
              </a:ext>
            </a:extLst>
          </p:cNvPr>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325431" y="5088930"/>
            <a:ext cx="580550" cy="580550"/>
          </a:xfrm>
          <a:prstGeom prst="rect">
            <a:avLst/>
          </a:prstGeom>
        </p:spPr>
      </p:pic>
    </p:spTree>
    <p:extLst>
      <p:ext uri="{BB962C8B-B14F-4D97-AF65-F5344CB8AC3E}">
        <p14:creationId xmlns:p14="http://schemas.microsoft.com/office/powerpoint/2010/main" val="2506479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22600-E169-E4B7-BCF7-ABBB2153D6D1}"/>
            </a:ext>
          </a:extLst>
        </p:cNvPr>
        <p:cNvGrpSpPr/>
        <p:nvPr/>
      </p:nvGrpSpPr>
      <p:grpSpPr>
        <a:xfrm>
          <a:off x="0" y="0"/>
          <a:ext cx="0" cy="0"/>
          <a:chOff x="0" y="0"/>
          <a:chExt cx="0" cy="0"/>
        </a:xfrm>
      </p:grpSpPr>
      <p:sp>
        <p:nvSpPr>
          <p:cNvPr id="332" name="正方形/長方形 331">
            <a:extLst>
              <a:ext uri="{FF2B5EF4-FFF2-40B4-BE49-F238E27FC236}">
                <a16:creationId xmlns:a16="http://schemas.microsoft.com/office/drawing/2014/main" id="{59E08789-AEBC-6475-E964-BC4B6A41BC95}"/>
              </a:ext>
            </a:extLst>
          </p:cNvPr>
          <p:cNvSpPr/>
          <p:nvPr/>
        </p:nvSpPr>
        <p:spPr>
          <a:xfrm>
            <a:off x="1228176" y="5349638"/>
            <a:ext cx="9396217" cy="137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B2F5C91A-B740-EBE2-293A-B2921EC30611}"/>
              </a:ext>
            </a:extLst>
          </p:cNvPr>
          <p:cNvSpPr/>
          <p:nvPr/>
        </p:nvSpPr>
        <p:spPr>
          <a:xfrm>
            <a:off x="1225604" y="4892373"/>
            <a:ext cx="9396217" cy="181953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右矢印 373">
            <a:extLst>
              <a:ext uri="{FF2B5EF4-FFF2-40B4-BE49-F238E27FC236}">
                <a16:creationId xmlns:a16="http://schemas.microsoft.com/office/drawing/2014/main" id="{BDF9C62B-E4C2-1EAB-52BF-D2679233FA6B}"/>
              </a:ext>
            </a:extLst>
          </p:cNvPr>
          <p:cNvSpPr/>
          <p:nvPr/>
        </p:nvSpPr>
        <p:spPr>
          <a:xfrm>
            <a:off x="1222462" y="5379205"/>
            <a:ext cx="9384473" cy="1241418"/>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948A0A4-2571-F267-B783-137BA2DFD2F9}"/>
              </a:ext>
            </a:extLst>
          </p:cNvPr>
          <p:cNvSpPr txBox="1"/>
          <p:nvPr/>
        </p:nvSpPr>
        <p:spPr>
          <a:xfrm>
            <a:off x="5591523" y="2914680"/>
            <a:ext cx="732893" cy="584775"/>
          </a:xfrm>
          <a:prstGeom prst="rect">
            <a:avLst/>
          </a:prstGeom>
          <a:solidFill>
            <a:schemeClr val="bg2"/>
          </a:solidFill>
        </p:spPr>
        <p:txBody>
          <a:bodyPr wrap="none" rtlCol="0">
            <a:spAutoFit/>
          </a:bodyPr>
          <a:lstStyle/>
          <a:p>
            <a:r>
              <a:rPr kumimoji="1" lang="en-US" altLang="ja-JP" sz="3200" dirty="0">
                <a:latin typeface="Arial" panose="020B0604020202020204" pitchFamily="34" charset="0"/>
                <a:cs typeface="Arial" panose="020B0604020202020204" pitchFamily="34" charset="0"/>
              </a:rPr>
              <a:t>VS</a:t>
            </a:r>
            <a:endParaRPr kumimoji="1" lang="ja-JP" altLang="en-US" sz="3200">
              <a:latin typeface="Arial" panose="020B0604020202020204" pitchFamily="34" charset="0"/>
              <a:cs typeface="Arial" panose="020B0604020202020204" pitchFamily="34" charset="0"/>
            </a:endParaRPr>
          </a:p>
        </p:txBody>
      </p:sp>
      <p:sp>
        <p:nvSpPr>
          <p:cNvPr id="265" name="正方形/長方形 264">
            <a:extLst>
              <a:ext uri="{FF2B5EF4-FFF2-40B4-BE49-F238E27FC236}">
                <a16:creationId xmlns:a16="http://schemas.microsoft.com/office/drawing/2014/main" id="{1526235E-15D8-AEB6-311A-AB8124E37D1C}"/>
              </a:ext>
            </a:extLst>
          </p:cNvPr>
          <p:cNvSpPr/>
          <p:nvPr/>
        </p:nvSpPr>
        <p:spPr>
          <a:xfrm>
            <a:off x="6308283" y="3690922"/>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6A3BF837-561C-A521-1F32-7B78873752C2}"/>
              </a:ext>
            </a:extLst>
          </p:cNvPr>
          <p:cNvSpPr/>
          <p:nvPr/>
        </p:nvSpPr>
        <p:spPr>
          <a:xfrm>
            <a:off x="6308283" y="1967684"/>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1B7B5DDF-2C16-5621-7B1B-726E5AF4894A}"/>
              </a:ext>
            </a:extLst>
          </p:cNvPr>
          <p:cNvSpPr/>
          <p:nvPr/>
        </p:nvSpPr>
        <p:spPr>
          <a:xfrm>
            <a:off x="1228176" y="3690922"/>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8A74CCF4-2B66-9EBD-8D0F-4A0D58B4B4A5}"/>
              </a:ext>
            </a:extLst>
          </p:cNvPr>
          <p:cNvSpPr/>
          <p:nvPr/>
        </p:nvSpPr>
        <p:spPr>
          <a:xfrm>
            <a:off x="1228176" y="1967684"/>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0ECA6C77-9328-F07A-C5CC-5F3CE7DE62B3}"/>
              </a:ext>
            </a:extLst>
          </p:cNvPr>
          <p:cNvSpPr/>
          <p:nvPr/>
        </p:nvSpPr>
        <p:spPr>
          <a:xfrm>
            <a:off x="1225604" y="1358357"/>
            <a:ext cx="4322289" cy="3534015"/>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436E2BE4-3DF5-9AAB-F6A6-B10AB305527D}"/>
              </a:ext>
            </a:extLst>
          </p:cNvPr>
          <p:cNvSpPr/>
          <p:nvPr/>
        </p:nvSpPr>
        <p:spPr>
          <a:xfrm>
            <a:off x="6302104" y="1358357"/>
            <a:ext cx="4322289" cy="3534015"/>
          </a:xfrm>
          <a:prstGeom prst="rect">
            <a:avLst/>
          </a:prstGeom>
          <a:noFill/>
          <a:ln w="3810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2"/>
                </a:solidFill>
              </a:ln>
            </a:endParaRPr>
          </a:p>
        </p:txBody>
      </p:sp>
      <p:sp>
        <p:nvSpPr>
          <p:cNvPr id="4" name="タイトル 1">
            <a:extLst>
              <a:ext uri="{FF2B5EF4-FFF2-40B4-BE49-F238E27FC236}">
                <a16:creationId xmlns:a16="http://schemas.microsoft.com/office/drawing/2014/main" id="{1F254EA5-E9F9-0DAF-B7ED-3201E44F79A2}"/>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Flow of calculations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8" name="角丸四角形 37">
            <a:extLst>
              <a:ext uri="{FF2B5EF4-FFF2-40B4-BE49-F238E27FC236}">
                <a16:creationId xmlns:a16="http://schemas.microsoft.com/office/drawing/2014/main" id="{166F5006-680E-D4FE-696F-5EFA4FEB5E41}"/>
              </a:ext>
            </a:extLst>
          </p:cNvPr>
          <p:cNvSpPr/>
          <p:nvPr/>
        </p:nvSpPr>
        <p:spPr bwMode="auto">
          <a:xfrm>
            <a:off x="2045420" y="842901"/>
            <a:ext cx="2484094" cy="849735"/>
          </a:xfrm>
          <a:prstGeom prst="roundRect">
            <a:avLst>
              <a:gd name="adj" fmla="val 0"/>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20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dirty="0">
                <a:latin typeface="Arial" panose="020B0604020202020204" pitchFamily="34" charset="0"/>
                <a:cs typeface="Arial" panose="020B0604020202020204" pitchFamily="34" charset="0"/>
              </a:rPr>
              <a:t>With-COVID </a:t>
            </a:r>
            <a:r>
              <a:rPr lang="en-US" altLang="ja-JP" dirty="0">
                <a:latin typeface="Arial" panose="020B0604020202020204" pitchFamily="34" charset="0"/>
                <a:cs typeface="Arial" panose="020B0604020202020204" pitchFamily="34" charset="0"/>
              </a:rPr>
              <a:t>Scenario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BAU Scenario</a:t>
            </a:r>
            <a:r>
              <a:rPr kumimoji="1" lang="en" altLang="ja-JP" dirty="0">
                <a:latin typeface="Arial" panose="020B0604020202020204" pitchFamily="34" charset="0"/>
                <a:cs typeface="Arial" panose="020B0604020202020204" pitchFamily="34" charset="0"/>
              </a:rPr>
              <a:t>)</a:t>
            </a:r>
            <a:endParaRPr kumimoji="0" lang="ja-JP" altLang="en-US" sz="2400"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sp>
        <p:nvSpPr>
          <p:cNvPr id="39" name="角丸四角形 38">
            <a:extLst>
              <a:ext uri="{FF2B5EF4-FFF2-40B4-BE49-F238E27FC236}">
                <a16:creationId xmlns:a16="http://schemas.microsoft.com/office/drawing/2014/main" id="{0A15143E-5402-15F1-6273-5CCF0A2CC694}"/>
              </a:ext>
            </a:extLst>
          </p:cNvPr>
          <p:cNvSpPr/>
          <p:nvPr/>
        </p:nvSpPr>
        <p:spPr bwMode="auto">
          <a:xfrm>
            <a:off x="6992081" y="852270"/>
            <a:ext cx="2919461" cy="830997"/>
          </a:xfrm>
          <a:prstGeom prst="round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1" fontAlgn="auto" hangingPunct="1">
              <a:spcBef>
                <a:spcPts val="0"/>
              </a:spcBef>
              <a:spcAft>
                <a:spcPts val="0"/>
              </a:spcAft>
              <a:defRPr/>
            </a:pPr>
            <a:r>
              <a:rPr kumimoji="1" lang="en" altLang="ja-JP"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US" altLang="ja-JP" dirty="0">
                <a:solidFill>
                  <a:schemeClr val="tx2"/>
                </a:solidFill>
                <a:latin typeface="Arial" panose="020B0604020202020204" pitchFamily="34" charset="0"/>
                <a:cs typeface="Arial" panose="020B0604020202020204" pitchFamily="34" charset="0"/>
              </a:rPr>
              <a:t>Non-COVID </a:t>
            </a:r>
            <a:r>
              <a:rPr lang="en-US" altLang="ja-JP" dirty="0">
                <a:solidFill>
                  <a:schemeClr val="tx2"/>
                </a:solidFill>
                <a:latin typeface="Arial" panose="020B0604020202020204" pitchFamily="34" charset="0"/>
                <a:cs typeface="Arial" panose="020B0604020202020204" pitchFamily="34" charset="0"/>
              </a:rPr>
              <a:t>Scenario </a:t>
            </a:r>
            <a:r>
              <a:rPr kumimoji="1" lang="en-US" altLang="ja-JP" dirty="0">
                <a:solidFill>
                  <a:schemeClr val="tx2"/>
                </a:solidFill>
                <a:latin typeface="Arial" panose="020B0604020202020204" pitchFamily="34" charset="0"/>
                <a:cs typeface="Arial" panose="020B0604020202020204" pitchFamily="34" charset="0"/>
              </a:rPr>
              <a:t>(Counterfactual Scenario)</a:t>
            </a:r>
          </a:p>
        </p:txBody>
      </p:sp>
      <p:sp>
        <p:nvSpPr>
          <p:cNvPr id="92" name="正方形/長方形 91">
            <a:extLst>
              <a:ext uri="{FF2B5EF4-FFF2-40B4-BE49-F238E27FC236}">
                <a16:creationId xmlns:a16="http://schemas.microsoft.com/office/drawing/2014/main" id="{5F2C3490-A2BA-44D2-68DC-C2672BA1A319}"/>
              </a:ext>
            </a:extLst>
          </p:cNvPr>
          <p:cNvSpPr/>
          <p:nvPr/>
        </p:nvSpPr>
        <p:spPr bwMode="auto">
          <a:xfrm>
            <a:off x="8516023" y="12901524"/>
            <a:ext cx="1297040" cy="368674"/>
          </a:xfrm>
          <a:prstGeom prst="rect">
            <a:avLst/>
          </a:prstGeom>
          <a:gradFill>
            <a:gsLst>
              <a:gs pos="0">
                <a:schemeClr val="accent1">
                  <a:lumMod val="20000"/>
                  <a:lumOff val="80000"/>
                </a:schemeClr>
              </a:gs>
              <a:gs pos="11000">
                <a:schemeClr val="tx2">
                  <a:lumMod val="60000"/>
                  <a:lumOff val="40000"/>
                </a:schemeClr>
              </a:gs>
              <a:gs pos="23000">
                <a:schemeClr val="tx2"/>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9" name="正方形/長方形 98">
            <a:extLst>
              <a:ext uri="{FF2B5EF4-FFF2-40B4-BE49-F238E27FC236}">
                <a16:creationId xmlns:a16="http://schemas.microsoft.com/office/drawing/2014/main" id="{90E73ED1-977F-0D5A-6515-16CFEC6D42E1}"/>
              </a:ext>
            </a:extLst>
          </p:cNvPr>
          <p:cNvSpPr/>
          <p:nvPr/>
        </p:nvSpPr>
        <p:spPr bwMode="auto">
          <a:xfrm>
            <a:off x="8516023" y="11379584"/>
            <a:ext cx="1297040" cy="368674"/>
          </a:xfrm>
          <a:prstGeom prst="rect">
            <a:avLst/>
          </a:prstGeom>
          <a:gradFill>
            <a:gsLst>
              <a:gs pos="0">
                <a:schemeClr val="accent1">
                  <a:lumMod val="20000"/>
                  <a:lumOff val="80000"/>
                </a:schemeClr>
              </a:gs>
              <a:gs pos="11000">
                <a:schemeClr val="tx2">
                  <a:lumMod val="60000"/>
                  <a:lumOff val="40000"/>
                </a:schemeClr>
              </a:gs>
              <a:gs pos="26000">
                <a:schemeClr val="tx2"/>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8" name="正方形/長方形 107">
            <a:extLst>
              <a:ext uri="{FF2B5EF4-FFF2-40B4-BE49-F238E27FC236}">
                <a16:creationId xmlns:a16="http://schemas.microsoft.com/office/drawing/2014/main" id="{B732A3E3-DABF-F907-4E45-787E45833E75}"/>
              </a:ext>
            </a:extLst>
          </p:cNvPr>
          <p:cNvSpPr/>
          <p:nvPr/>
        </p:nvSpPr>
        <p:spPr bwMode="auto">
          <a:xfrm>
            <a:off x="7314688" y="12974951"/>
            <a:ext cx="1067202" cy="40326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5" name="正方形/長方形 114">
            <a:extLst>
              <a:ext uri="{FF2B5EF4-FFF2-40B4-BE49-F238E27FC236}">
                <a16:creationId xmlns:a16="http://schemas.microsoft.com/office/drawing/2014/main" id="{33923A09-575A-21A6-13C6-6637AEC5AA51}"/>
              </a:ext>
            </a:extLst>
          </p:cNvPr>
          <p:cNvSpPr/>
          <p:nvPr/>
        </p:nvSpPr>
        <p:spPr bwMode="auto">
          <a:xfrm rot="2168212">
            <a:off x="6928224" y="11982524"/>
            <a:ext cx="1475203" cy="40612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1" name="正方形/長方形 120">
            <a:extLst>
              <a:ext uri="{FF2B5EF4-FFF2-40B4-BE49-F238E27FC236}">
                <a16:creationId xmlns:a16="http://schemas.microsoft.com/office/drawing/2014/main" id="{3A716D4A-1ED7-0E21-D37F-D583EAC4FA59}"/>
              </a:ext>
            </a:extLst>
          </p:cNvPr>
          <p:cNvSpPr/>
          <p:nvPr/>
        </p:nvSpPr>
        <p:spPr bwMode="auto">
          <a:xfrm>
            <a:off x="5271317" y="11348029"/>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2" name="正方形/長方形 121">
            <a:extLst>
              <a:ext uri="{FF2B5EF4-FFF2-40B4-BE49-F238E27FC236}">
                <a16:creationId xmlns:a16="http://schemas.microsoft.com/office/drawing/2014/main" id="{2C52815B-69F4-11D0-4579-76A55B5A510F}"/>
              </a:ext>
            </a:extLst>
          </p:cNvPr>
          <p:cNvSpPr/>
          <p:nvPr/>
        </p:nvSpPr>
        <p:spPr bwMode="auto">
          <a:xfrm>
            <a:off x="5245095" y="11175317"/>
            <a:ext cx="2036030" cy="70788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8" name="正方形/長方形 127">
            <a:extLst>
              <a:ext uri="{FF2B5EF4-FFF2-40B4-BE49-F238E27FC236}">
                <a16:creationId xmlns:a16="http://schemas.microsoft.com/office/drawing/2014/main" id="{2670EE4B-8AEF-E960-68E5-1198B1B0F8ED}"/>
              </a:ext>
            </a:extLst>
          </p:cNvPr>
          <p:cNvSpPr/>
          <p:nvPr/>
        </p:nvSpPr>
        <p:spPr bwMode="auto">
          <a:xfrm rot="2251992">
            <a:off x="4925581" y="12438992"/>
            <a:ext cx="2697614" cy="32925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35" name="正方形/長方形 134">
            <a:extLst>
              <a:ext uri="{FF2B5EF4-FFF2-40B4-BE49-F238E27FC236}">
                <a16:creationId xmlns:a16="http://schemas.microsoft.com/office/drawing/2014/main" id="{1A6A6930-5551-9F72-D43E-00614A12047F}"/>
              </a:ext>
            </a:extLst>
          </p:cNvPr>
          <p:cNvSpPr/>
          <p:nvPr/>
        </p:nvSpPr>
        <p:spPr bwMode="auto">
          <a:xfrm>
            <a:off x="7316441" y="11361259"/>
            <a:ext cx="1319436" cy="40326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nvGrpSpPr>
          <p:cNvPr id="157" name="グループ化 156">
            <a:extLst>
              <a:ext uri="{FF2B5EF4-FFF2-40B4-BE49-F238E27FC236}">
                <a16:creationId xmlns:a16="http://schemas.microsoft.com/office/drawing/2014/main" id="{F9C9B89A-458C-3414-6930-EB2869F17315}"/>
              </a:ext>
            </a:extLst>
          </p:cNvPr>
          <p:cNvGrpSpPr/>
          <p:nvPr/>
        </p:nvGrpSpPr>
        <p:grpSpPr>
          <a:xfrm>
            <a:off x="9975014" y="11016913"/>
            <a:ext cx="866542" cy="747862"/>
            <a:chOff x="10384281" y="4864730"/>
            <a:chExt cx="866542" cy="747862"/>
          </a:xfrm>
        </p:grpSpPr>
        <p:grpSp>
          <p:nvGrpSpPr>
            <p:cNvPr id="158" name="グループ化 157">
              <a:extLst>
                <a:ext uri="{FF2B5EF4-FFF2-40B4-BE49-F238E27FC236}">
                  <a16:creationId xmlns:a16="http://schemas.microsoft.com/office/drawing/2014/main" id="{47A72EC3-66EA-B771-2712-4072CE73BC90}"/>
                </a:ext>
              </a:extLst>
            </p:cNvPr>
            <p:cNvGrpSpPr/>
            <p:nvPr/>
          </p:nvGrpSpPr>
          <p:grpSpPr>
            <a:xfrm>
              <a:off x="10384281" y="4864730"/>
              <a:ext cx="866542" cy="747862"/>
              <a:chOff x="7350112" y="2952886"/>
              <a:chExt cx="1237253" cy="1067802"/>
            </a:xfrm>
          </p:grpSpPr>
          <p:sp>
            <p:nvSpPr>
              <p:cNvPr id="160" name="雲 159">
                <a:extLst>
                  <a:ext uri="{FF2B5EF4-FFF2-40B4-BE49-F238E27FC236}">
                    <a16:creationId xmlns:a16="http://schemas.microsoft.com/office/drawing/2014/main" id="{7B1391B2-424A-7172-F7EA-D2F35D35245A}"/>
                  </a:ext>
                </a:extLst>
              </p:cNvPr>
              <p:cNvSpPr/>
              <p:nvPr/>
            </p:nvSpPr>
            <p:spPr bwMode="auto">
              <a:xfrm>
                <a:off x="7392144" y="2952886"/>
                <a:ext cx="1195221" cy="837855"/>
              </a:xfrm>
              <a:prstGeom prst="cloud">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1" name="円/楕円 160">
                <a:extLst>
                  <a:ext uri="{FF2B5EF4-FFF2-40B4-BE49-F238E27FC236}">
                    <a16:creationId xmlns:a16="http://schemas.microsoft.com/office/drawing/2014/main" id="{E66714CC-DED8-9366-CE5B-82366FA2FACE}"/>
                  </a:ext>
                </a:extLst>
              </p:cNvPr>
              <p:cNvSpPr/>
              <p:nvPr/>
            </p:nvSpPr>
            <p:spPr bwMode="auto">
              <a:xfrm>
                <a:off x="7468054" y="3778168"/>
                <a:ext cx="156743" cy="156743"/>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2" name="円/楕円 161">
                <a:extLst>
                  <a:ext uri="{FF2B5EF4-FFF2-40B4-BE49-F238E27FC236}">
                    <a16:creationId xmlns:a16="http://schemas.microsoft.com/office/drawing/2014/main" id="{AF3060D7-BE1B-6AF8-2BFF-A05B1BCCC47F}"/>
                  </a:ext>
                </a:extLst>
              </p:cNvPr>
              <p:cNvSpPr/>
              <p:nvPr/>
            </p:nvSpPr>
            <p:spPr bwMode="auto">
              <a:xfrm>
                <a:off x="7350112" y="3907579"/>
                <a:ext cx="113109" cy="113109"/>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59" name="テキスト ボックス 158">
                  <a:extLst>
                    <a:ext uri="{FF2B5EF4-FFF2-40B4-BE49-F238E27FC236}">
                      <a16:creationId xmlns:a16="http://schemas.microsoft.com/office/drawing/2014/main" id="{707AE7D2-DA3F-502E-CC9A-7D4496AA21C4}"/>
                    </a:ext>
                  </a:extLst>
                </p:cNvPr>
                <p:cNvSpPr txBox="1"/>
                <p:nvPr/>
              </p:nvSpPr>
              <p:spPr>
                <a:xfrm>
                  <a:off x="10430155" y="4878986"/>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𝐯</m:t>
                        </m:r>
                      </m:oMath>
                    </m:oMathPara>
                  </a14:m>
                  <a:endParaRPr lang="ja-JP" altLang="en-US" sz="2800" b="1">
                    <a:solidFill>
                      <a:schemeClr val="tx1"/>
                    </a:solidFill>
                  </a:endParaRPr>
                </a:p>
              </p:txBody>
            </p:sp>
          </mc:Choice>
          <mc:Fallback xmlns="">
            <p:sp>
              <p:nvSpPr>
                <p:cNvPr id="52" name="テキスト ボックス 51">
                  <a:extLst>
                    <a:ext uri="{FF2B5EF4-FFF2-40B4-BE49-F238E27FC236}">
                      <a16:creationId xmlns:a16="http://schemas.microsoft.com/office/drawing/2014/main" id="{E0E04F0B-0222-166D-FEEC-118806383277}"/>
                    </a:ext>
                  </a:extLst>
                </p:cNvPr>
                <p:cNvSpPr txBox="1">
                  <a:spLocks noRot="1" noChangeAspect="1" noMove="1" noResize="1" noEditPoints="1" noAdjustHandles="1" noChangeArrowheads="1" noChangeShapeType="1" noTextEdit="1"/>
                </p:cNvSpPr>
                <p:nvPr/>
              </p:nvSpPr>
              <p:spPr>
                <a:xfrm>
                  <a:off x="10430155" y="4878986"/>
                  <a:ext cx="804232" cy="523220"/>
                </a:xfrm>
                <a:prstGeom prst="rect">
                  <a:avLst/>
                </a:prstGeom>
                <a:blipFill>
                  <a:blip r:embed="rId23"/>
                  <a:stretch>
                    <a:fillRect/>
                  </a:stretch>
                </a:blipFill>
              </p:spPr>
              <p:txBody>
                <a:bodyPr/>
                <a:lstStyle/>
                <a:p>
                  <a:r>
                    <a:rPr lang="ja-JP" altLang="en-US">
                      <a:noFill/>
                    </a:rPr>
                    <a:t> </a:t>
                  </a:r>
                </a:p>
              </p:txBody>
            </p:sp>
          </mc:Fallback>
        </mc:AlternateContent>
      </p:grpSp>
      <p:grpSp>
        <p:nvGrpSpPr>
          <p:cNvPr id="163" name="グループ化 162">
            <a:extLst>
              <a:ext uri="{FF2B5EF4-FFF2-40B4-BE49-F238E27FC236}">
                <a16:creationId xmlns:a16="http://schemas.microsoft.com/office/drawing/2014/main" id="{5269DA65-5E96-93B8-125C-1679047DB9C9}"/>
              </a:ext>
            </a:extLst>
          </p:cNvPr>
          <p:cNvGrpSpPr/>
          <p:nvPr/>
        </p:nvGrpSpPr>
        <p:grpSpPr>
          <a:xfrm>
            <a:off x="11183876" y="12753369"/>
            <a:ext cx="866542" cy="747862"/>
            <a:chOff x="10384281" y="4864730"/>
            <a:chExt cx="866542" cy="747862"/>
          </a:xfrm>
        </p:grpSpPr>
        <p:grpSp>
          <p:nvGrpSpPr>
            <p:cNvPr id="164" name="グループ化 163">
              <a:extLst>
                <a:ext uri="{FF2B5EF4-FFF2-40B4-BE49-F238E27FC236}">
                  <a16:creationId xmlns:a16="http://schemas.microsoft.com/office/drawing/2014/main" id="{D10A80F5-2959-30CC-CB4A-0D1FFDA92E0F}"/>
                </a:ext>
              </a:extLst>
            </p:cNvPr>
            <p:cNvGrpSpPr/>
            <p:nvPr/>
          </p:nvGrpSpPr>
          <p:grpSpPr>
            <a:xfrm>
              <a:off x="10384281" y="4864730"/>
              <a:ext cx="866542" cy="747862"/>
              <a:chOff x="7350112" y="2952886"/>
              <a:chExt cx="1237253" cy="1067802"/>
            </a:xfrm>
          </p:grpSpPr>
          <p:sp>
            <p:nvSpPr>
              <p:cNvPr id="166" name="雲 165">
                <a:extLst>
                  <a:ext uri="{FF2B5EF4-FFF2-40B4-BE49-F238E27FC236}">
                    <a16:creationId xmlns:a16="http://schemas.microsoft.com/office/drawing/2014/main" id="{048C8130-DB42-B29B-E9A0-69FF2E397AB4}"/>
                  </a:ext>
                </a:extLst>
              </p:cNvPr>
              <p:cNvSpPr/>
              <p:nvPr/>
            </p:nvSpPr>
            <p:spPr bwMode="auto">
              <a:xfrm>
                <a:off x="7392142" y="2952886"/>
                <a:ext cx="1195223" cy="837856"/>
              </a:xfrm>
              <a:prstGeom prst="cloud">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7" name="円/楕円 166">
                <a:extLst>
                  <a:ext uri="{FF2B5EF4-FFF2-40B4-BE49-F238E27FC236}">
                    <a16:creationId xmlns:a16="http://schemas.microsoft.com/office/drawing/2014/main" id="{6563B034-4BFC-A4B4-3BAD-60ECA7C02E14}"/>
                  </a:ext>
                </a:extLst>
              </p:cNvPr>
              <p:cNvSpPr/>
              <p:nvPr/>
            </p:nvSpPr>
            <p:spPr bwMode="auto">
              <a:xfrm>
                <a:off x="7468054" y="3778168"/>
                <a:ext cx="156743" cy="156743"/>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8" name="円/楕円 167">
                <a:extLst>
                  <a:ext uri="{FF2B5EF4-FFF2-40B4-BE49-F238E27FC236}">
                    <a16:creationId xmlns:a16="http://schemas.microsoft.com/office/drawing/2014/main" id="{57A4B252-25AD-67E1-774B-7E512A5A1F30}"/>
                  </a:ext>
                </a:extLst>
              </p:cNvPr>
              <p:cNvSpPr/>
              <p:nvPr/>
            </p:nvSpPr>
            <p:spPr bwMode="auto">
              <a:xfrm>
                <a:off x="7350112" y="3907579"/>
                <a:ext cx="113109" cy="113109"/>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65" name="テキスト ボックス 164">
                  <a:extLst>
                    <a:ext uri="{FF2B5EF4-FFF2-40B4-BE49-F238E27FC236}">
                      <a16:creationId xmlns:a16="http://schemas.microsoft.com/office/drawing/2014/main" id="{56DABBE4-E2B4-E738-E812-9BAC5FEB68A3}"/>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𝐟</m:t>
                        </m:r>
                      </m:oMath>
                    </m:oMathPara>
                  </a14:m>
                  <a:endParaRPr lang="ja-JP" altLang="en-US" sz="2800" b="1">
                    <a:solidFill>
                      <a:schemeClr val="tx1"/>
                    </a:solidFill>
                  </a:endParaRPr>
                </a:p>
              </p:txBody>
            </p:sp>
          </mc:Choice>
          <mc:Fallback xmlns="">
            <p:sp>
              <p:nvSpPr>
                <p:cNvPr id="58" name="テキスト ボックス 57">
                  <a:extLst>
                    <a:ext uri="{FF2B5EF4-FFF2-40B4-BE49-F238E27FC236}">
                      <a16:creationId xmlns:a16="http://schemas.microsoft.com/office/drawing/2014/main" id="{22CC3829-44BD-19EB-BFCF-C9C2D7B7946C}"/>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4"/>
                  <a:stretch>
                    <a:fillRect/>
                  </a:stretch>
                </a:blipFill>
              </p:spPr>
              <p:txBody>
                <a:bodyPr/>
                <a:lstStyle/>
                <a:p>
                  <a:r>
                    <a:rPr lang="ja-JP" altLang="en-US">
                      <a:noFill/>
                    </a:rPr>
                    <a:t> </a:t>
                  </a:r>
                </a:p>
              </p:txBody>
            </p:sp>
          </mc:Fallback>
        </mc:AlternateContent>
      </p:grpSp>
      <p:grpSp>
        <p:nvGrpSpPr>
          <p:cNvPr id="169" name="グループ化 168">
            <a:extLst>
              <a:ext uri="{FF2B5EF4-FFF2-40B4-BE49-F238E27FC236}">
                <a16:creationId xmlns:a16="http://schemas.microsoft.com/office/drawing/2014/main" id="{62DC41E4-2F5A-2274-66D6-82A67EAB5EDA}"/>
              </a:ext>
            </a:extLst>
          </p:cNvPr>
          <p:cNvGrpSpPr/>
          <p:nvPr/>
        </p:nvGrpSpPr>
        <p:grpSpPr>
          <a:xfrm>
            <a:off x="9984461" y="11843546"/>
            <a:ext cx="866542" cy="747862"/>
            <a:chOff x="10384281" y="4864730"/>
            <a:chExt cx="866542" cy="747862"/>
          </a:xfrm>
        </p:grpSpPr>
        <p:grpSp>
          <p:nvGrpSpPr>
            <p:cNvPr id="170" name="グループ化 169">
              <a:extLst>
                <a:ext uri="{FF2B5EF4-FFF2-40B4-BE49-F238E27FC236}">
                  <a16:creationId xmlns:a16="http://schemas.microsoft.com/office/drawing/2014/main" id="{691DD095-F3A9-377E-7B2D-84166D2C7A14}"/>
                </a:ext>
              </a:extLst>
            </p:cNvPr>
            <p:cNvGrpSpPr/>
            <p:nvPr/>
          </p:nvGrpSpPr>
          <p:grpSpPr>
            <a:xfrm>
              <a:off x="10384281" y="4864730"/>
              <a:ext cx="866542" cy="747862"/>
              <a:chOff x="7350112" y="2952886"/>
              <a:chExt cx="1237253" cy="1067802"/>
            </a:xfrm>
          </p:grpSpPr>
          <p:sp>
            <p:nvSpPr>
              <p:cNvPr id="172" name="雲 171">
                <a:extLst>
                  <a:ext uri="{FF2B5EF4-FFF2-40B4-BE49-F238E27FC236}">
                    <a16:creationId xmlns:a16="http://schemas.microsoft.com/office/drawing/2014/main" id="{8A33E2D0-0ED5-91F8-DA93-10ED3AB6A992}"/>
                  </a:ext>
                </a:extLst>
              </p:cNvPr>
              <p:cNvSpPr/>
              <p:nvPr/>
            </p:nvSpPr>
            <p:spPr bwMode="auto">
              <a:xfrm>
                <a:off x="7392142" y="2952886"/>
                <a:ext cx="1195223" cy="837856"/>
              </a:xfrm>
              <a:prstGeom prst="cloud">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3" name="円/楕円 172">
                <a:extLst>
                  <a:ext uri="{FF2B5EF4-FFF2-40B4-BE49-F238E27FC236}">
                    <a16:creationId xmlns:a16="http://schemas.microsoft.com/office/drawing/2014/main" id="{08534752-BE04-F7B3-7FFE-20A25C245BA2}"/>
                  </a:ext>
                </a:extLst>
              </p:cNvPr>
              <p:cNvSpPr/>
              <p:nvPr/>
            </p:nvSpPr>
            <p:spPr bwMode="auto">
              <a:xfrm>
                <a:off x="7468054" y="3778168"/>
                <a:ext cx="156743" cy="156743"/>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4" name="円/楕円 173">
                <a:extLst>
                  <a:ext uri="{FF2B5EF4-FFF2-40B4-BE49-F238E27FC236}">
                    <a16:creationId xmlns:a16="http://schemas.microsoft.com/office/drawing/2014/main" id="{EBD87934-F0FE-264B-5F72-17006F8C95ED}"/>
                  </a:ext>
                </a:extLst>
              </p:cNvPr>
              <p:cNvSpPr/>
              <p:nvPr/>
            </p:nvSpPr>
            <p:spPr bwMode="auto">
              <a:xfrm>
                <a:off x="7350112" y="3907579"/>
                <a:ext cx="113109" cy="113109"/>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71" name="テキスト ボックス 170">
                  <a:extLst>
                    <a:ext uri="{FF2B5EF4-FFF2-40B4-BE49-F238E27FC236}">
                      <a16:creationId xmlns:a16="http://schemas.microsoft.com/office/drawing/2014/main" id="{E8A20FDB-890E-C7FA-5B13-9643BE5CA221}"/>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𝐡</m:t>
                        </m:r>
                      </m:oMath>
                    </m:oMathPara>
                  </a14:m>
                  <a:endParaRPr lang="ja-JP" altLang="en-US" sz="2800" b="1">
                    <a:solidFill>
                      <a:schemeClr val="tx1"/>
                    </a:solidFill>
                  </a:endParaRPr>
                </a:p>
              </p:txBody>
            </p:sp>
          </mc:Choice>
          <mc:Fallback xmlns="">
            <p:sp>
              <p:nvSpPr>
                <p:cNvPr id="64" name="テキスト ボックス 63">
                  <a:extLst>
                    <a:ext uri="{FF2B5EF4-FFF2-40B4-BE49-F238E27FC236}">
                      <a16:creationId xmlns:a16="http://schemas.microsoft.com/office/drawing/2014/main" id="{20A7930B-7F27-BF15-1356-D320480713FD}"/>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5"/>
                  <a:stretch>
                    <a:fillRect/>
                  </a:stretch>
                </a:blipFill>
              </p:spPr>
              <p:txBody>
                <a:bodyPr/>
                <a:lstStyle/>
                <a:p>
                  <a:r>
                    <a:rPr lang="ja-JP" altLang="en-US">
                      <a:noFill/>
                    </a:rPr>
                    <a:t> </a:t>
                  </a:r>
                </a:p>
              </p:txBody>
            </p:sp>
          </mc:Fallback>
        </mc:AlternateContent>
      </p:grpSp>
      <p:grpSp>
        <p:nvGrpSpPr>
          <p:cNvPr id="175" name="グループ化 174">
            <a:extLst>
              <a:ext uri="{FF2B5EF4-FFF2-40B4-BE49-F238E27FC236}">
                <a16:creationId xmlns:a16="http://schemas.microsoft.com/office/drawing/2014/main" id="{AD42AD7E-846F-91B0-4719-C60D852DF713}"/>
              </a:ext>
            </a:extLst>
          </p:cNvPr>
          <p:cNvGrpSpPr/>
          <p:nvPr/>
        </p:nvGrpSpPr>
        <p:grpSpPr>
          <a:xfrm>
            <a:off x="11251057" y="11878485"/>
            <a:ext cx="866542" cy="747862"/>
            <a:chOff x="10384281" y="4864730"/>
            <a:chExt cx="866542" cy="747862"/>
          </a:xfrm>
        </p:grpSpPr>
        <p:grpSp>
          <p:nvGrpSpPr>
            <p:cNvPr id="176" name="グループ化 175">
              <a:extLst>
                <a:ext uri="{FF2B5EF4-FFF2-40B4-BE49-F238E27FC236}">
                  <a16:creationId xmlns:a16="http://schemas.microsoft.com/office/drawing/2014/main" id="{65446CCF-BD00-C55A-893B-37ECE2372DE6}"/>
                </a:ext>
              </a:extLst>
            </p:cNvPr>
            <p:cNvGrpSpPr/>
            <p:nvPr/>
          </p:nvGrpSpPr>
          <p:grpSpPr>
            <a:xfrm>
              <a:off x="10384281" y="4864730"/>
              <a:ext cx="866542" cy="747862"/>
              <a:chOff x="7350112" y="2952886"/>
              <a:chExt cx="1237253" cy="1067802"/>
            </a:xfrm>
          </p:grpSpPr>
          <p:sp>
            <p:nvSpPr>
              <p:cNvPr id="178" name="雲 177">
                <a:extLst>
                  <a:ext uri="{FF2B5EF4-FFF2-40B4-BE49-F238E27FC236}">
                    <a16:creationId xmlns:a16="http://schemas.microsoft.com/office/drawing/2014/main" id="{9428B659-C5DD-B46F-89AF-D5D8D23A5DD1}"/>
                  </a:ext>
                </a:extLst>
              </p:cNvPr>
              <p:cNvSpPr/>
              <p:nvPr/>
            </p:nvSpPr>
            <p:spPr bwMode="auto">
              <a:xfrm>
                <a:off x="7392142" y="2952886"/>
                <a:ext cx="1195223" cy="837856"/>
              </a:xfrm>
              <a:prstGeom prst="cloud">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9" name="円/楕円 178">
                <a:extLst>
                  <a:ext uri="{FF2B5EF4-FFF2-40B4-BE49-F238E27FC236}">
                    <a16:creationId xmlns:a16="http://schemas.microsoft.com/office/drawing/2014/main" id="{0427E3DE-1164-C10D-ADF4-EB880F101909}"/>
                  </a:ext>
                </a:extLst>
              </p:cNvPr>
              <p:cNvSpPr/>
              <p:nvPr/>
            </p:nvSpPr>
            <p:spPr bwMode="auto">
              <a:xfrm>
                <a:off x="7468054" y="3778168"/>
                <a:ext cx="156743" cy="156743"/>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0" name="円/楕円 179">
                <a:extLst>
                  <a:ext uri="{FF2B5EF4-FFF2-40B4-BE49-F238E27FC236}">
                    <a16:creationId xmlns:a16="http://schemas.microsoft.com/office/drawing/2014/main" id="{14565B1C-2C52-4C04-67F3-844676738B11}"/>
                  </a:ext>
                </a:extLst>
              </p:cNvPr>
              <p:cNvSpPr/>
              <p:nvPr/>
            </p:nvSpPr>
            <p:spPr bwMode="auto">
              <a:xfrm>
                <a:off x="7350112" y="3907579"/>
                <a:ext cx="113109" cy="113109"/>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77" name="テキスト ボックス 176">
                  <a:extLst>
                    <a:ext uri="{FF2B5EF4-FFF2-40B4-BE49-F238E27FC236}">
                      <a16:creationId xmlns:a16="http://schemas.microsoft.com/office/drawing/2014/main" id="{0F3201E7-71D1-5EBC-0B77-DEC12751DACA}"/>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ja-JP" altLang="en-US" sz="2800" i="1">
                            <a:latin typeface="Cambria Math" panose="02040503050406030204" pitchFamily="18" charset="0"/>
                          </a:rPr>
                          <m:t>𝜇</m:t>
                        </m:r>
                      </m:oMath>
                    </m:oMathPara>
                  </a14:m>
                  <a:endParaRPr lang="ja-JP" altLang="en-US" sz="2800" b="1">
                    <a:solidFill>
                      <a:schemeClr val="tx1"/>
                    </a:solidFill>
                  </a:endParaRPr>
                </a:p>
              </p:txBody>
            </p:sp>
          </mc:Choice>
          <mc:Fallback xmlns="">
            <p:sp>
              <p:nvSpPr>
                <p:cNvPr id="70" name="テキスト ボックス 69">
                  <a:extLst>
                    <a:ext uri="{FF2B5EF4-FFF2-40B4-BE49-F238E27FC236}">
                      <a16:creationId xmlns:a16="http://schemas.microsoft.com/office/drawing/2014/main" id="{3185A827-3482-C135-3074-10195D3D1CD0}"/>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6"/>
                  <a:stretch>
                    <a:fillRect b="-9524"/>
                  </a:stretch>
                </a:blipFill>
              </p:spPr>
              <p:txBody>
                <a:bodyPr/>
                <a:lstStyle/>
                <a:p>
                  <a:r>
                    <a:rPr lang="ja-JP" altLang="en-US">
                      <a:noFill/>
                    </a:rPr>
                    <a:t> </a:t>
                  </a:r>
                </a:p>
              </p:txBody>
            </p:sp>
          </mc:Fallback>
        </mc:AlternateContent>
      </p:grpSp>
      <p:grpSp>
        <p:nvGrpSpPr>
          <p:cNvPr id="181" name="グループ化 180">
            <a:extLst>
              <a:ext uri="{FF2B5EF4-FFF2-40B4-BE49-F238E27FC236}">
                <a16:creationId xmlns:a16="http://schemas.microsoft.com/office/drawing/2014/main" id="{20B71B78-F272-C8CC-59F5-F5E586139D36}"/>
              </a:ext>
            </a:extLst>
          </p:cNvPr>
          <p:cNvGrpSpPr/>
          <p:nvPr/>
        </p:nvGrpSpPr>
        <p:grpSpPr>
          <a:xfrm>
            <a:off x="11209741" y="11204860"/>
            <a:ext cx="866542" cy="747862"/>
            <a:chOff x="10384281" y="4864730"/>
            <a:chExt cx="866542" cy="747862"/>
          </a:xfrm>
        </p:grpSpPr>
        <p:grpSp>
          <p:nvGrpSpPr>
            <p:cNvPr id="182" name="グループ化 181">
              <a:extLst>
                <a:ext uri="{FF2B5EF4-FFF2-40B4-BE49-F238E27FC236}">
                  <a16:creationId xmlns:a16="http://schemas.microsoft.com/office/drawing/2014/main" id="{0BA7CB9D-CACF-9862-5261-2B3E602BFF97}"/>
                </a:ext>
              </a:extLst>
            </p:cNvPr>
            <p:cNvGrpSpPr/>
            <p:nvPr/>
          </p:nvGrpSpPr>
          <p:grpSpPr>
            <a:xfrm>
              <a:off x="10384281" y="4864730"/>
              <a:ext cx="866542" cy="747862"/>
              <a:chOff x="7350112" y="2952886"/>
              <a:chExt cx="1237253" cy="1067802"/>
            </a:xfrm>
          </p:grpSpPr>
          <p:sp>
            <p:nvSpPr>
              <p:cNvPr id="184" name="雲 183">
                <a:extLst>
                  <a:ext uri="{FF2B5EF4-FFF2-40B4-BE49-F238E27FC236}">
                    <a16:creationId xmlns:a16="http://schemas.microsoft.com/office/drawing/2014/main" id="{D6FE1112-EABD-9E8B-B19F-2CD4D0761243}"/>
                  </a:ext>
                </a:extLst>
              </p:cNvPr>
              <p:cNvSpPr/>
              <p:nvPr/>
            </p:nvSpPr>
            <p:spPr bwMode="auto">
              <a:xfrm>
                <a:off x="7392142" y="2952886"/>
                <a:ext cx="1195223" cy="837856"/>
              </a:xfrm>
              <a:prstGeom prst="cloud">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5" name="円/楕円 184">
                <a:extLst>
                  <a:ext uri="{FF2B5EF4-FFF2-40B4-BE49-F238E27FC236}">
                    <a16:creationId xmlns:a16="http://schemas.microsoft.com/office/drawing/2014/main" id="{AC7E4E69-729B-D69D-5C11-EDCD889D3AAB}"/>
                  </a:ext>
                </a:extLst>
              </p:cNvPr>
              <p:cNvSpPr/>
              <p:nvPr/>
            </p:nvSpPr>
            <p:spPr bwMode="auto">
              <a:xfrm>
                <a:off x="7468054" y="3778168"/>
                <a:ext cx="156743" cy="156743"/>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6" name="円/楕円 185">
                <a:extLst>
                  <a:ext uri="{FF2B5EF4-FFF2-40B4-BE49-F238E27FC236}">
                    <a16:creationId xmlns:a16="http://schemas.microsoft.com/office/drawing/2014/main" id="{07D446FF-E22C-F1A7-170D-890E20D4683E}"/>
                  </a:ext>
                </a:extLst>
              </p:cNvPr>
              <p:cNvSpPr/>
              <p:nvPr/>
            </p:nvSpPr>
            <p:spPr bwMode="auto">
              <a:xfrm>
                <a:off x="7350112" y="3907579"/>
                <a:ext cx="113109" cy="113109"/>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83" name="テキスト ボックス 182">
                  <a:extLst>
                    <a:ext uri="{FF2B5EF4-FFF2-40B4-BE49-F238E27FC236}">
                      <a16:creationId xmlns:a16="http://schemas.microsoft.com/office/drawing/2014/main" id="{7B672505-C406-7E64-9E3B-0EEC6E90A03F}"/>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𝐀</m:t>
                        </m:r>
                      </m:oMath>
                    </m:oMathPara>
                  </a14:m>
                  <a:endParaRPr lang="ja-JP" altLang="en-US" sz="2800" b="1">
                    <a:solidFill>
                      <a:schemeClr val="tx1"/>
                    </a:solidFill>
                  </a:endParaRPr>
                </a:p>
              </p:txBody>
            </p:sp>
          </mc:Choice>
          <mc:Fallback xmlns="">
            <p:sp>
              <p:nvSpPr>
                <p:cNvPr id="76" name="テキスト ボックス 75">
                  <a:extLst>
                    <a:ext uri="{FF2B5EF4-FFF2-40B4-BE49-F238E27FC236}">
                      <a16:creationId xmlns:a16="http://schemas.microsoft.com/office/drawing/2014/main" id="{F62DBC4C-7CE7-50C9-B7EF-DEB36814DB1C}"/>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7"/>
                  <a:stretch>
                    <a:fillRect/>
                  </a:stretch>
                </a:blipFill>
              </p:spPr>
              <p:txBody>
                <a:bodyPr/>
                <a:lstStyle/>
                <a:p>
                  <a:r>
                    <a:rPr lang="ja-JP" altLang="en-US">
                      <a:noFill/>
                    </a:rPr>
                    <a:t> </a:t>
                  </a:r>
                </a:p>
              </p:txBody>
            </p:sp>
          </mc:Fallback>
        </mc:AlternateContent>
      </p:grpSp>
      <p:grpSp>
        <p:nvGrpSpPr>
          <p:cNvPr id="187" name="グループ化 186">
            <a:extLst>
              <a:ext uri="{FF2B5EF4-FFF2-40B4-BE49-F238E27FC236}">
                <a16:creationId xmlns:a16="http://schemas.microsoft.com/office/drawing/2014/main" id="{7FBAEB47-4061-046A-B6DD-990233EB97E9}"/>
              </a:ext>
            </a:extLst>
          </p:cNvPr>
          <p:cNvGrpSpPr/>
          <p:nvPr/>
        </p:nvGrpSpPr>
        <p:grpSpPr>
          <a:xfrm>
            <a:off x="10130164" y="12747480"/>
            <a:ext cx="866542" cy="747862"/>
            <a:chOff x="10384281" y="4864730"/>
            <a:chExt cx="866542" cy="747862"/>
          </a:xfrm>
        </p:grpSpPr>
        <p:grpSp>
          <p:nvGrpSpPr>
            <p:cNvPr id="188" name="グループ化 187">
              <a:extLst>
                <a:ext uri="{FF2B5EF4-FFF2-40B4-BE49-F238E27FC236}">
                  <a16:creationId xmlns:a16="http://schemas.microsoft.com/office/drawing/2014/main" id="{9B272FD7-BCD4-5111-EC18-294A2BC73E5C}"/>
                </a:ext>
              </a:extLst>
            </p:cNvPr>
            <p:cNvGrpSpPr/>
            <p:nvPr/>
          </p:nvGrpSpPr>
          <p:grpSpPr>
            <a:xfrm>
              <a:off x="10384281" y="4864730"/>
              <a:ext cx="866542" cy="747862"/>
              <a:chOff x="7350112" y="2952886"/>
              <a:chExt cx="1237253" cy="1067802"/>
            </a:xfrm>
          </p:grpSpPr>
          <p:sp>
            <p:nvSpPr>
              <p:cNvPr id="190" name="雲 189">
                <a:extLst>
                  <a:ext uri="{FF2B5EF4-FFF2-40B4-BE49-F238E27FC236}">
                    <a16:creationId xmlns:a16="http://schemas.microsoft.com/office/drawing/2014/main" id="{A5EE0357-5029-023E-FAFD-730ADBDB3AB3}"/>
                  </a:ext>
                </a:extLst>
              </p:cNvPr>
              <p:cNvSpPr/>
              <p:nvPr/>
            </p:nvSpPr>
            <p:spPr bwMode="auto">
              <a:xfrm>
                <a:off x="7392142" y="2952886"/>
                <a:ext cx="1195223" cy="837856"/>
              </a:xfrm>
              <a:prstGeom prst="cloud">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1" name="円/楕円 190">
                <a:extLst>
                  <a:ext uri="{FF2B5EF4-FFF2-40B4-BE49-F238E27FC236}">
                    <a16:creationId xmlns:a16="http://schemas.microsoft.com/office/drawing/2014/main" id="{DAAB3E96-0644-32FC-4444-D836614027C1}"/>
                  </a:ext>
                </a:extLst>
              </p:cNvPr>
              <p:cNvSpPr/>
              <p:nvPr/>
            </p:nvSpPr>
            <p:spPr bwMode="auto">
              <a:xfrm>
                <a:off x="7468054" y="3778168"/>
                <a:ext cx="156743" cy="156743"/>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2" name="円/楕円 191">
                <a:extLst>
                  <a:ext uri="{FF2B5EF4-FFF2-40B4-BE49-F238E27FC236}">
                    <a16:creationId xmlns:a16="http://schemas.microsoft.com/office/drawing/2014/main" id="{96D3539F-1019-E0B9-8680-9DD77363B005}"/>
                  </a:ext>
                </a:extLst>
              </p:cNvPr>
              <p:cNvSpPr/>
              <p:nvPr/>
            </p:nvSpPr>
            <p:spPr bwMode="auto">
              <a:xfrm>
                <a:off x="7350112" y="3907579"/>
                <a:ext cx="113109" cy="113109"/>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89" name="テキスト ボックス 188">
                  <a:extLst>
                    <a:ext uri="{FF2B5EF4-FFF2-40B4-BE49-F238E27FC236}">
                      <a16:creationId xmlns:a16="http://schemas.microsoft.com/office/drawing/2014/main" id="{FF292B53-9667-A916-AD82-C91CCC2CF8A7}"/>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𝐰</m:t>
                        </m:r>
                      </m:oMath>
                    </m:oMathPara>
                  </a14:m>
                  <a:endParaRPr lang="ja-JP" altLang="en-US" sz="2800" b="1">
                    <a:solidFill>
                      <a:schemeClr val="tx1"/>
                    </a:solidFill>
                  </a:endParaRPr>
                </a:p>
              </p:txBody>
            </p:sp>
          </mc:Choice>
          <mc:Fallback xmlns="">
            <p:sp>
              <p:nvSpPr>
                <p:cNvPr id="82" name="テキスト ボックス 81">
                  <a:extLst>
                    <a:ext uri="{FF2B5EF4-FFF2-40B4-BE49-F238E27FC236}">
                      <a16:creationId xmlns:a16="http://schemas.microsoft.com/office/drawing/2014/main" id="{76099733-A7AF-E5ED-7201-885BB43756CD}"/>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8"/>
                  <a:stretch>
                    <a:fillRect/>
                  </a:stretch>
                </a:blipFill>
              </p:spPr>
              <p:txBody>
                <a:bodyPr/>
                <a:lstStyle/>
                <a:p>
                  <a:r>
                    <a:rPr lang="ja-JP" altLang="en-US">
                      <a:noFill/>
                    </a:rPr>
                    <a:t> </a:t>
                  </a:r>
                </a:p>
              </p:txBody>
            </p:sp>
          </mc:Fallback>
        </mc:AlternateContent>
      </p:grpSp>
      <mc:AlternateContent xmlns:mc="http://schemas.openxmlformats.org/markup-compatibility/2006">
        <mc:Choice xmlns:a14="http://schemas.microsoft.com/office/drawing/2010/main" Requires="a14">
          <p:graphicFrame>
            <p:nvGraphicFramePr>
              <p:cNvPr id="203" name="表 202">
                <a:extLst>
                  <a:ext uri="{FF2B5EF4-FFF2-40B4-BE49-F238E27FC236}">
                    <a16:creationId xmlns:a16="http://schemas.microsoft.com/office/drawing/2014/main" id="{CBA5BC1F-995E-B99F-0EDD-2981FEF3C438}"/>
                  </a:ext>
                </a:extLst>
              </p:cNvPr>
              <p:cNvGraphicFramePr>
                <a:graphicFrameLocks noGrp="1"/>
              </p:cNvGraphicFramePr>
              <p:nvPr/>
            </p:nvGraphicFramePr>
            <p:xfrm>
              <a:off x="-7895667" y="-380778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78594924"/>
                      </a:ext>
                    </a:extLst>
                  </a:tr>
                </a:tbl>
              </a:graphicData>
            </a:graphic>
          </p:graphicFrame>
        </mc:Choice>
        <mc:Fallback>
          <p:graphicFrame>
            <p:nvGraphicFramePr>
              <p:cNvPr id="203" name="表 202">
                <a:extLst>
                  <a:ext uri="{FF2B5EF4-FFF2-40B4-BE49-F238E27FC236}">
                    <a16:creationId xmlns:a16="http://schemas.microsoft.com/office/drawing/2014/main" id="{CBA5BC1F-995E-B99F-0EDD-2981FEF3C438}"/>
                  </a:ext>
                </a:extLst>
              </p:cNvPr>
              <p:cNvGraphicFramePr>
                <a:graphicFrameLocks noGrp="1"/>
              </p:cNvGraphicFramePr>
              <p:nvPr/>
            </p:nvGraphicFramePr>
            <p:xfrm>
              <a:off x="-7895667" y="-380778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54" t="-1754" r="-201754" b="-2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01754" t="-1754" r="-101754" b="-2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201754" t="-1754" r="-1754" b="-20175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54" t="-101754" r="-201754" b="-1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01754" t="-101754" r="-101754" b="-1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201754" t="-101754" r="-1754" b="-10175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54" t="-201754" r="-201754" b="-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01754" t="-201754" r="-101754" b="-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201754" t="-201754" r="-1754" b="-1754"/>
                          </a:stretch>
                        </a:blipFill>
                      </a:tcPr>
                    </a:tc>
                    <a:extLst>
                      <a:ext uri="{0D108BD9-81ED-4DB2-BD59-A6C34878D82A}">
                        <a16:rowId xmlns:a16="http://schemas.microsoft.com/office/drawing/2014/main" val="1378594924"/>
                      </a:ext>
                    </a:extLst>
                  </a:tr>
                </a:tbl>
              </a:graphicData>
            </a:graphic>
          </p:graphicFrame>
        </mc:Fallback>
      </mc:AlternateContent>
      <p:pic>
        <p:nvPicPr>
          <p:cNvPr id="206" name="図 205">
            <a:extLst>
              <a:ext uri="{FF2B5EF4-FFF2-40B4-BE49-F238E27FC236}">
                <a16:creationId xmlns:a16="http://schemas.microsoft.com/office/drawing/2014/main" id="{D987AD8A-F29B-893D-ABAD-021848459D33}"/>
              </a:ext>
            </a:extLst>
          </p:cNvPr>
          <p:cNvPicPr>
            <a:picLocks noChangeAspect="1"/>
          </p:cNvPicPr>
          <p:nvPr/>
        </p:nvPicPr>
        <p:blipFill>
          <a:blip r:embed="rId30"/>
          <a:stretch>
            <a:fillRect/>
          </a:stretch>
        </p:blipFill>
        <p:spPr>
          <a:xfrm>
            <a:off x="6468943" y="4221092"/>
            <a:ext cx="772200" cy="339300"/>
          </a:xfrm>
          <a:prstGeom prst="rect">
            <a:avLst/>
          </a:prstGeom>
        </p:spPr>
      </p:pic>
      <p:pic>
        <p:nvPicPr>
          <p:cNvPr id="218" name="図 217">
            <a:extLst>
              <a:ext uri="{FF2B5EF4-FFF2-40B4-BE49-F238E27FC236}">
                <a16:creationId xmlns:a16="http://schemas.microsoft.com/office/drawing/2014/main" id="{A3CDA1BA-803A-B110-3CD7-F26B48379E8C}"/>
              </a:ext>
            </a:extLst>
          </p:cNvPr>
          <p:cNvPicPr>
            <a:picLocks noChangeAspect="1"/>
          </p:cNvPicPr>
          <p:nvPr/>
        </p:nvPicPr>
        <p:blipFill>
          <a:blip r:embed="rId31"/>
          <a:stretch>
            <a:fillRect/>
          </a:stretch>
        </p:blipFill>
        <p:spPr>
          <a:xfrm>
            <a:off x="10051910" y="2026885"/>
            <a:ext cx="356375" cy="1093285"/>
          </a:xfrm>
          <a:prstGeom prst="rect">
            <a:avLst/>
          </a:prstGeom>
        </p:spPr>
      </p:pic>
      <p:cxnSp>
        <p:nvCxnSpPr>
          <p:cNvPr id="235" name="直線コネクタ 234">
            <a:extLst>
              <a:ext uri="{FF2B5EF4-FFF2-40B4-BE49-F238E27FC236}">
                <a16:creationId xmlns:a16="http://schemas.microsoft.com/office/drawing/2014/main" id="{100DF2E9-3244-317B-628D-0BF3EF100B46}"/>
              </a:ext>
            </a:extLst>
          </p:cNvPr>
          <p:cNvCxnSpPr>
            <a:cxnSpLocks/>
          </p:cNvCxnSpPr>
          <p:nvPr/>
        </p:nvCxnSpPr>
        <p:spPr>
          <a:xfrm>
            <a:off x="1222462" y="3163868"/>
            <a:ext cx="4325431" cy="0"/>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23BE8DE7-0496-55EE-D78E-E7B7FECE47AB}"/>
              </a:ext>
            </a:extLst>
          </p:cNvPr>
          <p:cNvCxnSpPr>
            <a:cxnSpLocks/>
          </p:cNvCxnSpPr>
          <p:nvPr/>
        </p:nvCxnSpPr>
        <p:spPr>
          <a:xfrm>
            <a:off x="6296690" y="3163868"/>
            <a:ext cx="4310245" cy="0"/>
          </a:xfrm>
          <a:prstGeom prst="line">
            <a:avLst/>
          </a:prstGeom>
          <a:ln w="38100">
            <a:solidFill>
              <a:schemeClr val="tx2"/>
            </a:solidFill>
            <a:prstDash val="dash"/>
          </a:ln>
        </p:spPr>
        <p:style>
          <a:lnRef idx="2">
            <a:schemeClr val="accent1"/>
          </a:lnRef>
          <a:fillRef idx="0">
            <a:schemeClr val="accent1"/>
          </a:fillRef>
          <a:effectRef idx="1">
            <a:schemeClr val="accent1"/>
          </a:effectRef>
          <a:fontRef idx="minor">
            <a:schemeClr val="tx1"/>
          </a:fontRef>
        </p:style>
      </p:cxnSp>
      <p:pic>
        <p:nvPicPr>
          <p:cNvPr id="244" name="図 243">
            <a:extLst>
              <a:ext uri="{FF2B5EF4-FFF2-40B4-BE49-F238E27FC236}">
                <a16:creationId xmlns:a16="http://schemas.microsoft.com/office/drawing/2014/main" id="{883A45D4-039A-64B1-7DF9-0FC2A1DDECC9}"/>
              </a:ext>
            </a:extLst>
          </p:cNvPr>
          <p:cNvPicPr>
            <a:picLocks noChangeAspect="1"/>
          </p:cNvPicPr>
          <p:nvPr/>
        </p:nvPicPr>
        <p:blipFill>
          <a:blip r:embed="rId32"/>
          <a:stretch>
            <a:fillRect/>
          </a:stretch>
        </p:blipFill>
        <p:spPr>
          <a:xfrm>
            <a:off x="4951179" y="2063789"/>
            <a:ext cx="325256" cy="997818"/>
          </a:xfrm>
          <a:prstGeom prst="rect">
            <a:avLst/>
          </a:prstGeom>
        </p:spPr>
      </p:pic>
      <p:grpSp>
        <p:nvGrpSpPr>
          <p:cNvPr id="270" name="グループ化 269">
            <a:extLst>
              <a:ext uri="{FF2B5EF4-FFF2-40B4-BE49-F238E27FC236}">
                <a16:creationId xmlns:a16="http://schemas.microsoft.com/office/drawing/2014/main" id="{8C8F495E-2F27-1AFB-F8A7-97C6FACC4C77}"/>
              </a:ext>
            </a:extLst>
          </p:cNvPr>
          <p:cNvGrpSpPr/>
          <p:nvPr/>
        </p:nvGrpSpPr>
        <p:grpSpPr>
          <a:xfrm>
            <a:off x="1362574" y="4010429"/>
            <a:ext cx="2576527" cy="770014"/>
            <a:chOff x="738026" y="3883342"/>
            <a:chExt cx="3341333" cy="998582"/>
          </a:xfrm>
        </p:grpSpPr>
        <p:pic>
          <p:nvPicPr>
            <p:cNvPr id="240" name="図 239">
              <a:extLst>
                <a:ext uri="{FF2B5EF4-FFF2-40B4-BE49-F238E27FC236}">
                  <a16:creationId xmlns:a16="http://schemas.microsoft.com/office/drawing/2014/main" id="{AF9C9157-2C91-03E6-7FCA-9FBC54FDBCE2}"/>
                </a:ext>
              </a:extLst>
            </p:cNvPr>
            <p:cNvPicPr>
              <a:picLocks noChangeAspect="1"/>
            </p:cNvPicPr>
            <p:nvPr/>
          </p:nvPicPr>
          <p:blipFill>
            <a:blip r:embed="rId33"/>
            <a:stretch>
              <a:fillRect/>
            </a:stretch>
          </p:blipFill>
          <p:spPr>
            <a:xfrm>
              <a:off x="2093741" y="3883342"/>
              <a:ext cx="958385" cy="963956"/>
            </a:xfrm>
            <a:prstGeom prst="rect">
              <a:avLst/>
            </a:prstGeom>
          </p:spPr>
        </p:pic>
        <p:pic>
          <p:nvPicPr>
            <p:cNvPr id="205" name="図 204">
              <a:extLst>
                <a:ext uri="{FF2B5EF4-FFF2-40B4-BE49-F238E27FC236}">
                  <a16:creationId xmlns:a16="http://schemas.microsoft.com/office/drawing/2014/main" id="{103455EA-8DA7-2AC0-39A9-DE29D226825E}"/>
                </a:ext>
              </a:extLst>
            </p:cNvPr>
            <p:cNvPicPr>
              <a:picLocks noChangeAspect="1"/>
            </p:cNvPicPr>
            <p:nvPr/>
          </p:nvPicPr>
          <p:blipFill>
            <a:blip r:embed="rId34"/>
            <a:stretch>
              <a:fillRect/>
            </a:stretch>
          </p:blipFill>
          <p:spPr>
            <a:xfrm>
              <a:off x="738026" y="4163054"/>
              <a:ext cx="1047410" cy="460226"/>
            </a:xfrm>
            <a:prstGeom prst="rect">
              <a:avLst/>
            </a:prstGeom>
          </p:spPr>
        </p:pic>
        <p:pic>
          <p:nvPicPr>
            <p:cNvPr id="217" name="図 216">
              <a:extLst>
                <a:ext uri="{FF2B5EF4-FFF2-40B4-BE49-F238E27FC236}">
                  <a16:creationId xmlns:a16="http://schemas.microsoft.com/office/drawing/2014/main" id="{F6D9355F-8443-8D5C-FA21-ABBDA244E540}"/>
                </a:ext>
              </a:extLst>
            </p:cNvPr>
            <p:cNvPicPr>
              <a:picLocks noChangeAspect="1"/>
            </p:cNvPicPr>
            <p:nvPr/>
          </p:nvPicPr>
          <p:blipFill>
            <a:blip r:embed="rId32"/>
            <a:stretch>
              <a:fillRect/>
            </a:stretch>
          </p:blipFill>
          <p:spPr>
            <a:xfrm>
              <a:off x="3419914" y="3884106"/>
              <a:ext cx="325256" cy="997818"/>
            </a:xfrm>
            <a:prstGeom prst="rect">
              <a:avLst/>
            </a:prstGeom>
          </p:spPr>
        </p:pic>
        <mc:AlternateContent xmlns:mc="http://schemas.openxmlformats.org/markup-compatibility/2006" xmlns:a14="http://schemas.microsoft.com/office/drawing/2010/main">
          <mc:Choice Requires="a14">
            <p:sp>
              <p:nvSpPr>
                <p:cNvPr id="261" name="テキスト ボックス 260">
                  <a:extLst>
                    <a:ext uri="{FF2B5EF4-FFF2-40B4-BE49-F238E27FC236}">
                      <a16:creationId xmlns:a16="http://schemas.microsoft.com/office/drawing/2014/main" id="{881C3D2C-EA86-760C-4923-7C155DECDE34}"/>
                    </a:ext>
                  </a:extLst>
                </p:cNvPr>
                <p:cNvSpPr txBox="1"/>
                <p:nvPr/>
              </p:nvSpPr>
              <p:spPr>
                <a:xfrm>
                  <a:off x="1855989"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xmlns="">
            <p:sp>
              <p:nvSpPr>
                <p:cNvPr id="261" name="テキスト ボックス 260">
                  <a:extLst>
                    <a:ext uri="{FF2B5EF4-FFF2-40B4-BE49-F238E27FC236}">
                      <a16:creationId xmlns:a16="http://schemas.microsoft.com/office/drawing/2014/main" id="{44158C10-2185-D132-EEF9-E3C714B12E79}"/>
                    </a:ext>
                  </a:extLst>
                </p:cNvPr>
                <p:cNvSpPr txBox="1">
                  <a:spLocks noRot="1" noChangeAspect="1" noMove="1" noResize="1" noEditPoints="1" noAdjustHandles="1" noChangeArrowheads="1" noChangeShapeType="1" noTextEdit="1"/>
                </p:cNvSpPr>
                <p:nvPr/>
              </p:nvSpPr>
              <p:spPr>
                <a:xfrm>
                  <a:off x="1855989" y="4186201"/>
                  <a:ext cx="218008" cy="276999"/>
                </a:xfrm>
                <a:prstGeom prst="rect">
                  <a:avLst/>
                </a:prstGeom>
                <a:blipFill>
                  <a:blip r:embed="rId44"/>
                  <a:stretch>
                    <a:fillRect l="-35714" r="-35714" b="-2777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2" name="テキスト ボックス 261">
                  <a:extLst>
                    <a:ext uri="{FF2B5EF4-FFF2-40B4-BE49-F238E27FC236}">
                      <a16:creationId xmlns:a16="http://schemas.microsoft.com/office/drawing/2014/main" id="{B11AF0C8-5CB1-F256-9607-A132F4197E2E}"/>
                    </a:ext>
                  </a:extLst>
                </p:cNvPr>
                <p:cNvSpPr txBox="1"/>
                <p:nvPr/>
              </p:nvSpPr>
              <p:spPr>
                <a:xfrm>
                  <a:off x="3133788"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2" name="テキスト ボックス 261">
                  <a:extLst>
                    <a:ext uri="{FF2B5EF4-FFF2-40B4-BE49-F238E27FC236}">
                      <a16:creationId xmlns:a16="http://schemas.microsoft.com/office/drawing/2014/main" id="{B11AF0C8-5CB1-F256-9607-A132F4197E2E}"/>
                    </a:ext>
                  </a:extLst>
                </p:cNvPr>
                <p:cNvSpPr txBox="1">
                  <a:spLocks noRot="1" noChangeAspect="1" noMove="1" noResize="1" noEditPoints="1" noAdjustHandles="1" noChangeArrowheads="1" noChangeShapeType="1" noTextEdit="1"/>
                </p:cNvSpPr>
                <p:nvPr/>
              </p:nvSpPr>
              <p:spPr>
                <a:xfrm>
                  <a:off x="3133788" y="4186201"/>
                  <a:ext cx="218008" cy="276999"/>
                </a:xfrm>
                <a:prstGeom prst="rect">
                  <a:avLst/>
                </a:prstGeom>
                <a:blipFill>
                  <a:blip r:embed="rId45"/>
                  <a:stretch>
                    <a:fillRect l="-35714" r="-42857"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7" name="テキスト ボックス 266">
                  <a:extLst>
                    <a:ext uri="{FF2B5EF4-FFF2-40B4-BE49-F238E27FC236}">
                      <a16:creationId xmlns:a16="http://schemas.microsoft.com/office/drawing/2014/main" id="{932B864E-D45C-1B5B-8C3A-86867417386E}"/>
                    </a:ext>
                  </a:extLst>
                </p:cNvPr>
                <p:cNvSpPr txBox="1"/>
                <p:nvPr/>
              </p:nvSpPr>
              <p:spPr>
                <a:xfrm>
                  <a:off x="3853335" y="4186201"/>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7" name="テキスト ボックス 266">
                  <a:extLst>
                    <a:ext uri="{FF2B5EF4-FFF2-40B4-BE49-F238E27FC236}">
                      <a16:creationId xmlns:a16="http://schemas.microsoft.com/office/drawing/2014/main" id="{932B864E-D45C-1B5B-8C3A-86867417386E}"/>
                    </a:ext>
                  </a:extLst>
                </p:cNvPr>
                <p:cNvSpPr txBox="1">
                  <a:spLocks noRot="1" noChangeAspect="1" noMove="1" noResize="1" noEditPoints="1" noAdjustHandles="1" noChangeArrowheads="1" noChangeShapeType="1" noTextEdit="1"/>
                </p:cNvSpPr>
                <p:nvPr/>
              </p:nvSpPr>
              <p:spPr>
                <a:xfrm>
                  <a:off x="3853335" y="4186201"/>
                  <a:ext cx="226024" cy="276999"/>
                </a:xfrm>
                <a:prstGeom prst="rect">
                  <a:avLst/>
                </a:prstGeom>
                <a:blipFill>
                  <a:blip r:embed="rId46"/>
                  <a:stretch>
                    <a:fillRect l="-26667" r="-26667" b="-29412"/>
                  </a:stretch>
                </a:blipFill>
              </p:spPr>
              <p:txBody>
                <a:bodyPr/>
                <a:lstStyle/>
                <a:p>
                  <a:r>
                    <a:rPr lang="ja-JP" altLang="en-US">
                      <a:noFill/>
                    </a:rPr>
                    <a:t> </a:t>
                  </a:r>
                </a:p>
              </p:txBody>
            </p:sp>
          </mc:Fallback>
        </mc:AlternateContent>
      </p:grpSp>
      <p:sp>
        <p:nvSpPr>
          <p:cNvPr id="268" name="テキスト ボックス 267">
            <a:extLst>
              <a:ext uri="{FF2B5EF4-FFF2-40B4-BE49-F238E27FC236}">
                <a16:creationId xmlns:a16="http://schemas.microsoft.com/office/drawing/2014/main" id="{122B4918-71B9-7A09-A3F2-203F629FFAC9}"/>
              </a:ext>
            </a:extLst>
          </p:cNvPr>
          <p:cNvSpPr txBox="1"/>
          <p:nvPr/>
        </p:nvSpPr>
        <p:spPr>
          <a:xfrm>
            <a:off x="1365420"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269" name="テキスト ボックス 268">
            <a:extLst>
              <a:ext uri="{FF2B5EF4-FFF2-40B4-BE49-F238E27FC236}">
                <a16:creationId xmlns:a16="http://schemas.microsoft.com/office/drawing/2014/main" id="{9E0F1F8B-A033-A189-5B6C-10660E381471}"/>
              </a:ext>
            </a:extLst>
          </p:cNvPr>
          <p:cNvSpPr txBox="1"/>
          <p:nvPr/>
        </p:nvSpPr>
        <p:spPr>
          <a:xfrm>
            <a:off x="1365420"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219" name="図 218">
            <a:extLst>
              <a:ext uri="{FF2B5EF4-FFF2-40B4-BE49-F238E27FC236}">
                <a16:creationId xmlns:a16="http://schemas.microsoft.com/office/drawing/2014/main" id="{20679586-9E83-CCC2-EAAF-14173BF6A0E2}"/>
              </a:ext>
            </a:extLst>
          </p:cNvPr>
          <p:cNvPicPr>
            <a:picLocks noChangeAspect="1"/>
          </p:cNvPicPr>
          <p:nvPr/>
        </p:nvPicPr>
        <p:blipFill>
          <a:blip r:embed="rId47"/>
          <a:stretch>
            <a:fillRect/>
          </a:stretch>
        </p:blipFill>
        <p:spPr>
          <a:xfrm>
            <a:off x="7559299" y="3992982"/>
            <a:ext cx="765028" cy="765028"/>
          </a:xfrm>
          <a:prstGeom prst="rect">
            <a:avLst/>
          </a:prstGeom>
        </p:spPr>
      </p:pic>
      <p:grpSp>
        <p:nvGrpSpPr>
          <p:cNvPr id="278" name="グループ化 277">
            <a:extLst>
              <a:ext uri="{FF2B5EF4-FFF2-40B4-BE49-F238E27FC236}">
                <a16:creationId xmlns:a16="http://schemas.microsoft.com/office/drawing/2014/main" id="{E18E9960-0726-E395-000E-6CA868A32CF1}"/>
              </a:ext>
            </a:extLst>
          </p:cNvPr>
          <p:cNvGrpSpPr/>
          <p:nvPr/>
        </p:nvGrpSpPr>
        <p:grpSpPr>
          <a:xfrm>
            <a:off x="4083071" y="3819249"/>
            <a:ext cx="1230561" cy="937378"/>
            <a:chOff x="5110498" y="5443168"/>
            <a:chExt cx="1230561" cy="937378"/>
          </a:xfrm>
        </p:grpSpPr>
        <p:sp>
          <p:nvSpPr>
            <p:cNvPr id="275" name="四角形吹き出し 274">
              <a:extLst>
                <a:ext uri="{FF2B5EF4-FFF2-40B4-BE49-F238E27FC236}">
                  <a16:creationId xmlns:a16="http://schemas.microsoft.com/office/drawing/2014/main" id="{C06A282F-8E9B-75F5-CF7A-DE693145D972}"/>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柱 220">
              <a:extLst>
                <a:ext uri="{FF2B5EF4-FFF2-40B4-BE49-F238E27FC236}">
                  <a16:creationId xmlns:a16="http://schemas.microsoft.com/office/drawing/2014/main" id="{291FC824-08D6-BAA1-F8A3-1680A03293FA}"/>
                </a:ext>
              </a:extLst>
            </p:cNvPr>
            <p:cNvSpPr/>
            <p:nvPr/>
          </p:nvSpPr>
          <p:spPr>
            <a:xfrm>
              <a:off x="5923226" y="5791920"/>
              <a:ext cx="253701" cy="210984"/>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4" name="円柱 223">
              <a:extLst>
                <a:ext uri="{FF2B5EF4-FFF2-40B4-BE49-F238E27FC236}">
                  <a16:creationId xmlns:a16="http://schemas.microsoft.com/office/drawing/2014/main" id="{3FB94327-6483-A340-AF79-4A5B11AC5101}"/>
                </a:ext>
              </a:extLst>
            </p:cNvPr>
            <p:cNvSpPr/>
            <p:nvPr/>
          </p:nvSpPr>
          <p:spPr>
            <a:xfrm>
              <a:off x="5597240" y="5834670"/>
              <a:ext cx="253703" cy="1682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7" name="円柱 226">
              <a:extLst>
                <a:ext uri="{FF2B5EF4-FFF2-40B4-BE49-F238E27FC236}">
                  <a16:creationId xmlns:a16="http://schemas.microsoft.com/office/drawing/2014/main" id="{96C91E4C-7459-E11B-38A2-A822574F597E}"/>
                </a:ext>
              </a:extLst>
            </p:cNvPr>
            <p:cNvSpPr/>
            <p:nvPr/>
          </p:nvSpPr>
          <p:spPr>
            <a:xfrm>
              <a:off x="5262737" y="5790040"/>
              <a:ext cx="253701" cy="21286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9" name="グラフィックス 248" descr="硬貨 枠線">
              <a:extLst>
                <a:ext uri="{FF2B5EF4-FFF2-40B4-BE49-F238E27FC236}">
                  <a16:creationId xmlns:a16="http://schemas.microsoft.com/office/drawing/2014/main" id="{F7166A24-7D70-23DE-D228-EA1EDA9EB2F0}"/>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250" name="グラフィックス 249" descr="建設作業員男性 枠線">
              <a:extLst>
                <a:ext uri="{FF2B5EF4-FFF2-40B4-BE49-F238E27FC236}">
                  <a16:creationId xmlns:a16="http://schemas.microsoft.com/office/drawing/2014/main" id="{FC89CD46-D912-E3FD-E7AC-8A5AC20A215A}"/>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55838" y="6001095"/>
              <a:ext cx="305044" cy="305044"/>
            </a:xfrm>
            <a:prstGeom prst="rect">
              <a:avLst/>
            </a:prstGeom>
          </p:spPr>
        </p:pic>
        <p:pic>
          <p:nvPicPr>
            <p:cNvPr id="274" name="グラフィックス 273" descr="手のひらと植物 単色塗りつぶし">
              <a:extLst>
                <a:ext uri="{FF2B5EF4-FFF2-40B4-BE49-F238E27FC236}">
                  <a16:creationId xmlns:a16="http://schemas.microsoft.com/office/drawing/2014/main" id="{EB891D16-1DEF-E97E-DC56-722A88A8E635}"/>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86223" y="6017778"/>
              <a:ext cx="284426" cy="284426"/>
            </a:xfrm>
            <a:prstGeom prst="rect">
              <a:avLst/>
            </a:prstGeom>
          </p:spPr>
        </p:pic>
      </p:grpSp>
      <p:sp>
        <p:nvSpPr>
          <p:cNvPr id="51" name="テキスト ボックス 50">
            <a:extLst>
              <a:ext uri="{FF2B5EF4-FFF2-40B4-BE49-F238E27FC236}">
                <a16:creationId xmlns:a16="http://schemas.microsoft.com/office/drawing/2014/main" id="{51F10077-96B5-476E-AC80-B679B46C59C4}"/>
              </a:ext>
            </a:extLst>
          </p:cNvPr>
          <p:cNvSpPr txBox="1"/>
          <p:nvPr/>
        </p:nvSpPr>
        <p:spPr>
          <a:xfrm>
            <a:off x="6448917"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39EC2939-D80F-0578-C23E-54BD42D80571}"/>
              </a:ext>
            </a:extLst>
          </p:cNvPr>
          <p:cNvSpPr txBox="1"/>
          <p:nvPr/>
        </p:nvSpPr>
        <p:spPr>
          <a:xfrm>
            <a:off x="6496942"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62" name="図 61">
            <a:extLst>
              <a:ext uri="{FF2B5EF4-FFF2-40B4-BE49-F238E27FC236}">
                <a16:creationId xmlns:a16="http://schemas.microsoft.com/office/drawing/2014/main" id="{1B8AAB90-158C-7CD9-7372-9A476F577858}"/>
              </a:ext>
            </a:extLst>
          </p:cNvPr>
          <p:cNvPicPr>
            <a:picLocks noChangeAspect="1"/>
          </p:cNvPicPr>
          <p:nvPr/>
        </p:nvPicPr>
        <p:blipFill>
          <a:blip r:embed="rId31"/>
          <a:stretch>
            <a:fillRect/>
          </a:stretch>
        </p:blipFill>
        <p:spPr>
          <a:xfrm>
            <a:off x="8642482" y="3991210"/>
            <a:ext cx="249952" cy="766800"/>
          </a:xfrm>
          <a:prstGeom prst="rect">
            <a:avLst/>
          </a:prstGeom>
        </p:spPr>
      </p:pic>
      <mc:AlternateContent xmlns:mc="http://schemas.openxmlformats.org/markup-compatibility/2006">
        <mc:Choice xmlns:a14="http://schemas.microsoft.com/office/drawing/2010/main" Requires="a14">
          <p:sp>
            <p:nvSpPr>
              <p:cNvPr id="63" name="テキスト ボックス 62">
                <a:extLst>
                  <a:ext uri="{FF2B5EF4-FFF2-40B4-BE49-F238E27FC236}">
                    <a16:creationId xmlns:a16="http://schemas.microsoft.com/office/drawing/2014/main" id="{6EEC628B-8496-A291-93B8-82E2B65E7D75}"/>
                  </a:ext>
                </a:extLst>
              </p:cNvPr>
              <p:cNvSpPr txBox="1"/>
              <p:nvPr/>
            </p:nvSpPr>
            <p:spPr>
              <a:xfrm>
                <a:off x="7334950"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3" name="テキスト ボックス 62">
                <a:extLst>
                  <a:ext uri="{FF2B5EF4-FFF2-40B4-BE49-F238E27FC236}">
                    <a16:creationId xmlns:a16="http://schemas.microsoft.com/office/drawing/2014/main" id="{6EEC628B-8496-A291-93B8-82E2B65E7D75}"/>
                  </a:ext>
                </a:extLst>
              </p:cNvPr>
              <p:cNvSpPr txBox="1">
                <a:spLocks noRot="1" noChangeAspect="1" noMove="1" noResize="1" noEditPoints="1" noAdjustHandles="1" noChangeArrowheads="1" noChangeShapeType="1" noTextEdit="1"/>
              </p:cNvSpPr>
              <p:nvPr/>
            </p:nvSpPr>
            <p:spPr>
              <a:xfrm>
                <a:off x="7334950" y="4233267"/>
                <a:ext cx="168108" cy="213596"/>
              </a:xfrm>
              <a:prstGeom prst="rect">
                <a:avLst/>
              </a:prstGeom>
              <a:blipFill>
                <a:blip r:embed="rId54"/>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4" name="テキスト ボックス 63">
                <a:extLst>
                  <a:ext uri="{FF2B5EF4-FFF2-40B4-BE49-F238E27FC236}">
                    <a16:creationId xmlns:a16="http://schemas.microsoft.com/office/drawing/2014/main" id="{45380A95-D890-BE28-46E6-45299257D8C5}"/>
                  </a:ext>
                </a:extLst>
              </p:cNvPr>
              <p:cNvSpPr txBox="1"/>
              <p:nvPr/>
            </p:nvSpPr>
            <p:spPr>
              <a:xfrm>
                <a:off x="8387231"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4" name="テキスト ボックス 63">
                <a:extLst>
                  <a:ext uri="{FF2B5EF4-FFF2-40B4-BE49-F238E27FC236}">
                    <a16:creationId xmlns:a16="http://schemas.microsoft.com/office/drawing/2014/main" id="{45380A95-D890-BE28-46E6-45299257D8C5}"/>
                  </a:ext>
                </a:extLst>
              </p:cNvPr>
              <p:cNvSpPr txBox="1">
                <a:spLocks noRot="1" noChangeAspect="1" noMove="1" noResize="1" noEditPoints="1" noAdjustHandles="1" noChangeArrowheads="1" noChangeShapeType="1" noTextEdit="1"/>
              </p:cNvSpPr>
              <p:nvPr/>
            </p:nvSpPr>
            <p:spPr>
              <a:xfrm>
                <a:off x="8387231" y="4233267"/>
                <a:ext cx="168108" cy="213596"/>
              </a:xfrm>
              <a:prstGeom prst="rect">
                <a:avLst/>
              </a:prstGeom>
              <a:blipFill>
                <a:blip r:embed="rId54"/>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5" name="テキスト ボックス 64">
                <a:extLst>
                  <a:ext uri="{FF2B5EF4-FFF2-40B4-BE49-F238E27FC236}">
                    <a16:creationId xmlns:a16="http://schemas.microsoft.com/office/drawing/2014/main" id="{198803E7-4794-3DF7-2CF3-E089C64C3638}"/>
                  </a:ext>
                </a:extLst>
              </p:cNvPr>
              <p:cNvSpPr txBox="1"/>
              <p:nvPr/>
            </p:nvSpPr>
            <p:spPr>
              <a:xfrm>
                <a:off x="8991424" y="4233267"/>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5" name="テキスト ボックス 64">
                <a:extLst>
                  <a:ext uri="{FF2B5EF4-FFF2-40B4-BE49-F238E27FC236}">
                    <a16:creationId xmlns:a16="http://schemas.microsoft.com/office/drawing/2014/main" id="{198803E7-4794-3DF7-2CF3-E089C64C3638}"/>
                  </a:ext>
                </a:extLst>
              </p:cNvPr>
              <p:cNvSpPr txBox="1">
                <a:spLocks noRot="1" noChangeAspect="1" noMove="1" noResize="1" noEditPoints="1" noAdjustHandles="1" noChangeArrowheads="1" noChangeShapeType="1" noTextEdit="1"/>
              </p:cNvSpPr>
              <p:nvPr/>
            </p:nvSpPr>
            <p:spPr>
              <a:xfrm>
                <a:off x="8991424" y="4233267"/>
                <a:ext cx="174289" cy="213596"/>
              </a:xfrm>
              <a:prstGeom prst="rect">
                <a:avLst/>
              </a:prstGeom>
              <a:blipFill>
                <a:blip r:embed="rId55"/>
                <a:stretch>
                  <a:fillRect l="-35714" r="-28571" b="-29412"/>
                </a:stretch>
              </a:blipFill>
            </p:spPr>
            <p:txBody>
              <a:bodyPr/>
              <a:lstStyle/>
              <a:p>
                <a:r>
                  <a:rPr lang="ja-JP" altLang="en-US">
                    <a:noFill/>
                  </a:rPr>
                  <a:t> </a:t>
                </a:r>
              </a:p>
            </p:txBody>
          </p:sp>
        </mc:Fallback>
      </mc:AlternateContent>
      <p:grpSp>
        <p:nvGrpSpPr>
          <p:cNvPr id="222" name="グループ化 221">
            <a:extLst>
              <a:ext uri="{FF2B5EF4-FFF2-40B4-BE49-F238E27FC236}">
                <a16:creationId xmlns:a16="http://schemas.microsoft.com/office/drawing/2014/main" id="{2DF17E41-CE91-152C-BBD1-4A1BF8DF945C}"/>
              </a:ext>
            </a:extLst>
          </p:cNvPr>
          <p:cNvGrpSpPr/>
          <p:nvPr/>
        </p:nvGrpSpPr>
        <p:grpSpPr>
          <a:xfrm>
            <a:off x="-4707973" y="8507166"/>
            <a:ext cx="5049015" cy="2898314"/>
            <a:chOff x="-1373975" y="6845355"/>
            <a:chExt cx="5049015" cy="2898314"/>
          </a:xfrm>
        </p:grpSpPr>
        <p:sp>
          <p:nvSpPr>
            <p:cNvPr id="104" name="正方形/長方形 103">
              <a:extLst>
                <a:ext uri="{FF2B5EF4-FFF2-40B4-BE49-F238E27FC236}">
                  <a16:creationId xmlns:a16="http://schemas.microsoft.com/office/drawing/2014/main" id="{40AFF47E-9721-8345-22D9-86A9F5E73DF4}"/>
                </a:ext>
              </a:extLst>
            </p:cNvPr>
            <p:cNvSpPr/>
            <p:nvPr/>
          </p:nvSpPr>
          <p:spPr>
            <a:xfrm>
              <a:off x="2450912" y="6845355"/>
              <a:ext cx="956930" cy="1339702"/>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F004DBAC-5658-B0B4-BDD5-67E84EF95B20}"/>
                </a:ext>
              </a:extLst>
            </p:cNvPr>
            <p:cNvSpPr/>
            <p:nvPr/>
          </p:nvSpPr>
          <p:spPr>
            <a:xfrm>
              <a:off x="-759206" y="6845355"/>
              <a:ext cx="671418" cy="2041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a:extLst>
                <a:ext uri="{FF2B5EF4-FFF2-40B4-BE49-F238E27FC236}">
                  <a16:creationId xmlns:a16="http://schemas.microsoft.com/office/drawing/2014/main" id="{34656EF9-F75E-AA14-6E50-49DB6D7ECCAC}"/>
                </a:ext>
              </a:extLst>
            </p:cNvPr>
            <p:cNvSpPr/>
            <p:nvPr/>
          </p:nvSpPr>
          <p:spPr>
            <a:xfrm>
              <a:off x="1053107" y="8185057"/>
              <a:ext cx="671418" cy="701749"/>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4" name="直線コネクタ 203">
              <a:extLst>
                <a:ext uri="{FF2B5EF4-FFF2-40B4-BE49-F238E27FC236}">
                  <a16:creationId xmlns:a16="http://schemas.microsoft.com/office/drawing/2014/main" id="{659C8F63-9580-726C-391B-C21F4F4A9D4A}"/>
                </a:ext>
              </a:extLst>
            </p:cNvPr>
            <p:cNvCxnSpPr>
              <a:cxnSpLocks/>
            </p:cNvCxnSpPr>
            <p:nvPr/>
          </p:nvCxnSpPr>
          <p:spPr>
            <a:xfrm>
              <a:off x="-1373975" y="8886806"/>
              <a:ext cx="5029791" cy="0"/>
            </a:xfrm>
            <a:prstGeom prst="line">
              <a:avLst/>
            </a:prstGeom>
            <a:ln w="38100"/>
          </p:spPr>
          <p:style>
            <a:lnRef idx="2">
              <a:schemeClr val="dk1"/>
            </a:lnRef>
            <a:fillRef idx="0">
              <a:schemeClr val="dk1"/>
            </a:fillRef>
            <a:effectRef idx="1">
              <a:schemeClr val="dk1"/>
            </a:effectRef>
            <a:fontRef idx="minor">
              <a:schemeClr val="tx1"/>
            </a:fontRef>
          </p:style>
        </p:cxnSp>
        <p:pic>
          <p:nvPicPr>
            <p:cNvPr id="208" name="グラフィックス 207" descr="ハイキング 単色塗りつぶし">
              <a:extLst>
                <a:ext uri="{FF2B5EF4-FFF2-40B4-BE49-F238E27FC236}">
                  <a16:creationId xmlns:a16="http://schemas.microsoft.com/office/drawing/2014/main" id="{374F39DC-B527-10E0-8B4E-E2C923AAD73D}"/>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481124" y="8315879"/>
              <a:ext cx="571983" cy="570927"/>
            </a:xfrm>
            <a:prstGeom prst="rect">
              <a:avLst/>
            </a:prstGeom>
          </p:spPr>
        </p:pic>
        <p:pic>
          <p:nvPicPr>
            <p:cNvPr id="209" name="グラフィックス 208" descr="ハイキング 単色塗りつぶし">
              <a:extLst>
                <a:ext uri="{FF2B5EF4-FFF2-40B4-BE49-F238E27FC236}">
                  <a16:creationId xmlns:a16="http://schemas.microsoft.com/office/drawing/2014/main" id="{53CB9244-B19F-0A50-DB93-1977BFE26F90}"/>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373975" y="8305283"/>
              <a:ext cx="571983" cy="592118"/>
            </a:xfrm>
            <a:prstGeom prst="rect">
              <a:avLst/>
            </a:prstGeom>
          </p:spPr>
        </p:pic>
        <p:sp>
          <p:nvSpPr>
            <p:cNvPr id="211" name="テキスト ボックス 210">
              <a:extLst>
                <a:ext uri="{FF2B5EF4-FFF2-40B4-BE49-F238E27FC236}">
                  <a16:creationId xmlns:a16="http://schemas.microsoft.com/office/drawing/2014/main" id="{6E9C7435-AE50-18B9-0D59-3B511D6AB2A2}"/>
                </a:ext>
              </a:extLst>
            </p:cNvPr>
            <p:cNvSpPr txBox="1"/>
            <p:nvPr/>
          </p:nvSpPr>
          <p:spPr>
            <a:xfrm>
              <a:off x="444112" y="9002603"/>
              <a:ext cx="159530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With-COVID</a:t>
              </a:r>
            </a:p>
            <a:p>
              <a:pPr algn="ctr"/>
              <a:r>
                <a:rPr lang="en-US" altLang="ja-JP" sz="2000" dirty="0">
                  <a:latin typeface="Arial" panose="020B0604020202020204" pitchFamily="34" charset="0"/>
                  <a:cs typeface="Arial" panose="020B0604020202020204" pitchFamily="34" charset="0"/>
                </a:rPr>
                <a:t>Scenario</a:t>
              </a:r>
              <a:endParaRPr kumimoji="1" lang="ja-JP" altLang="en-US" sz="2000">
                <a:latin typeface="Arial" panose="020B0604020202020204" pitchFamily="34" charset="0"/>
                <a:cs typeface="Arial" panose="020B0604020202020204" pitchFamily="34" charset="0"/>
              </a:endParaRPr>
            </a:p>
          </p:txBody>
        </p:sp>
        <p:sp>
          <p:nvSpPr>
            <p:cNvPr id="212" name="テキスト ボックス 211">
              <a:extLst>
                <a:ext uri="{FF2B5EF4-FFF2-40B4-BE49-F238E27FC236}">
                  <a16:creationId xmlns:a16="http://schemas.microsoft.com/office/drawing/2014/main" id="{407B5701-55F1-4F9C-A6A0-F60055E1F8D0}"/>
                </a:ext>
              </a:extLst>
            </p:cNvPr>
            <p:cNvSpPr txBox="1"/>
            <p:nvPr/>
          </p:nvSpPr>
          <p:spPr>
            <a:xfrm>
              <a:off x="-1335402" y="9035783"/>
              <a:ext cx="1553630" cy="707886"/>
            </a:xfrm>
            <a:prstGeom prst="rect">
              <a:avLst/>
            </a:prstGeom>
            <a:noFill/>
          </p:spPr>
          <p:txBody>
            <a:bodyPr wrap="none" rtlCol="0">
              <a:spAutoFit/>
            </a:bodyPr>
            <a:lstStyle/>
            <a:p>
              <a:pPr algn="ctr"/>
              <a:r>
                <a:rPr kumimoji="1" lang="en-US" altLang="ja-JP" sz="2000" dirty="0">
                  <a:solidFill>
                    <a:schemeClr val="accent1"/>
                  </a:solidFill>
                  <a:latin typeface="Arial" panose="020B0604020202020204" pitchFamily="34" charset="0"/>
                  <a:cs typeface="Arial" panose="020B0604020202020204" pitchFamily="34" charset="0"/>
                </a:rPr>
                <a:t>Non-COVID</a:t>
              </a:r>
            </a:p>
            <a:p>
              <a:pPr algn="ctr"/>
              <a:r>
                <a:rPr kumimoji="1" lang="en-US" altLang="ja-JP" sz="2000" dirty="0">
                  <a:solidFill>
                    <a:schemeClr val="accent1"/>
                  </a:solidFill>
                  <a:latin typeface="Arial" panose="020B0604020202020204" pitchFamily="34" charset="0"/>
                  <a:cs typeface="Arial" panose="020B0604020202020204" pitchFamily="34" charset="0"/>
                </a:rPr>
                <a:t>Scenario</a:t>
              </a:r>
              <a:endParaRPr kumimoji="1" lang="ja-JP" altLang="en-US" sz="2000">
                <a:solidFill>
                  <a:schemeClr val="accent1"/>
                </a:solidFill>
                <a:latin typeface="Arial" panose="020B0604020202020204" pitchFamily="34" charset="0"/>
                <a:cs typeface="Arial" panose="020B0604020202020204" pitchFamily="34" charset="0"/>
              </a:endParaRPr>
            </a:p>
          </p:txBody>
        </p:sp>
        <p:sp>
          <p:nvSpPr>
            <p:cNvPr id="220" name="テキスト ボックス 219">
              <a:extLst>
                <a:ext uri="{FF2B5EF4-FFF2-40B4-BE49-F238E27FC236}">
                  <a16:creationId xmlns:a16="http://schemas.microsoft.com/office/drawing/2014/main" id="{FE4AF245-466C-80F6-4B1B-D8739A58ADB8}"/>
                </a:ext>
              </a:extLst>
            </p:cNvPr>
            <p:cNvSpPr txBox="1"/>
            <p:nvPr/>
          </p:nvSpPr>
          <p:spPr>
            <a:xfrm>
              <a:off x="2307358" y="9002603"/>
              <a:ext cx="1367682"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Impact of</a:t>
              </a:r>
            </a:p>
            <a:p>
              <a:pPr algn="ctr"/>
              <a:r>
                <a:rPr lang="en-US" altLang="ja-JP" sz="2000" dirty="0">
                  <a:latin typeface="Arial" panose="020B0604020202020204" pitchFamily="34" charset="0"/>
                  <a:cs typeface="Arial" panose="020B0604020202020204" pitchFamily="34" charset="0"/>
                </a:rPr>
                <a:t>COVID-19</a:t>
              </a:r>
              <a:endParaRPr kumimoji="1" lang="ja-JP" altLang="en-US" sz="2000">
                <a:latin typeface="Arial" panose="020B0604020202020204" pitchFamily="34" charset="0"/>
                <a:cs typeface="Arial" panose="020B0604020202020204" pitchFamily="34" charset="0"/>
              </a:endParaRPr>
            </a:p>
          </p:txBody>
        </p:sp>
      </p:grpSp>
      <p:sp>
        <p:nvSpPr>
          <p:cNvPr id="225" name="正方形/長方形 224">
            <a:extLst>
              <a:ext uri="{FF2B5EF4-FFF2-40B4-BE49-F238E27FC236}">
                <a16:creationId xmlns:a16="http://schemas.microsoft.com/office/drawing/2014/main" id="{5CF56503-6F22-E65A-2A1F-361A4E26AD1B}"/>
              </a:ext>
            </a:extLst>
          </p:cNvPr>
          <p:cNvSpPr/>
          <p:nvPr/>
        </p:nvSpPr>
        <p:spPr>
          <a:xfrm>
            <a:off x="5145322" y="7527426"/>
            <a:ext cx="956930" cy="1339702"/>
          </a:xfrm>
          <a:prstGeom prst="rect">
            <a:avLst/>
          </a:prstGeom>
          <a:solidFill>
            <a:schemeClr val="accent2">
              <a:lumMod val="20000"/>
              <a:lumOff val="80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三角形 225">
            <a:extLst>
              <a:ext uri="{FF2B5EF4-FFF2-40B4-BE49-F238E27FC236}">
                <a16:creationId xmlns:a16="http://schemas.microsoft.com/office/drawing/2014/main" id="{93625806-8830-6F2B-4ACB-F6F2F57275CA}"/>
              </a:ext>
            </a:extLst>
          </p:cNvPr>
          <p:cNvSpPr/>
          <p:nvPr/>
        </p:nvSpPr>
        <p:spPr>
          <a:xfrm rot="10800000">
            <a:off x="-8508276" y="3782468"/>
            <a:ext cx="389528" cy="548960"/>
          </a:xfrm>
          <a:prstGeom prst="triangle">
            <a:avLst>
              <a:gd name="adj" fmla="val 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D2538FC0-C9F0-37CA-A710-0E0D84F1273C}"/>
              </a:ext>
            </a:extLst>
          </p:cNvPr>
          <p:cNvSpPr/>
          <p:nvPr/>
        </p:nvSpPr>
        <p:spPr>
          <a:xfrm>
            <a:off x="1935204" y="7527426"/>
            <a:ext cx="671418" cy="2041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正方形/長方形 230">
            <a:extLst>
              <a:ext uri="{FF2B5EF4-FFF2-40B4-BE49-F238E27FC236}">
                <a16:creationId xmlns:a16="http://schemas.microsoft.com/office/drawing/2014/main" id="{293E5FFE-DB97-03D8-47FD-88BFC5959268}"/>
              </a:ext>
            </a:extLst>
          </p:cNvPr>
          <p:cNvSpPr/>
          <p:nvPr/>
        </p:nvSpPr>
        <p:spPr>
          <a:xfrm>
            <a:off x="3747517" y="8867128"/>
            <a:ext cx="671418" cy="701749"/>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2" name="直線コネクタ 231">
            <a:extLst>
              <a:ext uri="{FF2B5EF4-FFF2-40B4-BE49-F238E27FC236}">
                <a16:creationId xmlns:a16="http://schemas.microsoft.com/office/drawing/2014/main" id="{3CC11002-AEC3-3D18-5A73-0EFF33F7474A}"/>
              </a:ext>
            </a:extLst>
          </p:cNvPr>
          <p:cNvCxnSpPr>
            <a:cxnSpLocks/>
          </p:cNvCxnSpPr>
          <p:nvPr/>
        </p:nvCxnSpPr>
        <p:spPr>
          <a:xfrm>
            <a:off x="1320435" y="9568877"/>
            <a:ext cx="5029791" cy="0"/>
          </a:xfrm>
          <a:prstGeom prst="line">
            <a:avLst/>
          </a:prstGeom>
          <a:ln w="38100"/>
        </p:spPr>
        <p:style>
          <a:lnRef idx="2">
            <a:schemeClr val="dk1"/>
          </a:lnRef>
          <a:fillRef idx="0">
            <a:schemeClr val="dk1"/>
          </a:fillRef>
          <a:effectRef idx="1">
            <a:schemeClr val="dk1"/>
          </a:effectRef>
          <a:fontRef idx="minor">
            <a:schemeClr val="tx1"/>
          </a:fontRef>
        </p:style>
      </p:cxnSp>
      <p:pic>
        <p:nvPicPr>
          <p:cNvPr id="233" name="グラフィックス 232" descr="ハイキング 単色塗りつぶし">
            <a:extLst>
              <a:ext uri="{FF2B5EF4-FFF2-40B4-BE49-F238E27FC236}">
                <a16:creationId xmlns:a16="http://schemas.microsoft.com/office/drawing/2014/main" id="{F8488FED-C410-5401-2A79-2CDCC3CA497D}"/>
              </a:ext>
            </a:extLst>
          </p:cNvPr>
          <p:cNvPicPr>
            <a:picLocks noChangeAspect="1"/>
          </p:cNvPicPr>
          <p:nvPr/>
        </p:nvPicPr>
        <p:blipFill>
          <a:blip r:embed="rId56">
            <a:extLst>
              <a:ext uri="{96DAC541-7B7A-43D3-8B79-37D633B846F1}">
                <asvg:svgBlip xmlns:asvg="http://schemas.microsoft.com/office/drawing/2016/SVG/main" r:embed="rId57"/>
              </a:ext>
            </a:extLst>
          </a:blip>
          <a:stretch>
            <a:fillRect/>
          </a:stretch>
        </p:blipFill>
        <p:spPr>
          <a:xfrm>
            <a:off x="3175534" y="8997950"/>
            <a:ext cx="571983" cy="570927"/>
          </a:xfrm>
          <a:prstGeom prst="rect">
            <a:avLst/>
          </a:prstGeom>
        </p:spPr>
      </p:pic>
      <p:pic>
        <p:nvPicPr>
          <p:cNvPr id="234" name="グラフィックス 233" descr="ハイキング 単色塗りつぶし">
            <a:extLst>
              <a:ext uri="{FF2B5EF4-FFF2-40B4-BE49-F238E27FC236}">
                <a16:creationId xmlns:a16="http://schemas.microsoft.com/office/drawing/2014/main" id="{1EECB07C-9BCD-A52A-5279-319DFF7D2A2A}"/>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320435" y="8987354"/>
            <a:ext cx="571983" cy="592118"/>
          </a:xfrm>
          <a:prstGeom prst="rect">
            <a:avLst/>
          </a:prstGeom>
        </p:spPr>
      </p:pic>
      <p:sp>
        <p:nvSpPr>
          <p:cNvPr id="241" name="テキスト ボックス 240">
            <a:extLst>
              <a:ext uri="{FF2B5EF4-FFF2-40B4-BE49-F238E27FC236}">
                <a16:creationId xmlns:a16="http://schemas.microsoft.com/office/drawing/2014/main" id="{2D1852B7-49FE-00C7-6B3E-3E7DA0AE988C}"/>
              </a:ext>
            </a:extLst>
          </p:cNvPr>
          <p:cNvSpPr txBox="1"/>
          <p:nvPr/>
        </p:nvSpPr>
        <p:spPr>
          <a:xfrm>
            <a:off x="3138522" y="9684674"/>
            <a:ext cx="159530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With-COVID</a:t>
            </a:r>
          </a:p>
          <a:p>
            <a:pPr algn="ctr"/>
            <a:r>
              <a:rPr lang="en-US" altLang="ja-JP" sz="2000" dirty="0">
                <a:latin typeface="Arial" panose="020B0604020202020204" pitchFamily="34" charset="0"/>
                <a:cs typeface="Arial" panose="020B0604020202020204" pitchFamily="34" charset="0"/>
              </a:rPr>
              <a:t>Scenario</a:t>
            </a:r>
            <a:endParaRPr kumimoji="1" lang="ja-JP" altLang="en-US" sz="2000">
              <a:latin typeface="Arial" panose="020B0604020202020204" pitchFamily="34" charset="0"/>
              <a:cs typeface="Arial" panose="020B0604020202020204" pitchFamily="34" charset="0"/>
            </a:endParaRPr>
          </a:p>
        </p:txBody>
      </p:sp>
      <p:sp>
        <p:nvSpPr>
          <p:cNvPr id="242" name="テキスト ボックス 241">
            <a:extLst>
              <a:ext uri="{FF2B5EF4-FFF2-40B4-BE49-F238E27FC236}">
                <a16:creationId xmlns:a16="http://schemas.microsoft.com/office/drawing/2014/main" id="{A1054DEF-FD09-6504-9AD6-3FE34A2FC5D5}"/>
              </a:ext>
            </a:extLst>
          </p:cNvPr>
          <p:cNvSpPr txBox="1"/>
          <p:nvPr/>
        </p:nvSpPr>
        <p:spPr>
          <a:xfrm>
            <a:off x="1359008" y="9717854"/>
            <a:ext cx="1553630" cy="707886"/>
          </a:xfrm>
          <a:prstGeom prst="rect">
            <a:avLst/>
          </a:prstGeom>
          <a:noFill/>
        </p:spPr>
        <p:txBody>
          <a:bodyPr wrap="none" rtlCol="0">
            <a:spAutoFit/>
          </a:bodyPr>
          <a:lstStyle/>
          <a:p>
            <a:pPr algn="ctr"/>
            <a:r>
              <a:rPr kumimoji="1" lang="en-US" altLang="ja-JP" sz="2000" dirty="0">
                <a:solidFill>
                  <a:schemeClr val="accent1"/>
                </a:solidFill>
                <a:latin typeface="Arial" panose="020B0604020202020204" pitchFamily="34" charset="0"/>
                <a:cs typeface="Arial" panose="020B0604020202020204" pitchFamily="34" charset="0"/>
              </a:rPr>
              <a:t>Non-COVID</a:t>
            </a:r>
          </a:p>
          <a:p>
            <a:pPr algn="ctr"/>
            <a:r>
              <a:rPr kumimoji="1" lang="en-US" altLang="ja-JP" sz="2000" dirty="0">
                <a:solidFill>
                  <a:schemeClr val="accent1"/>
                </a:solidFill>
                <a:latin typeface="Arial" panose="020B0604020202020204" pitchFamily="34" charset="0"/>
                <a:cs typeface="Arial" panose="020B0604020202020204" pitchFamily="34" charset="0"/>
              </a:rPr>
              <a:t>Scenario</a:t>
            </a:r>
            <a:endParaRPr kumimoji="1" lang="ja-JP" altLang="en-US" sz="2000">
              <a:solidFill>
                <a:schemeClr val="accent1"/>
              </a:solidFill>
              <a:latin typeface="Arial" panose="020B0604020202020204" pitchFamily="34" charset="0"/>
              <a:cs typeface="Arial" panose="020B0604020202020204" pitchFamily="34" charset="0"/>
            </a:endParaRPr>
          </a:p>
        </p:txBody>
      </p:sp>
      <p:cxnSp>
        <p:nvCxnSpPr>
          <p:cNvPr id="243" name="直線コネクタ 242">
            <a:extLst>
              <a:ext uri="{FF2B5EF4-FFF2-40B4-BE49-F238E27FC236}">
                <a16:creationId xmlns:a16="http://schemas.microsoft.com/office/drawing/2014/main" id="{C1D6F136-07F0-2E3B-734C-5E08DDA48AF7}"/>
              </a:ext>
            </a:extLst>
          </p:cNvPr>
          <p:cNvCxnSpPr>
            <a:cxnSpLocks/>
          </p:cNvCxnSpPr>
          <p:nvPr/>
        </p:nvCxnSpPr>
        <p:spPr>
          <a:xfrm>
            <a:off x="4443049" y="8867128"/>
            <a:ext cx="702273"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cxnSp>
        <p:nvCxnSpPr>
          <p:cNvPr id="245" name="直線コネクタ 244">
            <a:extLst>
              <a:ext uri="{FF2B5EF4-FFF2-40B4-BE49-F238E27FC236}">
                <a16:creationId xmlns:a16="http://schemas.microsoft.com/office/drawing/2014/main" id="{6DA0C7C1-D988-ACBA-199F-79BF300F4405}"/>
              </a:ext>
            </a:extLst>
          </p:cNvPr>
          <p:cNvCxnSpPr>
            <a:cxnSpLocks/>
          </p:cNvCxnSpPr>
          <p:nvPr/>
        </p:nvCxnSpPr>
        <p:spPr>
          <a:xfrm>
            <a:off x="2600326" y="7518717"/>
            <a:ext cx="2544996"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sp>
        <p:nvSpPr>
          <p:cNvPr id="253" name="テキスト ボックス 252">
            <a:extLst>
              <a:ext uri="{FF2B5EF4-FFF2-40B4-BE49-F238E27FC236}">
                <a16:creationId xmlns:a16="http://schemas.microsoft.com/office/drawing/2014/main" id="{D293A292-AC94-8FA1-16E7-2619D7E10739}"/>
              </a:ext>
            </a:extLst>
          </p:cNvPr>
          <p:cNvSpPr txBox="1"/>
          <p:nvPr/>
        </p:nvSpPr>
        <p:spPr>
          <a:xfrm>
            <a:off x="5001768" y="9684674"/>
            <a:ext cx="1367682"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Impact of</a:t>
            </a:r>
          </a:p>
          <a:p>
            <a:pPr algn="ctr"/>
            <a:r>
              <a:rPr lang="en-US" altLang="ja-JP" sz="2000" dirty="0">
                <a:latin typeface="Arial" panose="020B0604020202020204" pitchFamily="34" charset="0"/>
                <a:cs typeface="Arial" panose="020B0604020202020204" pitchFamily="34" charset="0"/>
              </a:rPr>
              <a:t>COVID-19</a:t>
            </a:r>
            <a:endParaRPr kumimoji="1" lang="ja-JP" altLang="en-US" sz="2000">
              <a:latin typeface="Arial" panose="020B0604020202020204" pitchFamily="34" charset="0"/>
              <a:cs typeface="Arial" panose="020B0604020202020204" pitchFamily="34" charset="0"/>
            </a:endParaRPr>
          </a:p>
        </p:txBody>
      </p:sp>
      <p:pic>
        <p:nvPicPr>
          <p:cNvPr id="294" name="図 293" descr="図形&#10;&#10;AI 生成コンテンツは誤りを含む可能性があります。">
            <a:extLst>
              <a:ext uri="{FF2B5EF4-FFF2-40B4-BE49-F238E27FC236}">
                <a16:creationId xmlns:a16="http://schemas.microsoft.com/office/drawing/2014/main" id="{F0EDD598-FCB6-0E1D-B4BD-514B9817646E}"/>
              </a:ext>
            </a:extLst>
          </p:cNvPr>
          <p:cNvPicPr>
            <a:picLocks noChangeAspect="1"/>
          </p:cNvPicPr>
          <p:nvPr/>
        </p:nvPicPr>
        <p:blipFill>
          <a:blip r:embed="rId60"/>
          <a:stretch>
            <a:fillRect/>
          </a:stretch>
        </p:blipFill>
        <p:spPr>
          <a:xfrm flipH="1">
            <a:off x="2287481" y="1970687"/>
            <a:ext cx="588519" cy="590094"/>
          </a:xfrm>
          <a:prstGeom prst="rect">
            <a:avLst/>
          </a:prstGeom>
        </p:spPr>
      </p:pic>
      <p:pic>
        <p:nvPicPr>
          <p:cNvPr id="295" name="図 294" descr="図形&#10;&#10;AI 生成コンテンツは誤りを含む可能性があります。">
            <a:extLst>
              <a:ext uri="{FF2B5EF4-FFF2-40B4-BE49-F238E27FC236}">
                <a16:creationId xmlns:a16="http://schemas.microsoft.com/office/drawing/2014/main" id="{06289A47-CF89-5E84-10FC-470A7C619934}"/>
              </a:ext>
            </a:extLst>
          </p:cNvPr>
          <p:cNvPicPr>
            <a:picLocks noChangeAspect="1"/>
          </p:cNvPicPr>
          <p:nvPr/>
        </p:nvPicPr>
        <p:blipFill>
          <a:blip r:embed="rId60"/>
          <a:stretch>
            <a:fillRect/>
          </a:stretch>
        </p:blipFill>
        <p:spPr>
          <a:xfrm flipH="1">
            <a:off x="2673271" y="1970687"/>
            <a:ext cx="588519" cy="590094"/>
          </a:xfrm>
          <a:prstGeom prst="rect">
            <a:avLst/>
          </a:prstGeom>
        </p:spPr>
      </p:pic>
      <p:pic>
        <p:nvPicPr>
          <p:cNvPr id="296" name="図 295" descr="図形&#10;&#10;AI 生成コンテンツは誤りを含む可能性があります。">
            <a:extLst>
              <a:ext uri="{FF2B5EF4-FFF2-40B4-BE49-F238E27FC236}">
                <a16:creationId xmlns:a16="http://schemas.microsoft.com/office/drawing/2014/main" id="{5CFA1D8A-C156-23AB-A808-71011848DB33}"/>
              </a:ext>
            </a:extLst>
          </p:cNvPr>
          <p:cNvPicPr>
            <a:picLocks noChangeAspect="1"/>
          </p:cNvPicPr>
          <p:nvPr/>
        </p:nvPicPr>
        <p:blipFill>
          <a:blip r:embed="rId60"/>
          <a:stretch>
            <a:fillRect/>
          </a:stretch>
        </p:blipFill>
        <p:spPr>
          <a:xfrm flipH="1">
            <a:off x="2287481" y="2505885"/>
            <a:ext cx="588519" cy="590094"/>
          </a:xfrm>
          <a:prstGeom prst="rect">
            <a:avLst/>
          </a:prstGeom>
        </p:spPr>
      </p:pic>
      <p:pic>
        <p:nvPicPr>
          <p:cNvPr id="297" name="図 296" descr="図形&#10;&#10;AI 生成コンテンツは誤りを含む可能性があります。">
            <a:extLst>
              <a:ext uri="{FF2B5EF4-FFF2-40B4-BE49-F238E27FC236}">
                <a16:creationId xmlns:a16="http://schemas.microsoft.com/office/drawing/2014/main" id="{C8AA0E15-6693-C0C5-0949-74CE994244E0}"/>
              </a:ext>
            </a:extLst>
          </p:cNvPr>
          <p:cNvPicPr>
            <a:picLocks noChangeAspect="1"/>
          </p:cNvPicPr>
          <p:nvPr/>
        </p:nvPicPr>
        <p:blipFill>
          <a:blip r:embed="rId60"/>
          <a:stretch>
            <a:fillRect/>
          </a:stretch>
        </p:blipFill>
        <p:spPr>
          <a:xfrm flipH="1">
            <a:off x="2673271" y="2505885"/>
            <a:ext cx="588519" cy="590094"/>
          </a:xfrm>
          <a:prstGeom prst="rect">
            <a:avLst/>
          </a:prstGeom>
        </p:spPr>
      </p:pic>
      <p:pic>
        <p:nvPicPr>
          <p:cNvPr id="298" name="図 297" descr="図形&#10;&#10;AI 生成コンテンツは誤りを含む可能性があります。">
            <a:extLst>
              <a:ext uri="{FF2B5EF4-FFF2-40B4-BE49-F238E27FC236}">
                <a16:creationId xmlns:a16="http://schemas.microsoft.com/office/drawing/2014/main" id="{06068E48-6B94-AF75-C09E-45544A95F3F8}"/>
              </a:ext>
            </a:extLst>
          </p:cNvPr>
          <p:cNvPicPr>
            <a:picLocks noChangeAspect="1"/>
          </p:cNvPicPr>
          <p:nvPr/>
        </p:nvPicPr>
        <p:blipFill>
          <a:blip r:embed="rId60"/>
          <a:stretch>
            <a:fillRect/>
          </a:stretch>
        </p:blipFill>
        <p:spPr>
          <a:xfrm flipH="1">
            <a:off x="3035356" y="1970687"/>
            <a:ext cx="588519" cy="590094"/>
          </a:xfrm>
          <a:prstGeom prst="rect">
            <a:avLst/>
          </a:prstGeom>
        </p:spPr>
      </p:pic>
      <p:pic>
        <p:nvPicPr>
          <p:cNvPr id="299" name="図 298" descr="図形&#10;&#10;AI 生成コンテンツは誤りを含む可能性があります。">
            <a:extLst>
              <a:ext uri="{FF2B5EF4-FFF2-40B4-BE49-F238E27FC236}">
                <a16:creationId xmlns:a16="http://schemas.microsoft.com/office/drawing/2014/main" id="{C7B200DF-CE73-E127-972A-D1EAC7134368}"/>
              </a:ext>
            </a:extLst>
          </p:cNvPr>
          <p:cNvPicPr>
            <a:picLocks noChangeAspect="1"/>
          </p:cNvPicPr>
          <p:nvPr/>
        </p:nvPicPr>
        <p:blipFill>
          <a:blip r:embed="rId60"/>
          <a:stretch>
            <a:fillRect/>
          </a:stretch>
        </p:blipFill>
        <p:spPr>
          <a:xfrm flipH="1">
            <a:off x="3035356" y="2505885"/>
            <a:ext cx="588519" cy="590094"/>
          </a:xfrm>
          <a:prstGeom prst="rect">
            <a:avLst/>
          </a:prstGeom>
        </p:spPr>
      </p:pic>
      <mc:AlternateContent xmlns:mc="http://schemas.openxmlformats.org/markup-compatibility/2006">
        <mc:Choice xmlns:a14="http://schemas.microsoft.com/office/drawing/2010/main" Requires="a14">
          <p:sp>
            <p:nvSpPr>
              <p:cNvPr id="300" name="テキスト ボックス 299">
                <a:extLst>
                  <a:ext uri="{FF2B5EF4-FFF2-40B4-BE49-F238E27FC236}">
                    <a16:creationId xmlns:a16="http://schemas.microsoft.com/office/drawing/2014/main" id="{472DE253-8F3C-1D13-CA21-B56B05EF301D}"/>
                  </a:ext>
                </a:extLst>
              </p:cNvPr>
              <p:cNvSpPr txBox="1"/>
              <p:nvPr/>
            </p:nvSpPr>
            <p:spPr>
              <a:xfrm>
                <a:off x="211264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0" name="テキスト ボックス 299">
                <a:extLst>
                  <a:ext uri="{FF2B5EF4-FFF2-40B4-BE49-F238E27FC236}">
                    <a16:creationId xmlns:a16="http://schemas.microsoft.com/office/drawing/2014/main" id="{472DE253-8F3C-1D13-CA21-B56B05EF301D}"/>
                  </a:ext>
                </a:extLst>
              </p:cNvPr>
              <p:cNvSpPr txBox="1">
                <a:spLocks noRot="1" noChangeAspect="1" noMove="1" noResize="1" noEditPoints="1" noAdjustHandles="1" noChangeArrowheads="1" noChangeShapeType="1" noTextEdit="1"/>
              </p:cNvSpPr>
              <p:nvPr/>
            </p:nvSpPr>
            <p:spPr>
              <a:xfrm>
                <a:off x="2112647" y="2422949"/>
                <a:ext cx="168108" cy="213596"/>
              </a:xfrm>
              <a:prstGeom prst="rect">
                <a:avLst/>
              </a:prstGeom>
              <a:blipFill>
                <a:blip r:embed="rId61"/>
                <a:stretch>
                  <a:fillRect l="-35714" r="-35714" b="-33333"/>
                </a:stretch>
              </a:blipFill>
            </p:spPr>
            <p:txBody>
              <a:bodyPr/>
              <a:lstStyle/>
              <a:p>
                <a:r>
                  <a:rPr lang="ja-JP" altLang="en-US">
                    <a:noFill/>
                  </a:rPr>
                  <a:t> </a:t>
                </a:r>
              </a:p>
            </p:txBody>
          </p:sp>
        </mc:Fallback>
      </mc:AlternateContent>
      <p:pic>
        <p:nvPicPr>
          <p:cNvPr id="301" name="図 300" descr="図形&#10;&#10;AI 生成コンテンツは誤りを含む可能性があります。">
            <a:extLst>
              <a:ext uri="{FF2B5EF4-FFF2-40B4-BE49-F238E27FC236}">
                <a16:creationId xmlns:a16="http://schemas.microsoft.com/office/drawing/2014/main" id="{E5ED837D-5423-F581-EDB3-278E4917BC0E}"/>
              </a:ext>
            </a:extLst>
          </p:cNvPr>
          <p:cNvPicPr>
            <a:picLocks noChangeAspect="1"/>
          </p:cNvPicPr>
          <p:nvPr/>
        </p:nvPicPr>
        <p:blipFill>
          <a:blip r:embed="rId60">
            <a:duotone>
              <a:schemeClr val="accent1">
                <a:shade val="45000"/>
                <a:satMod val="135000"/>
              </a:schemeClr>
              <a:prstClr val="white"/>
            </a:duotone>
          </a:blip>
          <a:stretch>
            <a:fillRect/>
          </a:stretch>
        </p:blipFill>
        <p:spPr>
          <a:xfrm flipH="1">
            <a:off x="7732851" y="1970687"/>
            <a:ext cx="588519" cy="590094"/>
          </a:xfrm>
          <a:prstGeom prst="rect">
            <a:avLst/>
          </a:prstGeom>
        </p:spPr>
      </p:pic>
      <p:pic>
        <p:nvPicPr>
          <p:cNvPr id="302" name="図 301" descr="図形&#10;&#10;AI 生成コンテンツは誤りを含む可能性があります。">
            <a:extLst>
              <a:ext uri="{FF2B5EF4-FFF2-40B4-BE49-F238E27FC236}">
                <a16:creationId xmlns:a16="http://schemas.microsoft.com/office/drawing/2014/main" id="{D359E9A9-FBCC-6F6F-4359-75EE98354F57}"/>
              </a:ext>
            </a:extLst>
          </p:cNvPr>
          <p:cNvPicPr>
            <a:picLocks noChangeAspect="1"/>
          </p:cNvPicPr>
          <p:nvPr/>
        </p:nvPicPr>
        <p:blipFill>
          <a:blip r:embed="rId60">
            <a:duotone>
              <a:schemeClr val="accent1">
                <a:shade val="45000"/>
                <a:satMod val="135000"/>
              </a:schemeClr>
              <a:prstClr val="white"/>
            </a:duotone>
          </a:blip>
          <a:stretch>
            <a:fillRect/>
          </a:stretch>
        </p:blipFill>
        <p:spPr>
          <a:xfrm flipH="1">
            <a:off x="7732851" y="2554287"/>
            <a:ext cx="588519" cy="590094"/>
          </a:xfrm>
          <a:prstGeom prst="rect">
            <a:avLst/>
          </a:prstGeom>
        </p:spPr>
      </p:pic>
      <p:pic>
        <p:nvPicPr>
          <p:cNvPr id="304" name="グラフィックス 303" descr="お金 単色塗りつぶし">
            <a:extLst>
              <a:ext uri="{FF2B5EF4-FFF2-40B4-BE49-F238E27FC236}">
                <a16:creationId xmlns:a16="http://schemas.microsoft.com/office/drawing/2014/main" id="{29BC5FB5-7F70-5DB7-2ADF-4E385A51B54E}"/>
              </a:ext>
            </a:extLst>
          </p:cNvPr>
          <p:cNvPicPr>
            <a:picLocks noChangeAspect="1"/>
          </p:cNvPicPr>
          <p:nvPr/>
        </p:nvPicPr>
        <p:blipFill>
          <a:blip r:embed="rId62">
            <a:extLst>
              <a:ext uri="{96DAC541-7B7A-43D3-8B79-37D633B846F1}">
                <asvg:svgBlip xmlns:asvg="http://schemas.microsoft.com/office/drawing/2016/SVG/main" r:embed="rId63"/>
              </a:ext>
            </a:extLst>
          </a:blip>
          <a:stretch>
            <a:fillRect/>
          </a:stretch>
        </p:blipFill>
        <p:spPr>
          <a:xfrm>
            <a:off x="1344330" y="2302897"/>
            <a:ext cx="600993" cy="600993"/>
          </a:xfrm>
          <a:prstGeom prst="rect">
            <a:avLst/>
          </a:prstGeom>
        </p:spPr>
      </p:pic>
      <p:pic>
        <p:nvPicPr>
          <p:cNvPr id="306" name="グラフィックス 305" descr="お金 単色塗りつぶし">
            <a:extLst>
              <a:ext uri="{FF2B5EF4-FFF2-40B4-BE49-F238E27FC236}">
                <a16:creationId xmlns:a16="http://schemas.microsoft.com/office/drawing/2014/main" id="{A068E6BE-7C70-888B-D1D6-8A2343851D80}"/>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6580777" y="2302897"/>
            <a:ext cx="600993" cy="600993"/>
          </a:xfrm>
          <a:prstGeom prst="rect">
            <a:avLst/>
          </a:prstGeom>
        </p:spPr>
      </p:pic>
      <mc:AlternateContent xmlns:mc="http://schemas.openxmlformats.org/markup-compatibility/2006">
        <mc:Choice xmlns:a14="http://schemas.microsoft.com/office/drawing/2010/main" Requires="a14">
          <p:sp>
            <p:nvSpPr>
              <p:cNvPr id="307" name="テキスト ボックス 306">
                <a:extLst>
                  <a:ext uri="{FF2B5EF4-FFF2-40B4-BE49-F238E27FC236}">
                    <a16:creationId xmlns:a16="http://schemas.microsoft.com/office/drawing/2014/main" id="{A46C0708-F499-BB61-6F1C-AB0B6A578B58}"/>
                  </a:ext>
                </a:extLst>
              </p:cNvPr>
              <p:cNvSpPr txBox="1"/>
              <p:nvPr/>
            </p:nvSpPr>
            <p:spPr>
              <a:xfrm>
                <a:off x="739222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7" name="テキスト ボックス 306">
                <a:extLst>
                  <a:ext uri="{FF2B5EF4-FFF2-40B4-BE49-F238E27FC236}">
                    <a16:creationId xmlns:a16="http://schemas.microsoft.com/office/drawing/2014/main" id="{A46C0708-F499-BB61-6F1C-AB0B6A578B58}"/>
                  </a:ext>
                </a:extLst>
              </p:cNvPr>
              <p:cNvSpPr txBox="1">
                <a:spLocks noRot="1" noChangeAspect="1" noMove="1" noResize="1" noEditPoints="1" noAdjustHandles="1" noChangeArrowheads="1" noChangeShapeType="1" noTextEdit="1"/>
              </p:cNvSpPr>
              <p:nvPr/>
            </p:nvSpPr>
            <p:spPr>
              <a:xfrm>
                <a:off x="7392227" y="2422949"/>
                <a:ext cx="168108" cy="213596"/>
              </a:xfrm>
              <a:prstGeom prst="rect">
                <a:avLst/>
              </a:prstGeom>
              <a:blipFill>
                <a:blip r:embed="rId66"/>
                <a:stretch>
                  <a:fillRect l="-42857" r="-35714" b="-3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09" name="テキスト ボックス 308">
                <a:extLst>
                  <a:ext uri="{FF2B5EF4-FFF2-40B4-BE49-F238E27FC236}">
                    <a16:creationId xmlns:a16="http://schemas.microsoft.com/office/drawing/2014/main" id="{2D93E8D1-6641-182C-C35A-1CDE38EDB6E5}"/>
                  </a:ext>
                </a:extLst>
              </p:cNvPr>
              <p:cNvSpPr txBox="1"/>
              <p:nvPr/>
            </p:nvSpPr>
            <p:spPr>
              <a:xfrm>
                <a:off x="3856952"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9" name="テキスト ボックス 308">
                <a:extLst>
                  <a:ext uri="{FF2B5EF4-FFF2-40B4-BE49-F238E27FC236}">
                    <a16:creationId xmlns:a16="http://schemas.microsoft.com/office/drawing/2014/main" id="{2D93E8D1-6641-182C-C35A-1CDE38EDB6E5}"/>
                  </a:ext>
                </a:extLst>
              </p:cNvPr>
              <p:cNvSpPr txBox="1">
                <a:spLocks noRot="1" noChangeAspect="1" noMove="1" noResize="1" noEditPoints="1" noAdjustHandles="1" noChangeArrowheads="1" noChangeShapeType="1" noTextEdit="1"/>
              </p:cNvSpPr>
              <p:nvPr/>
            </p:nvSpPr>
            <p:spPr>
              <a:xfrm>
                <a:off x="3856952" y="2455900"/>
                <a:ext cx="174289" cy="213596"/>
              </a:xfrm>
              <a:prstGeom prst="rect">
                <a:avLst/>
              </a:prstGeom>
              <a:blipFill>
                <a:blip r:embed="rId46"/>
                <a:stretch>
                  <a:fillRect l="-26667" r="-26667" b="-2222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0" name="テキスト ボックス 309">
                <a:extLst>
                  <a:ext uri="{FF2B5EF4-FFF2-40B4-BE49-F238E27FC236}">
                    <a16:creationId xmlns:a16="http://schemas.microsoft.com/office/drawing/2014/main" id="{EA5460C6-7CB8-A156-9EC7-EE0E72D67B86}"/>
                  </a:ext>
                </a:extLst>
              </p:cNvPr>
              <p:cNvSpPr txBox="1"/>
              <p:nvPr/>
            </p:nvSpPr>
            <p:spPr>
              <a:xfrm>
                <a:off x="8892434"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10" name="テキスト ボックス 309">
                <a:extLst>
                  <a:ext uri="{FF2B5EF4-FFF2-40B4-BE49-F238E27FC236}">
                    <a16:creationId xmlns:a16="http://schemas.microsoft.com/office/drawing/2014/main" id="{EA5460C6-7CB8-A156-9EC7-EE0E72D67B86}"/>
                  </a:ext>
                </a:extLst>
              </p:cNvPr>
              <p:cNvSpPr txBox="1">
                <a:spLocks noRot="1" noChangeAspect="1" noMove="1" noResize="1" noEditPoints="1" noAdjustHandles="1" noChangeArrowheads="1" noChangeShapeType="1" noTextEdit="1"/>
              </p:cNvSpPr>
              <p:nvPr/>
            </p:nvSpPr>
            <p:spPr>
              <a:xfrm>
                <a:off x="8892434" y="2455900"/>
                <a:ext cx="174289" cy="213596"/>
              </a:xfrm>
              <a:prstGeom prst="rect">
                <a:avLst/>
              </a:prstGeom>
              <a:blipFill>
                <a:blip r:embed="rId67"/>
                <a:stretch>
                  <a:fillRect l="-28571" r="-35714" b="-22222"/>
                </a:stretch>
              </a:blipFill>
            </p:spPr>
            <p:txBody>
              <a:bodyPr/>
              <a:lstStyle/>
              <a:p>
                <a:r>
                  <a:rPr lang="ja-JP" altLang="en-US">
                    <a:noFill/>
                  </a:rPr>
                  <a:t> </a:t>
                </a:r>
              </a:p>
            </p:txBody>
          </p:sp>
        </mc:Fallback>
      </mc:AlternateContent>
      <p:sp>
        <p:nvSpPr>
          <p:cNvPr id="326" name="右矢印 325">
            <a:extLst>
              <a:ext uri="{FF2B5EF4-FFF2-40B4-BE49-F238E27FC236}">
                <a16:creationId xmlns:a16="http://schemas.microsoft.com/office/drawing/2014/main" id="{F2494F04-02F5-E1A4-EF12-68B234704F91}"/>
              </a:ext>
            </a:extLst>
          </p:cNvPr>
          <p:cNvSpPr/>
          <p:nvPr/>
        </p:nvSpPr>
        <p:spPr>
          <a:xfrm>
            <a:off x="88294" y="12413261"/>
            <a:ext cx="1857029" cy="216967"/>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a:extLst>
              <a:ext uri="{FF2B5EF4-FFF2-40B4-BE49-F238E27FC236}">
                <a16:creationId xmlns:a16="http://schemas.microsoft.com/office/drawing/2014/main" id="{6127BC9C-6028-2BC4-2D29-30407DDB6895}"/>
              </a:ext>
            </a:extLst>
          </p:cNvPr>
          <p:cNvSpPr/>
          <p:nvPr/>
        </p:nvSpPr>
        <p:spPr>
          <a:xfrm>
            <a:off x="3564731" y="5451870"/>
            <a:ext cx="1052973" cy="1093652"/>
          </a:xfrm>
          <a:custGeom>
            <a:avLst/>
            <a:gdLst>
              <a:gd name="connsiteX0" fmla="*/ 0 w 950119"/>
              <a:gd name="connsiteY0" fmla="*/ 585787 h 1128712"/>
              <a:gd name="connsiteX1" fmla="*/ 0 w 950119"/>
              <a:gd name="connsiteY1" fmla="*/ 0 h 1128712"/>
              <a:gd name="connsiteX2" fmla="*/ 742950 w 950119"/>
              <a:gd name="connsiteY2" fmla="*/ 0 h 1128712"/>
              <a:gd name="connsiteX3" fmla="*/ 950119 w 950119"/>
              <a:gd name="connsiteY3" fmla="*/ 1128712 h 1128712"/>
              <a:gd name="connsiteX4" fmla="*/ 0 w 950119"/>
              <a:gd name="connsiteY4" fmla="*/ 635793 h 1128712"/>
              <a:gd name="connsiteX5" fmla="*/ 0 w 950119"/>
              <a:gd name="connsiteY5" fmla="*/ 585787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119" h="1128712">
                <a:moveTo>
                  <a:pt x="0" y="585787"/>
                </a:moveTo>
                <a:lnTo>
                  <a:pt x="0" y="0"/>
                </a:lnTo>
                <a:lnTo>
                  <a:pt x="742950" y="0"/>
                </a:lnTo>
                <a:lnTo>
                  <a:pt x="950119" y="1128712"/>
                </a:lnTo>
                <a:lnTo>
                  <a:pt x="0" y="635793"/>
                </a:lnTo>
                <a:lnTo>
                  <a:pt x="0" y="585787"/>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85977137-9986-7B83-A5B3-DB290563FF38}"/>
              </a:ext>
            </a:extLst>
          </p:cNvPr>
          <p:cNvGrpSpPr/>
          <p:nvPr/>
        </p:nvGrpSpPr>
        <p:grpSpPr>
          <a:xfrm>
            <a:off x="4317873" y="5442372"/>
            <a:ext cx="2728807" cy="1088913"/>
            <a:chOff x="1624228" y="5412007"/>
            <a:chExt cx="2728807" cy="1088913"/>
          </a:xfrm>
        </p:grpSpPr>
        <p:sp>
          <p:nvSpPr>
            <p:cNvPr id="313" name="正方形/長方形 312">
              <a:extLst>
                <a:ext uri="{FF2B5EF4-FFF2-40B4-BE49-F238E27FC236}">
                  <a16:creationId xmlns:a16="http://schemas.microsoft.com/office/drawing/2014/main" id="{26FE237C-B680-AAD0-7728-0A27DC9C7D9C}"/>
                </a:ext>
              </a:extLst>
            </p:cNvPr>
            <p:cNvSpPr/>
            <p:nvPr/>
          </p:nvSpPr>
          <p:spPr>
            <a:xfrm>
              <a:off x="1774433" y="5558647"/>
              <a:ext cx="2286321" cy="942273"/>
            </a:xfrm>
            <a:prstGeom prst="rect">
              <a:avLst/>
            </a:prstGeom>
            <a:solidFill>
              <a:srgbClr val="D1ECC5"/>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5DCC0C13-6F63-EFE7-59CC-DEE2584AA876}"/>
                </a:ext>
              </a:extLst>
            </p:cNvPr>
            <p:cNvSpPr/>
            <p:nvPr/>
          </p:nvSpPr>
          <p:spPr>
            <a:xfrm>
              <a:off x="1690358" y="5485327"/>
              <a:ext cx="2286321" cy="942273"/>
            </a:xfrm>
            <a:prstGeom prst="rect">
              <a:avLst/>
            </a:prstGeom>
            <a:solidFill>
              <a:srgbClr val="E7D48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11A9136A-D111-A752-0403-79E4D2129B2E}"/>
                </a:ext>
              </a:extLst>
            </p:cNvPr>
            <p:cNvSpPr/>
            <p:nvPr/>
          </p:nvSpPr>
          <p:spPr>
            <a:xfrm>
              <a:off x="1624228" y="5412007"/>
              <a:ext cx="2286321" cy="942273"/>
            </a:xfrm>
            <a:prstGeom prst="rect">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5" name="グループ化 334">
              <a:extLst>
                <a:ext uri="{FF2B5EF4-FFF2-40B4-BE49-F238E27FC236}">
                  <a16:creationId xmlns:a16="http://schemas.microsoft.com/office/drawing/2014/main" id="{11865792-8CD2-7904-9D75-FCAFAACE3812}"/>
                </a:ext>
              </a:extLst>
            </p:cNvPr>
            <p:cNvGrpSpPr/>
            <p:nvPr/>
          </p:nvGrpSpPr>
          <p:grpSpPr>
            <a:xfrm>
              <a:off x="4060755" y="5872429"/>
              <a:ext cx="292280" cy="417108"/>
              <a:chOff x="4060755" y="5772936"/>
              <a:chExt cx="292280" cy="417108"/>
            </a:xfrm>
          </p:grpSpPr>
          <p:sp>
            <p:nvSpPr>
              <p:cNvPr id="325" name="台形 324">
                <a:extLst>
                  <a:ext uri="{FF2B5EF4-FFF2-40B4-BE49-F238E27FC236}">
                    <a16:creationId xmlns:a16="http://schemas.microsoft.com/office/drawing/2014/main" id="{F63A6963-D939-2940-45F7-90F209D00C36}"/>
                  </a:ext>
                </a:extLst>
              </p:cNvPr>
              <p:cNvSpPr/>
              <p:nvPr/>
            </p:nvSpPr>
            <p:spPr>
              <a:xfrm rot="5400000">
                <a:off x="3993245" y="5840446"/>
                <a:ext cx="417108" cy="282088"/>
              </a:xfrm>
              <a:prstGeom prst="trapezoid">
                <a:avLst/>
              </a:prstGeom>
              <a:solidFill>
                <a:srgbClr val="09582C"/>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9" name="グラフィックス 328" descr="手のひらと植物 単色塗りつぶし">
                <a:extLst>
                  <a:ext uri="{FF2B5EF4-FFF2-40B4-BE49-F238E27FC236}">
                    <a16:creationId xmlns:a16="http://schemas.microsoft.com/office/drawing/2014/main" id="{72365ECD-0C25-5D02-36F1-0D52844FF1C3}"/>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4068609" y="5852118"/>
                <a:ext cx="284426" cy="284426"/>
              </a:xfrm>
              <a:prstGeom prst="rect">
                <a:avLst/>
              </a:prstGeom>
            </p:spPr>
          </p:pic>
        </p:grpSp>
        <p:grpSp>
          <p:nvGrpSpPr>
            <p:cNvPr id="336" name="グループ化 335">
              <a:extLst>
                <a:ext uri="{FF2B5EF4-FFF2-40B4-BE49-F238E27FC236}">
                  <a16:creationId xmlns:a16="http://schemas.microsoft.com/office/drawing/2014/main" id="{B96EFD33-B253-6AAB-670F-CA854D34AA8C}"/>
                </a:ext>
              </a:extLst>
            </p:cNvPr>
            <p:cNvGrpSpPr/>
            <p:nvPr/>
          </p:nvGrpSpPr>
          <p:grpSpPr>
            <a:xfrm>
              <a:off x="3965202" y="5663874"/>
              <a:ext cx="305044" cy="417109"/>
              <a:chOff x="3965202" y="5435008"/>
              <a:chExt cx="305044" cy="417109"/>
            </a:xfrm>
          </p:grpSpPr>
          <p:sp>
            <p:nvSpPr>
              <p:cNvPr id="324" name="台形 323">
                <a:extLst>
                  <a:ext uri="{FF2B5EF4-FFF2-40B4-BE49-F238E27FC236}">
                    <a16:creationId xmlns:a16="http://schemas.microsoft.com/office/drawing/2014/main" id="{A765F1D6-0F65-F6A6-B62C-8EB21E6E3F7E}"/>
                  </a:ext>
                </a:extLst>
              </p:cNvPr>
              <p:cNvSpPr/>
              <p:nvPr/>
            </p:nvSpPr>
            <p:spPr>
              <a:xfrm rot="5400000">
                <a:off x="3909169" y="5502519"/>
                <a:ext cx="417109" cy="282088"/>
              </a:xfrm>
              <a:prstGeom prst="trapezoid">
                <a:avLst/>
              </a:prstGeom>
              <a:solidFill>
                <a:srgbClr val="A6761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8" name="グラフィックス 327" descr="建設作業員男性 枠線">
                <a:extLst>
                  <a:ext uri="{FF2B5EF4-FFF2-40B4-BE49-F238E27FC236}">
                    <a16:creationId xmlns:a16="http://schemas.microsoft.com/office/drawing/2014/main" id="{D0E5CBFD-D31F-9B98-A219-B35B856931C9}"/>
                  </a:ext>
                </a:extLst>
              </p:cNvPr>
              <p:cNvPicPr>
                <a:picLocks noChangeAspect="1"/>
              </p:cNvPicPr>
              <p:nvPr/>
            </p:nvPicPr>
            <p:blipFill>
              <a:blip r:embed="rId70">
                <a:extLst>
                  <a:ext uri="{96DAC541-7B7A-43D3-8B79-37D633B846F1}">
                    <asvg:svgBlip xmlns:asvg="http://schemas.microsoft.com/office/drawing/2016/SVG/main" r:embed="rId71"/>
                  </a:ext>
                </a:extLst>
              </a:blip>
              <a:stretch>
                <a:fillRect/>
              </a:stretch>
            </p:blipFill>
            <p:spPr>
              <a:xfrm>
                <a:off x="3965202" y="5491041"/>
                <a:ext cx="305044" cy="305044"/>
              </a:xfrm>
              <a:prstGeom prst="rect">
                <a:avLst/>
              </a:prstGeom>
            </p:spPr>
          </p:pic>
        </p:grpSp>
        <p:grpSp>
          <p:nvGrpSpPr>
            <p:cNvPr id="337" name="グループ化 336">
              <a:extLst>
                <a:ext uri="{FF2B5EF4-FFF2-40B4-BE49-F238E27FC236}">
                  <a16:creationId xmlns:a16="http://schemas.microsoft.com/office/drawing/2014/main" id="{DDA1E5AE-63D6-3A6B-6DC8-C365E0071CA3}"/>
                </a:ext>
              </a:extLst>
            </p:cNvPr>
            <p:cNvGrpSpPr/>
            <p:nvPr/>
          </p:nvGrpSpPr>
          <p:grpSpPr>
            <a:xfrm>
              <a:off x="3909956" y="5412008"/>
              <a:ext cx="291843" cy="417108"/>
              <a:chOff x="3909956" y="5095039"/>
              <a:chExt cx="291843" cy="417108"/>
            </a:xfrm>
          </p:grpSpPr>
          <p:sp>
            <p:nvSpPr>
              <p:cNvPr id="323" name="台形 322">
                <a:extLst>
                  <a:ext uri="{FF2B5EF4-FFF2-40B4-BE49-F238E27FC236}">
                    <a16:creationId xmlns:a16="http://schemas.microsoft.com/office/drawing/2014/main" id="{9CA65605-9129-ED4F-AEDB-912EAF4EEEF0}"/>
                  </a:ext>
                </a:extLst>
              </p:cNvPr>
              <p:cNvSpPr/>
              <p:nvPr/>
            </p:nvSpPr>
            <p:spPr>
              <a:xfrm rot="5400000">
                <a:off x="3843040" y="5162549"/>
                <a:ext cx="417108" cy="282088"/>
              </a:xfrm>
              <a:prstGeom prst="trapezoid">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7" name="グラフィックス 326" descr="硬貨 枠線">
                <a:extLst>
                  <a:ext uri="{FF2B5EF4-FFF2-40B4-BE49-F238E27FC236}">
                    <a16:creationId xmlns:a16="http://schemas.microsoft.com/office/drawing/2014/main" id="{D21C4637-9EC2-E0FD-108F-A4EBBF3BE977}"/>
                  </a:ext>
                </a:extLst>
              </p:cNvPr>
              <p:cNvPicPr>
                <a:picLocks noChangeAspect="1"/>
              </p:cNvPicPr>
              <p:nvPr/>
            </p:nvPicPr>
            <p:blipFill>
              <a:blip r:embed="rId72">
                <a:extLst>
                  <a:ext uri="{96DAC541-7B7A-43D3-8B79-37D633B846F1}">
                    <asvg:svgBlip xmlns:asvg="http://schemas.microsoft.com/office/drawing/2016/SVG/main" r:embed="rId73"/>
                  </a:ext>
                </a:extLst>
              </a:blip>
              <a:stretch>
                <a:fillRect/>
              </a:stretch>
            </p:blipFill>
            <p:spPr>
              <a:xfrm>
                <a:off x="3909956" y="5141514"/>
                <a:ext cx="291843" cy="291843"/>
              </a:xfrm>
              <a:prstGeom prst="rect">
                <a:avLst/>
              </a:prstGeom>
            </p:spPr>
          </p:pic>
        </p:grpSp>
      </p:grpSp>
      <p:pic>
        <p:nvPicPr>
          <p:cNvPr id="48" name="図 47">
            <a:extLst>
              <a:ext uri="{FF2B5EF4-FFF2-40B4-BE49-F238E27FC236}">
                <a16:creationId xmlns:a16="http://schemas.microsoft.com/office/drawing/2014/main" id="{3FB26D87-FAE8-4187-32C0-7FACC5A8DDD8}"/>
              </a:ext>
            </a:extLst>
          </p:cNvPr>
          <p:cNvPicPr>
            <a:picLocks noChangeAspect="1"/>
          </p:cNvPicPr>
          <p:nvPr/>
        </p:nvPicPr>
        <p:blipFill>
          <a:blip r:embed="rId74"/>
          <a:srcRect b="15487"/>
          <a:stretch>
            <a:fillRect/>
          </a:stretch>
        </p:blipFill>
        <p:spPr>
          <a:xfrm>
            <a:off x="7334950" y="5643191"/>
            <a:ext cx="2543871" cy="951058"/>
          </a:xfrm>
          <a:prstGeom prst="rect">
            <a:avLst/>
          </a:prstGeom>
        </p:spPr>
      </p:pic>
      <p:grpSp>
        <p:nvGrpSpPr>
          <p:cNvPr id="78" name="グループ化 77">
            <a:extLst>
              <a:ext uri="{FF2B5EF4-FFF2-40B4-BE49-F238E27FC236}">
                <a16:creationId xmlns:a16="http://schemas.microsoft.com/office/drawing/2014/main" id="{B52250E9-E9FD-7CB4-8C04-55A046D3CE93}"/>
              </a:ext>
            </a:extLst>
          </p:cNvPr>
          <p:cNvGrpSpPr/>
          <p:nvPr/>
        </p:nvGrpSpPr>
        <p:grpSpPr>
          <a:xfrm>
            <a:off x="4418934" y="10934098"/>
            <a:ext cx="5018749" cy="2736604"/>
            <a:chOff x="4418934" y="10934098"/>
            <a:chExt cx="5018749" cy="2736604"/>
          </a:xfrm>
        </p:grpSpPr>
        <p:grpSp>
          <p:nvGrpSpPr>
            <p:cNvPr id="141" name="グループ化 140">
              <a:extLst>
                <a:ext uri="{FF2B5EF4-FFF2-40B4-BE49-F238E27FC236}">
                  <a16:creationId xmlns:a16="http://schemas.microsoft.com/office/drawing/2014/main" id="{51F45ECF-D348-32E7-1A9B-E811802755C2}"/>
                </a:ext>
              </a:extLst>
            </p:cNvPr>
            <p:cNvGrpSpPr/>
            <p:nvPr/>
          </p:nvGrpSpPr>
          <p:grpSpPr>
            <a:xfrm>
              <a:off x="4418934" y="10934098"/>
              <a:ext cx="5018749" cy="2736604"/>
              <a:chOff x="8567068" y="2798737"/>
              <a:chExt cx="2687937" cy="1465668"/>
            </a:xfrm>
          </p:grpSpPr>
          <p:grpSp>
            <p:nvGrpSpPr>
              <p:cNvPr id="142" name="グループ化 141">
                <a:extLst>
                  <a:ext uri="{FF2B5EF4-FFF2-40B4-BE49-F238E27FC236}">
                    <a16:creationId xmlns:a16="http://schemas.microsoft.com/office/drawing/2014/main" id="{44D33998-910A-9754-D308-7A58BC238F76}"/>
                  </a:ext>
                </a:extLst>
              </p:cNvPr>
              <p:cNvGrpSpPr/>
              <p:nvPr/>
            </p:nvGrpSpPr>
            <p:grpSpPr>
              <a:xfrm>
                <a:off x="8567068" y="2798737"/>
                <a:ext cx="2687937" cy="1465668"/>
                <a:chOff x="5861672" y="7108186"/>
                <a:chExt cx="2687937" cy="1465668"/>
              </a:xfrm>
            </p:grpSpPr>
            <p:grpSp>
              <p:nvGrpSpPr>
                <p:cNvPr id="144" name="グループ化 143">
                  <a:extLst>
                    <a:ext uri="{FF2B5EF4-FFF2-40B4-BE49-F238E27FC236}">
                      <a16:creationId xmlns:a16="http://schemas.microsoft.com/office/drawing/2014/main" id="{74858D79-3855-3E97-572F-C7681917572F}"/>
                    </a:ext>
                  </a:extLst>
                </p:cNvPr>
                <p:cNvGrpSpPr/>
                <p:nvPr/>
              </p:nvGrpSpPr>
              <p:grpSpPr>
                <a:xfrm>
                  <a:off x="5861672" y="7108186"/>
                  <a:ext cx="2687937" cy="1465668"/>
                  <a:chOff x="5861672" y="7108186"/>
                  <a:chExt cx="2687937" cy="1465668"/>
                </a:xfrm>
              </p:grpSpPr>
              <p:sp>
                <p:nvSpPr>
                  <p:cNvPr id="152" name="角丸四角形 151">
                    <a:extLst>
                      <a:ext uri="{FF2B5EF4-FFF2-40B4-BE49-F238E27FC236}">
                        <a16:creationId xmlns:a16="http://schemas.microsoft.com/office/drawing/2014/main" id="{998A8743-9B00-6F2B-E4B5-6F3E906077CA}"/>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3" name="角丸四角形 152">
                    <a:extLst>
                      <a:ext uri="{FF2B5EF4-FFF2-40B4-BE49-F238E27FC236}">
                        <a16:creationId xmlns:a16="http://schemas.microsoft.com/office/drawing/2014/main" id="{19E43599-F169-FBDD-8F08-177CCF88DA3F}"/>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4" name="角丸四角形 153">
                    <a:extLst>
                      <a:ext uri="{FF2B5EF4-FFF2-40B4-BE49-F238E27FC236}">
                        <a16:creationId xmlns:a16="http://schemas.microsoft.com/office/drawing/2014/main" id="{CC304AF8-6390-198F-F711-EE08FF8FC92F}"/>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5" name="角丸四角形 154">
                    <a:extLst>
                      <a:ext uri="{FF2B5EF4-FFF2-40B4-BE49-F238E27FC236}">
                        <a16:creationId xmlns:a16="http://schemas.microsoft.com/office/drawing/2014/main" id="{5681B062-A7FC-8C6B-0152-9205489FFC95}"/>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6" name="角丸四角形 155">
                    <a:extLst>
                      <a:ext uri="{FF2B5EF4-FFF2-40B4-BE49-F238E27FC236}">
                        <a16:creationId xmlns:a16="http://schemas.microsoft.com/office/drawing/2014/main" id="{58E511C0-B5CA-517F-F155-DF20EA8CC5DD}"/>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145" name="グラフィックス 144" descr="寿司 単色塗りつぶし">
                  <a:extLst>
                    <a:ext uri="{FF2B5EF4-FFF2-40B4-BE49-F238E27FC236}">
                      <a16:creationId xmlns:a16="http://schemas.microsoft.com/office/drawing/2014/main" id="{2F8A8AD7-5C27-8BE2-5ACE-D0A6071C766A}"/>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5901513" y="7194014"/>
                  <a:ext cx="603832" cy="603833"/>
                </a:xfrm>
                <a:prstGeom prst="rect">
                  <a:avLst/>
                </a:prstGeom>
              </p:spPr>
            </p:pic>
            <p:pic>
              <p:nvPicPr>
                <p:cNvPr id="147" name="グラフィックス 146" descr="電球 単色塗りつぶし">
                  <a:extLst>
                    <a:ext uri="{FF2B5EF4-FFF2-40B4-BE49-F238E27FC236}">
                      <a16:creationId xmlns:a16="http://schemas.microsoft.com/office/drawing/2014/main" id="{A53825E6-4DA5-005D-0E28-95C1A8FBBF64}"/>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6989760" y="8008951"/>
                  <a:ext cx="481852" cy="481853"/>
                </a:xfrm>
                <a:prstGeom prst="rect">
                  <a:avLst/>
                </a:prstGeom>
              </p:spPr>
            </p:pic>
            <p:pic>
              <p:nvPicPr>
                <p:cNvPr id="148" name="グラフィックス 147" descr="トラック 単色塗りつぶし">
                  <a:extLst>
                    <a:ext uri="{FF2B5EF4-FFF2-40B4-BE49-F238E27FC236}">
                      <a16:creationId xmlns:a16="http://schemas.microsoft.com/office/drawing/2014/main" id="{26A02ACA-08B6-25CB-7DBB-AC0B6A246968}"/>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7924942" y="7192176"/>
                  <a:ext cx="573488" cy="573488"/>
                </a:xfrm>
                <a:prstGeom prst="rect">
                  <a:avLst/>
                </a:prstGeom>
              </p:spPr>
            </p:pic>
          </p:grpSp>
          <p:pic>
            <p:nvPicPr>
              <p:cNvPr id="143" name="グラフィックス 142" descr="燃料 単色塗りつぶし">
                <a:extLst>
                  <a:ext uri="{FF2B5EF4-FFF2-40B4-BE49-F238E27FC236}">
                    <a16:creationId xmlns:a16="http://schemas.microsoft.com/office/drawing/2014/main" id="{BC40BAD3-C150-1C72-2635-962F5B8ED853}"/>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54139" y="3626623"/>
                <a:ext cx="587609" cy="587609"/>
              </a:xfrm>
              <a:prstGeom prst="rect">
                <a:avLst/>
              </a:prstGeom>
            </p:spPr>
          </p:pic>
        </p:grpSp>
        <p:pic>
          <p:nvPicPr>
            <p:cNvPr id="53" name="グラフィックス 52" descr="魚 単色塗りつぶし">
              <a:extLst>
                <a:ext uri="{FF2B5EF4-FFF2-40B4-BE49-F238E27FC236}">
                  <a16:creationId xmlns:a16="http://schemas.microsoft.com/office/drawing/2014/main" id="{F5864308-3C87-7F1C-B747-F7C796760181}"/>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428027" y="11083208"/>
              <a:ext cx="1098036" cy="1098036"/>
            </a:xfrm>
            <a:prstGeom prst="rect">
              <a:avLst/>
            </a:prstGeom>
          </p:spPr>
        </p:pic>
      </p:grpSp>
      <p:sp>
        <p:nvSpPr>
          <p:cNvPr id="81" name="正方形/長方形 80">
            <a:extLst>
              <a:ext uri="{FF2B5EF4-FFF2-40B4-BE49-F238E27FC236}">
                <a16:creationId xmlns:a16="http://schemas.microsoft.com/office/drawing/2014/main" id="{8A77977D-A022-2139-8DF2-3316EE6CADA0}"/>
              </a:ext>
            </a:extLst>
          </p:cNvPr>
          <p:cNvSpPr/>
          <p:nvPr/>
        </p:nvSpPr>
        <p:spPr bwMode="auto">
          <a:xfrm>
            <a:off x="-3567438" y="12901524"/>
            <a:ext cx="1297040" cy="169826"/>
          </a:xfrm>
          <a:prstGeom prst="rect">
            <a:avLst/>
          </a:prstGeom>
          <a:gradFill flip="none" rotWithShape="1">
            <a:gsLst>
              <a:gs pos="0">
                <a:schemeClr val="bg1"/>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2" name="正方形/長方形 81">
            <a:extLst>
              <a:ext uri="{FF2B5EF4-FFF2-40B4-BE49-F238E27FC236}">
                <a16:creationId xmlns:a16="http://schemas.microsoft.com/office/drawing/2014/main" id="{18F119C1-422E-0068-69A0-1795934B3F8B}"/>
              </a:ext>
            </a:extLst>
          </p:cNvPr>
          <p:cNvSpPr/>
          <p:nvPr/>
        </p:nvSpPr>
        <p:spPr bwMode="auto">
          <a:xfrm>
            <a:off x="-3567437" y="13055514"/>
            <a:ext cx="1297040" cy="214684"/>
          </a:xfrm>
          <a:prstGeom prst="rect">
            <a:avLst/>
          </a:prstGeom>
          <a:gradFill>
            <a:gsLst>
              <a:gs pos="0">
                <a:schemeClr val="bg1"/>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3" name="正方形/長方形 82">
            <a:extLst>
              <a:ext uri="{FF2B5EF4-FFF2-40B4-BE49-F238E27FC236}">
                <a16:creationId xmlns:a16="http://schemas.microsoft.com/office/drawing/2014/main" id="{60882C2F-4796-F3FF-49C0-2A2E1500CD36}"/>
              </a:ext>
            </a:extLst>
          </p:cNvPr>
          <p:cNvSpPr/>
          <p:nvPr/>
        </p:nvSpPr>
        <p:spPr bwMode="auto">
          <a:xfrm>
            <a:off x="-3567439" y="12982089"/>
            <a:ext cx="1297040" cy="126199"/>
          </a:xfrm>
          <a:prstGeom prst="rect">
            <a:avLst/>
          </a:prstGeom>
          <a:gradFill>
            <a:gsLst>
              <a:gs pos="0">
                <a:schemeClr val="bg1"/>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4" name="正方形/長方形 83">
            <a:extLst>
              <a:ext uri="{FF2B5EF4-FFF2-40B4-BE49-F238E27FC236}">
                <a16:creationId xmlns:a16="http://schemas.microsoft.com/office/drawing/2014/main" id="{E4A369AB-BF6F-C553-5B3A-AB1B6FDA4A62}"/>
              </a:ext>
            </a:extLst>
          </p:cNvPr>
          <p:cNvSpPr/>
          <p:nvPr/>
        </p:nvSpPr>
        <p:spPr bwMode="auto">
          <a:xfrm>
            <a:off x="-3567440" y="13037286"/>
            <a:ext cx="1297040" cy="92950"/>
          </a:xfrm>
          <a:prstGeom prst="rect">
            <a:avLst/>
          </a:prstGeom>
          <a:gradFill>
            <a:gsLst>
              <a:gs pos="0">
                <a:schemeClr val="bg1"/>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5" name="正方形/長方形 84">
            <a:extLst>
              <a:ext uri="{FF2B5EF4-FFF2-40B4-BE49-F238E27FC236}">
                <a16:creationId xmlns:a16="http://schemas.microsoft.com/office/drawing/2014/main" id="{9F8524BE-B26F-0F0E-4E48-5DFF0243C142}"/>
              </a:ext>
            </a:extLst>
          </p:cNvPr>
          <p:cNvSpPr/>
          <p:nvPr/>
        </p:nvSpPr>
        <p:spPr bwMode="auto">
          <a:xfrm>
            <a:off x="-3567440" y="13103241"/>
            <a:ext cx="1297040" cy="68164"/>
          </a:xfrm>
          <a:prstGeom prst="rect">
            <a:avLst/>
          </a:prstGeom>
          <a:gradFill>
            <a:gsLst>
              <a:gs pos="0">
                <a:schemeClr val="bg1"/>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6" name="正方形/長方形 85">
            <a:extLst>
              <a:ext uri="{FF2B5EF4-FFF2-40B4-BE49-F238E27FC236}">
                <a16:creationId xmlns:a16="http://schemas.microsoft.com/office/drawing/2014/main" id="{89BC986E-EC3E-72D6-9959-43F310126F6F}"/>
              </a:ext>
            </a:extLst>
          </p:cNvPr>
          <p:cNvSpPr/>
          <p:nvPr/>
        </p:nvSpPr>
        <p:spPr bwMode="auto">
          <a:xfrm>
            <a:off x="-3567437" y="13149957"/>
            <a:ext cx="1297040" cy="66438"/>
          </a:xfrm>
          <a:prstGeom prst="rect">
            <a:avLst/>
          </a:prstGeom>
          <a:gradFill>
            <a:gsLst>
              <a:gs pos="0">
                <a:schemeClr val="bg1"/>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8" name="正方形/長方形 87">
            <a:extLst>
              <a:ext uri="{FF2B5EF4-FFF2-40B4-BE49-F238E27FC236}">
                <a16:creationId xmlns:a16="http://schemas.microsoft.com/office/drawing/2014/main" id="{D3A00A42-8BD8-F09E-FD9F-521332FED120}"/>
              </a:ext>
            </a:extLst>
          </p:cNvPr>
          <p:cNvSpPr/>
          <p:nvPr/>
        </p:nvSpPr>
        <p:spPr bwMode="auto">
          <a:xfrm>
            <a:off x="-3567438" y="11379584"/>
            <a:ext cx="1297040" cy="169826"/>
          </a:xfrm>
          <a:prstGeom prst="rect">
            <a:avLst/>
          </a:prstGeom>
          <a:gradFill flip="none" rotWithShape="1">
            <a:gsLst>
              <a:gs pos="0">
                <a:schemeClr val="bg1"/>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9" name="正方形/長方形 88">
            <a:extLst>
              <a:ext uri="{FF2B5EF4-FFF2-40B4-BE49-F238E27FC236}">
                <a16:creationId xmlns:a16="http://schemas.microsoft.com/office/drawing/2014/main" id="{B93E5AF3-89A3-D18B-2CE9-00234E1FC136}"/>
              </a:ext>
            </a:extLst>
          </p:cNvPr>
          <p:cNvSpPr/>
          <p:nvPr/>
        </p:nvSpPr>
        <p:spPr bwMode="auto">
          <a:xfrm>
            <a:off x="-3567437" y="11533574"/>
            <a:ext cx="1297040" cy="214684"/>
          </a:xfrm>
          <a:prstGeom prst="rect">
            <a:avLst/>
          </a:prstGeom>
          <a:gradFill>
            <a:gsLst>
              <a:gs pos="0">
                <a:schemeClr val="bg1"/>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0" name="正方形/長方形 89">
            <a:extLst>
              <a:ext uri="{FF2B5EF4-FFF2-40B4-BE49-F238E27FC236}">
                <a16:creationId xmlns:a16="http://schemas.microsoft.com/office/drawing/2014/main" id="{01C37F46-8899-1F58-1B57-BFCCCB4C8B57}"/>
              </a:ext>
            </a:extLst>
          </p:cNvPr>
          <p:cNvSpPr/>
          <p:nvPr/>
        </p:nvSpPr>
        <p:spPr bwMode="auto">
          <a:xfrm>
            <a:off x="-3567439" y="11460149"/>
            <a:ext cx="1297040" cy="126199"/>
          </a:xfrm>
          <a:prstGeom prst="rect">
            <a:avLst/>
          </a:prstGeom>
          <a:gradFill>
            <a:gsLst>
              <a:gs pos="0">
                <a:schemeClr val="bg1"/>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1" name="正方形/長方形 90">
            <a:extLst>
              <a:ext uri="{FF2B5EF4-FFF2-40B4-BE49-F238E27FC236}">
                <a16:creationId xmlns:a16="http://schemas.microsoft.com/office/drawing/2014/main" id="{BEED728F-0A89-9210-ABF8-84A0D9463E7F}"/>
              </a:ext>
            </a:extLst>
          </p:cNvPr>
          <p:cNvSpPr/>
          <p:nvPr/>
        </p:nvSpPr>
        <p:spPr bwMode="auto">
          <a:xfrm>
            <a:off x="-3567440" y="11515346"/>
            <a:ext cx="1297040" cy="92950"/>
          </a:xfrm>
          <a:prstGeom prst="rect">
            <a:avLst/>
          </a:prstGeom>
          <a:gradFill>
            <a:gsLst>
              <a:gs pos="0">
                <a:schemeClr val="bg1"/>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10" name="正方形/長方形 209">
            <a:extLst>
              <a:ext uri="{FF2B5EF4-FFF2-40B4-BE49-F238E27FC236}">
                <a16:creationId xmlns:a16="http://schemas.microsoft.com/office/drawing/2014/main" id="{2EB9FF3F-A553-B118-8F60-8F26E45D2E53}"/>
              </a:ext>
            </a:extLst>
          </p:cNvPr>
          <p:cNvSpPr/>
          <p:nvPr/>
        </p:nvSpPr>
        <p:spPr bwMode="auto">
          <a:xfrm>
            <a:off x="-3567440" y="11581301"/>
            <a:ext cx="1297040" cy="68164"/>
          </a:xfrm>
          <a:prstGeom prst="rect">
            <a:avLst/>
          </a:prstGeom>
          <a:gradFill>
            <a:gsLst>
              <a:gs pos="0">
                <a:schemeClr val="bg1"/>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14" name="正方形/長方形 213">
            <a:extLst>
              <a:ext uri="{FF2B5EF4-FFF2-40B4-BE49-F238E27FC236}">
                <a16:creationId xmlns:a16="http://schemas.microsoft.com/office/drawing/2014/main" id="{CB21837D-B01F-D743-51C9-BC282D775711}"/>
              </a:ext>
            </a:extLst>
          </p:cNvPr>
          <p:cNvSpPr/>
          <p:nvPr/>
        </p:nvSpPr>
        <p:spPr bwMode="auto">
          <a:xfrm>
            <a:off x="-3567437" y="11628017"/>
            <a:ext cx="1297040" cy="66438"/>
          </a:xfrm>
          <a:prstGeom prst="rect">
            <a:avLst/>
          </a:prstGeom>
          <a:gradFill>
            <a:gsLst>
              <a:gs pos="0">
                <a:schemeClr val="bg1"/>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23" name="正方形/長方形 222">
            <a:extLst>
              <a:ext uri="{FF2B5EF4-FFF2-40B4-BE49-F238E27FC236}">
                <a16:creationId xmlns:a16="http://schemas.microsoft.com/office/drawing/2014/main" id="{8B71AA32-6D07-573C-656A-00FA4EB4AF6A}"/>
              </a:ext>
            </a:extLst>
          </p:cNvPr>
          <p:cNvSpPr/>
          <p:nvPr/>
        </p:nvSpPr>
        <p:spPr bwMode="auto">
          <a:xfrm>
            <a:off x="-4768773" y="12974952"/>
            <a:ext cx="1067202"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6" name="正方形/長方形 245">
            <a:extLst>
              <a:ext uri="{FF2B5EF4-FFF2-40B4-BE49-F238E27FC236}">
                <a16:creationId xmlns:a16="http://schemas.microsoft.com/office/drawing/2014/main" id="{51FA759B-417A-2A06-301A-C3E5F2579484}"/>
              </a:ext>
            </a:extLst>
          </p:cNvPr>
          <p:cNvSpPr/>
          <p:nvPr/>
        </p:nvSpPr>
        <p:spPr bwMode="auto">
          <a:xfrm>
            <a:off x="-4768773" y="13047596"/>
            <a:ext cx="1067202"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7" name="正方形/長方形 246">
            <a:extLst>
              <a:ext uri="{FF2B5EF4-FFF2-40B4-BE49-F238E27FC236}">
                <a16:creationId xmlns:a16="http://schemas.microsoft.com/office/drawing/2014/main" id="{67F2DDB4-20A9-1E65-CB9A-582DCD7CA4A0}"/>
              </a:ext>
            </a:extLst>
          </p:cNvPr>
          <p:cNvSpPr/>
          <p:nvPr/>
        </p:nvSpPr>
        <p:spPr bwMode="auto">
          <a:xfrm>
            <a:off x="-4776195" y="13022933"/>
            <a:ext cx="1067202"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8" name="正方形/長方形 247">
            <a:extLst>
              <a:ext uri="{FF2B5EF4-FFF2-40B4-BE49-F238E27FC236}">
                <a16:creationId xmlns:a16="http://schemas.microsoft.com/office/drawing/2014/main" id="{8089C0CB-3B41-4522-0340-94809611810D}"/>
              </a:ext>
            </a:extLst>
          </p:cNvPr>
          <p:cNvSpPr/>
          <p:nvPr/>
        </p:nvSpPr>
        <p:spPr bwMode="auto">
          <a:xfrm>
            <a:off x="-4763431" y="13058162"/>
            <a:ext cx="1067202" cy="204899"/>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1" name="正方形/長方形 250">
            <a:extLst>
              <a:ext uri="{FF2B5EF4-FFF2-40B4-BE49-F238E27FC236}">
                <a16:creationId xmlns:a16="http://schemas.microsoft.com/office/drawing/2014/main" id="{D15A5F10-96AF-D9F4-DA72-B25BADA4FC01}"/>
              </a:ext>
            </a:extLst>
          </p:cNvPr>
          <p:cNvSpPr/>
          <p:nvPr/>
        </p:nvSpPr>
        <p:spPr bwMode="auto">
          <a:xfrm>
            <a:off x="-4768773" y="13233075"/>
            <a:ext cx="1067202" cy="8186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2" name="正方形/長方形 251">
            <a:extLst>
              <a:ext uri="{FF2B5EF4-FFF2-40B4-BE49-F238E27FC236}">
                <a16:creationId xmlns:a16="http://schemas.microsoft.com/office/drawing/2014/main" id="{184F77AB-FC40-FF68-8355-460316FAF63D}"/>
              </a:ext>
            </a:extLst>
          </p:cNvPr>
          <p:cNvSpPr/>
          <p:nvPr/>
        </p:nvSpPr>
        <p:spPr bwMode="auto">
          <a:xfrm>
            <a:off x="-4768773" y="13270779"/>
            <a:ext cx="1067202"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8" name="正方形/長方形 257">
            <a:extLst>
              <a:ext uri="{FF2B5EF4-FFF2-40B4-BE49-F238E27FC236}">
                <a16:creationId xmlns:a16="http://schemas.microsoft.com/office/drawing/2014/main" id="{6FCE6962-75A7-98BE-E7EE-8C1DFE18EDE9}"/>
              </a:ext>
            </a:extLst>
          </p:cNvPr>
          <p:cNvSpPr/>
          <p:nvPr/>
        </p:nvSpPr>
        <p:spPr bwMode="auto">
          <a:xfrm rot="2168212">
            <a:off x="-5133710" y="11989548"/>
            <a:ext cx="1475203"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9" name="正方形/長方形 258">
            <a:extLst>
              <a:ext uri="{FF2B5EF4-FFF2-40B4-BE49-F238E27FC236}">
                <a16:creationId xmlns:a16="http://schemas.microsoft.com/office/drawing/2014/main" id="{88BA460C-9321-B748-7F0C-CBEE27D19F82}"/>
              </a:ext>
            </a:extLst>
          </p:cNvPr>
          <p:cNvSpPr/>
          <p:nvPr/>
        </p:nvSpPr>
        <p:spPr bwMode="auto">
          <a:xfrm rot="2168212">
            <a:off x="-5175816" y="12048456"/>
            <a:ext cx="1475203"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71" name="正方形/長方形 270">
            <a:extLst>
              <a:ext uri="{FF2B5EF4-FFF2-40B4-BE49-F238E27FC236}">
                <a16:creationId xmlns:a16="http://schemas.microsoft.com/office/drawing/2014/main" id="{4684862E-5E93-1D87-D459-7EE7E85C2B75}"/>
              </a:ext>
            </a:extLst>
          </p:cNvPr>
          <p:cNvSpPr/>
          <p:nvPr/>
        </p:nvSpPr>
        <p:spPr bwMode="auto">
          <a:xfrm rot="2168212">
            <a:off x="-5118889" y="12039018"/>
            <a:ext cx="1475203"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93" name="正方形/長方形 292">
            <a:extLst>
              <a:ext uri="{FF2B5EF4-FFF2-40B4-BE49-F238E27FC236}">
                <a16:creationId xmlns:a16="http://schemas.microsoft.com/office/drawing/2014/main" id="{4715B60A-56EE-386B-1D5D-0BA27B0F679A}"/>
              </a:ext>
            </a:extLst>
          </p:cNvPr>
          <p:cNvSpPr/>
          <p:nvPr/>
        </p:nvSpPr>
        <p:spPr bwMode="auto">
          <a:xfrm rot="2168212">
            <a:off x="-5108809" y="12080311"/>
            <a:ext cx="1475203"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3" name="正方形/長方形 302">
            <a:extLst>
              <a:ext uri="{FF2B5EF4-FFF2-40B4-BE49-F238E27FC236}">
                <a16:creationId xmlns:a16="http://schemas.microsoft.com/office/drawing/2014/main" id="{4985DFD8-2AF4-76E5-4B2E-2289B2E9FF85}"/>
              </a:ext>
            </a:extLst>
          </p:cNvPr>
          <p:cNvSpPr/>
          <p:nvPr/>
        </p:nvSpPr>
        <p:spPr bwMode="auto">
          <a:xfrm rot="2168212">
            <a:off x="-5189166" y="12152659"/>
            <a:ext cx="1475203"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5" name="正方形/長方形 304">
            <a:extLst>
              <a:ext uri="{FF2B5EF4-FFF2-40B4-BE49-F238E27FC236}">
                <a16:creationId xmlns:a16="http://schemas.microsoft.com/office/drawing/2014/main" id="{F18E60A2-08A0-7C25-4ACB-9617BAC80453}"/>
              </a:ext>
            </a:extLst>
          </p:cNvPr>
          <p:cNvSpPr/>
          <p:nvPr/>
        </p:nvSpPr>
        <p:spPr bwMode="auto">
          <a:xfrm rot="2168212">
            <a:off x="-5223425" y="12256108"/>
            <a:ext cx="1475203"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4" name="正方形/長方形 313">
            <a:extLst>
              <a:ext uri="{FF2B5EF4-FFF2-40B4-BE49-F238E27FC236}">
                <a16:creationId xmlns:a16="http://schemas.microsoft.com/office/drawing/2014/main" id="{2A3E1E7E-5FBE-E1B6-8BBF-725952A3B3DF}"/>
              </a:ext>
            </a:extLst>
          </p:cNvPr>
          <p:cNvSpPr/>
          <p:nvPr/>
        </p:nvSpPr>
        <p:spPr bwMode="auto">
          <a:xfrm>
            <a:off x="-6812144" y="11348029"/>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7" name="正方形/長方形 316">
            <a:extLst>
              <a:ext uri="{FF2B5EF4-FFF2-40B4-BE49-F238E27FC236}">
                <a16:creationId xmlns:a16="http://schemas.microsoft.com/office/drawing/2014/main" id="{0519D06B-E206-0BDC-D1CC-383C42B7F27F}"/>
              </a:ext>
            </a:extLst>
          </p:cNvPr>
          <p:cNvSpPr/>
          <p:nvPr/>
        </p:nvSpPr>
        <p:spPr bwMode="auto">
          <a:xfrm>
            <a:off x="-6838366" y="11175317"/>
            <a:ext cx="2036030" cy="507146"/>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1" name="正方形/長方形 320">
            <a:extLst>
              <a:ext uri="{FF2B5EF4-FFF2-40B4-BE49-F238E27FC236}">
                <a16:creationId xmlns:a16="http://schemas.microsoft.com/office/drawing/2014/main" id="{FA6C9536-DE9A-D69D-8DFB-DE433EB70876}"/>
              </a:ext>
            </a:extLst>
          </p:cNvPr>
          <p:cNvSpPr/>
          <p:nvPr/>
        </p:nvSpPr>
        <p:spPr bwMode="auto">
          <a:xfrm>
            <a:off x="-6838366" y="11435404"/>
            <a:ext cx="2036030" cy="462436"/>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2" name="正方形/長方形 321">
            <a:extLst>
              <a:ext uri="{FF2B5EF4-FFF2-40B4-BE49-F238E27FC236}">
                <a16:creationId xmlns:a16="http://schemas.microsoft.com/office/drawing/2014/main" id="{6BDDECEF-BF6F-4615-857E-26D5CD039536}"/>
              </a:ext>
            </a:extLst>
          </p:cNvPr>
          <p:cNvSpPr/>
          <p:nvPr/>
        </p:nvSpPr>
        <p:spPr bwMode="auto">
          <a:xfrm>
            <a:off x="-6852529" y="11383701"/>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30" name="正方形/長方形 329">
            <a:extLst>
              <a:ext uri="{FF2B5EF4-FFF2-40B4-BE49-F238E27FC236}">
                <a16:creationId xmlns:a16="http://schemas.microsoft.com/office/drawing/2014/main" id="{A6B8D6D0-84C8-5651-EA66-12624E014A91}"/>
              </a:ext>
            </a:extLst>
          </p:cNvPr>
          <p:cNvSpPr/>
          <p:nvPr/>
        </p:nvSpPr>
        <p:spPr bwMode="auto">
          <a:xfrm>
            <a:off x="-6828177" y="11454764"/>
            <a:ext cx="2036030"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38" name="正方形/長方形 337">
            <a:extLst>
              <a:ext uri="{FF2B5EF4-FFF2-40B4-BE49-F238E27FC236}">
                <a16:creationId xmlns:a16="http://schemas.microsoft.com/office/drawing/2014/main" id="{CC4EEB65-4DFF-AA02-1493-F0E49C43DD0F}"/>
              </a:ext>
            </a:extLst>
          </p:cNvPr>
          <p:cNvSpPr/>
          <p:nvPr/>
        </p:nvSpPr>
        <p:spPr bwMode="auto">
          <a:xfrm>
            <a:off x="-6838366" y="11548149"/>
            <a:ext cx="2036030"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0" name="正方形/長方形 339">
            <a:extLst>
              <a:ext uri="{FF2B5EF4-FFF2-40B4-BE49-F238E27FC236}">
                <a16:creationId xmlns:a16="http://schemas.microsoft.com/office/drawing/2014/main" id="{7A01A860-9FC0-F160-438C-AB6664DC5A73}"/>
              </a:ext>
            </a:extLst>
          </p:cNvPr>
          <p:cNvSpPr/>
          <p:nvPr/>
        </p:nvSpPr>
        <p:spPr bwMode="auto">
          <a:xfrm>
            <a:off x="-6838366" y="11661654"/>
            <a:ext cx="2036030" cy="158783"/>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2" name="正方形/長方形 341">
            <a:extLst>
              <a:ext uri="{FF2B5EF4-FFF2-40B4-BE49-F238E27FC236}">
                <a16:creationId xmlns:a16="http://schemas.microsoft.com/office/drawing/2014/main" id="{9492169D-A265-DC07-48D7-2406B38BC4E6}"/>
              </a:ext>
            </a:extLst>
          </p:cNvPr>
          <p:cNvSpPr/>
          <p:nvPr/>
        </p:nvSpPr>
        <p:spPr bwMode="auto">
          <a:xfrm rot="2251992">
            <a:off x="-7125224" y="12450088"/>
            <a:ext cx="2697614" cy="222049"/>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3" name="正方形/長方形 342">
            <a:extLst>
              <a:ext uri="{FF2B5EF4-FFF2-40B4-BE49-F238E27FC236}">
                <a16:creationId xmlns:a16="http://schemas.microsoft.com/office/drawing/2014/main" id="{3B180962-1251-63A5-666C-C621C5A8A700}"/>
              </a:ext>
            </a:extLst>
          </p:cNvPr>
          <p:cNvSpPr/>
          <p:nvPr/>
        </p:nvSpPr>
        <p:spPr bwMode="auto">
          <a:xfrm rot="2251992">
            <a:off x="-7141524" y="12580091"/>
            <a:ext cx="2697614" cy="201718"/>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4" name="正方形/長方形 343">
            <a:extLst>
              <a:ext uri="{FF2B5EF4-FFF2-40B4-BE49-F238E27FC236}">
                <a16:creationId xmlns:a16="http://schemas.microsoft.com/office/drawing/2014/main" id="{0E2AF6B6-1C57-CEAE-1494-92545C62E5AE}"/>
              </a:ext>
            </a:extLst>
          </p:cNvPr>
          <p:cNvSpPr/>
          <p:nvPr/>
        </p:nvSpPr>
        <p:spPr bwMode="auto">
          <a:xfrm rot="2251992">
            <a:off x="-7139693" y="12516321"/>
            <a:ext cx="2697614"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5" name="正方形/長方形 344">
            <a:extLst>
              <a:ext uri="{FF2B5EF4-FFF2-40B4-BE49-F238E27FC236}">
                <a16:creationId xmlns:a16="http://schemas.microsoft.com/office/drawing/2014/main" id="{9B39D91C-BB31-D84B-4EC5-D5405EAF88B6}"/>
              </a:ext>
            </a:extLst>
          </p:cNvPr>
          <p:cNvSpPr/>
          <p:nvPr/>
        </p:nvSpPr>
        <p:spPr bwMode="auto">
          <a:xfrm rot="2251992">
            <a:off x="-7115343" y="12587386"/>
            <a:ext cx="2697614"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6" name="正方形/長方形 345">
            <a:extLst>
              <a:ext uri="{FF2B5EF4-FFF2-40B4-BE49-F238E27FC236}">
                <a16:creationId xmlns:a16="http://schemas.microsoft.com/office/drawing/2014/main" id="{16931121-33C6-A829-79FF-0821E3883ECC}"/>
              </a:ext>
            </a:extLst>
          </p:cNvPr>
          <p:cNvSpPr/>
          <p:nvPr/>
        </p:nvSpPr>
        <p:spPr bwMode="auto">
          <a:xfrm rot="2251992">
            <a:off x="-7120299" y="12623028"/>
            <a:ext cx="2697614" cy="10199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7" name="正方形/長方形 346">
            <a:extLst>
              <a:ext uri="{FF2B5EF4-FFF2-40B4-BE49-F238E27FC236}">
                <a16:creationId xmlns:a16="http://schemas.microsoft.com/office/drawing/2014/main" id="{0D68A4B9-4A60-E693-4490-50C69B599415}"/>
              </a:ext>
            </a:extLst>
          </p:cNvPr>
          <p:cNvSpPr/>
          <p:nvPr/>
        </p:nvSpPr>
        <p:spPr bwMode="auto">
          <a:xfrm rot="2251992">
            <a:off x="-7219414" y="12657419"/>
            <a:ext cx="2865285" cy="9737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9" name="正方形/長方形 348">
            <a:extLst>
              <a:ext uri="{FF2B5EF4-FFF2-40B4-BE49-F238E27FC236}">
                <a16:creationId xmlns:a16="http://schemas.microsoft.com/office/drawing/2014/main" id="{8A66D559-CAD7-F395-352A-3C31170321B1}"/>
              </a:ext>
            </a:extLst>
          </p:cNvPr>
          <p:cNvSpPr/>
          <p:nvPr/>
        </p:nvSpPr>
        <p:spPr bwMode="auto">
          <a:xfrm>
            <a:off x="-4767020" y="11361260"/>
            <a:ext cx="1319436"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0" name="正方形/長方形 349">
            <a:extLst>
              <a:ext uri="{FF2B5EF4-FFF2-40B4-BE49-F238E27FC236}">
                <a16:creationId xmlns:a16="http://schemas.microsoft.com/office/drawing/2014/main" id="{2BD29F1D-4581-63C4-846B-5E896210612B}"/>
              </a:ext>
            </a:extLst>
          </p:cNvPr>
          <p:cNvSpPr/>
          <p:nvPr/>
        </p:nvSpPr>
        <p:spPr bwMode="auto">
          <a:xfrm>
            <a:off x="-4767020" y="11433904"/>
            <a:ext cx="1319436"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1" name="正方形/長方形 350">
            <a:extLst>
              <a:ext uri="{FF2B5EF4-FFF2-40B4-BE49-F238E27FC236}">
                <a16:creationId xmlns:a16="http://schemas.microsoft.com/office/drawing/2014/main" id="{A866B9FE-B277-B58C-053E-EA56AC0A4DAE}"/>
              </a:ext>
            </a:extLst>
          </p:cNvPr>
          <p:cNvSpPr/>
          <p:nvPr/>
        </p:nvSpPr>
        <p:spPr bwMode="auto">
          <a:xfrm>
            <a:off x="-4776196" y="11409241"/>
            <a:ext cx="1319436"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2" name="正方形/長方形 351">
            <a:extLst>
              <a:ext uri="{FF2B5EF4-FFF2-40B4-BE49-F238E27FC236}">
                <a16:creationId xmlns:a16="http://schemas.microsoft.com/office/drawing/2014/main" id="{60DD2713-53A8-150B-7018-97B47EE28790}"/>
              </a:ext>
            </a:extLst>
          </p:cNvPr>
          <p:cNvSpPr/>
          <p:nvPr/>
        </p:nvSpPr>
        <p:spPr bwMode="auto">
          <a:xfrm>
            <a:off x="-4760415" y="11441490"/>
            <a:ext cx="1319436"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3" name="正方形/長方形 352">
            <a:extLst>
              <a:ext uri="{FF2B5EF4-FFF2-40B4-BE49-F238E27FC236}">
                <a16:creationId xmlns:a16="http://schemas.microsoft.com/office/drawing/2014/main" id="{4AE84E25-1C23-75EA-6917-E6FF4E1C0A09}"/>
              </a:ext>
            </a:extLst>
          </p:cNvPr>
          <p:cNvSpPr/>
          <p:nvPr/>
        </p:nvSpPr>
        <p:spPr bwMode="auto">
          <a:xfrm>
            <a:off x="-4767020" y="11542462"/>
            <a:ext cx="1319436"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4" name="正方形/長方形 353">
            <a:extLst>
              <a:ext uri="{FF2B5EF4-FFF2-40B4-BE49-F238E27FC236}">
                <a16:creationId xmlns:a16="http://schemas.microsoft.com/office/drawing/2014/main" id="{D8C07C95-BE87-D968-3019-AFCDD2510AD8}"/>
              </a:ext>
            </a:extLst>
          </p:cNvPr>
          <p:cNvSpPr/>
          <p:nvPr/>
        </p:nvSpPr>
        <p:spPr bwMode="auto">
          <a:xfrm>
            <a:off x="-4767020" y="11573071"/>
            <a:ext cx="1319436" cy="129736"/>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nvGrpSpPr>
          <p:cNvPr id="355" name="グループ化 354">
            <a:extLst>
              <a:ext uri="{FF2B5EF4-FFF2-40B4-BE49-F238E27FC236}">
                <a16:creationId xmlns:a16="http://schemas.microsoft.com/office/drawing/2014/main" id="{2CD03158-1583-CD30-F5BC-FDE9B7D50F76}"/>
              </a:ext>
            </a:extLst>
          </p:cNvPr>
          <p:cNvGrpSpPr/>
          <p:nvPr/>
        </p:nvGrpSpPr>
        <p:grpSpPr>
          <a:xfrm>
            <a:off x="-7664527" y="10934098"/>
            <a:ext cx="5018749" cy="2736604"/>
            <a:chOff x="4418934" y="10934098"/>
            <a:chExt cx="5018749" cy="2736604"/>
          </a:xfrm>
        </p:grpSpPr>
        <p:grpSp>
          <p:nvGrpSpPr>
            <p:cNvPr id="356" name="グループ化 355">
              <a:extLst>
                <a:ext uri="{FF2B5EF4-FFF2-40B4-BE49-F238E27FC236}">
                  <a16:creationId xmlns:a16="http://schemas.microsoft.com/office/drawing/2014/main" id="{F59F633D-DDF8-251E-DE90-06D125722024}"/>
                </a:ext>
              </a:extLst>
            </p:cNvPr>
            <p:cNvGrpSpPr/>
            <p:nvPr/>
          </p:nvGrpSpPr>
          <p:grpSpPr>
            <a:xfrm>
              <a:off x="4418934" y="10934098"/>
              <a:ext cx="5018749" cy="2736604"/>
              <a:chOff x="8567068" y="2798737"/>
              <a:chExt cx="2687937" cy="1465668"/>
            </a:xfrm>
          </p:grpSpPr>
          <p:grpSp>
            <p:nvGrpSpPr>
              <p:cNvPr id="358" name="グループ化 357">
                <a:extLst>
                  <a:ext uri="{FF2B5EF4-FFF2-40B4-BE49-F238E27FC236}">
                    <a16:creationId xmlns:a16="http://schemas.microsoft.com/office/drawing/2014/main" id="{64E63BC1-706B-DDEA-15EC-E4F1F4B94EDC}"/>
                  </a:ext>
                </a:extLst>
              </p:cNvPr>
              <p:cNvGrpSpPr/>
              <p:nvPr/>
            </p:nvGrpSpPr>
            <p:grpSpPr>
              <a:xfrm>
                <a:off x="8567068" y="2798737"/>
                <a:ext cx="2687937" cy="1465668"/>
                <a:chOff x="5861672" y="7108186"/>
                <a:chExt cx="2687937" cy="1465668"/>
              </a:xfrm>
            </p:grpSpPr>
            <p:grpSp>
              <p:nvGrpSpPr>
                <p:cNvPr id="360" name="グループ化 359">
                  <a:extLst>
                    <a:ext uri="{FF2B5EF4-FFF2-40B4-BE49-F238E27FC236}">
                      <a16:creationId xmlns:a16="http://schemas.microsoft.com/office/drawing/2014/main" id="{8892ED8B-32BA-91EB-0ABA-149AAC4E1C7C}"/>
                    </a:ext>
                  </a:extLst>
                </p:cNvPr>
                <p:cNvGrpSpPr/>
                <p:nvPr/>
              </p:nvGrpSpPr>
              <p:grpSpPr>
                <a:xfrm>
                  <a:off x="5861672" y="7108186"/>
                  <a:ext cx="2687937" cy="1465668"/>
                  <a:chOff x="5861672" y="7108186"/>
                  <a:chExt cx="2687937" cy="1465668"/>
                </a:xfrm>
              </p:grpSpPr>
              <p:sp>
                <p:nvSpPr>
                  <p:cNvPr id="364" name="角丸四角形 363">
                    <a:extLst>
                      <a:ext uri="{FF2B5EF4-FFF2-40B4-BE49-F238E27FC236}">
                        <a16:creationId xmlns:a16="http://schemas.microsoft.com/office/drawing/2014/main" id="{4B597217-F1A8-835E-DE9A-A81E7A25B80D}"/>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5" name="角丸四角形 364">
                    <a:extLst>
                      <a:ext uri="{FF2B5EF4-FFF2-40B4-BE49-F238E27FC236}">
                        <a16:creationId xmlns:a16="http://schemas.microsoft.com/office/drawing/2014/main" id="{E03183BC-6462-8EE0-ADDA-720630892F4C}"/>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6" name="角丸四角形 365">
                    <a:extLst>
                      <a:ext uri="{FF2B5EF4-FFF2-40B4-BE49-F238E27FC236}">
                        <a16:creationId xmlns:a16="http://schemas.microsoft.com/office/drawing/2014/main" id="{D7D20274-2EFB-B601-3F3A-435CBE0673D8}"/>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7" name="角丸四角形 366">
                    <a:extLst>
                      <a:ext uri="{FF2B5EF4-FFF2-40B4-BE49-F238E27FC236}">
                        <a16:creationId xmlns:a16="http://schemas.microsoft.com/office/drawing/2014/main" id="{BAD4F9CE-B319-7250-6BCC-6E81E02DFB4D}"/>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8" name="角丸四角形 367">
                    <a:extLst>
                      <a:ext uri="{FF2B5EF4-FFF2-40B4-BE49-F238E27FC236}">
                        <a16:creationId xmlns:a16="http://schemas.microsoft.com/office/drawing/2014/main" id="{D31D9919-ED06-893E-6FCD-4945E7244046}"/>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361" name="グラフィックス 360" descr="寿司 単色塗りつぶし">
                  <a:extLst>
                    <a:ext uri="{FF2B5EF4-FFF2-40B4-BE49-F238E27FC236}">
                      <a16:creationId xmlns:a16="http://schemas.microsoft.com/office/drawing/2014/main" id="{72B13AB7-6F85-F70B-487B-FE7D53C2C387}"/>
                    </a:ext>
                  </a:extLst>
                </p:cNvPr>
                <p:cNvPicPr>
                  <a:picLocks noChangeAspect="1"/>
                </p:cNvPicPr>
                <p:nvPr/>
              </p:nvPicPr>
              <p:blipFill>
                <a:blip r:embed="rId75">
                  <a:extLst>
                    <a:ext uri="{28A0092B-C50C-407E-A947-70E740481C1C}">
                      <a14:useLocalDpi xmlns:a14="http://schemas.microsoft.com/office/drawing/2010/main" val="0"/>
                    </a:ext>
                    <a:ext uri="{96DAC541-7B7A-43D3-8B79-37D633B846F1}">
                      <asvg:svgBlip xmlns:asvg="http://schemas.microsoft.com/office/drawing/2016/SVG/main" r:embed="rId76"/>
                    </a:ext>
                  </a:extLst>
                </a:blip>
                <a:stretch>
                  <a:fillRect/>
                </a:stretch>
              </p:blipFill>
              <p:spPr>
                <a:xfrm>
                  <a:off x="5901513" y="7194014"/>
                  <a:ext cx="603832" cy="603833"/>
                </a:xfrm>
                <a:prstGeom prst="rect">
                  <a:avLst/>
                </a:prstGeom>
              </p:spPr>
            </p:pic>
            <p:pic>
              <p:nvPicPr>
                <p:cNvPr id="362" name="グラフィックス 361" descr="電球 単色塗りつぶし">
                  <a:extLst>
                    <a:ext uri="{FF2B5EF4-FFF2-40B4-BE49-F238E27FC236}">
                      <a16:creationId xmlns:a16="http://schemas.microsoft.com/office/drawing/2014/main" id="{10C8091B-4DEB-93CB-1FC9-02E3E7E2BE03}"/>
                    </a:ext>
                  </a:extLst>
                </p:cNvPr>
                <p:cNvPicPr>
                  <a:picLocks noChangeAspect="1"/>
                </p:cNvPicPr>
                <p:nvPr/>
              </p:nvPicPr>
              <p:blipFill>
                <a:blip r:embed="rId77">
                  <a:extLst>
                    <a:ext uri="{28A0092B-C50C-407E-A947-70E740481C1C}">
                      <a14:useLocalDpi xmlns:a14="http://schemas.microsoft.com/office/drawing/2010/main" val="0"/>
                    </a:ext>
                    <a:ext uri="{96DAC541-7B7A-43D3-8B79-37D633B846F1}">
                      <asvg:svgBlip xmlns:asvg="http://schemas.microsoft.com/office/drawing/2016/SVG/main" r:embed="rId78"/>
                    </a:ext>
                  </a:extLst>
                </a:blip>
                <a:stretch>
                  <a:fillRect/>
                </a:stretch>
              </p:blipFill>
              <p:spPr>
                <a:xfrm>
                  <a:off x="6989760" y="8008951"/>
                  <a:ext cx="481852" cy="481853"/>
                </a:xfrm>
                <a:prstGeom prst="rect">
                  <a:avLst/>
                </a:prstGeom>
              </p:spPr>
            </p:pic>
            <p:pic>
              <p:nvPicPr>
                <p:cNvPr id="363" name="グラフィックス 362" descr="トラック 単色塗りつぶし">
                  <a:extLst>
                    <a:ext uri="{FF2B5EF4-FFF2-40B4-BE49-F238E27FC236}">
                      <a16:creationId xmlns:a16="http://schemas.microsoft.com/office/drawing/2014/main" id="{6A6CAD4A-65AD-7374-0B57-A67AA483158E}"/>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7924942" y="7192176"/>
                  <a:ext cx="573488" cy="573488"/>
                </a:xfrm>
                <a:prstGeom prst="rect">
                  <a:avLst/>
                </a:prstGeom>
              </p:spPr>
            </p:pic>
          </p:grpSp>
          <p:pic>
            <p:nvPicPr>
              <p:cNvPr id="359" name="グラフィックス 358" descr="燃料 単色塗りつぶし">
                <a:extLst>
                  <a:ext uri="{FF2B5EF4-FFF2-40B4-BE49-F238E27FC236}">
                    <a16:creationId xmlns:a16="http://schemas.microsoft.com/office/drawing/2014/main" id="{8A5AAA86-A247-7658-7C7E-0A337289A8DF}"/>
                  </a:ext>
                </a:extLst>
              </p:cNvPr>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0654139" y="3626623"/>
                <a:ext cx="587609" cy="587609"/>
              </a:xfrm>
              <a:prstGeom prst="rect">
                <a:avLst/>
              </a:prstGeom>
            </p:spPr>
          </p:pic>
        </p:grpSp>
        <p:pic>
          <p:nvPicPr>
            <p:cNvPr id="357" name="グラフィックス 356" descr="魚 単色塗りつぶし">
              <a:extLst>
                <a:ext uri="{FF2B5EF4-FFF2-40B4-BE49-F238E27FC236}">
                  <a16:creationId xmlns:a16="http://schemas.microsoft.com/office/drawing/2014/main" id="{4C15A08F-9D36-D527-9753-D2FFC750181C}"/>
                </a:ext>
              </a:extLst>
            </p:cNvPr>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6428027" y="11083208"/>
              <a:ext cx="1098036" cy="1098036"/>
            </a:xfrm>
            <a:prstGeom prst="rect">
              <a:avLst/>
            </a:prstGeom>
          </p:spPr>
        </p:pic>
      </p:grpSp>
      <p:pic>
        <p:nvPicPr>
          <p:cNvPr id="369" name="図 368">
            <a:extLst>
              <a:ext uri="{FF2B5EF4-FFF2-40B4-BE49-F238E27FC236}">
                <a16:creationId xmlns:a16="http://schemas.microsoft.com/office/drawing/2014/main" id="{7D4A3E8A-1139-6A83-EF36-F981DDDDA011}"/>
              </a:ext>
            </a:extLst>
          </p:cNvPr>
          <p:cNvPicPr>
            <a:picLocks noChangeAspect="1"/>
          </p:cNvPicPr>
          <p:nvPr/>
        </p:nvPicPr>
        <p:blipFill>
          <a:blip r:embed="rId85"/>
          <a:stretch>
            <a:fillRect/>
          </a:stretch>
        </p:blipFill>
        <p:spPr>
          <a:xfrm>
            <a:off x="4623502" y="5516463"/>
            <a:ext cx="1622961" cy="830529"/>
          </a:xfrm>
          <a:prstGeom prst="rect">
            <a:avLst/>
          </a:prstGeom>
        </p:spPr>
      </p:pic>
      <p:sp>
        <p:nvSpPr>
          <p:cNvPr id="373" name="テキスト ボックス 372">
            <a:extLst>
              <a:ext uri="{FF2B5EF4-FFF2-40B4-BE49-F238E27FC236}">
                <a16:creationId xmlns:a16="http://schemas.microsoft.com/office/drawing/2014/main" id="{C1F09602-75CC-7373-ABE0-9DF8F1D8D0E6}"/>
              </a:ext>
            </a:extLst>
          </p:cNvPr>
          <p:cNvSpPr txBox="1"/>
          <p:nvPr/>
        </p:nvSpPr>
        <p:spPr>
          <a:xfrm>
            <a:off x="3827727" y="4943014"/>
            <a:ext cx="4870766" cy="369332"/>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Counterfactual structural path decomposition </a:t>
            </a:r>
            <a:endParaRPr lang="ja-JP" altLang="en-US">
              <a:latin typeface="Arial" panose="020B0604020202020204" pitchFamily="34" charset="0"/>
              <a:cs typeface="Arial" panose="020B0604020202020204" pitchFamily="34" charset="0"/>
            </a:endParaRPr>
          </a:p>
        </p:txBody>
      </p:sp>
      <p:sp>
        <p:nvSpPr>
          <p:cNvPr id="380" name="テキスト ボックス 379">
            <a:extLst>
              <a:ext uri="{FF2B5EF4-FFF2-40B4-BE49-F238E27FC236}">
                <a16:creationId xmlns:a16="http://schemas.microsoft.com/office/drawing/2014/main" id="{0AD034F0-7314-2021-8CBD-E830AFB770E0}"/>
              </a:ext>
            </a:extLst>
          </p:cNvPr>
          <p:cNvSpPr txBox="1"/>
          <p:nvPr/>
        </p:nvSpPr>
        <p:spPr>
          <a:xfrm>
            <a:off x="338474" y="1034740"/>
            <a:ext cx="681597" cy="646331"/>
          </a:xfrm>
          <a:prstGeom prst="rect">
            <a:avLst/>
          </a:prstGeom>
          <a:noFill/>
        </p:spPr>
        <p:txBody>
          <a:bodyPr wrap="none" rtlCol="0">
            <a:spAutoFit/>
          </a:bodyPr>
          <a:lstStyle/>
          <a:p>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1.</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1" name="テキスト ボックス 380">
            <a:extLst>
              <a:ext uri="{FF2B5EF4-FFF2-40B4-BE49-F238E27FC236}">
                <a16:creationId xmlns:a16="http://schemas.microsoft.com/office/drawing/2014/main" id="{E1EA9599-C1A8-9D91-A48E-8440C977E180}"/>
              </a:ext>
            </a:extLst>
          </p:cNvPr>
          <p:cNvSpPr txBox="1"/>
          <p:nvPr/>
        </p:nvSpPr>
        <p:spPr>
          <a:xfrm>
            <a:off x="261737" y="3199345"/>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2</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2" name="テキスト ボックス 381">
            <a:extLst>
              <a:ext uri="{FF2B5EF4-FFF2-40B4-BE49-F238E27FC236}">
                <a16:creationId xmlns:a16="http://schemas.microsoft.com/office/drawing/2014/main" id="{AE47A740-B793-45BE-C4B9-056557AAC10E}"/>
              </a:ext>
            </a:extLst>
          </p:cNvPr>
          <p:cNvSpPr txBox="1"/>
          <p:nvPr/>
        </p:nvSpPr>
        <p:spPr>
          <a:xfrm>
            <a:off x="261737" y="4938722"/>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3</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2" name="正方形/長方形 1">
            <a:extLst>
              <a:ext uri="{FF2B5EF4-FFF2-40B4-BE49-F238E27FC236}">
                <a16:creationId xmlns:a16="http://schemas.microsoft.com/office/drawing/2014/main" id="{ACB1F751-778B-27BC-5C5A-7CD7B1E311E8}"/>
              </a:ext>
            </a:extLst>
          </p:cNvPr>
          <p:cNvSpPr/>
          <p:nvPr/>
        </p:nvSpPr>
        <p:spPr>
          <a:xfrm>
            <a:off x="-18958" y="4895375"/>
            <a:ext cx="1238848" cy="1962624"/>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グループ化 26">
            <a:extLst>
              <a:ext uri="{FF2B5EF4-FFF2-40B4-BE49-F238E27FC236}">
                <a16:creationId xmlns:a16="http://schemas.microsoft.com/office/drawing/2014/main" id="{3E2D0709-4902-D5FA-7464-4137D526BB54}"/>
              </a:ext>
            </a:extLst>
          </p:cNvPr>
          <p:cNvGrpSpPr/>
          <p:nvPr/>
        </p:nvGrpSpPr>
        <p:grpSpPr>
          <a:xfrm>
            <a:off x="-13285626" y="1474353"/>
            <a:ext cx="12121425" cy="3112620"/>
            <a:chOff x="253632" y="3536874"/>
            <a:chExt cx="12121425" cy="3112620"/>
          </a:xfrm>
        </p:grpSpPr>
        <p:sp>
          <p:nvSpPr>
            <p:cNvPr id="5" name="四角形吹き出し 4">
              <a:extLst>
                <a:ext uri="{FF2B5EF4-FFF2-40B4-BE49-F238E27FC236}">
                  <a16:creationId xmlns:a16="http://schemas.microsoft.com/office/drawing/2014/main" id="{9D7FA41F-64A4-7A7F-BD58-9679C338758A}"/>
                </a:ext>
              </a:extLst>
            </p:cNvPr>
            <p:cNvSpPr/>
            <p:nvPr/>
          </p:nvSpPr>
          <p:spPr>
            <a:xfrm rot="10800000">
              <a:off x="253632" y="3536874"/>
              <a:ext cx="11734866" cy="3112620"/>
            </a:xfrm>
            <a:prstGeom prst="wedgeRectCallout">
              <a:avLst>
                <a:gd name="adj1" fmla="val -9231"/>
                <a:gd name="adj2" fmla="val 4927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 altLang="ja-JP" dirty="0">
                <a:solidFill>
                  <a:schemeClr val="tx1"/>
                </a:solidFill>
                <a:highlight>
                  <a:srgbClr val="00FFFF"/>
                </a:highlight>
              </a:endParaRPr>
            </a:p>
          </p:txBody>
        </p:sp>
        <p:sp>
          <p:nvSpPr>
            <p:cNvPr id="11" name="テキスト ボックス 10">
              <a:extLst>
                <a:ext uri="{FF2B5EF4-FFF2-40B4-BE49-F238E27FC236}">
                  <a16:creationId xmlns:a16="http://schemas.microsoft.com/office/drawing/2014/main" id="{7A39F7F1-156F-FEB7-A366-4D52F8FAEFBF}"/>
                </a:ext>
              </a:extLst>
            </p:cNvPr>
            <p:cNvSpPr txBox="1"/>
            <p:nvPr/>
          </p:nvSpPr>
          <p:spPr>
            <a:xfrm>
              <a:off x="353918" y="3586958"/>
              <a:ext cx="4917399"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We set up two scenarios:</a:t>
              </a:r>
            </a:p>
          </p:txBody>
        </p:sp>
        <p:sp>
          <p:nvSpPr>
            <p:cNvPr id="13" name="テキスト ボックス 12">
              <a:extLst>
                <a:ext uri="{FF2B5EF4-FFF2-40B4-BE49-F238E27FC236}">
                  <a16:creationId xmlns:a16="http://schemas.microsoft.com/office/drawing/2014/main" id="{B290A1C9-1047-9124-7117-C392DD79E8BB}"/>
                </a:ext>
              </a:extLst>
            </p:cNvPr>
            <p:cNvSpPr txBox="1"/>
            <p:nvPr/>
          </p:nvSpPr>
          <p:spPr>
            <a:xfrm>
              <a:off x="883435" y="4236446"/>
              <a:ext cx="4221053"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With-COVID scenario</a:t>
              </a:r>
            </a:p>
          </p:txBody>
        </p:sp>
        <p:sp>
          <p:nvSpPr>
            <p:cNvPr id="14" name="テキスト ボックス 13">
              <a:extLst>
                <a:ext uri="{FF2B5EF4-FFF2-40B4-BE49-F238E27FC236}">
                  <a16:creationId xmlns:a16="http://schemas.microsoft.com/office/drawing/2014/main" id="{7A2572A9-A52C-BC4E-DE64-C568214898DE}"/>
                </a:ext>
              </a:extLst>
            </p:cNvPr>
            <p:cNvSpPr txBox="1"/>
            <p:nvPr/>
          </p:nvSpPr>
          <p:spPr>
            <a:xfrm>
              <a:off x="468830" y="4647889"/>
              <a:ext cx="11588560"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actual case reflecting Japanese inbound tourism market in 2020.</a:t>
              </a:r>
            </a:p>
          </p:txBody>
        </p:sp>
        <p:sp>
          <p:nvSpPr>
            <p:cNvPr id="20" name="テキスト ボックス 19">
              <a:extLst>
                <a:ext uri="{FF2B5EF4-FFF2-40B4-BE49-F238E27FC236}">
                  <a16:creationId xmlns:a16="http://schemas.microsoft.com/office/drawing/2014/main" id="{BAD77B08-545B-3FFE-0523-F07C0B74908B}"/>
                </a:ext>
              </a:extLst>
            </p:cNvPr>
            <p:cNvSpPr txBox="1"/>
            <p:nvPr/>
          </p:nvSpPr>
          <p:spPr>
            <a:xfrm>
              <a:off x="883435" y="5187175"/>
              <a:ext cx="4221053"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Non-COVID scenario</a:t>
              </a:r>
            </a:p>
          </p:txBody>
        </p:sp>
        <p:sp>
          <p:nvSpPr>
            <p:cNvPr id="24" name="テキスト ボックス 23">
              <a:extLst>
                <a:ext uri="{FF2B5EF4-FFF2-40B4-BE49-F238E27FC236}">
                  <a16:creationId xmlns:a16="http://schemas.microsoft.com/office/drawing/2014/main" id="{F03213A4-A9A4-3A47-642D-3514C7AB4E8A}"/>
                </a:ext>
              </a:extLst>
            </p:cNvPr>
            <p:cNvSpPr txBox="1"/>
            <p:nvPr/>
          </p:nvSpPr>
          <p:spPr>
            <a:xfrm>
              <a:off x="502410" y="5593126"/>
              <a:ext cx="11588560"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counterfactual case where the COVID-19 pandemic did not occur.</a:t>
              </a:r>
            </a:p>
          </p:txBody>
        </p:sp>
        <p:sp>
          <p:nvSpPr>
            <p:cNvPr id="25" name="テキスト ボックス 24">
              <a:extLst>
                <a:ext uri="{FF2B5EF4-FFF2-40B4-BE49-F238E27FC236}">
                  <a16:creationId xmlns:a16="http://schemas.microsoft.com/office/drawing/2014/main" id="{86CE660E-BBBF-1AED-9E9C-1CB5E689499C}"/>
                </a:ext>
              </a:extLst>
            </p:cNvPr>
            <p:cNvSpPr txBox="1"/>
            <p:nvPr/>
          </p:nvSpPr>
          <p:spPr>
            <a:xfrm>
              <a:off x="353918" y="6093945"/>
              <a:ext cx="12021139"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→Final demand vectors were calculated in both scenarios respectively.</a:t>
              </a:r>
            </a:p>
          </p:txBody>
        </p:sp>
        <p:pic>
          <p:nvPicPr>
            <p:cNvPr id="28" name="グラフィックス 27" descr="新型コロナウイルス感染症 単色塗りつぶし">
              <a:extLst>
                <a:ext uri="{FF2B5EF4-FFF2-40B4-BE49-F238E27FC236}">
                  <a16:creationId xmlns:a16="http://schemas.microsoft.com/office/drawing/2014/main" id="{6DF11A36-8B97-9271-3CB3-F794FA93E4CA}"/>
                </a:ext>
              </a:extLst>
            </p:cNvPr>
            <p:cNvPicPr>
              <a:picLocks noChangeAspect="1"/>
            </p:cNvPicPr>
            <p:nvPr/>
          </p:nvPicPr>
          <p:blipFill>
            <a:blip r:embed="rId86">
              <a:extLst>
                <a:ext uri="{96DAC541-7B7A-43D3-8B79-37D633B846F1}">
                  <asvg:svgBlip xmlns:asvg="http://schemas.microsoft.com/office/drawing/2016/SVG/main" r:embed="rId87"/>
                </a:ext>
              </a:extLst>
            </a:blip>
            <a:stretch>
              <a:fillRect/>
            </a:stretch>
          </p:blipFill>
          <p:spPr>
            <a:xfrm>
              <a:off x="4450432" y="4153152"/>
              <a:ext cx="580550" cy="580550"/>
            </a:xfrm>
            <a:prstGeom prst="rect">
              <a:avLst/>
            </a:prstGeom>
          </p:spPr>
        </p:pic>
        <p:pic>
          <p:nvPicPr>
            <p:cNvPr id="29" name="グラフィックス 28" descr="新型コロナウイルス感染症 単色塗りつぶし">
              <a:extLst>
                <a:ext uri="{FF2B5EF4-FFF2-40B4-BE49-F238E27FC236}">
                  <a16:creationId xmlns:a16="http://schemas.microsoft.com/office/drawing/2014/main" id="{7E95FCF7-728B-0A2B-AF6A-3AEF4D8A4750}"/>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4450432" y="5088930"/>
              <a:ext cx="580550" cy="580550"/>
            </a:xfrm>
            <a:prstGeom prst="rect">
              <a:avLst/>
            </a:prstGeom>
          </p:spPr>
        </p:pic>
      </p:grpSp>
      <p:sp>
        <p:nvSpPr>
          <p:cNvPr id="30" name="正方形/長方形 29">
            <a:extLst>
              <a:ext uri="{FF2B5EF4-FFF2-40B4-BE49-F238E27FC236}">
                <a16:creationId xmlns:a16="http://schemas.microsoft.com/office/drawing/2014/main" id="{1250C5BD-BC07-4946-68E8-58F65F1519E8}"/>
              </a:ext>
            </a:extLst>
          </p:cNvPr>
          <p:cNvSpPr/>
          <p:nvPr/>
        </p:nvSpPr>
        <p:spPr>
          <a:xfrm>
            <a:off x="-18958" y="816963"/>
            <a:ext cx="12210957" cy="2333292"/>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61C8D19E-72A4-63EF-0E9E-EE1A62AB5F38}"/>
              </a:ext>
            </a:extLst>
          </p:cNvPr>
          <p:cNvSpPr/>
          <p:nvPr/>
        </p:nvSpPr>
        <p:spPr>
          <a:xfrm>
            <a:off x="4031241" y="4895376"/>
            <a:ext cx="8160759" cy="1962624"/>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右矢印 30">
            <a:extLst>
              <a:ext uri="{FF2B5EF4-FFF2-40B4-BE49-F238E27FC236}">
                <a16:creationId xmlns:a16="http://schemas.microsoft.com/office/drawing/2014/main" id="{8CCC0557-8419-E17A-BFCC-A1C67C7B7F65}"/>
              </a:ext>
            </a:extLst>
          </p:cNvPr>
          <p:cNvSpPr/>
          <p:nvPr/>
        </p:nvSpPr>
        <p:spPr>
          <a:xfrm rot="5400000">
            <a:off x="2361175" y="5115957"/>
            <a:ext cx="708842" cy="320807"/>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B5BC5792-7E2D-D1AA-5268-613C73B9763A}"/>
              </a:ext>
            </a:extLst>
          </p:cNvPr>
          <p:cNvGrpSpPr/>
          <p:nvPr/>
        </p:nvGrpSpPr>
        <p:grpSpPr>
          <a:xfrm>
            <a:off x="1773896" y="4741719"/>
            <a:ext cx="8219643" cy="694523"/>
            <a:chOff x="1724197" y="4757349"/>
            <a:chExt cx="8219643" cy="694523"/>
          </a:xfrm>
        </p:grpSpPr>
        <p:sp>
          <p:nvSpPr>
            <p:cNvPr id="32" name="右矢印 31">
              <a:extLst>
                <a:ext uri="{FF2B5EF4-FFF2-40B4-BE49-F238E27FC236}">
                  <a16:creationId xmlns:a16="http://schemas.microsoft.com/office/drawing/2014/main" id="{8A233639-939F-2CA1-7372-706B41AFC107}"/>
                </a:ext>
              </a:extLst>
            </p:cNvPr>
            <p:cNvSpPr/>
            <p:nvPr/>
          </p:nvSpPr>
          <p:spPr>
            <a:xfrm rot="5400000">
              <a:off x="1677578" y="5084446"/>
              <a:ext cx="414045" cy="320807"/>
            </a:xfrm>
            <a:prstGeom prst="rightArrow">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a:extLst>
                <a:ext uri="{FF2B5EF4-FFF2-40B4-BE49-F238E27FC236}">
                  <a16:creationId xmlns:a16="http://schemas.microsoft.com/office/drawing/2014/main" id="{1B3AAB18-CA32-D5BD-3099-85B575F4804C}"/>
                </a:ext>
              </a:extLst>
            </p:cNvPr>
            <p:cNvSpPr/>
            <p:nvPr/>
          </p:nvSpPr>
          <p:spPr>
            <a:xfrm>
              <a:off x="1807033" y="5006148"/>
              <a:ext cx="8104510" cy="15653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1587E514-DE1B-5105-9E47-E51DCE947B90}"/>
                </a:ext>
              </a:extLst>
            </p:cNvPr>
            <p:cNvSpPr/>
            <p:nvPr/>
          </p:nvSpPr>
          <p:spPr>
            <a:xfrm rot="5400000">
              <a:off x="9661759" y="4882894"/>
              <a:ext cx="407625" cy="156536"/>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 name="グループ化 2">
            <a:extLst>
              <a:ext uri="{FF2B5EF4-FFF2-40B4-BE49-F238E27FC236}">
                <a16:creationId xmlns:a16="http://schemas.microsoft.com/office/drawing/2014/main" id="{7198C90D-328C-0D98-6528-6777EBECA9F8}"/>
              </a:ext>
            </a:extLst>
          </p:cNvPr>
          <p:cNvGrpSpPr/>
          <p:nvPr/>
        </p:nvGrpSpPr>
        <p:grpSpPr>
          <a:xfrm>
            <a:off x="9277851" y="3819249"/>
            <a:ext cx="1230561" cy="937378"/>
            <a:chOff x="5110498" y="5443168"/>
            <a:chExt cx="1230561" cy="937378"/>
          </a:xfrm>
        </p:grpSpPr>
        <p:sp>
          <p:nvSpPr>
            <p:cNvPr id="7" name="四角形吹き出し 6">
              <a:extLst>
                <a:ext uri="{FF2B5EF4-FFF2-40B4-BE49-F238E27FC236}">
                  <a16:creationId xmlns:a16="http://schemas.microsoft.com/office/drawing/2014/main" id="{8F6465B0-1FD8-925E-FA08-1F400627EA68}"/>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a:extLst>
                <a:ext uri="{FF2B5EF4-FFF2-40B4-BE49-F238E27FC236}">
                  <a16:creationId xmlns:a16="http://schemas.microsoft.com/office/drawing/2014/main" id="{FD161733-5685-97DC-F308-FB1DDDC7FCD6}"/>
                </a:ext>
              </a:extLst>
            </p:cNvPr>
            <p:cNvSpPr/>
            <p:nvPr/>
          </p:nvSpPr>
          <p:spPr>
            <a:xfrm>
              <a:off x="5923226" y="5520153"/>
              <a:ext cx="253701" cy="482751"/>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円柱 18">
              <a:extLst>
                <a:ext uri="{FF2B5EF4-FFF2-40B4-BE49-F238E27FC236}">
                  <a16:creationId xmlns:a16="http://schemas.microsoft.com/office/drawing/2014/main" id="{5C2BE845-A059-9AC8-2CB3-BF00D9C185D0}"/>
                </a:ext>
              </a:extLst>
            </p:cNvPr>
            <p:cNvSpPr/>
            <p:nvPr/>
          </p:nvSpPr>
          <p:spPr>
            <a:xfrm>
              <a:off x="5597240" y="5617970"/>
              <a:ext cx="253703" cy="3849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円柱 36">
              <a:extLst>
                <a:ext uri="{FF2B5EF4-FFF2-40B4-BE49-F238E27FC236}">
                  <a16:creationId xmlns:a16="http://schemas.microsoft.com/office/drawing/2014/main" id="{F8E6C628-DA24-ED58-9E5B-338BF7C687C5}"/>
                </a:ext>
              </a:extLst>
            </p:cNvPr>
            <p:cNvSpPr/>
            <p:nvPr/>
          </p:nvSpPr>
          <p:spPr>
            <a:xfrm>
              <a:off x="5262737" y="5515850"/>
              <a:ext cx="253701" cy="48705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0" name="グラフィックス 39" descr="硬貨 枠線">
              <a:extLst>
                <a:ext uri="{FF2B5EF4-FFF2-40B4-BE49-F238E27FC236}">
                  <a16:creationId xmlns:a16="http://schemas.microsoft.com/office/drawing/2014/main" id="{F1550510-3C25-925C-21F2-FB536703CE69}"/>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42" name="グラフィックス 41" descr="建設作業員男性 枠線">
              <a:extLst>
                <a:ext uri="{FF2B5EF4-FFF2-40B4-BE49-F238E27FC236}">
                  <a16:creationId xmlns:a16="http://schemas.microsoft.com/office/drawing/2014/main" id="{FEBEF51E-27C3-3FBC-C612-11A8AF31FBE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55838" y="6001095"/>
              <a:ext cx="305044" cy="305044"/>
            </a:xfrm>
            <a:prstGeom prst="rect">
              <a:avLst/>
            </a:prstGeom>
          </p:spPr>
        </p:pic>
        <p:pic>
          <p:nvPicPr>
            <p:cNvPr id="50" name="グラフィックス 49" descr="手のひらと植物 単色塗りつぶし">
              <a:extLst>
                <a:ext uri="{FF2B5EF4-FFF2-40B4-BE49-F238E27FC236}">
                  <a16:creationId xmlns:a16="http://schemas.microsoft.com/office/drawing/2014/main" id="{2108AA43-272F-7218-D111-72E481FBA8B2}"/>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86223" y="6017778"/>
              <a:ext cx="284426" cy="284426"/>
            </a:xfrm>
            <a:prstGeom prst="rect">
              <a:avLst/>
            </a:prstGeom>
          </p:spPr>
        </p:pic>
      </p:grpSp>
      <p:sp>
        <p:nvSpPr>
          <p:cNvPr id="45" name="四角形吹き出し 44">
            <a:extLst>
              <a:ext uri="{FF2B5EF4-FFF2-40B4-BE49-F238E27FC236}">
                <a16:creationId xmlns:a16="http://schemas.microsoft.com/office/drawing/2014/main" id="{15852F20-B9F9-3B30-C854-6670F492E08E}"/>
              </a:ext>
            </a:extLst>
          </p:cNvPr>
          <p:cNvSpPr/>
          <p:nvPr/>
        </p:nvSpPr>
        <p:spPr>
          <a:xfrm rot="10800000">
            <a:off x="130732" y="960046"/>
            <a:ext cx="11930810" cy="1991378"/>
          </a:xfrm>
          <a:prstGeom prst="wedgeRectCallout">
            <a:avLst>
              <a:gd name="adj1" fmla="val -9231"/>
              <a:gd name="adj2" fmla="val 4927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 altLang="ja-JP" dirty="0">
              <a:solidFill>
                <a:schemeClr val="tx1"/>
              </a:solidFill>
              <a:highlight>
                <a:srgbClr val="00FFFF"/>
              </a:highlight>
            </a:endParaRPr>
          </a:p>
        </p:txBody>
      </p:sp>
      <p:sp>
        <p:nvSpPr>
          <p:cNvPr id="47" name="テキスト ボックス 46">
            <a:extLst>
              <a:ext uri="{FF2B5EF4-FFF2-40B4-BE49-F238E27FC236}">
                <a16:creationId xmlns:a16="http://schemas.microsoft.com/office/drawing/2014/main" id="{800C39F5-75E7-9DEF-B96F-E8E24EA6C22D}"/>
              </a:ext>
            </a:extLst>
          </p:cNvPr>
          <p:cNvSpPr txBox="1"/>
          <p:nvPr/>
        </p:nvSpPr>
        <p:spPr>
          <a:xfrm>
            <a:off x="571958" y="1134536"/>
            <a:ext cx="11404860" cy="830997"/>
          </a:xfrm>
          <a:prstGeom prst="rect">
            <a:avLst/>
          </a:prstGeom>
          <a:noFill/>
        </p:spPr>
        <p:txBody>
          <a:bodyPr wrap="square">
            <a:spAutoFit/>
          </a:bodyPr>
          <a:lstStyle/>
          <a:p>
            <a:pPr algn="just"/>
            <a:r>
              <a:rPr lang="en" altLang="ja-JP" sz="2400" dirty="0">
                <a:latin typeface="Arial" panose="020B0604020202020204" pitchFamily="34" charset="0"/>
                <a:cs typeface="Arial" panose="020B0604020202020204" pitchFamily="34" charset="0"/>
              </a:rPr>
              <a:t>Using “consumption-endogenous” input-output analysis, we calculate the direct-indirect outputs derived by inbound demand in each scenario.</a:t>
            </a:r>
          </a:p>
        </p:txBody>
      </p:sp>
      <p:sp>
        <p:nvSpPr>
          <p:cNvPr id="54" name="テキスト ボックス 53">
            <a:extLst>
              <a:ext uri="{FF2B5EF4-FFF2-40B4-BE49-F238E27FC236}">
                <a16:creationId xmlns:a16="http://schemas.microsoft.com/office/drawing/2014/main" id="{05B508F8-2181-0D94-A7EA-46D4E79FECB1}"/>
              </a:ext>
            </a:extLst>
          </p:cNvPr>
          <p:cNvSpPr txBox="1"/>
          <p:nvPr/>
        </p:nvSpPr>
        <p:spPr>
          <a:xfrm>
            <a:off x="377297" y="-3348350"/>
            <a:ext cx="11771626" cy="1384995"/>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By multiplying the direct and indirect outputs by each coefficient vector, we estimated the value-added effects, employment opportunities, and CO</a:t>
            </a:r>
            <a:r>
              <a:rPr lang="en" altLang="ja-JP" sz="2800" baseline="-25000" dirty="0">
                <a:latin typeface="Arial" panose="020B0604020202020204" pitchFamily="34" charset="0"/>
                <a:cs typeface="Arial" panose="020B0604020202020204" pitchFamily="34" charset="0"/>
              </a:rPr>
              <a:t>2</a:t>
            </a:r>
            <a:r>
              <a:rPr lang="en" altLang="ja-JP" sz="2800" dirty="0">
                <a:latin typeface="Arial" panose="020B0604020202020204" pitchFamily="34" charset="0"/>
                <a:cs typeface="Arial" panose="020B0604020202020204" pitchFamily="34" charset="0"/>
              </a:rPr>
              <a:t> emissions for both scenarios.</a:t>
            </a:r>
            <a:endParaRPr lang="ja-JP" altLang="en-US" sz="2800">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7DC6CA3A-3005-86CB-77E4-03BD5BA36BC3}"/>
              </a:ext>
            </a:extLst>
          </p:cNvPr>
          <p:cNvSpPr txBox="1"/>
          <p:nvPr/>
        </p:nvSpPr>
        <p:spPr>
          <a:xfrm>
            <a:off x="571958" y="2011843"/>
            <a:ext cx="11312377" cy="830997"/>
          </a:xfrm>
          <a:prstGeom prst="rect">
            <a:avLst/>
          </a:prstGeom>
          <a:noFill/>
        </p:spPr>
        <p:txBody>
          <a:bodyPr wrap="square">
            <a:spAutoFit/>
          </a:bodyPr>
          <a:lstStyle/>
          <a:p>
            <a:pPr algn="just"/>
            <a:r>
              <a:rPr lang="en" altLang="ja-JP" sz="2400" dirty="0">
                <a:latin typeface="Arial" panose="020B0604020202020204" pitchFamily="34" charset="0"/>
                <a:cs typeface="Arial" panose="020B0604020202020204" pitchFamily="34" charset="0"/>
              </a:rPr>
              <a:t>Multiplying each coefficient vector by each output, the value-added effects, employment opportunities, and CO</a:t>
            </a:r>
            <a:r>
              <a:rPr lang="en" altLang="ja-JP" sz="2400" baseline="-25000" dirty="0">
                <a:latin typeface="Arial" panose="020B0604020202020204" pitchFamily="34" charset="0"/>
                <a:cs typeface="Arial" panose="020B0604020202020204" pitchFamily="34" charset="0"/>
              </a:rPr>
              <a:t>2</a:t>
            </a:r>
            <a:r>
              <a:rPr lang="en" altLang="ja-JP" sz="2400" dirty="0">
                <a:latin typeface="Arial" panose="020B0604020202020204" pitchFamily="34" charset="0"/>
                <a:cs typeface="Arial" panose="020B0604020202020204" pitchFamily="34" charset="0"/>
              </a:rPr>
              <a:t> emissions in each scenario can be calculated.</a:t>
            </a:r>
            <a:endParaRPr lang="ja-JP" altLang="en-US" sz="2400">
              <a:latin typeface="Arial" panose="020B0604020202020204" pitchFamily="34" charset="0"/>
              <a:cs typeface="Arial" panose="020B0604020202020204" pitchFamily="34" charset="0"/>
            </a:endParaRPr>
          </a:p>
        </p:txBody>
      </p:sp>
      <p:grpSp>
        <p:nvGrpSpPr>
          <p:cNvPr id="56" name="グループ化 55">
            <a:extLst>
              <a:ext uri="{FF2B5EF4-FFF2-40B4-BE49-F238E27FC236}">
                <a16:creationId xmlns:a16="http://schemas.microsoft.com/office/drawing/2014/main" id="{2A354E65-C8F7-52F3-E219-D3E5EBF20259}"/>
              </a:ext>
            </a:extLst>
          </p:cNvPr>
          <p:cNvGrpSpPr/>
          <p:nvPr/>
        </p:nvGrpSpPr>
        <p:grpSpPr>
          <a:xfrm>
            <a:off x="169807" y="1156293"/>
            <a:ext cx="452461" cy="499592"/>
            <a:chOff x="326605" y="979706"/>
            <a:chExt cx="452461" cy="499592"/>
          </a:xfrm>
        </p:grpSpPr>
        <p:sp>
          <p:nvSpPr>
            <p:cNvPr id="57" name="正方形/長方形 56">
              <a:extLst>
                <a:ext uri="{FF2B5EF4-FFF2-40B4-BE49-F238E27FC236}">
                  <a16:creationId xmlns:a16="http://schemas.microsoft.com/office/drawing/2014/main" id="{4C60FB2B-B3D1-3A0D-E9C8-111C2CCB2CC4}"/>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58" name="図 57" descr="背景パターン&#10;&#10;低い精度で自動的に生成された説明">
              <a:extLst>
                <a:ext uri="{FF2B5EF4-FFF2-40B4-BE49-F238E27FC236}">
                  <a16:creationId xmlns:a16="http://schemas.microsoft.com/office/drawing/2014/main" id="{FB56D442-FB7E-0C99-4576-78C2974B2788}"/>
                </a:ext>
              </a:extLst>
            </p:cNvPr>
            <p:cNvPicPr>
              <a:picLocks noChangeAspect="1"/>
            </p:cNvPicPr>
            <p:nvPr/>
          </p:nvPicPr>
          <p:blipFill>
            <a:blip r:embed="rId90"/>
            <a:srcRect l="50414" t="77999" r="38468" b="5633"/>
            <a:stretch/>
          </p:blipFill>
          <p:spPr>
            <a:xfrm>
              <a:off x="326605" y="979706"/>
              <a:ext cx="452461" cy="499592"/>
            </a:xfrm>
            <a:prstGeom prst="rect">
              <a:avLst/>
            </a:prstGeom>
          </p:spPr>
        </p:pic>
      </p:grpSp>
      <p:grpSp>
        <p:nvGrpSpPr>
          <p:cNvPr id="59" name="グループ化 58">
            <a:extLst>
              <a:ext uri="{FF2B5EF4-FFF2-40B4-BE49-F238E27FC236}">
                <a16:creationId xmlns:a16="http://schemas.microsoft.com/office/drawing/2014/main" id="{C08260AB-BC57-55E8-CE4D-FB8062F8CCAF}"/>
              </a:ext>
            </a:extLst>
          </p:cNvPr>
          <p:cNvGrpSpPr/>
          <p:nvPr/>
        </p:nvGrpSpPr>
        <p:grpSpPr>
          <a:xfrm>
            <a:off x="169807" y="1967684"/>
            <a:ext cx="452461" cy="499592"/>
            <a:chOff x="326605" y="979706"/>
            <a:chExt cx="452461" cy="499592"/>
          </a:xfrm>
        </p:grpSpPr>
        <p:sp>
          <p:nvSpPr>
            <p:cNvPr id="60" name="正方形/長方形 59">
              <a:extLst>
                <a:ext uri="{FF2B5EF4-FFF2-40B4-BE49-F238E27FC236}">
                  <a16:creationId xmlns:a16="http://schemas.microsoft.com/office/drawing/2014/main" id="{25175075-5225-CACC-913E-667CFE547AA4}"/>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61" name="図 60" descr="背景パターン&#10;&#10;低い精度で自動的に生成された説明">
              <a:extLst>
                <a:ext uri="{FF2B5EF4-FFF2-40B4-BE49-F238E27FC236}">
                  <a16:creationId xmlns:a16="http://schemas.microsoft.com/office/drawing/2014/main" id="{D63EA871-8055-10F7-BE4F-5B0703934C13}"/>
                </a:ext>
              </a:extLst>
            </p:cNvPr>
            <p:cNvPicPr>
              <a:picLocks noChangeAspect="1"/>
            </p:cNvPicPr>
            <p:nvPr/>
          </p:nvPicPr>
          <p:blipFill>
            <a:blip r:embed="rId90"/>
            <a:srcRect l="50414" t="77999" r="38468" b="5633"/>
            <a:stretch/>
          </p:blipFill>
          <p:spPr>
            <a:xfrm>
              <a:off x="326605" y="979706"/>
              <a:ext cx="452461" cy="499592"/>
            </a:xfrm>
            <a:prstGeom prst="rect">
              <a:avLst/>
            </a:prstGeom>
          </p:spPr>
        </p:pic>
      </p:grpSp>
      <p:pic>
        <p:nvPicPr>
          <p:cNvPr id="66" name="図 65">
            <a:extLst>
              <a:ext uri="{FF2B5EF4-FFF2-40B4-BE49-F238E27FC236}">
                <a16:creationId xmlns:a16="http://schemas.microsoft.com/office/drawing/2014/main" id="{225B6707-BA35-90B6-2000-92D53CF031E3}"/>
              </a:ext>
            </a:extLst>
          </p:cNvPr>
          <p:cNvPicPr>
            <a:picLocks noChangeAspect="1"/>
          </p:cNvPicPr>
          <p:nvPr/>
        </p:nvPicPr>
        <p:blipFill>
          <a:blip r:embed="rId91"/>
          <a:stretch>
            <a:fillRect/>
          </a:stretch>
        </p:blipFill>
        <p:spPr>
          <a:xfrm>
            <a:off x="1494411" y="5444404"/>
            <a:ext cx="2253106" cy="1318484"/>
          </a:xfrm>
          <a:prstGeom prst="rect">
            <a:avLst/>
          </a:prstGeom>
        </p:spPr>
      </p:pic>
      <p:sp>
        <p:nvSpPr>
          <p:cNvPr id="43" name="正方形/長方形 42">
            <a:extLst>
              <a:ext uri="{FF2B5EF4-FFF2-40B4-BE49-F238E27FC236}">
                <a16:creationId xmlns:a16="http://schemas.microsoft.com/office/drawing/2014/main" id="{7C7ECADC-7771-3085-B8E1-45FF93BDF18D}"/>
              </a:ext>
            </a:extLst>
          </p:cNvPr>
          <p:cNvSpPr/>
          <p:nvPr/>
        </p:nvSpPr>
        <p:spPr>
          <a:xfrm>
            <a:off x="1219889" y="4895376"/>
            <a:ext cx="2811351" cy="1962624"/>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p:txBody>
      </p:sp>
    </p:spTree>
    <p:extLst>
      <p:ext uri="{BB962C8B-B14F-4D97-AF65-F5344CB8AC3E}">
        <p14:creationId xmlns:p14="http://schemas.microsoft.com/office/powerpoint/2010/main" val="272940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3"/>
                                        </p:tgtEl>
                                      </p:cBhvr>
                                    </p:animEffect>
                                    <p:set>
                                      <p:cBhvr>
                                        <p:cTn id="7" dur="1" fill="hold">
                                          <p:stCondLst>
                                            <p:cond delay="499"/>
                                          </p:stCondLst>
                                        </p:cTn>
                                        <p:tgtEl>
                                          <p:spTgt spid="4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36F4-6A63-DE1A-035C-05C297823438}"/>
            </a:ext>
          </a:extLst>
        </p:cNvPr>
        <p:cNvGrpSpPr/>
        <p:nvPr/>
      </p:nvGrpSpPr>
      <p:grpSpPr>
        <a:xfrm>
          <a:off x="0" y="0"/>
          <a:ext cx="0" cy="0"/>
          <a:chOff x="0" y="0"/>
          <a:chExt cx="0" cy="0"/>
        </a:xfrm>
      </p:grpSpPr>
      <p:sp>
        <p:nvSpPr>
          <p:cNvPr id="332" name="正方形/長方形 331">
            <a:extLst>
              <a:ext uri="{FF2B5EF4-FFF2-40B4-BE49-F238E27FC236}">
                <a16:creationId xmlns:a16="http://schemas.microsoft.com/office/drawing/2014/main" id="{5C6E4862-D5F7-520A-A516-E8342A322B9E}"/>
              </a:ext>
            </a:extLst>
          </p:cNvPr>
          <p:cNvSpPr/>
          <p:nvPr/>
        </p:nvSpPr>
        <p:spPr>
          <a:xfrm>
            <a:off x="1228176" y="5349638"/>
            <a:ext cx="9396217" cy="137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右矢印 373">
            <a:extLst>
              <a:ext uri="{FF2B5EF4-FFF2-40B4-BE49-F238E27FC236}">
                <a16:creationId xmlns:a16="http://schemas.microsoft.com/office/drawing/2014/main" id="{27A95BD4-EACD-D22E-CB6C-242CA4AB84A9}"/>
              </a:ext>
            </a:extLst>
          </p:cNvPr>
          <p:cNvSpPr/>
          <p:nvPr/>
        </p:nvSpPr>
        <p:spPr>
          <a:xfrm>
            <a:off x="1222462" y="5379205"/>
            <a:ext cx="9384473" cy="1241418"/>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68AB61B-EC06-F103-93A1-B31817529BE6}"/>
              </a:ext>
            </a:extLst>
          </p:cNvPr>
          <p:cNvSpPr txBox="1"/>
          <p:nvPr/>
        </p:nvSpPr>
        <p:spPr>
          <a:xfrm>
            <a:off x="5591523" y="2914680"/>
            <a:ext cx="732893" cy="584775"/>
          </a:xfrm>
          <a:prstGeom prst="rect">
            <a:avLst/>
          </a:prstGeom>
          <a:solidFill>
            <a:schemeClr val="bg2"/>
          </a:solidFill>
        </p:spPr>
        <p:txBody>
          <a:bodyPr wrap="none" rtlCol="0">
            <a:spAutoFit/>
          </a:bodyPr>
          <a:lstStyle/>
          <a:p>
            <a:r>
              <a:rPr kumimoji="1" lang="en-US" altLang="ja-JP" sz="3200" dirty="0">
                <a:latin typeface="Arial" panose="020B0604020202020204" pitchFamily="34" charset="0"/>
                <a:cs typeface="Arial" panose="020B0604020202020204" pitchFamily="34" charset="0"/>
              </a:rPr>
              <a:t>VS</a:t>
            </a:r>
            <a:endParaRPr kumimoji="1" lang="ja-JP" altLang="en-US" sz="3200">
              <a:latin typeface="Arial" panose="020B0604020202020204" pitchFamily="34" charset="0"/>
              <a:cs typeface="Arial" panose="020B0604020202020204" pitchFamily="34" charset="0"/>
            </a:endParaRPr>
          </a:p>
        </p:txBody>
      </p:sp>
      <p:sp>
        <p:nvSpPr>
          <p:cNvPr id="265" name="正方形/長方形 264">
            <a:extLst>
              <a:ext uri="{FF2B5EF4-FFF2-40B4-BE49-F238E27FC236}">
                <a16:creationId xmlns:a16="http://schemas.microsoft.com/office/drawing/2014/main" id="{3FC4D4C8-F577-C8C0-EAE7-FB5A2F762110}"/>
              </a:ext>
            </a:extLst>
          </p:cNvPr>
          <p:cNvSpPr/>
          <p:nvPr/>
        </p:nvSpPr>
        <p:spPr>
          <a:xfrm>
            <a:off x="6308283" y="3690922"/>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4AFE0C3F-2922-B463-D66C-F74368D5591F}"/>
              </a:ext>
            </a:extLst>
          </p:cNvPr>
          <p:cNvSpPr/>
          <p:nvPr/>
        </p:nvSpPr>
        <p:spPr>
          <a:xfrm>
            <a:off x="6308283" y="1967684"/>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82097597-3293-E2E8-DDEB-3FF837AD2C9D}"/>
              </a:ext>
            </a:extLst>
          </p:cNvPr>
          <p:cNvSpPr/>
          <p:nvPr/>
        </p:nvSpPr>
        <p:spPr>
          <a:xfrm>
            <a:off x="1228176" y="3690922"/>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0664CEA7-46FC-8709-D3BF-0561F0897714}"/>
              </a:ext>
            </a:extLst>
          </p:cNvPr>
          <p:cNvSpPr/>
          <p:nvPr/>
        </p:nvSpPr>
        <p:spPr>
          <a:xfrm>
            <a:off x="1228176" y="1967684"/>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C9171C8D-DDBB-7F9C-3DEC-85C6FB551C2C}"/>
              </a:ext>
            </a:extLst>
          </p:cNvPr>
          <p:cNvSpPr/>
          <p:nvPr/>
        </p:nvSpPr>
        <p:spPr>
          <a:xfrm>
            <a:off x="1225604" y="1358357"/>
            <a:ext cx="4322289" cy="3534015"/>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EE78E579-8196-9609-9270-1943217CB267}"/>
              </a:ext>
            </a:extLst>
          </p:cNvPr>
          <p:cNvSpPr/>
          <p:nvPr/>
        </p:nvSpPr>
        <p:spPr>
          <a:xfrm>
            <a:off x="6302104" y="1358357"/>
            <a:ext cx="4322289" cy="3534015"/>
          </a:xfrm>
          <a:prstGeom prst="rect">
            <a:avLst/>
          </a:prstGeom>
          <a:noFill/>
          <a:ln w="3810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2"/>
                </a:solidFill>
              </a:ln>
            </a:endParaRPr>
          </a:p>
        </p:txBody>
      </p:sp>
      <p:sp>
        <p:nvSpPr>
          <p:cNvPr id="4" name="タイトル 1">
            <a:extLst>
              <a:ext uri="{FF2B5EF4-FFF2-40B4-BE49-F238E27FC236}">
                <a16:creationId xmlns:a16="http://schemas.microsoft.com/office/drawing/2014/main" id="{F51EB29F-B697-C274-283C-DAA8D76E6621}"/>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Flow of calculations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8" name="角丸四角形 37">
            <a:extLst>
              <a:ext uri="{FF2B5EF4-FFF2-40B4-BE49-F238E27FC236}">
                <a16:creationId xmlns:a16="http://schemas.microsoft.com/office/drawing/2014/main" id="{8912C768-26FD-AFC3-4AC4-2CE6960C8D70}"/>
              </a:ext>
            </a:extLst>
          </p:cNvPr>
          <p:cNvSpPr/>
          <p:nvPr/>
        </p:nvSpPr>
        <p:spPr bwMode="auto">
          <a:xfrm>
            <a:off x="2045420" y="842901"/>
            <a:ext cx="2484094" cy="849735"/>
          </a:xfrm>
          <a:prstGeom prst="roundRect">
            <a:avLst>
              <a:gd name="adj" fmla="val 0"/>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20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dirty="0">
                <a:latin typeface="Arial" panose="020B0604020202020204" pitchFamily="34" charset="0"/>
                <a:cs typeface="Arial" panose="020B0604020202020204" pitchFamily="34" charset="0"/>
              </a:rPr>
              <a:t>With-COVID </a:t>
            </a:r>
            <a:r>
              <a:rPr lang="en-US" altLang="ja-JP" dirty="0">
                <a:latin typeface="Arial" panose="020B0604020202020204" pitchFamily="34" charset="0"/>
                <a:cs typeface="Arial" panose="020B0604020202020204" pitchFamily="34" charset="0"/>
              </a:rPr>
              <a:t>Scenario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BAU Scenario</a:t>
            </a:r>
            <a:r>
              <a:rPr kumimoji="1" lang="en" altLang="ja-JP" dirty="0">
                <a:latin typeface="Arial" panose="020B0604020202020204" pitchFamily="34" charset="0"/>
                <a:cs typeface="Arial" panose="020B0604020202020204" pitchFamily="34" charset="0"/>
              </a:rPr>
              <a:t>)</a:t>
            </a:r>
            <a:endParaRPr kumimoji="0" lang="ja-JP" altLang="en-US" sz="2400"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sp>
        <p:nvSpPr>
          <p:cNvPr id="39" name="角丸四角形 38">
            <a:extLst>
              <a:ext uri="{FF2B5EF4-FFF2-40B4-BE49-F238E27FC236}">
                <a16:creationId xmlns:a16="http://schemas.microsoft.com/office/drawing/2014/main" id="{915DABD3-7B82-8EF1-A354-5E4FC16FB663}"/>
              </a:ext>
            </a:extLst>
          </p:cNvPr>
          <p:cNvSpPr/>
          <p:nvPr/>
        </p:nvSpPr>
        <p:spPr bwMode="auto">
          <a:xfrm>
            <a:off x="6992081" y="852270"/>
            <a:ext cx="2919461" cy="830997"/>
          </a:xfrm>
          <a:prstGeom prst="round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1" fontAlgn="auto" hangingPunct="1">
              <a:spcBef>
                <a:spcPts val="0"/>
              </a:spcBef>
              <a:spcAft>
                <a:spcPts val="0"/>
              </a:spcAft>
              <a:defRPr/>
            </a:pPr>
            <a:r>
              <a:rPr kumimoji="1" lang="en" altLang="ja-JP"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US" altLang="ja-JP" dirty="0">
                <a:solidFill>
                  <a:schemeClr val="tx2"/>
                </a:solidFill>
                <a:latin typeface="Arial" panose="020B0604020202020204" pitchFamily="34" charset="0"/>
                <a:cs typeface="Arial" panose="020B0604020202020204" pitchFamily="34" charset="0"/>
              </a:rPr>
              <a:t>Non-COVID </a:t>
            </a:r>
            <a:r>
              <a:rPr lang="en-US" altLang="ja-JP" dirty="0">
                <a:solidFill>
                  <a:schemeClr val="tx2"/>
                </a:solidFill>
                <a:latin typeface="Arial" panose="020B0604020202020204" pitchFamily="34" charset="0"/>
                <a:cs typeface="Arial" panose="020B0604020202020204" pitchFamily="34" charset="0"/>
              </a:rPr>
              <a:t>Scenario </a:t>
            </a:r>
            <a:r>
              <a:rPr kumimoji="1" lang="en-US" altLang="ja-JP" dirty="0">
                <a:solidFill>
                  <a:schemeClr val="tx2"/>
                </a:solidFill>
                <a:latin typeface="Arial" panose="020B0604020202020204" pitchFamily="34" charset="0"/>
                <a:cs typeface="Arial" panose="020B0604020202020204" pitchFamily="34" charset="0"/>
              </a:rPr>
              <a:t>(Counterfactual Scenario)</a:t>
            </a:r>
          </a:p>
        </p:txBody>
      </p:sp>
      <mc:AlternateContent xmlns:mc="http://schemas.openxmlformats.org/markup-compatibility/2006">
        <mc:Choice xmlns:a14="http://schemas.microsoft.com/office/drawing/2010/main" Requires="a14">
          <p:graphicFrame>
            <p:nvGraphicFramePr>
              <p:cNvPr id="203" name="表 202">
                <a:extLst>
                  <a:ext uri="{FF2B5EF4-FFF2-40B4-BE49-F238E27FC236}">
                    <a16:creationId xmlns:a16="http://schemas.microsoft.com/office/drawing/2014/main" id="{19A019FF-FFA0-F692-17D6-83A381CED23B}"/>
                  </a:ext>
                </a:extLst>
              </p:cNvPr>
              <p:cNvGraphicFramePr>
                <a:graphicFrameLocks noGrp="1"/>
              </p:cNvGraphicFramePr>
              <p:nvPr/>
            </p:nvGraphicFramePr>
            <p:xfrm>
              <a:off x="-7895667" y="-380778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200" b="0" i="1" smtClean="0">
                                    <a:solidFill>
                                      <a:schemeClr val="tx1"/>
                                    </a:solidFill>
                                    <a:latin typeface="Cambria Math" panose="02040503050406030204" pitchFamily="18" charset="0"/>
                                  </a:rPr>
                                  <m:t>𝑎</m:t>
                                </m:r>
                              </m:oMath>
                            </m:oMathPara>
                          </a14:m>
                          <a:endParaRPr kumimoji="1" lang="ja-JP" altLang="en-US" sz="3200" b="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78594924"/>
                      </a:ext>
                    </a:extLst>
                  </a:tr>
                </a:tbl>
              </a:graphicData>
            </a:graphic>
          </p:graphicFrame>
        </mc:Choice>
        <mc:Fallback>
          <p:graphicFrame>
            <p:nvGraphicFramePr>
              <p:cNvPr id="203" name="表 202">
                <a:extLst>
                  <a:ext uri="{FF2B5EF4-FFF2-40B4-BE49-F238E27FC236}">
                    <a16:creationId xmlns:a16="http://schemas.microsoft.com/office/drawing/2014/main" id="{19A019FF-FFA0-F692-17D6-83A381CED23B}"/>
                  </a:ext>
                </a:extLst>
              </p:cNvPr>
              <p:cNvGraphicFramePr>
                <a:graphicFrameLocks noGrp="1"/>
              </p:cNvGraphicFramePr>
              <p:nvPr/>
            </p:nvGraphicFramePr>
            <p:xfrm>
              <a:off x="-7895667" y="-3807788"/>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54" t="-1754" r="-201754" b="-2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754" t="-1754" r="-101754" b="-2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1754" t="-1754" r="-1754" b="-20175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54" t="-101754" r="-201754" b="-1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754" t="-101754" r="-101754" b="-10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1754" t="-101754" r="-1754" b="-10175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754" t="-201754" r="-201754" b="-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101754" t="-201754" r="-101754" b="-175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201754" t="-201754" r="-1754" b="-1754"/>
                          </a:stretch>
                        </a:blipFill>
                      </a:tcPr>
                    </a:tc>
                    <a:extLst>
                      <a:ext uri="{0D108BD9-81ED-4DB2-BD59-A6C34878D82A}">
                        <a16:rowId xmlns:a16="http://schemas.microsoft.com/office/drawing/2014/main" val="1378594924"/>
                      </a:ext>
                    </a:extLst>
                  </a:tr>
                </a:tbl>
              </a:graphicData>
            </a:graphic>
          </p:graphicFrame>
        </mc:Fallback>
      </mc:AlternateContent>
      <p:pic>
        <p:nvPicPr>
          <p:cNvPr id="206" name="図 205">
            <a:extLst>
              <a:ext uri="{FF2B5EF4-FFF2-40B4-BE49-F238E27FC236}">
                <a16:creationId xmlns:a16="http://schemas.microsoft.com/office/drawing/2014/main" id="{167C77BD-1F05-95F9-F132-0D8900A860D1}"/>
              </a:ext>
            </a:extLst>
          </p:cNvPr>
          <p:cNvPicPr>
            <a:picLocks noChangeAspect="1"/>
          </p:cNvPicPr>
          <p:nvPr/>
        </p:nvPicPr>
        <p:blipFill>
          <a:blip r:embed="rId4"/>
          <a:stretch>
            <a:fillRect/>
          </a:stretch>
        </p:blipFill>
        <p:spPr>
          <a:xfrm>
            <a:off x="6468943" y="4221092"/>
            <a:ext cx="772200" cy="339300"/>
          </a:xfrm>
          <a:prstGeom prst="rect">
            <a:avLst/>
          </a:prstGeom>
        </p:spPr>
      </p:pic>
      <p:pic>
        <p:nvPicPr>
          <p:cNvPr id="218" name="図 217">
            <a:extLst>
              <a:ext uri="{FF2B5EF4-FFF2-40B4-BE49-F238E27FC236}">
                <a16:creationId xmlns:a16="http://schemas.microsoft.com/office/drawing/2014/main" id="{61DF063D-8ECA-7913-E937-24327FA5842F}"/>
              </a:ext>
            </a:extLst>
          </p:cNvPr>
          <p:cNvPicPr>
            <a:picLocks noChangeAspect="1"/>
          </p:cNvPicPr>
          <p:nvPr/>
        </p:nvPicPr>
        <p:blipFill>
          <a:blip r:embed="rId5"/>
          <a:stretch>
            <a:fillRect/>
          </a:stretch>
        </p:blipFill>
        <p:spPr>
          <a:xfrm>
            <a:off x="10051910" y="2026885"/>
            <a:ext cx="356375" cy="1093285"/>
          </a:xfrm>
          <a:prstGeom prst="rect">
            <a:avLst/>
          </a:prstGeom>
        </p:spPr>
      </p:pic>
      <p:cxnSp>
        <p:nvCxnSpPr>
          <p:cNvPr id="235" name="直線コネクタ 234">
            <a:extLst>
              <a:ext uri="{FF2B5EF4-FFF2-40B4-BE49-F238E27FC236}">
                <a16:creationId xmlns:a16="http://schemas.microsoft.com/office/drawing/2014/main" id="{A60B4556-804F-618C-4AFA-940C634B94EB}"/>
              </a:ext>
            </a:extLst>
          </p:cNvPr>
          <p:cNvCxnSpPr>
            <a:cxnSpLocks/>
          </p:cNvCxnSpPr>
          <p:nvPr/>
        </p:nvCxnSpPr>
        <p:spPr>
          <a:xfrm>
            <a:off x="1222462" y="3163868"/>
            <a:ext cx="4325431" cy="0"/>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23C0F423-390A-21F3-8E7A-7944BD5F5A49}"/>
              </a:ext>
            </a:extLst>
          </p:cNvPr>
          <p:cNvCxnSpPr>
            <a:cxnSpLocks/>
          </p:cNvCxnSpPr>
          <p:nvPr/>
        </p:nvCxnSpPr>
        <p:spPr>
          <a:xfrm>
            <a:off x="6296690" y="3163868"/>
            <a:ext cx="4310245" cy="0"/>
          </a:xfrm>
          <a:prstGeom prst="line">
            <a:avLst/>
          </a:prstGeom>
          <a:ln w="38100">
            <a:solidFill>
              <a:schemeClr val="tx2"/>
            </a:solidFill>
            <a:prstDash val="dash"/>
          </a:ln>
        </p:spPr>
        <p:style>
          <a:lnRef idx="2">
            <a:schemeClr val="accent1"/>
          </a:lnRef>
          <a:fillRef idx="0">
            <a:schemeClr val="accent1"/>
          </a:fillRef>
          <a:effectRef idx="1">
            <a:schemeClr val="accent1"/>
          </a:effectRef>
          <a:fontRef idx="minor">
            <a:schemeClr val="tx1"/>
          </a:fontRef>
        </p:style>
      </p:cxnSp>
      <p:pic>
        <p:nvPicPr>
          <p:cNvPr id="244" name="図 243">
            <a:extLst>
              <a:ext uri="{FF2B5EF4-FFF2-40B4-BE49-F238E27FC236}">
                <a16:creationId xmlns:a16="http://schemas.microsoft.com/office/drawing/2014/main" id="{7B08175A-C8DA-04B6-9202-21AAA1C9ACCB}"/>
              </a:ext>
            </a:extLst>
          </p:cNvPr>
          <p:cNvPicPr>
            <a:picLocks noChangeAspect="1"/>
          </p:cNvPicPr>
          <p:nvPr/>
        </p:nvPicPr>
        <p:blipFill>
          <a:blip r:embed="rId6"/>
          <a:stretch>
            <a:fillRect/>
          </a:stretch>
        </p:blipFill>
        <p:spPr>
          <a:xfrm>
            <a:off x="4951179" y="2063789"/>
            <a:ext cx="325256" cy="997818"/>
          </a:xfrm>
          <a:prstGeom prst="rect">
            <a:avLst/>
          </a:prstGeom>
        </p:spPr>
      </p:pic>
      <p:grpSp>
        <p:nvGrpSpPr>
          <p:cNvPr id="270" name="グループ化 269">
            <a:extLst>
              <a:ext uri="{FF2B5EF4-FFF2-40B4-BE49-F238E27FC236}">
                <a16:creationId xmlns:a16="http://schemas.microsoft.com/office/drawing/2014/main" id="{4DF7F56C-36EA-6F10-5A6C-3FC0F4428F45}"/>
              </a:ext>
            </a:extLst>
          </p:cNvPr>
          <p:cNvGrpSpPr/>
          <p:nvPr/>
        </p:nvGrpSpPr>
        <p:grpSpPr>
          <a:xfrm>
            <a:off x="1362574" y="4010429"/>
            <a:ext cx="2576527" cy="770014"/>
            <a:chOff x="738026" y="3883342"/>
            <a:chExt cx="3341333" cy="998582"/>
          </a:xfrm>
        </p:grpSpPr>
        <p:pic>
          <p:nvPicPr>
            <p:cNvPr id="240" name="図 239">
              <a:extLst>
                <a:ext uri="{FF2B5EF4-FFF2-40B4-BE49-F238E27FC236}">
                  <a16:creationId xmlns:a16="http://schemas.microsoft.com/office/drawing/2014/main" id="{EF5FD67C-F950-9E50-F3BA-C6C110A77253}"/>
                </a:ext>
              </a:extLst>
            </p:cNvPr>
            <p:cNvPicPr>
              <a:picLocks noChangeAspect="1"/>
            </p:cNvPicPr>
            <p:nvPr/>
          </p:nvPicPr>
          <p:blipFill>
            <a:blip r:embed="rId7"/>
            <a:stretch>
              <a:fillRect/>
            </a:stretch>
          </p:blipFill>
          <p:spPr>
            <a:xfrm>
              <a:off x="2093741" y="3883342"/>
              <a:ext cx="958385" cy="963956"/>
            </a:xfrm>
            <a:prstGeom prst="rect">
              <a:avLst/>
            </a:prstGeom>
          </p:spPr>
        </p:pic>
        <p:pic>
          <p:nvPicPr>
            <p:cNvPr id="205" name="図 204">
              <a:extLst>
                <a:ext uri="{FF2B5EF4-FFF2-40B4-BE49-F238E27FC236}">
                  <a16:creationId xmlns:a16="http://schemas.microsoft.com/office/drawing/2014/main" id="{6DFFF8FD-845E-F414-8720-D6E04E892C2A}"/>
                </a:ext>
              </a:extLst>
            </p:cNvPr>
            <p:cNvPicPr>
              <a:picLocks noChangeAspect="1"/>
            </p:cNvPicPr>
            <p:nvPr/>
          </p:nvPicPr>
          <p:blipFill>
            <a:blip r:embed="rId8"/>
            <a:stretch>
              <a:fillRect/>
            </a:stretch>
          </p:blipFill>
          <p:spPr>
            <a:xfrm>
              <a:off x="738026" y="4163054"/>
              <a:ext cx="1047410" cy="460226"/>
            </a:xfrm>
            <a:prstGeom prst="rect">
              <a:avLst/>
            </a:prstGeom>
          </p:spPr>
        </p:pic>
        <p:pic>
          <p:nvPicPr>
            <p:cNvPr id="217" name="図 216">
              <a:extLst>
                <a:ext uri="{FF2B5EF4-FFF2-40B4-BE49-F238E27FC236}">
                  <a16:creationId xmlns:a16="http://schemas.microsoft.com/office/drawing/2014/main" id="{E8136DAD-90CA-77A7-56AA-BEB9F4766AFD}"/>
                </a:ext>
              </a:extLst>
            </p:cNvPr>
            <p:cNvPicPr>
              <a:picLocks noChangeAspect="1"/>
            </p:cNvPicPr>
            <p:nvPr/>
          </p:nvPicPr>
          <p:blipFill>
            <a:blip r:embed="rId6"/>
            <a:stretch>
              <a:fillRect/>
            </a:stretch>
          </p:blipFill>
          <p:spPr>
            <a:xfrm>
              <a:off x="3419914" y="3884106"/>
              <a:ext cx="325256" cy="997818"/>
            </a:xfrm>
            <a:prstGeom prst="rect">
              <a:avLst/>
            </a:prstGeom>
          </p:spPr>
        </p:pic>
        <mc:AlternateContent xmlns:mc="http://schemas.openxmlformats.org/markup-compatibility/2006" xmlns:a14="http://schemas.microsoft.com/office/drawing/2010/main">
          <mc:Choice Requires="a14">
            <p:sp>
              <p:nvSpPr>
                <p:cNvPr id="261" name="テキスト ボックス 260">
                  <a:extLst>
                    <a:ext uri="{FF2B5EF4-FFF2-40B4-BE49-F238E27FC236}">
                      <a16:creationId xmlns:a16="http://schemas.microsoft.com/office/drawing/2014/main" id="{818F37E0-5A8F-B13D-8C60-B8EEB5DF509D}"/>
                    </a:ext>
                  </a:extLst>
                </p:cNvPr>
                <p:cNvSpPr txBox="1"/>
                <p:nvPr/>
              </p:nvSpPr>
              <p:spPr>
                <a:xfrm>
                  <a:off x="1855989"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xmlns="">
            <p:sp>
              <p:nvSpPr>
                <p:cNvPr id="261" name="テキスト ボックス 260">
                  <a:extLst>
                    <a:ext uri="{FF2B5EF4-FFF2-40B4-BE49-F238E27FC236}">
                      <a16:creationId xmlns:a16="http://schemas.microsoft.com/office/drawing/2014/main" id="{44158C10-2185-D132-EEF9-E3C714B12E79}"/>
                    </a:ext>
                  </a:extLst>
                </p:cNvPr>
                <p:cNvSpPr txBox="1">
                  <a:spLocks noRot="1" noChangeAspect="1" noMove="1" noResize="1" noEditPoints="1" noAdjustHandles="1" noChangeArrowheads="1" noChangeShapeType="1" noTextEdit="1"/>
                </p:cNvSpPr>
                <p:nvPr/>
              </p:nvSpPr>
              <p:spPr>
                <a:xfrm>
                  <a:off x="1855989" y="4186201"/>
                  <a:ext cx="218008" cy="276999"/>
                </a:xfrm>
                <a:prstGeom prst="rect">
                  <a:avLst/>
                </a:prstGeom>
                <a:blipFill>
                  <a:blip r:embed="rId44"/>
                  <a:stretch>
                    <a:fillRect l="-35714" r="-35714" b="-2777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2" name="テキスト ボックス 261">
                  <a:extLst>
                    <a:ext uri="{FF2B5EF4-FFF2-40B4-BE49-F238E27FC236}">
                      <a16:creationId xmlns:a16="http://schemas.microsoft.com/office/drawing/2014/main" id="{9C299572-F857-A0BF-EC29-0191C1319895}"/>
                    </a:ext>
                  </a:extLst>
                </p:cNvPr>
                <p:cNvSpPr txBox="1"/>
                <p:nvPr/>
              </p:nvSpPr>
              <p:spPr>
                <a:xfrm>
                  <a:off x="3133788"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2" name="テキスト ボックス 261">
                  <a:extLst>
                    <a:ext uri="{FF2B5EF4-FFF2-40B4-BE49-F238E27FC236}">
                      <a16:creationId xmlns:a16="http://schemas.microsoft.com/office/drawing/2014/main" id="{9C299572-F857-A0BF-EC29-0191C1319895}"/>
                    </a:ext>
                  </a:extLst>
                </p:cNvPr>
                <p:cNvSpPr txBox="1">
                  <a:spLocks noRot="1" noChangeAspect="1" noMove="1" noResize="1" noEditPoints="1" noAdjustHandles="1" noChangeArrowheads="1" noChangeShapeType="1" noTextEdit="1"/>
                </p:cNvSpPr>
                <p:nvPr/>
              </p:nvSpPr>
              <p:spPr>
                <a:xfrm>
                  <a:off x="3133788" y="4186201"/>
                  <a:ext cx="218008" cy="276999"/>
                </a:xfrm>
                <a:prstGeom prst="rect">
                  <a:avLst/>
                </a:prstGeom>
                <a:blipFill>
                  <a:blip r:embed="rId45"/>
                  <a:stretch>
                    <a:fillRect l="-35714" r="-42857"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7" name="テキスト ボックス 266">
                  <a:extLst>
                    <a:ext uri="{FF2B5EF4-FFF2-40B4-BE49-F238E27FC236}">
                      <a16:creationId xmlns:a16="http://schemas.microsoft.com/office/drawing/2014/main" id="{1E13F21B-A05A-7BDC-EF98-01B09C764498}"/>
                    </a:ext>
                  </a:extLst>
                </p:cNvPr>
                <p:cNvSpPr txBox="1"/>
                <p:nvPr/>
              </p:nvSpPr>
              <p:spPr>
                <a:xfrm>
                  <a:off x="3853335" y="4186201"/>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7" name="テキスト ボックス 266">
                  <a:extLst>
                    <a:ext uri="{FF2B5EF4-FFF2-40B4-BE49-F238E27FC236}">
                      <a16:creationId xmlns:a16="http://schemas.microsoft.com/office/drawing/2014/main" id="{1E13F21B-A05A-7BDC-EF98-01B09C764498}"/>
                    </a:ext>
                  </a:extLst>
                </p:cNvPr>
                <p:cNvSpPr txBox="1">
                  <a:spLocks noRot="1" noChangeAspect="1" noMove="1" noResize="1" noEditPoints="1" noAdjustHandles="1" noChangeArrowheads="1" noChangeShapeType="1" noTextEdit="1"/>
                </p:cNvSpPr>
                <p:nvPr/>
              </p:nvSpPr>
              <p:spPr>
                <a:xfrm>
                  <a:off x="3853335" y="4186201"/>
                  <a:ext cx="226024" cy="276999"/>
                </a:xfrm>
                <a:prstGeom prst="rect">
                  <a:avLst/>
                </a:prstGeom>
                <a:blipFill>
                  <a:blip r:embed="rId46"/>
                  <a:stretch>
                    <a:fillRect l="-26667" r="-26667" b="-29412"/>
                  </a:stretch>
                </a:blipFill>
              </p:spPr>
              <p:txBody>
                <a:bodyPr/>
                <a:lstStyle/>
                <a:p>
                  <a:r>
                    <a:rPr lang="ja-JP" altLang="en-US">
                      <a:noFill/>
                    </a:rPr>
                    <a:t> </a:t>
                  </a:r>
                </a:p>
              </p:txBody>
            </p:sp>
          </mc:Fallback>
        </mc:AlternateContent>
      </p:grpSp>
      <p:sp>
        <p:nvSpPr>
          <p:cNvPr id="268" name="テキスト ボックス 267">
            <a:extLst>
              <a:ext uri="{FF2B5EF4-FFF2-40B4-BE49-F238E27FC236}">
                <a16:creationId xmlns:a16="http://schemas.microsoft.com/office/drawing/2014/main" id="{9315090E-0D96-7468-7880-2B4AB51BD2C1}"/>
              </a:ext>
            </a:extLst>
          </p:cNvPr>
          <p:cNvSpPr txBox="1"/>
          <p:nvPr/>
        </p:nvSpPr>
        <p:spPr>
          <a:xfrm>
            <a:off x="1365420"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269" name="テキスト ボックス 268">
            <a:extLst>
              <a:ext uri="{FF2B5EF4-FFF2-40B4-BE49-F238E27FC236}">
                <a16:creationId xmlns:a16="http://schemas.microsoft.com/office/drawing/2014/main" id="{2590AE7C-61ED-2FDA-BC18-C39F7E97E5B7}"/>
              </a:ext>
            </a:extLst>
          </p:cNvPr>
          <p:cNvSpPr txBox="1"/>
          <p:nvPr/>
        </p:nvSpPr>
        <p:spPr>
          <a:xfrm>
            <a:off x="1365420"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219" name="図 218">
            <a:extLst>
              <a:ext uri="{FF2B5EF4-FFF2-40B4-BE49-F238E27FC236}">
                <a16:creationId xmlns:a16="http://schemas.microsoft.com/office/drawing/2014/main" id="{D76BE5AC-A855-FEEE-E6EA-CE79F9CBD021}"/>
              </a:ext>
            </a:extLst>
          </p:cNvPr>
          <p:cNvPicPr>
            <a:picLocks noChangeAspect="1"/>
          </p:cNvPicPr>
          <p:nvPr/>
        </p:nvPicPr>
        <p:blipFill>
          <a:blip r:embed="rId47"/>
          <a:stretch>
            <a:fillRect/>
          </a:stretch>
        </p:blipFill>
        <p:spPr>
          <a:xfrm>
            <a:off x="7559299" y="3992982"/>
            <a:ext cx="765028" cy="765028"/>
          </a:xfrm>
          <a:prstGeom prst="rect">
            <a:avLst/>
          </a:prstGeom>
        </p:spPr>
      </p:pic>
      <p:grpSp>
        <p:nvGrpSpPr>
          <p:cNvPr id="278" name="グループ化 277">
            <a:extLst>
              <a:ext uri="{FF2B5EF4-FFF2-40B4-BE49-F238E27FC236}">
                <a16:creationId xmlns:a16="http://schemas.microsoft.com/office/drawing/2014/main" id="{284F5642-A209-3FA9-27FF-1F9C30AB5A28}"/>
              </a:ext>
            </a:extLst>
          </p:cNvPr>
          <p:cNvGrpSpPr/>
          <p:nvPr/>
        </p:nvGrpSpPr>
        <p:grpSpPr>
          <a:xfrm>
            <a:off x="4083071" y="3819249"/>
            <a:ext cx="1230561" cy="937378"/>
            <a:chOff x="5110498" y="5443168"/>
            <a:chExt cx="1230561" cy="937378"/>
          </a:xfrm>
        </p:grpSpPr>
        <p:sp>
          <p:nvSpPr>
            <p:cNvPr id="275" name="四角形吹き出し 274">
              <a:extLst>
                <a:ext uri="{FF2B5EF4-FFF2-40B4-BE49-F238E27FC236}">
                  <a16:creationId xmlns:a16="http://schemas.microsoft.com/office/drawing/2014/main" id="{D3E1D36F-104C-C55F-70B1-BFC76D3E44F7}"/>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柱 220">
              <a:extLst>
                <a:ext uri="{FF2B5EF4-FFF2-40B4-BE49-F238E27FC236}">
                  <a16:creationId xmlns:a16="http://schemas.microsoft.com/office/drawing/2014/main" id="{B6A5FE59-43CE-7FC5-95D1-9B1B25E8618B}"/>
                </a:ext>
              </a:extLst>
            </p:cNvPr>
            <p:cNvSpPr/>
            <p:nvPr/>
          </p:nvSpPr>
          <p:spPr>
            <a:xfrm>
              <a:off x="5923226" y="5791920"/>
              <a:ext cx="253701" cy="210984"/>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4" name="円柱 223">
              <a:extLst>
                <a:ext uri="{FF2B5EF4-FFF2-40B4-BE49-F238E27FC236}">
                  <a16:creationId xmlns:a16="http://schemas.microsoft.com/office/drawing/2014/main" id="{7963E913-855C-6A8D-7B64-91174A90E96E}"/>
                </a:ext>
              </a:extLst>
            </p:cNvPr>
            <p:cNvSpPr/>
            <p:nvPr/>
          </p:nvSpPr>
          <p:spPr>
            <a:xfrm>
              <a:off x="5597240" y="5834670"/>
              <a:ext cx="253703" cy="1682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7" name="円柱 226">
              <a:extLst>
                <a:ext uri="{FF2B5EF4-FFF2-40B4-BE49-F238E27FC236}">
                  <a16:creationId xmlns:a16="http://schemas.microsoft.com/office/drawing/2014/main" id="{D78A51F3-F4CF-0E80-9D0C-72C4CDB6E561}"/>
                </a:ext>
              </a:extLst>
            </p:cNvPr>
            <p:cNvSpPr/>
            <p:nvPr/>
          </p:nvSpPr>
          <p:spPr>
            <a:xfrm>
              <a:off x="5262737" y="5790040"/>
              <a:ext cx="253701" cy="21286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9" name="グラフィックス 248" descr="硬貨 枠線">
              <a:extLst>
                <a:ext uri="{FF2B5EF4-FFF2-40B4-BE49-F238E27FC236}">
                  <a16:creationId xmlns:a16="http://schemas.microsoft.com/office/drawing/2014/main" id="{D8837A54-AD2C-37A9-0D4E-7EB1C9BC5869}"/>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250" name="グラフィックス 249" descr="建設作業員男性 枠線">
              <a:extLst>
                <a:ext uri="{FF2B5EF4-FFF2-40B4-BE49-F238E27FC236}">
                  <a16:creationId xmlns:a16="http://schemas.microsoft.com/office/drawing/2014/main" id="{05884A88-7F75-1917-EC08-0B10BC1FB4A5}"/>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55838" y="6001095"/>
              <a:ext cx="305044" cy="305044"/>
            </a:xfrm>
            <a:prstGeom prst="rect">
              <a:avLst/>
            </a:prstGeom>
          </p:spPr>
        </p:pic>
        <p:pic>
          <p:nvPicPr>
            <p:cNvPr id="274" name="グラフィックス 273" descr="手のひらと植物 単色塗りつぶし">
              <a:extLst>
                <a:ext uri="{FF2B5EF4-FFF2-40B4-BE49-F238E27FC236}">
                  <a16:creationId xmlns:a16="http://schemas.microsoft.com/office/drawing/2014/main" id="{864DEC6B-212D-C38F-9F16-284FA6525F34}"/>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86223" y="6017778"/>
              <a:ext cx="284426" cy="284426"/>
            </a:xfrm>
            <a:prstGeom prst="rect">
              <a:avLst/>
            </a:prstGeom>
          </p:spPr>
        </p:pic>
      </p:grpSp>
      <p:grpSp>
        <p:nvGrpSpPr>
          <p:cNvPr id="3" name="グループ化 2">
            <a:extLst>
              <a:ext uri="{FF2B5EF4-FFF2-40B4-BE49-F238E27FC236}">
                <a16:creationId xmlns:a16="http://schemas.microsoft.com/office/drawing/2014/main" id="{8360CB3E-112D-9664-581A-3E5D7B8A436A}"/>
              </a:ext>
            </a:extLst>
          </p:cNvPr>
          <p:cNvGrpSpPr/>
          <p:nvPr/>
        </p:nvGrpSpPr>
        <p:grpSpPr>
          <a:xfrm>
            <a:off x="9277851" y="3819249"/>
            <a:ext cx="1230561" cy="937378"/>
            <a:chOff x="5110498" y="5443168"/>
            <a:chExt cx="1230561" cy="937378"/>
          </a:xfrm>
        </p:grpSpPr>
        <p:sp>
          <p:nvSpPr>
            <p:cNvPr id="7" name="四角形吹き出し 6">
              <a:extLst>
                <a:ext uri="{FF2B5EF4-FFF2-40B4-BE49-F238E27FC236}">
                  <a16:creationId xmlns:a16="http://schemas.microsoft.com/office/drawing/2014/main" id="{C1756CE2-B69E-7E40-274E-2C9F6CDC005F}"/>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a:extLst>
                <a:ext uri="{FF2B5EF4-FFF2-40B4-BE49-F238E27FC236}">
                  <a16:creationId xmlns:a16="http://schemas.microsoft.com/office/drawing/2014/main" id="{B4AF5171-8BB7-D749-BEAD-D3FFA430B363}"/>
                </a:ext>
              </a:extLst>
            </p:cNvPr>
            <p:cNvSpPr/>
            <p:nvPr/>
          </p:nvSpPr>
          <p:spPr>
            <a:xfrm>
              <a:off x="5923226" y="5520153"/>
              <a:ext cx="253701" cy="482751"/>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円柱 18">
              <a:extLst>
                <a:ext uri="{FF2B5EF4-FFF2-40B4-BE49-F238E27FC236}">
                  <a16:creationId xmlns:a16="http://schemas.microsoft.com/office/drawing/2014/main" id="{85B38D3F-85C8-BDFD-8E5C-7B33FA4DDDFF}"/>
                </a:ext>
              </a:extLst>
            </p:cNvPr>
            <p:cNvSpPr/>
            <p:nvPr/>
          </p:nvSpPr>
          <p:spPr>
            <a:xfrm>
              <a:off x="5597240" y="5617970"/>
              <a:ext cx="253703" cy="3849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円柱 36">
              <a:extLst>
                <a:ext uri="{FF2B5EF4-FFF2-40B4-BE49-F238E27FC236}">
                  <a16:creationId xmlns:a16="http://schemas.microsoft.com/office/drawing/2014/main" id="{9D01ACD5-E5DF-DADE-8600-1D177DC68F82}"/>
                </a:ext>
              </a:extLst>
            </p:cNvPr>
            <p:cNvSpPr/>
            <p:nvPr/>
          </p:nvSpPr>
          <p:spPr>
            <a:xfrm>
              <a:off x="5262737" y="5515850"/>
              <a:ext cx="253701" cy="48705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0" name="グラフィックス 39" descr="硬貨 枠線">
              <a:extLst>
                <a:ext uri="{FF2B5EF4-FFF2-40B4-BE49-F238E27FC236}">
                  <a16:creationId xmlns:a16="http://schemas.microsoft.com/office/drawing/2014/main" id="{B4E845B8-9B2D-1562-1212-7EA96B7452E1}"/>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42" name="グラフィックス 41" descr="建設作業員男性 枠線">
              <a:extLst>
                <a:ext uri="{FF2B5EF4-FFF2-40B4-BE49-F238E27FC236}">
                  <a16:creationId xmlns:a16="http://schemas.microsoft.com/office/drawing/2014/main" id="{6C838B0A-71C3-4BB9-0F72-13EDD1952E5D}"/>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55838" y="6001095"/>
              <a:ext cx="305044" cy="305044"/>
            </a:xfrm>
            <a:prstGeom prst="rect">
              <a:avLst/>
            </a:prstGeom>
          </p:spPr>
        </p:pic>
        <p:pic>
          <p:nvPicPr>
            <p:cNvPr id="50" name="グラフィックス 49" descr="手のひらと植物 単色塗りつぶし">
              <a:extLst>
                <a:ext uri="{FF2B5EF4-FFF2-40B4-BE49-F238E27FC236}">
                  <a16:creationId xmlns:a16="http://schemas.microsoft.com/office/drawing/2014/main" id="{6647994C-2472-8C71-65F7-CB21FCC3CB7E}"/>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86223" y="6017778"/>
              <a:ext cx="284426" cy="284426"/>
            </a:xfrm>
            <a:prstGeom prst="rect">
              <a:avLst/>
            </a:prstGeom>
          </p:spPr>
        </p:pic>
      </p:grpSp>
      <p:sp>
        <p:nvSpPr>
          <p:cNvPr id="51" name="テキスト ボックス 50">
            <a:extLst>
              <a:ext uri="{FF2B5EF4-FFF2-40B4-BE49-F238E27FC236}">
                <a16:creationId xmlns:a16="http://schemas.microsoft.com/office/drawing/2014/main" id="{D49EB3FC-BC9E-8B30-5F49-2C080AE84C65}"/>
              </a:ext>
            </a:extLst>
          </p:cNvPr>
          <p:cNvSpPr txBox="1"/>
          <p:nvPr/>
        </p:nvSpPr>
        <p:spPr>
          <a:xfrm>
            <a:off x="6448917"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8664C6CA-B0AD-85E3-DD7A-3F7234E7C060}"/>
              </a:ext>
            </a:extLst>
          </p:cNvPr>
          <p:cNvSpPr txBox="1"/>
          <p:nvPr/>
        </p:nvSpPr>
        <p:spPr>
          <a:xfrm>
            <a:off x="6496942"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62" name="図 61">
            <a:extLst>
              <a:ext uri="{FF2B5EF4-FFF2-40B4-BE49-F238E27FC236}">
                <a16:creationId xmlns:a16="http://schemas.microsoft.com/office/drawing/2014/main" id="{5DC022B4-0B89-5748-E5D6-178E2CF85F5C}"/>
              </a:ext>
            </a:extLst>
          </p:cNvPr>
          <p:cNvPicPr>
            <a:picLocks noChangeAspect="1"/>
          </p:cNvPicPr>
          <p:nvPr/>
        </p:nvPicPr>
        <p:blipFill>
          <a:blip r:embed="rId5"/>
          <a:stretch>
            <a:fillRect/>
          </a:stretch>
        </p:blipFill>
        <p:spPr>
          <a:xfrm>
            <a:off x="8642482" y="3991210"/>
            <a:ext cx="249952" cy="766800"/>
          </a:xfrm>
          <a:prstGeom prst="rect">
            <a:avLst/>
          </a:prstGeom>
        </p:spPr>
      </p:pic>
      <mc:AlternateContent xmlns:mc="http://schemas.openxmlformats.org/markup-compatibility/2006">
        <mc:Choice xmlns:a14="http://schemas.microsoft.com/office/drawing/2010/main" Requires="a14">
          <p:sp>
            <p:nvSpPr>
              <p:cNvPr id="63" name="テキスト ボックス 62">
                <a:extLst>
                  <a:ext uri="{FF2B5EF4-FFF2-40B4-BE49-F238E27FC236}">
                    <a16:creationId xmlns:a16="http://schemas.microsoft.com/office/drawing/2014/main" id="{96473127-2D12-F3FA-3A87-8540426AFA8B}"/>
                  </a:ext>
                </a:extLst>
              </p:cNvPr>
              <p:cNvSpPr txBox="1"/>
              <p:nvPr/>
            </p:nvSpPr>
            <p:spPr>
              <a:xfrm>
                <a:off x="7334950"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3" name="テキスト ボックス 62">
                <a:extLst>
                  <a:ext uri="{FF2B5EF4-FFF2-40B4-BE49-F238E27FC236}">
                    <a16:creationId xmlns:a16="http://schemas.microsoft.com/office/drawing/2014/main" id="{96473127-2D12-F3FA-3A87-8540426AFA8B}"/>
                  </a:ext>
                </a:extLst>
              </p:cNvPr>
              <p:cNvSpPr txBox="1">
                <a:spLocks noRot="1" noChangeAspect="1" noMove="1" noResize="1" noEditPoints="1" noAdjustHandles="1" noChangeArrowheads="1" noChangeShapeType="1" noTextEdit="1"/>
              </p:cNvSpPr>
              <p:nvPr/>
            </p:nvSpPr>
            <p:spPr>
              <a:xfrm>
                <a:off x="7334950" y="4233267"/>
                <a:ext cx="168108" cy="213596"/>
              </a:xfrm>
              <a:prstGeom prst="rect">
                <a:avLst/>
              </a:prstGeom>
              <a:blipFill>
                <a:blip r:embed="rId54"/>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4" name="テキスト ボックス 63">
                <a:extLst>
                  <a:ext uri="{FF2B5EF4-FFF2-40B4-BE49-F238E27FC236}">
                    <a16:creationId xmlns:a16="http://schemas.microsoft.com/office/drawing/2014/main" id="{72C8C146-DC2F-A8FC-B3F0-B7D2E1E5E17E}"/>
                  </a:ext>
                </a:extLst>
              </p:cNvPr>
              <p:cNvSpPr txBox="1"/>
              <p:nvPr/>
            </p:nvSpPr>
            <p:spPr>
              <a:xfrm>
                <a:off x="8387231"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4" name="テキスト ボックス 63">
                <a:extLst>
                  <a:ext uri="{FF2B5EF4-FFF2-40B4-BE49-F238E27FC236}">
                    <a16:creationId xmlns:a16="http://schemas.microsoft.com/office/drawing/2014/main" id="{72C8C146-DC2F-A8FC-B3F0-B7D2E1E5E17E}"/>
                  </a:ext>
                </a:extLst>
              </p:cNvPr>
              <p:cNvSpPr txBox="1">
                <a:spLocks noRot="1" noChangeAspect="1" noMove="1" noResize="1" noEditPoints="1" noAdjustHandles="1" noChangeArrowheads="1" noChangeShapeType="1" noTextEdit="1"/>
              </p:cNvSpPr>
              <p:nvPr/>
            </p:nvSpPr>
            <p:spPr>
              <a:xfrm>
                <a:off x="8387231" y="4233267"/>
                <a:ext cx="168108" cy="213596"/>
              </a:xfrm>
              <a:prstGeom prst="rect">
                <a:avLst/>
              </a:prstGeom>
              <a:blipFill>
                <a:blip r:embed="rId54"/>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5" name="テキスト ボックス 64">
                <a:extLst>
                  <a:ext uri="{FF2B5EF4-FFF2-40B4-BE49-F238E27FC236}">
                    <a16:creationId xmlns:a16="http://schemas.microsoft.com/office/drawing/2014/main" id="{C4106929-D39A-A437-AE46-7E0414161265}"/>
                  </a:ext>
                </a:extLst>
              </p:cNvPr>
              <p:cNvSpPr txBox="1"/>
              <p:nvPr/>
            </p:nvSpPr>
            <p:spPr>
              <a:xfrm>
                <a:off x="8991424" y="4233267"/>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5" name="テキスト ボックス 64">
                <a:extLst>
                  <a:ext uri="{FF2B5EF4-FFF2-40B4-BE49-F238E27FC236}">
                    <a16:creationId xmlns:a16="http://schemas.microsoft.com/office/drawing/2014/main" id="{C4106929-D39A-A437-AE46-7E0414161265}"/>
                  </a:ext>
                </a:extLst>
              </p:cNvPr>
              <p:cNvSpPr txBox="1">
                <a:spLocks noRot="1" noChangeAspect="1" noMove="1" noResize="1" noEditPoints="1" noAdjustHandles="1" noChangeArrowheads="1" noChangeShapeType="1" noTextEdit="1"/>
              </p:cNvSpPr>
              <p:nvPr/>
            </p:nvSpPr>
            <p:spPr>
              <a:xfrm>
                <a:off x="8991424" y="4233267"/>
                <a:ext cx="174289" cy="213596"/>
              </a:xfrm>
              <a:prstGeom prst="rect">
                <a:avLst/>
              </a:prstGeom>
              <a:blipFill>
                <a:blip r:embed="rId55"/>
                <a:stretch>
                  <a:fillRect l="-35714" r="-28571" b="-29412"/>
                </a:stretch>
              </a:blipFill>
            </p:spPr>
            <p:txBody>
              <a:bodyPr/>
              <a:lstStyle/>
              <a:p>
                <a:r>
                  <a:rPr lang="ja-JP" altLang="en-US">
                    <a:noFill/>
                  </a:rPr>
                  <a:t> </a:t>
                </a:r>
              </a:p>
            </p:txBody>
          </p:sp>
        </mc:Fallback>
      </mc:AlternateContent>
      <p:pic>
        <p:nvPicPr>
          <p:cNvPr id="294" name="図 293" descr="図形&#10;&#10;AI 生成コンテンツは誤りを含む可能性があります。">
            <a:extLst>
              <a:ext uri="{FF2B5EF4-FFF2-40B4-BE49-F238E27FC236}">
                <a16:creationId xmlns:a16="http://schemas.microsoft.com/office/drawing/2014/main" id="{004A31AE-CE2B-3AFF-B5B4-FE6A409106D5}"/>
              </a:ext>
            </a:extLst>
          </p:cNvPr>
          <p:cNvPicPr>
            <a:picLocks noChangeAspect="1"/>
          </p:cNvPicPr>
          <p:nvPr/>
        </p:nvPicPr>
        <p:blipFill>
          <a:blip r:embed="rId56"/>
          <a:stretch>
            <a:fillRect/>
          </a:stretch>
        </p:blipFill>
        <p:spPr>
          <a:xfrm flipH="1">
            <a:off x="2287481" y="1970687"/>
            <a:ext cx="588519" cy="590094"/>
          </a:xfrm>
          <a:prstGeom prst="rect">
            <a:avLst/>
          </a:prstGeom>
        </p:spPr>
      </p:pic>
      <p:pic>
        <p:nvPicPr>
          <p:cNvPr id="295" name="図 294" descr="図形&#10;&#10;AI 生成コンテンツは誤りを含む可能性があります。">
            <a:extLst>
              <a:ext uri="{FF2B5EF4-FFF2-40B4-BE49-F238E27FC236}">
                <a16:creationId xmlns:a16="http://schemas.microsoft.com/office/drawing/2014/main" id="{56B2F667-2584-971D-6AE5-85A6509B039E}"/>
              </a:ext>
            </a:extLst>
          </p:cNvPr>
          <p:cNvPicPr>
            <a:picLocks noChangeAspect="1"/>
          </p:cNvPicPr>
          <p:nvPr/>
        </p:nvPicPr>
        <p:blipFill>
          <a:blip r:embed="rId56"/>
          <a:stretch>
            <a:fillRect/>
          </a:stretch>
        </p:blipFill>
        <p:spPr>
          <a:xfrm flipH="1">
            <a:off x="2673271" y="1970687"/>
            <a:ext cx="588519" cy="590094"/>
          </a:xfrm>
          <a:prstGeom prst="rect">
            <a:avLst/>
          </a:prstGeom>
        </p:spPr>
      </p:pic>
      <p:pic>
        <p:nvPicPr>
          <p:cNvPr id="296" name="図 295" descr="図形&#10;&#10;AI 生成コンテンツは誤りを含む可能性があります。">
            <a:extLst>
              <a:ext uri="{FF2B5EF4-FFF2-40B4-BE49-F238E27FC236}">
                <a16:creationId xmlns:a16="http://schemas.microsoft.com/office/drawing/2014/main" id="{39215892-8EE4-8B97-9973-08B2E63CD70E}"/>
              </a:ext>
            </a:extLst>
          </p:cNvPr>
          <p:cNvPicPr>
            <a:picLocks noChangeAspect="1"/>
          </p:cNvPicPr>
          <p:nvPr/>
        </p:nvPicPr>
        <p:blipFill>
          <a:blip r:embed="rId56"/>
          <a:stretch>
            <a:fillRect/>
          </a:stretch>
        </p:blipFill>
        <p:spPr>
          <a:xfrm flipH="1">
            <a:off x="2287481" y="2505885"/>
            <a:ext cx="588519" cy="590094"/>
          </a:xfrm>
          <a:prstGeom prst="rect">
            <a:avLst/>
          </a:prstGeom>
        </p:spPr>
      </p:pic>
      <p:pic>
        <p:nvPicPr>
          <p:cNvPr id="297" name="図 296" descr="図形&#10;&#10;AI 生成コンテンツは誤りを含む可能性があります。">
            <a:extLst>
              <a:ext uri="{FF2B5EF4-FFF2-40B4-BE49-F238E27FC236}">
                <a16:creationId xmlns:a16="http://schemas.microsoft.com/office/drawing/2014/main" id="{E3C4AF4F-22F4-FA08-8283-A39D07F1A634}"/>
              </a:ext>
            </a:extLst>
          </p:cNvPr>
          <p:cNvPicPr>
            <a:picLocks noChangeAspect="1"/>
          </p:cNvPicPr>
          <p:nvPr/>
        </p:nvPicPr>
        <p:blipFill>
          <a:blip r:embed="rId56"/>
          <a:stretch>
            <a:fillRect/>
          </a:stretch>
        </p:blipFill>
        <p:spPr>
          <a:xfrm flipH="1">
            <a:off x="2673271" y="2505885"/>
            <a:ext cx="588519" cy="590094"/>
          </a:xfrm>
          <a:prstGeom prst="rect">
            <a:avLst/>
          </a:prstGeom>
        </p:spPr>
      </p:pic>
      <p:pic>
        <p:nvPicPr>
          <p:cNvPr id="298" name="図 297" descr="図形&#10;&#10;AI 生成コンテンツは誤りを含む可能性があります。">
            <a:extLst>
              <a:ext uri="{FF2B5EF4-FFF2-40B4-BE49-F238E27FC236}">
                <a16:creationId xmlns:a16="http://schemas.microsoft.com/office/drawing/2014/main" id="{0519400B-2768-3823-2D4A-2E2823645F36}"/>
              </a:ext>
            </a:extLst>
          </p:cNvPr>
          <p:cNvPicPr>
            <a:picLocks noChangeAspect="1"/>
          </p:cNvPicPr>
          <p:nvPr/>
        </p:nvPicPr>
        <p:blipFill>
          <a:blip r:embed="rId56"/>
          <a:stretch>
            <a:fillRect/>
          </a:stretch>
        </p:blipFill>
        <p:spPr>
          <a:xfrm flipH="1">
            <a:off x="3035356" y="1970687"/>
            <a:ext cx="588519" cy="590094"/>
          </a:xfrm>
          <a:prstGeom prst="rect">
            <a:avLst/>
          </a:prstGeom>
        </p:spPr>
      </p:pic>
      <p:pic>
        <p:nvPicPr>
          <p:cNvPr id="299" name="図 298" descr="図形&#10;&#10;AI 生成コンテンツは誤りを含む可能性があります。">
            <a:extLst>
              <a:ext uri="{FF2B5EF4-FFF2-40B4-BE49-F238E27FC236}">
                <a16:creationId xmlns:a16="http://schemas.microsoft.com/office/drawing/2014/main" id="{FE13C3B4-663E-9DD7-102F-44711DE79289}"/>
              </a:ext>
            </a:extLst>
          </p:cNvPr>
          <p:cNvPicPr>
            <a:picLocks noChangeAspect="1"/>
          </p:cNvPicPr>
          <p:nvPr/>
        </p:nvPicPr>
        <p:blipFill>
          <a:blip r:embed="rId56"/>
          <a:stretch>
            <a:fillRect/>
          </a:stretch>
        </p:blipFill>
        <p:spPr>
          <a:xfrm flipH="1">
            <a:off x="3035356" y="2505885"/>
            <a:ext cx="588519" cy="590094"/>
          </a:xfrm>
          <a:prstGeom prst="rect">
            <a:avLst/>
          </a:prstGeom>
        </p:spPr>
      </p:pic>
      <mc:AlternateContent xmlns:mc="http://schemas.openxmlformats.org/markup-compatibility/2006">
        <mc:Choice xmlns:a14="http://schemas.microsoft.com/office/drawing/2010/main" Requires="a14">
          <p:sp>
            <p:nvSpPr>
              <p:cNvPr id="300" name="テキスト ボックス 299">
                <a:extLst>
                  <a:ext uri="{FF2B5EF4-FFF2-40B4-BE49-F238E27FC236}">
                    <a16:creationId xmlns:a16="http://schemas.microsoft.com/office/drawing/2014/main" id="{4B6E02C4-CE87-D308-9A22-963F2294D671}"/>
                  </a:ext>
                </a:extLst>
              </p:cNvPr>
              <p:cNvSpPr txBox="1"/>
              <p:nvPr/>
            </p:nvSpPr>
            <p:spPr>
              <a:xfrm>
                <a:off x="211264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0" name="テキスト ボックス 299">
                <a:extLst>
                  <a:ext uri="{FF2B5EF4-FFF2-40B4-BE49-F238E27FC236}">
                    <a16:creationId xmlns:a16="http://schemas.microsoft.com/office/drawing/2014/main" id="{4B6E02C4-CE87-D308-9A22-963F2294D671}"/>
                  </a:ext>
                </a:extLst>
              </p:cNvPr>
              <p:cNvSpPr txBox="1">
                <a:spLocks noRot="1" noChangeAspect="1" noMove="1" noResize="1" noEditPoints="1" noAdjustHandles="1" noChangeArrowheads="1" noChangeShapeType="1" noTextEdit="1"/>
              </p:cNvSpPr>
              <p:nvPr/>
            </p:nvSpPr>
            <p:spPr>
              <a:xfrm>
                <a:off x="2112647" y="2422949"/>
                <a:ext cx="168108" cy="213596"/>
              </a:xfrm>
              <a:prstGeom prst="rect">
                <a:avLst/>
              </a:prstGeom>
              <a:blipFill>
                <a:blip r:embed="rId57"/>
                <a:stretch>
                  <a:fillRect l="-35714" r="-35714" b="-33333"/>
                </a:stretch>
              </a:blipFill>
            </p:spPr>
            <p:txBody>
              <a:bodyPr/>
              <a:lstStyle/>
              <a:p>
                <a:r>
                  <a:rPr lang="ja-JP" altLang="en-US">
                    <a:noFill/>
                  </a:rPr>
                  <a:t> </a:t>
                </a:r>
              </a:p>
            </p:txBody>
          </p:sp>
        </mc:Fallback>
      </mc:AlternateContent>
      <p:pic>
        <p:nvPicPr>
          <p:cNvPr id="301" name="図 300" descr="図形&#10;&#10;AI 生成コンテンツは誤りを含む可能性があります。">
            <a:extLst>
              <a:ext uri="{FF2B5EF4-FFF2-40B4-BE49-F238E27FC236}">
                <a16:creationId xmlns:a16="http://schemas.microsoft.com/office/drawing/2014/main" id="{5FDD174C-057D-8A2B-40FD-0BA3E85DDAD1}"/>
              </a:ext>
            </a:extLst>
          </p:cNvPr>
          <p:cNvPicPr>
            <a:picLocks noChangeAspect="1"/>
          </p:cNvPicPr>
          <p:nvPr/>
        </p:nvPicPr>
        <p:blipFill>
          <a:blip r:embed="rId56">
            <a:duotone>
              <a:schemeClr val="accent1">
                <a:shade val="45000"/>
                <a:satMod val="135000"/>
              </a:schemeClr>
              <a:prstClr val="white"/>
            </a:duotone>
          </a:blip>
          <a:stretch>
            <a:fillRect/>
          </a:stretch>
        </p:blipFill>
        <p:spPr>
          <a:xfrm flipH="1">
            <a:off x="7732851" y="1970687"/>
            <a:ext cx="588519" cy="590094"/>
          </a:xfrm>
          <a:prstGeom prst="rect">
            <a:avLst/>
          </a:prstGeom>
        </p:spPr>
      </p:pic>
      <p:pic>
        <p:nvPicPr>
          <p:cNvPr id="302" name="図 301" descr="図形&#10;&#10;AI 生成コンテンツは誤りを含む可能性があります。">
            <a:extLst>
              <a:ext uri="{FF2B5EF4-FFF2-40B4-BE49-F238E27FC236}">
                <a16:creationId xmlns:a16="http://schemas.microsoft.com/office/drawing/2014/main" id="{2CDBFE43-2428-5B1A-4988-5F2013088744}"/>
              </a:ext>
            </a:extLst>
          </p:cNvPr>
          <p:cNvPicPr>
            <a:picLocks noChangeAspect="1"/>
          </p:cNvPicPr>
          <p:nvPr/>
        </p:nvPicPr>
        <p:blipFill>
          <a:blip r:embed="rId56">
            <a:duotone>
              <a:schemeClr val="accent1">
                <a:shade val="45000"/>
                <a:satMod val="135000"/>
              </a:schemeClr>
              <a:prstClr val="white"/>
            </a:duotone>
          </a:blip>
          <a:stretch>
            <a:fillRect/>
          </a:stretch>
        </p:blipFill>
        <p:spPr>
          <a:xfrm flipH="1">
            <a:off x="7732851" y="2554287"/>
            <a:ext cx="588519" cy="590094"/>
          </a:xfrm>
          <a:prstGeom prst="rect">
            <a:avLst/>
          </a:prstGeom>
        </p:spPr>
      </p:pic>
      <p:pic>
        <p:nvPicPr>
          <p:cNvPr id="304" name="グラフィックス 303" descr="お金 単色塗りつぶし">
            <a:extLst>
              <a:ext uri="{FF2B5EF4-FFF2-40B4-BE49-F238E27FC236}">
                <a16:creationId xmlns:a16="http://schemas.microsoft.com/office/drawing/2014/main" id="{39542E8A-BFC1-57E3-BE72-CAF354368466}"/>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344330" y="2302897"/>
            <a:ext cx="600993" cy="600993"/>
          </a:xfrm>
          <a:prstGeom prst="rect">
            <a:avLst/>
          </a:prstGeom>
        </p:spPr>
      </p:pic>
      <p:pic>
        <p:nvPicPr>
          <p:cNvPr id="306" name="グラフィックス 305" descr="お金 単色塗りつぶし">
            <a:extLst>
              <a:ext uri="{FF2B5EF4-FFF2-40B4-BE49-F238E27FC236}">
                <a16:creationId xmlns:a16="http://schemas.microsoft.com/office/drawing/2014/main" id="{401EA20D-1704-EC88-85F3-1AC40F5C7874}"/>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6580777" y="2302897"/>
            <a:ext cx="600993" cy="600993"/>
          </a:xfrm>
          <a:prstGeom prst="rect">
            <a:avLst/>
          </a:prstGeom>
        </p:spPr>
      </p:pic>
      <mc:AlternateContent xmlns:mc="http://schemas.openxmlformats.org/markup-compatibility/2006">
        <mc:Choice xmlns:a14="http://schemas.microsoft.com/office/drawing/2010/main" Requires="a14">
          <p:sp>
            <p:nvSpPr>
              <p:cNvPr id="307" name="テキスト ボックス 306">
                <a:extLst>
                  <a:ext uri="{FF2B5EF4-FFF2-40B4-BE49-F238E27FC236}">
                    <a16:creationId xmlns:a16="http://schemas.microsoft.com/office/drawing/2014/main" id="{C06978A7-8F5A-0C30-F179-FD318FAAA6ED}"/>
                  </a:ext>
                </a:extLst>
              </p:cNvPr>
              <p:cNvSpPr txBox="1"/>
              <p:nvPr/>
            </p:nvSpPr>
            <p:spPr>
              <a:xfrm>
                <a:off x="739222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7" name="テキスト ボックス 306">
                <a:extLst>
                  <a:ext uri="{FF2B5EF4-FFF2-40B4-BE49-F238E27FC236}">
                    <a16:creationId xmlns:a16="http://schemas.microsoft.com/office/drawing/2014/main" id="{C06978A7-8F5A-0C30-F179-FD318FAAA6ED}"/>
                  </a:ext>
                </a:extLst>
              </p:cNvPr>
              <p:cNvSpPr txBox="1">
                <a:spLocks noRot="1" noChangeAspect="1" noMove="1" noResize="1" noEditPoints="1" noAdjustHandles="1" noChangeArrowheads="1" noChangeShapeType="1" noTextEdit="1"/>
              </p:cNvSpPr>
              <p:nvPr/>
            </p:nvSpPr>
            <p:spPr>
              <a:xfrm>
                <a:off x="7392227" y="2422949"/>
                <a:ext cx="168108" cy="213596"/>
              </a:xfrm>
              <a:prstGeom prst="rect">
                <a:avLst/>
              </a:prstGeom>
              <a:blipFill>
                <a:blip r:embed="rId62"/>
                <a:stretch>
                  <a:fillRect l="-42857" r="-35714" b="-3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09" name="テキスト ボックス 308">
                <a:extLst>
                  <a:ext uri="{FF2B5EF4-FFF2-40B4-BE49-F238E27FC236}">
                    <a16:creationId xmlns:a16="http://schemas.microsoft.com/office/drawing/2014/main" id="{586BF4EE-14A6-848C-608F-06DFCDF712A0}"/>
                  </a:ext>
                </a:extLst>
              </p:cNvPr>
              <p:cNvSpPr txBox="1"/>
              <p:nvPr/>
            </p:nvSpPr>
            <p:spPr>
              <a:xfrm>
                <a:off x="3856952"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9" name="テキスト ボックス 308">
                <a:extLst>
                  <a:ext uri="{FF2B5EF4-FFF2-40B4-BE49-F238E27FC236}">
                    <a16:creationId xmlns:a16="http://schemas.microsoft.com/office/drawing/2014/main" id="{586BF4EE-14A6-848C-608F-06DFCDF712A0}"/>
                  </a:ext>
                </a:extLst>
              </p:cNvPr>
              <p:cNvSpPr txBox="1">
                <a:spLocks noRot="1" noChangeAspect="1" noMove="1" noResize="1" noEditPoints="1" noAdjustHandles="1" noChangeArrowheads="1" noChangeShapeType="1" noTextEdit="1"/>
              </p:cNvSpPr>
              <p:nvPr/>
            </p:nvSpPr>
            <p:spPr>
              <a:xfrm>
                <a:off x="3856952" y="2455900"/>
                <a:ext cx="174289" cy="213596"/>
              </a:xfrm>
              <a:prstGeom prst="rect">
                <a:avLst/>
              </a:prstGeom>
              <a:blipFill>
                <a:blip r:embed="rId46"/>
                <a:stretch>
                  <a:fillRect l="-26667" r="-26667" b="-2222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0" name="テキスト ボックス 309">
                <a:extLst>
                  <a:ext uri="{FF2B5EF4-FFF2-40B4-BE49-F238E27FC236}">
                    <a16:creationId xmlns:a16="http://schemas.microsoft.com/office/drawing/2014/main" id="{183475A3-569E-B430-FCE4-0E94EC0191BE}"/>
                  </a:ext>
                </a:extLst>
              </p:cNvPr>
              <p:cNvSpPr txBox="1"/>
              <p:nvPr/>
            </p:nvSpPr>
            <p:spPr>
              <a:xfrm>
                <a:off x="8892434"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10" name="テキスト ボックス 309">
                <a:extLst>
                  <a:ext uri="{FF2B5EF4-FFF2-40B4-BE49-F238E27FC236}">
                    <a16:creationId xmlns:a16="http://schemas.microsoft.com/office/drawing/2014/main" id="{183475A3-569E-B430-FCE4-0E94EC0191BE}"/>
                  </a:ext>
                </a:extLst>
              </p:cNvPr>
              <p:cNvSpPr txBox="1">
                <a:spLocks noRot="1" noChangeAspect="1" noMove="1" noResize="1" noEditPoints="1" noAdjustHandles="1" noChangeArrowheads="1" noChangeShapeType="1" noTextEdit="1"/>
              </p:cNvSpPr>
              <p:nvPr/>
            </p:nvSpPr>
            <p:spPr>
              <a:xfrm>
                <a:off x="8892434" y="2455900"/>
                <a:ext cx="174289" cy="213596"/>
              </a:xfrm>
              <a:prstGeom prst="rect">
                <a:avLst/>
              </a:prstGeom>
              <a:blipFill>
                <a:blip r:embed="rId63"/>
                <a:stretch>
                  <a:fillRect l="-28571" r="-35714" b="-22222"/>
                </a:stretch>
              </a:blipFill>
            </p:spPr>
            <p:txBody>
              <a:bodyPr/>
              <a:lstStyle/>
              <a:p>
                <a:r>
                  <a:rPr lang="ja-JP" altLang="en-US">
                    <a:noFill/>
                  </a:rPr>
                  <a:t> </a:t>
                </a:r>
              </a:p>
            </p:txBody>
          </p:sp>
        </mc:Fallback>
      </mc:AlternateContent>
      <p:sp>
        <p:nvSpPr>
          <p:cNvPr id="44" name="フリーフォーム 43">
            <a:extLst>
              <a:ext uri="{FF2B5EF4-FFF2-40B4-BE49-F238E27FC236}">
                <a16:creationId xmlns:a16="http://schemas.microsoft.com/office/drawing/2014/main" id="{8DAD65F8-8A73-0BB7-4F02-B55801AA3BBC}"/>
              </a:ext>
            </a:extLst>
          </p:cNvPr>
          <p:cNvSpPr/>
          <p:nvPr/>
        </p:nvSpPr>
        <p:spPr>
          <a:xfrm>
            <a:off x="3564731" y="5451870"/>
            <a:ext cx="1052973" cy="1093652"/>
          </a:xfrm>
          <a:custGeom>
            <a:avLst/>
            <a:gdLst>
              <a:gd name="connsiteX0" fmla="*/ 0 w 950119"/>
              <a:gd name="connsiteY0" fmla="*/ 585787 h 1128712"/>
              <a:gd name="connsiteX1" fmla="*/ 0 w 950119"/>
              <a:gd name="connsiteY1" fmla="*/ 0 h 1128712"/>
              <a:gd name="connsiteX2" fmla="*/ 742950 w 950119"/>
              <a:gd name="connsiteY2" fmla="*/ 0 h 1128712"/>
              <a:gd name="connsiteX3" fmla="*/ 950119 w 950119"/>
              <a:gd name="connsiteY3" fmla="*/ 1128712 h 1128712"/>
              <a:gd name="connsiteX4" fmla="*/ 0 w 950119"/>
              <a:gd name="connsiteY4" fmla="*/ 635793 h 1128712"/>
              <a:gd name="connsiteX5" fmla="*/ 0 w 950119"/>
              <a:gd name="connsiteY5" fmla="*/ 585787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119" h="1128712">
                <a:moveTo>
                  <a:pt x="0" y="585787"/>
                </a:moveTo>
                <a:lnTo>
                  <a:pt x="0" y="0"/>
                </a:lnTo>
                <a:lnTo>
                  <a:pt x="742950" y="0"/>
                </a:lnTo>
                <a:lnTo>
                  <a:pt x="950119" y="1128712"/>
                </a:lnTo>
                <a:lnTo>
                  <a:pt x="0" y="635793"/>
                </a:lnTo>
                <a:lnTo>
                  <a:pt x="0" y="585787"/>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0E6A31D0-EE11-B374-1A4D-A7666C09849F}"/>
              </a:ext>
            </a:extLst>
          </p:cNvPr>
          <p:cNvGrpSpPr/>
          <p:nvPr/>
        </p:nvGrpSpPr>
        <p:grpSpPr>
          <a:xfrm>
            <a:off x="4317873" y="5442372"/>
            <a:ext cx="2728807" cy="1088913"/>
            <a:chOff x="1624228" y="5412007"/>
            <a:chExt cx="2728807" cy="1088913"/>
          </a:xfrm>
        </p:grpSpPr>
        <p:sp>
          <p:nvSpPr>
            <p:cNvPr id="313" name="正方形/長方形 312">
              <a:extLst>
                <a:ext uri="{FF2B5EF4-FFF2-40B4-BE49-F238E27FC236}">
                  <a16:creationId xmlns:a16="http://schemas.microsoft.com/office/drawing/2014/main" id="{D3F7B658-5FA8-1961-90FD-AE053EA8C2DB}"/>
                </a:ext>
              </a:extLst>
            </p:cNvPr>
            <p:cNvSpPr/>
            <p:nvPr/>
          </p:nvSpPr>
          <p:spPr>
            <a:xfrm>
              <a:off x="1774433" y="5558647"/>
              <a:ext cx="2286321" cy="942273"/>
            </a:xfrm>
            <a:prstGeom prst="rect">
              <a:avLst/>
            </a:prstGeom>
            <a:solidFill>
              <a:srgbClr val="D1ECC5"/>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FD569701-3EB7-EEB6-C3F9-8E10EEF00531}"/>
                </a:ext>
              </a:extLst>
            </p:cNvPr>
            <p:cNvSpPr/>
            <p:nvPr/>
          </p:nvSpPr>
          <p:spPr>
            <a:xfrm>
              <a:off x="1690358" y="5485327"/>
              <a:ext cx="2286321" cy="942273"/>
            </a:xfrm>
            <a:prstGeom prst="rect">
              <a:avLst/>
            </a:prstGeom>
            <a:solidFill>
              <a:srgbClr val="E7D48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F2913BA6-7B1D-4675-BB84-4C065B2C9995}"/>
                </a:ext>
              </a:extLst>
            </p:cNvPr>
            <p:cNvSpPr/>
            <p:nvPr/>
          </p:nvSpPr>
          <p:spPr>
            <a:xfrm>
              <a:off x="1624228" y="5412007"/>
              <a:ext cx="2286321" cy="942273"/>
            </a:xfrm>
            <a:prstGeom prst="rect">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5" name="グループ化 334">
              <a:extLst>
                <a:ext uri="{FF2B5EF4-FFF2-40B4-BE49-F238E27FC236}">
                  <a16:creationId xmlns:a16="http://schemas.microsoft.com/office/drawing/2014/main" id="{695805E4-F208-471D-90D5-22ED5E47CB6E}"/>
                </a:ext>
              </a:extLst>
            </p:cNvPr>
            <p:cNvGrpSpPr/>
            <p:nvPr/>
          </p:nvGrpSpPr>
          <p:grpSpPr>
            <a:xfrm>
              <a:off x="4060755" y="5872429"/>
              <a:ext cx="292280" cy="417108"/>
              <a:chOff x="4060755" y="5772936"/>
              <a:chExt cx="292280" cy="417108"/>
            </a:xfrm>
          </p:grpSpPr>
          <p:sp>
            <p:nvSpPr>
              <p:cNvPr id="325" name="台形 324">
                <a:extLst>
                  <a:ext uri="{FF2B5EF4-FFF2-40B4-BE49-F238E27FC236}">
                    <a16:creationId xmlns:a16="http://schemas.microsoft.com/office/drawing/2014/main" id="{4F4C430C-48F7-AC85-B872-E0B9C8C63DB2}"/>
                  </a:ext>
                </a:extLst>
              </p:cNvPr>
              <p:cNvSpPr/>
              <p:nvPr/>
            </p:nvSpPr>
            <p:spPr>
              <a:xfrm rot="5400000">
                <a:off x="3993245" y="5840446"/>
                <a:ext cx="417108" cy="282088"/>
              </a:xfrm>
              <a:prstGeom prst="trapezoid">
                <a:avLst/>
              </a:prstGeom>
              <a:solidFill>
                <a:srgbClr val="09582C"/>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9" name="グラフィックス 328" descr="手のひらと植物 単色塗りつぶし">
                <a:extLst>
                  <a:ext uri="{FF2B5EF4-FFF2-40B4-BE49-F238E27FC236}">
                    <a16:creationId xmlns:a16="http://schemas.microsoft.com/office/drawing/2014/main" id="{9D7D777D-D739-08F0-A373-C55D8D11E7CD}"/>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4068609" y="5852118"/>
                <a:ext cx="284426" cy="284426"/>
              </a:xfrm>
              <a:prstGeom prst="rect">
                <a:avLst/>
              </a:prstGeom>
            </p:spPr>
          </p:pic>
        </p:grpSp>
        <p:grpSp>
          <p:nvGrpSpPr>
            <p:cNvPr id="336" name="グループ化 335">
              <a:extLst>
                <a:ext uri="{FF2B5EF4-FFF2-40B4-BE49-F238E27FC236}">
                  <a16:creationId xmlns:a16="http://schemas.microsoft.com/office/drawing/2014/main" id="{EA4B89B5-CC95-9796-D416-EADF63B70DBE}"/>
                </a:ext>
              </a:extLst>
            </p:cNvPr>
            <p:cNvGrpSpPr/>
            <p:nvPr/>
          </p:nvGrpSpPr>
          <p:grpSpPr>
            <a:xfrm>
              <a:off x="3965202" y="5663874"/>
              <a:ext cx="305044" cy="417109"/>
              <a:chOff x="3965202" y="5435008"/>
              <a:chExt cx="305044" cy="417109"/>
            </a:xfrm>
          </p:grpSpPr>
          <p:sp>
            <p:nvSpPr>
              <p:cNvPr id="324" name="台形 323">
                <a:extLst>
                  <a:ext uri="{FF2B5EF4-FFF2-40B4-BE49-F238E27FC236}">
                    <a16:creationId xmlns:a16="http://schemas.microsoft.com/office/drawing/2014/main" id="{92167F26-C659-5367-0E08-DBEEA7C722BD}"/>
                  </a:ext>
                </a:extLst>
              </p:cNvPr>
              <p:cNvSpPr/>
              <p:nvPr/>
            </p:nvSpPr>
            <p:spPr>
              <a:xfrm rot="5400000">
                <a:off x="3909169" y="5502519"/>
                <a:ext cx="417109" cy="282088"/>
              </a:xfrm>
              <a:prstGeom prst="trapezoid">
                <a:avLst/>
              </a:prstGeom>
              <a:solidFill>
                <a:srgbClr val="A6761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8" name="グラフィックス 327" descr="建設作業員男性 枠線">
                <a:extLst>
                  <a:ext uri="{FF2B5EF4-FFF2-40B4-BE49-F238E27FC236}">
                    <a16:creationId xmlns:a16="http://schemas.microsoft.com/office/drawing/2014/main" id="{DF0048A1-C28A-3223-3454-BDECD7DA6E72}"/>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65202" y="5491041"/>
                <a:ext cx="305044" cy="305044"/>
              </a:xfrm>
              <a:prstGeom prst="rect">
                <a:avLst/>
              </a:prstGeom>
            </p:spPr>
          </p:pic>
        </p:grpSp>
        <p:grpSp>
          <p:nvGrpSpPr>
            <p:cNvPr id="337" name="グループ化 336">
              <a:extLst>
                <a:ext uri="{FF2B5EF4-FFF2-40B4-BE49-F238E27FC236}">
                  <a16:creationId xmlns:a16="http://schemas.microsoft.com/office/drawing/2014/main" id="{899E7483-B662-884E-7261-8B409F8EC97E}"/>
                </a:ext>
              </a:extLst>
            </p:cNvPr>
            <p:cNvGrpSpPr/>
            <p:nvPr/>
          </p:nvGrpSpPr>
          <p:grpSpPr>
            <a:xfrm>
              <a:off x="3909956" y="5412008"/>
              <a:ext cx="291843" cy="417108"/>
              <a:chOff x="3909956" y="5095039"/>
              <a:chExt cx="291843" cy="417108"/>
            </a:xfrm>
          </p:grpSpPr>
          <p:sp>
            <p:nvSpPr>
              <p:cNvPr id="323" name="台形 322">
                <a:extLst>
                  <a:ext uri="{FF2B5EF4-FFF2-40B4-BE49-F238E27FC236}">
                    <a16:creationId xmlns:a16="http://schemas.microsoft.com/office/drawing/2014/main" id="{4BCF1B35-A05E-69F8-17A7-817EEA5A5715}"/>
                  </a:ext>
                </a:extLst>
              </p:cNvPr>
              <p:cNvSpPr/>
              <p:nvPr/>
            </p:nvSpPr>
            <p:spPr>
              <a:xfrm rot="5400000">
                <a:off x="3843040" y="5162549"/>
                <a:ext cx="417108" cy="282088"/>
              </a:xfrm>
              <a:prstGeom prst="trapezoid">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7" name="グラフィックス 326" descr="硬貨 枠線">
                <a:extLst>
                  <a:ext uri="{FF2B5EF4-FFF2-40B4-BE49-F238E27FC236}">
                    <a16:creationId xmlns:a16="http://schemas.microsoft.com/office/drawing/2014/main" id="{D2EC7DAA-C095-EA9F-52FB-B8F7064494CB}"/>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3909956" y="5141514"/>
                <a:ext cx="291843" cy="291843"/>
              </a:xfrm>
              <a:prstGeom prst="rect">
                <a:avLst/>
              </a:prstGeom>
            </p:spPr>
          </p:pic>
        </p:grpSp>
      </p:grpSp>
      <p:pic>
        <p:nvPicPr>
          <p:cNvPr id="48" name="図 47">
            <a:extLst>
              <a:ext uri="{FF2B5EF4-FFF2-40B4-BE49-F238E27FC236}">
                <a16:creationId xmlns:a16="http://schemas.microsoft.com/office/drawing/2014/main" id="{5B0F3E64-539B-8057-7380-52E322275AF3}"/>
              </a:ext>
            </a:extLst>
          </p:cNvPr>
          <p:cNvPicPr>
            <a:picLocks noChangeAspect="1"/>
          </p:cNvPicPr>
          <p:nvPr/>
        </p:nvPicPr>
        <p:blipFill>
          <a:blip r:embed="rId70"/>
          <a:srcRect b="15487"/>
          <a:stretch>
            <a:fillRect/>
          </a:stretch>
        </p:blipFill>
        <p:spPr>
          <a:xfrm>
            <a:off x="7334950" y="5643191"/>
            <a:ext cx="2543871" cy="951058"/>
          </a:xfrm>
          <a:prstGeom prst="rect">
            <a:avLst/>
          </a:prstGeom>
        </p:spPr>
      </p:pic>
      <p:pic>
        <p:nvPicPr>
          <p:cNvPr id="369" name="図 368">
            <a:extLst>
              <a:ext uri="{FF2B5EF4-FFF2-40B4-BE49-F238E27FC236}">
                <a16:creationId xmlns:a16="http://schemas.microsoft.com/office/drawing/2014/main" id="{DBCE5D90-FB49-47F5-2E28-173F6AA4028D}"/>
              </a:ext>
            </a:extLst>
          </p:cNvPr>
          <p:cNvPicPr>
            <a:picLocks noChangeAspect="1"/>
          </p:cNvPicPr>
          <p:nvPr/>
        </p:nvPicPr>
        <p:blipFill>
          <a:blip r:embed="rId71"/>
          <a:stretch>
            <a:fillRect/>
          </a:stretch>
        </p:blipFill>
        <p:spPr>
          <a:xfrm>
            <a:off x="4623502" y="5516463"/>
            <a:ext cx="1622961" cy="830529"/>
          </a:xfrm>
          <a:prstGeom prst="rect">
            <a:avLst/>
          </a:prstGeom>
        </p:spPr>
      </p:pic>
      <p:sp>
        <p:nvSpPr>
          <p:cNvPr id="373" name="テキスト ボックス 372">
            <a:extLst>
              <a:ext uri="{FF2B5EF4-FFF2-40B4-BE49-F238E27FC236}">
                <a16:creationId xmlns:a16="http://schemas.microsoft.com/office/drawing/2014/main" id="{14D7F02B-18D9-76EF-D2FF-004D1A10E2BA}"/>
              </a:ext>
            </a:extLst>
          </p:cNvPr>
          <p:cNvSpPr txBox="1"/>
          <p:nvPr/>
        </p:nvSpPr>
        <p:spPr>
          <a:xfrm>
            <a:off x="3827727" y="4943014"/>
            <a:ext cx="4870766" cy="369332"/>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Counterfactual structural path decomposition </a:t>
            </a:r>
            <a:endParaRPr lang="ja-JP" altLang="en-US">
              <a:latin typeface="Arial" panose="020B0604020202020204" pitchFamily="34" charset="0"/>
              <a:cs typeface="Arial" panose="020B0604020202020204" pitchFamily="34" charset="0"/>
            </a:endParaRPr>
          </a:p>
        </p:txBody>
      </p:sp>
      <p:sp>
        <p:nvSpPr>
          <p:cNvPr id="380" name="テキスト ボックス 379">
            <a:extLst>
              <a:ext uri="{FF2B5EF4-FFF2-40B4-BE49-F238E27FC236}">
                <a16:creationId xmlns:a16="http://schemas.microsoft.com/office/drawing/2014/main" id="{53EE5B1E-228B-615E-0365-BE9351E8B48C}"/>
              </a:ext>
            </a:extLst>
          </p:cNvPr>
          <p:cNvSpPr txBox="1"/>
          <p:nvPr/>
        </p:nvSpPr>
        <p:spPr>
          <a:xfrm>
            <a:off x="338474" y="1034740"/>
            <a:ext cx="681597" cy="646331"/>
          </a:xfrm>
          <a:prstGeom prst="rect">
            <a:avLst/>
          </a:prstGeom>
          <a:noFill/>
        </p:spPr>
        <p:txBody>
          <a:bodyPr wrap="none" rtlCol="0">
            <a:spAutoFit/>
          </a:bodyPr>
          <a:lstStyle/>
          <a:p>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1.</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1" name="テキスト ボックス 380">
            <a:extLst>
              <a:ext uri="{FF2B5EF4-FFF2-40B4-BE49-F238E27FC236}">
                <a16:creationId xmlns:a16="http://schemas.microsoft.com/office/drawing/2014/main" id="{32467C33-B778-BA43-34ED-10B1F2D4F9FA}"/>
              </a:ext>
            </a:extLst>
          </p:cNvPr>
          <p:cNvSpPr txBox="1"/>
          <p:nvPr/>
        </p:nvSpPr>
        <p:spPr>
          <a:xfrm>
            <a:off x="261737" y="3199345"/>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2</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2" name="テキスト ボックス 381">
            <a:extLst>
              <a:ext uri="{FF2B5EF4-FFF2-40B4-BE49-F238E27FC236}">
                <a16:creationId xmlns:a16="http://schemas.microsoft.com/office/drawing/2014/main" id="{B77A9EA6-DB0B-EACD-3277-793384AEB6E1}"/>
              </a:ext>
            </a:extLst>
          </p:cNvPr>
          <p:cNvSpPr txBox="1"/>
          <p:nvPr/>
        </p:nvSpPr>
        <p:spPr>
          <a:xfrm>
            <a:off x="261737" y="4938722"/>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3</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2" name="正方形/長方形 1">
            <a:extLst>
              <a:ext uri="{FF2B5EF4-FFF2-40B4-BE49-F238E27FC236}">
                <a16:creationId xmlns:a16="http://schemas.microsoft.com/office/drawing/2014/main" id="{63424224-EE8D-C281-A0D2-BC2C7C42C407}"/>
              </a:ext>
            </a:extLst>
          </p:cNvPr>
          <p:cNvSpPr/>
          <p:nvPr/>
        </p:nvSpPr>
        <p:spPr>
          <a:xfrm>
            <a:off x="-18958" y="816136"/>
            <a:ext cx="12210958" cy="4083653"/>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E5DA015E-C0D9-9DAA-9C1A-B12D400A46E7}"/>
              </a:ext>
            </a:extLst>
          </p:cNvPr>
          <p:cNvGrpSpPr/>
          <p:nvPr/>
        </p:nvGrpSpPr>
        <p:grpSpPr>
          <a:xfrm>
            <a:off x="8063562" y="-4393175"/>
            <a:ext cx="452461" cy="499592"/>
            <a:chOff x="326605" y="979706"/>
            <a:chExt cx="452461" cy="499592"/>
          </a:xfrm>
        </p:grpSpPr>
        <p:sp>
          <p:nvSpPr>
            <p:cNvPr id="16" name="正方形/長方形 15">
              <a:extLst>
                <a:ext uri="{FF2B5EF4-FFF2-40B4-BE49-F238E27FC236}">
                  <a16:creationId xmlns:a16="http://schemas.microsoft.com/office/drawing/2014/main" id="{13E95B38-3B76-E6E6-945C-8B50596B62C7}"/>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17" name="図 16" descr="背景パターン&#10;&#10;低い精度で自動的に生成された説明">
              <a:extLst>
                <a:ext uri="{FF2B5EF4-FFF2-40B4-BE49-F238E27FC236}">
                  <a16:creationId xmlns:a16="http://schemas.microsoft.com/office/drawing/2014/main" id="{C33EF4C4-1827-507B-D526-B6252B74A41C}"/>
                </a:ext>
              </a:extLst>
            </p:cNvPr>
            <p:cNvPicPr>
              <a:picLocks noChangeAspect="1"/>
            </p:cNvPicPr>
            <p:nvPr/>
          </p:nvPicPr>
          <p:blipFill>
            <a:blip r:embed="rId72"/>
            <a:srcRect l="50414" t="77999" r="38468" b="5633"/>
            <a:stretch/>
          </p:blipFill>
          <p:spPr>
            <a:xfrm>
              <a:off x="326605" y="979706"/>
              <a:ext cx="452461" cy="499592"/>
            </a:xfrm>
            <a:prstGeom prst="rect">
              <a:avLst/>
            </a:prstGeom>
          </p:spPr>
        </p:pic>
      </p:grpSp>
      <p:grpSp>
        <p:nvGrpSpPr>
          <p:cNvPr id="21" name="グループ化 20">
            <a:extLst>
              <a:ext uri="{FF2B5EF4-FFF2-40B4-BE49-F238E27FC236}">
                <a16:creationId xmlns:a16="http://schemas.microsoft.com/office/drawing/2014/main" id="{D1DEEA09-9600-DF77-8940-835259E52ECB}"/>
              </a:ext>
            </a:extLst>
          </p:cNvPr>
          <p:cNvGrpSpPr/>
          <p:nvPr/>
        </p:nvGrpSpPr>
        <p:grpSpPr>
          <a:xfrm>
            <a:off x="8063562" y="-3442446"/>
            <a:ext cx="452461" cy="499592"/>
            <a:chOff x="326605" y="979706"/>
            <a:chExt cx="452461" cy="499592"/>
          </a:xfrm>
        </p:grpSpPr>
        <p:sp>
          <p:nvSpPr>
            <p:cNvPr id="22" name="正方形/長方形 21">
              <a:extLst>
                <a:ext uri="{FF2B5EF4-FFF2-40B4-BE49-F238E27FC236}">
                  <a16:creationId xmlns:a16="http://schemas.microsoft.com/office/drawing/2014/main" id="{D1A0E2FB-BD82-4148-7567-53ECE461B8E7}"/>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23" name="図 22" descr="背景パターン&#10;&#10;低い精度で自動的に生成された説明">
              <a:extLst>
                <a:ext uri="{FF2B5EF4-FFF2-40B4-BE49-F238E27FC236}">
                  <a16:creationId xmlns:a16="http://schemas.microsoft.com/office/drawing/2014/main" id="{9783E71E-0F2E-D0EC-6A28-8A298AE4E171}"/>
                </a:ext>
              </a:extLst>
            </p:cNvPr>
            <p:cNvPicPr>
              <a:picLocks noChangeAspect="1"/>
            </p:cNvPicPr>
            <p:nvPr/>
          </p:nvPicPr>
          <p:blipFill>
            <a:blip r:embed="rId72"/>
            <a:srcRect l="50414" t="77999" r="38468" b="5633"/>
            <a:stretch/>
          </p:blipFill>
          <p:spPr>
            <a:xfrm>
              <a:off x="326605" y="979706"/>
              <a:ext cx="452461" cy="499592"/>
            </a:xfrm>
            <a:prstGeom prst="rect">
              <a:avLst/>
            </a:prstGeom>
          </p:spPr>
        </p:pic>
      </p:grpSp>
      <p:sp>
        <p:nvSpPr>
          <p:cNvPr id="8" name="正方形/長方形 7">
            <a:extLst>
              <a:ext uri="{FF2B5EF4-FFF2-40B4-BE49-F238E27FC236}">
                <a16:creationId xmlns:a16="http://schemas.microsoft.com/office/drawing/2014/main" id="{51F9365A-6064-6529-6F6A-A9E479577EC6}"/>
              </a:ext>
            </a:extLst>
          </p:cNvPr>
          <p:cNvSpPr/>
          <p:nvPr/>
        </p:nvSpPr>
        <p:spPr>
          <a:xfrm>
            <a:off x="1225604" y="4892373"/>
            <a:ext cx="9396217" cy="181953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吹き出し 30">
            <a:extLst>
              <a:ext uri="{FF2B5EF4-FFF2-40B4-BE49-F238E27FC236}">
                <a16:creationId xmlns:a16="http://schemas.microsoft.com/office/drawing/2014/main" id="{086FDB26-EC43-6051-3D76-41673F61349A}"/>
              </a:ext>
            </a:extLst>
          </p:cNvPr>
          <p:cNvSpPr/>
          <p:nvPr/>
        </p:nvSpPr>
        <p:spPr>
          <a:xfrm rot="10800000">
            <a:off x="193004" y="925315"/>
            <a:ext cx="11858205" cy="3814876"/>
          </a:xfrm>
          <a:prstGeom prst="wedgeRectCallout">
            <a:avLst>
              <a:gd name="adj1" fmla="val -9231"/>
              <a:gd name="adj2" fmla="val 49275"/>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 altLang="ja-JP" dirty="0">
              <a:solidFill>
                <a:schemeClr val="tx1"/>
              </a:solidFill>
              <a:highlight>
                <a:srgbClr val="00FFFF"/>
              </a:highlight>
            </a:endParaRPr>
          </a:p>
        </p:txBody>
      </p:sp>
      <p:sp>
        <p:nvSpPr>
          <p:cNvPr id="36" name="テキスト ボックス 35">
            <a:extLst>
              <a:ext uri="{FF2B5EF4-FFF2-40B4-BE49-F238E27FC236}">
                <a16:creationId xmlns:a16="http://schemas.microsoft.com/office/drawing/2014/main" id="{5EDE57C9-1757-A0BD-5B47-C78FFF121581}"/>
              </a:ext>
            </a:extLst>
          </p:cNvPr>
          <p:cNvSpPr txBox="1"/>
          <p:nvPr/>
        </p:nvSpPr>
        <p:spPr>
          <a:xfrm>
            <a:off x="633678" y="963885"/>
            <a:ext cx="11114374" cy="1815882"/>
          </a:xfrm>
          <a:prstGeom prst="rect">
            <a:avLst/>
          </a:prstGeom>
          <a:noFill/>
        </p:spPr>
        <p:txBody>
          <a:bodyPr wrap="square">
            <a:spAutoFit/>
          </a:bodyPr>
          <a:lstStyle/>
          <a:p>
            <a:pPr algn="just"/>
            <a:r>
              <a:rPr lang="en" altLang="ja-JP" sz="2800" dirty="0">
                <a:latin typeface="Arial" panose="020B0604020202020204" pitchFamily="34" charset="0"/>
                <a:cs typeface="Arial" panose="020B0604020202020204" pitchFamily="34" charset="0"/>
              </a:rPr>
              <a:t>We decomposed the differences between the two scenarios into supply chain paths from the 1st to the 3rd order. The differences were  broken down by </a:t>
            </a:r>
            <a:r>
              <a:rPr lang="en" altLang="ja-JP" sz="2800" b="1" dirty="0">
                <a:latin typeface="Arial" panose="020B0604020202020204" pitchFamily="34" charset="0"/>
                <a:cs typeface="Arial" panose="020B0604020202020204" pitchFamily="34" charset="0"/>
              </a:rPr>
              <a:t>21 tourist nationalities</a:t>
            </a:r>
            <a:r>
              <a:rPr lang="en" altLang="ja-JP" sz="2800" dirty="0">
                <a:latin typeface="Arial" panose="020B0604020202020204" pitchFamily="34" charset="0"/>
                <a:cs typeface="Arial" panose="020B0604020202020204" pitchFamily="34" charset="0"/>
              </a:rPr>
              <a:t> and </a:t>
            </a:r>
            <a:r>
              <a:rPr lang="en" altLang="ja-JP" sz="2800" b="1" dirty="0">
                <a:latin typeface="Arial" panose="020B0604020202020204" pitchFamily="34" charset="0"/>
                <a:cs typeface="Arial" panose="020B0604020202020204" pitchFamily="34" charset="0"/>
              </a:rPr>
              <a:t>6 factors</a:t>
            </a:r>
            <a:r>
              <a:rPr lang="en" altLang="ja-JP" sz="2800" dirty="0">
                <a:latin typeface="Arial" panose="020B0604020202020204" pitchFamily="34" charset="0"/>
                <a:cs typeface="Arial" panose="020B0604020202020204" pitchFamily="34" charset="0"/>
              </a:rPr>
              <a:t>.</a:t>
            </a:r>
          </a:p>
          <a:p>
            <a:pPr algn="just"/>
            <a:endParaRPr lang="ja-JP" altLang="en-US" sz="2800">
              <a:latin typeface="Arial" panose="020B0604020202020204" pitchFamily="34" charset="0"/>
              <a:cs typeface="Arial" panose="020B0604020202020204" pitchFamily="34" charset="0"/>
            </a:endParaRPr>
          </a:p>
        </p:txBody>
      </p:sp>
      <p:sp>
        <p:nvSpPr>
          <p:cNvPr id="45" name="テキスト ボックス 44">
            <a:extLst>
              <a:ext uri="{FF2B5EF4-FFF2-40B4-BE49-F238E27FC236}">
                <a16:creationId xmlns:a16="http://schemas.microsoft.com/office/drawing/2014/main" id="{239D56F1-1337-9C0F-F105-AAB43CBB6ABE}"/>
              </a:ext>
            </a:extLst>
          </p:cNvPr>
          <p:cNvSpPr txBox="1"/>
          <p:nvPr/>
        </p:nvSpPr>
        <p:spPr>
          <a:xfrm>
            <a:off x="1064266" y="-9295079"/>
            <a:ext cx="16566204" cy="3970318"/>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differences were  broken down by </a:t>
            </a:r>
            <a:r>
              <a:rPr lang="en" altLang="ja-JP" sz="2800" b="1" dirty="0">
                <a:latin typeface="Arial" panose="020B0604020202020204" pitchFamily="34" charset="0"/>
                <a:cs typeface="Arial" panose="020B0604020202020204" pitchFamily="34" charset="0"/>
              </a:rPr>
              <a:t>21 inbound tourist nationalities</a:t>
            </a:r>
            <a:r>
              <a:rPr lang="en" altLang="ja-JP" sz="2800" dirty="0">
                <a:latin typeface="Arial" panose="020B0604020202020204" pitchFamily="34" charset="0"/>
                <a:cs typeface="Arial" panose="020B0604020202020204" pitchFamily="34" charset="0"/>
              </a:rPr>
              <a:t> and </a:t>
            </a:r>
            <a:r>
              <a:rPr lang="en" altLang="ja-JP" sz="2800" b="1" dirty="0">
                <a:latin typeface="Arial" panose="020B0604020202020204" pitchFamily="34" charset="0"/>
                <a:cs typeface="Arial" panose="020B0604020202020204" pitchFamily="34" charset="0"/>
              </a:rPr>
              <a:t>6 decomposition factors</a:t>
            </a:r>
            <a:r>
              <a:rPr lang="en" altLang="ja-JP" sz="2800" dirty="0">
                <a:latin typeface="Arial" panose="020B0604020202020204" pitchFamily="34" charset="0"/>
                <a:cs typeface="Arial" panose="020B0604020202020204" pitchFamily="34" charset="0"/>
              </a:rPr>
              <a:t>.</a:t>
            </a:r>
          </a:p>
          <a:p>
            <a:endParaRPr lang="en" altLang="ja-JP" sz="2800" dirty="0">
              <a:latin typeface="Arial" panose="020B0604020202020204" pitchFamily="34" charset="0"/>
              <a:cs typeface="Arial" panose="020B0604020202020204" pitchFamily="34" charset="0"/>
            </a:endParaRPr>
          </a:p>
          <a:p>
            <a:r>
              <a:rPr lang="en" altLang="ja-JP" sz="2800" dirty="0">
                <a:latin typeface="Arial" panose="020B0604020202020204" pitchFamily="34" charset="0"/>
                <a:cs typeface="Arial" panose="020B0604020202020204" pitchFamily="34" charset="0"/>
              </a:rPr>
              <a:t>This allowed us to identify </a:t>
            </a:r>
          </a:p>
          <a:p>
            <a:endParaRPr lang="en" altLang="ja-JP" sz="2800" b="1" dirty="0">
              <a:latin typeface="Arial" panose="020B0604020202020204" pitchFamily="34" charset="0"/>
              <a:cs typeface="Arial" panose="020B0604020202020204" pitchFamily="34" charset="0"/>
            </a:endParaRPr>
          </a:p>
          <a:p>
            <a:r>
              <a:rPr lang="en" altLang="ja-JP" sz="2800" b="1" dirty="0">
                <a:latin typeface="Arial" panose="020B0604020202020204" pitchFamily="34" charset="0"/>
                <a:cs typeface="Arial" panose="020B0604020202020204" pitchFamily="34" charset="0"/>
              </a:rPr>
              <a:t>which nationality’s decline in inbound tourism demand</a:t>
            </a:r>
            <a:r>
              <a:rPr lang="en" altLang="ja-JP" sz="2800" dirty="0">
                <a:latin typeface="Arial" panose="020B0604020202020204" pitchFamily="34" charset="0"/>
                <a:cs typeface="Arial" panose="020B0604020202020204" pitchFamily="34" charset="0"/>
              </a:rPr>
              <a:t>, through </a:t>
            </a:r>
            <a:r>
              <a:rPr lang="en" altLang="ja-JP" sz="2800" b="1" dirty="0">
                <a:latin typeface="Arial" panose="020B0604020202020204" pitchFamily="34" charset="0"/>
                <a:cs typeface="Arial" panose="020B0604020202020204" pitchFamily="34" charset="0"/>
              </a:rPr>
              <a:t>which factor</a:t>
            </a:r>
            <a:r>
              <a:rPr lang="en" altLang="ja-JP" sz="2800" dirty="0">
                <a:latin typeface="Arial" panose="020B0604020202020204" pitchFamily="34" charset="0"/>
                <a:cs typeface="Arial" panose="020B0604020202020204" pitchFamily="34" charset="0"/>
              </a:rPr>
              <a:t>, had the </a:t>
            </a:r>
            <a:r>
              <a:rPr lang="en" altLang="ja-JP" sz="2800" b="1" dirty="0">
                <a:latin typeface="Arial" panose="020B0604020202020204" pitchFamily="34" charset="0"/>
                <a:cs typeface="Arial" panose="020B0604020202020204" pitchFamily="34" charset="0"/>
              </a:rPr>
              <a:t>strongest impact on which supply chain path</a:t>
            </a:r>
            <a:r>
              <a:rPr lang="en" altLang="ja-JP" sz="2800" dirty="0">
                <a:latin typeface="Arial" panose="020B0604020202020204" pitchFamily="34" charset="0"/>
                <a:cs typeface="Arial" panose="020B0604020202020204" pitchFamily="34" charset="0"/>
              </a:rPr>
              <a:t>.</a:t>
            </a:r>
          </a:p>
          <a:p>
            <a:endParaRPr lang="en" altLang="ja-JP" sz="2800" dirty="0">
              <a:latin typeface="Arial" panose="020B0604020202020204" pitchFamily="34" charset="0"/>
              <a:cs typeface="Arial" panose="020B0604020202020204" pitchFamily="34" charset="0"/>
            </a:endParaRPr>
          </a:p>
          <a:p>
            <a:r>
              <a:rPr lang="en" altLang="ja-JP" sz="2800" b="1" dirty="0">
                <a:latin typeface="Arial" panose="020B0604020202020204" pitchFamily="34" charset="0"/>
                <a:cs typeface="Arial" panose="020B0604020202020204" pitchFamily="34" charset="0"/>
              </a:rPr>
              <a:t>supply chain hotspots</a:t>
            </a:r>
            <a:r>
              <a:rPr lang="en" altLang="ja-JP" sz="2800" dirty="0">
                <a:latin typeface="Arial" panose="020B0604020202020204" pitchFamily="34" charset="0"/>
                <a:cs typeface="Arial" panose="020B0604020202020204" pitchFamily="34" charset="0"/>
              </a:rPr>
              <a:t> that were most affected in terms of </a:t>
            </a:r>
            <a:r>
              <a:rPr lang="en" altLang="ja-JP" sz="2800" b="1" dirty="0">
                <a:latin typeface="Arial" panose="020B0604020202020204" pitchFamily="34" charset="0"/>
                <a:cs typeface="Arial" panose="020B0604020202020204" pitchFamily="34" charset="0"/>
              </a:rPr>
              <a:t>economic</a:t>
            </a:r>
            <a:r>
              <a:rPr lang="en" altLang="ja-JP" sz="2800" dirty="0">
                <a:latin typeface="Arial" panose="020B0604020202020204" pitchFamily="34" charset="0"/>
                <a:cs typeface="Arial" panose="020B0604020202020204" pitchFamily="34" charset="0"/>
              </a:rPr>
              <a:t>, </a:t>
            </a:r>
            <a:r>
              <a:rPr lang="en" altLang="ja-JP" sz="2800" b="1" dirty="0">
                <a:latin typeface="Arial" panose="020B0604020202020204" pitchFamily="34" charset="0"/>
                <a:cs typeface="Arial" panose="020B0604020202020204" pitchFamily="34" charset="0"/>
              </a:rPr>
              <a:t>social</a:t>
            </a:r>
            <a:r>
              <a:rPr lang="en" altLang="ja-JP" sz="2800" dirty="0">
                <a:latin typeface="Arial" panose="020B0604020202020204" pitchFamily="34" charset="0"/>
                <a:cs typeface="Arial" panose="020B0604020202020204" pitchFamily="34" charset="0"/>
              </a:rPr>
              <a:t>, and </a:t>
            </a:r>
            <a:r>
              <a:rPr lang="en" altLang="ja-JP" sz="2800" b="1" dirty="0">
                <a:latin typeface="Arial" panose="020B0604020202020204" pitchFamily="34" charset="0"/>
                <a:cs typeface="Arial" panose="020B0604020202020204" pitchFamily="34" charset="0"/>
              </a:rPr>
              <a:t>environmental</a:t>
            </a:r>
            <a:r>
              <a:rPr lang="en" altLang="ja-JP" sz="2800" dirty="0">
                <a:latin typeface="Arial" panose="020B0604020202020204" pitchFamily="34" charset="0"/>
                <a:cs typeface="Arial" panose="020B0604020202020204" pitchFamily="34" charset="0"/>
              </a:rPr>
              <a:t> impacts.</a:t>
            </a:r>
          </a:p>
        </p:txBody>
      </p:sp>
      <p:sp>
        <p:nvSpPr>
          <p:cNvPr id="46" name="テキスト ボックス 45">
            <a:extLst>
              <a:ext uri="{FF2B5EF4-FFF2-40B4-BE49-F238E27FC236}">
                <a16:creationId xmlns:a16="http://schemas.microsoft.com/office/drawing/2014/main" id="{9763B101-0EF5-9FAB-0451-35D778A51589}"/>
              </a:ext>
            </a:extLst>
          </p:cNvPr>
          <p:cNvSpPr txBox="1"/>
          <p:nvPr/>
        </p:nvSpPr>
        <p:spPr>
          <a:xfrm>
            <a:off x="-7919430" y="-3055477"/>
            <a:ext cx="11523325" cy="1384995"/>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differences were  broken down by </a:t>
            </a:r>
          </a:p>
          <a:p>
            <a:r>
              <a:rPr lang="en" altLang="ja-JP" sz="2800" b="1" dirty="0">
                <a:latin typeface="Arial" panose="020B0604020202020204" pitchFamily="34" charset="0"/>
                <a:cs typeface="Arial" panose="020B0604020202020204" pitchFamily="34" charset="0"/>
              </a:rPr>
              <a:t>21 tourist nationalities</a:t>
            </a:r>
            <a:r>
              <a:rPr lang="en" altLang="ja-JP" sz="2800" dirty="0">
                <a:latin typeface="Arial" panose="020B0604020202020204" pitchFamily="34" charset="0"/>
                <a:cs typeface="Arial" panose="020B0604020202020204" pitchFamily="34" charset="0"/>
              </a:rPr>
              <a:t> and </a:t>
            </a:r>
          </a:p>
          <a:p>
            <a:r>
              <a:rPr lang="en" altLang="ja-JP" sz="2800" b="1" dirty="0">
                <a:latin typeface="Arial" panose="020B0604020202020204" pitchFamily="34" charset="0"/>
                <a:cs typeface="Arial" panose="020B0604020202020204" pitchFamily="34" charset="0"/>
              </a:rPr>
              <a:t>6 decomposition factors</a:t>
            </a:r>
            <a:r>
              <a:rPr lang="en" altLang="ja-JP" sz="2800" dirty="0">
                <a:latin typeface="Arial" panose="020B0604020202020204" pitchFamily="34" charset="0"/>
                <a:cs typeface="Arial" panose="020B0604020202020204" pitchFamily="34" charset="0"/>
              </a:rPr>
              <a:t>.</a:t>
            </a:r>
          </a:p>
        </p:txBody>
      </p:sp>
      <p:sp>
        <p:nvSpPr>
          <p:cNvPr id="47" name="テキスト ボックス 46">
            <a:extLst>
              <a:ext uri="{FF2B5EF4-FFF2-40B4-BE49-F238E27FC236}">
                <a16:creationId xmlns:a16="http://schemas.microsoft.com/office/drawing/2014/main" id="{9C864BDF-417F-CE58-A0BB-34C8E25F87C0}"/>
              </a:ext>
            </a:extLst>
          </p:cNvPr>
          <p:cNvSpPr txBox="1"/>
          <p:nvPr/>
        </p:nvSpPr>
        <p:spPr>
          <a:xfrm>
            <a:off x="1468102" y="3763441"/>
            <a:ext cx="10279949" cy="954107"/>
          </a:xfrm>
          <a:prstGeom prst="rect">
            <a:avLst/>
          </a:prstGeom>
          <a:noFill/>
        </p:spPr>
        <p:txBody>
          <a:bodyPr wrap="square">
            <a:spAutoFit/>
          </a:bodyPr>
          <a:lstStyle/>
          <a:p>
            <a:pPr algn="just"/>
            <a:r>
              <a:rPr lang="en" altLang="ja-JP" sz="2800" b="1" dirty="0">
                <a:latin typeface="Arial" panose="020B0604020202020204" pitchFamily="34" charset="0"/>
                <a:cs typeface="Arial" panose="020B0604020202020204" pitchFamily="34" charset="0"/>
              </a:rPr>
              <a:t>Economic, social, environmental supply chain hotspots were identified.</a:t>
            </a:r>
            <a:r>
              <a:rPr lang="en" altLang="ja-JP" sz="2800" dirty="0">
                <a:latin typeface="Arial" panose="020B0604020202020204" pitchFamily="34" charset="0"/>
                <a:cs typeface="Arial" panose="020B0604020202020204" pitchFamily="34" charset="0"/>
              </a:rPr>
              <a:t> </a:t>
            </a:r>
          </a:p>
        </p:txBody>
      </p:sp>
      <p:sp>
        <p:nvSpPr>
          <p:cNvPr id="49" name="テキスト ボックス 48">
            <a:extLst>
              <a:ext uri="{FF2B5EF4-FFF2-40B4-BE49-F238E27FC236}">
                <a16:creationId xmlns:a16="http://schemas.microsoft.com/office/drawing/2014/main" id="{DBFC3314-106C-75E5-A3FE-5DE9B366E05D}"/>
              </a:ext>
            </a:extLst>
          </p:cNvPr>
          <p:cNvSpPr txBox="1"/>
          <p:nvPr/>
        </p:nvSpPr>
        <p:spPr>
          <a:xfrm>
            <a:off x="193005" y="-2875537"/>
            <a:ext cx="11858205" cy="954107"/>
          </a:xfrm>
          <a:prstGeom prst="rect">
            <a:avLst/>
          </a:prstGeom>
          <a:noFill/>
        </p:spPr>
        <p:txBody>
          <a:bodyPr wrap="square">
            <a:spAutoFit/>
          </a:bodyPr>
          <a:lstStyle/>
          <a:p>
            <a:r>
              <a:rPr lang="en" altLang="ja-JP" sz="2800" b="1" dirty="0">
                <a:latin typeface="Arial" panose="020B0604020202020204" pitchFamily="34" charset="0"/>
                <a:cs typeface="Arial" panose="020B0604020202020204" pitchFamily="34" charset="0"/>
              </a:rPr>
              <a:t>which nationality’s decline in inbound tourism demand</a:t>
            </a:r>
            <a:r>
              <a:rPr lang="en" altLang="ja-JP" sz="2800" dirty="0">
                <a:latin typeface="Arial" panose="020B0604020202020204" pitchFamily="34" charset="0"/>
                <a:cs typeface="Arial" panose="020B0604020202020204" pitchFamily="34" charset="0"/>
              </a:rPr>
              <a:t>, through </a:t>
            </a:r>
            <a:r>
              <a:rPr lang="en" altLang="ja-JP" sz="2800" b="1" dirty="0">
                <a:latin typeface="Arial" panose="020B0604020202020204" pitchFamily="34" charset="0"/>
                <a:cs typeface="Arial" panose="020B0604020202020204" pitchFamily="34" charset="0"/>
              </a:rPr>
              <a:t>which factor</a:t>
            </a:r>
            <a:r>
              <a:rPr lang="en" altLang="ja-JP" sz="2800" dirty="0">
                <a:latin typeface="Arial" panose="020B0604020202020204" pitchFamily="34" charset="0"/>
                <a:cs typeface="Arial" panose="020B0604020202020204" pitchFamily="34" charset="0"/>
              </a:rPr>
              <a:t>, had the </a:t>
            </a:r>
            <a:r>
              <a:rPr lang="en" altLang="ja-JP" sz="2800" b="1" dirty="0">
                <a:latin typeface="Arial" panose="020B0604020202020204" pitchFamily="34" charset="0"/>
                <a:cs typeface="Arial" panose="020B0604020202020204" pitchFamily="34" charset="0"/>
              </a:rPr>
              <a:t>strongest impact on which supply chain path</a:t>
            </a:r>
            <a:r>
              <a:rPr lang="en" altLang="ja-JP" sz="2800" dirty="0">
                <a:latin typeface="Arial" panose="020B0604020202020204" pitchFamily="34" charset="0"/>
                <a:cs typeface="Arial" panose="020B0604020202020204" pitchFamily="34" charset="0"/>
              </a:rPr>
              <a:t>.</a:t>
            </a:r>
          </a:p>
        </p:txBody>
      </p:sp>
      <p:sp>
        <p:nvSpPr>
          <p:cNvPr id="55" name="テキスト ボックス 54">
            <a:extLst>
              <a:ext uri="{FF2B5EF4-FFF2-40B4-BE49-F238E27FC236}">
                <a16:creationId xmlns:a16="http://schemas.microsoft.com/office/drawing/2014/main" id="{8652C7CD-E2E9-98CB-9970-2DA2D3A4F5C9}"/>
              </a:ext>
            </a:extLst>
          </p:cNvPr>
          <p:cNvSpPr txBox="1"/>
          <p:nvPr/>
        </p:nvSpPr>
        <p:spPr>
          <a:xfrm>
            <a:off x="633678" y="2368856"/>
            <a:ext cx="11114374" cy="1384995"/>
          </a:xfrm>
          <a:prstGeom prst="rect">
            <a:avLst/>
          </a:prstGeom>
          <a:noFill/>
        </p:spPr>
        <p:txBody>
          <a:bodyPr wrap="square">
            <a:spAutoFit/>
          </a:bodyPr>
          <a:lstStyle/>
          <a:p>
            <a:pPr algn="just"/>
            <a:r>
              <a:rPr lang="en" altLang="ja-JP" sz="2800" dirty="0">
                <a:latin typeface="Arial" panose="020B0604020202020204" pitchFamily="34" charset="0"/>
                <a:cs typeface="Arial" panose="020B0604020202020204" pitchFamily="34" charset="0"/>
              </a:rPr>
              <a:t>We could clearly see </a:t>
            </a:r>
            <a:r>
              <a:rPr lang="en" altLang="ja-JP" sz="2800" b="1" dirty="0">
                <a:solidFill>
                  <a:srgbClr val="C00000"/>
                </a:solidFill>
                <a:latin typeface="Arial" panose="020B0604020202020204" pitchFamily="34" charset="0"/>
                <a:cs typeface="Arial" panose="020B0604020202020204" pitchFamily="34" charset="0"/>
              </a:rPr>
              <a:t>how</a:t>
            </a:r>
            <a:r>
              <a:rPr lang="en" altLang="ja-JP" sz="2800" dirty="0">
                <a:latin typeface="Arial" panose="020B0604020202020204" pitchFamily="34" charset="0"/>
                <a:cs typeface="Arial" panose="020B0604020202020204" pitchFamily="34" charset="0"/>
              </a:rPr>
              <a:t> the drop in tourism demand from each nationality affected specific supply chain paths, and which factors mainly contributed to these impacts.</a:t>
            </a:r>
            <a:endParaRPr lang="ja-JP" altLang="en-US" sz="2800">
              <a:latin typeface="Arial" panose="020B0604020202020204" pitchFamily="34" charset="0"/>
              <a:cs typeface="Arial" panose="020B0604020202020204" pitchFamily="34" charset="0"/>
            </a:endParaRPr>
          </a:p>
        </p:txBody>
      </p:sp>
      <p:pic>
        <p:nvPicPr>
          <p:cNvPr id="60" name="グラフィックス 59" descr="矢印: 反時計回りの曲線 単色塗りつぶし">
            <a:extLst>
              <a:ext uri="{FF2B5EF4-FFF2-40B4-BE49-F238E27FC236}">
                <a16:creationId xmlns:a16="http://schemas.microsoft.com/office/drawing/2014/main" id="{DB08D545-5250-D71C-A9C7-A91D3A96E355}"/>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rot="8100000">
            <a:off x="307555" y="3560448"/>
            <a:ext cx="1082895" cy="1082895"/>
          </a:xfrm>
          <a:prstGeom prst="rect">
            <a:avLst/>
          </a:prstGeom>
        </p:spPr>
      </p:pic>
      <p:pic>
        <p:nvPicPr>
          <p:cNvPr id="61" name="図 60">
            <a:extLst>
              <a:ext uri="{FF2B5EF4-FFF2-40B4-BE49-F238E27FC236}">
                <a16:creationId xmlns:a16="http://schemas.microsoft.com/office/drawing/2014/main" id="{96671874-2C71-9A22-E429-41E34DF648ED}"/>
              </a:ext>
            </a:extLst>
          </p:cNvPr>
          <p:cNvPicPr>
            <a:picLocks noChangeAspect="1"/>
          </p:cNvPicPr>
          <p:nvPr/>
        </p:nvPicPr>
        <p:blipFill>
          <a:blip r:embed="rId75"/>
          <a:stretch>
            <a:fillRect/>
          </a:stretch>
        </p:blipFill>
        <p:spPr>
          <a:xfrm>
            <a:off x="1494411" y="5444404"/>
            <a:ext cx="2253106" cy="1318484"/>
          </a:xfrm>
          <a:prstGeom prst="rect">
            <a:avLst/>
          </a:prstGeom>
        </p:spPr>
      </p:pic>
      <p:pic>
        <p:nvPicPr>
          <p:cNvPr id="67" name="図 66" descr="背景パターン&#10;&#10;低い精度で自動的に生成された説明">
            <a:extLst>
              <a:ext uri="{FF2B5EF4-FFF2-40B4-BE49-F238E27FC236}">
                <a16:creationId xmlns:a16="http://schemas.microsoft.com/office/drawing/2014/main" id="{5E9B9DFE-B8D8-9C84-88DF-952D272C4DFC}"/>
              </a:ext>
            </a:extLst>
          </p:cNvPr>
          <p:cNvPicPr>
            <a:picLocks noChangeAspect="1"/>
          </p:cNvPicPr>
          <p:nvPr/>
        </p:nvPicPr>
        <p:blipFill>
          <a:blip r:embed="rId72"/>
          <a:srcRect l="50414" t="77999" r="38468" b="5633"/>
          <a:stretch/>
        </p:blipFill>
        <p:spPr>
          <a:xfrm>
            <a:off x="226811" y="973233"/>
            <a:ext cx="452461" cy="499592"/>
          </a:xfrm>
          <a:prstGeom prst="rect">
            <a:avLst/>
          </a:prstGeom>
        </p:spPr>
      </p:pic>
      <p:pic>
        <p:nvPicPr>
          <p:cNvPr id="68" name="図 67" descr="背景パターン&#10;&#10;低い精度で自動的に生成された説明">
            <a:extLst>
              <a:ext uri="{FF2B5EF4-FFF2-40B4-BE49-F238E27FC236}">
                <a16:creationId xmlns:a16="http://schemas.microsoft.com/office/drawing/2014/main" id="{5697ED9A-2C4D-D4BE-8034-777B88028DD0}"/>
              </a:ext>
            </a:extLst>
          </p:cNvPr>
          <p:cNvPicPr>
            <a:picLocks noChangeAspect="1"/>
          </p:cNvPicPr>
          <p:nvPr/>
        </p:nvPicPr>
        <p:blipFill>
          <a:blip r:embed="rId72"/>
          <a:srcRect l="50414" t="77999" r="38468" b="5633"/>
          <a:stretch/>
        </p:blipFill>
        <p:spPr>
          <a:xfrm>
            <a:off x="226811" y="2381543"/>
            <a:ext cx="452461" cy="499592"/>
          </a:xfrm>
          <a:prstGeom prst="rect">
            <a:avLst/>
          </a:prstGeom>
        </p:spPr>
      </p:pic>
    </p:spTree>
    <p:extLst>
      <p:ext uri="{BB962C8B-B14F-4D97-AF65-F5344CB8AC3E}">
        <p14:creationId xmlns:p14="http://schemas.microsoft.com/office/powerpoint/2010/main" val="1266545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メモ 3">
            <a:extLst>
              <a:ext uri="{FF2B5EF4-FFF2-40B4-BE49-F238E27FC236}">
                <a16:creationId xmlns:a16="http://schemas.microsoft.com/office/drawing/2014/main" id="{F7FFEFCD-34F4-6AAF-9180-D123350E40ED}"/>
              </a:ext>
            </a:extLst>
          </p:cNvPr>
          <p:cNvSpPr/>
          <p:nvPr/>
        </p:nvSpPr>
        <p:spPr>
          <a:xfrm>
            <a:off x="6267379" y="2488474"/>
            <a:ext cx="5517396" cy="4156097"/>
          </a:xfrm>
          <a:prstGeom prst="foldedCorner">
            <a:avLst>
              <a:gd name="adj" fmla="val 5714"/>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メモ 4">
            <a:extLst>
              <a:ext uri="{FF2B5EF4-FFF2-40B4-BE49-F238E27FC236}">
                <a16:creationId xmlns:a16="http://schemas.microsoft.com/office/drawing/2014/main" id="{B0A0ABC8-FB84-4046-EE6B-06A7FCE4B5B5}"/>
              </a:ext>
            </a:extLst>
          </p:cNvPr>
          <p:cNvSpPr/>
          <p:nvPr/>
        </p:nvSpPr>
        <p:spPr>
          <a:xfrm>
            <a:off x="481175" y="2488474"/>
            <a:ext cx="5517396" cy="4156097"/>
          </a:xfrm>
          <a:prstGeom prst="foldedCorner">
            <a:avLst>
              <a:gd name="adj" fmla="val 6329"/>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a:extLst>
              <a:ext uri="{FF2B5EF4-FFF2-40B4-BE49-F238E27FC236}">
                <a16:creationId xmlns:a16="http://schemas.microsoft.com/office/drawing/2014/main" id="{797A8D54-B407-B95B-A63E-48734BC0D2BE}"/>
              </a:ext>
            </a:extLst>
          </p:cNvPr>
          <p:cNvSpPr/>
          <p:nvPr/>
        </p:nvSpPr>
        <p:spPr bwMode="auto">
          <a:xfrm>
            <a:off x="227535" y="2275458"/>
            <a:ext cx="3395625" cy="45248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i="0" u="none" strike="noStrike" kern="1200" cap="none" spc="0" normalizeH="0" baseline="0" noProof="0" dirty="0">
                <a:ln>
                  <a:noFill/>
                </a:ln>
                <a:effectLst/>
                <a:uLnTx/>
                <a:uFillTx/>
                <a:latin typeface="Cambria" panose="02040503050406030204" pitchFamily="18" charset="0"/>
                <a:ea typeface="ＭＳ Ｐゴシック" panose="020B0600070205080204" pitchFamily="34" charset="-128"/>
                <a:cs typeface="Arial" panose="020B0604020202020204" pitchFamily="34" charset="0"/>
              </a:rPr>
              <a:t> </a:t>
            </a:r>
            <a:r>
              <a:rPr kumimoji="1" lang="en" altLang="ja-JP" dirty="0">
                <a:latin typeface="Cambria" panose="02040503050406030204" pitchFamily="18" charset="0"/>
                <a:cs typeface="Arial" panose="020B0604020202020204" pitchFamily="34" charset="0"/>
              </a:rPr>
              <a:t>With-COVID </a:t>
            </a:r>
            <a:r>
              <a:rPr lang="en-US" altLang="ja-JP" dirty="0">
                <a:latin typeface="Cambria" panose="02040503050406030204" pitchFamily="18" charset="0"/>
                <a:cs typeface="Arial" panose="020B0604020202020204" pitchFamily="34" charset="0"/>
              </a:rPr>
              <a:t>Scenario</a:t>
            </a:r>
            <a:r>
              <a:rPr kumimoji="1" lang="en" altLang="ja-JP" dirty="0">
                <a:latin typeface="Cambria" panose="02040503050406030204" pitchFamily="18" charset="0"/>
                <a:cs typeface="Arial" panose="020B0604020202020204" pitchFamily="34" charset="0"/>
              </a:rPr>
              <a:t>(</a:t>
            </a:r>
            <a:r>
              <a:rPr lang="en-US" altLang="ja-JP" dirty="0">
                <a:latin typeface="Cambria" panose="02040503050406030204" pitchFamily="18" charset="0"/>
                <a:cs typeface="Arial" panose="020B0604020202020204" pitchFamily="34" charset="0"/>
              </a:rPr>
              <a:t>BAU</a:t>
            </a:r>
            <a:r>
              <a:rPr kumimoji="1" lang="en" altLang="ja-JP" dirty="0">
                <a:latin typeface="Cambria" panose="02040503050406030204" pitchFamily="18" charset="0"/>
                <a:cs typeface="Arial" panose="020B0604020202020204" pitchFamily="34" charset="0"/>
              </a:rPr>
              <a:t>)</a:t>
            </a:r>
            <a:endParaRPr kumimoji="0" lang="ja-JP" altLang="en-US" sz="2400" i="0" u="none" strike="noStrike" kern="1200" cap="none" spc="0" normalizeH="0" baseline="0" noProof="0">
              <a:ln>
                <a:noFill/>
              </a:ln>
              <a:effectLst/>
              <a:uLnTx/>
              <a:uFillTx/>
              <a:latin typeface="Cambria" panose="02040503050406030204" pitchFamily="18" charset="0"/>
              <a:ea typeface="ＭＳ Ｐゴシック" pitchFamily="-1" charset="-128"/>
              <a:cs typeface="ＭＳ Ｐゴシック" pitchFamily="-1" charset="-128"/>
            </a:endParaRPr>
          </a:p>
        </p:txBody>
      </p:sp>
      <p:sp>
        <p:nvSpPr>
          <p:cNvPr id="9" name="角丸四角形 8">
            <a:extLst>
              <a:ext uri="{FF2B5EF4-FFF2-40B4-BE49-F238E27FC236}">
                <a16:creationId xmlns:a16="http://schemas.microsoft.com/office/drawing/2014/main" id="{05D9C4A3-33A1-892F-A1C4-00869EF5FCC7}"/>
              </a:ext>
            </a:extLst>
          </p:cNvPr>
          <p:cNvSpPr/>
          <p:nvPr/>
        </p:nvSpPr>
        <p:spPr bwMode="auto">
          <a:xfrm>
            <a:off x="6129114" y="2252083"/>
            <a:ext cx="5119433" cy="830997"/>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1" fontAlgn="auto" hangingPunct="1">
              <a:spcBef>
                <a:spcPts val="0"/>
              </a:spcBef>
              <a:spcAft>
                <a:spcPts val="0"/>
              </a:spcAft>
              <a:defRPr/>
            </a:pPr>
            <a:r>
              <a:rPr kumimoji="1" lang="en" altLang="ja-JP" b="0" i="0" u="none" strike="noStrike" kern="1200" cap="none" spc="0" normalizeH="0" baseline="0" noProof="0" dirty="0">
                <a:ln>
                  <a:noFill/>
                </a:ln>
                <a:solidFill>
                  <a:schemeClr val="accent1"/>
                </a:solidFill>
                <a:effectLst/>
                <a:uLnTx/>
                <a:uFillTx/>
                <a:latin typeface="Cambria" panose="02040503050406030204" pitchFamily="18" charset="0"/>
                <a:ea typeface="ＭＳ Ｐゴシック" panose="020B0600070205080204" pitchFamily="34" charset="-128"/>
                <a:cs typeface="Arial" panose="020B0604020202020204" pitchFamily="34" charset="0"/>
              </a:rPr>
              <a:t> </a:t>
            </a:r>
            <a:r>
              <a:rPr kumimoji="1" lang="en-US" altLang="ja-JP" dirty="0">
                <a:solidFill>
                  <a:schemeClr val="accent1"/>
                </a:solidFill>
                <a:latin typeface="Cambria" panose="02040503050406030204" pitchFamily="18" charset="0"/>
                <a:cs typeface="Arial" panose="020B0604020202020204" pitchFamily="34" charset="0"/>
              </a:rPr>
              <a:t>Non-COVID </a:t>
            </a:r>
            <a:r>
              <a:rPr lang="en-US" altLang="ja-JP" dirty="0">
                <a:solidFill>
                  <a:schemeClr val="accent1"/>
                </a:solidFill>
                <a:latin typeface="Cambria" panose="02040503050406030204" pitchFamily="18" charset="0"/>
                <a:cs typeface="Arial" panose="020B0604020202020204" pitchFamily="34" charset="0"/>
              </a:rPr>
              <a:t>Scenario </a:t>
            </a:r>
            <a:r>
              <a:rPr kumimoji="1" lang="en-US" altLang="ja-JP" dirty="0">
                <a:solidFill>
                  <a:schemeClr val="accent1"/>
                </a:solidFill>
                <a:latin typeface="Cambria" panose="02040503050406030204" pitchFamily="18" charset="0"/>
                <a:cs typeface="Arial" panose="020B0604020202020204" pitchFamily="34" charset="0"/>
              </a:rPr>
              <a:t>(Counterfactual scenario)</a:t>
            </a:r>
          </a:p>
        </p:txBody>
      </p:sp>
      <p:sp>
        <p:nvSpPr>
          <p:cNvPr id="10" name="テキスト ボックス 9">
            <a:extLst>
              <a:ext uri="{FF2B5EF4-FFF2-40B4-BE49-F238E27FC236}">
                <a16:creationId xmlns:a16="http://schemas.microsoft.com/office/drawing/2014/main" id="{A6796300-AE6F-39C5-0977-06A73DD64D57}"/>
              </a:ext>
            </a:extLst>
          </p:cNvPr>
          <p:cNvSpPr txBox="1"/>
          <p:nvPr/>
        </p:nvSpPr>
        <p:spPr>
          <a:xfrm>
            <a:off x="4574560" y="3463343"/>
            <a:ext cx="748799" cy="461665"/>
          </a:xfrm>
          <a:prstGeom prst="rect">
            <a:avLst/>
          </a:prstGeom>
          <a:noFill/>
        </p:spPr>
        <p:txBody>
          <a:bodyPr wrap="square">
            <a:spAutoFit/>
          </a:bodyPr>
          <a:lstStyle/>
          <a:p>
            <a:r>
              <a:rPr lang="en-US" altLang="ja-JP" sz="2400" dirty="0">
                <a:effectLst/>
                <a:latin typeface="Cambria" panose="02040503050406030204" pitchFamily="18" charset="0"/>
                <a:ea typeface="游明朝" panose="02020400000000000000" pitchFamily="18" charset="-128"/>
                <a:cs typeface="Times New Roman" panose="02020603050405020304" pitchFamily="18" charset="0"/>
              </a:rPr>
              <a:t>(3)</a:t>
            </a:r>
            <a:r>
              <a:rPr lang="ja-JP" altLang="ja-JP" sz="2400">
                <a:effectLst/>
              </a:rPr>
              <a:t> </a:t>
            </a:r>
            <a:endParaRPr lang="ja-JP" altLang="en-US" sz="2400"/>
          </a:p>
        </p:txBody>
      </p:sp>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5984ED15-345B-541D-0D1F-3A8A6CB3394B}"/>
                  </a:ext>
                </a:extLst>
              </p:cNvPr>
              <p:cNvSpPr txBox="1"/>
              <p:nvPr/>
            </p:nvSpPr>
            <p:spPr>
              <a:xfrm>
                <a:off x="1470057" y="3457027"/>
                <a:ext cx="3134955" cy="4712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2400" b="1" i="1" smtClean="0">
                              <a:solidFill>
                                <a:schemeClr val="tx1"/>
                              </a:solidFill>
                              <a:latin typeface="Cambria Math" panose="02040503050406030204" pitchFamily="18" charset="0"/>
                            </a:rPr>
                          </m:ctrlPr>
                        </m:sSubSupPr>
                        <m:e>
                          <m:r>
                            <a:rPr lang="en-US" altLang="ja-JP" sz="2400" b="1" i="0" smtClean="0">
                              <a:solidFill>
                                <a:schemeClr val="tx1"/>
                              </a:solidFill>
                              <a:latin typeface="Cambria Math" panose="02040503050406030204" pitchFamily="18" charset="0"/>
                            </a:rPr>
                            <m:t>𝐟</m:t>
                          </m:r>
                        </m:e>
                        <m:sub>
                          <m:r>
                            <a:rPr lang="en-US" altLang="ja-JP" sz="2400" b="0" i="1" smtClean="0">
                              <a:solidFill>
                                <a:schemeClr val="tx1"/>
                              </a:solidFill>
                              <a:latin typeface="Cambria Math" panose="02040503050406030204" pitchFamily="18" charset="0"/>
                            </a:rPr>
                            <m:t>𝑤𝑖𝑡h</m:t>
                          </m:r>
                        </m:sub>
                        <m:sup>
                          <m:r>
                            <a:rPr lang="ja-JP" altLang="en-US" sz="2400" b="0" i="1">
                              <a:solidFill>
                                <a:schemeClr val="tx1"/>
                              </a:solidFill>
                              <a:latin typeface="Cambria Math" panose="02040503050406030204" pitchFamily="18" charset="0"/>
                            </a:rPr>
                            <m:t>𝑐</m:t>
                          </m:r>
                        </m:sup>
                      </m:sSubSup>
                      <m:r>
                        <a:rPr lang="ja-JP" altLang="en-US" sz="2400" b="0" i="0">
                          <a:solidFill>
                            <a:schemeClr val="tx1"/>
                          </a:solidFill>
                          <a:latin typeface="Cambria Math" panose="02040503050406030204" pitchFamily="18" charset="0"/>
                        </a:rPr>
                        <m:t>=</m:t>
                      </m:r>
                      <m:sSubSup>
                        <m:sSubSupPr>
                          <m:ctrlPr>
                            <a:rPr lang="ja-JP" altLang="en-US" sz="2400" i="1">
                              <a:latin typeface="Cambria Math" panose="02040503050406030204" pitchFamily="18" charset="0"/>
                            </a:rPr>
                          </m:ctrlPr>
                        </m:sSubSupPr>
                        <m:e>
                          <m:r>
                            <a:rPr lang="en-US" altLang="ja-JP" sz="2400" i="1">
                              <a:latin typeface="Cambria Math" panose="02040503050406030204" pitchFamily="18" charset="0"/>
                            </a:rPr>
                            <m:t>𝑛</m:t>
                          </m:r>
                        </m:e>
                        <m:sub>
                          <m:r>
                            <a:rPr lang="en-US" altLang="ja-JP" sz="2400" i="1">
                              <a:latin typeface="Cambria Math" panose="02040503050406030204" pitchFamily="18" charset="0"/>
                            </a:rPr>
                            <m:t>𝑤𝑖𝑡h</m:t>
                          </m:r>
                        </m:sub>
                        <m:sup>
                          <m:r>
                            <a:rPr lang="ja-JP" altLang="en-US" sz="2400" i="1">
                              <a:latin typeface="Cambria Math" panose="02040503050406030204" pitchFamily="18" charset="0"/>
                            </a:rPr>
                            <m:t>𝑐</m:t>
                          </m:r>
                        </m:sup>
                      </m:sSubSup>
                      <m:sSubSup>
                        <m:sSubSupPr>
                          <m:ctrlPr>
                            <a:rPr lang="ja-JP" altLang="en-US" sz="2400" b="0" i="1">
                              <a:solidFill>
                                <a:schemeClr val="tx1"/>
                              </a:solidFill>
                              <a:latin typeface="Cambria Math" panose="02040503050406030204" pitchFamily="18" charset="0"/>
                            </a:rPr>
                          </m:ctrlPr>
                        </m:sSubSupPr>
                        <m:e>
                          <m:r>
                            <a:rPr lang="en-US" altLang="ja-JP" sz="2400" b="1" i="0" smtClean="0">
                              <a:solidFill>
                                <a:schemeClr val="tx1"/>
                              </a:solidFill>
                              <a:latin typeface="Cambria Math" panose="02040503050406030204" pitchFamily="18" charset="0"/>
                            </a:rPr>
                            <m:t>𝐝</m:t>
                          </m:r>
                        </m:e>
                        <m:sub>
                          <m:r>
                            <a:rPr lang="en-US" altLang="ja-JP" sz="2400" b="0" i="1" smtClean="0">
                              <a:solidFill>
                                <a:schemeClr val="tx1"/>
                              </a:solidFill>
                              <a:latin typeface="Cambria Math" panose="02040503050406030204" pitchFamily="18" charset="0"/>
                            </a:rPr>
                            <m:t>𝑤𝑖𝑡h</m:t>
                          </m:r>
                        </m:sub>
                        <m:sup>
                          <m:r>
                            <a:rPr lang="ja-JP" altLang="en-US" sz="2400" b="0" i="1">
                              <a:solidFill>
                                <a:schemeClr val="tx1"/>
                              </a:solidFill>
                              <a:latin typeface="Cambria Math" panose="02040503050406030204" pitchFamily="18" charset="0"/>
                            </a:rPr>
                            <m:t>𝑐</m:t>
                          </m:r>
                        </m:sup>
                      </m:sSubSup>
                    </m:oMath>
                  </m:oMathPara>
                </a14:m>
                <a:endParaRPr lang="ja-JP" altLang="en-US" sz="2400">
                  <a:solidFill>
                    <a:schemeClr val="tx1"/>
                  </a:solidFill>
                </a:endParaRPr>
              </a:p>
            </p:txBody>
          </p:sp>
        </mc:Choice>
        <mc:Fallback>
          <p:sp>
            <p:nvSpPr>
              <p:cNvPr id="11" name="テキスト ボックス 10">
                <a:extLst>
                  <a:ext uri="{FF2B5EF4-FFF2-40B4-BE49-F238E27FC236}">
                    <a16:creationId xmlns:a16="http://schemas.microsoft.com/office/drawing/2014/main" id="{5984ED15-345B-541D-0D1F-3A8A6CB3394B}"/>
                  </a:ext>
                </a:extLst>
              </p:cNvPr>
              <p:cNvSpPr txBox="1">
                <a:spLocks noRot="1" noChangeAspect="1" noMove="1" noResize="1" noEditPoints="1" noAdjustHandles="1" noChangeArrowheads="1" noChangeShapeType="1" noTextEdit="1"/>
              </p:cNvSpPr>
              <p:nvPr/>
            </p:nvSpPr>
            <p:spPr>
              <a:xfrm>
                <a:off x="1470057" y="3457027"/>
                <a:ext cx="3134955" cy="471283"/>
              </a:xfrm>
              <a:prstGeom prst="rect">
                <a:avLst/>
              </a:prstGeom>
              <a:blipFill>
                <a:blip r:embed="rId3"/>
                <a:stretch>
                  <a:fillRect b="-526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2" name="テキスト ボックス 11">
                <a:extLst>
                  <a:ext uri="{FF2B5EF4-FFF2-40B4-BE49-F238E27FC236}">
                    <a16:creationId xmlns:a16="http://schemas.microsoft.com/office/drawing/2014/main" id="{C22C78F0-ABCC-2158-3D40-34BBF1487001}"/>
                  </a:ext>
                </a:extLst>
              </p:cNvPr>
              <p:cNvSpPr txBox="1"/>
              <p:nvPr/>
            </p:nvSpPr>
            <p:spPr>
              <a:xfrm>
                <a:off x="7695661" y="3451929"/>
                <a:ext cx="2901504" cy="461665"/>
              </a:xfrm>
              <a:prstGeom prst="rect">
                <a:avLst/>
              </a:prstGeom>
              <a:noFill/>
            </p:spPr>
            <p:txBody>
              <a:bodyPr wrap="square">
                <a:spAutoFit/>
              </a:bodyPr>
              <a:lstStyle/>
              <a:p>
                <a14:m>
                  <m:oMathPara xmlns:m="http://schemas.openxmlformats.org/officeDocument/2006/math">
                    <m:oMathParaPr>
                      <m:jc m:val="centerGroup"/>
                    </m:oMathParaPr>
                    <m:oMath xmlns:m="http://schemas.openxmlformats.org/officeDocument/2006/math">
                      <m:sSubSup>
                        <m:sSubSupPr>
                          <m:ctrlPr>
                            <a:rPr lang="ja-JP" altLang="en-US" sz="2400" b="1" i="1" smtClean="0">
                              <a:latin typeface="Cambria Math" panose="02040503050406030204" pitchFamily="18" charset="0"/>
                            </a:rPr>
                          </m:ctrlPr>
                        </m:sSubSupPr>
                        <m:e>
                          <m:r>
                            <a:rPr lang="en-US" altLang="ja-JP" sz="2400" b="1">
                              <a:latin typeface="Cambria Math" panose="02040503050406030204" pitchFamily="18" charset="0"/>
                            </a:rPr>
                            <m:t>𝐟</m:t>
                          </m:r>
                        </m:e>
                        <m:sub>
                          <m:r>
                            <a:rPr lang="en-US" altLang="ja-JP" sz="2400" b="0" i="1" smtClean="0">
                              <a:latin typeface="Cambria Math" panose="02040503050406030204" pitchFamily="18" charset="0"/>
                            </a:rPr>
                            <m:t>𝑛𝑜𝑛</m:t>
                          </m:r>
                        </m:sub>
                        <m:sup>
                          <m:r>
                            <a:rPr lang="ja-JP" altLang="en-US" sz="2400" i="1">
                              <a:latin typeface="Cambria Math" panose="02040503050406030204" pitchFamily="18" charset="0"/>
                            </a:rPr>
                            <m:t>𝑐</m:t>
                          </m:r>
                        </m:sup>
                      </m:sSubSup>
                      <m:r>
                        <a:rPr lang="en-US" altLang="ja-JP" sz="2400" b="1">
                          <a:effectLst/>
                          <a:latin typeface="Cambria Math" panose="02040503050406030204" pitchFamily="18" charset="0"/>
                          <a:ea typeface="游明朝" panose="02020400000000000000" pitchFamily="18" charset="-128"/>
                          <a:cs typeface="Times New Roman" panose="02020603050405020304" pitchFamily="18" charset="0"/>
                        </a:rPr>
                        <m:t>=</m:t>
                      </m:r>
                      <m:sSubSup>
                        <m:sSubSupPr>
                          <m:ctrlPr>
                            <a:rPr lang="ja-JP" altLang="en-US" sz="2400" i="1">
                              <a:latin typeface="Cambria Math" panose="02040503050406030204" pitchFamily="18" charset="0"/>
                            </a:rPr>
                          </m:ctrlPr>
                        </m:sSubSupPr>
                        <m:e>
                          <m:r>
                            <a:rPr lang="en-US" altLang="ja-JP" sz="2400" i="1">
                              <a:latin typeface="Cambria Math" panose="02040503050406030204" pitchFamily="18" charset="0"/>
                            </a:rPr>
                            <m:t>𝑛</m:t>
                          </m:r>
                        </m:e>
                        <m:sub>
                          <m:r>
                            <a:rPr lang="en-US" altLang="ja-JP" sz="2400" i="1">
                              <a:latin typeface="Cambria Math" panose="02040503050406030204" pitchFamily="18" charset="0"/>
                            </a:rPr>
                            <m:t>𝑛𝑜𝑛</m:t>
                          </m:r>
                        </m:sub>
                        <m:sup>
                          <m:r>
                            <a:rPr lang="ja-JP" altLang="en-US" sz="2400" i="1">
                              <a:latin typeface="Cambria Math" panose="02040503050406030204" pitchFamily="18" charset="0"/>
                            </a:rPr>
                            <m:t>𝑐</m:t>
                          </m:r>
                        </m:sup>
                      </m:sSubSup>
                      <m:sSubSup>
                        <m:sSubSupPr>
                          <m:ctrlPr>
                            <a:rPr lang="ja-JP" altLang="en-US" sz="2400" i="1">
                              <a:latin typeface="Cambria Math" panose="02040503050406030204" pitchFamily="18" charset="0"/>
                            </a:rPr>
                          </m:ctrlPr>
                        </m:sSubSupPr>
                        <m:e>
                          <m:r>
                            <a:rPr lang="en-US" altLang="ja-JP" sz="2400" b="1" i="0" smtClean="0">
                              <a:latin typeface="Cambria Math" panose="02040503050406030204" pitchFamily="18" charset="0"/>
                            </a:rPr>
                            <m:t>𝐝</m:t>
                          </m:r>
                        </m:e>
                        <m:sub>
                          <m:r>
                            <a:rPr lang="en-US" altLang="ja-JP" sz="2400" i="1">
                              <a:latin typeface="Cambria Math" panose="02040503050406030204" pitchFamily="18" charset="0"/>
                            </a:rPr>
                            <m:t>𝑛𝑜𝑛</m:t>
                          </m:r>
                        </m:sub>
                        <m:sup>
                          <m:r>
                            <a:rPr lang="ja-JP" altLang="en-US" sz="2400" i="1">
                              <a:latin typeface="Cambria Math" panose="02040503050406030204" pitchFamily="18" charset="0"/>
                            </a:rPr>
                            <m:t>𝑐</m:t>
                          </m:r>
                        </m:sup>
                      </m:sSubSup>
                    </m:oMath>
                  </m:oMathPara>
                </a14:m>
                <a:endParaRPr lang="ja-JP" altLang="en-US" sz="2400"/>
              </a:p>
            </p:txBody>
          </p:sp>
        </mc:Choice>
        <mc:Fallback>
          <p:sp>
            <p:nvSpPr>
              <p:cNvPr id="12" name="テキスト ボックス 11">
                <a:extLst>
                  <a:ext uri="{FF2B5EF4-FFF2-40B4-BE49-F238E27FC236}">
                    <a16:creationId xmlns:a16="http://schemas.microsoft.com/office/drawing/2014/main" id="{C22C78F0-ABCC-2158-3D40-34BBF1487001}"/>
                  </a:ext>
                </a:extLst>
              </p:cNvPr>
              <p:cNvSpPr txBox="1">
                <a:spLocks noRot="1" noChangeAspect="1" noMove="1" noResize="1" noEditPoints="1" noAdjustHandles="1" noChangeArrowheads="1" noChangeShapeType="1" noTextEdit="1"/>
              </p:cNvSpPr>
              <p:nvPr/>
            </p:nvSpPr>
            <p:spPr>
              <a:xfrm>
                <a:off x="7695661" y="3451929"/>
                <a:ext cx="2901504" cy="461665"/>
              </a:xfrm>
              <a:prstGeom prst="rect">
                <a:avLst/>
              </a:prstGeom>
              <a:blipFill>
                <a:blip r:embed="rId4"/>
                <a:stretch>
                  <a:fillRect/>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96B3FA2E-DD48-19F3-28C5-1EB2C9234E26}"/>
              </a:ext>
            </a:extLst>
          </p:cNvPr>
          <p:cNvSpPr txBox="1"/>
          <p:nvPr/>
        </p:nvSpPr>
        <p:spPr>
          <a:xfrm>
            <a:off x="10597165" y="3463343"/>
            <a:ext cx="748799" cy="461665"/>
          </a:xfrm>
          <a:prstGeom prst="rect">
            <a:avLst/>
          </a:prstGeom>
          <a:noFill/>
        </p:spPr>
        <p:txBody>
          <a:bodyPr wrap="square">
            <a:spAutoFit/>
          </a:bodyPr>
          <a:lstStyle/>
          <a:p>
            <a:r>
              <a:rPr lang="en-US" altLang="ja-JP" sz="2400" dirty="0">
                <a:effectLst/>
                <a:latin typeface="Cambria" panose="02040503050406030204" pitchFamily="18" charset="0"/>
                <a:ea typeface="游明朝" panose="02020400000000000000" pitchFamily="18" charset="-128"/>
                <a:cs typeface="Times New Roman" panose="02020603050405020304" pitchFamily="18" charset="0"/>
              </a:rPr>
              <a:t>(4)</a:t>
            </a:r>
            <a:r>
              <a:rPr lang="ja-JP" altLang="ja-JP" sz="2400">
                <a:effectLst/>
              </a:rPr>
              <a:t> </a:t>
            </a:r>
            <a:endParaRPr lang="ja-JP" altLang="en-US" sz="2400"/>
          </a:p>
        </p:txBody>
      </p:sp>
      <p:sp>
        <p:nvSpPr>
          <p:cNvPr id="19" name="角丸四角形 18">
            <a:extLst>
              <a:ext uri="{FF2B5EF4-FFF2-40B4-BE49-F238E27FC236}">
                <a16:creationId xmlns:a16="http://schemas.microsoft.com/office/drawing/2014/main" id="{99A47EF5-23B0-B626-03A1-6A861B3125C0}"/>
              </a:ext>
            </a:extLst>
          </p:cNvPr>
          <p:cNvSpPr/>
          <p:nvPr/>
        </p:nvSpPr>
        <p:spPr bwMode="auto">
          <a:xfrm>
            <a:off x="7184706" y="4542956"/>
            <a:ext cx="4526119" cy="1616190"/>
          </a:xfrm>
          <a:prstGeom prst="roundRect">
            <a:avLst>
              <a:gd name="adj" fmla="val 7026"/>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Cambria" panose="02040503050406030204" pitchFamily="18" charset="0"/>
              <a:ea typeface="ＭＳ Ｐゴシック" pitchFamily="-1" charset="-128"/>
              <a:cs typeface="ＭＳ Ｐゴシック" pitchFamily="-1" charset="-128"/>
            </a:endParaRPr>
          </a:p>
        </p:txBody>
      </p:sp>
      <p:grpSp>
        <p:nvGrpSpPr>
          <p:cNvPr id="21" name="グループ化 20">
            <a:extLst>
              <a:ext uri="{FF2B5EF4-FFF2-40B4-BE49-F238E27FC236}">
                <a16:creationId xmlns:a16="http://schemas.microsoft.com/office/drawing/2014/main" id="{0AF45242-B9EF-54D5-5CA3-4259C3F26D01}"/>
              </a:ext>
            </a:extLst>
          </p:cNvPr>
          <p:cNvGrpSpPr/>
          <p:nvPr/>
        </p:nvGrpSpPr>
        <p:grpSpPr>
          <a:xfrm>
            <a:off x="6404794" y="3442600"/>
            <a:ext cx="748799" cy="2774921"/>
            <a:chOff x="6486758" y="1763577"/>
            <a:chExt cx="678119" cy="2512993"/>
          </a:xfrm>
        </p:grpSpPr>
        <p:grpSp>
          <p:nvGrpSpPr>
            <p:cNvPr id="22" name="グループ化 21">
              <a:extLst>
                <a:ext uri="{FF2B5EF4-FFF2-40B4-BE49-F238E27FC236}">
                  <a16:creationId xmlns:a16="http://schemas.microsoft.com/office/drawing/2014/main" id="{7D6973DF-5DC7-362D-C3F7-292F5939672B}"/>
                </a:ext>
              </a:extLst>
            </p:cNvPr>
            <p:cNvGrpSpPr/>
            <p:nvPr/>
          </p:nvGrpSpPr>
          <p:grpSpPr>
            <a:xfrm>
              <a:off x="6549177" y="1763577"/>
              <a:ext cx="502438" cy="2512993"/>
              <a:chOff x="1427019" y="5465989"/>
              <a:chExt cx="608464" cy="3043292"/>
            </a:xfrm>
          </p:grpSpPr>
          <p:sp>
            <p:nvSpPr>
              <p:cNvPr id="28" name="正方形/長方形 27">
                <a:extLst>
                  <a:ext uri="{FF2B5EF4-FFF2-40B4-BE49-F238E27FC236}">
                    <a16:creationId xmlns:a16="http://schemas.microsoft.com/office/drawing/2014/main" id="{5D5E9AC5-4D8F-C7D2-B8E4-643C7B9A360F}"/>
                  </a:ext>
                </a:extLst>
              </p:cNvPr>
              <p:cNvSpPr/>
              <p:nvPr/>
            </p:nvSpPr>
            <p:spPr>
              <a:xfrm>
                <a:off x="1427019" y="5465989"/>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a:extLst>
                  <a:ext uri="{FF2B5EF4-FFF2-40B4-BE49-F238E27FC236}">
                    <a16:creationId xmlns:a16="http://schemas.microsoft.com/office/drawing/2014/main" id="{67F6952E-7323-0D3B-872B-41683D4C71BE}"/>
                  </a:ext>
                </a:extLst>
              </p:cNvPr>
              <p:cNvSpPr/>
              <p:nvPr/>
            </p:nvSpPr>
            <p:spPr>
              <a:xfrm>
                <a:off x="1427019" y="6064300"/>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7D29D806-C7CE-3A63-88A8-A797ABD0A0C2}"/>
                  </a:ext>
                </a:extLst>
              </p:cNvPr>
              <p:cNvSpPr/>
              <p:nvPr/>
            </p:nvSpPr>
            <p:spPr>
              <a:xfrm>
                <a:off x="1427019" y="6673900"/>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a:extLst>
                  <a:ext uri="{FF2B5EF4-FFF2-40B4-BE49-F238E27FC236}">
                    <a16:creationId xmlns:a16="http://schemas.microsoft.com/office/drawing/2014/main" id="{17C0D5BA-B0BD-E892-1F0B-093AD6767AF3}"/>
                  </a:ext>
                </a:extLst>
              </p:cNvPr>
              <p:cNvSpPr/>
              <p:nvPr/>
            </p:nvSpPr>
            <p:spPr>
              <a:xfrm>
                <a:off x="1427019" y="7287358"/>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5D081C55-7AB1-71BE-F2A7-8279B4AA4F74}"/>
                  </a:ext>
                </a:extLst>
              </p:cNvPr>
              <p:cNvSpPr/>
              <p:nvPr/>
            </p:nvSpPr>
            <p:spPr>
              <a:xfrm>
                <a:off x="1427019" y="7900817"/>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151F5EFE-91F5-039A-464C-2F56807E611A}"/>
                    </a:ext>
                  </a:extLst>
                </p:cNvPr>
                <p:cNvSpPr txBox="1"/>
                <p:nvPr/>
              </p:nvSpPr>
              <p:spPr>
                <a:xfrm>
                  <a:off x="6514934" y="1835997"/>
                  <a:ext cx="627275" cy="3344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a:latin typeface="Cambria Math" panose="02040503050406030204" pitchFamily="18" charset="0"/>
                              </a:rPr>
                            </m:ctrlPr>
                          </m:sSubPr>
                          <m:e>
                            <m:r>
                              <a:rPr lang="en-US" altLang="ja-JP" i="1">
                                <a:latin typeface="Cambria Math" panose="02040503050406030204" pitchFamily="18" charset="0"/>
                              </a:rPr>
                              <m:t>𝑓</m:t>
                            </m:r>
                          </m:e>
                          <m:sub>
                            <m:r>
                              <a:rPr lang="en-US" altLang="ja-JP" i="1">
                                <a:latin typeface="Cambria Math" panose="02040503050406030204" pitchFamily="18" charset="0"/>
                              </a:rPr>
                              <m:t>1</m:t>
                            </m:r>
                          </m:sub>
                        </m:sSub>
                      </m:oMath>
                    </m:oMathPara>
                  </a14:m>
                  <a:endParaRPr lang="ja-JP" altLang="en-US"/>
                </a:p>
              </p:txBody>
            </p:sp>
          </mc:Choice>
          <mc:Fallback>
            <p:sp>
              <p:nvSpPr>
                <p:cNvPr id="23" name="テキスト ボックス 22">
                  <a:extLst>
                    <a:ext uri="{FF2B5EF4-FFF2-40B4-BE49-F238E27FC236}">
                      <a16:creationId xmlns:a16="http://schemas.microsoft.com/office/drawing/2014/main" id="{151F5EFE-91F5-039A-464C-2F56807E611A}"/>
                    </a:ext>
                  </a:extLst>
                </p:cNvPr>
                <p:cNvSpPr txBox="1">
                  <a:spLocks noRot="1" noChangeAspect="1" noMove="1" noResize="1" noEditPoints="1" noAdjustHandles="1" noChangeArrowheads="1" noChangeShapeType="1" noTextEdit="1"/>
                </p:cNvSpPr>
                <p:nvPr/>
              </p:nvSpPr>
              <p:spPr>
                <a:xfrm>
                  <a:off x="6514934" y="1835997"/>
                  <a:ext cx="627275" cy="334470"/>
                </a:xfrm>
                <a:prstGeom prst="rect">
                  <a:avLst/>
                </a:prstGeom>
                <a:blipFill>
                  <a:blip r:embed="rId5"/>
                  <a:stretch>
                    <a:fillRect b="-1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4" name="テキスト ボックス 23">
                  <a:extLst>
                    <a:ext uri="{FF2B5EF4-FFF2-40B4-BE49-F238E27FC236}">
                      <a16:creationId xmlns:a16="http://schemas.microsoft.com/office/drawing/2014/main" id="{F2DF437C-248A-018A-F3CE-5ED45BBC2478}"/>
                    </a:ext>
                  </a:extLst>
                </p:cNvPr>
                <p:cNvSpPr txBox="1"/>
                <p:nvPr/>
              </p:nvSpPr>
              <p:spPr>
                <a:xfrm>
                  <a:off x="6503359" y="2831419"/>
                  <a:ext cx="627275" cy="3344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a:rPr lang="en-US" altLang="ja-JP" b="0" i="1" smtClean="0">
                                <a:latin typeface="Cambria Math" panose="02040503050406030204" pitchFamily="18" charset="0"/>
                              </a:rPr>
                              <m:t>𝑖</m:t>
                            </m:r>
                          </m:sub>
                        </m:sSub>
                      </m:oMath>
                    </m:oMathPara>
                  </a14:m>
                  <a:endParaRPr lang="ja-JP" altLang="en-US"/>
                </a:p>
              </p:txBody>
            </p:sp>
          </mc:Choice>
          <mc:Fallback>
            <p:sp>
              <p:nvSpPr>
                <p:cNvPr id="24" name="テキスト ボックス 23">
                  <a:extLst>
                    <a:ext uri="{FF2B5EF4-FFF2-40B4-BE49-F238E27FC236}">
                      <a16:creationId xmlns:a16="http://schemas.microsoft.com/office/drawing/2014/main" id="{F2DF437C-248A-018A-F3CE-5ED45BBC2478}"/>
                    </a:ext>
                  </a:extLst>
                </p:cNvPr>
                <p:cNvSpPr txBox="1">
                  <a:spLocks noRot="1" noChangeAspect="1" noMove="1" noResize="1" noEditPoints="1" noAdjustHandles="1" noChangeArrowheads="1" noChangeShapeType="1" noTextEdit="1"/>
                </p:cNvSpPr>
                <p:nvPr/>
              </p:nvSpPr>
              <p:spPr>
                <a:xfrm>
                  <a:off x="6503359" y="2831419"/>
                  <a:ext cx="627275" cy="334470"/>
                </a:xfrm>
                <a:prstGeom prst="rect">
                  <a:avLst/>
                </a:prstGeom>
                <a:blipFill>
                  <a:blip r:embed="rId6"/>
                  <a:stretch>
                    <a:fillRect b="-1290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5" name="テキスト ボックス 24">
                  <a:extLst>
                    <a:ext uri="{FF2B5EF4-FFF2-40B4-BE49-F238E27FC236}">
                      <a16:creationId xmlns:a16="http://schemas.microsoft.com/office/drawing/2014/main" id="{5F286EB0-E120-7A29-2BC2-1FEE7287A4A3}"/>
                    </a:ext>
                  </a:extLst>
                </p:cNvPr>
                <p:cNvSpPr txBox="1"/>
                <p:nvPr/>
              </p:nvSpPr>
              <p:spPr>
                <a:xfrm>
                  <a:off x="6537602" y="3861963"/>
                  <a:ext cx="627275" cy="3344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a:rPr lang="en-US" altLang="ja-JP" b="0" i="1" smtClean="0">
                                <a:latin typeface="Cambria Math" panose="02040503050406030204" pitchFamily="18" charset="0"/>
                              </a:rPr>
                              <m:t>94</m:t>
                            </m:r>
                          </m:sub>
                        </m:sSub>
                      </m:oMath>
                    </m:oMathPara>
                  </a14:m>
                  <a:endParaRPr lang="ja-JP" altLang="en-US"/>
                </a:p>
              </p:txBody>
            </p:sp>
          </mc:Choice>
          <mc:Fallback>
            <p:sp>
              <p:nvSpPr>
                <p:cNvPr id="25" name="テキスト ボックス 24">
                  <a:extLst>
                    <a:ext uri="{FF2B5EF4-FFF2-40B4-BE49-F238E27FC236}">
                      <a16:creationId xmlns:a16="http://schemas.microsoft.com/office/drawing/2014/main" id="{5F286EB0-E120-7A29-2BC2-1FEE7287A4A3}"/>
                    </a:ext>
                  </a:extLst>
                </p:cNvPr>
                <p:cNvSpPr txBox="1">
                  <a:spLocks noRot="1" noChangeAspect="1" noMove="1" noResize="1" noEditPoints="1" noAdjustHandles="1" noChangeArrowheads="1" noChangeShapeType="1" noTextEdit="1"/>
                </p:cNvSpPr>
                <p:nvPr/>
              </p:nvSpPr>
              <p:spPr>
                <a:xfrm>
                  <a:off x="6537602" y="3861963"/>
                  <a:ext cx="627275" cy="334470"/>
                </a:xfrm>
                <a:prstGeom prst="rect">
                  <a:avLst/>
                </a:prstGeom>
                <a:blipFill>
                  <a:blip r:embed="rId7"/>
                  <a:stretch>
                    <a:fillRect b="-1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id="{0740D6BC-1D9A-51D4-D0E1-FF1734C25A36}"/>
                    </a:ext>
                  </a:extLst>
                </p:cNvPr>
                <p:cNvSpPr txBox="1"/>
                <p:nvPr/>
              </p:nvSpPr>
              <p:spPr>
                <a:xfrm>
                  <a:off x="6486758" y="2335169"/>
                  <a:ext cx="627275" cy="381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oMath>
                    </m:oMathPara>
                  </a14:m>
                  <a:endParaRPr lang="ja-JP" altLang="en-US"/>
                </a:p>
              </p:txBody>
            </p:sp>
          </mc:Choice>
          <mc:Fallback xmlns="">
            <p:sp>
              <p:nvSpPr>
                <p:cNvPr id="55" name="テキスト ボックス 54">
                  <a:extLst>
                    <a:ext uri="{FF2B5EF4-FFF2-40B4-BE49-F238E27FC236}">
                      <a16:creationId xmlns:a16="http://schemas.microsoft.com/office/drawing/2014/main" id="{4B471EF7-A189-5A68-AA2B-EC800D71E075}"/>
                    </a:ext>
                  </a:extLst>
                </p:cNvPr>
                <p:cNvSpPr txBox="1">
                  <a:spLocks noRot="1" noChangeAspect="1" noMove="1" noResize="1" noEditPoints="1" noAdjustHandles="1" noChangeArrowheads="1" noChangeShapeType="1" noTextEdit="1"/>
                </p:cNvSpPr>
                <p:nvPr/>
              </p:nvSpPr>
              <p:spPr>
                <a:xfrm>
                  <a:off x="6486758" y="2335169"/>
                  <a:ext cx="627275" cy="381195"/>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id="{D4100E93-BA8C-1997-2D67-654EF3175917}"/>
                    </a:ext>
                  </a:extLst>
                </p:cNvPr>
                <p:cNvSpPr txBox="1"/>
                <p:nvPr/>
              </p:nvSpPr>
              <p:spPr>
                <a:xfrm>
                  <a:off x="6486758" y="3330592"/>
                  <a:ext cx="627275" cy="381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oMath>
                    </m:oMathPara>
                  </a14:m>
                  <a:endParaRPr lang="ja-JP" altLang="en-US"/>
                </a:p>
              </p:txBody>
            </p:sp>
          </mc:Choice>
          <mc:Fallback xmlns="">
            <p:sp>
              <p:nvSpPr>
                <p:cNvPr id="56" name="テキスト ボックス 55">
                  <a:extLst>
                    <a:ext uri="{FF2B5EF4-FFF2-40B4-BE49-F238E27FC236}">
                      <a16:creationId xmlns:a16="http://schemas.microsoft.com/office/drawing/2014/main" id="{4488B3A5-1628-3682-4DBF-56BB4FE9C417}"/>
                    </a:ext>
                  </a:extLst>
                </p:cNvPr>
                <p:cNvSpPr txBox="1">
                  <a:spLocks noRot="1" noChangeAspect="1" noMove="1" noResize="1" noEditPoints="1" noAdjustHandles="1" noChangeArrowheads="1" noChangeShapeType="1" noTextEdit="1"/>
                </p:cNvSpPr>
                <p:nvPr/>
              </p:nvSpPr>
              <p:spPr>
                <a:xfrm>
                  <a:off x="6486758" y="3330592"/>
                  <a:ext cx="627275" cy="381195"/>
                </a:xfrm>
                <a:prstGeom prst="rect">
                  <a:avLst/>
                </a:prstGeom>
                <a:blipFill>
                  <a:blip r:embed="rId16"/>
                  <a:stretch>
                    <a:fillRect/>
                  </a:stretch>
                </a:blipFill>
              </p:spPr>
              <p:txBody>
                <a:bodyPr/>
                <a:lstStyle/>
                <a:p>
                  <a:r>
                    <a:rPr lang="ja-JP" altLang="en-US">
                      <a:noFill/>
                    </a:rPr>
                    <a:t> </a:t>
                  </a:r>
                </a:p>
              </p:txBody>
            </p:sp>
          </mc:Fallback>
        </mc:AlternateContent>
      </p:grpSp>
      <p:grpSp>
        <p:nvGrpSpPr>
          <p:cNvPr id="33" name="グループ化 32">
            <a:extLst>
              <a:ext uri="{FF2B5EF4-FFF2-40B4-BE49-F238E27FC236}">
                <a16:creationId xmlns:a16="http://schemas.microsoft.com/office/drawing/2014/main" id="{7B095FD3-EBCA-7622-C12D-E6671B0D3FD0}"/>
              </a:ext>
            </a:extLst>
          </p:cNvPr>
          <p:cNvGrpSpPr/>
          <p:nvPr/>
        </p:nvGrpSpPr>
        <p:grpSpPr>
          <a:xfrm>
            <a:off x="608023" y="3498517"/>
            <a:ext cx="748799" cy="2774921"/>
            <a:chOff x="664692" y="1763577"/>
            <a:chExt cx="678119" cy="2512993"/>
          </a:xfrm>
        </p:grpSpPr>
        <p:grpSp>
          <p:nvGrpSpPr>
            <p:cNvPr id="34" name="グループ化 33">
              <a:extLst>
                <a:ext uri="{FF2B5EF4-FFF2-40B4-BE49-F238E27FC236}">
                  <a16:creationId xmlns:a16="http://schemas.microsoft.com/office/drawing/2014/main" id="{41E7692C-3463-755C-4152-74D54D3B2129}"/>
                </a:ext>
              </a:extLst>
            </p:cNvPr>
            <p:cNvGrpSpPr/>
            <p:nvPr/>
          </p:nvGrpSpPr>
          <p:grpSpPr>
            <a:xfrm>
              <a:off x="727111" y="1763577"/>
              <a:ext cx="502438" cy="2512993"/>
              <a:chOff x="1427019" y="5465989"/>
              <a:chExt cx="608464" cy="3043292"/>
            </a:xfrm>
          </p:grpSpPr>
          <p:sp>
            <p:nvSpPr>
              <p:cNvPr id="40" name="正方形/長方形 39">
                <a:extLst>
                  <a:ext uri="{FF2B5EF4-FFF2-40B4-BE49-F238E27FC236}">
                    <a16:creationId xmlns:a16="http://schemas.microsoft.com/office/drawing/2014/main" id="{5F59C47C-D685-6D51-A8C5-F43DDDD715F8}"/>
                  </a:ext>
                </a:extLst>
              </p:cNvPr>
              <p:cNvSpPr/>
              <p:nvPr/>
            </p:nvSpPr>
            <p:spPr>
              <a:xfrm>
                <a:off x="1427019" y="5465989"/>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a:extLst>
                  <a:ext uri="{FF2B5EF4-FFF2-40B4-BE49-F238E27FC236}">
                    <a16:creationId xmlns:a16="http://schemas.microsoft.com/office/drawing/2014/main" id="{E43319C6-7028-E09A-0838-6012CF70767C}"/>
                  </a:ext>
                </a:extLst>
              </p:cNvPr>
              <p:cNvSpPr/>
              <p:nvPr/>
            </p:nvSpPr>
            <p:spPr>
              <a:xfrm>
                <a:off x="1427019" y="6064300"/>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85BEF65E-BB7C-9727-6A8E-85C9329F1533}"/>
                  </a:ext>
                </a:extLst>
              </p:cNvPr>
              <p:cNvSpPr/>
              <p:nvPr/>
            </p:nvSpPr>
            <p:spPr>
              <a:xfrm>
                <a:off x="1427019" y="6673900"/>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a:extLst>
                  <a:ext uri="{FF2B5EF4-FFF2-40B4-BE49-F238E27FC236}">
                    <a16:creationId xmlns:a16="http://schemas.microsoft.com/office/drawing/2014/main" id="{AADA4927-94FD-D89A-3826-FDFF78A68D3E}"/>
                  </a:ext>
                </a:extLst>
              </p:cNvPr>
              <p:cNvSpPr/>
              <p:nvPr/>
            </p:nvSpPr>
            <p:spPr>
              <a:xfrm>
                <a:off x="1427019" y="7287358"/>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CF5BCC71-12C4-B512-6024-D5CC3507BAD2}"/>
                  </a:ext>
                </a:extLst>
              </p:cNvPr>
              <p:cNvSpPr/>
              <p:nvPr/>
            </p:nvSpPr>
            <p:spPr>
              <a:xfrm>
                <a:off x="1427019" y="7900817"/>
                <a:ext cx="608464" cy="608464"/>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mc:Choice xmlns:a14="http://schemas.microsoft.com/office/drawing/2010/main" Requires="a14">
            <p:sp>
              <p:nvSpPr>
                <p:cNvPr id="35" name="テキスト ボックス 34">
                  <a:extLst>
                    <a:ext uri="{FF2B5EF4-FFF2-40B4-BE49-F238E27FC236}">
                      <a16:creationId xmlns:a16="http://schemas.microsoft.com/office/drawing/2014/main" id="{B4F95C62-3B76-E843-AA10-B8C5DA5B85C7}"/>
                    </a:ext>
                  </a:extLst>
                </p:cNvPr>
                <p:cNvSpPr txBox="1"/>
                <p:nvPr/>
              </p:nvSpPr>
              <p:spPr>
                <a:xfrm>
                  <a:off x="692868" y="1835997"/>
                  <a:ext cx="627275" cy="3344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b="0" i="1" smtClean="0">
                                <a:latin typeface="Cambria Math" panose="02040503050406030204" pitchFamily="18" charset="0"/>
                              </a:rPr>
                              <m:t>𝑓</m:t>
                            </m:r>
                          </m:e>
                          <m:sub>
                            <m:r>
                              <a:rPr lang="en-US" altLang="ja-JP" b="0" i="1" smtClean="0">
                                <a:latin typeface="Cambria Math" panose="02040503050406030204" pitchFamily="18" charset="0"/>
                              </a:rPr>
                              <m:t>1</m:t>
                            </m:r>
                          </m:sub>
                        </m:sSub>
                      </m:oMath>
                    </m:oMathPara>
                  </a14:m>
                  <a:endParaRPr lang="ja-JP" altLang="en-US"/>
                </a:p>
              </p:txBody>
            </p:sp>
          </mc:Choice>
          <mc:Fallback>
            <p:sp>
              <p:nvSpPr>
                <p:cNvPr id="35" name="テキスト ボックス 34">
                  <a:extLst>
                    <a:ext uri="{FF2B5EF4-FFF2-40B4-BE49-F238E27FC236}">
                      <a16:creationId xmlns:a16="http://schemas.microsoft.com/office/drawing/2014/main" id="{B4F95C62-3B76-E843-AA10-B8C5DA5B85C7}"/>
                    </a:ext>
                  </a:extLst>
                </p:cNvPr>
                <p:cNvSpPr txBox="1">
                  <a:spLocks noRot="1" noChangeAspect="1" noMove="1" noResize="1" noEditPoints="1" noAdjustHandles="1" noChangeArrowheads="1" noChangeShapeType="1" noTextEdit="1"/>
                </p:cNvSpPr>
                <p:nvPr/>
              </p:nvSpPr>
              <p:spPr>
                <a:xfrm>
                  <a:off x="692868" y="1835997"/>
                  <a:ext cx="627275" cy="334470"/>
                </a:xfrm>
                <a:prstGeom prst="rect">
                  <a:avLst/>
                </a:prstGeom>
                <a:blipFill>
                  <a:blip r:embed="rId17"/>
                  <a:stretch>
                    <a:fillRect b="-967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6" name="テキスト ボックス 35">
                  <a:extLst>
                    <a:ext uri="{FF2B5EF4-FFF2-40B4-BE49-F238E27FC236}">
                      <a16:creationId xmlns:a16="http://schemas.microsoft.com/office/drawing/2014/main" id="{1721C756-5934-E80C-1BE3-2194DC2F4A82}"/>
                    </a:ext>
                  </a:extLst>
                </p:cNvPr>
                <p:cNvSpPr txBox="1"/>
                <p:nvPr/>
              </p:nvSpPr>
              <p:spPr>
                <a:xfrm>
                  <a:off x="681293" y="2831419"/>
                  <a:ext cx="627275" cy="3344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a:rPr lang="en-US" altLang="ja-JP" b="0" i="1" smtClean="0">
                                <a:latin typeface="Cambria Math" panose="02040503050406030204" pitchFamily="18" charset="0"/>
                              </a:rPr>
                              <m:t>𝑖</m:t>
                            </m:r>
                          </m:sub>
                        </m:sSub>
                      </m:oMath>
                    </m:oMathPara>
                  </a14:m>
                  <a:endParaRPr lang="ja-JP" altLang="en-US"/>
                </a:p>
              </p:txBody>
            </p:sp>
          </mc:Choice>
          <mc:Fallback>
            <p:sp>
              <p:nvSpPr>
                <p:cNvPr id="36" name="テキスト ボックス 35">
                  <a:extLst>
                    <a:ext uri="{FF2B5EF4-FFF2-40B4-BE49-F238E27FC236}">
                      <a16:creationId xmlns:a16="http://schemas.microsoft.com/office/drawing/2014/main" id="{1721C756-5934-E80C-1BE3-2194DC2F4A82}"/>
                    </a:ext>
                  </a:extLst>
                </p:cNvPr>
                <p:cNvSpPr txBox="1">
                  <a:spLocks noRot="1" noChangeAspect="1" noMove="1" noResize="1" noEditPoints="1" noAdjustHandles="1" noChangeArrowheads="1" noChangeShapeType="1" noTextEdit="1"/>
                </p:cNvSpPr>
                <p:nvPr/>
              </p:nvSpPr>
              <p:spPr>
                <a:xfrm>
                  <a:off x="681293" y="2831419"/>
                  <a:ext cx="627275" cy="334470"/>
                </a:xfrm>
                <a:prstGeom prst="rect">
                  <a:avLst/>
                </a:prstGeom>
                <a:blipFill>
                  <a:blip r:embed="rId18"/>
                  <a:stretch>
                    <a:fillRect b="-1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7" name="テキスト ボックス 36">
                  <a:extLst>
                    <a:ext uri="{FF2B5EF4-FFF2-40B4-BE49-F238E27FC236}">
                      <a16:creationId xmlns:a16="http://schemas.microsoft.com/office/drawing/2014/main" id="{9D979B31-542D-50A1-133E-FDD3A70DA153}"/>
                    </a:ext>
                  </a:extLst>
                </p:cNvPr>
                <p:cNvSpPr txBox="1"/>
                <p:nvPr/>
              </p:nvSpPr>
              <p:spPr>
                <a:xfrm>
                  <a:off x="715536" y="3861963"/>
                  <a:ext cx="627275" cy="33447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latin typeface="Cambria Math" panose="02040503050406030204" pitchFamily="18" charset="0"/>
                              </a:rPr>
                            </m:ctrlPr>
                          </m:sSubPr>
                          <m:e>
                            <m:r>
                              <a:rPr lang="en-US" altLang="ja-JP" i="1">
                                <a:latin typeface="Cambria Math" panose="02040503050406030204" pitchFamily="18" charset="0"/>
                              </a:rPr>
                              <m:t>𝑓</m:t>
                            </m:r>
                          </m:e>
                          <m:sub>
                            <m:r>
                              <a:rPr lang="en-US" altLang="ja-JP" b="0" i="1" smtClean="0">
                                <a:latin typeface="Cambria Math" panose="02040503050406030204" pitchFamily="18" charset="0"/>
                              </a:rPr>
                              <m:t>94</m:t>
                            </m:r>
                          </m:sub>
                        </m:sSub>
                      </m:oMath>
                    </m:oMathPara>
                  </a14:m>
                  <a:endParaRPr lang="ja-JP" altLang="en-US"/>
                </a:p>
              </p:txBody>
            </p:sp>
          </mc:Choice>
          <mc:Fallback>
            <p:sp>
              <p:nvSpPr>
                <p:cNvPr id="37" name="テキスト ボックス 36">
                  <a:extLst>
                    <a:ext uri="{FF2B5EF4-FFF2-40B4-BE49-F238E27FC236}">
                      <a16:creationId xmlns:a16="http://schemas.microsoft.com/office/drawing/2014/main" id="{9D979B31-542D-50A1-133E-FDD3A70DA153}"/>
                    </a:ext>
                  </a:extLst>
                </p:cNvPr>
                <p:cNvSpPr txBox="1">
                  <a:spLocks noRot="1" noChangeAspect="1" noMove="1" noResize="1" noEditPoints="1" noAdjustHandles="1" noChangeArrowheads="1" noChangeShapeType="1" noTextEdit="1"/>
                </p:cNvSpPr>
                <p:nvPr/>
              </p:nvSpPr>
              <p:spPr>
                <a:xfrm>
                  <a:off x="715536" y="3861963"/>
                  <a:ext cx="627275" cy="334470"/>
                </a:xfrm>
                <a:prstGeom prst="rect">
                  <a:avLst/>
                </a:prstGeom>
                <a:blipFill>
                  <a:blip r:embed="rId19"/>
                  <a:stretch>
                    <a:fillRect b="-1290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id="{787F94EB-4F0C-169D-71E1-0EC33E678A52}"/>
                    </a:ext>
                  </a:extLst>
                </p:cNvPr>
                <p:cNvSpPr txBox="1"/>
                <p:nvPr/>
              </p:nvSpPr>
              <p:spPr>
                <a:xfrm>
                  <a:off x="664692" y="2335169"/>
                  <a:ext cx="627275" cy="381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oMath>
                    </m:oMathPara>
                  </a14:m>
                  <a:endParaRPr lang="ja-JP" altLang="en-US"/>
                </a:p>
              </p:txBody>
            </p:sp>
          </mc:Choice>
          <mc:Fallback xmlns="">
            <p:sp>
              <p:nvSpPr>
                <p:cNvPr id="68" name="テキスト ボックス 67">
                  <a:extLst>
                    <a:ext uri="{FF2B5EF4-FFF2-40B4-BE49-F238E27FC236}">
                      <a16:creationId xmlns:a16="http://schemas.microsoft.com/office/drawing/2014/main" id="{FCE6E91C-A332-A387-F9CD-123E4D396464}"/>
                    </a:ext>
                  </a:extLst>
                </p:cNvPr>
                <p:cNvSpPr txBox="1">
                  <a:spLocks noRot="1" noChangeAspect="1" noMove="1" noResize="1" noEditPoints="1" noAdjustHandles="1" noChangeArrowheads="1" noChangeShapeType="1" noTextEdit="1"/>
                </p:cNvSpPr>
                <p:nvPr/>
              </p:nvSpPr>
              <p:spPr>
                <a:xfrm>
                  <a:off x="664692" y="2335169"/>
                  <a:ext cx="627275" cy="381195"/>
                </a:xfrm>
                <a:prstGeom prst="rect">
                  <a:avLst/>
                </a:prstGeom>
                <a:blipFill>
                  <a:blip r:embed="rId2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id="{AD1923CB-8E90-0708-6AE8-A7396E2A7DDB}"/>
                    </a:ext>
                  </a:extLst>
                </p:cNvPr>
                <p:cNvSpPr txBox="1"/>
                <p:nvPr/>
              </p:nvSpPr>
              <p:spPr>
                <a:xfrm>
                  <a:off x="664692" y="3330592"/>
                  <a:ext cx="627275" cy="381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latin typeface="Cambria Math" panose="02040503050406030204" pitchFamily="18" charset="0"/>
                            <a:ea typeface="Cambria Math" panose="02040503050406030204" pitchFamily="18" charset="0"/>
                          </a:rPr>
                          <m:t>⋮</m:t>
                        </m:r>
                      </m:oMath>
                    </m:oMathPara>
                  </a14:m>
                  <a:endParaRPr lang="ja-JP" altLang="en-US"/>
                </a:p>
              </p:txBody>
            </p:sp>
          </mc:Choice>
          <mc:Fallback xmlns="">
            <p:sp>
              <p:nvSpPr>
                <p:cNvPr id="70" name="テキスト ボックス 69">
                  <a:extLst>
                    <a:ext uri="{FF2B5EF4-FFF2-40B4-BE49-F238E27FC236}">
                      <a16:creationId xmlns:a16="http://schemas.microsoft.com/office/drawing/2014/main" id="{0868D593-3C75-4DB5-8F5E-0570525E3BFC}"/>
                    </a:ext>
                  </a:extLst>
                </p:cNvPr>
                <p:cNvSpPr txBox="1">
                  <a:spLocks noRot="1" noChangeAspect="1" noMove="1" noResize="1" noEditPoints="1" noAdjustHandles="1" noChangeArrowheads="1" noChangeShapeType="1" noTextEdit="1"/>
                </p:cNvSpPr>
                <p:nvPr/>
              </p:nvSpPr>
              <p:spPr>
                <a:xfrm>
                  <a:off x="664692" y="3330592"/>
                  <a:ext cx="627275" cy="381195"/>
                </a:xfrm>
                <a:prstGeom prst="rect">
                  <a:avLst/>
                </a:prstGeom>
                <a:blipFill>
                  <a:blip r:embed="rId21"/>
                  <a:stretch>
                    <a:fillRect/>
                  </a:stretch>
                </a:blipFill>
              </p:spPr>
              <p:txBody>
                <a:bodyPr/>
                <a:lstStyle/>
                <a:p>
                  <a:r>
                    <a:rPr lang="ja-JP" altLang="en-US">
                      <a:noFill/>
                    </a:rPr>
                    <a:t> </a:t>
                  </a:r>
                </a:p>
              </p:txBody>
            </p:sp>
          </mc:Fallback>
        </mc:AlternateContent>
      </p:grpSp>
      <mc:AlternateContent xmlns:mc="http://schemas.openxmlformats.org/markup-compatibility/2006">
        <mc:Choice xmlns:a14="http://schemas.microsoft.com/office/drawing/2010/main" Requires="a14">
          <p:sp>
            <p:nvSpPr>
              <p:cNvPr id="45" name="テキスト ボックス 44">
                <a:extLst>
                  <a:ext uri="{FF2B5EF4-FFF2-40B4-BE49-F238E27FC236}">
                    <a16:creationId xmlns:a16="http://schemas.microsoft.com/office/drawing/2014/main" id="{BBE8FEF3-F3D2-2AEA-551C-6AEF4BE4CAEC}"/>
                  </a:ext>
                </a:extLst>
              </p:cNvPr>
              <p:cNvSpPr txBox="1"/>
              <p:nvPr/>
            </p:nvSpPr>
            <p:spPr>
              <a:xfrm>
                <a:off x="409295" y="3103229"/>
                <a:ext cx="145252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rPr>
                        <m:t>𝑐𝑜𝑢𝑛𝑡𝑟𝑦</m:t>
                      </m:r>
                      <m:r>
                        <a:rPr lang="en-US" altLang="ja-JP" sz="1600" b="0" i="1" smtClean="0">
                          <a:latin typeface="Cambria Math" panose="02040503050406030204" pitchFamily="18" charset="0"/>
                        </a:rPr>
                        <m:t>: </m:t>
                      </m:r>
                      <m:r>
                        <a:rPr lang="en-US" altLang="ja-JP" sz="1600" b="0" i="1" smtClean="0">
                          <a:latin typeface="Cambria Math" panose="02040503050406030204" pitchFamily="18" charset="0"/>
                        </a:rPr>
                        <m:t>𝑐</m:t>
                      </m:r>
                    </m:oMath>
                  </m:oMathPara>
                </a14:m>
                <a:endParaRPr lang="ja-JP" altLang="en-US" sz="1600">
                  <a:latin typeface="Cambria" panose="02040503050406030204" pitchFamily="18" charset="0"/>
                </a:endParaRPr>
              </a:p>
            </p:txBody>
          </p:sp>
        </mc:Choice>
        <mc:Fallback>
          <p:sp>
            <p:nvSpPr>
              <p:cNvPr id="45" name="テキスト ボックス 44">
                <a:extLst>
                  <a:ext uri="{FF2B5EF4-FFF2-40B4-BE49-F238E27FC236}">
                    <a16:creationId xmlns:a16="http://schemas.microsoft.com/office/drawing/2014/main" id="{BBE8FEF3-F3D2-2AEA-551C-6AEF4BE4CAEC}"/>
                  </a:ext>
                </a:extLst>
              </p:cNvPr>
              <p:cNvSpPr txBox="1">
                <a:spLocks noRot="1" noChangeAspect="1" noMove="1" noResize="1" noEditPoints="1" noAdjustHandles="1" noChangeArrowheads="1" noChangeShapeType="1" noTextEdit="1"/>
              </p:cNvSpPr>
              <p:nvPr/>
            </p:nvSpPr>
            <p:spPr>
              <a:xfrm>
                <a:off x="409295" y="3103229"/>
                <a:ext cx="1452527" cy="338554"/>
              </a:xfrm>
              <a:prstGeom prst="rect">
                <a:avLst/>
              </a:prstGeom>
              <a:blipFill>
                <a:blip r:embed="rId22"/>
                <a:stretch>
                  <a:fillRect b="-1428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6" name="テキスト ボックス 45">
                <a:extLst>
                  <a:ext uri="{FF2B5EF4-FFF2-40B4-BE49-F238E27FC236}">
                    <a16:creationId xmlns:a16="http://schemas.microsoft.com/office/drawing/2014/main" id="{1D3B8719-ACC0-E5BF-8A16-7607261628EE}"/>
                  </a:ext>
                </a:extLst>
              </p:cNvPr>
              <p:cNvSpPr txBox="1"/>
              <p:nvPr/>
            </p:nvSpPr>
            <p:spPr>
              <a:xfrm>
                <a:off x="6214672" y="3103229"/>
                <a:ext cx="1452527"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1600" b="0" i="1" smtClean="0">
                          <a:latin typeface="Cambria Math" panose="02040503050406030204" pitchFamily="18" charset="0"/>
                        </a:rPr>
                        <m:t>𝑐𝑜𝑢𝑛𝑡𝑟𝑦</m:t>
                      </m:r>
                      <m:r>
                        <a:rPr lang="en-US" altLang="ja-JP" sz="1600" b="0" i="1" smtClean="0">
                          <a:latin typeface="Cambria Math" panose="02040503050406030204" pitchFamily="18" charset="0"/>
                        </a:rPr>
                        <m:t>: </m:t>
                      </m:r>
                      <m:r>
                        <a:rPr lang="en-US" altLang="ja-JP" sz="1600" b="0" i="1" smtClean="0">
                          <a:latin typeface="Cambria Math" panose="02040503050406030204" pitchFamily="18" charset="0"/>
                        </a:rPr>
                        <m:t>𝑐</m:t>
                      </m:r>
                    </m:oMath>
                  </m:oMathPara>
                </a14:m>
                <a:endParaRPr lang="ja-JP" altLang="en-US" sz="1600">
                  <a:latin typeface="Cambria" panose="02040503050406030204" pitchFamily="18" charset="0"/>
                </a:endParaRPr>
              </a:p>
            </p:txBody>
          </p:sp>
        </mc:Choice>
        <mc:Fallback>
          <p:sp>
            <p:nvSpPr>
              <p:cNvPr id="46" name="テキスト ボックス 45">
                <a:extLst>
                  <a:ext uri="{FF2B5EF4-FFF2-40B4-BE49-F238E27FC236}">
                    <a16:creationId xmlns:a16="http://schemas.microsoft.com/office/drawing/2014/main" id="{1D3B8719-ACC0-E5BF-8A16-7607261628EE}"/>
                  </a:ext>
                </a:extLst>
              </p:cNvPr>
              <p:cNvSpPr txBox="1">
                <a:spLocks noRot="1" noChangeAspect="1" noMove="1" noResize="1" noEditPoints="1" noAdjustHandles="1" noChangeArrowheads="1" noChangeShapeType="1" noTextEdit="1"/>
              </p:cNvSpPr>
              <p:nvPr/>
            </p:nvSpPr>
            <p:spPr>
              <a:xfrm>
                <a:off x="6214672" y="3103229"/>
                <a:ext cx="1452527" cy="338554"/>
              </a:xfrm>
              <a:prstGeom prst="rect">
                <a:avLst/>
              </a:prstGeom>
              <a:blipFill>
                <a:blip r:embed="rId23"/>
                <a:stretch>
                  <a:fillRect b="-14286"/>
                </a:stretch>
              </a:blipFill>
            </p:spPr>
            <p:txBody>
              <a:bodyPr/>
              <a:lstStyle/>
              <a:p>
                <a:r>
                  <a:rPr lang="ja-JP" altLang="en-US">
                    <a:noFill/>
                  </a:rPr>
                  <a:t> </a:t>
                </a:r>
              </a:p>
            </p:txBody>
          </p:sp>
        </mc:Fallback>
      </mc:AlternateContent>
      <p:sp>
        <p:nvSpPr>
          <p:cNvPr id="49" name="タイトル 1">
            <a:extLst>
              <a:ext uri="{FF2B5EF4-FFF2-40B4-BE49-F238E27FC236}">
                <a16:creationId xmlns:a16="http://schemas.microsoft.com/office/drawing/2014/main" id="{226B8A29-0BC7-9D24-153E-D94734DC0B2B}"/>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Calculating final demand vectors in each scenario</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68" name="グループ化 67">
            <a:extLst>
              <a:ext uri="{FF2B5EF4-FFF2-40B4-BE49-F238E27FC236}">
                <a16:creationId xmlns:a16="http://schemas.microsoft.com/office/drawing/2014/main" id="{98E19E94-3162-0CC5-8D03-9FD3F5501155}"/>
              </a:ext>
            </a:extLst>
          </p:cNvPr>
          <p:cNvGrpSpPr/>
          <p:nvPr/>
        </p:nvGrpSpPr>
        <p:grpSpPr>
          <a:xfrm>
            <a:off x="1470412" y="4550613"/>
            <a:ext cx="4474792" cy="1685533"/>
            <a:chOff x="1470412" y="3776330"/>
            <a:chExt cx="4474792" cy="1685533"/>
          </a:xfrm>
        </p:grpSpPr>
        <p:sp>
          <p:nvSpPr>
            <p:cNvPr id="16" name="角丸四角形 15">
              <a:extLst>
                <a:ext uri="{FF2B5EF4-FFF2-40B4-BE49-F238E27FC236}">
                  <a16:creationId xmlns:a16="http://schemas.microsoft.com/office/drawing/2014/main" id="{8E51F0A4-8AF2-973C-19FE-37979CF1E920}"/>
                </a:ext>
              </a:extLst>
            </p:cNvPr>
            <p:cNvSpPr/>
            <p:nvPr/>
          </p:nvSpPr>
          <p:spPr bwMode="auto">
            <a:xfrm>
              <a:off x="1470412" y="3776330"/>
              <a:ext cx="4351852" cy="1685533"/>
            </a:xfrm>
            <a:prstGeom prst="roundRect">
              <a:avLst>
                <a:gd name="adj" fmla="val 7026"/>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1600" b="0" i="0" u="none" strike="noStrike" cap="none" normalizeH="0" baseline="0">
                <a:ln>
                  <a:noFill/>
                </a:ln>
                <a:solidFill>
                  <a:schemeClr val="tx1"/>
                </a:solidFill>
                <a:effectLst/>
                <a:latin typeface="Cambria" panose="02040503050406030204" pitchFamily="18" charset="0"/>
                <a:ea typeface="ＭＳ Ｐゴシック" pitchFamily="-1" charset="-128"/>
                <a:cs typeface="ＭＳ Ｐゴシック" pitchFamily="-1" charset="-128"/>
              </a:endParaRPr>
            </a:p>
          </p:txBody>
        </p:sp>
        <mc:AlternateContent xmlns:mc="http://schemas.openxmlformats.org/markup-compatibility/2006">
          <mc:Choice xmlns:a14="http://schemas.microsoft.com/office/drawing/2010/main" Requires="a14">
            <p:sp>
              <p:nvSpPr>
                <p:cNvPr id="17" name="テキスト ボックス 16">
                  <a:extLst>
                    <a:ext uri="{FF2B5EF4-FFF2-40B4-BE49-F238E27FC236}">
                      <a16:creationId xmlns:a16="http://schemas.microsoft.com/office/drawing/2014/main" id="{DFD45AB3-082C-E3D3-CAE6-529142A29720}"/>
                    </a:ext>
                  </a:extLst>
                </p:cNvPr>
                <p:cNvSpPr txBox="1"/>
                <p:nvPr/>
              </p:nvSpPr>
              <p:spPr>
                <a:xfrm>
                  <a:off x="1504658" y="3850804"/>
                  <a:ext cx="911092" cy="339452"/>
                </a:xfrm>
                <a:prstGeom prst="rect">
                  <a:avLst/>
                </a:prstGeom>
                <a:noFill/>
              </p:spPr>
              <p:txBody>
                <a:bodyPr wrap="square">
                  <a:spAutoFit/>
                </a:bodyPr>
                <a:lstStyle/>
                <a:p>
                  <a14:m>
                    <m:oMath xmlns:m="http://schemas.openxmlformats.org/officeDocument/2006/math">
                      <m:sSubSup>
                        <m:sSubSupPr>
                          <m:ctrlPr>
                            <a:rPr lang="ja-JP" altLang="en-US" sz="1600" b="1" i="1">
                              <a:latin typeface="Cambria Math" panose="02040503050406030204" pitchFamily="18" charset="0"/>
                            </a:rPr>
                          </m:ctrlPr>
                        </m:sSubSupPr>
                        <m:e>
                          <m:r>
                            <a:rPr lang="en-US" altLang="ja-JP" sz="1600" b="1">
                              <a:latin typeface="Cambria Math" panose="02040503050406030204" pitchFamily="18" charset="0"/>
                            </a:rPr>
                            <m:t>𝐟</m:t>
                          </m:r>
                        </m:e>
                        <m:sub>
                          <m:r>
                            <a:rPr lang="en-US" altLang="ja-JP" sz="1600" i="1">
                              <a:latin typeface="Cambria Math" panose="02040503050406030204" pitchFamily="18" charset="0"/>
                            </a:rPr>
                            <m:t>𝑤𝑖𝑡h</m:t>
                          </m:r>
                        </m:sub>
                        <m:sup>
                          <m:r>
                            <a:rPr lang="ja-JP" altLang="en-US" sz="1600" i="1">
                              <a:latin typeface="Cambria Math" panose="02040503050406030204" pitchFamily="18" charset="0"/>
                            </a:rPr>
                            <m:t>𝑐</m:t>
                          </m:r>
                        </m:sup>
                      </m:sSubSup>
                    </m:oMath>
                  </a14:m>
                  <a:r>
                    <a:rPr lang="en-US" altLang="ja-JP" sz="1600" kern="100" dirty="0">
                      <a:latin typeface="Cambria" panose="02040503050406030204" pitchFamily="18" charset="0"/>
                      <a:ea typeface="游明朝" panose="02020400000000000000" pitchFamily="18" charset="-128"/>
                      <a:cs typeface="Times New Roman" panose="02020603050405020304" pitchFamily="18" charset="0"/>
                    </a:rPr>
                    <a:t>:</a:t>
                  </a:r>
                </a:p>
              </p:txBody>
            </p:sp>
          </mc:Choice>
          <mc:Fallback>
            <p:sp>
              <p:nvSpPr>
                <p:cNvPr id="17" name="テキスト ボックス 16">
                  <a:extLst>
                    <a:ext uri="{FF2B5EF4-FFF2-40B4-BE49-F238E27FC236}">
                      <a16:creationId xmlns:a16="http://schemas.microsoft.com/office/drawing/2014/main" id="{DFD45AB3-082C-E3D3-CAE6-529142A29720}"/>
                    </a:ext>
                  </a:extLst>
                </p:cNvPr>
                <p:cNvSpPr txBox="1">
                  <a:spLocks noRot="1" noChangeAspect="1" noMove="1" noResize="1" noEditPoints="1" noAdjustHandles="1" noChangeArrowheads="1" noChangeShapeType="1" noTextEdit="1"/>
                </p:cNvSpPr>
                <p:nvPr/>
              </p:nvSpPr>
              <p:spPr>
                <a:xfrm>
                  <a:off x="1504658" y="3850804"/>
                  <a:ext cx="911092" cy="339452"/>
                </a:xfrm>
                <a:prstGeom prst="rect">
                  <a:avLst/>
                </a:prstGeom>
                <a:blipFill>
                  <a:blip r:embed="rId24"/>
                  <a:stretch>
                    <a:fillRect t="-11111" b="-2222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7" name="テキスト ボックス 46">
                  <a:extLst>
                    <a:ext uri="{FF2B5EF4-FFF2-40B4-BE49-F238E27FC236}">
                      <a16:creationId xmlns:a16="http://schemas.microsoft.com/office/drawing/2014/main" id="{8DDF2BF5-B17D-AB96-4831-175200AC1046}"/>
                    </a:ext>
                  </a:extLst>
                </p:cNvPr>
                <p:cNvSpPr txBox="1"/>
                <p:nvPr/>
              </p:nvSpPr>
              <p:spPr>
                <a:xfrm>
                  <a:off x="1504658" y="4255446"/>
                  <a:ext cx="911092" cy="339452"/>
                </a:xfrm>
                <a:prstGeom prst="rect">
                  <a:avLst/>
                </a:prstGeom>
                <a:noFill/>
              </p:spPr>
              <p:txBody>
                <a:bodyPr wrap="square">
                  <a:spAutoFit/>
                </a:bodyPr>
                <a:lstStyle/>
                <a:p>
                  <a14:m>
                    <m:oMath xmlns:m="http://schemas.openxmlformats.org/officeDocument/2006/math">
                      <m:sSubSup>
                        <m:sSubSupPr>
                          <m:ctrlPr>
                            <a:rPr lang="ja-JP" altLang="en-US" sz="1600" i="1">
                              <a:latin typeface="Cambria Math" panose="02040503050406030204" pitchFamily="18" charset="0"/>
                            </a:rPr>
                          </m:ctrlPr>
                        </m:sSubSupPr>
                        <m:e>
                          <m:r>
                            <a:rPr lang="en-US" altLang="ja-JP" sz="1600" b="1">
                              <a:latin typeface="Cambria Math" panose="02040503050406030204" pitchFamily="18" charset="0"/>
                            </a:rPr>
                            <m:t>𝐝</m:t>
                          </m:r>
                        </m:e>
                        <m:sub>
                          <m:r>
                            <a:rPr lang="en-US" altLang="ja-JP" sz="1600" i="1">
                              <a:latin typeface="Cambria Math" panose="02040503050406030204" pitchFamily="18" charset="0"/>
                            </a:rPr>
                            <m:t>𝑤𝑖𝑡h</m:t>
                          </m:r>
                        </m:sub>
                        <m:sup>
                          <m:r>
                            <a:rPr lang="ja-JP" altLang="en-US" sz="1600" i="1">
                              <a:latin typeface="Cambria Math" panose="02040503050406030204" pitchFamily="18" charset="0"/>
                            </a:rPr>
                            <m:t>𝑐</m:t>
                          </m:r>
                        </m:sup>
                      </m:sSubSup>
                    </m:oMath>
                  </a14:m>
                  <a:r>
                    <a:rPr lang="en-US" altLang="ja-JP" sz="1600" dirty="0">
                      <a:solidFill>
                        <a:srgbClr val="000000"/>
                      </a:solidFill>
                      <a:latin typeface="Cambria" panose="02040503050406030204" pitchFamily="18" charset="0"/>
                      <a:ea typeface="游明朝" panose="02020400000000000000" pitchFamily="18" charset="-128"/>
                      <a:cs typeface="Times New Roman" panose="02020603050405020304" pitchFamily="18" charset="0"/>
                    </a:rPr>
                    <a:t>:</a:t>
                  </a:r>
                  <a:endParaRPr lang="ja-JP" altLang="en-US" sz="1600">
                    <a:latin typeface="Cambria" panose="02040503050406030204" pitchFamily="18" charset="0"/>
                  </a:endParaRPr>
                </a:p>
              </p:txBody>
            </p:sp>
          </mc:Choice>
          <mc:Fallback>
            <p:sp>
              <p:nvSpPr>
                <p:cNvPr id="47" name="テキスト ボックス 46">
                  <a:extLst>
                    <a:ext uri="{FF2B5EF4-FFF2-40B4-BE49-F238E27FC236}">
                      <a16:creationId xmlns:a16="http://schemas.microsoft.com/office/drawing/2014/main" id="{8DDF2BF5-B17D-AB96-4831-175200AC1046}"/>
                    </a:ext>
                  </a:extLst>
                </p:cNvPr>
                <p:cNvSpPr txBox="1">
                  <a:spLocks noRot="1" noChangeAspect="1" noMove="1" noResize="1" noEditPoints="1" noAdjustHandles="1" noChangeArrowheads="1" noChangeShapeType="1" noTextEdit="1"/>
                </p:cNvSpPr>
                <p:nvPr/>
              </p:nvSpPr>
              <p:spPr>
                <a:xfrm>
                  <a:off x="1504658" y="4255446"/>
                  <a:ext cx="911092" cy="339452"/>
                </a:xfrm>
                <a:prstGeom prst="rect">
                  <a:avLst/>
                </a:prstGeom>
                <a:blipFill>
                  <a:blip r:embed="rId25"/>
                  <a:stretch>
                    <a:fillRect t="-11111" b="-2222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8" name="テキスト ボックス 47">
                  <a:extLst>
                    <a:ext uri="{FF2B5EF4-FFF2-40B4-BE49-F238E27FC236}">
                      <a16:creationId xmlns:a16="http://schemas.microsoft.com/office/drawing/2014/main" id="{DEB336F4-DF7D-21B1-10C4-BB919D645D4C}"/>
                    </a:ext>
                  </a:extLst>
                </p:cNvPr>
                <p:cNvSpPr txBox="1"/>
                <p:nvPr/>
              </p:nvSpPr>
              <p:spPr>
                <a:xfrm>
                  <a:off x="1504658" y="4792422"/>
                  <a:ext cx="911092" cy="339452"/>
                </a:xfrm>
                <a:prstGeom prst="rect">
                  <a:avLst/>
                </a:prstGeom>
                <a:noFill/>
              </p:spPr>
              <p:txBody>
                <a:bodyPr wrap="square">
                  <a:spAutoFit/>
                </a:bodyPr>
                <a:lstStyle/>
                <a:p>
                  <a14:m>
                    <m:oMath xmlns:m="http://schemas.openxmlformats.org/officeDocument/2006/math">
                      <m:sSubSup>
                        <m:sSubSupPr>
                          <m:ctrlPr>
                            <a:rPr lang="ja-JP" altLang="en-US" sz="1600" i="1" smtClean="0">
                              <a:latin typeface="Cambria Math" panose="02040503050406030204" pitchFamily="18" charset="0"/>
                            </a:rPr>
                          </m:ctrlPr>
                        </m:sSubSupPr>
                        <m:e>
                          <m:r>
                            <a:rPr lang="en-US" altLang="ja-JP" sz="1600" b="0" i="1" smtClean="0">
                              <a:latin typeface="Cambria Math" panose="02040503050406030204" pitchFamily="18" charset="0"/>
                            </a:rPr>
                            <m:t>𝑛</m:t>
                          </m:r>
                        </m:e>
                        <m:sub>
                          <m:r>
                            <a:rPr lang="en-US" altLang="ja-JP" sz="1600" i="1">
                              <a:latin typeface="Cambria Math" panose="02040503050406030204" pitchFamily="18" charset="0"/>
                            </a:rPr>
                            <m:t>𝑤𝑖𝑡h</m:t>
                          </m:r>
                        </m:sub>
                        <m:sup>
                          <m:r>
                            <a:rPr lang="ja-JP" altLang="en-US" sz="1600" i="1">
                              <a:latin typeface="Cambria Math" panose="02040503050406030204" pitchFamily="18" charset="0"/>
                            </a:rPr>
                            <m:t>𝑐</m:t>
                          </m:r>
                        </m:sup>
                      </m:sSubSup>
                    </m:oMath>
                  </a14:m>
                  <a:r>
                    <a:rPr lang="en-US" altLang="ja-JP" sz="1600" dirty="0">
                      <a:solidFill>
                        <a:srgbClr val="000000"/>
                      </a:solidFill>
                      <a:latin typeface="Cambria" panose="02040503050406030204" pitchFamily="18" charset="0"/>
                      <a:ea typeface="游明朝" panose="02020400000000000000" pitchFamily="18" charset="-128"/>
                      <a:cs typeface="Times New Roman" panose="02020603050405020304" pitchFamily="18" charset="0"/>
                    </a:rPr>
                    <a:t>:</a:t>
                  </a:r>
                  <a:endParaRPr lang="ja-JP" altLang="en-US" sz="1600">
                    <a:latin typeface="Cambria" panose="02040503050406030204" pitchFamily="18" charset="0"/>
                  </a:endParaRPr>
                </a:p>
              </p:txBody>
            </p:sp>
          </mc:Choice>
          <mc:Fallback>
            <p:sp>
              <p:nvSpPr>
                <p:cNvPr id="48" name="テキスト ボックス 47">
                  <a:extLst>
                    <a:ext uri="{FF2B5EF4-FFF2-40B4-BE49-F238E27FC236}">
                      <a16:creationId xmlns:a16="http://schemas.microsoft.com/office/drawing/2014/main" id="{DEB336F4-DF7D-21B1-10C4-BB919D645D4C}"/>
                    </a:ext>
                  </a:extLst>
                </p:cNvPr>
                <p:cNvSpPr txBox="1">
                  <a:spLocks noRot="1" noChangeAspect="1" noMove="1" noResize="1" noEditPoints="1" noAdjustHandles="1" noChangeArrowheads="1" noChangeShapeType="1" noTextEdit="1"/>
                </p:cNvSpPr>
                <p:nvPr/>
              </p:nvSpPr>
              <p:spPr>
                <a:xfrm>
                  <a:off x="1504658" y="4792422"/>
                  <a:ext cx="911092" cy="339452"/>
                </a:xfrm>
                <a:prstGeom prst="rect">
                  <a:avLst/>
                </a:prstGeom>
                <a:blipFill>
                  <a:blip r:embed="rId26"/>
                  <a:stretch>
                    <a:fillRect t="-10714" b="-17857"/>
                  </a:stretch>
                </a:blipFill>
              </p:spPr>
              <p:txBody>
                <a:bodyPr/>
                <a:lstStyle/>
                <a:p>
                  <a:r>
                    <a:rPr lang="ja-JP" altLang="en-US">
                      <a:noFill/>
                    </a:rPr>
                    <a:t> </a:t>
                  </a:r>
                </a:p>
              </p:txBody>
            </p:sp>
          </mc:Fallback>
        </mc:AlternateContent>
        <p:sp>
          <p:nvSpPr>
            <p:cNvPr id="2" name="テキスト ボックス 1">
              <a:extLst>
                <a:ext uri="{FF2B5EF4-FFF2-40B4-BE49-F238E27FC236}">
                  <a16:creationId xmlns:a16="http://schemas.microsoft.com/office/drawing/2014/main" id="{63F1E433-01C5-988D-435E-498AE87E0C86}"/>
                </a:ext>
              </a:extLst>
            </p:cNvPr>
            <p:cNvSpPr txBox="1"/>
            <p:nvPr/>
          </p:nvSpPr>
          <p:spPr>
            <a:xfrm>
              <a:off x="1960204" y="3867565"/>
              <a:ext cx="3869558" cy="338554"/>
            </a:xfrm>
            <a:prstGeom prst="rect">
              <a:avLst/>
            </a:prstGeom>
            <a:noFill/>
          </p:spPr>
          <p:txBody>
            <a:bodyPr wrap="square">
              <a:spAutoFit/>
            </a:bodyPr>
            <a:lstStyle/>
            <a:p>
              <a:r>
                <a:rPr lang="en-US" altLang="ja-JP" sz="1600" i="1" kern="100" dirty="0">
                  <a:latin typeface="Arial" panose="020B0604020202020204" pitchFamily="34" charset="0"/>
                  <a:ea typeface="游明朝" panose="02020400000000000000" pitchFamily="18" charset="-128"/>
                  <a:cs typeface="Arial" panose="020B0604020202020204" pitchFamily="34" charset="0"/>
                </a:rPr>
                <a:t>“observable” </a:t>
              </a:r>
              <a:r>
                <a:rPr lang="en-US" altLang="ja-JP" sz="1600" kern="100" dirty="0">
                  <a:latin typeface="Arial" panose="020B0604020202020204" pitchFamily="34" charset="0"/>
                  <a:ea typeface="游明朝" panose="02020400000000000000" pitchFamily="18" charset="-128"/>
                  <a:cs typeface="Arial" panose="020B0604020202020204" pitchFamily="34" charset="0"/>
                </a:rPr>
                <a:t>final demand column vector </a:t>
              </a:r>
            </a:p>
          </p:txBody>
        </p:sp>
        <p:sp>
          <p:nvSpPr>
            <p:cNvPr id="3" name="テキスト ボックス 2">
              <a:extLst>
                <a:ext uri="{FF2B5EF4-FFF2-40B4-BE49-F238E27FC236}">
                  <a16:creationId xmlns:a16="http://schemas.microsoft.com/office/drawing/2014/main" id="{8FEFF5F1-B130-B260-C96F-5405F333867D}"/>
                </a:ext>
              </a:extLst>
            </p:cNvPr>
            <p:cNvSpPr txBox="1"/>
            <p:nvPr/>
          </p:nvSpPr>
          <p:spPr>
            <a:xfrm>
              <a:off x="2075646" y="4261971"/>
              <a:ext cx="3869558" cy="584775"/>
            </a:xfrm>
            <a:prstGeom prst="rect">
              <a:avLst/>
            </a:prstGeom>
            <a:noFill/>
          </p:spPr>
          <p:txBody>
            <a:bodyPr wrap="square">
              <a:spAutoFit/>
            </a:bodyPr>
            <a:lstStyle/>
            <a:p>
              <a:r>
                <a:rPr lang="en-US" altLang="ja-JP" sz="1600" kern="100" dirty="0">
                  <a:latin typeface="Arial" panose="020B0604020202020204" pitchFamily="34" charset="0"/>
                  <a:ea typeface="游明朝" panose="02020400000000000000" pitchFamily="18" charset="-128"/>
                  <a:cs typeface="Arial" panose="020B0604020202020204" pitchFamily="34" charset="0"/>
                </a:rPr>
                <a:t>per capita commodity consumption for foreign visitors in 2020 </a:t>
              </a:r>
              <a:endParaRPr lang="ja-JP" altLang="en-US" sz="1600">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B74CE979-F82B-CB0B-6862-9C9139573633}"/>
                </a:ext>
              </a:extLst>
            </p:cNvPr>
            <p:cNvSpPr txBox="1"/>
            <p:nvPr/>
          </p:nvSpPr>
          <p:spPr>
            <a:xfrm>
              <a:off x="2075646" y="4846746"/>
              <a:ext cx="3869558" cy="584775"/>
            </a:xfrm>
            <a:prstGeom prst="rect">
              <a:avLst/>
            </a:prstGeom>
            <a:noFill/>
          </p:spPr>
          <p:txBody>
            <a:bodyPr wrap="square">
              <a:spAutoFit/>
            </a:bodyPr>
            <a:lstStyle/>
            <a:p>
              <a:r>
                <a:rPr lang="en-US" altLang="ja-JP" sz="1600" kern="100" dirty="0">
                  <a:latin typeface="Arial" panose="020B0604020202020204" pitchFamily="34" charset="0"/>
                  <a:ea typeface="游明朝" panose="02020400000000000000" pitchFamily="18" charset="-128"/>
                  <a:cs typeface="Arial" panose="020B0604020202020204" pitchFamily="34" charset="0"/>
                </a:rPr>
                <a:t>the number foreign visitors to Japan in 2020</a:t>
              </a:r>
              <a:endParaRPr lang="ja-JP" altLang="en-US" sz="1600">
                <a:latin typeface="Arial" panose="020B0604020202020204" pitchFamily="34" charset="0"/>
                <a:cs typeface="Arial" panose="020B0604020202020204" pitchFamily="34" charset="0"/>
              </a:endParaRPr>
            </a:p>
          </p:txBody>
        </p:sp>
      </p:grpSp>
      <p:grpSp>
        <p:nvGrpSpPr>
          <p:cNvPr id="65" name="グループ化 64">
            <a:extLst>
              <a:ext uri="{FF2B5EF4-FFF2-40B4-BE49-F238E27FC236}">
                <a16:creationId xmlns:a16="http://schemas.microsoft.com/office/drawing/2014/main" id="{C5407981-B9F3-3412-AAC6-5CB798B34B3A}"/>
              </a:ext>
            </a:extLst>
          </p:cNvPr>
          <p:cNvGrpSpPr/>
          <p:nvPr/>
        </p:nvGrpSpPr>
        <p:grpSpPr>
          <a:xfrm>
            <a:off x="7184707" y="4611725"/>
            <a:ext cx="4710014" cy="1580717"/>
            <a:chOff x="1504658" y="6974854"/>
            <a:chExt cx="4710014" cy="1580717"/>
          </a:xfrm>
        </p:grpSpPr>
        <mc:AlternateContent xmlns:mc="http://schemas.openxmlformats.org/markup-compatibility/2006">
          <mc:Choice xmlns:a14="http://schemas.microsoft.com/office/drawing/2010/main" Requires="a14">
            <p:sp>
              <p:nvSpPr>
                <p:cNvPr id="59" name="テキスト ボックス 58">
                  <a:extLst>
                    <a:ext uri="{FF2B5EF4-FFF2-40B4-BE49-F238E27FC236}">
                      <a16:creationId xmlns:a16="http://schemas.microsoft.com/office/drawing/2014/main" id="{CC1E7564-D42E-9192-4434-1E8F5F0D28F7}"/>
                    </a:ext>
                  </a:extLst>
                </p:cNvPr>
                <p:cNvSpPr txBox="1"/>
                <p:nvPr/>
              </p:nvSpPr>
              <p:spPr>
                <a:xfrm>
                  <a:off x="1504658" y="6974854"/>
                  <a:ext cx="911092" cy="339452"/>
                </a:xfrm>
                <a:prstGeom prst="rect">
                  <a:avLst/>
                </a:prstGeom>
                <a:noFill/>
              </p:spPr>
              <p:txBody>
                <a:bodyPr wrap="square">
                  <a:spAutoFit/>
                </a:bodyPr>
                <a:lstStyle/>
                <a:p>
                  <a14:m>
                    <m:oMath xmlns:m="http://schemas.openxmlformats.org/officeDocument/2006/math">
                      <m:sSubSup>
                        <m:sSubSupPr>
                          <m:ctrlPr>
                            <a:rPr lang="ja-JP" altLang="en-US" sz="1600" b="1" i="1" smtClean="0">
                              <a:latin typeface="Cambria Math" panose="02040503050406030204" pitchFamily="18" charset="0"/>
                            </a:rPr>
                          </m:ctrlPr>
                        </m:sSubSupPr>
                        <m:e>
                          <m:r>
                            <a:rPr lang="en-US" altLang="ja-JP" sz="1600" b="1">
                              <a:latin typeface="Cambria Math" panose="02040503050406030204" pitchFamily="18" charset="0"/>
                            </a:rPr>
                            <m:t>𝐟</m:t>
                          </m:r>
                        </m:e>
                        <m:sub>
                          <m:r>
                            <a:rPr lang="en-US" altLang="ja-JP" sz="1600" b="0" i="1" smtClean="0">
                              <a:latin typeface="Cambria Math" panose="02040503050406030204" pitchFamily="18" charset="0"/>
                            </a:rPr>
                            <m:t>𝑛𝑜𝑛</m:t>
                          </m:r>
                        </m:sub>
                        <m:sup>
                          <m:r>
                            <a:rPr lang="ja-JP" altLang="en-US" sz="1600" i="1">
                              <a:latin typeface="Cambria Math" panose="02040503050406030204" pitchFamily="18" charset="0"/>
                            </a:rPr>
                            <m:t>𝑐</m:t>
                          </m:r>
                        </m:sup>
                      </m:sSubSup>
                    </m:oMath>
                  </a14:m>
                  <a:r>
                    <a:rPr lang="en-US" altLang="ja-JP" sz="1600" kern="100" dirty="0">
                      <a:latin typeface="Cambria" panose="02040503050406030204" pitchFamily="18" charset="0"/>
                      <a:ea typeface="游明朝" panose="02020400000000000000" pitchFamily="18" charset="-128"/>
                      <a:cs typeface="Times New Roman" panose="02020603050405020304" pitchFamily="18" charset="0"/>
                    </a:rPr>
                    <a:t>:</a:t>
                  </a:r>
                </a:p>
              </p:txBody>
            </p:sp>
          </mc:Choice>
          <mc:Fallback>
            <p:sp>
              <p:nvSpPr>
                <p:cNvPr id="59" name="テキスト ボックス 58">
                  <a:extLst>
                    <a:ext uri="{FF2B5EF4-FFF2-40B4-BE49-F238E27FC236}">
                      <a16:creationId xmlns:a16="http://schemas.microsoft.com/office/drawing/2014/main" id="{CC1E7564-D42E-9192-4434-1E8F5F0D28F7}"/>
                    </a:ext>
                  </a:extLst>
                </p:cNvPr>
                <p:cNvSpPr txBox="1">
                  <a:spLocks noRot="1" noChangeAspect="1" noMove="1" noResize="1" noEditPoints="1" noAdjustHandles="1" noChangeArrowheads="1" noChangeShapeType="1" noTextEdit="1"/>
                </p:cNvSpPr>
                <p:nvPr/>
              </p:nvSpPr>
              <p:spPr>
                <a:xfrm>
                  <a:off x="1504658" y="6974854"/>
                  <a:ext cx="911092" cy="339452"/>
                </a:xfrm>
                <a:prstGeom prst="rect">
                  <a:avLst/>
                </a:prstGeom>
                <a:blipFill>
                  <a:blip r:embed="rId27"/>
                  <a:stretch>
                    <a:fillRect t="-7407" b="-2592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0" name="テキスト ボックス 59">
                  <a:extLst>
                    <a:ext uri="{FF2B5EF4-FFF2-40B4-BE49-F238E27FC236}">
                      <a16:creationId xmlns:a16="http://schemas.microsoft.com/office/drawing/2014/main" id="{47BEAAA4-A7D8-4468-8FBD-94B950FEC49D}"/>
                    </a:ext>
                  </a:extLst>
                </p:cNvPr>
                <p:cNvSpPr txBox="1"/>
                <p:nvPr/>
              </p:nvSpPr>
              <p:spPr>
                <a:xfrm>
                  <a:off x="1504658" y="7379496"/>
                  <a:ext cx="911092" cy="339452"/>
                </a:xfrm>
                <a:prstGeom prst="rect">
                  <a:avLst/>
                </a:prstGeom>
                <a:noFill/>
              </p:spPr>
              <p:txBody>
                <a:bodyPr wrap="square">
                  <a:spAutoFit/>
                </a:bodyPr>
                <a:lstStyle/>
                <a:p>
                  <a14:m>
                    <m:oMath xmlns:m="http://schemas.openxmlformats.org/officeDocument/2006/math">
                      <m:sSubSup>
                        <m:sSubSupPr>
                          <m:ctrlPr>
                            <a:rPr lang="ja-JP" altLang="en-US" sz="1600" i="1" smtClean="0">
                              <a:latin typeface="Cambria Math" panose="02040503050406030204" pitchFamily="18" charset="0"/>
                            </a:rPr>
                          </m:ctrlPr>
                        </m:sSubSupPr>
                        <m:e>
                          <m:r>
                            <a:rPr lang="en-US" altLang="ja-JP" sz="1600" b="1">
                              <a:latin typeface="Cambria Math" panose="02040503050406030204" pitchFamily="18" charset="0"/>
                            </a:rPr>
                            <m:t>𝐝</m:t>
                          </m:r>
                        </m:e>
                        <m:sub>
                          <m:r>
                            <a:rPr lang="en-US" altLang="ja-JP" sz="1600" b="0" i="1" smtClean="0">
                              <a:latin typeface="Cambria Math" panose="02040503050406030204" pitchFamily="18" charset="0"/>
                            </a:rPr>
                            <m:t>𝑛𝑜𝑛</m:t>
                          </m:r>
                        </m:sub>
                        <m:sup>
                          <m:r>
                            <a:rPr lang="ja-JP" altLang="en-US" sz="1600" i="1">
                              <a:latin typeface="Cambria Math" panose="02040503050406030204" pitchFamily="18" charset="0"/>
                            </a:rPr>
                            <m:t>𝑐</m:t>
                          </m:r>
                        </m:sup>
                      </m:sSubSup>
                    </m:oMath>
                  </a14:m>
                  <a:r>
                    <a:rPr lang="en-US" altLang="ja-JP" sz="1600" dirty="0">
                      <a:solidFill>
                        <a:srgbClr val="000000"/>
                      </a:solidFill>
                      <a:latin typeface="Cambria" panose="02040503050406030204" pitchFamily="18" charset="0"/>
                      <a:ea typeface="游明朝" panose="02020400000000000000" pitchFamily="18" charset="-128"/>
                      <a:cs typeface="Times New Roman" panose="02020603050405020304" pitchFamily="18" charset="0"/>
                    </a:rPr>
                    <a:t>:</a:t>
                  </a:r>
                  <a:endParaRPr lang="ja-JP" altLang="en-US" sz="1600">
                    <a:latin typeface="Cambria" panose="02040503050406030204" pitchFamily="18" charset="0"/>
                  </a:endParaRPr>
                </a:p>
              </p:txBody>
            </p:sp>
          </mc:Choice>
          <mc:Fallback>
            <p:sp>
              <p:nvSpPr>
                <p:cNvPr id="60" name="テキスト ボックス 59">
                  <a:extLst>
                    <a:ext uri="{FF2B5EF4-FFF2-40B4-BE49-F238E27FC236}">
                      <a16:creationId xmlns:a16="http://schemas.microsoft.com/office/drawing/2014/main" id="{47BEAAA4-A7D8-4468-8FBD-94B950FEC49D}"/>
                    </a:ext>
                  </a:extLst>
                </p:cNvPr>
                <p:cNvSpPr txBox="1">
                  <a:spLocks noRot="1" noChangeAspect="1" noMove="1" noResize="1" noEditPoints="1" noAdjustHandles="1" noChangeArrowheads="1" noChangeShapeType="1" noTextEdit="1"/>
                </p:cNvSpPr>
                <p:nvPr/>
              </p:nvSpPr>
              <p:spPr>
                <a:xfrm>
                  <a:off x="1504658" y="7379496"/>
                  <a:ext cx="911092" cy="339452"/>
                </a:xfrm>
                <a:prstGeom prst="rect">
                  <a:avLst/>
                </a:prstGeom>
                <a:blipFill>
                  <a:blip r:embed="rId28"/>
                  <a:stretch>
                    <a:fillRect t="-7407" b="-2592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1" name="テキスト ボックス 60">
                  <a:extLst>
                    <a:ext uri="{FF2B5EF4-FFF2-40B4-BE49-F238E27FC236}">
                      <a16:creationId xmlns:a16="http://schemas.microsoft.com/office/drawing/2014/main" id="{E6777E97-2384-0891-8250-CD80B0CF42CD}"/>
                    </a:ext>
                  </a:extLst>
                </p:cNvPr>
                <p:cNvSpPr txBox="1"/>
                <p:nvPr/>
              </p:nvSpPr>
              <p:spPr>
                <a:xfrm>
                  <a:off x="1504658" y="7916472"/>
                  <a:ext cx="911092" cy="339452"/>
                </a:xfrm>
                <a:prstGeom prst="rect">
                  <a:avLst/>
                </a:prstGeom>
                <a:noFill/>
              </p:spPr>
              <p:txBody>
                <a:bodyPr wrap="square">
                  <a:spAutoFit/>
                </a:bodyPr>
                <a:lstStyle/>
                <a:p>
                  <a14:m>
                    <m:oMath xmlns:m="http://schemas.openxmlformats.org/officeDocument/2006/math">
                      <m:sSubSup>
                        <m:sSubSupPr>
                          <m:ctrlPr>
                            <a:rPr lang="ja-JP" altLang="en-US" sz="1600" i="1" smtClean="0">
                              <a:solidFill>
                                <a:srgbClr val="C00000"/>
                              </a:solidFill>
                              <a:latin typeface="Cambria Math" panose="02040503050406030204" pitchFamily="18" charset="0"/>
                            </a:rPr>
                          </m:ctrlPr>
                        </m:sSubSupPr>
                        <m:e>
                          <m:r>
                            <a:rPr lang="en-US" altLang="ja-JP" sz="1600" b="0" i="1" smtClean="0">
                              <a:solidFill>
                                <a:srgbClr val="C00000"/>
                              </a:solidFill>
                              <a:latin typeface="Cambria Math" panose="02040503050406030204" pitchFamily="18" charset="0"/>
                            </a:rPr>
                            <m:t>𝑛</m:t>
                          </m:r>
                        </m:e>
                        <m:sub>
                          <m:r>
                            <a:rPr lang="en-US" altLang="ja-JP" sz="1600" b="0" i="1" smtClean="0">
                              <a:solidFill>
                                <a:srgbClr val="C00000"/>
                              </a:solidFill>
                              <a:latin typeface="Cambria Math" panose="02040503050406030204" pitchFamily="18" charset="0"/>
                            </a:rPr>
                            <m:t>𝑛𝑜𝑛</m:t>
                          </m:r>
                        </m:sub>
                        <m:sup>
                          <m:r>
                            <a:rPr lang="ja-JP" altLang="en-US" sz="1600" i="1">
                              <a:solidFill>
                                <a:srgbClr val="C00000"/>
                              </a:solidFill>
                              <a:latin typeface="Cambria Math" panose="02040503050406030204" pitchFamily="18" charset="0"/>
                            </a:rPr>
                            <m:t>𝑐</m:t>
                          </m:r>
                        </m:sup>
                      </m:sSubSup>
                    </m:oMath>
                  </a14:m>
                  <a:r>
                    <a:rPr lang="en-US" altLang="ja-JP" sz="1600" dirty="0">
                      <a:solidFill>
                        <a:srgbClr val="C00000"/>
                      </a:solidFill>
                      <a:latin typeface="Cambria" panose="02040503050406030204" pitchFamily="18" charset="0"/>
                      <a:ea typeface="游明朝" panose="02020400000000000000" pitchFamily="18" charset="-128"/>
                      <a:cs typeface="Times New Roman" panose="02020603050405020304" pitchFamily="18" charset="0"/>
                    </a:rPr>
                    <a:t>:</a:t>
                  </a:r>
                  <a:endParaRPr lang="ja-JP" altLang="en-US" sz="1600">
                    <a:solidFill>
                      <a:srgbClr val="C00000"/>
                    </a:solidFill>
                    <a:latin typeface="Cambria" panose="02040503050406030204" pitchFamily="18" charset="0"/>
                  </a:endParaRPr>
                </a:p>
              </p:txBody>
            </p:sp>
          </mc:Choice>
          <mc:Fallback>
            <p:sp>
              <p:nvSpPr>
                <p:cNvPr id="61" name="テキスト ボックス 60">
                  <a:extLst>
                    <a:ext uri="{FF2B5EF4-FFF2-40B4-BE49-F238E27FC236}">
                      <a16:creationId xmlns:a16="http://schemas.microsoft.com/office/drawing/2014/main" id="{E6777E97-2384-0891-8250-CD80B0CF42CD}"/>
                    </a:ext>
                  </a:extLst>
                </p:cNvPr>
                <p:cNvSpPr txBox="1">
                  <a:spLocks noRot="1" noChangeAspect="1" noMove="1" noResize="1" noEditPoints="1" noAdjustHandles="1" noChangeArrowheads="1" noChangeShapeType="1" noTextEdit="1"/>
                </p:cNvSpPr>
                <p:nvPr/>
              </p:nvSpPr>
              <p:spPr>
                <a:xfrm>
                  <a:off x="1504658" y="7916472"/>
                  <a:ext cx="911092" cy="339452"/>
                </a:xfrm>
                <a:prstGeom prst="rect">
                  <a:avLst/>
                </a:prstGeom>
                <a:blipFill>
                  <a:blip r:embed="rId29"/>
                  <a:stretch>
                    <a:fillRect t="-7143" b="-21429"/>
                  </a:stretch>
                </a:blipFill>
              </p:spPr>
              <p:txBody>
                <a:bodyPr/>
                <a:lstStyle/>
                <a:p>
                  <a:r>
                    <a:rPr lang="ja-JP" altLang="en-US">
                      <a:noFill/>
                    </a:rPr>
                    <a:t> </a:t>
                  </a:r>
                </a:p>
              </p:txBody>
            </p:sp>
          </mc:Fallback>
        </mc:AlternateContent>
        <p:sp>
          <p:nvSpPr>
            <p:cNvPr id="62" name="テキスト ボックス 61">
              <a:extLst>
                <a:ext uri="{FF2B5EF4-FFF2-40B4-BE49-F238E27FC236}">
                  <a16:creationId xmlns:a16="http://schemas.microsoft.com/office/drawing/2014/main" id="{B73C9D18-A3CC-C321-3808-88BBF6A67FC7}"/>
                </a:ext>
              </a:extLst>
            </p:cNvPr>
            <p:cNvSpPr txBox="1"/>
            <p:nvPr/>
          </p:nvSpPr>
          <p:spPr>
            <a:xfrm>
              <a:off x="1960204" y="6991615"/>
              <a:ext cx="4254468" cy="338554"/>
            </a:xfrm>
            <a:prstGeom prst="rect">
              <a:avLst/>
            </a:prstGeom>
            <a:noFill/>
          </p:spPr>
          <p:txBody>
            <a:bodyPr wrap="square">
              <a:spAutoFit/>
            </a:bodyPr>
            <a:lstStyle/>
            <a:p>
              <a:r>
                <a:rPr lang="en-US" altLang="ja-JP" sz="1600" i="1" kern="100" dirty="0">
                  <a:latin typeface="Arial" panose="020B0604020202020204" pitchFamily="34" charset="0"/>
                  <a:ea typeface="游明朝" panose="02020400000000000000" pitchFamily="18" charset="-128"/>
                  <a:cs typeface="Arial" panose="020B0604020202020204" pitchFamily="34" charset="0"/>
                </a:rPr>
                <a:t>“unobservable” </a:t>
              </a:r>
              <a:r>
                <a:rPr lang="en-US" altLang="ja-JP" sz="1600" kern="100" dirty="0">
                  <a:latin typeface="Arial" panose="020B0604020202020204" pitchFamily="34" charset="0"/>
                  <a:ea typeface="游明朝" panose="02020400000000000000" pitchFamily="18" charset="-128"/>
                  <a:cs typeface="Arial" panose="020B0604020202020204" pitchFamily="34" charset="0"/>
                </a:rPr>
                <a:t>final demand column vector </a:t>
              </a:r>
            </a:p>
          </p:txBody>
        </p:sp>
        <p:sp>
          <p:nvSpPr>
            <p:cNvPr id="63" name="テキスト ボックス 62">
              <a:extLst>
                <a:ext uri="{FF2B5EF4-FFF2-40B4-BE49-F238E27FC236}">
                  <a16:creationId xmlns:a16="http://schemas.microsoft.com/office/drawing/2014/main" id="{CA000A2D-6AAB-1751-3608-07C97CAC2610}"/>
                </a:ext>
              </a:extLst>
            </p:cNvPr>
            <p:cNvSpPr txBox="1"/>
            <p:nvPr/>
          </p:nvSpPr>
          <p:spPr>
            <a:xfrm>
              <a:off x="2075646" y="7386021"/>
              <a:ext cx="3869558" cy="584775"/>
            </a:xfrm>
            <a:prstGeom prst="rect">
              <a:avLst/>
            </a:prstGeom>
            <a:noFill/>
          </p:spPr>
          <p:txBody>
            <a:bodyPr wrap="square">
              <a:spAutoFit/>
            </a:bodyPr>
            <a:lstStyle/>
            <a:p>
              <a:r>
                <a:rPr lang="en-US" altLang="ja-JP" sz="1600" kern="100" dirty="0">
                  <a:latin typeface="Arial" panose="020B0604020202020204" pitchFamily="34" charset="0"/>
                  <a:ea typeface="游明朝" panose="02020400000000000000" pitchFamily="18" charset="-128"/>
                  <a:cs typeface="Arial" panose="020B0604020202020204" pitchFamily="34" charset="0"/>
                </a:rPr>
                <a:t>per capita commodity consumption for foreign visitors in 2019 </a:t>
              </a:r>
              <a:endParaRPr lang="ja-JP" altLang="en-US" sz="1600">
                <a:latin typeface="Arial" panose="020B0604020202020204" pitchFamily="34" charset="0"/>
                <a:cs typeface="Arial" panose="020B0604020202020204" pitchFamily="34" charset="0"/>
              </a:endParaRPr>
            </a:p>
          </p:txBody>
        </p:sp>
        <p:sp>
          <p:nvSpPr>
            <p:cNvPr id="64" name="テキスト ボックス 63">
              <a:extLst>
                <a:ext uri="{FF2B5EF4-FFF2-40B4-BE49-F238E27FC236}">
                  <a16:creationId xmlns:a16="http://schemas.microsoft.com/office/drawing/2014/main" id="{01CB1FBF-D8E5-5CB1-3349-8E8887DA18E3}"/>
                </a:ext>
              </a:extLst>
            </p:cNvPr>
            <p:cNvSpPr txBox="1"/>
            <p:nvPr/>
          </p:nvSpPr>
          <p:spPr>
            <a:xfrm>
              <a:off x="2075646" y="7970796"/>
              <a:ext cx="3869558" cy="584775"/>
            </a:xfrm>
            <a:prstGeom prst="rect">
              <a:avLst/>
            </a:prstGeom>
            <a:noFill/>
          </p:spPr>
          <p:txBody>
            <a:bodyPr wrap="square">
              <a:spAutoFit/>
            </a:bodyPr>
            <a:lstStyle/>
            <a:p>
              <a:r>
                <a:rPr lang="en-US" altLang="ja-JP" sz="1600" kern="100" dirty="0">
                  <a:solidFill>
                    <a:srgbClr val="C00000"/>
                  </a:solidFill>
                  <a:latin typeface="Arial" panose="020B0604020202020204" pitchFamily="34" charset="0"/>
                  <a:ea typeface="游明朝" panose="02020400000000000000" pitchFamily="18" charset="-128"/>
                  <a:cs typeface="Arial" panose="020B0604020202020204" pitchFamily="34" charset="0"/>
                </a:rPr>
                <a:t>the estimated number foreign visitors to Japan in 2020</a:t>
              </a:r>
              <a:endParaRPr lang="ja-JP" altLang="en-US" sz="1600">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67" name="テキスト ボックス 66">
                <a:extLst>
                  <a:ext uri="{FF2B5EF4-FFF2-40B4-BE49-F238E27FC236}">
                    <a16:creationId xmlns:a16="http://schemas.microsoft.com/office/drawing/2014/main" id="{EAFE476C-C9C1-94D6-3EAF-B63592F5CBE8}"/>
                  </a:ext>
                </a:extLst>
              </p:cNvPr>
              <p:cNvSpPr txBox="1"/>
              <p:nvPr/>
            </p:nvSpPr>
            <p:spPr>
              <a:xfrm>
                <a:off x="378812" y="917258"/>
                <a:ext cx="11421880" cy="1387816"/>
              </a:xfrm>
              <a:prstGeom prst="rect">
                <a:avLst/>
              </a:prstGeom>
              <a:noFill/>
            </p:spPr>
            <p:txBody>
              <a:bodyPr wrap="square">
                <a:spAutoFit/>
              </a:bodyPr>
              <a:lstStyle/>
              <a:p>
                <a:pPr algn="just"/>
                <a:r>
                  <a:rPr lang="en" altLang="ja-JP" sz="2800" dirty="0">
                    <a:latin typeface="Arial" panose="020B0604020202020204" pitchFamily="34" charset="0"/>
                    <a:cs typeface="Arial" panose="020B0604020202020204" pitchFamily="34" charset="0"/>
                  </a:rPr>
                  <a:t>To construct the final demand vectors, we multiplied the </a:t>
                </a:r>
                <a:r>
                  <a:rPr lang="en" altLang="ja-JP" sz="2800" b="1" dirty="0">
                    <a:latin typeface="Arial" panose="020B0604020202020204" pitchFamily="34" charset="0"/>
                    <a:cs typeface="Arial" panose="020B0604020202020204" pitchFamily="34" charset="0"/>
                  </a:rPr>
                  <a:t>per capita tourism expenditure</a:t>
                </a:r>
                <a:r>
                  <a:rPr lang="en" altLang="ja-JP" sz="2800" dirty="0">
                    <a:latin typeface="Arial" panose="020B0604020202020204" pitchFamily="34" charset="0"/>
                    <a:cs typeface="Arial" panose="020B0604020202020204" pitchFamily="34" charset="0"/>
                  </a:rPr>
                  <a:t> by nationality and commodity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b="1">
                            <a:latin typeface="Cambria Math" panose="02040503050406030204" pitchFamily="18" charset="0"/>
                          </a:rPr>
                          <m:t>𝐝</m:t>
                        </m:r>
                      </m:e>
                      <m:sub>
                        <m:r>
                          <a:rPr lang="en-US" altLang="ja-JP" sz="2800" i="1">
                            <a:latin typeface="Cambria Math" panose="02040503050406030204" pitchFamily="18" charset="0"/>
                          </a:rPr>
                          <m:t>𝑤𝑖𝑡h</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b="1">
                            <a:latin typeface="Cambria Math" panose="02040503050406030204" pitchFamily="18" charset="0"/>
                          </a:rPr>
                          <m:t>𝐝</m:t>
                        </m:r>
                      </m:e>
                      <m:sub>
                        <m:r>
                          <a:rPr lang="en-US" altLang="ja-JP" sz="2800" b="0" i="1" smtClean="0">
                            <a:latin typeface="Cambria Math" panose="02040503050406030204" pitchFamily="18" charset="0"/>
                          </a:rPr>
                          <m:t>𝑛𝑜𝑛</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with the </a:t>
                </a:r>
                <a:r>
                  <a:rPr lang="en" altLang="ja-JP" sz="2800" b="1" dirty="0">
                    <a:latin typeface="Arial" panose="020B0604020202020204" pitchFamily="34" charset="0"/>
                    <a:cs typeface="Arial" panose="020B0604020202020204" pitchFamily="34" charset="0"/>
                  </a:rPr>
                  <a:t>number of inbound tourists</a:t>
                </a:r>
                <a:r>
                  <a:rPr lang="en" altLang="ja-JP" sz="2800" dirty="0">
                    <a:latin typeface="Arial" panose="020B0604020202020204" pitchFamily="34" charset="0"/>
                    <a:cs typeface="Arial" panose="020B0604020202020204" pitchFamily="34" charset="0"/>
                  </a:rPr>
                  <a:t> by nationality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i="1">
                            <a:latin typeface="Cambria Math" panose="02040503050406030204" pitchFamily="18" charset="0"/>
                          </a:rPr>
                          <m:t>𝑛</m:t>
                        </m:r>
                      </m:e>
                      <m:sub>
                        <m:r>
                          <a:rPr lang="en-US" altLang="ja-JP" sz="2800" i="1">
                            <a:latin typeface="Cambria Math" panose="02040503050406030204" pitchFamily="18" charset="0"/>
                          </a:rPr>
                          <m:t>𝑤𝑖𝑡h</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i="1">
                            <a:latin typeface="Cambria Math" panose="02040503050406030204" pitchFamily="18" charset="0"/>
                          </a:rPr>
                          <m:t>𝑛</m:t>
                        </m:r>
                      </m:e>
                      <m:sub>
                        <m:r>
                          <a:rPr lang="en-US" altLang="ja-JP" sz="2800" b="0" i="1" smtClean="0">
                            <a:latin typeface="Cambria Math" panose="02040503050406030204" pitchFamily="18" charset="0"/>
                          </a:rPr>
                          <m:t>𝑛𝑜𝑛</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as follows: </a:t>
                </a:r>
                <a:endParaRPr lang="ja-JP" altLang="en-US" sz="2800">
                  <a:latin typeface="Arial" panose="020B0604020202020204" pitchFamily="34" charset="0"/>
                  <a:cs typeface="Arial" panose="020B0604020202020204" pitchFamily="34" charset="0"/>
                </a:endParaRPr>
              </a:p>
            </p:txBody>
          </p:sp>
        </mc:Choice>
        <mc:Fallback>
          <p:sp>
            <p:nvSpPr>
              <p:cNvPr id="67" name="テキスト ボックス 66">
                <a:extLst>
                  <a:ext uri="{FF2B5EF4-FFF2-40B4-BE49-F238E27FC236}">
                    <a16:creationId xmlns:a16="http://schemas.microsoft.com/office/drawing/2014/main" id="{EAFE476C-C9C1-94D6-3EAF-B63592F5CBE8}"/>
                  </a:ext>
                </a:extLst>
              </p:cNvPr>
              <p:cNvSpPr txBox="1">
                <a:spLocks noRot="1" noChangeAspect="1" noMove="1" noResize="1" noEditPoints="1" noAdjustHandles="1" noChangeArrowheads="1" noChangeShapeType="1" noTextEdit="1"/>
              </p:cNvSpPr>
              <p:nvPr/>
            </p:nvSpPr>
            <p:spPr>
              <a:xfrm>
                <a:off x="378812" y="917258"/>
                <a:ext cx="11421880" cy="1387816"/>
              </a:xfrm>
              <a:prstGeom prst="rect">
                <a:avLst/>
              </a:prstGeom>
              <a:blipFill>
                <a:blip r:embed="rId30"/>
                <a:stretch>
                  <a:fillRect l="-1110" t="-4545" r="-1110" b="-10000"/>
                </a:stretch>
              </a:blipFill>
            </p:spPr>
            <p:txBody>
              <a:bodyPr/>
              <a:lstStyle/>
              <a:p>
                <a:r>
                  <a:rPr lang="ja-JP" altLang="en-US">
                    <a:noFill/>
                  </a:rPr>
                  <a:t> </a:t>
                </a:r>
              </a:p>
            </p:txBody>
          </p:sp>
        </mc:Fallback>
      </mc:AlternateContent>
      <p:pic>
        <p:nvPicPr>
          <p:cNvPr id="69" name="図 68" descr="図形&#10;&#10;AI 生成コンテンツは誤りを含む可能性があります。">
            <a:extLst>
              <a:ext uri="{FF2B5EF4-FFF2-40B4-BE49-F238E27FC236}">
                <a16:creationId xmlns:a16="http://schemas.microsoft.com/office/drawing/2014/main" id="{296D1DF9-668A-5DCB-EE4F-BAE29347AF45}"/>
              </a:ext>
            </a:extLst>
          </p:cNvPr>
          <p:cNvPicPr>
            <a:picLocks noChangeAspect="1"/>
          </p:cNvPicPr>
          <p:nvPr/>
        </p:nvPicPr>
        <p:blipFill>
          <a:blip r:embed="rId31"/>
          <a:stretch>
            <a:fillRect/>
          </a:stretch>
        </p:blipFill>
        <p:spPr>
          <a:xfrm flipH="1">
            <a:off x="5119287" y="2508695"/>
            <a:ext cx="825917" cy="828127"/>
          </a:xfrm>
          <a:prstGeom prst="rect">
            <a:avLst/>
          </a:prstGeom>
        </p:spPr>
      </p:pic>
      <p:pic>
        <p:nvPicPr>
          <p:cNvPr id="70" name="図 69" descr="図形&#10;&#10;AI 生成コンテンツは誤りを含む可能性があります。">
            <a:extLst>
              <a:ext uri="{FF2B5EF4-FFF2-40B4-BE49-F238E27FC236}">
                <a16:creationId xmlns:a16="http://schemas.microsoft.com/office/drawing/2014/main" id="{A3C0D6B2-9E4D-064A-FDAC-F2BCAD4F53E2}"/>
              </a:ext>
            </a:extLst>
          </p:cNvPr>
          <p:cNvPicPr>
            <a:picLocks noChangeAspect="1"/>
          </p:cNvPicPr>
          <p:nvPr/>
        </p:nvPicPr>
        <p:blipFill>
          <a:blip r:embed="rId31">
            <a:duotone>
              <a:schemeClr val="accent1">
                <a:shade val="45000"/>
                <a:satMod val="135000"/>
              </a:schemeClr>
              <a:prstClr val="white"/>
            </a:duotone>
          </a:blip>
          <a:stretch>
            <a:fillRect/>
          </a:stretch>
        </p:blipFill>
        <p:spPr>
          <a:xfrm flipH="1">
            <a:off x="10971564" y="2508694"/>
            <a:ext cx="825917" cy="828127"/>
          </a:xfrm>
          <a:prstGeom prst="rect">
            <a:avLst/>
          </a:prstGeom>
        </p:spPr>
      </p:pic>
    </p:spTree>
    <p:extLst>
      <p:ext uri="{BB962C8B-B14F-4D97-AF65-F5344CB8AC3E}">
        <p14:creationId xmlns:p14="http://schemas.microsoft.com/office/powerpoint/2010/main" val="800875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69A86-565B-5C43-3395-404E875E7F80}"/>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表 3">
                <a:extLst>
                  <a:ext uri="{FF2B5EF4-FFF2-40B4-BE49-F238E27FC236}">
                    <a16:creationId xmlns:a16="http://schemas.microsoft.com/office/drawing/2014/main" id="{DE5F8B55-F2AA-4CDE-B9DD-9F4A6AC3C2B9}"/>
                  </a:ext>
                </a:extLst>
              </p:cNvPr>
              <p:cNvGraphicFramePr>
                <a:graphicFrameLocks noGrp="1"/>
              </p:cNvGraphicFramePr>
              <p:nvPr/>
            </p:nvGraphicFramePr>
            <p:xfrm>
              <a:off x="8343358" y="3106251"/>
              <a:ext cx="2901852" cy="2913214"/>
            </p:xfrm>
            <a:graphic>
              <a:graphicData uri="http://schemas.openxmlformats.org/drawingml/2006/table">
                <a:tbl>
                  <a:tblPr firstRow="1" bandRow="1">
                    <a:tableStyleId>{5C22544A-7EE6-4342-B048-85BDC9FD1C3A}</a:tableStyleId>
                  </a:tblPr>
                  <a:tblGrid>
                    <a:gridCol w="299052">
                      <a:extLst>
                        <a:ext uri="{9D8B030D-6E8A-4147-A177-3AD203B41FA5}">
                          <a16:colId xmlns:a16="http://schemas.microsoft.com/office/drawing/2014/main" val="3379142890"/>
                        </a:ext>
                      </a:extLst>
                    </a:gridCol>
                    <a:gridCol w="867600">
                      <a:extLst>
                        <a:ext uri="{9D8B030D-6E8A-4147-A177-3AD203B41FA5}">
                          <a16:colId xmlns:a16="http://schemas.microsoft.com/office/drawing/2014/main" val="1157687281"/>
                        </a:ext>
                      </a:extLst>
                    </a:gridCol>
                    <a:gridCol w="867600">
                      <a:extLst>
                        <a:ext uri="{9D8B030D-6E8A-4147-A177-3AD203B41FA5}">
                          <a16:colId xmlns:a16="http://schemas.microsoft.com/office/drawing/2014/main" val="1039557962"/>
                        </a:ext>
                      </a:extLst>
                    </a:gridCol>
                    <a:gridCol w="867600">
                      <a:extLst>
                        <a:ext uri="{9D8B030D-6E8A-4147-A177-3AD203B41FA5}">
                          <a16:colId xmlns:a16="http://schemas.microsoft.com/office/drawing/2014/main" val="837168377"/>
                        </a:ext>
                      </a:extLst>
                    </a:gridCol>
                  </a:tblGrid>
                  <a:tr h="309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700" b="0">
                            <a:solidFill>
                              <a:schemeClr val="tx1"/>
                            </a:solidFill>
                          </a:endParaRPr>
                        </a:p>
                      </a:txBody>
                      <a:tcPr marL="51335" marR="51335" marT="25667" marB="25667" anchor="ctr">
                        <a:lnL w="12700" cap="flat" cmpd="sng" algn="ctr">
                          <a:noFill/>
                          <a:prstDash val="solid"/>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56142889"/>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rowSpan="3" gridSpan="3">
                      <a:txBody>
                        <a:bodyPr/>
                        <a:lstStyle/>
                        <a:p>
                          <a:pPr algn="ctr"/>
                          <a:r>
                            <a:rPr kumimoji="1" lang="en-US" altLang="ja-JP" sz="2300" b="0" dirty="0">
                              <a:solidFill>
                                <a:schemeClr val="tx1"/>
                              </a:solidFill>
                              <a:latin typeface="Arial" panose="020B0604020202020204" pitchFamily="34" charset="0"/>
                              <a:cs typeface="Arial" panose="020B0604020202020204" pitchFamily="34" charset="0"/>
                            </a:rPr>
                            <a:t>Input coefficient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300" b="0" dirty="0">
                              <a:solidFill>
                                <a:schemeClr val="tx1"/>
                              </a:solidFill>
                              <a:effectLst/>
                              <a:ea typeface="游明朝" panose="02020400000000000000" pitchFamily="18" charset="-128"/>
                              <a:cs typeface="Times New Roman" panose="02020603050405020304" pitchFamily="18" charset="0"/>
                            </a:rPr>
                            <a:t>(</a:t>
                          </a:r>
                          <a14:m>
                            <m:oMath xmlns:m="http://schemas.openxmlformats.org/officeDocument/2006/math">
                              <m:r>
                                <a:rPr lang="en-US" altLang="ja-JP" sz="2300" b="1" i="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𝐀</m:t>
                              </m:r>
                            </m:oMath>
                          </a14:m>
                          <a:r>
                            <a:rPr kumimoji="1" lang="en-US" altLang="ja-JP" sz="2300" b="0" dirty="0">
                              <a:solidFill>
                                <a:schemeClr val="tx1"/>
                              </a:solidFill>
                            </a:rPr>
                            <a:t>)</a:t>
                          </a:r>
                          <a:endParaRPr kumimoji="1" lang="ja-JP" altLang="en-US" sz="23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4311245"/>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859538"/>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9584997"/>
                      </a:ext>
                    </a:extLst>
                  </a:tr>
                </a:tbl>
              </a:graphicData>
            </a:graphic>
          </p:graphicFrame>
        </mc:Choice>
        <mc:Fallback>
          <p:graphicFrame>
            <p:nvGraphicFramePr>
              <p:cNvPr id="4" name="表 3">
                <a:extLst>
                  <a:ext uri="{FF2B5EF4-FFF2-40B4-BE49-F238E27FC236}">
                    <a16:creationId xmlns:a16="http://schemas.microsoft.com/office/drawing/2014/main" id="{DE5F8B55-F2AA-4CDE-B9DD-9F4A6AC3C2B9}"/>
                  </a:ext>
                </a:extLst>
              </p:cNvPr>
              <p:cNvGraphicFramePr>
                <a:graphicFrameLocks noGrp="1"/>
              </p:cNvGraphicFramePr>
              <p:nvPr/>
            </p:nvGraphicFramePr>
            <p:xfrm>
              <a:off x="8343358" y="3106251"/>
              <a:ext cx="2901852" cy="2913214"/>
            </p:xfrm>
            <a:graphic>
              <a:graphicData uri="http://schemas.openxmlformats.org/drawingml/2006/table">
                <a:tbl>
                  <a:tblPr firstRow="1" bandRow="1">
                    <a:tableStyleId>{5C22544A-7EE6-4342-B048-85BDC9FD1C3A}</a:tableStyleId>
                  </a:tblPr>
                  <a:tblGrid>
                    <a:gridCol w="299052">
                      <a:extLst>
                        <a:ext uri="{9D8B030D-6E8A-4147-A177-3AD203B41FA5}">
                          <a16:colId xmlns:a16="http://schemas.microsoft.com/office/drawing/2014/main" val="3379142890"/>
                        </a:ext>
                      </a:extLst>
                    </a:gridCol>
                    <a:gridCol w="867600">
                      <a:extLst>
                        <a:ext uri="{9D8B030D-6E8A-4147-A177-3AD203B41FA5}">
                          <a16:colId xmlns:a16="http://schemas.microsoft.com/office/drawing/2014/main" val="1157687281"/>
                        </a:ext>
                      </a:extLst>
                    </a:gridCol>
                    <a:gridCol w="867600">
                      <a:extLst>
                        <a:ext uri="{9D8B030D-6E8A-4147-A177-3AD203B41FA5}">
                          <a16:colId xmlns:a16="http://schemas.microsoft.com/office/drawing/2014/main" val="1039557962"/>
                        </a:ext>
                      </a:extLst>
                    </a:gridCol>
                    <a:gridCol w="867600">
                      <a:extLst>
                        <a:ext uri="{9D8B030D-6E8A-4147-A177-3AD203B41FA5}">
                          <a16:colId xmlns:a16="http://schemas.microsoft.com/office/drawing/2014/main" val="837168377"/>
                        </a:ext>
                      </a:extLst>
                    </a:gridCol>
                  </a:tblGrid>
                  <a:tr h="31041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700" b="0">
                            <a:solidFill>
                              <a:schemeClr val="tx1"/>
                            </a:solidFill>
                          </a:endParaRPr>
                        </a:p>
                      </a:txBody>
                      <a:tcPr marL="51335" marR="51335" marT="25667" marB="25667" anchor="ctr">
                        <a:lnL w="12700" cap="flat" cmpd="sng" algn="ctr">
                          <a:noFill/>
                          <a:prstDash val="solid"/>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56142889"/>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rowSpan="3" gridSpan="3">
                      <a:txBody>
                        <a:bodyPr/>
                        <a:lstStyle/>
                        <a:p>
                          <a:endParaRPr lang="ja-JP"/>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136" t="-13171" r="-485" b="-976"/>
                          </a:stretch>
                        </a:blip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4311245"/>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859538"/>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9584997"/>
                      </a:ext>
                    </a:extLst>
                  </a:tr>
                </a:tbl>
              </a:graphicData>
            </a:graphic>
          </p:graphicFrame>
        </mc:Fallback>
      </mc:AlternateContent>
      <p:sp>
        <p:nvSpPr>
          <p:cNvPr id="5" name="テキスト ボックス 4">
            <a:extLst>
              <a:ext uri="{FF2B5EF4-FFF2-40B4-BE49-F238E27FC236}">
                <a16:creationId xmlns:a16="http://schemas.microsoft.com/office/drawing/2014/main" id="{DAD971E1-3D51-1514-B050-896D28E851F1}"/>
              </a:ext>
            </a:extLst>
          </p:cNvPr>
          <p:cNvSpPr txBox="1"/>
          <p:nvPr/>
        </p:nvSpPr>
        <p:spPr>
          <a:xfrm>
            <a:off x="507808" y="942322"/>
            <a:ext cx="4284133" cy="400110"/>
          </a:xfrm>
          <a:prstGeom prst="rect">
            <a:avLst/>
          </a:prstGeom>
          <a:noFill/>
        </p:spPr>
        <p:txBody>
          <a:bodyPr wrap="square">
            <a:spAutoFit/>
          </a:bodyPr>
          <a:lstStyle/>
          <a:p>
            <a:r>
              <a:rPr lang="en-US" altLang="ja-JP" sz="2000" dirty="0">
                <a:latin typeface="Arial" panose="020B0604020202020204" pitchFamily="34" charset="0"/>
                <a:ea typeface="ＭＳ Ｐゴシック" panose="020B0600070205080204" pitchFamily="50" charset="-128"/>
              </a:rPr>
              <a:t>Miyazawa and </a:t>
            </a:r>
            <a:r>
              <a:rPr lang="en-US" altLang="ja-JP" sz="2000" dirty="0" err="1">
                <a:latin typeface="Arial" panose="020B0604020202020204" pitchFamily="34" charset="0"/>
                <a:ea typeface="ＭＳ Ｐゴシック" panose="020B0600070205080204" pitchFamily="50" charset="-128"/>
              </a:rPr>
              <a:t>Masegi</a:t>
            </a:r>
            <a:r>
              <a:rPr lang="en-US" altLang="ja-JP" sz="2000" dirty="0">
                <a:latin typeface="Arial" panose="020B0604020202020204" pitchFamily="34" charset="0"/>
                <a:ea typeface="ＭＳ Ｐゴシック" panose="020B0600070205080204" pitchFamily="50" charset="-128"/>
              </a:rPr>
              <a:t> (1963)</a:t>
            </a:r>
          </a:p>
        </p:txBody>
      </p:sp>
      <p:sp>
        <p:nvSpPr>
          <p:cNvPr id="6" name="テキスト ボックス 5">
            <a:extLst>
              <a:ext uri="{FF2B5EF4-FFF2-40B4-BE49-F238E27FC236}">
                <a16:creationId xmlns:a16="http://schemas.microsoft.com/office/drawing/2014/main" id="{32277F25-CDCA-F0A7-B46B-C0751186F399}"/>
              </a:ext>
            </a:extLst>
          </p:cNvPr>
          <p:cNvSpPr txBox="1"/>
          <p:nvPr/>
        </p:nvSpPr>
        <p:spPr>
          <a:xfrm>
            <a:off x="112475" y="1309001"/>
            <a:ext cx="12079525" cy="707886"/>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Developed a consumption-endogenized input-output model (Leontief-Miyazawa model) that treats the income →</a:t>
            </a:r>
            <a:r>
              <a:rPr lang="en-US" altLang="ja-JP" sz="2000" dirty="0">
                <a:latin typeface="Arial" panose="020B0604020202020204" pitchFamily="34" charset="0"/>
                <a:cs typeface="Arial" panose="020B0604020202020204" pitchFamily="34" charset="0"/>
              </a:rPr>
              <a:t> </a:t>
            </a:r>
            <a:r>
              <a:rPr lang="en" altLang="ja-JP" sz="2000" dirty="0">
                <a:latin typeface="Arial" panose="020B0604020202020204" pitchFamily="34" charset="0"/>
                <a:cs typeface="Arial" panose="020B0604020202020204" pitchFamily="34" charset="0"/>
              </a:rPr>
              <a:t>household → consumption cycle as an endlessly propagating economic activity.</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 name="直線コネクタ 7">
            <a:extLst>
              <a:ext uri="{FF2B5EF4-FFF2-40B4-BE49-F238E27FC236}">
                <a16:creationId xmlns:a16="http://schemas.microsoft.com/office/drawing/2014/main" id="{E0335498-9E82-75E4-ECAB-0B410F1F908A}"/>
              </a:ext>
            </a:extLst>
          </p:cNvPr>
          <p:cNvCxnSpPr/>
          <p:nvPr/>
        </p:nvCxnSpPr>
        <p:spPr bwMode="auto">
          <a:xfrm>
            <a:off x="195682" y="942322"/>
            <a:ext cx="117904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直線コネクタ 8">
            <a:extLst>
              <a:ext uri="{FF2B5EF4-FFF2-40B4-BE49-F238E27FC236}">
                <a16:creationId xmlns:a16="http://schemas.microsoft.com/office/drawing/2014/main" id="{C8A85751-FD22-8957-7596-B24F4AEA8978}"/>
              </a:ext>
            </a:extLst>
          </p:cNvPr>
          <p:cNvCxnSpPr/>
          <p:nvPr/>
        </p:nvCxnSpPr>
        <p:spPr bwMode="auto">
          <a:xfrm>
            <a:off x="195682" y="1342432"/>
            <a:ext cx="117904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直線コネクタ 9">
            <a:extLst>
              <a:ext uri="{FF2B5EF4-FFF2-40B4-BE49-F238E27FC236}">
                <a16:creationId xmlns:a16="http://schemas.microsoft.com/office/drawing/2014/main" id="{CF8AE85D-6B48-E713-7B67-D1ABB149E580}"/>
              </a:ext>
            </a:extLst>
          </p:cNvPr>
          <p:cNvCxnSpPr/>
          <p:nvPr/>
        </p:nvCxnSpPr>
        <p:spPr bwMode="auto">
          <a:xfrm>
            <a:off x="195682" y="2016887"/>
            <a:ext cx="117904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1" name="グラフィックス 10" descr="ドキュメント 単色塗りつぶし">
            <a:extLst>
              <a:ext uri="{FF2B5EF4-FFF2-40B4-BE49-F238E27FC236}">
                <a16:creationId xmlns:a16="http://schemas.microsoft.com/office/drawing/2014/main" id="{7E7DF1A7-DE16-58BA-EF64-C1CC99987A14}"/>
              </a:ext>
            </a:extLst>
          </p:cNvPr>
          <p:cNvPicPr/>
          <p:nvPr/>
        </p:nvPicPr>
        <p:blipFill>
          <a:blip r:embed="rId4">
            <a:extLst>
              <a:ext uri="{96DAC541-7B7A-43D3-8B79-37D633B846F1}">
                <asvg:svgBlip xmlns:asvg="http://schemas.microsoft.com/office/drawing/2016/SVG/main" r:embed="rId5"/>
              </a:ext>
            </a:extLst>
          </a:blip>
          <a:stretch>
            <a:fillRect/>
          </a:stretch>
        </p:blipFill>
        <p:spPr>
          <a:xfrm>
            <a:off x="226153" y="955246"/>
            <a:ext cx="386087" cy="386087"/>
          </a:xfrm>
          <a:prstGeom prst="rect">
            <a:avLst/>
          </a:prstGeom>
        </p:spPr>
      </p:pic>
      <p:sp>
        <p:nvSpPr>
          <p:cNvPr id="12" name="テキスト ボックス 76">
            <a:extLst>
              <a:ext uri="{FF2B5EF4-FFF2-40B4-BE49-F238E27FC236}">
                <a16:creationId xmlns:a16="http://schemas.microsoft.com/office/drawing/2014/main" id="{C8B499C7-2608-2ABF-6970-E2CD87A7FB74}"/>
              </a:ext>
            </a:extLst>
          </p:cNvPr>
          <p:cNvSpPr txBox="1"/>
          <p:nvPr/>
        </p:nvSpPr>
        <p:spPr>
          <a:xfrm>
            <a:off x="6023090" y="2413036"/>
            <a:ext cx="768391" cy="52322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chemeClr val="tx1"/>
                </a:solidFill>
              </a:rPr>
              <a:t>(4)</a:t>
            </a:r>
            <a:endParaRPr lang="ja-JP" altLang="en-US" sz="2800">
              <a:solidFill>
                <a:schemeClr val="tx1"/>
              </a:solidFill>
            </a:endParaRPr>
          </a:p>
        </p:txBody>
      </p:sp>
      <mc:AlternateContent xmlns:mc="http://schemas.openxmlformats.org/markup-compatibility/2006">
        <mc:Choice xmlns:a14="http://schemas.microsoft.com/office/drawing/2010/main" Requires="a14">
          <p:sp>
            <p:nvSpPr>
              <p:cNvPr id="15" name="テキスト ボックス 14">
                <a:extLst>
                  <a:ext uri="{FF2B5EF4-FFF2-40B4-BE49-F238E27FC236}">
                    <a16:creationId xmlns:a16="http://schemas.microsoft.com/office/drawing/2014/main" id="{366BDD3A-131B-063A-287B-3C99661DE359}"/>
                  </a:ext>
                </a:extLst>
              </p:cNvPr>
              <p:cNvSpPr txBox="1"/>
              <p:nvPr/>
            </p:nvSpPr>
            <p:spPr>
              <a:xfrm>
                <a:off x="419413" y="2380824"/>
                <a:ext cx="4263651" cy="523220"/>
              </a:xfrm>
              <a:prstGeom prst="rect">
                <a:avLst/>
              </a:prstGeom>
              <a:noFill/>
            </p:spPr>
            <p:txBody>
              <a:bodyPr wrap="square">
                <a:spAutoFit/>
              </a:bodyPr>
              <a:lstStyle/>
              <a:p>
                <a14:m>
                  <m:oMath xmlns:m="http://schemas.openxmlformats.org/officeDocument/2006/math">
                    <m:r>
                      <a:rPr lang="en-US" altLang="ja-JP" sz="2800" b="1" i="0" smtClean="0">
                        <a:effectLst/>
                        <a:latin typeface="Cambria Math" panose="02040503050406030204" pitchFamily="18" charset="0"/>
                        <a:ea typeface="游明朝" panose="02020400000000000000" pitchFamily="18" charset="-128"/>
                        <a:cs typeface="Times New Roman" panose="02020603050405020304" pitchFamily="18" charset="0"/>
                      </a:rPr>
                      <m:t>𝐱</m:t>
                    </m:r>
                    <m:r>
                      <a:rPr lang="en-US" altLang="ja-JP" sz="2800">
                        <a:effectLst/>
                        <a:latin typeface="Cambria Math" panose="02040503050406030204" pitchFamily="18" charset="0"/>
                        <a:ea typeface="游明朝" panose="02020400000000000000" pitchFamily="18" charset="-128"/>
                        <a:cs typeface="Times New Roman" panose="02020603050405020304" pitchFamily="18" charset="0"/>
                      </a:rPr>
                      <m:t>=</m:t>
                    </m:r>
                    <m:sSup>
                      <m:sSupPr>
                        <m:ctrlPr>
                          <a:rPr lang="ja-JP" altLang="ja-JP" sz="28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800" b="1">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800" b="1">
                                <a:latin typeface="Cambria Math" panose="02040503050406030204" pitchFamily="18" charset="0"/>
                                <a:ea typeface="Cambria Math" panose="02040503050406030204" pitchFamily="18" charset="0"/>
                                <a:cs typeface="Times New Roman" panose="02020603050405020304" pitchFamily="18" charset="0"/>
                              </a:rPr>
                              <m:t>−</m:t>
                            </m:r>
                            <m:r>
                              <a:rPr lang="en-US" altLang="ja-JP" sz="2800" b="1">
                                <a:latin typeface="Cambria Math" panose="02040503050406030204" pitchFamily="18" charset="0"/>
                                <a:ea typeface="Cambria Math" panose="02040503050406030204" pitchFamily="18" charset="0"/>
                                <a:cs typeface="Times New Roman" panose="02020603050405020304" pitchFamily="18" charset="0"/>
                              </a:rPr>
                              <m:t>𝐀</m:t>
                            </m:r>
                            <m:r>
                              <a:rPr lang="en-US" altLang="ja-JP" sz="2800" b="1"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ja-JP" sz="2800" b="1" i="0" smtClean="0">
                                <a:latin typeface="Cambria Math" panose="02040503050406030204" pitchFamily="18" charset="0"/>
                                <a:ea typeface="Cambria Math" panose="02040503050406030204" pitchFamily="18" charset="0"/>
                                <a:cs typeface="Times New Roman" panose="02020603050405020304" pitchFamily="18" charset="0"/>
                              </a:rPr>
                              <m:t>𝐡</m:t>
                            </m:r>
                            <m:r>
                              <a:rPr lang="ja-JP" altLang="en-US" sz="2800" i="1">
                                <a:latin typeface="Cambria Math" panose="02040503050406030204" pitchFamily="18" charset="0"/>
                              </a:rPr>
                              <m:t>𝜇</m:t>
                            </m:r>
                            <m:r>
                              <a:rPr lang="en-US" altLang="ja-JP" sz="2800" b="1" i="0" smtClean="0">
                                <a:latin typeface="Cambria Math" panose="02040503050406030204" pitchFamily="18" charset="0"/>
                                <a:ea typeface="Cambria Math" panose="02040503050406030204" pitchFamily="18" charset="0"/>
                                <a:cs typeface="Times New Roman" panose="02020603050405020304" pitchFamily="18" charset="0"/>
                              </a:rPr>
                              <m:t>𝐰</m:t>
                            </m:r>
                          </m:e>
                        </m:d>
                      </m:e>
                      <m:sup>
                        <m:r>
                          <a:rPr lang="ja-JP" altLang="en-US" sz="2800" i="1">
                            <a:latin typeface="Cambria Math" panose="02040503050406030204" pitchFamily="18" charset="0"/>
                            <a:ea typeface="游明朝" panose="02020400000000000000" pitchFamily="18" charset="-128"/>
                            <a:cs typeface="Times New Roman" panose="02020603050405020304" pitchFamily="18" charset="0"/>
                          </a:rPr>
                          <m:t>−</m:t>
                        </m:r>
                        <m:r>
                          <a:rPr lang="en-US" altLang="ja-JP" sz="2800">
                            <a:latin typeface="Cambria Math" panose="02040503050406030204" pitchFamily="18" charset="0"/>
                            <a:ea typeface="游明朝" panose="02020400000000000000" pitchFamily="18" charset="-128"/>
                            <a:cs typeface="Times New Roman" panose="02020603050405020304" pitchFamily="18" charset="0"/>
                          </a:rPr>
                          <m:t>1</m:t>
                        </m:r>
                      </m:sup>
                    </m:sSup>
                    <m:r>
                      <a:rPr lang="en-US" altLang="ja-JP" sz="2800" b="0" i="1" smtClean="0">
                        <a:latin typeface="Cambria Math" panose="02040503050406030204" pitchFamily="18" charset="0"/>
                        <a:ea typeface="游明朝" panose="02020400000000000000" pitchFamily="18" charset="-128"/>
                        <a:cs typeface="Times New Roman" panose="02020603050405020304" pitchFamily="18" charset="0"/>
                      </a:rPr>
                      <m:t> </m:t>
                    </m:r>
                    <m:r>
                      <a:rPr lang="en-US" altLang="ja-JP" sz="2800" b="1" i="0" smtClean="0">
                        <a:effectLst/>
                        <a:latin typeface="Cambria Math" panose="02040503050406030204" pitchFamily="18" charset="0"/>
                        <a:ea typeface="游明朝" panose="02020400000000000000" pitchFamily="18" charset="-128"/>
                        <a:cs typeface="Times New Roman" panose="02020603050405020304" pitchFamily="18" charset="0"/>
                      </a:rPr>
                      <m:t>𝐟</m:t>
                    </m:r>
                  </m:oMath>
                </a14:m>
                <a:r>
                  <a:rPr lang="en-US" altLang="ja-JP" sz="2800" dirty="0">
                    <a:effectLst/>
                    <a:latin typeface="Cambria" panose="02040503050406030204" pitchFamily="18" charset="0"/>
                    <a:ea typeface="游明朝" panose="02020400000000000000" pitchFamily="18" charset="-128"/>
                    <a:cs typeface="Times New Roman" panose="02020603050405020304" pitchFamily="18" charset="0"/>
                  </a:rPr>
                  <a:t> </a:t>
                </a:r>
                <a:endParaRPr lang="ja-JP" altLang="en-US" sz="2800"/>
              </a:p>
            </p:txBody>
          </p:sp>
        </mc:Choice>
        <mc:Fallback>
          <p:sp>
            <p:nvSpPr>
              <p:cNvPr id="15" name="テキスト ボックス 14">
                <a:extLst>
                  <a:ext uri="{FF2B5EF4-FFF2-40B4-BE49-F238E27FC236}">
                    <a16:creationId xmlns:a16="http://schemas.microsoft.com/office/drawing/2014/main" id="{366BDD3A-131B-063A-287B-3C99661DE359}"/>
                  </a:ext>
                </a:extLst>
              </p:cNvPr>
              <p:cNvSpPr txBox="1">
                <a:spLocks noRot="1" noChangeAspect="1" noMove="1" noResize="1" noEditPoints="1" noAdjustHandles="1" noChangeArrowheads="1" noChangeShapeType="1" noTextEdit="1"/>
              </p:cNvSpPr>
              <p:nvPr/>
            </p:nvSpPr>
            <p:spPr>
              <a:xfrm>
                <a:off x="419413" y="2380824"/>
                <a:ext cx="4263651" cy="523220"/>
              </a:xfrm>
              <a:prstGeom prst="rect">
                <a:avLst/>
              </a:prstGeom>
              <a:blipFill>
                <a:blip r:embed="rId6"/>
                <a:stretch>
                  <a:fillRect b="-21429"/>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6" name="テキスト ボックス 15">
                <a:extLst>
                  <a:ext uri="{FF2B5EF4-FFF2-40B4-BE49-F238E27FC236}">
                    <a16:creationId xmlns:a16="http://schemas.microsoft.com/office/drawing/2014/main" id="{2D1B6884-F473-4C5A-E30C-B3B9697D1A74}"/>
                  </a:ext>
                </a:extLst>
              </p:cNvPr>
              <p:cNvSpPr txBox="1"/>
              <p:nvPr/>
            </p:nvSpPr>
            <p:spPr>
              <a:xfrm>
                <a:off x="252765" y="3906797"/>
                <a:ext cx="8022360" cy="461665"/>
              </a:xfrm>
              <a:prstGeom prst="rect">
                <a:avLst/>
              </a:prstGeom>
              <a:noFill/>
            </p:spPr>
            <p:txBody>
              <a:bodyPr wrap="square">
                <a:spAutoFit/>
              </a:bodyPr>
              <a:lstStyle/>
              <a:p>
                <a14:m>
                  <m:oMath xmlns:m="http://schemas.openxmlformats.org/officeDocument/2006/math">
                    <m:r>
                      <a:rPr lang="en-US" altLang="ja-JP" sz="2400" smtClean="0">
                        <a:effectLst/>
                        <a:latin typeface="Cambria Math" panose="02040503050406030204" pitchFamily="18" charset="0"/>
                        <a:ea typeface="游明朝" panose="02020400000000000000" pitchFamily="18" charset="-128"/>
                        <a:cs typeface="Times New Roman" panose="02020603050405020304" pitchFamily="18" charset="0"/>
                      </a:rPr>
                      <m:t>=</m:t>
                    </m:r>
                  </m:oMath>
                </a14:m>
                <a:r>
                  <a:rPr lang="en-US" altLang="ja-JP" sz="2400" dirty="0">
                    <a:ea typeface="游明朝" panose="02020400000000000000" pitchFamily="18" charset="-128"/>
                    <a:cs typeface="Times New Roman" panose="02020603050405020304" pitchFamily="18" charset="0"/>
                  </a:rPr>
                  <a:t> </a:t>
                </a:r>
                <a14:m>
                  <m:oMath xmlns:m="http://schemas.openxmlformats.org/officeDocument/2006/math">
                    <m:sSup>
                      <m:sSupPr>
                        <m:ctrlPr>
                          <a:rPr lang="ja-JP" altLang="ja-JP" sz="24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1">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400" b="1">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latin typeface="Cambria Math" panose="02040503050406030204" pitchFamily="18" charset="0"/>
                                <a:ea typeface="Cambria Math" panose="02040503050406030204" pitchFamily="18" charset="0"/>
                                <a:cs typeface="Times New Roman" panose="02020603050405020304" pitchFamily="18" charset="0"/>
                              </a:rPr>
                              <m:t>𝐀</m:t>
                            </m:r>
                          </m:e>
                        </m:d>
                      </m:e>
                      <m:sup>
                        <m:r>
                          <a:rPr lang="ja-JP" altLang="en-US" sz="2400" i="1">
                            <a:latin typeface="Cambria Math" panose="02040503050406030204" pitchFamily="18" charset="0"/>
                            <a:ea typeface="游明朝" panose="02020400000000000000" pitchFamily="18" charset="-128"/>
                            <a:cs typeface="Times New Roman" panose="02020603050405020304" pitchFamily="18" charset="0"/>
                          </a:rPr>
                          <m:t>−</m:t>
                        </m:r>
                        <m:r>
                          <a:rPr lang="en-US" altLang="ja-JP" sz="2400">
                            <a:latin typeface="Cambria Math" panose="02040503050406030204" pitchFamily="18" charset="0"/>
                            <a:ea typeface="游明朝" panose="02020400000000000000" pitchFamily="18" charset="-128"/>
                            <a:cs typeface="Times New Roman" panose="02020603050405020304" pitchFamily="18" charset="0"/>
                          </a:rPr>
                          <m:t>1</m:t>
                        </m:r>
                      </m:sup>
                    </m:sSup>
                    <m:r>
                      <a:rPr lang="en-US" altLang="ja-JP" sz="2400" b="1">
                        <a:latin typeface="Cambria Math" panose="02040503050406030204" pitchFamily="18" charset="0"/>
                        <a:ea typeface="游明朝" panose="02020400000000000000" pitchFamily="18" charset="-128"/>
                        <a:cs typeface="Times New Roman" panose="02020603050405020304" pitchFamily="18" charset="0"/>
                      </a:rPr>
                      <m:t>𝐟</m:t>
                    </m:r>
                    <m:r>
                      <a:rPr lang="en-US" altLang="ja-JP" sz="2400" b="1"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ja-JP"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𝐀</m:t>
                            </m:r>
                          </m:e>
                        </m:d>
                      </m:e>
                      <m:sup>
                        <m:r>
                          <a:rPr lang="ja-JP" altLang="en-US"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m:t>
                        </m:r>
                        <m:r>
                          <a:rPr lang="en-US" altLang="ja-JP" sz="240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1</m:t>
                        </m:r>
                      </m:sup>
                    </m:sSup>
                    <m:r>
                      <m:rPr>
                        <m:nor/>
                      </m:rPr>
                      <a:rPr lang="en-US" altLang="ja-JP" sz="2400" b="1" dirty="0">
                        <a:solidFill>
                          <a:srgbClr val="C00000"/>
                        </a:solidFill>
                        <a:ea typeface="Cambria Math" panose="02040503050406030204" pitchFamily="18" charset="0"/>
                        <a:cs typeface="Times New Roman" panose="02020603050405020304" pitchFamily="18" charset="0"/>
                      </a:rPr>
                      <m:t> </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𝐡𝐰</m:t>
                    </m:r>
                    <m:sSup>
                      <m:sSupPr>
                        <m:ctrlPr>
                          <a:rPr lang="ja-JP"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𝐀</m:t>
                            </m:r>
                            <m:r>
                              <a:rPr lang="en-US" altLang="ja-JP"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𝐡</m:t>
                            </m:r>
                            <m:r>
                              <a:rPr lang="ja-JP" altLang="en-US" sz="2400" i="1" smtClean="0">
                                <a:solidFill>
                                  <a:srgbClr val="C00000"/>
                                </a:solidFill>
                                <a:latin typeface="Cambria Math" panose="02040503050406030204" pitchFamily="18" charset="0"/>
                              </a:rPr>
                              <m:t>𝜇</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𝐰</m:t>
                            </m:r>
                          </m:e>
                        </m:d>
                      </m:e>
                      <m:sup>
                        <m:r>
                          <a:rPr lang="ja-JP" altLang="en-US"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m:t>
                        </m:r>
                        <m:r>
                          <a:rPr lang="en-US" altLang="ja-JP" sz="240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1</m:t>
                        </m:r>
                      </m:sup>
                    </m:sSup>
                    <m:r>
                      <a:rPr lang="en-US" altLang="ja-JP" sz="2400" b="1" i="0"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𝐟</m:t>
                    </m:r>
                  </m:oMath>
                </a14:m>
                <a:endParaRPr lang="ja-JP" altLang="en-US" sz="2400" b="1"/>
              </a:p>
            </p:txBody>
          </p:sp>
        </mc:Choice>
        <mc:Fallback>
          <p:sp>
            <p:nvSpPr>
              <p:cNvPr id="16" name="テキスト ボックス 15">
                <a:extLst>
                  <a:ext uri="{FF2B5EF4-FFF2-40B4-BE49-F238E27FC236}">
                    <a16:creationId xmlns:a16="http://schemas.microsoft.com/office/drawing/2014/main" id="{2D1B6884-F473-4C5A-E30C-B3B9697D1A74}"/>
                  </a:ext>
                </a:extLst>
              </p:cNvPr>
              <p:cNvSpPr txBox="1">
                <a:spLocks noRot="1" noChangeAspect="1" noMove="1" noResize="1" noEditPoints="1" noAdjustHandles="1" noChangeArrowheads="1" noChangeShapeType="1" noTextEdit="1"/>
              </p:cNvSpPr>
              <p:nvPr/>
            </p:nvSpPr>
            <p:spPr>
              <a:xfrm>
                <a:off x="252765" y="3906797"/>
                <a:ext cx="8022360" cy="461665"/>
              </a:xfrm>
              <a:prstGeom prst="rect">
                <a:avLst/>
              </a:prstGeom>
              <a:blipFill>
                <a:blip r:embed="rId7"/>
                <a:stretch>
                  <a:fillRect t="-5263" b="-21053"/>
                </a:stretch>
              </a:blipFill>
            </p:spPr>
            <p:txBody>
              <a:bodyPr/>
              <a:lstStyle/>
              <a:p>
                <a:r>
                  <a:rPr lang="ja-JP" altLang="en-US">
                    <a:noFill/>
                  </a:rPr>
                  <a:t> </a:t>
                </a:r>
              </a:p>
            </p:txBody>
          </p:sp>
        </mc:Fallback>
      </mc:AlternateContent>
      <p:sp>
        <p:nvSpPr>
          <p:cNvPr id="19" name="テキスト ボックス 76">
            <a:extLst>
              <a:ext uri="{FF2B5EF4-FFF2-40B4-BE49-F238E27FC236}">
                <a16:creationId xmlns:a16="http://schemas.microsoft.com/office/drawing/2014/main" id="{38CC5440-78FD-8F9F-1499-D5E94A661673}"/>
              </a:ext>
            </a:extLst>
          </p:cNvPr>
          <p:cNvSpPr txBox="1"/>
          <p:nvPr/>
        </p:nvSpPr>
        <p:spPr>
          <a:xfrm>
            <a:off x="6791481" y="3849845"/>
            <a:ext cx="768391"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rPr>
              <a:t>(5)</a:t>
            </a:r>
            <a:endParaRPr lang="ja-JP" altLang="en-US" sz="2400">
              <a:solidFill>
                <a:schemeClr val="tx1"/>
              </a:solidFill>
            </a:endParaRPr>
          </a:p>
        </p:txBody>
      </p:sp>
      <mc:AlternateContent xmlns:mc="http://schemas.openxmlformats.org/markup-compatibility/2006">
        <mc:Choice xmlns:a14="http://schemas.microsoft.com/office/drawing/2010/main" Requires="a14">
          <p:sp>
            <p:nvSpPr>
              <p:cNvPr id="20" name="テキスト ボックス 19">
                <a:extLst>
                  <a:ext uri="{FF2B5EF4-FFF2-40B4-BE49-F238E27FC236}">
                    <a16:creationId xmlns:a16="http://schemas.microsoft.com/office/drawing/2014/main" id="{21A21FC0-29B4-758A-9718-9884741292B7}"/>
                  </a:ext>
                </a:extLst>
              </p:cNvPr>
              <p:cNvSpPr txBox="1"/>
              <p:nvPr/>
            </p:nvSpPr>
            <p:spPr>
              <a:xfrm>
                <a:off x="-271725" y="4349061"/>
                <a:ext cx="4074320" cy="10022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400" smtClean="0">
                          <a:effectLst/>
                          <a:latin typeface="Cambria Math" panose="02040503050406030204" pitchFamily="18" charset="0"/>
                          <a:ea typeface="游明朝" panose="02020400000000000000" pitchFamily="18" charset="-128"/>
                          <a:cs typeface="Times New Roman" panose="02020603050405020304" pitchFamily="18" charset="0"/>
                        </a:rPr>
                        <m:t>=</m:t>
                      </m:r>
                      <m:limLow>
                        <m:limLowPr>
                          <m:ctrlPr>
                            <a:rPr lang="en-US" altLang="ja-JP" sz="2400" i="1" smtClean="0">
                              <a:effectLst/>
                              <a:latin typeface="Cambria Math" panose="02040503050406030204" pitchFamily="18" charset="0"/>
                              <a:ea typeface="游明朝" panose="02020400000000000000" pitchFamily="18" charset="-128"/>
                              <a:cs typeface="Times New Roman" panose="02020603050405020304" pitchFamily="18" charset="0"/>
                            </a:rPr>
                          </m:ctrlPr>
                        </m:limLowPr>
                        <m:e>
                          <m:groupChr>
                            <m:groupChrPr>
                              <m:chr m:val="⏟"/>
                              <m:ctrlPr>
                                <a:rPr lang="en-US" altLang="ja-JP" sz="2400" i="1" smtClean="0">
                                  <a:effectLst/>
                                  <a:latin typeface="Cambria Math" panose="02040503050406030204" pitchFamily="18" charset="0"/>
                                  <a:ea typeface="游明朝" panose="02020400000000000000" pitchFamily="18" charset="-128"/>
                                  <a:cs typeface="Times New Roman" panose="02020603050405020304" pitchFamily="18" charset="0"/>
                                </a:rPr>
                              </m:ctrlPr>
                            </m:groupChrPr>
                            <m:e>
                              <m:sSub>
                                <m:sSubPr>
                                  <m:ctrlPr>
                                    <a:rPr lang="en-US" altLang="ja-JP" sz="2400" i="1"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i="0" smtClean="0">
                                      <a:effectLst/>
                                      <a:latin typeface="Cambria Math" panose="02040503050406030204" pitchFamily="18" charset="0"/>
                                      <a:ea typeface="游明朝" panose="02020400000000000000" pitchFamily="18" charset="-128"/>
                                      <a:cs typeface="Times New Roman" panose="02020603050405020304" pitchFamily="18" charset="0"/>
                                    </a:rPr>
                                    <m:t>𝐋</m:t>
                                  </m:r>
                                </m:e>
                                <m:sub>
                                  <m: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t>1</m:t>
                                  </m:r>
                                </m:sub>
                              </m:sSub>
                              <m:r>
                                <a:rPr lang="en-US" altLang="ja-JP" sz="2400" b="1">
                                  <a:latin typeface="Cambria Math" panose="02040503050406030204" pitchFamily="18" charset="0"/>
                                  <a:ea typeface="游明朝" panose="02020400000000000000" pitchFamily="18" charset="-128"/>
                                  <a:cs typeface="Times New Roman" panose="02020603050405020304" pitchFamily="18" charset="0"/>
                                </a:rPr>
                                <m:t>𝐟</m:t>
                              </m:r>
                            </m:e>
                          </m:groupChr>
                        </m:e>
                        <m:lim>
                          <m:eqArr>
                            <m:eqArrPr>
                              <m:ctrlP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ctrlPr>
                            </m:eqArrPr>
                            <m:e/>
                            <m:e>
                              <m:sSub>
                                <m:sSubPr>
                                  <m:ctrlP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i="0" smtClean="0">
                                      <a:effectLst/>
                                      <a:latin typeface="Cambria Math" panose="02040503050406030204" pitchFamily="18" charset="0"/>
                                      <a:ea typeface="游明朝" panose="02020400000000000000" pitchFamily="18" charset="-128"/>
                                      <a:cs typeface="Times New Roman" panose="02020603050405020304" pitchFamily="18" charset="0"/>
                                    </a:rPr>
                                    <m:t>𝐱</m:t>
                                  </m:r>
                                </m:e>
                                <m:sub>
                                  <m: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t>1</m:t>
                                  </m:r>
                                </m:sub>
                              </m:sSub>
                            </m:e>
                          </m:eqArr>
                        </m:lim>
                      </m:limLow>
                      <m:r>
                        <a:rPr lang="en-US" altLang="ja-JP" sz="2400" b="0" i="1" smtClean="0">
                          <a:effectLst/>
                          <a:latin typeface="Cambria Math" panose="02040503050406030204" pitchFamily="18" charset="0"/>
                          <a:ea typeface="Cambria Math" panose="02040503050406030204" pitchFamily="18" charset="0"/>
                          <a:cs typeface="Times New Roman" panose="02020603050405020304" pitchFamily="18" charset="0"/>
                        </a:rPr>
                        <m:t>+</m:t>
                      </m:r>
                      <m:limLow>
                        <m:limLowPr>
                          <m:ctrlPr>
                            <a:rPr lang="en-US" altLang="ja-JP" sz="24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limLowPr>
                        <m:e>
                          <m:groupChr>
                            <m:groupChrPr>
                              <m:chr m:val="⏟"/>
                              <m:ctrlPr>
                                <a:rPr lang="en-US" altLang="ja-JP" sz="24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groupChrPr>
                            <m:e>
                              <m:sSub>
                                <m:sSubPr>
                                  <m:ctrlP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𝐋</m:t>
                                  </m:r>
                                </m:e>
                                <m:sub>
                                  <m: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1</m:t>
                                  </m:r>
                                </m:sub>
                              </m:sSub>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𝐡</m:t>
                              </m:r>
                              <m:r>
                                <a:rPr lang="ja-JP" altLang="en-US" sz="2400" i="1" smtClean="0">
                                  <a:solidFill>
                                    <a:srgbClr val="C00000"/>
                                  </a:solidFill>
                                  <a:latin typeface="Cambria Math" panose="02040503050406030204" pitchFamily="18" charset="0"/>
                                </a:rPr>
                                <m:t>𝜇</m:t>
                              </m:r>
                              <m:r>
                                <a:rPr lang="en-US" altLang="ja-JP" sz="24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𝐰</m:t>
                              </m:r>
                              <m:sSub>
                                <m:sSubPr>
                                  <m:ctrlP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𝐋</m:t>
                                  </m:r>
                                </m:e>
                                <m:sub>
                                  <m:r>
                                    <a:rPr lang="en-US" altLang="ja-JP" sz="2400" b="0" i="1"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2</m:t>
                                  </m:r>
                                </m:sub>
                              </m:sSub>
                              <m:r>
                                <a:rPr lang="en-US" altLang="ja-JP" sz="2400" b="1" i="0"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𝐟</m:t>
                              </m:r>
                            </m:e>
                          </m:groupChr>
                        </m:e>
                        <m:lim>
                          <m:eqArr>
                            <m:eqArrPr>
                              <m:ctrlPr>
                                <a:rPr lang="en-US" altLang="ja-JP" sz="24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eqArrPr>
                            <m:e/>
                            <m:e>
                              <m:sSub>
                                <m:sSubPr>
                                  <m:ctrlP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i="0"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𝐱</m:t>
                                  </m:r>
                                </m:e>
                                <m:sub>
                                  <m:r>
                                    <a:rPr lang="en-US" altLang="ja-JP" sz="2400" b="1" i="1"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𝟐</m:t>
                                  </m:r>
                                </m:sub>
                              </m:sSub>
                            </m:e>
                          </m:eqArr>
                        </m:lim>
                      </m:limLow>
                    </m:oMath>
                  </m:oMathPara>
                </a14:m>
                <a:endParaRPr lang="ja-JP" altLang="en-US" sz="2400"/>
              </a:p>
            </p:txBody>
          </p:sp>
        </mc:Choice>
        <mc:Fallback>
          <p:sp>
            <p:nvSpPr>
              <p:cNvPr id="20" name="テキスト ボックス 19">
                <a:extLst>
                  <a:ext uri="{FF2B5EF4-FFF2-40B4-BE49-F238E27FC236}">
                    <a16:creationId xmlns:a16="http://schemas.microsoft.com/office/drawing/2014/main" id="{21A21FC0-29B4-758A-9718-9884741292B7}"/>
                  </a:ext>
                </a:extLst>
              </p:cNvPr>
              <p:cNvSpPr txBox="1">
                <a:spLocks noRot="1" noChangeAspect="1" noMove="1" noResize="1" noEditPoints="1" noAdjustHandles="1" noChangeArrowheads="1" noChangeShapeType="1" noTextEdit="1"/>
              </p:cNvSpPr>
              <p:nvPr/>
            </p:nvSpPr>
            <p:spPr>
              <a:xfrm>
                <a:off x="-271725" y="4349061"/>
                <a:ext cx="4074320" cy="1002262"/>
              </a:xfrm>
              <a:prstGeom prst="rect">
                <a:avLst/>
              </a:prstGeom>
              <a:blipFill>
                <a:blip r:embed="rId8"/>
                <a:stretch>
                  <a:fillRect b="-1250"/>
                </a:stretch>
              </a:blipFill>
            </p:spPr>
            <p:txBody>
              <a:bodyPr/>
              <a:lstStyle/>
              <a:p>
                <a:r>
                  <a:rPr lang="ja-JP" altLang="en-US">
                    <a:noFill/>
                  </a:rPr>
                  <a:t> </a:t>
                </a:r>
              </a:p>
            </p:txBody>
          </p:sp>
        </mc:Fallback>
      </mc:AlternateContent>
      <p:grpSp>
        <p:nvGrpSpPr>
          <p:cNvPr id="21" name="グループ化 20">
            <a:extLst>
              <a:ext uri="{FF2B5EF4-FFF2-40B4-BE49-F238E27FC236}">
                <a16:creationId xmlns:a16="http://schemas.microsoft.com/office/drawing/2014/main" id="{B4740315-4B5C-ED46-D0E3-EF189B773E5F}"/>
              </a:ext>
            </a:extLst>
          </p:cNvPr>
          <p:cNvGrpSpPr/>
          <p:nvPr/>
        </p:nvGrpSpPr>
        <p:grpSpPr>
          <a:xfrm>
            <a:off x="1288280" y="5388444"/>
            <a:ext cx="5712518" cy="1378595"/>
            <a:chOff x="310572" y="4897052"/>
            <a:chExt cx="6937555" cy="1674231"/>
          </a:xfrm>
        </p:grpSpPr>
        <p:sp>
          <p:nvSpPr>
            <p:cNvPr id="22" name="正方形/長方形 21">
              <a:extLst>
                <a:ext uri="{FF2B5EF4-FFF2-40B4-BE49-F238E27FC236}">
                  <a16:creationId xmlns:a16="http://schemas.microsoft.com/office/drawing/2014/main" id="{49532D9D-B3E3-AE41-88D2-0F5BE0E8B76F}"/>
                </a:ext>
              </a:extLst>
            </p:cNvPr>
            <p:cNvSpPr/>
            <p:nvPr/>
          </p:nvSpPr>
          <p:spPr>
            <a:xfrm>
              <a:off x="325014" y="4897052"/>
              <a:ext cx="6923113" cy="16742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23" name="Picture 14" descr="寿司職人のイラスト | かわいいフリー素材集 いらすとや">
              <a:extLst>
                <a:ext uri="{FF2B5EF4-FFF2-40B4-BE49-F238E27FC236}">
                  <a16:creationId xmlns:a16="http://schemas.microsoft.com/office/drawing/2014/main" id="{7DF13D2E-16EE-4076-6BF7-B3961EEE69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8697" y="5167311"/>
              <a:ext cx="852873" cy="12828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寿司職人のイラスト | かわいいフリー素材集 いらすとや">
              <a:extLst>
                <a:ext uri="{FF2B5EF4-FFF2-40B4-BE49-F238E27FC236}">
                  <a16:creationId xmlns:a16="http://schemas.microsoft.com/office/drawing/2014/main" id="{064831C8-A172-9B5D-1680-7E74272B0F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72439" y="5149506"/>
              <a:ext cx="852873" cy="12828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寿司職人のイラスト | かわいいフリー素材集 いらすとや">
              <a:extLst>
                <a:ext uri="{FF2B5EF4-FFF2-40B4-BE49-F238E27FC236}">
                  <a16:creationId xmlns:a16="http://schemas.microsoft.com/office/drawing/2014/main" id="{803D013E-C563-DF5C-A376-14AD8BE188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6437" y="5158410"/>
              <a:ext cx="852873" cy="12828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寿司屋 建物の無料イラスト72071 | 素材Good">
              <a:extLst>
                <a:ext uri="{FF2B5EF4-FFF2-40B4-BE49-F238E27FC236}">
                  <a16:creationId xmlns:a16="http://schemas.microsoft.com/office/drawing/2014/main" id="{32358C79-4C70-0BFB-BD42-8983897032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591" y="5004226"/>
              <a:ext cx="1581466" cy="14161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寿司職人のイラスト | かわいいフリー素材集 いらすとや">
              <a:extLst>
                <a:ext uri="{FF2B5EF4-FFF2-40B4-BE49-F238E27FC236}">
                  <a16:creationId xmlns:a16="http://schemas.microsoft.com/office/drawing/2014/main" id="{562E1E40-92CE-C8DD-63E5-D09BF4701D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0572" y="5537482"/>
              <a:ext cx="669301" cy="10067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日用品・生活用品のイラスト | かわいいフリー素材集 いらすとや">
              <a:extLst>
                <a:ext uri="{FF2B5EF4-FFF2-40B4-BE49-F238E27FC236}">
                  <a16:creationId xmlns:a16="http://schemas.microsoft.com/office/drawing/2014/main" id="{E94F25C8-9298-0128-D7F5-0EBA79E90CA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4692" y="5018455"/>
              <a:ext cx="1475583" cy="1420853"/>
            </a:xfrm>
            <a:prstGeom prst="rect">
              <a:avLst/>
            </a:prstGeom>
            <a:noFill/>
            <a:extLst>
              <a:ext uri="{909E8E84-426E-40DD-AFC4-6F175D3DCCD1}">
                <a14:hiddenFill xmlns:a14="http://schemas.microsoft.com/office/drawing/2010/main">
                  <a:solidFill>
                    <a:srgbClr val="FFFFFF"/>
                  </a:solidFill>
                </a14:hiddenFill>
              </a:ext>
            </a:extLst>
          </p:spPr>
        </p:pic>
        <p:sp>
          <p:nvSpPr>
            <p:cNvPr id="29" name="右矢印 28">
              <a:extLst>
                <a:ext uri="{FF2B5EF4-FFF2-40B4-BE49-F238E27FC236}">
                  <a16:creationId xmlns:a16="http://schemas.microsoft.com/office/drawing/2014/main" id="{EE2A1404-E251-AE9F-15F3-B821C4E9B25F}"/>
                </a:ext>
              </a:extLst>
            </p:cNvPr>
            <p:cNvSpPr/>
            <p:nvPr/>
          </p:nvSpPr>
          <p:spPr bwMode="auto">
            <a:xfrm>
              <a:off x="2141204" y="5579175"/>
              <a:ext cx="538917" cy="541581"/>
            </a:xfrm>
            <a:prstGeom prst="rightArrow">
              <a:avLst>
                <a:gd name="adj1" fmla="val 50000"/>
                <a:gd name="adj2" fmla="val 64806"/>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0" name="右矢印 29">
              <a:extLst>
                <a:ext uri="{FF2B5EF4-FFF2-40B4-BE49-F238E27FC236}">
                  <a16:creationId xmlns:a16="http://schemas.microsoft.com/office/drawing/2014/main" id="{B51141C5-091E-0913-7EA1-D316F2AE4C87}"/>
                </a:ext>
              </a:extLst>
            </p:cNvPr>
            <p:cNvSpPr/>
            <p:nvPr/>
          </p:nvSpPr>
          <p:spPr bwMode="auto">
            <a:xfrm>
              <a:off x="4679396" y="5579175"/>
              <a:ext cx="538917" cy="541582"/>
            </a:xfrm>
            <a:prstGeom prst="rightArrow">
              <a:avLst>
                <a:gd name="adj1" fmla="val 50000"/>
                <a:gd name="adj2" fmla="val 64806"/>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grpSp>
        <p:nvGrpSpPr>
          <p:cNvPr id="31" name="グループ化 30">
            <a:extLst>
              <a:ext uri="{FF2B5EF4-FFF2-40B4-BE49-F238E27FC236}">
                <a16:creationId xmlns:a16="http://schemas.microsoft.com/office/drawing/2014/main" id="{4D4948B9-CBDD-174F-3B64-6FB0033ED231}"/>
              </a:ext>
            </a:extLst>
          </p:cNvPr>
          <p:cNvGrpSpPr/>
          <p:nvPr/>
        </p:nvGrpSpPr>
        <p:grpSpPr>
          <a:xfrm>
            <a:off x="3408332" y="4363720"/>
            <a:ext cx="4386204" cy="954576"/>
            <a:chOff x="3113169" y="4228370"/>
            <a:chExt cx="4386204" cy="954576"/>
          </a:xfrm>
        </p:grpSpPr>
        <p:sp>
          <p:nvSpPr>
            <p:cNvPr id="32" name="三角形 31">
              <a:extLst>
                <a:ext uri="{FF2B5EF4-FFF2-40B4-BE49-F238E27FC236}">
                  <a16:creationId xmlns:a16="http://schemas.microsoft.com/office/drawing/2014/main" id="{D70187F6-BEC7-E9E5-3CE6-36D35A2C2415}"/>
                </a:ext>
              </a:extLst>
            </p:cNvPr>
            <p:cNvSpPr/>
            <p:nvPr/>
          </p:nvSpPr>
          <p:spPr bwMode="auto">
            <a:xfrm rot="16457333">
              <a:off x="3328188" y="4106345"/>
              <a:ext cx="218682" cy="648720"/>
            </a:xfrm>
            <a:prstGeom prst="triangle">
              <a:avLst>
                <a:gd name="adj" fmla="val 96125"/>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33" name="グループ化 32">
              <a:extLst>
                <a:ext uri="{FF2B5EF4-FFF2-40B4-BE49-F238E27FC236}">
                  <a16:creationId xmlns:a16="http://schemas.microsoft.com/office/drawing/2014/main" id="{9AAD69F8-4903-5DEB-72CB-D27DEBAA3CD9}"/>
                </a:ext>
              </a:extLst>
            </p:cNvPr>
            <p:cNvGrpSpPr/>
            <p:nvPr/>
          </p:nvGrpSpPr>
          <p:grpSpPr>
            <a:xfrm>
              <a:off x="3608462" y="4228370"/>
              <a:ext cx="3890911" cy="596398"/>
              <a:chOff x="2972650" y="4562651"/>
              <a:chExt cx="3890911" cy="596398"/>
            </a:xfrm>
          </p:grpSpPr>
          <p:sp>
            <p:nvSpPr>
              <p:cNvPr id="35" name="正方形/長方形 34">
                <a:extLst>
                  <a:ext uri="{FF2B5EF4-FFF2-40B4-BE49-F238E27FC236}">
                    <a16:creationId xmlns:a16="http://schemas.microsoft.com/office/drawing/2014/main" id="{239360AF-BE37-E02E-8FC4-8A4EF5922DB9}"/>
                  </a:ext>
                </a:extLst>
              </p:cNvPr>
              <p:cNvSpPr/>
              <p:nvPr/>
            </p:nvSpPr>
            <p:spPr bwMode="auto">
              <a:xfrm>
                <a:off x="2972650" y="4562651"/>
                <a:ext cx="3671342" cy="59639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 name="テキスト ボックス 35">
                <a:extLst>
                  <a:ext uri="{FF2B5EF4-FFF2-40B4-BE49-F238E27FC236}">
                    <a16:creationId xmlns:a16="http://schemas.microsoft.com/office/drawing/2014/main" id="{456619A2-8213-EA5C-1F68-0D7F4DE280E8}"/>
                  </a:ext>
                </a:extLst>
              </p:cNvPr>
              <p:cNvSpPr txBox="1"/>
              <p:nvPr/>
            </p:nvSpPr>
            <p:spPr>
              <a:xfrm>
                <a:off x="3065832" y="4603309"/>
                <a:ext cx="3797729" cy="461665"/>
              </a:xfrm>
              <a:prstGeom prst="rect">
                <a:avLst/>
              </a:prstGeom>
              <a:noFill/>
            </p:spPr>
            <p:txBody>
              <a:bodyPr wrap="square">
                <a:spAutoFit/>
              </a:bodyPr>
              <a:lstStyle/>
              <a:p>
                <a:pPr lvl="0">
                  <a:defRPr/>
                </a:pPr>
                <a:r>
                  <a:rPr kumimoji="1" lang="en-US" altLang="ja-JP" sz="2400" b="1" u="none" strike="noStrike" kern="1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Income induced </a:t>
                </a:r>
                <a:r>
                  <a:rPr lang="en-US" altLang="ja-JP" sz="2400" b="1" kern="10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effects</a:t>
                </a:r>
                <a:endParaRPr kumimoji="1" lang="ja-JP" altLang="en-US" sz="2400" b="1"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4" name="三角形 33">
              <a:extLst>
                <a:ext uri="{FF2B5EF4-FFF2-40B4-BE49-F238E27FC236}">
                  <a16:creationId xmlns:a16="http://schemas.microsoft.com/office/drawing/2014/main" id="{5B25D005-0EAE-E694-36CC-E942DD9D2458}"/>
                </a:ext>
              </a:extLst>
            </p:cNvPr>
            <p:cNvSpPr/>
            <p:nvPr/>
          </p:nvSpPr>
          <p:spPr bwMode="auto">
            <a:xfrm rot="11236849">
              <a:off x="3904000" y="4751953"/>
              <a:ext cx="171684" cy="430993"/>
            </a:xfrm>
            <a:prstGeom prst="triangle">
              <a:avLst>
                <a:gd name="adj" fmla="val 96125"/>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graphicFrame>
            <p:nvGraphicFramePr>
              <p:cNvPr id="43" name="表 42">
                <a:extLst>
                  <a:ext uri="{FF2B5EF4-FFF2-40B4-BE49-F238E27FC236}">
                    <a16:creationId xmlns:a16="http://schemas.microsoft.com/office/drawing/2014/main" id="{E290A1EA-C0F5-215E-4BA8-19B00E0D08A7}"/>
                  </a:ext>
                </a:extLst>
              </p:cNvPr>
              <p:cNvGraphicFramePr>
                <a:graphicFrameLocks noGrp="1"/>
              </p:cNvGraphicFramePr>
              <p:nvPr>
                <p:extLst>
                  <p:ext uri="{D42A27DB-BD31-4B8C-83A1-F6EECF244321}">
                    <p14:modId xmlns:p14="http://schemas.microsoft.com/office/powerpoint/2010/main" val="3396087185"/>
                  </p:ext>
                </p:extLst>
              </p:nvPr>
            </p:nvGraphicFramePr>
            <p:xfrm>
              <a:off x="8639712" y="6167220"/>
              <a:ext cx="2602800" cy="396000"/>
            </p:xfrm>
            <a:graphic>
              <a:graphicData uri="http://schemas.openxmlformats.org/drawingml/2006/table">
                <a:tbl>
                  <a:tblPr firstRow="1" bandRow="1">
                    <a:tableStyleId>{5C22544A-7EE6-4342-B048-85BDC9FD1C3A}</a:tableStyleId>
                  </a:tblPr>
                  <a:tblGrid>
                    <a:gridCol w="2602800">
                      <a:extLst>
                        <a:ext uri="{9D8B030D-6E8A-4147-A177-3AD203B41FA5}">
                          <a16:colId xmlns:a16="http://schemas.microsoft.com/office/drawing/2014/main" val="1157687281"/>
                        </a:ext>
                      </a:extLst>
                    </a:gridCol>
                  </a:tblGrid>
                  <a:tr h="396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rPr>
                            <a:t>Labor</a:t>
                          </a:r>
                          <a:r>
                            <a:rPr kumimoji="1" lang="en-US" altLang="ja-JP" sz="1400" b="0" baseline="0" dirty="0">
                              <a:solidFill>
                                <a:schemeClr val="tx1"/>
                              </a:solidFill>
                            </a:rPr>
                            <a:t> income coefficient </a:t>
                          </a:r>
                          <a:r>
                            <a:rPr kumimoji="1" lang="en-US" altLang="ja-JP" sz="1800" b="0" dirty="0">
                              <a:solidFill>
                                <a:schemeClr val="tx1"/>
                              </a:solidFill>
                            </a:rPr>
                            <a:t>(</a:t>
                          </a:r>
                          <a14:m>
                            <m:oMath xmlns:m="http://schemas.openxmlformats.org/officeDocument/2006/math">
                              <m:r>
                                <a:rPr kumimoji="1" lang="en-US" altLang="ja-JP" sz="1800" b="1" i="0" smtClean="0">
                                  <a:solidFill>
                                    <a:schemeClr val="tx1"/>
                                  </a:solidFill>
                                  <a:latin typeface="Cambria Math" panose="02040503050406030204" pitchFamily="18" charset="0"/>
                                </a:rPr>
                                <m:t>𝐰</m:t>
                              </m:r>
                            </m:oMath>
                          </a14:m>
                          <a:r>
                            <a:rPr kumimoji="1" lang="en-US" altLang="ja-JP" sz="18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5245787"/>
                      </a:ext>
                    </a:extLst>
                  </a:tr>
                </a:tbl>
              </a:graphicData>
            </a:graphic>
          </p:graphicFrame>
        </mc:Choice>
        <mc:Fallback>
          <p:graphicFrame>
            <p:nvGraphicFramePr>
              <p:cNvPr id="43" name="表 42">
                <a:extLst>
                  <a:ext uri="{FF2B5EF4-FFF2-40B4-BE49-F238E27FC236}">
                    <a16:creationId xmlns:a16="http://schemas.microsoft.com/office/drawing/2014/main" id="{E290A1EA-C0F5-215E-4BA8-19B00E0D08A7}"/>
                  </a:ext>
                </a:extLst>
              </p:cNvPr>
              <p:cNvGraphicFramePr>
                <a:graphicFrameLocks noGrp="1"/>
              </p:cNvGraphicFramePr>
              <p:nvPr>
                <p:extLst>
                  <p:ext uri="{D42A27DB-BD31-4B8C-83A1-F6EECF244321}">
                    <p14:modId xmlns:p14="http://schemas.microsoft.com/office/powerpoint/2010/main" val="3396087185"/>
                  </p:ext>
                </p:extLst>
              </p:nvPr>
            </p:nvGraphicFramePr>
            <p:xfrm>
              <a:off x="8639712" y="6167220"/>
              <a:ext cx="2602800" cy="396000"/>
            </p:xfrm>
            <a:graphic>
              <a:graphicData uri="http://schemas.openxmlformats.org/drawingml/2006/table">
                <a:tbl>
                  <a:tblPr firstRow="1" bandRow="1">
                    <a:tableStyleId>{5C22544A-7EE6-4342-B048-85BDC9FD1C3A}</a:tableStyleId>
                  </a:tblPr>
                  <a:tblGrid>
                    <a:gridCol w="2602800">
                      <a:extLst>
                        <a:ext uri="{9D8B030D-6E8A-4147-A177-3AD203B41FA5}">
                          <a16:colId xmlns:a16="http://schemas.microsoft.com/office/drawing/2014/main" val="1157687281"/>
                        </a:ext>
                      </a:extLst>
                    </a:gridCol>
                  </a:tblGrid>
                  <a:tr h="396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2"/>
                          <a:stretch>
                            <a:fillRect l="-485" t="-3125" r="-485" b="-21875"/>
                          </a:stretch>
                        </a:blipFill>
                      </a:tcPr>
                    </a:tc>
                    <a:extLst>
                      <a:ext uri="{0D108BD9-81ED-4DB2-BD59-A6C34878D82A}">
                        <a16:rowId xmlns:a16="http://schemas.microsoft.com/office/drawing/2014/main" val="31524578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4" name="表 43">
                <a:extLst>
                  <a:ext uri="{FF2B5EF4-FFF2-40B4-BE49-F238E27FC236}">
                    <a16:creationId xmlns:a16="http://schemas.microsoft.com/office/drawing/2014/main" id="{013DBEA5-5A43-57E1-8179-374050B69E05}"/>
                  </a:ext>
                </a:extLst>
              </p:cNvPr>
              <p:cNvGraphicFramePr>
                <a:graphicFrameLocks noGrp="1"/>
              </p:cNvGraphicFramePr>
              <p:nvPr>
                <p:extLst>
                  <p:ext uri="{D42A27DB-BD31-4B8C-83A1-F6EECF244321}">
                    <p14:modId xmlns:p14="http://schemas.microsoft.com/office/powerpoint/2010/main" val="3839654702"/>
                  </p:ext>
                </p:extLst>
              </p:nvPr>
            </p:nvGraphicFramePr>
            <p:xfrm>
              <a:off x="11336161" y="3418658"/>
              <a:ext cx="439200" cy="2602800"/>
            </p:xfrm>
            <a:graphic>
              <a:graphicData uri="http://schemas.openxmlformats.org/drawingml/2006/table">
                <a:tbl>
                  <a:tblPr firstRow="1" bandRow="1">
                    <a:tableStyleId>{5C22544A-7EE6-4342-B048-85BDC9FD1C3A}</a:tableStyleId>
                  </a:tblPr>
                  <a:tblGrid>
                    <a:gridCol w="439200">
                      <a:extLst>
                        <a:ext uri="{9D8B030D-6E8A-4147-A177-3AD203B41FA5}">
                          <a16:colId xmlns:a16="http://schemas.microsoft.com/office/drawing/2014/main" val="3545282857"/>
                        </a:ext>
                      </a:extLst>
                    </a:gridCol>
                  </a:tblGrid>
                  <a:tr h="2602800">
                    <a:tc>
                      <a:txBody>
                        <a:bodyPr/>
                        <a:lstStyle/>
                        <a:p>
                          <a:pPr algn="ctr"/>
                          <a:r>
                            <a:rPr kumimoji="1" lang="en-US" altLang="ja-JP" sz="2000" b="0" dirty="0">
                              <a:solidFill>
                                <a:schemeClr val="tx1"/>
                              </a:solidFill>
                            </a:rPr>
                            <a:t>(</a:t>
                          </a:r>
                          <a14:m>
                            <m:oMath xmlns:m="http://schemas.openxmlformats.org/officeDocument/2006/math">
                              <m:r>
                                <a:rPr kumimoji="1" lang="en-US" altLang="ja-JP" sz="2000" b="1" i="0" smtClean="0">
                                  <a:solidFill>
                                    <a:schemeClr val="tx1"/>
                                  </a:solidFill>
                                  <a:latin typeface="Cambria Math" panose="02040503050406030204" pitchFamily="18" charset="0"/>
                                </a:rPr>
                                <m:t>𝐡</m:t>
                              </m:r>
                            </m:oMath>
                          </a14:m>
                          <a:r>
                            <a:rPr kumimoji="1" lang="en-US" altLang="ja-JP" sz="2000" b="0" dirty="0">
                              <a:solidFill>
                                <a:schemeClr val="tx1"/>
                              </a:solidFill>
                            </a:rPr>
                            <a:t>)</a:t>
                          </a:r>
                          <a:endParaRPr kumimoji="1" lang="ja-JP" altLang="en-US" sz="20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64311245"/>
                      </a:ext>
                    </a:extLst>
                  </a:tr>
                </a:tbl>
              </a:graphicData>
            </a:graphic>
          </p:graphicFrame>
        </mc:Choice>
        <mc:Fallback>
          <p:graphicFrame>
            <p:nvGraphicFramePr>
              <p:cNvPr id="44" name="表 43">
                <a:extLst>
                  <a:ext uri="{FF2B5EF4-FFF2-40B4-BE49-F238E27FC236}">
                    <a16:creationId xmlns:a16="http://schemas.microsoft.com/office/drawing/2014/main" id="{013DBEA5-5A43-57E1-8179-374050B69E05}"/>
                  </a:ext>
                </a:extLst>
              </p:cNvPr>
              <p:cNvGraphicFramePr>
                <a:graphicFrameLocks noGrp="1"/>
              </p:cNvGraphicFramePr>
              <p:nvPr>
                <p:extLst>
                  <p:ext uri="{D42A27DB-BD31-4B8C-83A1-F6EECF244321}">
                    <p14:modId xmlns:p14="http://schemas.microsoft.com/office/powerpoint/2010/main" val="3839654702"/>
                  </p:ext>
                </p:extLst>
              </p:nvPr>
            </p:nvGraphicFramePr>
            <p:xfrm>
              <a:off x="11336161" y="3418658"/>
              <a:ext cx="439200" cy="2602800"/>
            </p:xfrm>
            <a:graphic>
              <a:graphicData uri="http://schemas.openxmlformats.org/drawingml/2006/table">
                <a:tbl>
                  <a:tblPr firstRow="1" bandRow="1">
                    <a:tableStyleId>{5C22544A-7EE6-4342-B048-85BDC9FD1C3A}</a:tableStyleId>
                  </a:tblPr>
                  <a:tblGrid>
                    <a:gridCol w="439200">
                      <a:extLst>
                        <a:ext uri="{9D8B030D-6E8A-4147-A177-3AD203B41FA5}">
                          <a16:colId xmlns:a16="http://schemas.microsoft.com/office/drawing/2014/main" val="3545282857"/>
                        </a:ext>
                      </a:extLst>
                    </a:gridCol>
                  </a:tblGrid>
                  <a:tr h="2602800">
                    <a:tc>
                      <a:txBody>
                        <a:bodyPr/>
                        <a:lstStyle/>
                        <a:p>
                          <a:endParaRPr lang="ja-JP"/>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3"/>
                          <a:stretch>
                            <a:fillRect l="-2778" t="-485" r="-2778" b="-485"/>
                          </a:stretch>
                        </a:blipFill>
                      </a:tcPr>
                    </a:tc>
                    <a:extLst>
                      <a:ext uri="{0D108BD9-81ED-4DB2-BD59-A6C34878D82A}">
                        <a16:rowId xmlns:a16="http://schemas.microsoft.com/office/drawing/2014/main" val="1564311245"/>
                      </a:ext>
                    </a:extLst>
                  </a:tr>
                </a:tbl>
              </a:graphicData>
            </a:graphic>
          </p:graphicFrame>
        </mc:Fallback>
      </mc:AlternateContent>
      <p:sp>
        <p:nvSpPr>
          <p:cNvPr id="46" name="タイトル 1">
            <a:extLst>
              <a:ext uri="{FF2B5EF4-FFF2-40B4-BE49-F238E27FC236}">
                <a16:creationId xmlns:a16="http://schemas.microsoft.com/office/drawing/2014/main" id="{801D9BF6-0775-03AF-4FE5-4EEC3D8784A0}"/>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52" name="三角形 51">
            <a:extLst>
              <a:ext uri="{FF2B5EF4-FFF2-40B4-BE49-F238E27FC236}">
                <a16:creationId xmlns:a16="http://schemas.microsoft.com/office/drawing/2014/main" id="{03301E4F-EAB2-C0B5-02A7-D121AD2B0460}"/>
              </a:ext>
            </a:extLst>
          </p:cNvPr>
          <p:cNvSpPr/>
          <p:nvPr/>
        </p:nvSpPr>
        <p:spPr bwMode="auto">
          <a:xfrm rot="1627586">
            <a:off x="11031588" y="5120321"/>
            <a:ext cx="171684" cy="430993"/>
          </a:xfrm>
          <a:prstGeom prst="triangle">
            <a:avLst>
              <a:gd name="adj" fmla="val 96125"/>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0" name="正方形/長方形 49">
            <a:extLst>
              <a:ext uri="{FF2B5EF4-FFF2-40B4-BE49-F238E27FC236}">
                <a16:creationId xmlns:a16="http://schemas.microsoft.com/office/drawing/2014/main" id="{9C0763A8-96EB-C258-13DD-64937834B368}"/>
              </a:ext>
            </a:extLst>
          </p:cNvPr>
          <p:cNvSpPr/>
          <p:nvPr/>
        </p:nvSpPr>
        <p:spPr>
          <a:xfrm>
            <a:off x="8973728" y="5451039"/>
            <a:ext cx="2171263" cy="50582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96F5D24F-8FF3-16CE-AA96-AF5B662543F8}"/>
              </a:ext>
            </a:extLst>
          </p:cNvPr>
          <p:cNvSpPr txBox="1"/>
          <p:nvPr/>
        </p:nvSpPr>
        <p:spPr>
          <a:xfrm>
            <a:off x="9001593" y="5450639"/>
            <a:ext cx="2193507" cy="523220"/>
          </a:xfrm>
          <a:prstGeom prst="rect">
            <a:avLst/>
          </a:prstGeom>
          <a:noFill/>
        </p:spPr>
        <p:txBody>
          <a:bodyPr vert="horz" wrap="square" rtlCol="0">
            <a:spAutoFit/>
          </a:bodyPr>
          <a:lstStyle/>
          <a:p>
            <a:r>
              <a:rPr kumimoji="1" lang="en-US" altLang="ja-JP" sz="1400" dirty="0">
                <a:latin typeface="Arial" panose="020B0604020202020204" pitchFamily="34" charset="0"/>
                <a:cs typeface="Arial" panose="020B0604020202020204" pitchFamily="34" charset="0"/>
              </a:rPr>
              <a:t>Household </a:t>
            </a:r>
            <a:r>
              <a:rPr lang="en-US" altLang="ja-JP" sz="1400" dirty="0">
                <a:latin typeface="Arial" panose="020B0604020202020204" pitchFamily="34" charset="0"/>
                <a:cs typeface="Arial" panose="020B0604020202020204" pitchFamily="34" charset="0"/>
              </a:rPr>
              <a:t>expenditure coefficient</a:t>
            </a:r>
            <a:endParaRPr kumimoji="1" lang="ja-JP" altLang="en-US" sz="1400">
              <a:latin typeface="Arial" panose="020B0604020202020204" pitchFamily="34" charset="0"/>
              <a:cs typeface="Arial" panose="020B0604020202020204" pitchFamily="34" charset="0"/>
            </a:endParaRPr>
          </a:p>
        </p:txBody>
      </p:sp>
      <p:sp>
        <p:nvSpPr>
          <p:cNvPr id="2" name="正方形/長方形 1">
            <a:extLst>
              <a:ext uri="{FF2B5EF4-FFF2-40B4-BE49-F238E27FC236}">
                <a16:creationId xmlns:a16="http://schemas.microsoft.com/office/drawing/2014/main" id="{5EFC59C8-D4FB-6228-FCF1-28EA70B8AAF8}"/>
              </a:ext>
            </a:extLst>
          </p:cNvPr>
          <p:cNvSpPr/>
          <p:nvPr/>
        </p:nvSpPr>
        <p:spPr bwMode="auto">
          <a:xfrm>
            <a:off x="41420" y="3935991"/>
            <a:ext cx="8216731" cy="294137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mc:AlternateContent xmlns:mc="http://schemas.openxmlformats.org/markup-compatibility/2006">
        <mc:Choice xmlns:a14="http://schemas.microsoft.com/office/drawing/2010/main" Requires="a14">
          <p:sp>
            <p:nvSpPr>
              <p:cNvPr id="3" name="テキスト ボックス 2">
                <a:extLst>
                  <a:ext uri="{FF2B5EF4-FFF2-40B4-BE49-F238E27FC236}">
                    <a16:creationId xmlns:a16="http://schemas.microsoft.com/office/drawing/2014/main" id="{C73DBA45-3445-6005-38C4-BB06EEB2685A}"/>
                  </a:ext>
                </a:extLst>
              </p:cNvPr>
              <p:cNvSpPr txBox="1"/>
              <p:nvPr/>
            </p:nvSpPr>
            <p:spPr>
              <a:xfrm>
                <a:off x="313246" y="3016623"/>
                <a:ext cx="5938816" cy="923330"/>
              </a:xfrm>
              <a:prstGeom prst="rect">
                <a:avLst/>
              </a:prstGeom>
              <a:noFill/>
            </p:spPr>
            <p:txBody>
              <a:bodyPr wrap="square">
                <a:spAutoFit/>
              </a:bodyPr>
              <a:lstStyle/>
              <a:p>
                <a14:m>
                  <m:oMath xmlns:m="http://schemas.openxmlformats.org/officeDocument/2006/math">
                    <m:r>
                      <a:rPr lang="en-US" altLang="ja-JP" sz="1800" b="1" i="0" smtClean="0">
                        <a:latin typeface="Cambria Math" panose="02040503050406030204" pitchFamily="18" charset="0"/>
                        <a:ea typeface="Cambria Math" panose="02040503050406030204" pitchFamily="18" charset="0"/>
                        <a:cs typeface="Times New Roman" panose="02020603050405020304" pitchFamily="18" charset="0"/>
                      </a:rPr>
                      <m:t>𝐡</m:t>
                    </m:r>
                  </m:oMath>
                </a14:m>
                <a:r>
                  <a:rPr lang="en-US" altLang="ja-JP" sz="1800" i="0" dirty="0">
                    <a:latin typeface="Arial" panose="020B0604020202020204" pitchFamily="34" charset="0"/>
                    <a:ea typeface="Cambria Math" panose="02040503050406030204" pitchFamily="18" charset="0"/>
                    <a:cs typeface="Arial" panose="020B0604020202020204" pitchFamily="34" charset="0"/>
                  </a:rPr>
                  <a:t>: </a:t>
                </a:r>
                <a:r>
                  <a:rPr lang="en-US" altLang="ja-JP" dirty="0">
                    <a:latin typeface="Arial" panose="020B0604020202020204" pitchFamily="34" charset="0"/>
                    <a:cs typeface="Arial" panose="020B0604020202020204" pitchFamily="34" charset="0"/>
                  </a:rPr>
                  <a:t>household expenditure coefficient column vector</a:t>
                </a:r>
                <a:r>
                  <a:rPr lang="en-US" altLang="ja-JP" sz="1800" dirty="0">
                    <a:latin typeface="Arial" panose="020B0604020202020204" pitchFamily="34" charset="0"/>
                    <a:cs typeface="Arial" panose="020B0604020202020204" pitchFamily="34" charset="0"/>
                  </a:rPr>
                  <a:t>  </a:t>
                </a:r>
                <a14:m>
                  <m:oMath xmlns:m="http://schemas.openxmlformats.org/officeDocument/2006/math">
                    <m:r>
                      <a:rPr lang="en-US" altLang="ja-JP" sz="1800">
                        <a:latin typeface="Cambria Math" panose="02040503050406030204" pitchFamily="18" charset="0"/>
                      </a:rPr>
                      <m:t> </m:t>
                    </m:r>
                  </m:oMath>
                </a14:m>
                <a:endParaRPr lang="en-US" altLang="ja-JP" sz="1800" dirty="0">
                  <a:latin typeface="Cambria Math" panose="02040503050406030204" pitchFamily="18" charset="0"/>
                </a:endParaRPr>
              </a:p>
              <a:p>
                <a14:m>
                  <m:oMath xmlns:m="http://schemas.openxmlformats.org/officeDocument/2006/math">
                    <m:r>
                      <a:rPr lang="ja-JP" altLang="en-US" sz="1800" i="1">
                        <a:latin typeface="Cambria Math" panose="02040503050406030204" pitchFamily="18" charset="0"/>
                      </a:rPr>
                      <m:t>𝜇</m:t>
                    </m:r>
                  </m:oMath>
                </a14:m>
                <a:r>
                  <a:rPr lang="en-US" altLang="ja-JP" sz="1800" dirty="0">
                    <a:latin typeface="Arial" panose="020B0604020202020204" pitchFamily="34" charset="0"/>
                    <a:cs typeface="Arial" panose="020B0604020202020204" pitchFamily="34" charset="0"/>
                  </a:rPr>
                  <a:t>: </a:t>
                </a:r>
                <a:r>
                  <a:rPr lang="en" altLang="ja-JP" dirty="0">
                    <a:latin typeface="Arial" panose="020B0604020202020204" pitchFamily="34" charset="0"/>
                    <a:cs typeface="Arial" panose="020B0604020202020204" pitchFamily="34" charset="0"/>
                  </a:rPr>
                  <a:t>household disposable income ratio </a:t>
                </a:r>
                <a:endParaRPr lang="en-US" altLang="ja-JP" sz="1800" b="1" i="0" dirty="0">
                  <a:latin typeface="Arial" panose="020B0604020202020204" pitchFamily="34" charset="0"/>
                  <a:ea typeface="Cambria Math" panose="02040503050406030204" pitchFamily="18" charset="0"/>
                  <a:cs typeface="Arial" panose="020B0604020202020204" pitchFamily="34" charset="0"/>
                </a:endParaRPr>
              </a:p>
              <a:p>
                <a14:m>
                  <m:oMath xmlns:m="http://schemas.openxmlformats.org/officeDocument/2006/math">
                    <m:r>
                      <a:rPr lang="en-US" altLang="ja-JP" sz="1800" b="1" i="0" smtClean="0">
                        <a:latin typeface="Cambria Math" panose="02040503050406030204" pitchFamily="18" charset="0"/>
                        <a:ea typeface="Cambria Math" panose="02040503050406030204" pitchFamily="18" charset="0"/>
                        <a:cs typeface="Times New Roman" panose="02020603050405020304" pitchFamily="18" charset="0"/>
                      </a:rPr>
                      <m:t>𝐰</m:t>
                    </m:r>
                  </m:oMath>
                </a14:m>
                <a:r>
                  <a:rPr lang="en-US" altLang="ja-JP" sz="1800" dirty="0">
                    <a:latin typeface="Arial" panose="020B0604020202020204" pitchFamily="34" charset="0"/>
                    <a:cs typeface="Arial" panose="020B0604020202020204" pitchFamily="34" charset="0"/>
                  </a:rPr>
                  <a:t>: </a:t>
                </a:r>
                <a:r>
                  <a:rPr lang="en" altLang="ja-JP" dirty="0">
                    <a:latin typeface="Arial" panose="020B0604020202020204" pitchFamily="34" charset="0"/>
                    <a:cs typeface="Arial" panose="020B0604020202020204" pitchFamily="34" charset="0"/>
                  </a:rPr>
                  <a:t>labor income coefficient row vector</a:t>
                </a:r>
                <a:endParaRPr lang="ja-JP" altLang="en-US" sz="1800">
                  <a:latin typeface="Arial" panose="020B0604020202020204" pitchFamily="34" charset="0"/>
                  <a:cs typeface="Arial" panose="020B0604020202020204" pitchFamily="34" charset="0"/>
                </a:endParaRPr>
              </a:p>
            </p:txBody>
          </p:sp>
        </mc:Choice>
        <mc:Fallback>
          <p:sp>
            <p:nvSpPr>
              <p:cNvPr id="3" name="テキスト ボックス 2">
                <a:extLst>
                  <a:ext uri="{FF2B5EF4-FFF2-40B4-BE49-F238E27FC236}">
                    <a16:creationId xmlns:a16="http://schemas.microsoft.com/office/drawing/2014/main" id="{C73DBA45-3445-6005-38C4-BB06EEB2685A}"/>
                  </a:ext>
                </a:extLst>
              </p:cNvPr>
              <p:cNvSpPr txBox="1">
                <a:spLocks noRot="1" noChangeAspect="1" noMove="1" noResize="1" noEditPoints="1" noAdjustHandles="1" noChangeArrowheads="1" noChangeShapeType="1" noTextEdit="1"/>
              </p:cNvSpPr>
              <p:nvPr/>
            </p:nvSpPr>
            <p:spPr>
              <a:xfrm>
                <a:off x="313246" y="3016623"/>
                <a:ext cx="5938816" cy="923330"/>
              </a:xfrm>
              <a:prstGeom prst="rect">
                <a:avLst/>
              </a:prstGeom>
              <a:blipFill>
                <a:blip r:embed="rId14"/>
                <a:stretch>
                  <a:fillRect t="-4054" b="-945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74269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44"/>
                                        </p:tgtEl>
                                      </p:cBhvr>
                                    </p:animEffect>
                                    <p:animScale>
                                      <p:cBhvr>
                                        <p:cTn id="10" dur="250" autoRev="1" fill="hold"/>
                                        <p:tgtEl>
                                          <p:spTgt spid="44"/>
                                        </p:tgtEl>
                                      </p:cBhvr>
                                      <p:by x="105000" y="105000"/>
                                    </p:animScale>
                                  </p:childTnLst>
                                </p:cTn>
                              </p:par>
                            </p:childTnLst>
                          </p:cTn>
                        </p:par>
                        <p:par>
                          <p:cTn id="11" fill="hold">
                            <p:stCondLst>
                              <p:cond delay="500"/>
                            </p:stCondLst>
                            <p:childTnLst>
                              <p:par>
                                <p:cTn id="12" presetID="26" presetClass="emph" presetSubtype="0" fill="hold" nodeType="afterEffect">
                                  <p:stCondLst>
                                    <p:cond delay="0"/>
                                  </p:stCondLst>
                                  <p:childTnLst>
                                    <p:animEffect transition="out" filter="fade">
                                      <p:cBhvr>
                                        <p:cTn id="13" dur="500" tmFilter="0, 0; .2, .5; .8, .5; 1, 0"/>
                                        <p:tgtEl>
                                          <p:spTgt spid="43"/>
                                        </p:tgtEl>
                                      </p:cBhvr>
                                    </p:animEffect>
                                    <p:animScale>
                                      <p:cBhvr>
                                        <p:cTn id="14" dur="250" autoRev="1" fill="hold"/>
                                        <p:tgtEl>
                                          <p:spTgt spid="43"/>
                                        </p:tgtEl>
                                      </p:cBhvr>
                                      <p:by x="105000" y="105000"/>
                                    </p:animScale>
                                  </p:childTnLst>
                                </p:cTn>
                              </p:par>
                              <p:par>
                                <p:cTn id="15" presetID="26" presetClass="emph" presetSubtype="0" fill="hold" nodeType="withEffect">
                                  <p:stCondLst>
                                    <p:cond delay="0"/>
                                  </p:stCondLst>
                                  <p:childTnLst>
                                    <p:animEffect transition="out" filter="fade">
                                      <p:cBhvr>
                                        <p:cTn id="16" dur="500" tmFilter="0, 0; .2, .5; .8, .5; 1, 0"/>
                                        <p:tgtEl>
                                          <p:spTgt spid="44"/>
                                        </p:tgtEl>
                                      </p:cBhvr>
                                    </p:animEffect>
                                    <p:animScale>
                                      <p:cBhvr>
                                        <p:cTn id="17" dur="250" autoRev="1" fill="hold"/>
                                        <p:tgtEl>
                                          <p:spTgt spid="4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graphicFrame>
            <p:nvGraphicFramePr>
              <p:cNvPr id="4" name="表 3">
                <a:extLst>
                  <a:ext uri="{FF2B5EF4-FFF2-40B4-BE49-F238E27FC236}">
                    <a16:creationId xmlns:a16="http://schemas.microsoft.com/office/drawing/2014/main" id="{D22CDD50-2498-9C20-4E6D-34E424BB536B}"/>
                  </a:ext>
                </a:extLst>
              </p:cNvPr>
              <p:cNvGraphicFramePr>
                <a:graphicFrameLocks noGrp="1"/>
              </p:cNvGraphicFramePr>
              <p:nvPr>
                <p:extLst>
                  <p:ext uri="{D42A27DB-BD31-4B8C-83A1-F6EECF244321}">
                    <p14:modId xmlns:p14="http://schemas.microsoft.com/office/powerpoint/2010/main" val="4016927064"/>
                  </p:ext>
                </p:extLst>
              </p:nvPr>
            </p:nvGraphicFramePr>
            <p:xfrm>
              <a:off x="8343358" y="3106251"/>
              <a:ext cx="2901852" cy="2913214"/>
            </p:xfrm>
            <a:graphic>
              <a:graphicData uri="http://schemas.openxmlformats.org/drawingml/2006/table">
                <a:tbl>
                  <a:tblPr firstRow="1" bandRow="1">
                    <a:tableStyleId>{5C22544A-7EE6-4342-B048-85BDC9FD1C3A}</a:tableStyleId>
                  </a:tblPr>
                  <a:tblGrid>
                    <a:gridCol w="299052">
                      <a:extLst>
                        <a:ext uri="{9D8B030D-6E8A-4147-A177-3AD203B41FA5}">
                          <a16:colId xmlns:a16="http://schemas.microsoft.com/office/drawing/2014/main" val="3379142890"/>
                        </a:ext>
                      </a:extLst>
                    </a:gridCol>
                    <a:gridCol w="867600">
                      <a:extLst>
                        <a:ext uri="{9D8B030D-6E8A-4147-A177-3AD203B41FA5}">
                          <a16:colId xmlns:a16="http://schemas.microsoft.com/office/drawing/2014/main" val="1157687281"/>
                        </a:ext>
                      </a:extLst>
                    </a:gridCol>
                    <a:gridCol w="867600">
                      <a:extLst>
                        <a:ext uri="{9D8B030D-6E8A-4147-A177-3AD203B41FA5}">
                          <a16:colId xmlns:a16="http://schemas.microsoft.com/office/drawing/2014/main" val="1039557962"/>
                        </a:ext>
                      </a:extLst>
                    </a:gridCol>
                    <a:gridCol w="867600">
                      <a:extLst>
                        <a:ext uri="{9D8B030D-6E8A-4147-A177-3AD203B41FA5}">
                          <a16:colId xmlns:a16="http://schemas.microsoft.com/office/drawing/2014/main" val="837168377"/>
                        </a:ext>
                      </a:extLst>
                    </a:gridCol>
                  </a:tblGrid>
                  <a:tr h="309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700" b="0">
                            <a:solidFill>
                              <a:schemeClr val="tx1"/>
                            </a:solidFill>
                          </a:endParaRPr>
                        </a:p>
                      </a:txBody>
                      <a:tcPr marL="51335" marR="51335" marT="25667" marB="25667" anchor="ctr">
                        <a:lnL w="12700" cap="flat" cmpd="sng" algn="ctr">
                          <a:noFill/>
                          <a:prstDash val="solid"/>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56142889"/>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rowSpan="3" gridSpan="3">
                      <a:txBody>
                        <a:bodyPr/>
                        <a:lstStyle/>
                        <a:p>
                          <a:pPr algn="ctr"/>
                          <a:r>
                            <a:rPr kumimoji="1" lang="en-US" altLang="ja-JP" sz="2300" b="0" dirty="0">
                              <a:solidFill>
                                <a:schemeClr val="tx1"/>
                              </a:solidFill>
                              <a:latin typeface="Arial" panose="020B0604020202020204" pitchFamily="34" charset="0"/>
                              <a:cs typeface="Arial" panose="020B0604020202020204" pitchFamily="34" charset="0"/>
                            </a:rPr>
                            <a:t>Input coefficient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2300" b="0" dirty="0">
                              <a:solidFill>
                                <a:schemeClr val="tx1"/>
                              </a:solidFill>
                              <a:effectLst/>
                              <a:ea typeface="游明朝" panose="02020400000000000000" pitchFamily="18" charset="-128"/>
                              <a:cs typeface="Times New Roman" panose="02020603050405020304" pitchFamily="18" charset="0"/>
                            </a:rPr>
                            <a:t>(</a:t>
                          </a:r>
                          <a14:m>
                            <m:oMath xmlns:m="http://schemas.openxmlformats.org/officeDocument/2006/math">
                              <m:r>
                                <a:rPr lang="en-US" altLang="ja-JP" sz="2300" b="1" i="0" smtClean="0">
                                  <a:solidFill>
                                    <a:schemeClr val="tx1"/>
                                  </a:solidFill>
                                  <a:effectLst/>
                                  <a:latin typeface="Cambria Math" panose="02040503050406030204" pitchFamily="18" charset="0"/>
                                  <a:ea typeface="游明朝" panose="02020400000000000000" pitchFamily="18" charset="-128"/>
                                  <a:cs typeface="Times New Roman" panose="02020603050405020304" pitchFamily="18" charset="0"/>
                                </a:rPr>
                                <m:t>𝐀</m:t>
                              </m:r>
                            </m:oMath>
                          </a14:m>
                          <a:r>
                            <a:rPr kumimoji="1" lang="en-US" altLang="ja-JP" sz="2300" b="0" dirty="0">
                              <a:solidFill>
                                <a:schemeClr val="tx1"/>
                              </a:solidFill>
                            </a:rPr>
                            <a:t>)</a:t>
                          </a:r>
                          <a:endParaRPr kumimoji="1" lang="ja-JP" altLang="en-US" sz="23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4311245"/>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859538"/>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9584997"/>
                      </a:ext>
                    </a:extLst>
                  </a:tr>
                </a:tbl>
              </a:graphicData>
            </a:graphic>
          </p:graphicFrame>
        </mc:Choice>
        <mc:Fallback>
          <p:graphicFrame>
            <p:nvGraphicFramePr>
              <p:cNvPr id="4" name="表 3">
                <a:extLst>
                  <a:ext uri="{FF2B5EF4-FFF2-40B4-BE49-F238E27FC236}">
                    <a16:creationId xmlns:a16="http://schemas.microsoft.com/office/drawing/2014/main" id="{D22CDD50-2498-9C20-4E6D-34E424BB536B}"/>
                  </a:ext>
                </a:extLst>
              </p:cNvPr>
              <p:cNvGraphicFramePr>
                <a:graphicFrameLocks noGrp="1"/>
              </p:cNvGraphicFramePr>
              <p:nvPr>
                <p:extLst>
                  <p:ext uri="{D42A27DB-BD31-4B8C-83A1-F6EECF244321}">
                    <p14:modId xmlns:p14="http://schemas.microsoft.com/office/powerpoint/2010/main" val="4016927064"/>
                  </p:ext>
                </p:extLst>
              </p:nvPr>
            </p:nvGraphicFramePr>
            <p:xfrm>
              <a:off x="8343358" y="3106251"/>
              <a:ext cx="2901852" cy="2913214"/>
            </p:xfrm>
            <a:graphic>
              <a:graphicData uri="http://schemas.openxmlformats.org/drawingml/2006/table">
                <a:tbl>
                  <a:tblPr firstRow="1" bandRow="1">
                    <a:tableStyleId>{5C22544A-7EE6-4342-B048-85BDC9FD1C3A}</a:tableStyleId>
                  </a:tblPr>
                  <a:tblGrid>
                    <a:gridCol w="299052">
                      <a:extLst>
                        <a:ext uri="{9D8B030D-6E8A-4147-A177-3AD203B41FA5}">
                          <a16:colId xmlns:a16="http://schemas.microsoft.com/office/drawing/2014/main" val="3379142890"/>
                        </a:ext>
                      </a:extLst>
                    </a:gridCol>
                    <a:gridCol w="867600">
                      <a:extLst>
                        <a:ext uri="{9D8B030D-6E8A-4147-A177-3AD203B41FA5}">
                          <a16:colId xmlns:a16="http://schemas.microsoft.com/office/drawing/2014/main" val="1157687281"/>
                        </a:ext>
                      </a:extLst>
                    </a:gridCol>
                    <a:gridCol w="867600">
                      <a:extLst>
                        <a:ext uri="{9D8B030D-6E8A-4147-A177-3AD203B41FA5}">
                          <a16:colId xmlns:a16="http://schemas.microsoft.com/office/drawing/2014/main" val="1039557962"/>
                        </a:ext>
                      </a:extLst>
                    </a:gridCol>
                    <a:gridCol w="867600">
                      <a:extLst>
                        <a:ext uri="{9D8B030D-6E8A-4147-A177-3AD203B41FA5}">
                          <a16:colId xmlns:a16="http://schemas.microsoft.com/office/drawing/2014/main" val="837168377"/>
                        </a:ext>
                      </a:extLst>
                    </a:gridCol>
                  </a:tblGrid>
                  <a:tr h="310414">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700" b="0">
                            <a:solidFill>
                              <a:schemeClr val="tx1"/>
                            </a:solidFill>
                          </a:endParaRPr>
                        </a:p>
                      </a:txBody>
                      <a:tcPr marL="51335" marR="51335" marT="25667" marB="25667" anchor="ctr">
                        <a:lnL w="12700" cap="flat" cmpd="sng" algn="ctr">
                          <a:noFill/>
                          <a:prstDash val="solid"/>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anchor="ctr">
                        <a:lnL w="12700" cap="flat" cmpd="sng" algn="ctr">
                          <a:solidFill>
                            <a:schemeClr val="tx1"/>
                          </a:solidFill>
                          <a:prstDash val="lgDash"/>
                          <a:round/>
                          <a:headEnd type="none" w="med" len="med"/>
                          <a:tailEnd type="none" w="med" len="med"/>
                        </a:lnL>
                        <a:lnR w="12700" cap="flat" cmpd="sng" algn="ctr">
                          <a:solidFill>
                            <a:schemeClr val="tx1"/>
                          </a:solidFill>
                          <a:prstDash val="lg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56142889"/>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1</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rowSpan="3" gridSpan="3">
                      <a:txBody>
                        <a:bodyPr/>
                        <a:lstStyle/>
                        <a:p>
                          <a:endParaRPr lang="ja-JP"/>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2136" t="-13171" r="-485" b="-976"/>
                          </a:stretch>
                        </a:blip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3" h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4311245"/>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2</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53859538"/>
                      </a:ext>
                    </a:extLst>
                  </a:tr>
                  <a:tr h="8676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500" b="0" dirty="0">
                              <a:solidFill>
                                <a:schemeClr val="tx1"/>
                              </a:solidFill>
                            </a:rPr>
                            <a:t>Sector 3</a:t>
                          </a:r>
                          <a:endParaRPr kumimoji="1" lang="ja-JP" altLang="en-US" sz="1500" b="0">
                            <a:solidFill>
                              <a:schemeClr val="tx1"/>
                            </a:solidFill>
                          </a:endParaRPr>
                        </a:p>
                      </a:txBody>
                      <a:tcPr marL="51335" marR="51335" marT="25667" marB="25667" vert="vert27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lgDash"/>
                          <a:round/>
                          <a:headEnd type="none" w="med" len="med"/>
                          <a:tailEnd type="none" w="med" len="med"/>
                        </a:lnT>
                        <a:lnB w="12700" cap="flat" cmpd="sng" algn="ctr">
                          <a:solidFill>
                            <a:schemeClr val="tx1"/>
                          </a:solidFill>
                          <a:prstDash val="lgDash"/>
                          <a:round/>
                          <a:headEnd type="none" w="med" len="med"/>
                          <a:tailEnd type="none" w="med" len="med"/>
                        </a:lnB>
                        <a:lnTlToBr w="12700" cmpd="sng">
                          <a:noFill/>
                          <a:prstDash val="solid"/>
                        </a:lnTlToBr>
                        <a:lnBlToTr w="12700" cmpd="sng">
                          <a:noFill/>
                          <a:prstDash val="solid"/>
                        </a:lnBlToTr>
                        <a:solidFill>
                          <a:schemeClr val="bg2"/>
                        </a:solidFill>
                      </a:tcPr>
                    </a:tc>
                    <a:tc gridSpan="3"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4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vMerge="1">
                      <a:txBody>
                        <a:bodyPr/>
                        <a:lstStyle/>
                        <a:p>
                          <a:endParaRPr kumimoji="1" lang="ja-JP" altLang="en-US"/>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189584997"/>
                      </a:ext>
                    </a:extLst>
                  </a:tr>
                </a:tbl>
              </a:graphicData>
            </a:graphic>
          </p:graphicFrame>
        </mc:Fallback>
      </mc:AlternateContent>
      <p:sp>
        <p:nvSpPr>
          <p:cNvPr id="5" name="テキスト ボックス 4">
            <a:extLst>
              <a:ext uri="{FF2B5EF4-FFF2-40B4-BE49-F238E27FC236}">
                <a16:creationId xmlns:a16="http://schemas.microsoft.com/office/drawing/2014/main" id="{F46C7BB9-3375-C1AC-BB6C-B0C3232B464A}"/>
              </a:ext>
            </a:extLst>
          </p:cNvPr>
          <p:cNvSpPr txBox="1"/>
          <p:nvPr/>
        </p:nvSpPr>
        <p:spPr>
          <a:xfrm>
            <a:off x="507808" y="942322"/>
            <a:ext cx="4284133" cy="400110"/>
          </a:xfrm>
          <a:prstGeom prst="rect">
            <a:avLst/>
          </a:prstGeom>
          <a:noFill/>
        </p:spPr>
        <p:txBody>
          <a:bodyPr wrap="square">
            <a:spAutoFit/>
          </a:bodyPr>
          <a:lstStyle/>
          <a:p>
            <a:r>
              <a:rPr lang="en-US" altLang="ja-JP" sz="2000" dirty="0">
                <a:latin typeface="Arial" panose="020B0604020202020204" pitchFamily="34" charset="0"/>
                <a:ea typeface="ＭＳ Ｐゴシック" panose="020B0600070205080204" pitchFamily="50" charset="-128"/>
              </a:rPr>
              <a:t>Miyazawa and </a:t>
            </a:r>
            <a:r>
              <a:rPr lang="en-US" altLang="ja-JP" sz="2000" dirty="0" err="1">
                <a:latin typeface="Arial" panose="020B0604020202020204" pitchFamily="34" charset="0"/>
                <a:ea typeface="ＭＳ Ｐゴシック" panose="020B0600070205080204" pitchFamily="50" charset="-128"/>
              </a:rPr>
              <a:t>Masegi</a:t>
            </a:r>
            <a:r>
              <a:rPr lang="en-US" altLang="ja-JP" sz="2000" dirty="0">
                <a:latin typeface="Arial" panose="020B0604020202020204" pitchFamily="34" charset="0"/>
                <a:ea typeface="ＭＳ Ｐゴシック" panose="020B0600070205080204" pitchFamily="50" charset="-128"/>
              </a:rPr>
              <a:t> (1963)</a:t>
            </a:r>
          </a:p>
        </p:txBody>
      </p:sp>
      <p:sp>
        <p:nvSpPr>
          <p:cNvPr id="6" name="テキスト ボックス 5">
            <a:extLst>
              <a:ext uri="{FF2B5EF4-FFF2-40B4-BE49-F238E27FC236}">
                <a16:creationId xmlns:a16="http://schemas.microsoft.com/office/drawing/2014/main" id="{9C15DF86-6ABE-F7B5-1D82-59312457F908}"/>
              </a:ext>
            </a:extLst>
          </p:cNvPr>
          <p:cNvSpPr txBox="1"/>
          <p:nvPr/>
        </p:nvSpPr>
        <p:spPr>
          <a:xfrm>
            <a:off x="112475" y="1309001"/>
            <a:ext cx="12079525" cy="707886"/>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Developed a consumption-endogenized input-output model (Leontief-Miyazawa model) that treats the income →</a:t>
            </a:r>
            <a:r>
              <a:rPr lang="en-US" altLang="ja-JP" sz="2000" dirty="0">
                <a:latin typeface="Arial" panose="020B0604020202020204" pitchFamily="34" charset="0"/>
                <a:cs typeface="Arial" panose="020B0604020202020204" pitchFamily="34" charset="0"/>
              </a:rPr>
              <a:t> </a:t>
            </a:r>
            <a:r>
              <a:rPr lang="en" altLang="ja-JP" sz="2000" dirty="0">
                <a:latin typeface="Arial" panose="020B0604020202020204" pitchFamily="34" charset="0"/>
                <a:cs typeface="Arial" panose="020B0604020202020204" pitchFamily="34" charset="0"/>
              </a:rPr>
              <a:t>household → consumption cycle as an endlessly propagating economic activity.</a:t>
            </a:r>
            <a:endParaRPr lang="en-US" altLang="ja-JP" sz="2000" dirty="0">
              <a:latin typeface="Arial" panose="020B0604020202020204" pitchFamily="34" charset="0"/>
              <a:ea typeface="ＭＳ Ｐゴシック" panose="020B0600070205080204" pitchFamily="50" charset="-128"/>
              <a:cs typeface="Arial" panose="020B0604020202020204" pitchFamily="34" charset="0"/>
            </a:endParaRPr>
          </a:p>
        </p:txBody>
      </p:sp>
      <p:cxnSp>
        <p:nvCxnSpPr>
          <p:cNvPr id="8" name="直線コネクタ 7">
            <a:extLst>
              <a:ext uri="{FF2B5EF4-FFF2-40B4-BE49-F238E27FC236}">
                <a16:creationId xmlns:a16="http://schemas.microsoft.com/office/drawing/2014/main" id="{42661118-EBE6-D136-B751-8324F2BF2BC6}"/>
              </a:ext>
            </a:extLst>
          </p:cNvPr>
          <p:cNvCxnSpPr/>
          <p:nvPr/>
        </p:nvCxnSpPr>
        <p:spPr bwMode="auto">
          <a:xfrm>
            <a:off x="195682" y="942322"/>
            <a:ext cx="117904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直線コネクタ 8">
            <a:extLst>
              <a:ext uri="{FF2B5EF4-FFF2-40B4-BE49-F238E27FC236}">
                <a16:creationId xmlns:a16="http://schemas.microsoft.com/office/drawing/2014/main" id="{67DC9F85-1687-6F2F-251F-77AA78453AC7}"/>
              </a:ext>
            </a:extLst>
          </p:cNvPr>
          <p:cNvCxnSpPr/>
          <p:nvPr/>
        </p:nvCxnSpPr>
        <p:spPr bwMode="auto">
          <a:xfrm>
            <a:off x="195682" y="1342432"/>
            <a:ext cx="117904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直線コネクタ 9">
            <a:extLst>
              <a:ext uri="{FF2B5EF4-FFF2-40B4-BE49-F238E27FC236}">
                <a16:creationId xmlns:a16="http://schemas.microsoft.com/office/drawing/2014/main" id="{B88A7486-271E-D115-3C6F-EA3D478BBCB4}"/>
              </a:ext>
            </a:extLst>
          </p:cNvPr>
          <p:cNvCxnSpPr/>
          <p:nvPr/>
        </p:nvCxnSpPr>
        <p:spPr bwMode="auto">
          <a:xfrm>
            <a:off x="195682" y="2016887"/>
            <a:ext cx="11790460"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1" name="グラフィックス 10" descr="ドキュメント 単色塗りつぶし">
            <a:extLst>
              <a:ext uri="{FF2B5EF4-FFF2-40B4-BE49-F238E27FC236}">
                <a16:creationId xmlns:a16="http://schemas.microsoft.com/office/drawing/2014/main" id="{D123D5A9-F1F7-6F4F-CF8C-D42A8D13A681}"/>
              </a:ext>
            </a:extLst>
          </p:cNvPr>
          <p:cNvPicPr/>
          <p:nvPr/>
        </p:nvPicPr>
        <p:blipFill>
          <a:blip r:embed="rId4">
            <a:extLst>
              <a:ext uri="{96DAC541-7B7A-43D3-8B79-37D633B846F1}">
                <asvg:svgBlip xmlns:asvg="http://schemas.microsoft.com/office/drawing/2016/SVG/main" r:embed="rId5"/>
              </a:ext>
            </a:extLst>
          </a:blip>
          <a:stretch>
            <a:fillRect/>
          </a:stretch>
        </p:blipFill>
        <p:spPr>
          <a:xfrm>
            <a:off x="226153" y="955246"/>
            <a:ext cx="386087" cy="386087"/>
          </a:xfrm>
          <a:prstGeom prst="rect">
            <a:avLst/>
          </a:prstGeom>
        </p:spPr>
      </p:pic>
      <p:sp>
        <p:nvSpPr>
          <p:cNvPr id="12" name="テキスト ボックス 76">
            <a:extLst>
              <a:ext uri="{FF2B5EF4-FFF2-40B4-BE49-F238E27FC236}">
                <a16:creationId xmlns:a16="http://schemas.microsoft.com/office/drawing/2014/main" id="{7E03BDC8-B101-EAD1-5999-AAC086A76B10}"/>
              </a:ext>
            </a:extLst>
          </p:cNvPr>
          <p:cNvSpPr txBox="1"/>
          <p:nvPr/>
        </p:nvSpPr>
        <p:spPr>
          <a:xfrm>
            <a:off x="6023090" y="2413036"/>
            <a:ext cx="768391" cy="52322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chemeClr val="tx1"/>
                </a:solidFill>
              </a:rPr>
              <a:t>(4)</a:t>
            </a:r>
            <a:endParaRPr lang="ja-JP" altLang="en-US" sz="2800">
              <a:solidFill>
                <a:schemeClr val="tx1"/>
              </a:solidFill>
            </a:endParaRPr>
          </a:p>
        </p:txBody>
      </p:sp>
      <p:sp>
        <p:nvSpPr>
          <p:cNvPr id="13" name="正方形/長方形 12">
            <a:extLst>
              <a:ext uri="{FF2B5EF4-FFF2-40B4-BE49-F238E27FC236}">
                <a16:creationId xmlns:a16="http://schemas.microsoft.com/office/drawing/2014/main" id="{35D1AA7B-9394-43F1-CC6F-949DAEEC6501}"/>
              </a:ext>
            </a:extLst>
          </p:cNvPr>
          <p:cNvSpPr/>
          <p:nvPr/>
        </p:nvSpPr>
        <p:spPr bwMode="auto">
          <a:xfrm>
            <a:off x="1126273" y="2357910"/>
            <a:ext cx="3046272" cy="632374"/>
          </a:xfrm>
          <a:prstGeom prst="rect">
            <a:avLst/>
          </a:prstGeom>
          <a:noFill/>
          <a:ln w="381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4" name="正方形/長方形 13">
            <a:extLst>
              <a:ext uri="{FF2B5EF4-FFF2-40B4-BE49-F238E27FC236}">
                <a16:creationId xmlns:a16="http://schemas.microsoft.com/office/drawing/2014/main" id="{15DA1FE8-92CC-6C28-DFA9-253971C994C0}"/>
              </a:ext>
            </a:extLst>
          </p:cNvPr>
          <p:cNvSpPr/>
          <p:nvPr/>
        </p:nvSpPr>
        <p:spPr bwMode="auto">
          <a:xfrm>
            <a:off x="8295522" y="3026925"/>
            <a:ext cx="3489107" cy="3517306"/>
          </a:xfrm>
          <a:prstGeom prst="rect">
            <a:avLst/>
          </a:prstGeom>
          <a:noFill/>
          <a:ln w="3810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mc:AlternateContent xmlns:mc="http://schemas.openxmlformats.org/markup-compatibility/2006">
        <mc:Choice xmlns:a14="http://schemas.microsoft.com/office/drawing/2010/main" Requires="a14">
          <p:sp>
            <p:nvSpPr>
              <p:cNvPr id="15" name="テキスト ボックス 14">
                <a:extLst>
                  <a:ext uri="{FF2B5EF4-FFF2-40B4-BE49-F238E27FC236}">
                    <a16:creationId xmlns:a16="http://schemas.microsoft.com/office/drawing/2014/main" id="{0B1A2AC6-82E1-C8EF-E9BD-11E560D4A816}"/>
                  </a:ext>
                </a:extLst>
              </p:cNvPr>
              <p:cNvSpPr txBox="1"/>
              <p:nvPr/>
            </p:nvSpPr>
            <p:spPr>
              <a:xfrm>
                <a:off x="419413" y="2380824"/>
                <a:ext cx="4263651" cy="523220"/>
              </a:xfrm>
              <a:prstGeom prst="rect">
                <a:avLst/>
              </a:prstGeom>
              <a:noFill/>
            </p:spPr>
            <p:txBody>
              <a:bodyPr wrap="square">
                <a:spAutoFit/>
              </a:bodyPr>
              <a:lstStyle/>
              <a:p>
                <a14:m>
                  <m:oMath xmlns:m="http://schemas.openxmlformats.org/officeDocument/2006/math">
                    <m:r>
                      <a:rPr lang="en-US" altLang="ja-JP" sz="2800" b="1" i="0" smtClean="0">
                        <a:effectLst/>
                        <a:latin typeface="Cambria Math" panose="02040503050406030204" pitchFamily="18" charset="0"/>
                        <a:ea typeface="游明朝" panose="02020400000000000000" pitchFamily="18" charset="-128"/>
                        <a:cs typeface="Times New Roman" panose="02020603050405020304" pitchFamily="18" charset="0"/>
                      </a:rPr>
                      <m:t>𝐗</m:t>
                    </m:r>
                    <m:r>
                      <a:rPr lang="en-US" altLang="ja-JP" sz="2800">
                        <a:effectLst/>
                        <a:latin typeface="Cambria Math" panose="02040503050406030204" pitchFamily="18" charset="0"/>
                        <a:ea typeface="游明朝" panose="02020400000000000000" pitchFamily="18" charset="-128"/>
                        <a:cs typeface="Times New Roman" panose="02020603050405020304" pitchFamily="18" charset="0"/>
                      </a:rPr>
                      <m:t>=</m:t>
                    </m:r>
                    <m:sSup>
                      <m:sSupPr>
                        <m:ctrlPr>
                          <a:rPr lang="ja-JP" altLang="ja-JP" sz="28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8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800" b="1">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800" b="1">
                                <a:latin typeface="Cambria Math" panose="02040503050406030204" pitchFamily="18" charset="0"/>
                                <a:ea typeface="Cambria Math" panose="02040503050406030204" pitchFamily="18" charset="0"/>
                                <a:cs typeface="Times New Roman" panose="02020603050405020304" pitchFamily="18" charset="0"/>
                              </a:rPr>
                              <m:t>−</m:t>
                            </m:r>
                            <m:r>
                              <a:rPr lang="en-US" altLang="ja-JP" sz="2800" b="1">
                                <a:latin typeface="Cambria Math" panose="02040503050406030204" pitchFamily="18" charset="0"/>
                                <a:ea typeface="Cambria Math" panose="02040503050406030204" pitchFamily="18" charset="0"/>
                                <a:cs typeface="Times New Roman" panose="02020603050405020304" pitchFamily="18" charset="0"/>
                              </a:rPr>
                              <m:t>𝐀</m:t>
                            </m:r>
                            <m:r>
                              <a:rPr lang="en-US" altLang="ja-JP" sz="2800" b="1"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ja-JP" sz="2800" b="1" i="0" smtClean="0">
                                <a:latin typeface="Cambria Math" panose="02040503050406030204" pitchFamily="18" charset="0"/>
                                <a:ea typeface="Cambria Math" panose="02040503050406030204" pitchFamily="18" charset="0"/>
                                <a:cs typeface="Times New Roman" panose="02020603050405020304" pitchFamily="18" charset="0"/>
                              </a:rPr>
                              <m:t>𝐡</m:t>
                            </m:r>
                            <m:r>
                              <a:rPr lang="ja-JP" altLang="en-US" sz="2800" i="1">
                                <a:latin typeface="Cambria Math" panose="02040503050406030204" pitchFamily="18" charset="0"/>
                              </a:rPr>
                              <m:t>𝜇</m:t>
                            </m:r>
                            <m:r>
                              <a:rPr lang="en-US" altLang="ja-JP" sz="2800" b="1" i="0" smtClean="0">
                                <a:latin typeface="Cambria Math" panose="02040503050406030204" pitchFamily="18" charset="0"/>
                                <a:ea typeface="Cambria Math" panose="02040503050406030204" pitchFamily="18" charset="0"/>
                                <a:cs typeface="Times New Roman" panose="02020603050405020304" pitchFamily="18" charset="0"/>
                              </a:rPr>
                              <m:t>𝐰</m:t>
                            </m:r>
                          </m:e>
                        </m:d>
                      </m:e>
                      <m:sup>
                        <m:r>
                          <a:rPr lang="ja-JP" altLang="en-US" sz="2800" i="1">
                            <a:latin typeface="Cambria Math" panose="02040503050406030204" pitchFamily="18" charset="0"/>
                            <a:ea typeface="游明朝" panose="02020400000000000000" pitchFamily="18" charset="-128"/>
                            <a:cs typeface="Times New Roman" panose="02020603050405020304" pitchFamily="18" charset="0"/>
                          </a:rPr>
                          <m:t>−</m:t>
                        </m:r>
                        <m:r>
                          <a:rPr lang="en-US" altLang="ja-JP" sz="2800">
                            <a:latin typeface="Cambria Math" panose="02040503050406030204" pitchFamily="18" charset="0"/>
                            <a:ea typeface="游明朝" panose="02020400000000000000" pitchFamily="18" charset="-128"/>
                            <a:cs typeface="Times New Roman" panose="02020603050405020304" pitchFamily="18" charset="0"/>
                          </a:rPr>
                          <m:t>1</m:t>
                        </m:r>
                      </m:sup>
                    </m:sSup>
                    <m:r>
                      <a:rPr lang="en-US" altLang="ja-JP" sz="2800" b="0" i="1" smtClean="0">
                        <a:latin typeface="Cambria Math" panose="02040503050406030204" pitchFamily="18" charset="0"/>
                        <a:ea typeface="游明朝" panose="02020400000000000000" pitchFamily="18" charset="-128"/>
                        <a:cs typeface="Times New Roman" panose="02020603050405020304" pitchFamily="18" charset="0"/>
                      </a:rPr>
                      <m:t> </m:t>
                    </m:r>
                    <m:r>
                      <a:rPr lang="en-US" altLang="ja-JP" sz="2800" b="1" i="0" smtClean="0">
                        <a:effectLst/>
                        <a:latin typeface="Cambria Math" panose="02040503050406030204" pitchFamily="18" charset="0"/>
                        <a:ea typeface="游明朝" panose="02020400000000000000" pitchFamily="18" charset="-128"/>
                        <a:cs typeface="Times New Roman" panose="02020603050405020304" pitchFamily="18" charset="0"/>
                      </a:rPr>
                      <m:t>𝐟</m:t>
                    </m:r>
                  </m:oMath>
                </a14:m>
                <a:r>
                  <a:rPr lang="en-US" altLang="ja-JP" sz="2800" dirty="0">
                    <a:effectLst/>
                    <a:latin typeface="Cambria" panose="02040503050406030204" pitchFamily="18" charset="0"/>
                    <a:ea typeface="游明朝" panose="02020400000000000000" pitchFamily="18" charset="-128"/>
                    <a:cs typeface="Times New Roman" panose="02020603050405020304" pitchFamily="18" charset="0"/>
                  </a:rPr>
                  <a:t> </a:t>
                </a:r>
                <a:endParaRPr lang="ja-JP" altLang="en-US" sz="2800"/>
              </a:p>
            </p:txBody>
          </p:sp>
        </mc:Choice>
        <mc:Fallback>
          <p:sp>
            <p:nvSpPr>
              <p:cNvPr id="15" name="テキスト ボックス 14">
                <a:extLst>
                  <a:ext uri="{FF2B5EF4-FFF2-40B4-BE49-F238E27FC236}">
                    <a16:creationId xmlns:a16="http://schemas.microsoft.com/office/drawing/2014/main" id="{0B1A2AC6-82E1-C8EF-E9BD-11E560D4A816}"/>
                  </a:ext>
                </a:extLst>
              </p:cNvPr>
              <p:cNvSpPr txBox="1">
                <a:spLocks noRot="1" noChangeAspect="1" noMove="1" noResize="1" noEditPoints="1" noAdjustHandles="1" noChangeArrowheads="1" noChangeShapeType="1" noTextEdit="1"/>
              </p:cNvSpPr>
              <p:nvPr/>
            </p:nvSpPr>
            <p:spPr>
              <a:xfrm>
                <a:off x="419413" y="2380824"/>
                <a:ext cx="4263651" cy="523220"/>
              </a:xfrm>
              <a:prstGeom prst="rect">
                <a:avLst/>
              </a:prstGeom>
              <a:blipFill>
                <a:blip r:embed="rId6"/>
                <a:stretch>
                  <a:fillRect l="-893" b="-21429"/>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6" name="テキスト ボックス 15">
                <a:extLst>
                  <a:ext uri="{FF2B5EF4-FFF2-40B4-BE49-F238E27FC236}">
                    <a16:creationId xmlns:a16="http://schemas.microsoft.com/office/drawing/2014/main" id="{1877FE18-B0B1-C5D3-025E-1E9044180483}"/>
                  </a:ext>
                </a:extLst>
              </p:cNvPr>
              <p:cNvSpPr txBox="1"/>
              <p:nvPr/>
            </p:nvSpPr>
            <p:spPr>
              <a:xfrm>
                <a:off x="252765" y="3906797"/>
                <a:ext cx="8022360" cy="461665"/>
              </a:xfrm>
              <a:prstGeom prst="rect">
                <a:avLst/>
              </a:prstGeom>
              <a:noFill/>
            </p:spPr>
            <p:txBody>
              <a:bodyPr wrap="square">
                <a:spAutoFit/>
              </a:bodyPr>
              <a:lstStyle/>
              <a:p>
                <a14:m>
                  <m:oMath xmlns:m="http://schemas.openxmlformats.org/officeDocument/2006/math">
                    <m:r>
                      <a:rPr lang="en-US" altLang="ja-JP" sz="2400" smtClean="0">
                        <a:effectLst/>
                        <a:latin typeface="Cambria Math" panose="02040503050406030204" pitchFamily="18" charset="0"/>
                        <a:ea typeface="游明朝" panose="02020400000000000000" pitchFamily="18" charset="-128"/>
                        <a:cs typeface="Times New Roman" panose="02020603050405020304" pitchFamily="18" charset="0"/>
                      </a:rPr>
                      <m:t>=</m:t>
                    </m:r>
                  </m:oMath>
                </a14:m>
                <a:r>
                  <a:rPr lang="en-US" altLang="ja-JP" sz="2400" dirty="0">
                    <a:ea typeface="游明朝" panose="02020400000000000000" pitchFamily="18" charset="-128"/>
                    <a:cs typeface="Times New Roman" panose="02020603050405020304" pitchFamily="18" charset="0"/>
                  </a:rPr>
                  <a:t> </a:t>
                </a:r>
                <a14:m>
                  <m:oMath xmlns:m="http://schemas.openxmlformats.org/officeDocument/2006/math">
                    <m:sSup>
                      <m:sSupPr>
                        <m:ctrlPr>
                          <a:rPr lang="ja-JP" altLang="ja-JP" sz="2400" i="1">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1">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400" b="1">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latin typeface="Cambria Math" panose="02040503050406030204" pitchFamily="18" charset="0"/>
                                <a:ea typeface="Cambria Math" panose="02040503050406030204" pitchFamily="18" charset="0"/>
                                <a:cs typeface="Times New Roman" panose="02020603050405020304" pitchFamily="18" charset="0"/>
                              </a:rPr>
                              <m:t>𝐀</m:t>
                            </m:r>
                          </m:e>
                        </m:d>
                      </m:e>
                      <m:sup>
                        <m:r>
                          <a:rPr lang="ja-JP" altLang="en-US" sz="2400" i="1">
                            <a:latin typeface="Cambria Math" panose="02040503050406030204" pitchFamily="18" charset="0"/>
                            <a:ea typeface="游明朝" panose="02020400000000000000" pitchFamily="18" charset="-128"/>
                            <a:cs typeface="Times New Roman" panose="02020603050405020304" pitchFamily="18" charset="0"/>
                          </a:rPr>
                          <m:t>−</m:t>
                        </m:r>
                        <m:r>
                          <a:rPr lang="en-US" altLang="ja-JP" sz="2400">
                            <a:latin typeface="Cambria Math" panose="02040503050406030204" pitchFamily="18" charset="0"/>
                            <a:ea typeface="游明朝" panose="02020400000000000000" pitchFamily="18" charset="-128"/>
                            <a:cs typeface="Times New Roman" panose="02020603050405020304" pitchFamily="18" charset="0"/>
                          </a:rPr>
                          <m:t>1</m:t>
                        </m:r>
                      </m:sup>
                    </m:sSup>
                    <m:r>
                      <a:rPr lang="en-US" altLang="ja-JP" sz="2400" b="1">
                        <a:latin typeface="Cambria Math" panose="02040503050406030204" pitchFamily="18" charset="0"/>
                        <a:ea typeface="游明朝" panose="02020400000000000000" pitchFamily="18" charset="-128"/>
                        <a:cs typeface="Times New Roman" panose="02020603050405020304" pitchFamily="18" charset="0"/>
                      </a:rPr>
                      <m:t>𝐟</m:t>
                    </m:r>
                    <m:r>
                      <a:rPr lang="en-US" altLang="ja-JP" sz="2400" b="1"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ja-JP"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𝐀</m:t>
                            </m:r>
                          </m:e>
                        </m:d>
                      </m:e>
                      <m:sup>
                        <m:r>
                          <a:rPr lang="ja-JP" altLang="en-US"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m:t>
                        </m:r>
                        <m:r>
                          <a:rPr lang="en-US" altLang="ja-JP" sz="240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1</m:t>
                        </m:r>
                      </m:sup>
                    </m:sSup>
                    <m:r>
                      <m:rPr>
                        <m:nor/>
                      </m:rPr>
                      <a:rPr lang="en-US" altLang="ja-JP" sz="2400" b="1" dirty="0">
                        <a:solidFill>
                          <a:srgbClr val="C00000"/>
                        </a:solidFill>
                        <a:ea typeface="Cambria Math" panose="02040503050406030204" pitchFamily="18" charset="0"/>
                        <a:cs typeface="Times New Roman" panose="02020603050405020304" pitchFamily="18" charset="0"/>
                      </a:rPr>
                      <m:t> </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𝐡𝐰</m:t>
                    </m:r>
                    <m:sSup>
                      <m:sSupPr>
                        <m:ctrlPr>
                          <a:rPr lang="ja-JP"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US" altLang="ja-JP" sz="2400"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𝐈</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𝐀</m:t>
                            </m:r>
                            <m:r>
                              <a:rPr lang="en-US" altLang="ja-JP" sz="24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𝐡</m:t>
                            </m:r>
                            <m:r>
                              <a:rPr lang="ja-JP" altLang="en-US" sz="2400" i="1" smtClean="0">
                                <a:solidFill>
                                  <a:srgbClr val="C00000"/>
                                </a:solidFill>
                                <a:latin typeface="Cambria Math" panose="02040503050406030204" pitchFamily="18" charset="0"/>
                              </a:rPr>
                              <m:t>𝜇</m:t>
                            </m:r>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𝐰</m:t>
                            </m:r>
                          </m:e>
                        </m:d>
                      </m:e>
                      <m:sup>
                        <m:r>
                          <a:rPr lang="ja-JP" altLang="en-US"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m:t>
                        </m:r>
                        <m:r>
                          <a:rPr lang="en-US" altLang="ja-JP" sz="240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1</m:t>
                        </m:r>
                      </m:sup>
                    </m:sSup>
                    <m:r>
                      <a:rPr lang="en-US" altLang="ja-JP" sz="2400" b="1" i="0"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𝐟</m:t>
                    </m:r>
                  </m:oMath>
                </a14:m>
                <a:endParaRPr lang="ja-JP" altLang="en-US" sz="2400" b="1"/>
              </a:p>
            </p:txBody>
          </p:sp>
        </mc:Choice>
        <mc:Fallback>
          <p:sp>
            <p:nvSpPr>
              <p:cNvPr id="16" name="テキスト ボックス 15">
                <a:extLst>
                  <a:ext uri="{FF2B5EF4-FFF2-40B4-BE49-F238E27FC236}">
                    <a16:creationId xmlns:a16="http://schemas.microsoft.com/office/drawing/2014/main" id="{1877FE18-B0B1-C5D3-025E-1E9044180483}"/>
                  </a:ext>
                </a:extLst>
              </p:cNvPr>
              <p:cNvSpPr txBox="1">
                <a:spLocks noRot="1" noChangeAspect="1" noMove="1" noResize="1" noEditPoints="1" noAdjustHandles="1" noChangeArrowheads="1" noChangeShapeType="1" noTextEdit="1"/>
              </p:cNvSpPr>
              <p:nvPr/>
            </p:nvSpPr>
            <p:spPr>
              <a:xfrm>
                <a:off x="252765" y="3906797"/>
                <a:ext cx="8022360" cy="461665"/>
              </a:xfrm>
              <a:prstGeom prst="rect">
                <a:avLst/>
              </a:prstGeom>
              <a:blipFill>
                <a:blip r:embed="rId7"/>
                <a:stretch>
                  <a:fillRect t="-5263" b="-21053"/>
                </a:stretch>
              </a:blipFill>
            </p:spPr>
            <p:txBody>
              <a:bodyPr/>
              <a:lstStyle/>
              <a:p>
                <a:r>
                  <a:rPr lang="ja-JP" altLang="en-US">
                    <a:noFill/>
                  </a:rPr>
                  <a:t> </a:t>
                </a:r>
              </a:p>
            </p:txBody>
          </p:sp>
        </mc:Fallback>
      </mc:AlternateContent>
      <p:sp>
        <p:nvSpPr>
          <p:cNvPr id="19" name="テキスト ボックス 76">
            <a:extLst>
              <a:ext uri="{FF2B5EF4-FFF2-40B4-BE49-F238E27FC236}">
                <a16:creationId xmlns:a16="http://schemas.microsoft.com/office/drawing/2014/main" id="{4847625D-DD6B-D0AA-C5F3-5F3096AC22CA}"/>
              </a:ext>
            </a:extLst>
          </p:cNvPr>
          <p:cNvSpPr txBox="1"/>
          <p:nvPr/>
        </p:nvSpPr>
        <p:spPr>
          <a:xfrm>
            <a:off x="6791481" y="3849845"/>
            <a:ext cx="768391"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rPr>
              <a:t>(5)</a:t>
            </a:r>
            <a:endParaRPr lang="ja-JP" altLang="en-US" sz="2400">
              <a:solidFill>
                <a:schemeClr val="tx1"/>
              </a:solidFill>
            </a:endParaRPr>
          </a:p>
        </p:txBody>
      </p:sp>
      <p:grpSp>
        <p:nvGrpSpPr>
          <p:cNvPr id="21" name="グループ化 20">
            <a:extLst>
              <a:ext uri="{FF2B5EF4-FFF2-40B4-BE49-F238E27FC236}">
                <a16:creationId xmlns:a16="http://schemas.microsoft.com/office/drawing/2014/main" id="{8F539108-4C4C-01DF-6DC5-D52A0A53F7BA}"/>
              </a:ext>
            </a:extLst>
          </p:cNvPr>
          <p:cNvGrpSpPr/>
          <p:nvPr/>
        </p:nvGrpSpPr>
        <p:grpSpPr>
          <a:xfrm>
            <a:off x="1288280" y="5388444"/>
            <a:ext cx="5712518" cy="1378595"/>
            <a:chOff x="310572" y="4897052"/>
            <a:chExt cx="6937555" cy="1674231"/>
          </a:xfrm>
        </p:grpSpPr>
        <p:sp>
          <p:nvSpPr>
            <p:cNvPr id="22" name="正方形/長方形 21">
              <a:extLst>
                <a:ext uri="{FF2B5EF4-FFF2-40B4-BE49-F238E27FC236}">
                  <a16:creationId xmlns:a16="http://schemas.microsoft.com/office/drawing/2014/main" id="{64E447FD-DAD2-969F-10D5-3F4C8114AB95}"/>
                </a:ext>
              </a:extLst>
            </p:cNvPr>
            <p:cNvSpPr/>
            <p:nvPr/>
          </p:nvSpPr>
          <p:spPr>
            <a:xfrm>
              <a:off x="325014" y="4897052"/>
              <a:ext cx="6923113" cy="167423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pic>
          <p:nvPicPr>
            <p:cNvPr id="23" name="Picture 14" descr="寿司職人のイラスト | かわいいフリー素材集 いらすとや">
              <a:extLst>
                <a:ext uri="{FF2B5EF4-FFF2-40B4-BE49-F238E27FC236}">
                  <a16:creationId xmlns:a16="http://schemas.microsoft.com/office/drawing/2014/main" id="{00213133-1C1C-8502-1E8F-FA2FB5B2CE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8697" y="5167311"/>
              <a:ext cx="852873" cy="12828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寿司職人のイラスト | かわいいフリー素材集 いらすとや">
              <a:extLst>
                <a:ext uri="{FF2B5EF4-FFF2-40B4-BE49-F238E27FC236}">
                  <a16:creationId xmlns:a16="http://schemas.microsoft.com/office/drawing/2014/main" id="{7AB0EB80-40FC-182B-998A-BAAABC08EE8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2439" y="5149506"/>
              <a:ext cx="852873" cy="12828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寿司職人のイラスト | かわいいフリー素材集 いらすとや">
              <a:extLst>
                <a:ext uri="{FF2B5EF4-FFF2-40B4-BE49-F238E27FC236}">
                  <a16:creationId xmlns:a16="http://schemas.microsoft.com/office/drawing/2014/main" id="{68DF599B-2FAD-6D88-B20B-B4C7D3B8D1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76437" y="5158410"/>
              <a:ext cx="852873" cy="12828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寿司屋 建物の無料イラスト72071 | 素材Good">
              <a:extLst>
                <a:ext uri="{FF2B5EF4-FFF2-40B4-BE49-F238E27FC236}">
                  <a16:creationId xmlns:a16="http://schemas.microsoft.com/office/drawing/2014/main" id="{EB3EB5DD-E929-6614-03CF-3AF6BB1297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7591" y="5004226"/>
              <a:ext cx="1581466" cy="141613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寿司職人のイラスト | かわいいフリー素材集 いらすとや">
              <a:extLst>
                <a:ext uri="{FF2B5EF4-FFF2-40B4-BE49-F238E27FC236}">
                  <a16:creationId xmlns:a16="http://schemas.microsoft.com/office/drawing/2014/main" id="{17A51672-6110-D382-DBB5-6CF5C90A44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0572" y="5537482"/>
              <a:ext cx="669301" cy="10067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日用品・生活用品のイラスト | かわいいフリー素材集 いらすとや">
              <a:extLst>
                <a:ext uri="{FF2B5EF4-FFF2-40B4-BE49-F238E27FC236}">
                  <a16:creationId xmlns:a16="http://schemas.microsoft.com/office/drawing/2014/main" id="{0EB8E128-5F42-5575-9B78-BB2A63DD74C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04692" y="5018455"/>
              <a:ext cx="1475583" cy="1420853"/>
            </a:xfrm>
            <a:prstGeom prst="rect">
              <a:avLst/>
            </a:prstGeom>
            <a:noFill/>
            <a:extLst>
              <a:ext uri="{909E8E84-426E-40DD-AFC4-6F175D3DCCD1}">
                <a14:hiddenFill xmlns:a14="http://schemas.microsoft.com/office/drawing/2010/main">
                  <a:solidFill>
                    <a:srgbClr val="FFFFFF"/>
                  </a:solidFill>
                </a14:hiddenFill>
              </a:ext>
            </a:extLst>
          </p:spPr>
        </p:pic>
        <p:sp>
          <p:nvSpPr>
            <p:cNvPr id="29" name="右矢印 28">
              <a:extLst>
                <a:ext uri="{FF2B5EF4-FFF2-40B4-BE49-F238E27FC236}">
                  <a16:creationId xmlns:a16="http://schemas.microsoft.com/office/drawing/2014/main" id="{BB534033-3A5F-C41F-7235-5F6279CBBF66}"/>
                </a:ext>
              </a:extLst>
            </p:cNvPr>
            <p:cNvSpPr/>
            <p:nvPr/>
          </p:nvSpPr>
          <p:spPr bwMode="auto">
            <a:xfrm>
              <a:off x="2141204" y="5579175"/>
              <a:ext cx="538917" cy="541581"/>
            </a:xfrm>
            <a:prstGeom prst="rightArrow">
              <a:avLst>
                <a:gd name="adj1" fmla="val 50000"/>
                <a:gd name="adj2" fmla="val 64806"/>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0" name="右矢印 29">
              <a:extLst>
                <a:ext uri="{FF2B5EF4-FFF2-40B4-BE49-F238E27FC236}">
                  <a16:creationId xmlns:a16="http://schemas.microsoft.com/office/drawing/2014/main" id="{39CF9991-1900-E639-E040-13E24F1E6C59}"/>
                </a:ext>
              </a:extLst>
            </p:cNvPr>
            <p:cNvSpPr/>
            <p:nvPr/>
          </p:nvSpPr>
          <p:spPr bwMode="auto">
            <a:xfrm>
              <a:off x="4679396" y="5579175"/>
              <a:ext cx="538917" cy="541582"/>
            </a:xfrm>
            <a:prstGeom prst="rightArrow">
              <a:avLst>
                <a:gd name="adj1" fmla="val 50000"/>
                <a:gd name="adj2" fmla="val 64806"/>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grpSp>
        <p:nvGrpSpPr>
          <p:cNvPr id="31" name="グループ化 30">
            <a:extLst>
              <a:ext uri="{FF2B5EF4-FFF2-40B4-BE49-F238E27FC236}">
                <a16:creationId xmlns:a16="http://schemas.microsoft.com/office/drawing/2014/main" id="{EBF75C58-9F9C-DA17-3A50-937293EF54C7}"/>
              </a:ext>
            </a:extLst>
          </p:cNvPr>
          <p:cNvGrpSpPr/>
          <p:nvPr/>
        </p:nvGrpSpPr>
        <p:grpSpPr>
          <a:xfrm>
            <a:off x="3408332" y="4363720"/>
            <a:ext cx="4386204" cy="954576"/>
            <a:chOff x="3113169" y="4228370"/>
            <a:chExt cx="4386204" cy="954576"/>
          </a:xfrm>
        </p:grpSpPr>
        <p:sp>
          <p:nvSpPr>
            <p:cNvPr id="32" name="三角形 31">
              <a:extLst>
                <a:ext uri="{FF2B5EF4-FFF2-40B4-BE49-F238E27FC236}">
                  <a16:creationId xmlns:a16="http://schemas.microsoft.com/office/drawing/2014/main" id="{E037BCFC-B887-AAEB-F2B3-D0FD36A7BE54}"/>
                </a:ext>
              </a:extLst>
            </p:cNvPr>
            <p:cNvSpPr/>
            <p:nvPr/>
          </p:nvSpPr>
          <p:spPr bwMode="auto">
            <a:xfrm rot="16457333">
              <a:off x="3328188" y="4106345"/>
              <a:ext cx="218682" cy="648720"/>
            </a:xfrm>
            <a:prstGeom prst="triangle">
              <a:avLst>
                <a:gd name="adj" fmla="val 96125"/>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33" name="グループ化 32">
              <a:extLst>
                <a:ext uri="{FF2B5EF4-FFF2-40B4-BE49-F238E27FC236}">
                  <a16:creationId xmlns:a16="http://schemas.microsoft.com/office/drawing/2014/main" id="{BF5B33AB-F4D9-1B3D-D596-D023B10D5EB0}"/>
                </a:ext>
              </a:extLst>
            </p:cNvPr>
            <p:cNvGrpSpPr/>
            <p:nvPr/>
          </p:nvGrpSpPr>
          <p:grpSpPr>
            <a:xfrm>
              <a:off x="3608462" y="4228370"/>
              <a:ext cx="3890911" cy="596398"/>
              <a:chOff x="2972650" y="4562651"/>
              <a:chExt cx="3890911" cy="596398"/>
            </a:xfrm>
          </p:grpSpPr>
          <p:sp>
            <p:nvSpPr>
              <p:cNvPr id="35" name="正方形/長方形 34">
                <a:extLst>
                  <a:ext uri="{FF2B5EF4-FFF2-40B4-BE49-F238E27FC236}">
                    <a16:creationId xmlns:a16="http://schemas.microsoft.com/office/drawing/2014/main" id="{154359DA-4D3A-67DD-F2AD-C6C242DD4DAF}"/>
                  </a:ext>
                </a:extLst>
              </p:cNvPr>
              <p:cNvSpPr/>
              <p:nvPr/>
            </p:nvSpPr>
            <p:spPr bwMode="auto">
              <a:xfrm>
                <a:off x="2972650" y="4562651"/>
                <a:ext cx="3671342" cy="596398"/>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 name="テキスト ボックス 35">
                <a:extLst>
                  <a:ext uri="{FF2B5EF4-FFF2-40B4-BE49-F238E27FC236}">
                    <a16:creationId xmlns:a16="http://schemas.microsoft.com/office/drawing/2014/main" id="{96BFB72B-A692-E578-DB95-4B2F450430B2}"/>
                  </a:ext>
                </a:extLst>
              </p:cNvPr>
              <p:cNvSpPr txBox="1"/>
              <p:nvPr/>
            </p:nvSpPr>
            <p:spPr>
              <a:xfrm>
                <a:off x="3065832" y="4603309"/>
                <a:ext cx="3797729" cy="461665"/>
              </a:xfrm>
              <a:prstGeom prst="rect">
                <a:avLst/>
              </a:prstGeom>
              <a:noFill/>
            </p:spPr>
            <p:txBody>
              <a:bodyPr wrap="square">
                <a:spAutoFit/>
              </a:bodyPr>
              <a:lstStyle/>
              <a:p>
                <a:pPr lvl="0">
                  <a:defRPr/>
                </a:pPr>
                <a:r>
                  <a:rPr kumimoji="1" lang="en-US" altLang="ja-JP" sz="2400" b="1" u="none" strike="noStrike" kern="100" cap="none" spc="0" normalizeH="0" baseline="0" noProof="0" dirty="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rPr>
                  <a:t>Income induced </a:t>
                </a:r>
                <a:r>
                  <a:rPr lang="en-US" altLang="ja-JP" sz="2400" b="1" kern="100" dirty="0">
                    <a:solidFill>
                      <a:srgbClr val="C00000"/>
                    </a:solidFill>
                    <a:latin typeface="Arial" panose="020B0604020202020204" pitchFamily="34" charset="0"/>
                    <a:ea typeface="ＭＳ Ｐゴシック" panose="020B0600070205080204" pitchFamily="34" charset="-128"/>
                    <a:cs typeface="Arial" panose="020B0604020202020204" pitchFamily="34" charset="0"/>
                  </a:rPr>
                  <a:t>effects</a:t>
                </a:r>
                <a:endParaRPr kumimoji="1" lang="ja-JP" altLang="en-US" sz="2400" b="1" u="none" strike="noStrike" kern="1200" cap="none" spc="0" normalizeH="0" baseline="0" noProof="0">
                  <a:ln>
                    <a:noFill/>
                  </a:ln>
                  <a:solidFill>
                    <a:srgbClr val="C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sp>
          <p:nvSpPr>
            <p:cNvPr id="34" name="三角形 33">
              <a:extLst>
                <a:ext uri="{FF2B5EF4-FFF2-40B4-BE49-F238E27FC236}">
                  <a16:creationId xmlns:a16="http://schemas.microsoft.com/office/drawing/2014/main" id="{61D26B84-CBC0-5F42-F725-7C81435186CE}"/>
                </a:ext>
              </a:extLst>
            </p:cNvPr>
            <p:cNvSpPr/>
            <p:nvPr/>
          </p:nvSpPr>
          <p:spPr bwMode="auto">
            <a:xfrm rot="11236849">
              <a:off x="3904000" y="4751953"/>
              <a:ext cx="171684" cy="430993"/>
            </a:xfrm>
            <a:prstGeom prst="triangle">
              <a:avLst>
                <a:gd name="adj" fmla="val 96125"/>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38" name="テキスト ボックス 37">
            <a:extLst>
              <a:ext uri="{FF2B5EF4-FFF2-40B4-BE49-F238E27FC236}">
                <a16:creationId xmlns:a16="http://schemas.microsoft.com/office/drawing/2014/main" id="{C8D0081E-25D6-EB73-E6D9-F01FA81863A8}"/>
              </a:ext>
            </a:extLst>
          </p:cNvPr>
          <p:cNvSpPr txBox="1"/>
          <p:nvPr/>
        </p:nvSpPr>
        <p:spPr>
          <a:xfrm>
            <a:off x="8275126" y="2428130"/>
            <a:ext cx="3459394" cy="584775"/>
          </a:xfrm>
          <a:prstGeom prst="rect">
            <a:avLst/>
          </a:prstGeom>
          <a:noFill/>
        </p:spPr>
        <p:txBody>
          <a:bodyPr wrap="square">
            <a:spAutoFit/>
          </a:bodyPr>
          <a:lstStyle/>
          <a:p>
            <a:pPr algn="ctr"/>
            <a:r>
              <a:rPr lang="en" altLang="ja-JP" sz="1600" dirty="0">
                <a:latin typeface="Arial" panose="020B0604020202020204" pitchFamily="34" charset="0"/>
                <a:cs typeface="Arial" panose="020B0604020202020204" pitchFamily="34" charset="0"/>
              </a:rPr>
              <a:t>Endogenizing household consumption and Labor income</a:t>
            </a:r>
            <a:endParaRPr lang="ja-JP" altLang="en-US" sz="1600">
              <a:latin typeface="Arial" panose="020B0604020202020204" pitchFamily="34" charset="0"/>
              <a:cs typeface="Arial" panose="020B0604020202020204" pitchFamily="34" charset="0"/>
            </a:endParaRPr>
          </a:p>
        </p:txBody>
      </p:sp>
      <p:grpSp>
        <p:nvGrpSpPr>
          <p:cNvPr id="39" name="グループ化 38">
            <a:extLst>
              <a:ext uri="{FF2B5EF4-FFF2-40B4-BE49-F238E27FC236}">
                <a16:creationId xmlns:a16="http://schemas.microsoft.com/office/drawing/2014/main" id="{85AE3BAF-B229-145A-7EA7-50ED6EBA5AF2}"/>
              </a:ext>
            </a:extLst>
          </p:cNvPr>
          <p:cNvGrpSpPr/>
          <p:nvPr/>
        </p:nvGrpSpPr>
        <p:grpSpPr>
          <a:xfrm>
            <a:off x="4092104" y="2059200"/>
            <a:ext cx="5921780" cy="302400"/>
            <a:chOff x="4092104" y="2059200"/>
            <a:chExt cx="5921780" cy="302400"/>
          </a:xfrm>
        </p:grpSpPr>
        <p:cxnSp>
          <p:nvCxnSpPr>
            <p:cNvPr id="40" name="直線矢印コネクタ 39">
              <a:extLst>
                <a:ext uri="{FF2B5EF4-FFF2-40B4-BE49-F238E27FC236}">
                  <a16:creationId xmlns:a16="http://schemas.microsoft.com/office/drawing/2014/main" id="{BA6A38E1-C450-B74F-1388-1A7C855DD8B1}"/>
                </a:ext>
              </a:extLst>
            </p:cNvPr>
            <p:cNvCxnSpPr>
              <a:cxnSpLocks/>
            </p:cNvCxnSpPr>
            <p:nvPr/>
          </p:nvCxnSpPr>
          <p:spPr bwMode="auto">
            <a:xfrm>
              <a:off x="4092104" y="2059200"/>
              <a:ext cx="0" cy="3024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cxnSp>
          <p:nvCxnSpPr>
            <p:cNvPr id="41" name="直線コネクタ 40">
              <a:extLst>
                <a:ext uri="{FF2B5EF4-FFF2-40B4-BE49-F238E27FC236}">
                  <a16:creationId xmlns:a16="http://schemas.microsoft.com/office/drawing/2014/main" id="{21967FDD-DB28-BAA9-51B4-057146AAD4C9}"/>
                </a:ext>
              </a:extLst>
            </p:cNvPr>
            <p:cNvCxnSpPr>
              <a:cxnSpLocks/>
            </p:cNvCxnSpPr>
            <p:nvPr/>
          </p:nvCxnSpPr>
          <p:spPr bwMode="auto">
            <a:xfrm>
              <a:off x="9995379" y="2078464"/>
              <a:ext cx="0" cy="279446"/>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2" name="直線コネクタ 41">
              <a:extLst>
                <a:ext uri="{FF2B5EF4-FFF2-40B4-BE49-F238E27FC236}">
                  <a16:creationId xmlns:a16="http://schemas.microsoft.com/office/drawing/2014/main" id="{E21AB333-AC97-725F-6FC4-AE25DD252A88}"/>
                </a:ext>
              </a:extLst>
            </p:cNvPr>
            <p:cNvCxnSpPr>
              <a:cxnSpLocks/>
            </p:cNvCxnSpPr>
            <p:nvPr/>
          </p:nvCxnSpPr>
          <p:spPr bwMode="auto">
            <a:xfrm>
              <a:off x="4092104" y="2078464"/>
              <a:ext cx="5921780" cy="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mc:AlternateContent xmlns:mc="http://schemas.openxmlformats.org/markup-compatibility/2006">
        <mc:Choice xmlns:a14="http://schemas.microsoft.com/office/drawing/2010/main" Requires="a14">
          <p:graphicFrame>
            <p:nvGraphicFramePr>
              <p:cNvPr id="43" name="表 42">
                <a:extLst>
                  <a:ext uri="{FF2B5EF4-FFF2-40B4-BE49-F238E27FC236}">
                    <a16:creationId xmlns:a16="http://schemas.microsoft.com/office/drawing/2014/main" id="{DFBF42A7-1694-B658-9E78-5B52EF9952C3}"/>
                  </a:ext>
                </a:extLst>
              </p:cNvPr>
              <p:cNvGraphicFramePr>
                <a:graphicFrameLocks noGrp="1"/>
              </p:cNvGraphicFramePr>
              <p:nvPr>
                <p:extLst>
                  <p:ext uri="{D42A27DB-BD31-4B8C-83A1-F6EECF244321}">
                    <p14:modId xmlns:p14="http://schemas.microsoft.com/office/powerpoint/2010/main" val="2369323624"/>
                  </p:ext>
                </p:extLst>
              </p:nvPr>
            </p:nvGraphicFramePr>
            <p:xfrm>
              <a:off x="8639712" y="6020462"/>
              <a:ext cx="2602800" cy="396000"/>
            </p:xfrm>
            <a:graphic>
              <a:graphicData uri="http://schemas.openxmlformats.org/drawingml/2006/table">
                <a:tbl>
                  <a:tblPr firstRow="1" bandRow="1">
                    <a:tableStyleId>{5C22544A-7EE6-4342-B048-85BDC9FD1C3A}</a:tableStyleId>
                  </a:tblPr>
                  <a:tblGrid>
                    <a:gridCol w="2602800">
                      <a:extLst>
                        <a:ext uri="{9D8B030D-6E8A-4147-A177-3AD203B41FA5}">
                          <a16:colId xmlns:a16="http://schemas.microsoft.com/office/drawing/2014/main" val="1157687281"/>
                        </a:ext>
                      </a:extLst>
                    </a:gridCol>
                  </a:tblGrid>
                  <a:tr h="39600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0" dirty="0">
                              <a:solidFill>
                                <a:schemeClr val="tx1"/>
                              </a:solidFill>
                            </a:rPr>
                            <a:t>Labor</a:t>
                          </a:r>
                          <a:r>
                            <a:rPr kumimoji="1" lang="en-US" altLang="ja-JP" sz="1400" b="0" baseline="0" dirty="0">
                              <a:solidFill>
                                <a:schemeClr val="tx1"/>
                              </a:solidFill>
                            </a:rPr>
                            <a:t> income coefficient </a:t>
                          </a:r>
                          <a:r>
                            <a:rPr kumimoji="1" lang="en-US" altLang="ja-JP" sz="1800" b="0" dirty="0">
                              <a:solidFill>
                                <a:schemeClr val="tx1"/>
                              </a:solidFill>
                            </a:rPr>
                            <a:t>(</a:t>
                          </a:r>
                          <a14:m>
                            <m:oMath xmlns:m="http://schemas.openxmlformats.org/officeDocument/2006/math">
                              <m:r>
                                <a:rPr kumimoji="1" lang="en-US" altLang="ja-JP" sz="1800" b="1" i="0" smtClean="0">
                                  <a:solidFill>
                                    <a:schemeClr val="tx1"/>
                                  </a:solidFill>
                                  <a:latin typeface="Cambria Math" panose="02040503050406030204" pitchFamily="18" charset="0"/>
                                </a:rPr>
                                <m:t>𝐰</m:t>
                              </m:r>
                            </m:oMath>
                          </a14:m>
                          <a:r>
                            <a:rPr kumimoji="1" lang="en-US" altLang="ja-JP" sz="1800" b="0" dirty="0">
                              <a:solidFill>
                                <a:schemeClr val="tx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5245787"/>
                      </a:ext>
                    </a:extLst>
                  </a:tr>
                </a:tbl>
              </a:graphicData>
            </a:graphic>
          </p:graphicFrame>
        </mc:Choice>
        <mc:Fallback>
          <p:graphicFrame>
            <p:nvGraphicFramePr>
              <p:cNvPr id="43" name="表 42">
                <a:extLst>
                  <a:ext uri="{FF2B5EF4-FFF2-40B4-BE49-F238E27FC236}">
                    <a16:creationId xmlns:a16="http://schemas.microsoft.com/office/drawing/2014/main" id="{DFBF42A7-1694-B658-9E78-5B52EF9952C3}"/>
                  </a:ext>
                </a:extLst>
              </p:cNvPr>
              <p:cNvGraphicFramePr>
                <a:graphicFrameLocks noGrp="1"/>
              </p:cNvGraphicFramePr>
              <p:nvPr>
                <p:extLst>
                  <p:ext uri="{D42A27DB-BD31-4B8C-83A1-F6EECF244321}">
                    <p14:modId xmlns:p14="http://schemas.microsoft.com/office/powerpoint/2010/main" val="2369323624"/>
                  </p:ext>
                </p:extLst>
              </p:nvPr>
            </p:nvGraphicFramePr>
            <p:xfrm>
              <a:off x="8639712" y="6020462"/>
              <a:ext cx="2602800" cy="396000"/>
            </p:xfrm>
            <a:graphic>
              <a:graphicData uri="http://schemas.openxmlformats.org/drawingml/2006/table">
                <a:tbl>
                  <a:tblPr firstRow="1" bandRow="1">
                    <a:tableStyleId>{5C22544A-7EE6-4342-B048-85BDC9FD1C3A}</a:tableStyleId>
                  </a:tblPr>
                  <a:tblGrid>
                    <a:gridCol w="2602800">
                      <a:extLst>
                        <a:ext uri="{9D8B030D-6E8A-4147-A177-3AD203B41FA5}">
                          <a16:colId xmlns:a16="http://schemas.microsoft.com/office/drawing/2014/main" val="1157687281"/>
                        </a:ext>
                      </a:extLst>
                    </a:gridCol>
                  </a:tblGrid>
                  <a:tr h="396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1"/>
                          <a:stretch>
                            <a:fillRect l="-485" t="-3125" r="-485" b="-21875"/>
                          </a:stretch>
                        </a:blipFill>
                      </a:tcPr>
                    </a:tc>
                    <a:extLst>
                      <a:ext uri="{0D108BD9-81ED-4DB2-BD59-A6C34878D82A}">
                        <a16:rowId xmlns:a16="http://schemas.microsoft.com/office/drawing/2014/main" val="315245787"/>
                      </a:ext>
                    </a:extLst>
                  </a:tr>
                </a:tbl>
              </a:graphicData>
            </a:graphic>
          </p:graphicFrame>
        </mc:Fallback>
      </mc:AlternateContent>
      <mc:AlternateContent xmlns:mc="http://schemas.openxmlformats.org/markup-compatibility/2006">
        <mc:Choice xmlns:a14="http://schemas.microsoft.com/office/drawing/2010/main" Requires="a14">
          <p:graphicFrame>
            <p:nvGraphicFramePr>
              <p:cNvPr id="44" name="表 43">
                <a:extLst>
                  <a:ext uri="{FF2B5EF4-FFF2-40B4-BE49-F238E27FC236}">
                    <a16:creationId xmlns:a16="http://schemas.microsoft.com/office/drawing/2014/main" id="{4FB0BA94-3985-322F-AF06-1D3D41132301}"/>
                  </a:ext>
                </a:extLst>
              </p:cNvPr>
              <p:cNvGraphicFramePr>
                <a:graphicFrameLocks noGrp="1"/>
              </p:cNvGraphicFramePr>
              <p:nvPr>
                <p:extLst>
                  <p:ext uri="{D42A27DB-BD31-4B8C-83A1-F6EECF244321}">
                    <p14:modId xmlns:p14="http://schemas.microsoft.com/office/powerpoint/2010/main" val="3197667041"/>
                  </p:ext>
                </p:extLst>
              </p:nvPr>
            </p:nvGraphicFramePr>
            <p:xfrm>
              <a:off x="11245210" y="3418658"/>
              <a:ext cx="439200" cy="2602800"/>
            </p:xfrm>
            <a:graphic>
              <a:graphicData uri="http://schemas.openxmlformats.org/drawingml/2006/table">
                <a:tbl>
                  <a:tblPr firstRow="1" bandRow="1">
                    <a:tableStyleId>{5C22544A-7EE6-4342-B048-85BDC9FD1C3A}</a:tableStyleId>
                  </a:tblPr>
                  <a:tblGrid>
                    <a:gridCol w="439200">
                      <a:extLst>
                        <a:ext uri="{9D8B030D-6E8A-4147-A177-3AD203B41FA5}">
                          <a16:colId xmlns:a16="http://schemas.microsoft.com/office/drawing/2014/main" val="3545282857"/>
                        </a:ext>
                      </a:extLst>
                    </a:gridCol>
                  </a:tblGrid>
                  <a:tr h="2602800">
                    <a:tc>
                      <a:txBody>
                        <a:bodyPr/>
                        <a:lstStyle/>
                        <a:p>
                          <a:pPr algn="ctr"/>
                          <a:r>
                            <a:rPr kumimoji="1" lang="en-US" altLang="ja-JP" sz="2000" b="0" dirty="0">
                              <a:solidFill>
                                <a:schemeClr val="tx1"/>
                              </a:solidFill>
                            </a:rPr>
                            <a:t>(</a:t>
                          </a:r>
                          <a14:m>
                            <m:oMath xmlns:m="http://schemas.openxmlformats.org/officeDocument/2006/math">
                              <m:r>
                                <a:rPr kumimoji="1" lang="en-US" altLang="ja-JP" sz="2000" b="1" i="0" smtClean="0">
                                  <a:solidFill>
                                    <a:schemeClr val="tx1"/>
                                  </a:solidFill>
                                  <a:latin typeface="Cambria Math" panose="02040503050406030204" pitchFamily="18" charset="0"/>
                                </a:rPr>
                                <m:t>𝐡</m:t>
                              </m:r>
                            </m:oMath>
                          </a14:m>
                          <a:r>
                            <a:rPr kumimoji="1" lang="en-US" altLang="ja-JP" sz="2000" b="0" dirty="0">
                              <a:solidFill>
                                <a:schemeClr val="tx1"/>
                              </a:solidFill>
                            </a:rPr>
                            <a:t>)</a:t>
                          </a:r>
                          <a:endParaRPr kumimoji="1" lang="ja-JP" altLang="en-US" sz="2000" b="0">
                            <a:solidFill>
                              <a:schemeClr val="tx1"/>
                            </a:solidFill>
                          </a:endParaRPr>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564311245"/>
                      </a:ext>
                    </a:extLst>
                  </a:tr>
                </a:tbl>
              </a:graphicData>
            </a:graphic>
          </p:graphicFrame>
        </mc:Choice>
        <mc:Fallback>
          <p:graphicFrame>
            <p:nvGraphicFramePr>
              <p:cNvPr id="44" name="表 43">
                <a:extLst>
                  <a:ext uri="{FF2B5EF4-FFF2-40B4-BE49-F238E27FC236}">
                    <a16:creationId xmlns:a16="http://schemas.microsoft.com/office/drawing/2014/main" id="{4FB0BA94-3985-322F-AF06-1D3D41132301}"/>
                  </a:ext>
                </a:extLst>
              </p:cNvPr>
              <p:cNvGraphicFramePr>
                <a:graphicFrameLocks noGrp="1"/>
              </p:cNvGraphicFramePr>
              <p:nvPr>
                <p:extLst>
                  <p:ext uri="{D42A27DB-BD31-4B8C-83A1-F6EECF244321}">
                    <p14:modId xmlns:p14="http://schemas.microsoft.com/office/powerpoint/2010/main" val="3197667041"/>
                  </p:ext>
                </p:extLst>
              </p:nvPr>
            </p:nvGraphicFramePr>
            <p:xfrm>
              <a:off x="11245210" y="3418658"/>
              <a:ext cx="439200" cy="2602800"/>
            </p:xfrm>
            <a:graphic>
              <a:graphicData uri="http://schemas.openxmlformats.org/drawingml/2006/table">
                <a:tbl>
                  <a:tblPr firstRow="1" bandRow="1">
                    <a:tableStyleId>{5C22544A-7EE6-4342-B048-85BDC9FD1C3A}</a:tableStyleId>
                  </a:tblPr>
                  <a:tblGrid>
                    <a:gridCol w="439200">
                      <a:extLst>
                        <a:ext uri="{9D8B030D-6E8A-4147-A177-3AD203B41FA5}">
                          <a16:colId xmlns:a16="http://schemas.microsoft.com/office/drawing/2014/main" val="3545282857"/>
                        </a:ext>
                      </a:extLst>
                    </a:gridCol>
                  </a:tblGrid>
                  <a:tr h="2602800">
                    <a:tc>
                      <a:txBody>
                        <a:bodyPr/>
                        <a:lstStyle/>
                        <a:p>
                          <a:endParaRPr lang="ja-JP"/>
                        </a:p>
                      </a:txBody>
                      <a:tcPr marL="53326" marR="53326" marT="26663" marB="266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2"/>
                          <a:stretch>
                            <a:fillRect l="-2778" t="-485" r="-2778" b="-485"/>
                          </a:stretch>
                        </a:blipFill>
                      </a:tcPr>
                    </a:tc>
                    <a:extLst>
                      <a:ext uri="{0D108BD9-81ED-4DB2-BD59-A6C34878D82A}">
                        <a16:rowId xmlns:a16="http://schemas.microsoft.com/office/drawing/2014/main" val="1564311245"/>
                      </a:ext>
                    </a:extLst>
                  </a:tr>
                </a:tbl>
              </a:graphicData>
            </a:graphic>
          </p:graphicFrame>
        </mc:Fallback>
      </mc:AlternateContent>
      <p:graphicFrame>
        <p:nvGraphicFramePr>
          <p:cNvPr id="45" name="表 44">
            <a:extLst>
              <a:ext uri="{FF2B5EF4-FFF2-40B4-BE49-F238E27FC236}">
                <a16:creationId xmlns:a16="http://schemas.microsoft.com/office/drawing/2014/main" id="{BE3209EE-E8C6-AF57-98EF-37D7179318AE}"/>
              </a:ext>
            </a:extLst>
          </p:cNvPr>
          <p:cNvGraphicFramePr>
            <a:graphicFrameLocks noGrp="1"/>
          </p:cNvGraphicFramePr>
          <p:nvPr>
            <p:extLst>
              <p:ext uri="{D42A27DB-BD31-4B8C-83A1-F6EECF244321}">
                <p14:modId xmlns:p14="http://schemas.microsoft.com/office/powerpoint/2010/main" val="4149943241"/>
              </p:ext>
            </p:extLst>
          </p:nvPr>
        </p:nvGraphicFramePr>
        <p:xfrm>
          <a:off x="11245210" y="6020462"/>
          <a:ext cx="439200" cy="396240"/>
        </p:xfrm>
        <a:graphic>
          <a:graphicData uri="http://schemas.openxmlformats.org/drawingml/2006/table">
            <a:tbl>
              <a:tblPr firstRow="1" bandRow="1">
                <a:tableStyleId>{5C22544A-7EE6-4342-B048-85BDC9FD1C3A}</a:tableStyleId>
              </a:tblPr>
              <a:tblGrid>
                <a:gridCol w="439200">
                  <a:extLst>
                    <a:ext uri="{9D8B030D-6E8A-4147-A177-3AD203B41FA5}">
                      <a16:colId xmlns:a16="http://schemas.microsoft.com/office/drawing/2014/main" val="3545282857"/>
                    </a:ext>
                  </a:extLst>
                </a:gridCol>
              </a:tblGrid>
              <a:tr h="23628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000" b="0" dirty="0">
                          <a:solidFill>
                            <a:schemeClr val="tx1"/>
                          </a:solidFill>
                          <a:latin typeface="Cambria" panose="02040503050406030204" pitchFamily="18" charset="0"/>
                        </a:rPr>
                        <a:t>0</a:t>
                      </a:r>
                      <a:endParaRPr kumimoji="1" lang="ja-JP" altLang="en-US" sz="2300" b="0">
                        <a:solidFill>
                          <a:schemeClr val="tx1"/>
                        </a:solidFill>
                        <a:latin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15245787"/>
                  </a:ext>
                </a:extLst>
              </a:tr>
            </a:tbl>
          </a:graphicData>
        </a:graphic>
      </p:graphicFrame>
      <p:sp>
        <p:nvSpPr>
          <p:cNvPr id="46" name="タイトル 1">
            <a:extLst>
              <a:ext uri="{FF2B5EF4-FFF2-40B4-BE49-F238E27FC236}">
                <a16:creationId xmlns:a16="http://schemas.microsoft.com/office/drawing/2014/main" id="{74EEB5A6-06F9-FC41-4B05-86A37912E375}"/>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47" name="テキスト ボックス 46">
                <a:extLst>
                  <a:ext uri="{FF2B5EF4-FFF2-40B4-BE49-F238E27FC236}">
                    <a16:creationId xmlns:a16="http://schemas.microsoft.com/office/drawing/2014/main" id="{739614A5-7C75-ADCD-871C-64E0C541A7AC}"/>
                  </a:ext>
                </a:extLst>
              </p:cNvPr>
              <p:cNvSpPr txBox="1"/>
              <p:nvPr/>
            </p:nvSpPr>
            <p:spPr>
              <a:xfrm>
                <a:off x="313246" y="3016623"/>
                <a:ext cx="5938816" cy="923330"/>
              </a:xfrm>
              <a:prstGeom prst="rect">
                <a:avLst/>
              </a:prstGeom>
              <a:noFill/>
            </p:spPr>
            <p:txBody>
              <a:bodyPr wrap="square">
                <a:spAutoFit/>
              </a:bodyPr>
              <a:lstStyle/>
              <a:p>
                <a14:m>
                  <m:oMath xmlns:m="http://schemas.openxmlformats.org/officeDocument/2006/math">
                    <m:r>
                      <a:rPr lang="en-US" altLang="ja-JP" sz="1800" b="1" i="0" smtClean="0">
                        <a:latin typeface="Cambria Math" panose="02040503050406030204" pitchFamily="18" charset="0"/>
                        <a:ea typeface="Cambria Math" panose="02040503050406030204" pitchFamily="18" charset="0"/>
                        <a:cs typeface="Times New Roman" panose="02020603050405020304" pitchFamily="18" charset="0"/>
                      </a:rPr>
                      <m:t>𝐡</m:t>
                    </m:r>
                  </m:oMath>
                </a14:m>
                <a:r>
                  <a:rPr lang="en-US" altLang="ja-JP" sz="1800" i="0" dirty="0">
                    <a:latin typeface="Arial" panose="020B0604020202020204" pitchFamily="34" charset="0"/>
                    <a:ea typeface="Cambria Math" panose="02040503050406030204" pitchFamily="18" charset="0"/>
                    <a:cs typeface="Arial" panose="020B0604020202020204" pitchFamily="34" charset="0"/>
                  </a:rPr>
                  <a:t>: </a:t>
                </a:r>
                <a:r>
                  <a:rPr lang="en-US" altLang="ja-JP" dirty="0">
                    <a:latin typeface="Arial" panose="020B0604020202020204" pitchFamily="34" charset="0"/>
                    <a:cs typeface="Arial" panose="020B0604020202020204" pitchFamily="34" charset="0"/>
                  </a:rPr>
                  <a:t>household expenditure coefficient column vector</a:t>
                </a:r>
                <a:r>
                  <a:rPr lang="en-US" altLang="ja-JP" sz="1800" dirty="0">
                    <a:latin typeface="Arial" panose="020B0604020202020204" pitchFamily="34" charset="0"/>
                    <a:cs typeface="Arial" panose="020B0604020202020204" pitchFamily="34" charset="0"/>
                  </a:rPr>
                  <a:t>  </a:t>
                </a:r>
                <a14:m>
                  <m:oMath xmlns:m="http://schemas.openxmlformats.org/officeDocument/2006/math">
                    <m:r>
                      <a:rPr lang="en-US" altLang="ja-JP" sz="1800">
                        <a:latin typeface="Cambria Math" panose="02040503050406030204" pitchFamily="18" charset="0"/>
                      </a:rPr>
                      <m:t> </m:t>
                    </m:r>
                  </m:oMath>
                </a14:m>
                <a:endParaRPr lang="en-US" altLang="ja-JP" sz="1800" dirty="0">
                  <a:latin typeface="Cambria Math" panose="02040503050406030204" pitchFamily="18" charset="0"/>
                </a:endParaRPr>
              </a:p>
              <a:p>
                <a14:m>
                  <m:oMath xmlns:m="http://schemas.openxmlformats.org/officeDocument/2006/math">
                    <m:r>
                      <a:rPr lang="ja-JP" altLang="en-US" sz="1800" i="1">
                        <a:latin typeface="Cambria Math" panose="02040503050406030204" pitchFamily="18" charset="0"/>
                      </a:rPr>
                      <m:t>𝜇</m:t>
                    </m:r>
                  </m:oMath>
                </a14:m>
                <a:r>
                  <a:rPr lang="en-US" altLang="ja-JP" sz="1800" dirty="0">
                    <a:latin typeface="Arial" panose="020B0604020202020204" pitchFamily="34" charset="0"/>
                    <a:cs typeface="Arial" panose="020B0604020202020204" pitchFamily="34" charset="0"/>
                  </a:rPr>
                  <a:t>: </a:t>
                </a:r>
                <a:r>
                  <a:rPr lang="en" altLang="ja-JP" dirty="0">
                    <a:latin typeface="Arial" panose="020B0604020202020204" pitchFamily="34" charset="0"/>
                    <a:cs typeface="Arial" panose="020B0604020202020204" pitchFamily="34" charset="0"/>
                  </a:rPr>
                  <a:t>household disposable income ratio </a:t>
                </a:r>
                <a:endParaRPr lang="en-US" altLang="ja-JP" sz="1800" b="1" i="0" dirty="0">
                  <a:latin typeface="Arial" panose="020B0604020202020204" pitchFamily="34" charset="0"/>
                  <a:ea typeface="Cambria Math" panose="02040503050406030204" pitchFamily="18" charset="0"/>
                  <a:cs typeface="Arial" panose="020B0604020202020204" pitchFamily="34" charset="0"/>
                </a:endParaRPr>
              </a:p>
              <a:p>
                <a14:m>
                  <m:oMath xmlns:m="http://schemas.openxmlformats.org/officeDocument/2006/math">
                    <m:r>
                      <a:rPr lang="en-US" altLang="ja-JP" sz="1800" b="1" i="0" smtClean="0">
                        <a:latin typeface="Cambria Math" panose="02040503050406030204" pitchFamily="18" charset="0"/>
                        <a:ea typeface="Cambria Math" panose="02040503050406030204" pitchFamily="18" charset="0"/>
                        <a:cs typeface="Times New Roman" panose="02020603050405020304" pitchFamily="18" charset="0"/>
                      </a:rPr>
                      <m:t>𝐰</m:t>
                    </m:r>
                  </m:oMath>
                </a14:m>
                <a:r>
                  <a:rPr lang="en-US" altLang="ja-JP" sz="1800" dirty="0">
                    <a:latin typeface="Arial" panose="020B0604020202020204" pitchFamily="34" charset="0"/>
                    <a:cs typeface="Arial" panose="020B0604020202020204" pitchFamily="34" charset="0"/>
                  </a:rPr>
                  <a:t>: </a:t>
                </a:r>
                <a:r>
                  <a:rPr lang="en" altLang="ja-JP" dirty="0">
                    <a:latin typeface="Arial" panose="020B0604020202020204" pitchFamily="34" charset="0"/>
                    <a:cs typeface="Arial" panose="020B0604020202020204" pitchFamily="34" charset="0"/>
                  </a:rPr>
                  <a:t>labor income coefficient row vector</a:t>
                </a:r>
                <a:endParaRPr lang="ja-JP" altLang="en-US" sz="1800">
                  <a:latin typeface="Arial" panose="020B0604020202020204" pitchFamily="34" charset="0"/>
                  <a:cs typeface="Arial" panose="020B0604020202020204" pitchFamily="34" charset="0"/>
                </a:endParaRPr>
              </a:p>
            </p:txBody>
          </p:sp>
        </mc:Choice>
        <mc:Fallback>
          <p:sp>
            <p:nvSpPr>
              <p:cNvPr id="47" name="テキスト ボックス 46">
                <a:extLst>
                  <a:ext uri="{FF2B5EF4-FFF2-40B4-BE49-F238E27FC236}">
                    <a16:creationId xmlns:a16="http://schemas.microsoft.com/office/drawing/2014/main" id="{739614A5-7C75-ADCD-871C-64E0C541A7AC}"/>
                  </a:ext>
                </a:extLst>
              </p:cNvPr>
              <p:cNvSpPr txBox="1">
                <a:spLocks noRot="1" noChangeAspect="1" noMove="1" noResize="1" noEditPoints="1" noAdjustHandles="1" noChangeArrowheads="1" noChangeShapeType="1" noTextEdit="1"/>
              </p:cNvSpPr>
              <p:nvPr/>
            </p:nvSpPr>
            <p:spPr>
              <a:xfrm>
                <a:off x="313246" y="3016623"/>
                <a:ext cx="5938816" cy="923330"/>
              </a:xfrm>
              <a:prstGeom prst="rect">
                <a:avLst/>
              </a:prstGeom>
              <a:blipFill>
                <a:blip r:embed="rId13"/>
                <a:stretch>
                  <a:fillRect t="-4054" b="-9459"/>
                </a:stretch>
              </a:blipFill>
            </p:spPr>
            <p:txBody>
              <a:bodyPr/>
              <a:lstStyle/>
              <a:p>
                <a:r>
                  <a:rPr lang="ja-JP" altLang="en-US">
                    <a:noFill/>
                  </a:rPr>
                  <a:t> </a:t>
                </a:r>
              </a:p>
            </p:txBody>
          </p:sp>
        </mc:Fallback>
      </mc:AlternateContent>
      <p:sp>
        <p:nvSpPr>
          <p:cNvPr id="52" name="三角形 51">
            <a:extLst>
              <a:ext uri="{FF2B5EF4-FFF2-40B4-BE49-F238E27FC236}">
                <a16:creationId xmlns:a16="http://schemas.microsoft.com/office/drawing/2014/main" id="{E1DA55B6-6389-EA2C-AB4F-B38E5DF84E44}"/>
              </a:ext>
            </a:extLst>
          </p:cNvPr>
          <p:cNvSpPr/>
          <p:nvPr/>
        </p:nvSpPr>
        <p:spPr bwMode="auto">
          <a:xfrm rot="1627586">
            <a:off x="11031588" y="5120321"/>
            <a:ext cx="171684" cy="430993"/>
          </a:xfrm>
          <a:prstGeom prst="triangle">
            <a:avLst>
              <a:gd name="adj" fmla="val 96125"/>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0" name="正方形/長方形 49">
            <a:extLst>
              <a:ext uri="{FF2B5EF4-FFF2-40B4-BE49-F238E27FC236}">
                <a16:creationId xmlns:a16="http://schemas.microsoft.com/office/drawing/2014/main" id="{A5C5B443-21DA-AA83-BE6E-4739B4AE33B2}"/>
              </a:ext>
            </a:extLst>
          </p:cNvPr>
          <p:cNvSpPr/>
          <p:nvPr/>
        </p:nvSpPr>
        <p:spPr>
          <a:xfrm>
            <a:off x="8973728" y="5451039"/>
            <a:ext cx="2171263" cy="505822"/>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49812845-261F-50DF-7602-9739DFF6A3C4}"/>
              </a:ext>
            </a:extLst>
          </p:cNvPr>
          <p:cNvSpPr txBox="1"/>
          <p:nvPr/>
        </p:nvSpPr>
        <p:spPr>
          <a:xfrm>
            <a:off x="9001593" y="5450639"/>
            <a:ext cx="2193507" cy="523220"/>
          </a:xfrm>
          <a:prstGeom prst="rect">
            <a:avLst/>
          </a:prstGeom>
          <a:noFill/>
        </p:spPr>
        <p:txBody>
          <a:bodyPr vert="horz" wrap="square" rtlCol="0">
            <a:spAutoFit/>
          </a:bodyPr>
          <a:lstStyle/>
          <a:p>
            <a:r>
              <a:rPr kumimoji="1" lang="en-US" altLang="ja-JP" sz="1400" dirty="0">
                <a:latin typeface="Arial" panose="020B0604020202020204" pitchFamily="34" charset="0"/>
                <a:cs typeface="Arial" panose="020B0604020202020204" pitchFamily="34" charset="0"/>
              </a:rPr>
              <a:t>Household </a:t>
            </a:r>
            <a:r>
              <a:rPr lang="en-US" altLang="ja-JP" sz="1400" dirty="0">
                <a:latin typeface="Arial" panose="020B0604020202020204" pitchFamily="34" charset="0"/>
                <a:cs typeface="Arial" panose="020B0604020202020204" pitchFamily="34" charset="0"/>
              </a:rPr>
              <a:t>expenditure coefficient</a:t>
            </a:r>
            <a:endParaRPr kumimoji="1" lang="ja-JP" altLang="en-US" sz="1400">
              <a:latin typeface="Arial" panose="020B0604020202020204" pitchFamily="34" charset="0"/>
              <a:cs typeface="Arial" panose="020B0604020202020204" pitchFamily="34" charset="0"/>
            </a:endParaRPr>
          </a:p>
        </p:txBody>
      </p:sp>
      <p:sp>
        <p:nvSpPr>
          <p:cNvPr id="53" name="正方形/長方形 52">
            <a:extLst>
              <a:ext uri="{FF2B5EF4-FFF2-40B4-BE49-F238E27FC236}">
                <a16:creationId xmlns:a16="http://schemas.microsoft.com/office/drawing/2014/main" id="{679E4E21-73EC-29A7-4D26-C6F731FEFAFD}"/>
              </a:ext>
            </a:extLst>
          </p:cNvPr>
          <p:cNvSpPr/>
          <p:nvPr/>
        </p:nvSpPr>
        <p:spPr bwMode="auto">
          <a:xfrm>
            <a:off x="41420" y="6907109"/>
            <a:ext cx="8216731" cy="2941372"/>
          </a:xfrm>
          <a:prstGeom prst="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mc:AlternateContent xmlns:mc="http://schemas.openxmlformats.org/markup-compatibility/2006">
        <mc:Choice xmlns:a14="http://schemas.microsoft.com/office/drawing/2010/main" Requires="a14">
          <p:sp>
            <p:nvSpPr>
              <p:cNvPr id="55" name="テキスト ボックス 54">
                <a:extLst>
                  <a:ext uri="{FF2B5EF4-FFF2-40B4-BE49-F238E27FC236}">
                    <a16:creationId xmlns:a16="http://schemas.microsoft.com/office/drawing/2014/main" id="{A6579120-28B6-F300-5511-6BF9A11D03B2}"/>
                  </a:ext>
                </a:extLst>
              </p:cNvPr>
              <p:cNvSpPr txBox="1"/>
              <p:nvPr/>
            </p:nvSpPr>
            <p:spPr>
              <a:xfrm>
                <a:off x="-271725" y="4349061"/>
                <a:ext cx="4074320" cy="10022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400" smtClean="0">
                          <a:effectLst/>
                          <a:latin typeface="Cambria Math" panose="02040503050406030204" pitchFamily="18" charset="0"/>
                          <a:ea typeface="游明朝" panose="02020400000000000000" pitchFamily="18" charset="-128"/>
                          <a:cs typeface="Times New Roman" panose="02020603050405020304" pitchFamily="18" charset="0"/>
                        </a:rPr>
                        <m:t>=</m:t>
                      </m:r>
                      <m:limLow>
                        <m:limLowPr>
                          <m:ctrlPr>
                            <a:rPr lang="en-US" altLang="ja-JP" sz="2400" i="1" smtClean="0">
                              <a:effectLst/>
                              <a:latin typeface="Cambria Math" panose="02040503050406030204" pitchFamily="18" charset="0"/>
                              <a:ea typeface="游明朝" panose="02020400000000000000" pitchFamily="18" charset="-128"/>
                              <a:cs typeface="Times New Roman" panose="02020603050405020304" pitchFamily="18" charset="0"/>
                            </a:rPr>
                          </m:ctrlPr>
                        </m:limLowPr>
                        <m:e>
                          <m:groupChr>
                            <m:groupChrPr>
                              <m:chr m:val="⏟"/>
                              <m:ctrlPr>
                                <a:rPr lang="en-US" altLang="ja-JP" sz="2400" i="1" smtClean="0">
                                  <a:effectLst/>
                                  <a:latin typeface="Cambria Math" panose="02040503050406030204" pitchFamily="18" charset="0"/>
                                  <a:ea typeface="游明朝" panose="02020400000000000000" pitchFamily="18" charset="-128"/>
                                  <a:cs typeface="Times New Roman" panose="02020603050405020304" pitchFamily="18" charset="0"/>
                                </a:rPr>
                              </m:ctrlPr>
                            </m:groupChrPr>
                            <m:e>
                              <m:sSub>
                                <m:sSubPr>
                                  <m:ctrlPr>
                                    <a:rPr lang="en-US" altLang="ja-JP" sz="2400" i="1"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i="0" smtClean="0">
                                      <a:effectLst/>
                                      <a:latin typeface="Cambria Math" panose="02040503050406030204" pitchFamily="18" charset="0"/>
                                      <a:ea typeface="游明朝" panose="02020400000000000000" pitchFamily="18" charset="-128"/>
                                      <a:cs typeface="Times New Roman" panose="02020603050405020304" pitchFamily="18" charset="0"/>
                                    </a:rPr>
                                    <m:t>𝐋</m:t>
                                  </m:r>
                                </m:e>
                                <m:sub>
                                  <m: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t>1</m:t>
                                  </m:r>
                                </m:sub>
                              </m:sSub>
                              <m:r>
                                <a:rPr lang="en-US" altLang="ja-JP" sz="2400" b="1">
                                  <a:latin typeface="Cambria Math" panose="02040503050406030204" pitchFamily="18" charset="0"/>
                                  <a:ea typeface="游明朝" panose="02020400000000000000" pitchFamily="18" charset="-128"/>
                                  <a:cs typeface="Times New Roman" panose="02020603050405020304" pitchFamily="18" charset="0"/>
                                </a:rPr>
                                <m:t>𝐟</m:t>
                              </m:r>
                            </m:e>
                          </m:groupChr>
                        </m:e>
                        <m:lim>
                          <m:eqArr>
                            <m:eqArrPr>
                              <m:ctrlP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ctrlPr>
                            </m:eqArrPr>
                            <m:e/>
                            <m:e>
                              <m:sSub>
                                <m:sSubPr>
                                  <m:ctrlP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i="0" smtClean="0">
                                      <a:effectLst/>
                                      <a:latin typeface="Cambria Math" panose="02040503050406030204" pitchFamily="18" charset="0"/>
                                      <a:ea typeface="游明朝" panose="02020400000000000000" pitchFamily="18" charset="-128"/>
                                      <a:cs typeface="Times New Roman" panose="02020603050405020304" pitchFamily="18" charset="0"/>
                                    </a:rPr>
                                    <m:t>𝐱</m:t>
                                  </m:r>
                                </m:e>
                                <m:sub>
                                  <m:r>
                                    <a:rPr lang="en-US" altLang="ja-JP" sz="2400" b="0" i="1" smtClean="0">
                                      <a:effectLst/>
                                      <a:latin typeface="Cambria Math" panose="02040503050406030204" pitchFamily="18" charset="0"/>
                                      <a:ea typeface="游明朝" panose="02020400000000000000" pitchFamily="18" charset="-128"/>
                                      <a:cs typeface="Times New Roman" panose="02020603050405020304" pitchFamily="18" charset="0"/>
                                    </a:rPr>
                                    <m:t>1</m:t>
                                  </m:r>
                                </m:sub>
                              </m:sSub>
                            </m:e>
                          </m:eqArr>
                        </m:lim>
                      </m:limLow>
                      <m:r>
                        <a:rPr lang="en-US" altLang="ja-JP" sz="2400" b="0" i="1" smtClean="0">
                          <a:effectLst/>
                          <a:latin typeface="Cambria Math" panose="02040503050406030204" pitchFamily="18" charset="0"/>
                          <a:ea typeface="Cambria Math" panose="02040503050406030204" pitchFamily="18" charset="0"/>
                          <a:cs typeface="Times New Roman" panose="02020603050405020304" pitchFamily="18" charset="0"/>
                        </a:rPr>
                        <m:t>+</m:t>
                      </m:r>
                      <m:limLow>
                        <m:limLowPr>
                          <m:ctrlPr>
                            <a:rPr lang="en-US" altLang="ja-JP" sz="24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limLowPr>
                        <m:e>
                          <m:groupChr>
                            <m:groupChrPr>
                              <m:chr m:val="⏟"/>
                              <m:ctrlPr>
                                <a:rPr lang="en-US" altLang="ja-JP" sz="24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groupChrPr>
                            <m:e>
                              <m:sSub>
                                <m:sSubPr>
                                  <m:ctrlP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𝐋</m:t>
                                  </m:r>
                                </m:e>
                                <m:sub>
                                  <m: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1</m:t>
                                  </m:r>
                                </m:sub>
                              </m:sSub>
                              <m:r>
                                <a:rPr lang="en-US" altLang="ja-JP" sz="2400" b="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𝐡</m:t>
                              </m:r>
                              <m:r>
                                <a:rPr lang="ja-JP" altLang="en-US" sz="2400" i="1" smtClean="0">
                                  <a:solidFill>
                                    <a:srgbClr val="C00000"/>
                                  </a:solidFill>
                                  <a:latin typeface="Cambria Math" panose="02040503050406030204" pitchFamily="18" charset="0"/>
                                </a:rPr>
                                <m:t>𝜇</m:t>
                              </m:r>
                              <m:r>
                                <a:rPr lang="en-US" altLang="ja-JP" sz="2400" b="1" i="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𝐰</m:t>
                              </m:r>
                              <m:sSub>
                                <m:sSubPr>
                                  <m:ctrlP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𝐋</m:t>
                                  </m:r>
                                </m:e>
                                <m:sub>
                                  <m:r>
                                    <a:rPr lang="en-US" altLang="ja-JP" sz="2400" b="0" i="1"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2</m:t>
                                  </m:r>
                                </m:sub>
                              </m:sSub>
                              <m:r>
                                <a:rPr lang="en-US" altLang="ja-JP" sz="2400" b="1" i="0"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𝐟</m:t>
                              </m:r>
                            </m:e>
                          </m:groupChr>
                        </m:e>
                        <m:lim>
                          <m:eqArr>
                            <m:eqArrPr>
                              <m:ctrlPr>
                                <a:rPr lang="en-US" altLang="ja-JP" sz="2400" b="0" i="1" smtClean="0">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eqArrPr>
                            <m:e/>
                            <m:e>
                              <m:sSub>
                                <m:sSubPr>
                                  <m:ctrlPr>
                                    <a:rPr lang="en-US" altLang="ja-JP" sz="2400" i="1">
                                      <a:solidFill>
                                        <a:srgbClr val="C00000"/>
                                      </a:solidFill>
                                      <a:latin typeface="Cambria Math" panose="02040503050406030204" pitchFamily="18" charset="0"/>
                                      <a:ea typeface="游明朝" panose="02020400000000000000" pitchFamily="18" charset="-128"/>
                                      <a:cs typeface="Times New Roman" panose="02020603050405020304" pitchFamily="18" charset="0"/>
                                    </a:rPr>
                                  </m:ctrlPr>
                                </m:sSubPr>
                                <m:e>
                                  <m:r>
                                    <a:rPr lang="en-US" altLang="ja-JP" sz="2400" b="1" i="0"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𝐱</m:t>
                                  </m:r>
                                </m:e>
                                <m:sub>
                                  <m:r>
                                    <a:rPr lang="en-US" altLang="ja-JP" sz="2400" b="1" i="1" smtClean="0">
                                      <a:solidFill>
                                        <a:srgbClr val="C00000"/>
                                      </a:solidFill>
                                      <a:latin typeface="Cambria Math" panose="02040503050406030204" pitchFamily="18" charset="0"/>
                                      <a:ea typeface="游明朝" panose="02020400000000000000" pitchFamily="18" charset="-128"/>
                                      <a:cs typeface="Times New Roman" panose="02020603050405020304" pitchFamily="18" charset="0"/>
                                    </a:rPr>
                                    <m:t>𝟐</m:t>
                                  </m:r>
                                </m:sub>
                              </m:sSub>
                            </m:e>
                          </m:eqArr>
                        </m:lim>
                      </m:limLow>
                    </m:oMath>
                  </m:oMathPara>
                </a14:m>
                <a:endParaRPr lang="ja-JP" altLang="en-US" sz="2400"/>
              </a:p>
            </p:txBody>
          </p:sp>
        </mc:Choice>
        <mc:Fallback>
          <p:sp>
            <p:nvSpPr>
              <p:cNvPr id="55" name="テキスト ボックス 54">
                <a:extLst>
                  <a:ext uri="{FF2B5EF4-FFF2-40B4-BE49-F238E27FC236}">
                    <a16:creationId xmlns:a16="http://schemas.microsoft.com/office/drawing/2014/main" id="{A6579120-28B6-F300-5511-6BF9A11D03B2}"/>
                  </a:ext>
                </a:extLst>
              </p:cNvPr>
              <p:cNvSpPr txBox="1">
                <a:spLocks noRot="1" noChangeAspect="1" noMove="1" noResize="1" noEditPoints="1" noAdjustHandles="1" noChangeArrowheads="1" noChangeShapeType="1" noTextEdit="1"/>
              </p:cNvSpPr>
              <p:nvPr/>
            </p:nvSpPr>
            <p:spPr>
              <a:xfrm>
                <a:off x="-271725" y="4349061"/>
                <a:ext cx="4074320" cy="1002262"/>
              </a:xfrm>
              <a:prstGeom prst="rect">
                <a:avLst/>
              </a:prstGeom>
              <a:blipFill>
                <a:blip r:embed="rId14"/>
                <a:stretch>
                  <a:fillRect b="-1250"/>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23093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right)">
                                      <p:cBhvr>
                                        <p:cTn id="11" dur="500"/>
                                        <p:tgtEl>
                                          <p:spTgt spid="39"/>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righ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正方形/長方形 120">
            <a:extLst>
              <a:ext uri="{FF2B5EF4-FFF2-40B4-BE49-F238E27FC236}">
                <a16:creationId xmlns:a16="http://schemas.microsoft.com/office/drawing/2014/main" id="{66EDFAB2-5559-79D2-FCDF-C158F67ECEE2}"/>
              </a:ext>
            </a:extLst>
          </p:cNvPr>
          <p:cNvSpPr/>
          <p:nvPr/>
        </p:nvSpPr>
        <p:spPr bwMode="auto">
          <a:xfrm>
            <a:off x="7116520" y="1940072"/>
            <a:ext cx="4713174" cy="4758752"/>
          </a:xfrm>
          <a:prstGeom prst="rect">
            <a:avLst/>
          </a:prstGeom>
          <a:solidFill>
            <a:schemeClr val="accent2">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 name="タイトル 1">
            <a:extLst>
              <a:ext uri="{FF2B5EF4-FFF2-40B4-BE49-F238E27FC236}">
                <a16:creationId xmlns:a16="http://schemas.microsoft.com/office/drawing/2014/main" id="{DC05D080-196C-0CC8-76E7-BCCAC52817F1}"/>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正方形/長方形 4">
            <a:extLst>
              <a:ext uri="{FF2B5EF4-FFF2-40B4-BE49-F238E27FC236}">
                <a16:creationId xmlns:a16="http://schemas.microsoft.com/office/drawing/2014/main" id="{094F30D7-E17A-786A-CC60-DCD693D55E30}"/>
              </a:ext>
            </a:extLst>
          </p:cNvPr>
          <p:cNvSpPr>
            <a:spLocks/>
          </p:cNvSpPr>
          <p:nvPr/>
        </p:nvSpPr>
        <p:spPr bwMode="auto">
          <a:xfrm>
            <a:off x="251887" y="4411595"/>
            <a:ext cx="6485786" cy="2287229"/>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6" name="正方形/長方形 5">
            <a:extLst>
              <a:ext uri="{FF2B5EF4-FFF2-40B4-BE49-F238E27FC236}">
                <a16:creationId xmlns:a16="http://schemas.microsoft.com/office/drawing/2014/main" id="{4EA7F82E-621B-3047-7AE3-99D50CBF3F37}"/>
              </a:ext>
            </a:extLst>
          </p:cNvPr>
          <p:cNvSpPr/>
          <p:nvPr/>
        </p:nvSpPr>
        <p:spPr bwMode="auto">
          <a:xfrm>
            <a:off x="258577" y="1940072"/>
            <a:ext cx="6511335" cy="22872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7" name="テキスト ボックス 6">
                <a:extLst>
                  <a:ext uri="{FF2B5EF4-FFF2-40B4-BE49-F238E27FC236}">
                    <a16:creationId xmlns:a16="http://schemas.microsoft.com/office/drawing/2014/main" id="{3521968C-94D6-2F15-20D4-39A07C057CE8}"/>
                  </a:ext>
                </a:extLst>
              </p:cNvPr>
              <p:cNvSpPr txBox="1"/>
              <p:nvPr/>
            </p:nvSpPr>
            <p:spPr>
              <a:xfrm>
                <a:off x="1323049" y="-2619167"/>
                <a:ext cx="9741751" cy="94115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ja-JP" altLang="en-US" sz="2000" b="1" i="1" smtClean="0">
                              <a:solidFill>
                                <a:schemeClr val="tx1"/>
                              </a:solidFill>
                              <a:latin typeface="Cambria Math" panose="02040503050406030204" pitchFamily="18" charset="0"/>
                            </a:rPr>
                          </m:ctrlPr>
                        </m:sSubPr>
                        <m:e>
                          <m:acc>
                            <m:accPr>
                              <m:chr m:val="̅"/>
                              <m:ctrlPr>
                                <a:rPr lang="ja-JP" altLang="en-US" sz="2000" b="1" i="1">
                                  <a:solidFill>
                                    <a:schemeClr val="tx1"/>
                                  </a:solidFill>
                                  <a:latin typeface="Cambria Math" panose="02040503050406030204" pitchFamily="18" charset="0"/>
                                </a:rPr>
                              </m:ctrlPr>
                            </m:accPr>
                            <m:e>
                              <m:r>
                                <a:rPr lang="ja-JP" altLang="en-US" sz="2000" b="1">
                                  <a:solidFill>
                                    <a:schemeClr val="tx1"/>
                                  </a:solidFill>
                                  <a:latin typeface="Cambria Math" panose="02040503050406030204" pitchFamily="18" charset="0"/>
                                </a:rPr>
                                <m:t>𝐱</m:t>
                              </m:r>
                            </m:e>
                          </m:acc>
                        </m:e>
                        <m:sub>
                          <m:r>
                            <a:rPr lang="ja-JP" altLang="en-US" sz="2000" b="0" i="0">
                              <a:solidFill>
                                <a:schemeClr val="tx1"/>
                              </a:solidFill>
                              <a:latin typeface="Cambria Math" panose="02040503050406030204" pitchFamily="18" charset="0"/>
                            </a:rPr>
                            <m:t>2020</m:t>
                          </m:r>
                        </m:sub>
                      </m:sSub>
                      <m:r>
                        <a:rPr lang="ja-JP" altLang="en-US" sz="2000">
                          <a:latin typeface="Cambria Math" panose="02040503050406030204" pitchFamily="18" charset="0"/>
                        </a:rPr>
                        <m:t>=</m:t>
                      </m:r>
                      <m:r>
                        <m:rPr>
                          <m:nor/>
                        </m:rPr>
                        <a:rPr lang="ja-JP" altLang="en-US" sz="2000">
                          <a:latin typeface="Arial" panose="020B0604020202020204" pitchFamily="34" charset="0"/>
                          <a:cs typeface="Arial" panose="020B0604020202020204" pitchFamily="34" charset="0"/>
                        </a:rPr>
                        <m:t> </m:t>
                      </m:r>
                      <m:limLow>
                        <m:limLowPr>
                          <m:ctrlPr>
                            <a:rPr lang="ja-JP" altLang="en-US" sz="2000" i="1">
                              <a:latin typeface="Cambria Math" panose="02040503050406030204" pitchFamily="18" charset="0"/>
                            </a:rPr>
                          </m:ctrlPr>
                        </m:limLowPr>
                        <m:e>
                          <m:groupChr>
                            <m:groupChrPr>
                              <m:chr m:val="⏟"/>
                              <m:ctrlPr>
                                <a:rPr lang="ja-JP" altLang="en-US" sz="2000" i="1">
                                  <a:latin typeface="Cambria Math" panose="02040503050406030204" pitchFamily="18" charset="0"/>
                                </a:rPr>
                              </m:ctrlPr>
                            </m:groupChrPr>
                            <m:e>
                              <m:sSub>
                                <m:sSubPr>
                                  <m:ctrlPr>
                                    <a:rPr lang="ja-JP" altLang="en-US" sz="2000" i="1">
                                      <a:latin typeface="Cambria Math" panose="02040503050406030204" pitchFamily="18" charset="0"/>
                                    </a:rPr>
                                  </m:ctrlPr>
                                </m:sSubPr>
                                <m:e>
                                  <m:acc>
                                    <m:accPr>
                                      <m:chr m:val="̅"/>
                                      <m:ctrlPr>
                                        <a:rPr lang="ja-JP" altLang="en-US" sz="2000" i="1">
                                          <a:latin typeface="Cambria Math" panose="02040503050406030204" pitchFamily="18" charset="0"/>
                                        </a:rPr>
                                      </m:ctrlPr>
                                    </m:accPr>
                                    <m:e>
                                      <m:r>
                                        <a:rPr lang="ja-JP" altLang="en-US" sz="2000" b="1">
                                          <a:latin typeface="Cambria Math" panose="02040503050406030204" pitchFamily="18" charset="0"/>
                                        </a:rPr>
                                        <m:t>𝐋</m:t>
                                      </m:r>
                                    </m:e>
                                  </m:acc>
                                </m:e>
                                <m:sub>
                                  <m:r>
                                    <a:rPr lang="ja-JP" altLang="en-US" sz="2000">
                                      <a:latin typeface="Cambria Math" panose="02040503050406030204" pitchFamily="18" charset="0"/>
                                    </a:rPr>
                                    <m:t>1, 2020</m:t>
                                  </m:r>
                                </m:sub>
                              </m:sSub>
                              <m:sSub>
                                <m:sSubPr>
                                  <m:ctrlPr>
                                    <a:rPr lang="ja-JP" altLang="en-US" sz="2000" i="1">
                                      <a:latin typeface="Cambria Math" panose="02040503050406030204" pitchFamily="18" charset="0"/>
                                    </a:rPr>
                                  </m:ctrlPr>
                                </m:sSubPr>
                                <m:e>
                                  <m:acc>
                                    <m:accPr>
                                      <m:chr m:val="̅"/>
                                      <m:ctrlPr>
                                        <a:rPr lang="ja-JP" altLang="en-US" sz="2000" i="1">
                                          <a:latin typeface="Cambria Math" panose="02040503050406030204" pitchFamily="18" charset="0"/>
                                        </a:rPr>
                                      </m:ctrlPr>
                                    </m:accPr>
                                    <m:e>
                                      <m:r>
                                        <a:rPr lang="ja-JP" altLang="en-US" sz="2000" b="1">
                                          <a:latin typeface="Cambria Math" panose="02040503050406030204" pitchFamily="18" charset="0"/>
                                        </a:rPr>
                                        <m:t>𝐟</m:t>
                                      </m:r>
                                    </m:e>
                                  </m:acc>
                                </m:e>
                                <m:sub>
                                  <m:r>
                                    <a:rPr lang="ja-JP" altLang="en-US" sz="2000">
                                      <a:latin typeface="Cambria Math" panose="02040503050406030204" pitchFamily="18" charset="0"/>
                                    </a:rPr>
                                    <m:t>2020</m:t>
                                  </m:r>
                                </m:sub>
                              </m:sSub>
                            </m:e>
                          </m:groupChr>
                        </m:e>
                        <m:lim>
                          <m:eqArr>
                            <m:eqArrPr>
                              <m:ctrlPr>
                                <a:rPr lang="ja-JP" altLang="en-US" sz="2000" i="1">
                                  <a:latin typeface="Cambria Math" panose="02040503050406030204" pitchFamily="18" charset="0"/>
                                </a:rPr>
                              </m:ctrlPr>
                            </m:eqArrPr>
                            <m:e/>
                            <m:e>
                              <m:sSub>
                                <m:sSubPr>
                                  <m:ctrlPr>
                                    <a:rPr lang="ja-JP" altLang="en-US" sz="2000" i="1">
                                      <a:latin typeface="Cambria Math" panose="02040503050406030204" pitchFamily="18" charset="0"/>
                                    </a:rPr>
                                  </m:ctrlPr>
                                </m:sSubPr>
                                <m:e>
                                  <m:acc>
                                    <m:accPr>
                                      <m:chr m:val="̅"/>
                                      <m:ctrlPr>
                                        <a:rPr lang="ja-JP" altLang="en-US" sz="2000" i="1">
                                          <a:latin typeface="Cambria Math" panose="02040503050406030204" pitchFamily="18" charset="0"/>
                                        </a:rPr>
                                      </m:ctrlPr>
                                    </m:accPr>
                                    <m:e>
                                      <m:r>
                                        <a:rPr lang="ja-JP" altLang="en-US" sz="2000" b="1">
                                          <a:latin typeface="Cambria Math" panose="02040503050406030204" pitchFamily="18" charset="0"/>
                                        </a:rPr>
                                        <m:t>𝐱</m:t>
                                      </m:r>
                                    </m:e>
                                  </m:acc>
                                </m:e>
                                <m:sub>
                                  <m:r>
                                    <a:rPr lang="ja-JP" altLang="en-US" sz="2000">
                                      <a:latin typeface="Cambria Math" panose="02040503050406030204" pitchFamily="18" charset="0"/>
                                    </a:rPr>
                                    <m:t>1,2020</m:t>
                                  </m:r>
                                </m:sub>
                              </m:sSub>
                            </m:e>
                          </m:eqArr>
                        </m:lim>
                      </m:limLow>
                      <m:r>
                        <a:rPr lang="ja-JP" altLang="en-US" sz="2000">
                          <a:latin typeface="Cambria Math" panose="02040503050406030204" pitchFamily="18" charset="0"/>
                        </a:rPr>
                        <m:t>+</m:t>
                      </m:r>
                      <m:limLow>
                        <m:limLowPr>
                          <m:ctrlPr>
                            <a:rPr lang="ja-JP" altLang="en-US" sz="2000" i="1">
                              <a:solidFill>
                                <a:srgbClr val="C00000"/>
                              </a:solidFill>
                              <a:latin typeface="Cambria Math" panose="02040503050406030204" pitchFamily="18" charset="0"/>
                            </a:rPr>
                          </m:ctrlPr>
                        </m:limLowPr>
                        <m:e>
                          <m:groupChr>
                            <m:groupChrPr>
                              <m:chr m:val="⏟"/>
                              <m:ctrlPr>
                                <a:rPr lang="ja-JP" altLang="en-US" sz="2000" i="1">
                                  <a:solidFill>
                                    <a:srgbClr val="C00000"/>
                                  </a:solidFill>
                                  <a:latin typeface="Cambria Math" panose="02040503050406030204" pitchFamily="18" charset="0"/>
                                </a:rPr>
                              </m:ctrlPr>
                            </m:groupChrPr>
                            <m:e>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b="1">
                                          <a:solidFill>
                                            <a:srgbClr val="C00000"/>
                                          </a:solidFill>
                                          <a:latin typeface="Cambria Math" panose="02040503050406030204" pitchFamily="18" charset="0"/>
                                        </a:rPr>
                                        <m:t>𝐋</m:t>
                                      </m:r>
                                    </m:e>
                                  </m:acc>
                                </m:e>
                                <m:sub>
                                  <m:r>
                                    <a:rPr lang="ja-JP" altLang="en-US" sz="2000">
                                      <a:solidFill>
                                        <a:srgbClr val="C00000"/>
                                      </a:solidFill>
                                      <a:latin typeface="Cambria Math" panose="02040503050406030204" pitchFamily="18" charset="0"/>
                                    </a:rPr>
                                    <m:t>1,2020</m:t>
                                  </m:r>
                                </m:sub>
                              </m:sSub>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b="1">
                                          <a:solidFill>
                                            <a:srgbClr val="C00000"/>
                                          </a:solidFill>
                                          <a:latin typeface="Cambria Math" panose="02040503050406030204" pitchFamily="18" charset="0"/>
                                        </a:rPr>
                                        <m:t>𝐡</m:t>
                                      </m:r>
                                    </m:e>
                                  </m:acc>
                                </m:e>
                                <m:sub>
                                  <m:r>
                                    <a:rPr lang="ja-JP" altLang="en-US" sz="2000">
                                      <a:solidFill>
                                        <a:srgbClr val="C00000"/>
                                      </a:solidFill>
                                      <a:latin typeface="Cambria Math" panose="02040503050406030204" pitchFamily="18" charset="0"/>
                                    </a:rPr>
                                    <m:t>2020</m:t>
                                  </m:r>
                                </m:sub>
                              </m:sSub>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i="1">
                                          <a:solidFill>
                                            <a:srgbClr val="C00000"/>
                                          </a:solidFill>
                                          <a:latin typeface="Cambria Math" panose="02040503050406030204" pitchFamily="18" charset="0"/>
                                        </a:rPr>
                                        <m:t>𝜇</m:t>
                                      </m:r>
                                    </m:e>
                                  </m:acc>
                                </m:e>
                                <m:sub>
                                  <m:r>
                                    <a:rPr lang="ja-JP" altLang="en-US" sz="2000">
                                      <a:solidFill>
                                        <a:srgbClr val="C00000"/>
                                      </a:solidFill>
                                      <a:latin typeface="Cambria Math" panose="02040503050406030204" pitchFamily="18" charset="0"/>
                                    </a:rPr>
                                    <m:t>2020</m:t>
                                  </m:r>
                                </m:sub>
                              </m:sSub>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b="1">
                                          <a:solidFill>
                                            <a:srgbClr val="C00000"/>
                                          </a:solidFill>
                                          <a:latin typeface="Cambria Math" panose="02040503050406030204" pitchFamily="18" charset="0"/>
                                        </a:rPr>
                                        <m:t>𝐰</m:t>
                                      </m:r>
                                    </m:e>
                                  </m:acc>
                                </m:e>
                                <m:sub>
                                  <m:r>
                                    <a:rPr lang="ja-JP" altLang="en-US" sz="2000">
                                      <a:solidFill>
                                        <a:srgbClr val="C00000"/>
                                      </a:solidFill>
                                      <a:latin typeface="Cambria Math" panose="02040503050406030204" pitchFamily="18" charset="0"/>
                                    </a:rPr>
                                    <m:t>2020</m:t>
                                  </m:r>
                                </m:sub>
                              </m:sSub>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b="1">
                                          <a:solidFill>
                                            <a:srgbClr val="C00000"/>
                                          </a:solidFill>
                                          <a:latin typeface="Cambria Math" panose="02040503050406030204" pitchFamily="18" charset="0"/>
                                        </a:rPr>
                                        <m:t>𝐋</m:t>
                                      </m:r>
                                    </m:e>
                                  </m:acc>
                                </m:e>
                                <m:sub>
                                  <m:r>
                                    <a:rPr lang="ja-JP" altLang="en-US" sz="2000">
                                      <a:solidFill>
                                        <a:srgbClr val="C00000"/>
                                      </a:solidFill>
                                      <a:latin typeface="Cambria Math" panose="02040503050406030204" pitchFamily="18" charset="0"/>
                                    </a:rPr>
                                    <m:t>2,2020</m:t>
                                  </m:r>
                                </m:sub>
                              </m:sSub>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b="1">
                                          <a:solidFill>
                                            <a:srgbClr val="C00000"/>
                                          </a:solidFill>
                                          <a:latin typeface="Cambria Math" panose="02040503050406030204" pitchFamily="18" charset="0"/>
                                        </a:rPr>
                                        <m:t>𝐟</m:t>
                                      </m:r>
                                    </m:e>
                                  </m:acc>
                                </m:e>
                                <m:sub>
                                  <m:r>
                                    <a:rPr lang="ja-JP" altLang="en-US" sz="2000">
                                      <a:solidFill>
                                        <a:srgbClr val="C00000"/>
                                      </a:solidFill>
                                      <a:latin typeface="Cambria Math" panose="02040503050406030204" pitchFamily="18" charset="0"/>
                                    </a:rPr>
                                    <m:t>2020</m:t>
                                  </m:r>
                                </m:sub>
                              </m:sSub>
                            </m:e>
                          </m:groupChr>
                        </m:e>
                        <m:lim>
                          <m:eqArr>
                            <m:eqArrPr>
                              <m:ctrlPr>
                                <a:rPr lang="ja-JP" altLang="en-US" sz="2000" i="1">
                                  <a:solidFill>
                                    <a:srgbClr val="C00000"/>
                                  </a:solidFill>
                                  <a:latin typeface="Cambria Math" panose="02040503050406030204" pitchFamily="18" charset="0"/>
                                </a:rPr>
                              </m:ctrlPr>
                            </m:eqArrPr>
                            <m:e/>
                            <m:e>
                              <m:sSub>
                                <m:sSubPr>
                                  <m:ctrlPr>
                                    <a:rPr lang="ja-JP" altLang="en-US" sz="2000" i="1">
                                      <a:solidFill>
                                        <a:srgbClr val="C00000"/>
                                      </a:solidFill>
                                      <a:latin typeface="Cambria Math" panose="02040503050406030204" pitchFamily="18" charset="0"/>
                                    </a:rPr>
                                  </m:ctrlPr>
                                </m:sSubPr>
                                <m:e>
                                  <m:acc>
                                    <m:accPr>
                                      <m:chr m:val="̅"/>
                                      <m:ctrlPr>
                                        <a:rPr lang="ja-JP" altLang="en-US" sz="2000" i="1">
                                          <a:solidFill>
                                            <a:srgbClr val="C00000"/>
                                          </a:solidFill>
                                          <a:latin typeface="Cambria Math" panose="02040503050406030204" pitchFamily="18" charset="0"/>
                                        </a:rPr>
                                      </m:ctrlPr>
                                    </m:accPr>
                                    <m:e>
                                      <m:r>
                                        <a:rPr lang="ja-JP" altLang="en-US" sz="2000" b="1">
                                          <a:solidFill>
                                            <a:srgbClr val="C00000"/>
                                          </a:solidFill>
                                          <a:latin typeface="Cambria Math" panose="02040503050406030204" pitchFamily="18" charset="0"/>
                                        </a:rPr>
                                        <m:t>𝐱</m:t>
                                      </m:r>
                                    </m:e>
                                  </m:acc>
                                </m:e>
                                <m:sub>
                                  <m:r>
                                    <a:rPr lang="ja-JP" altLang="en-US" sz="2000">
                                      <a:solidFill>
                                        <a:srgbClr val="C00000"/>
                                      </a:solidFill>
                                      <a:latin typeface="Cambria Math" panose="02040503050406030204" pitchFamily="18" charset="0"/>
                                    </a:rPr>
                                    <m:t>2,2020</m:t>
                                  </m:r>
                                </m:sub>
                              </m:sSub>
                            </m:e>
                          </m:eqArr>
                        </m:lim>
                      </m:limLow>
                    </m:oMath>
                  </m:oMathPara>
                </a14:m>
                <a:endParaRPr lang="ja-JP" altLang="en-US" sz="2000">
                  <a:solidFill>
                    <a:schemeClr val="tx1"/>
                  </a:solidFill>
                  <a:latin typeface="Arial" panose="020B0604020202020204" pitchFamily="34" charset="0"/>
                  <a:cs typeface="Arial" panose="020B0604020202020204" pitchFamily="34" charset="0"/>
                </a:endParaRPr>
              </a:p>
            </p:txBody>
          </p:sp>
        </mc:Choice>
        <mc:Fallback>
          <p:sp>
            <p:nvSpPr>
              <p:cNvPr id="7" name="テキスト ボックス 6">
                <a:extLst>
                  <a:ext uri="{FF2B5EF4-FFF2-40B4-BE49-F238E27FC236}">
                    <a16:creationId xmlns:a16="http://schemas.microsoft.com/office/drawing/2014/main" id="{3521968C-94D6-2F15-20D4-39A07C057CE8}"/>
                  </a:ext>
                </a:extLst>
              </p:cNvPr>
              <p:cNvSpPr txBox="1">
                <a:spLocks noRot="1" noChangeAspect="1" noMove="1" noResize="1" noEditPoints="1" noAdjustHandles="1" noChangeArrowheads="1" noChangeShapeType="1" noTextEdit="1"/>
              </p:cNvSpPr>
              <p:nvPr/>
            </p:nvSpPr>
            <p:spPr>
              <a:xfrm>
                <a:off x="1323049" y="-2619167"/>
                <a:ext cx="9741751" cy="941155"/>
              </a:xfrm>
              <a:prstGeom prst="rect">
                <a:avLst/>
              </a:prstGeom>
              <a:blipFill>
                <a:blip r:embed="rId3"/>
                <a:stretch>
                  <a:fillRect/>
                </a:stretch>
              </a:blipFill>
            </p:spPr>
            <p:txBody>
              <a:bodyPr/>
              <a:lstStyle/>
              <a:p>
                <a:r>
                  <a:rPr lang="ja-JP" altLang="en-US">
                    <a:noFill/>
                  </a:rPr>
                  <a:t> </a:t>
                </a:r>
              </a:p>
            </p:txBody>
          </p:sp>
        </mc:Fallback>
      </mc:AlternateContent>
      <p:sp>
        <p:nvSpPr>
          <p:cNvPr id="12" name="円柱 11">
            <a:extLst>
              <a:ext uri="{FF2B5EF4-FFF2-40B4-BE49-F238E27FC236}">
                <a16:creationId xmlns:a16="http://schemas.microsoft.com/office/drawing/2014/main" id="{699D7113-57F9-DC56-FD16-D13AE7A0B3A6}"/>
              </a:ext>
            </a:extLst>
          </p:cNvPr>
          <p:cNvSpPr/>
          <p:nvPr/>
        </p:nvSpPr>
        <p:spPr bwMode="auto">
          <a:xfrm rot="5400000">
            <a:off x="-6348810" y="4051885"/>
            <a:ext cx="540000" cy="1289759"/>
          </a:xfrm>
          <a:prstGeom prst="can">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fontAlgn="base">
              <a:spcBef>
                <a:spcPct val="0"/>
              </a:spcBef>
              <a:spcAft>
                <a:spcPct val="0"/>
              </a:spcAft>
            </a:pPr>
            <a:r>
              <a:rPr kumimoji="0" lang="en-US" altLang="ja-JP" b="0" i="0" u="none" strike="noStrike" cap="none" normalizeH="0" baseline="0" dirty="0">
                <a:ln>
                  <a:noFill/>
                </a:ln>
                <a:solidFill>
                  <a:schemeClr val="bg1"/>
                </a:solidFill>
                <a:effectLst/>
                <a:latin typeface="Arial" panose="020B0604020202020204" pitchFamily="34" charset="0"/>
                <a:ea typeface="ＭＳ Ｐゴシック" pitchFamily="-1" charset="-128"/>
                <a:cs typeface="Arial" panose="020B0604020202020204" pitchFamily="34" charset="0"/>
              </a:rPr>
              <a:t>Direct effect</a:t>
            </a:r>
            <a:endParaRPr kumimoji="0" lang="ja-JP" altLang="en-US" b="0" i="0" u="none" strike="noStrike" cap="none" normalizeH="0" baseline="0">
              <a:ln>
                <a:noFill/>
              </a:ln>
              <a:solidFill>
                <a:schemeClr val="bg1"/>
              </a:solidFill>
              <a:effectLst/>
              <a:latin typeface="Arial" panose="020B0604020202020204" pitchFamily="34" charset="0"/>
              <a:ea typeface="ＭＳ Ｐゴシック" pitchFamily="-1"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14" name="テキスト ボックス 13">
                <a:extLst>
                  <a:ext uri="{FF2B5EF4-FFF2-40B4-BE49-F238E27FC236}">
                    <a16:creationId xmlns:a16="http://schemas.microsoft.com/office/drawing/2014/main" id="{6FA4FBF8-1A17-D276-7BA9-A1B701C74CCE}"/>
                  </a:ext>
                </a:extLst>
              </p:cNvPr>
              <p:cNvSpPr txBox="1"/>
              <p:nvPr/>
            </p:nvSpPr>
            <p:spPr>
              <a:xfrm>
                <a:off x="3307149" y="-1809409"/>
                <a:ext cx="1264256"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latin typeface="Cambria Math" panose="02040503050406030204" pitchFamily="18" charset="0"/>
                        </a:rPr>
                        <m:t>+</m:t>
                      </m:r>
                    </m:oMath>
                  </m:oMathPara>
                </a14:m>
                <a:endParaRPr lang="ja-JP" altLang="en-US">
                  <a:latin typeface="Arial" panose="020B0604020202020204" pitchFamily="34" charset="0"/>
                  <a:cs typeface="Arial" panose="020B0604020202020204" pitchFamily="34" charset="0"/>
                </a:endParaRPr>
              </a:p>
            </p:txBody>
          </p:sp>
        </mc:Choice>
        <mc:Fallback>
          <p:sp>
            <p:nvSpPr>
              <p:cNvPr id="14" name="テキスト ボックス 13">
                <a:extLst>
                  <a:ext uri="{FF2B5EF4-FFF2-40B4-BE49-F238E27FC236}">
                    <a16:creationId xmlns:a16="http://schemas.microsoft.com/office/drawing/2014/main" id="{6FA4FBF8-1A17-D276-7BA9-A1B701C74CCE}"/>
                  </a:ext>
                </a:extLst>
              </p:cNvPr>
              <p:cNvSpPr txBox="1">
                <a:spLocks noRot="1" noChangeAspect="1" noMove="1" noResize="1" noEditPoints="1" noAdjustHandles="1" noChangeArrowheads="1" noChangeShapeType="1" noTextEdit="1"/>
              </p:cNvSpPr>
              <p:nvPr/>
            </p:nvSpPr>
            <p:spPr>
              <a:xfrm>
                <a:off x="3307149" y="-1809409"/>
                <a:ext cx="1264256" cy="461665"/>
              </a:xfrm>
              <a:prstGeom prst="rect">
                <a:avLst/>
              </a:prstGeom>
              <a:blipFill>
                <a:blip r:embed="rId4"/>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5" name="テキスト ボックス 14">
                <a:extLst>
                  <a:ext uri="{FF2B5EF4-FFF2-40B4-BE49-F238E27FC236}">
                    <a16:creationId xmlns:a16="http://schemas.microsoft.com/office/drawing/2014/main" id="{5603B123-9908-DF77-137A-27D2A076E1A2}"/>
                  </a:ext>
                </a:extLst>
              </p:cNvPr>
              <p:cNvSpPr txBox="1"/>
              <p:nvPr/>
            </p:nvSpPr>
            <p:spPr>
              <a:xfrm>
                <a:off x="5638772" y="-1809409"/>
                <a:ext cx="64855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latin typeface="Cambria Math" panose="02040503050406030204" pitchFamily="18" charset="0"/>
                        </a:rPr>
                        <m:t>+</m:t>
                      </m:r>
                    </m:oMath>
                  </m:oMathPara>
                </a14:m>
                <a:endParaRPr lang="ja-JP" altLang="en-US">
                  <a:latin typeface="Arial" panose="020B0604020202020204" pitchFamily="34" charset="0"/>
                  <a:cs typeface="Arial" panose="020B0604020202020204" pitchFamily="34" charset="0"/>
                </a:endParaRPr>
              </a:p>
            </p:txBody>
          </p:sp>
        </mc:Choice>
        <mc:Fallback>
          <p:sp>
            <p:nvSpPr>
              <p:cNvPr id="15" name="テキスト ボックス 14">
                <a:extLst>
                  <a:ext uri="{FF2B5EF4-FFF2-40B4-BE49-F238E27FC236}">
                    <a16:creationId xmlns:a16="http://schemas.microsoft.com/office/drawing/2014/main" id="{5603B123-9908-DF77-137A-27D2A076E1A2}"/>
                  </a:ext>
                </a:extLst>
              </p:cNvPr>
              <p:cNvSpPr txBox="1">
                <a:spLocks noRot="1" noChangeAspect="1" noMove="1" noResize="1" noEditPoints="1" noAdjustHandles="1" noChangeArrowheads="1" noChangeShapeType="1" noTextEdit="1"/>
              </p:cNvSpPr>
              <p:nvPr/>
            </p:nvSpPr>
            <p:spPr>
              <a:xfrm>
                <a:off x="5638772" y="-1809409"/>
                <a:ext cx="648555" cy="461665"/>
              </a:xfrm>
              <a:prstGeom prst="rect">
                <a:avLst/>
              </a:prstGeom>
              <a:blipFill>
                <a:blip r:embed="rId5"/>
                <a:stretch>
                  <a:fillRect/>
                </a:stretch>
              </a:blipFill>
            </p:spPr>
            <p:txBody>
              <a:bodyPr/>
              <a:lstStyle/>
              <a:p>
                <a:r>
                  <a:rPr lang="ja-JP" altLang="en-US">
                    <a:noFill/>
                  </a:rPr>
                  <a:t> </a:t>
                </a:r>
              </a:p>
            </p:txBody>
          </p:sp>
        </mc:Fallback>
      </mc:AlternateContent>
      <p:sp>
        <p:nvSpPr>
          <p:cNvPr id="19" name="角丸四角形 18">
            <a:extLst>
              <a:ext uri="{FF2B5EF4-FFF2-40B4-BE49-F238E27FC236}">
                <a16:creationId xmlns:a16="http://schemas.microsoft.com/office/drawing/2014/main" id="{3D6AAA12-ECB9-F7EC-92B5-C09CF853DFC8}"/>
              </a:ext>
            </a:extLst>
          </p:cNvPr>
          <p:cNvSpPr/>
          <p:nvPr/>
        </p:nvSpPr>
        <p:spPr bwMode="auto">
          <a:xfrm>
            <a:off x="101181" y="4136386"/>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4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No</a:t>
            </a:r>
            <a:r>
              <a:rPr kumimoji="1" lang="en" altLang="ja-JP" dirty="0">
                <a:solidFill>
                  <a:schemeClr val="accent1"/>
                </a:solidFill>
                <a:latin typeface="Arial" panose="020B0604020202020204" pitchFamily="34" charset="0"/>
                <a:ea typeface="ＭＳ Ｐゴシック" panose="020B0600070205080204" pitchFamily="34" charset="-128"/>
                <a:cs typeface="Arial" panose="020B0604020202020204" pitchFamily="34" charset="0"/>
              </a:rPr>
              <a:t>n</a:t>
            </a:r>
            <a:r>
              <a:rPr kumimoji="1" lang="en" altLang="ja-JP" dirty="0">
                <a:solidFill>
                  <a:schemeClr val="accent1"/>
                </a:solidFill>
                <a:latin typeface="Arial" panose="020B0604020202020204" pitchFamily="34" charset="0"/>
                <a:cs typeface="Arial" panose="020B0604020202020204" pitchFamily="34" charset="0"/>
              </a:rPr>
              <a:t>-COVID </a:t>
            </a:r>
            <a:r>
              <a:rPr kumimoji="1" lang="en-US" altLang="ja-JP" dirty="0">
                <a:solidFill>
                  <a:schemeClr val="accent1"/>
                </a:solidFill>
                <a:latin typeface="Arial" panose="020B0604020202020204" pitchFamily="34" charset="0"/>
                <a:cs typeface="Arial" panose="020B0604020202020204" pitchFamily="34" charset="0"/>
              </a:rPr>
              <a:t>Scenario</a:t>
            </a:r>
            <a:endParaRPr kumimoji="0" lang="ja-JP" altLang="en-US" b="0" i="0" u="none" strike="noStrike" kern="1200" cap="none" spc="0" normalizeH="0" baseline="0" noProof="0">
              <a:ln>
                <a:noFill/>
              </a:ln>
              <a:solidFill>
                <a:schemeClr val="accent1"/>
              </a:solidFill>
              <a:effectLst/>
              <a:uLnTx/>
              <a:uFillTx/>
              <a:latin typeface="Arial" panose="020B0604020202020204" pitchFamily="34" charset="0"/>
              <a:ea typeface="ＭＳ Ｐゴシック" pitchFamily="-1" charset="-128"/>
              <a:cs typeface="Arial" panose="020B0604020202020204" pitchFamily="34" charset="0"/>
            </a:endParaRPr>
          </a:p>
        </p:txBody>
      </p:sp>
      <p:sp>
        <p:nvSpPr>
          <p:cNvPr id="33" name="角丸四角形 32">
            <a:extLst>
              <a:ext uri="{FF2B5EF4-FFF2-40B4-BE49-F238E27FC236}">
                <a16:creationId xmlns:a16="http://schemas.microsoft.com/office/drawing/2014/main" id="{B4D03C39-AE5E-F211-A85B-3E6D0F9CD38D}"/>
              </a:ext>
            </a:extLst>
          </p:cNvPr>
          <p:cNvSpPr/>
          <p:nvPr/>
        </p:nvSpPr>
        <p:spPr bwMode="auto">
          <a:xfrm>
            <a:off x="401540" y="1689695"/>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ea typeface="ＭＳ Ｐゴシック" panose="020B0600070205080204" pitchFamily="34" charset="-128"/>
                <a:cs typeface="Arial" panose="020B0604020202020204" pitchFamily="34" charset="0"/>
              </a:rPr>
              <a:t>With</a:t>
            </a:r>
            <a:r>
              <a:rPr kumimoji="1" lang="en" altLang="ja-JP" dirty="0">
                <a:latin typeface="Arial" panose="020B0604020202020204" pitchFamily="34" charset="0"/>
                <a:cs typeface="Arial" panose="020B0604020202020204" pitchFamily="34" charset="0"/>
              </a:rPr>
              <a:t>-COVID </a:t>
            </a:r>
            <a:r>
              <a:rPr kumimoji="1" lang="en-US" altLang="ja-JP" dirty="0">
                <a:latin typeface="Arial" panose="020B0604020202020204" pitchFamily="34" charset="0"/>
                <a:cs typeface="Arial" panose="020B0604020202020204" pitchFamily="34" charset="0"/>
              </a:rPr>
              <a:t>Scenario</a:t>
            </a:r>
            <a:endParaRPr kumimoji="0" lang="ja-JP" altLang="en-US"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sp>
        <p:nvSpPr>
          <p:cNvPr id="34" name="テキスト ボックス 76">
            <a:extLst>
              <a:ext uri="{FF2B5EF4-FFF2-40B4-BE49-F238E27FC236}">
                <a16:creationId xmlns:a16="http://schemas.microsoft.com/office/drawing/2014/main" id="{B7584A85-F43B-C743-181B-B82047AEFA2C}"/>
              </a:ext>
            </a:extLst>
          </p:cNvPr>
          <p:cNvSpPr txBox="1"/>
          <p:nvPr/>
        </p:nvSpPr>
        <p:spPr>
          <a:xfrm>
            <a:off x="10925726" y="2441449"/>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9</a:t>
            </a:r>
            <a:r>
              <a:rPr lang="en-US" altLang="ja-JP" sz="2400" dirty="0">
                <a:solidFill>
                  <a:schemeClr val="tx1"/>
                </a:solidFill>
                <a:latin typeface="Arial" panose="020B0604020202020204" pitchFamily="34" charset="0"/>
                <a:cs typeface="Arial" panose="020B0604020202020204" pitchFamily="34" charset="0"/>
              </a:rPr>
              <a:t>)</a:t>
            </a:r>
            <a:endParaRPr lang="ja-JP" altLang="en-US" sz="2400">
              <a:solidFill>
                <a:schemeClr val="tx1"/>
              </a:solidFill>
              <a:latin typeface="Arial" panose="020B0604020202020204" pitchFamily="34" charset="0"/>
              <a:cs typeface="Arial" panose="020B0604020202020204" pitchFamily="34" charset="0"/>
            </a:endParaRPr>
          </a:p>
        </p:txBody>
      </p:sp>
      <p:sp>
        <p:nvSpPr>
          <p:cNvPr id="35" name="テキスト ボックス 76">
            <a:extLst>
              <a:ext uri="{FF2B5EF4-FFF2-40B4-BE49-F238E27FC236}">
                <a16:creationId xmlns:a16="http://schemas.microsoft.com/office/drawing/2014/main" id="{417957C3-352E-FBF1-196B-FF2862E23899}"/>
              </a:ext>
            </a:extLst>
          </p:cNvPr>
          <p:cNvSpPr txBox="1"/>
          <p:nvPr/>
        </p:nvSpPr>
        <p:spPr>
          <a:xfrm>
            <a:off x="5982769" y="4766978"/>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8</a:t>
            </a:r>
            <a:r>
              <a:rPr lang="en-US" altLang="ja-JP" sz="2400" dirty="0">
                <a:solidFill>
                  <a:schemeClr val="tx1"/>
                </a:solidFill>
                <a:latin typeface="Arial" panose="020B0604020202020204" pitchFamily="34" charset="0"/>
                <a:cs typeface="Arial" panose="020B0604020202020204" pitchFamily="34" charset="0"/>
              </a:rPr>
              <a:t>)</a:t>
            </a:r>
            <a:endParaRPr lang="ja-JP" altLang="en-US" sz="2400">
              <a:solidFill>
                <a:schemeClr val="tx1"/>
              </a:solidFill>
              <a:latin typeface="Arial" panose="020B0604020202020204" pitchFamily="34" charset="0"/>
              <a:cs typeface="Arial" panose="020B0604020202020204" pitchFamily="34" charset="0"/>
            </a:endParaRPr>
          </a:p>
        </p:txBody>
      </p:sp>
      <p:sp>
        <p:nvSpPr>
          <p:cNvPr id="38" name="テキスト ボックス 37">
            <a:extLst>
              <a:ext uri="{FF2B5EF4-FFF2-40B4-BE49-F238E27FC236}">
                <a16:creationId xmlns:a16="http://schemas.microsoft.com/office/drawing/2014/main" id="{2FD67A04-6943-6F7B-4128-7F90CEB8456C}"/>
              </a:ext>
            </a:extLst>
          </p:cNvPr>
          <p:cNvSpPr txBox="1"/>
          <p:nvPr/>
        </p:nvSpPr>
        <p:spPr>
          <a:xfrm>
            <a:off x="419717" y="863046"/>
            <a:ext cx="11467870" cy="830997"/>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consumption-endogenous input-output analysis is applied to estimate </a:t>
            </a:r>
            <a:r>
              <a:rPr lang="en" altLang="ja-JP" sz="2400" b="1" dirty="0">
                <a:latin typeface="Arial" panose="020B0604020202020204" pitchFamily="34" charset="0"/>
                <a:cs typeface="Arial" panose="020B0604020202020204" pitchFamily="34" charset="0"/>
              </a:rPr>
              <a:t>the indirect effects </a:t>
            </a:r>
            <a:r>
              <a:rPr lang="en" altLang="ja-JP" sz="2400" dirty="0">
                <a:latin typeface="Arial" panose="020B0604020202020204" pitchFamily="34" charset="0"/>
                <a:cs typeface="Arial" panose="020B0604020202020204" pitchFamily="34" charset="0"/>
              </a:rPr>
              <a:t>and</a:t>
            </a:r>
            <a:r>
              <a:rPr lang="en" altLang="ja-JP" sz="2400" b="1" dirty="0">
                <a:latin typeface="Arial" panose="020B0604020202020204" pitchFamily="34" charset="0"/>
                <a:cs typeface="Arial" panose="020B0604020202020204" pitchFamily="34" charset="0"/>
              </a:rPr>
              <a:t> income-induced effects</a:t>
            </a:r>
            <a:r>
              <a:rPr lang="en" altLang="ja-JP" sz="2400" dirty="0">
                <a:latin typeface="Arial" panose="020B0604020202020204" pitchFamily="34" charset="0"/>
                <a:cs typeface="Arial" panose="020B0604020202020204" pitchFamily="34" charset="0"/>
              </a:rPr>
              <a:t> generated by the direct effect.</a:t>
            </a:r>
          </a:p>
        </p:txBody>
      </p:sp>
      <p:sp>
        <p:nvSpPr>
          <p:cNvPr id="60" name="円柱 59">
            <a:extLst>
              <a:ext uri="{FF2B5EF4-FFF2-40B4-BE49-F238E27FC236}">
                <a16:creationId xmlns:a16="http://schemas.microsoft.com/office/drawing/2014/main" id="{D6D81142-F18B-D1C3-7B2B-854F9B0A8504}"/>
              </a:ext>
            </a:extLst>
          </p:cNvPr>
          <p:cNvSpPr/>
          <p:nvPr/>
        </p:nvSpPr>
        <p:spPr bwMode="auto">
          <a:xfrm rot="5400000">
            <a:off x="-6308083" y="2797563"/>
            <a:ext cx="540000" cy="1611744"/>
          </a:xfrm>
          <a:prstGeom prst="can">
            <a:avLst/>
          </a:prstGeom>
          <a:solidFill>
            <a:schemeClr val="tx1">
              <a:lumMod val="65000"/>
              <a:lumOff val="35000"/>
            </a:schemeClr>
          </a:solidFill>
          <a:ln w="9525" cap="flat" cmpd="sng" algn="ctr">
            <a:solidFill>
              <a:schemeClr val="tx1"/>
            </a:solidFill>
            <a:prstDash val="solid"/>
            <a:round/>
            <a:headEnd type="none" w="med" len="med"/>
            <a:tailEnd type="none" w="med" len="med"/>
          </a:ln>
          <a:effectLst/>
        </p:spPr>
        <p:txBody>
          <a:bodyPr vert="vert270" wrap="square" lIns="91440" tIns="45720" rIns="91440" bIns="45720" numCol="1" rtlCol="0" anchor="ctr" anchorCtr="0" compatLnSpc="1">
            <a:prstTxWarp prst="textNoShape">
              <a:avLst/>
            </a:prstTxWarp>
          </a:bodyPr>
          <a:lstStyle/>
          <a:p>
            <a:pPr algn="ctr" fontAlgn="base">
              <a:spcBef>
                <a:spcPct val="0"/>
              </a:spcBef>
              <a:spcAft>
                <a:spcPct val="0"/>
              </a:spcAft>
            </a:pPr>
            <a:r>
              <a:rPr kumimoji="0" lang="en-US" altLang="ja-JP" b="0" i="0" u="none" strike="noStrike" cap="none" normalizeH="0" baseline="0" dirty="0">
                <a:ln>
                  <a:noFill/>
                </a:ln>
                <a:solidFill>
                  <a:schemeClr val="bg1"/>
                </a:solidFill>
                <a:effectLst/>
                <a:latin typeface="Arial" panose="020B0604020202020204" pitchFamily="34" charset="0"/>
                <a:ea typeface="ＭＳ Ｐゴシック" pitchFamily="-1" charset="-128"/>
                <a:cs typeface="Arial" panose="020B0604020202020204" pitchFamily="34" charset="0"/>
              </a:rPr>
              <a:t>Direct effect</a:t>
            </a:r>
            <a:endParaRPr kumimoji="0" lang="ja-JP" altLang="en-US" b="0" i="0" u="none" strike="noStrike" cap="none" normalizeH="0" baseline="0">
              <a:ln>
                <a:noFill/>
              </a:ln>
              <a:solidFill>
                <a:schemeClr val="bg1"/>
              </a:solidFill>
              <a:effectLst/>
              <a:latin typeface="Arial" panose="020B0604020202020204" pitchFamily="34" charset="0"/>
              <a:ea typeface="ＭＳ Ｐゴシック" pitchFamily="-1"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62" name="テキスト ボックス 61">
                <a:extLst>
                  <a:ext uri="{FF2B5EF4-FFF2-40B4-BE49-F238E27FC236}">
                    <a16:creationId xmlns:a16="http://schemas.microsoft.com/office/drawing/2014/main" id="{F90FA368-5D4A-1A63-AED8-B76DBB1BF661}"/>
                  </a:ext>
                </a:extLst>
              </p:cNvPr>
              <p:cNvSpPr txBox="1"/>
              <p:nvPr/>
            </p:nvSpPr>
            <p:spPr>
              <a:xfrm>
                <a:off x="15809944" y="2754558"/>
                <a:ext cx="3197758" cy="87120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t>𝑆</m:t>
                          </m:r>
                        </m:e>
                      </m:acc>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nary>
                        <m:naryPr>
                          <m:chr m:val="∑"/>
                          <m:limLoc m:val="undOvr"/>
                          <m:ctrlP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ctrlPr>
                        </m:naryPr>
                        <m:sub>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𝑁</m:t>
                          </m:r>
                        </m:sup>
                        <m:e>
                          <m:r>
                            <a:rPr kumimoji="0" lang="ja-JP" altLang="en-US" sz="1800" b="1" i="0" u="none" strike="noStrike" kern="0" cap="none" spc="0" normalizeH="0" baseline="0" noProof="0">
                              <a:ln>
                                <a:noFill/>
                              </a:ln>
                              <a:solidFill>
                                <a:prstClr val="black"/>
                              </a:solidFill>
                              <a:effectLst/>
                              <a:uLnTx/>
                              <a:uFillTx/>
                              <a:latin typeface="Cambria Math" panose="02040503050406030204" pitchFamily="18" charset="0"/>
                            </a:rPr>
                            <m:t>𝐢</m:t>
                          </m:r>
                          <m:d>
                            <m:d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dPr>
                            <m:e>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𝐒</m:t>
                                      </m:r>
                                    </m:e>
                                  </m:acc>
                                </m:e>
                                <m:sub>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𝐒</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2</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𝐒</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3</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e>
                          </m:d>
                        </m:e>
                      </m:nary>
                    </m:oMath>
                  </m:oMathPara>
                </a14:m>
                <a:endParaRPr kumimoji="0" lang="ja-JP" altLang="en-US" sz="1800" b="0" i="0" u="none" strike="noStrike" kern="0" cap="none" spc="0" normalizeH="0" baseline="0" noProof="0">
                  <a:ln>
                    <a:noFill/>
                  </a:ln>
                  <a:solidFill>
                    <a:prstClr val="black"/>
                  </a:solidFill>
                  <a:effectLst/>
                  <a:uLnTx/>
                  <a:uFillTx/>
                </a:endParaRPr>
              </a:p>
            </p:txBody>
          </p:sp>
        </mc:Choice>
        <mc:Fallback>
          <p:sp>
            <p:nvSpPr>
              <p:cNvPr id="62" name="テキスト ボックス 61">
                <a:extLst>
                  <a:ext uri="{FF2B5EF4-FFF2-40B4-BE49-F238E27FC236}">
                    <a16:creationId xmlns:a16="http://schemas.microsoft.com/office/drawing/2014/main" id="{F90FA368-5D4A-1A63-AED8-B76DBB1BF661}"/>
                  </a:ext>
                </a:extLst>
              </p:cNvPr>
              <p:cNvSpPr txBox="1">
                <a:spLocks noRot="1" noChangeAspect="1" noMove="1" noResize="1" noEditPoints="1" noAdjustHandles="1" noChangeArrowheads="1" noChangeShapeType="1" noTextEdit="1"/>
              </p:cNvSpPr>
              <p:nvPr/>
            </p:nvSpPr>
            <p:spPr>
              <a:xfrm>
                <a:off x="15809944" y="2754558"/>
                <a:ext cx="3197758" cy="871201"/>
              </a:xfrm>
              <a:prstGeom prst="rect">
                <a:avLst/>
              </a:prstGeom>
              <a:blipFill>
                <a:blip r:embed="rId6"/>
                <a:stretch>
                  <a:fillRect l="-10672" t="-92857" b="-14857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3" name="テキスト ボックス 62">
                <a:extLst>
                  <a:ext uri="{FF2B5EF4-FFF2-40B4-BE49-F238E27FC236}">
                    <a16:creationId xmlns:a16="http://schemas.microsoft.com/office/drawing/2014/main" id="{70C514AD-411D-6D4F-D24F-3B79B64DFA1F}"/>
                  </a:ext>
                </a:extLst>
              </p:cNvPr>
              <p:cNvSpPr txBox="1"/>
              <p:nvPr/>
            </p:nvSpPr>
            <p:spPr>
              <a:xfrm>
                <a:off x="18622816" y="2723508"/>
                <a:ext cx="3454545" cy="87120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t>𝐸</m:t>
                          </m:r>
                        </m:e>
                      </m:acc>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nary>
                        <m:naryPr>
                          <m:chr m:val="∑"/>
                          <m:limLoc m:val="undOv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𝑁</m:t>
                          </m:r>
                        </m:sup>
                        <m:e>
                          <m:r>
                            <a:rPr kumimoji="0" lang="ja-JP" altLang="en-US" sz="1800" b="1" i="0" u="none" strike="noStrike" kern="0" cap="none" spc="0" normalizeH="0" baseline="0" noProof="0">
                              <a:ln>
                                <a:noFill/>
                              </a:ln>
                              <a:solidFill>
                                <a:prstClr val="black"/>
                              </a:solidFill>
                              <a:effectLst/>
                              <a:uLnTx/>
                              <a:uFillTx/>
                              <a:latin typeface="Cambria Math" panose="02040503050406030204" pitchFamily="18" charset="0"/>
                            </a:rPr>
                            <m:t>𝐢</m:t>
                          </m:r>
                          <m:d>
                            <m:d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dPr>
                            <m:e>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𝐄</m:t>
                                      </m:r>
                                    </m:e>
                                  </m:acc>
                                </m:e>
                                <m:sub>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𝐄</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2</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𝐄</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3</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e>
                          </m:d>
                        </m:e>
                      </m:nary>
                    </m:oMath>
                  </m:oMathPara>
                </a14:m>
                <a:endParaRPr kumimoji="0" lang="ja-JP" altLang="en-US" sz="1800" b="0" i="0" u="none" strike="noStrike" kern="0" cap="none" spc="0" normalizeH="0" baseline="0" noProof="0">
                  <a:ln>
                    <a:noFill/>
                  </a:ln>
                  <a:solidFill>
                    <a:prstClr val="black"/>
                  </a:solidFill>
                  <a:effectLst/>
                  <a:uLnTx/>
                  <a:uFillTx/>
                </a:endParaRPr>
              </a:p>
            </p:txBody>
          </p:sp>
        </mc:Choice>
        <mc:Fallback>
          <p:sp>
            <p:nvSpPr>
              <p:cNvPr id="63" name="テキスト ボックス 62">
                <a:extLst>
                  <a:ext uri="{FF2B5EF4-FFF2-40B4-BE49-F238E27FC236}">
                    <a16:creationId xmlns:a16="http://schemas.microsoft.com/office/drawing/2014/main" id="{70C514AD-411D-6D4F-D24F-3B79B64DFA1F}"/>
                  </a:ext>
                </a:extLst>
              </p:cNvPr>
              <p:cNvSpPr txBox="1">
                <a:spLocks noRot="1" noChangeAspect="1" noMove="1" noResize="1" noEditPoints="1" noAdjustHandles="1" noChangeArrowheads="1" noChangeShapeType="1" noTextEdit="1"/>
              </p:cNvSpPr>
              <p:nvPr/>
            </p:nvSpPr>
            <p:spPr>
              <a:xfrm>
                <a:off x="18622816" y="2723508"/>
                <a:ext cx="3454545" cy="871201"/>
              </a:xfrm>
              <a:prstGeom prst="rect">
                <a:avLst/>
              </a:prstGeom>
              <a:blipFill>
                <a:blip r:embed="rId7"/>
                <a:stretch>
                  <a:fillRect l="-9524" t="-94286" b="-14857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5" name="テキスト ボックス 64">
                <a:extLst>
                  <a:ext uri="{FF2B5EF4-FFF2-40B4-BE49-F238E27FC236}">
                    <a16:creationId xmlns:a16="http://schemas.microsoft.com/office/drawing/2014/main" id="{8E3FB257-0BE2-4598-B985-931E14C579C3}"/>
                  </a:ext>
                </a:extLst>
              </p:cNvPr>
              <p:cNvSpPr txBox="1"/>
              <p:nvPr/>
            </p:nvSpPr>
            <p:spPr>
              <a:xfrm>
                <a:off x="15815291" y="5274838"/>
                <a:ext cx="3197758" cy="87120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t>𝑆</m:t>
                          </m:r>
                        </m:e>
                      </m:acc>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nary>
                        <m:naryPr>
                          <m:chr m:val="∑"/>
                          <m:limLoc m:val="undOvr"/>
                          <m:ctrlP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ctrlPr>
                        </m:naryPr>
                        <m:sub>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𝑁</m:t>
                          </m:r>
                        </m:sup>
                        <m:e>
                          <m:r>
                            <a:rPr kumimoji="0" lang="ja-JP" altLang="en-US" sz="1800" b="1" i="0" u="none" strike="noStrike" kern="0" cap="none" spc="0" normalizeH="0" baseline="0" noProof="0">
                              <a:ln>
                                <a:noFill/>
                              </a:ln>
                              <a:solidFill>
                                <a:prstClr val="black"/>
                              </a:solidFill>
                              <a:effectLst/>
                              <a:uLnTx/>
                              <a:uFillTx/>
                              <a:latin typeface="Cambria Math" panose="02040503050406030204" pitchFamily="18" charset="0"/>
                            </a:rPr>
                            <m:t>𝐢</m:t>
                          </m:r>
                          <m:d>
                            <m:d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dPr>
                            <m:e>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𝐒</m:t>
                                      </m:r>
                                    </m:e>
                                  </m:acc>
                                </m:e>
                                <m:sub>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𝐒</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2</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𝐒</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3</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e>
                          </m:d>
                        </m:e>
                      </m:nary>
                    </m:oMath>
                  </m:oMathPara>
                </a14:m>
                <a:endParaRPr kumimoji="0" lang="ja-JP" altLang="en-US" sz="1800" b="0" i="0" u="none" strike="noStrike" kern="0" cap="none" spc="0" normalizeH="0" baseline="0" noProof="0">
                  <a:ln>
                    <a:noFill/>
                  </a:ln>
                  <a:solidFill>
                    <a:prstClr val="black"/>
                  </a:solidFill>
                  <a:effectLst/>
                  <a:uLnTx/>
                  <a:uFillTx/>
                </a:endParaRPr>
              </a:p>
            </p:txBody>
          </p:sp>
        </mc:Choice>
        <mc:Fallback>
          <p:sp>
            <p:nvSpPr>
              <p:cNvPr id="65" name="テキスト ボックス 64">
                <a:extLst>
                  <a:ext uri="{FF2B5EF4-FFF2-40B4-BE49-F238E27FC236}">
                    <a16:creationId xmlns:a16="http://schemas.microsoft.com/office/drawing/2014/main" id="{8E3FB257-0BE2-4598-B985-931E14C579C3}"/>
                  </a:ext>
                </a:extLst>
              </p:cNvPr>
              <p:cNvSpPr txBox="1">
                <a:spLocks noRot="1" noChangeAspect="1" noMove="1" noResize="1" noEditPoints="1" noAdjustHandles="1" noChangeArrowheads="1" noChangeShapeType="1" noTextEdit="1"/>
              </p:cNvSpPr>
              <p:nvPr/>
            </p:nvSpPr>
            <p:spPr>
              <a:xfrm>
                <a:off x="15815291" y="5274838"/>
                <a:ext cx="3197758" cy="871201"/>
              </a:xfrm>
              <a:prstGeom prst="rect">
                <a:avLst/>
              </a:prstGeom>
              <a:blipFill>
                <a:blip r:embed="rId8"/>
                <a:stretch>
                  <a:fillRect l="-11067" t="-95652" b="-150725"/>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6" name="テキスト ボックス 65">
                <a:extLst>
                  <a:ext uri="{FF2B5EF4-FFF2-40B4-BE49-F238E27FC236}">
                    <a16:creationId xmlns:a16="http://schemas.microsoft.com/office/drawing/2014/main" id="{479CC967-B86B-E57A-EFD8-911736407177}"/>
                  </a:ext>
                </a:extLst>
              </p:cNvPr>
              <p:cNvSpPr txBox="1"/>
              <p:nvPr/>
            </p:nvSpPr>
            <p:spPr>
              <a:xfrm>
                <a:off x="18628163" y="5243788"/>
                <a:ext cx="3454545" cy="87120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acc>
                        <m:accPr>
                          <m:chr m:val="̃"/>
                          <m:ctrlP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0" i="1" u="none" strike="noStrike" kern="0" cap="none" spc="0" normalizeH="0" baseline="0" noProof="0" smtClean="0">
                              <a:ln>
                                <a:noFill/>
                              </a:ln>
                              <a:solidFill>
                                <a:prstClr val="black"/>
                              </a:solidFill>
                              <a:effectLst/>
                              <a:uLnTx/>
                              <a:uFillTx/>
                              <a:latin typeface="Cambria Math" panose="02040503050406030204" pitchFamily="18" charset="0"/>
                            </a:rPr>
                            <m:t>𝐸</m:t>
                          </m:r>
                        </m:e>
                      </m:acc>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nary>
                        <m:naryPr>
                          <m:chr m:val="∑"/>
                          <m:limLoc m:val="undOvr"/>
                          <m:ctrlPr>
                            <a:rPr kumimoji="0" lang="ja-JP" altLang="en-US" sz="1800" b="0" i="1" u="none" strike="noStrike" kern="0" cap="none" spc="0" normalizeH="0" baseline="0" noProof="0" smtClean="0">
                              <a:ln>
                                <a:noFill/>
                              </a:ln>
                              <a:solidFill>
                                <a:prstClr val="black"/>
                              </a:solidFill>
                              <a:effectLst/>
                              <a:uLnTx/>
                              <a:uFillTx/>
                              <a:latin typeface="Cambria Math" panose="02040503050406030204" pitchFamily="18" charset="0"/>
                            </a:rPr>
                          </m:ctrlPr>
                        </m:naryPr>
                        <m:sub>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𝑁</m:t>
                          </m:r>
                        </m:sup>
                        <m:e>
                          <m:r>
                            <a:rPr kumimoji="0" lang="ja-JP" altLang="en-US" sz="1800" b="1" i="0" u="none" strike="noStrike" kern="0" cap="none" spc="0" normalizeH="0" baseline="0" noProof="0">
                              <a:ln>
                                <a:noFill/>
                              </a:ln>
                              <a:solidFill>
                                <a:prstClr val="black"/>
                              </a:solidFill>
                              <a:effectLst/>
                              <a:uLnTx/>
                              <a:uFillTx/>
                              <a:latin typeface="Cambria Math" panose="02040503050406030204" pitchFamily="18" charset="0"/>
                            </a:rPr>
                            <m:t>𝐢</m:t>
                          </m:r>
                          <m:d>
                            <m:d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dPr>
                            <m:e>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𝐄</m:t>
                                      </m:r>
                                    </m:e>
                                  </m:acc>
                                </m:e>
                                <m:sub>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1</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𝐄</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2</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r>
                                <a:rPr kumimoji="0" lang="ja-JP" altLang="en-US" sz="1800" b="0" i="0" u="none" strike="noStrike" kern="0" cap="none" spc="0" normalizeH="0" baseline="0" noProof="0">
                                  <a:ln>
                                    <a:noFill/>
                                  </a:ln>
                                  <a:solidFill>
                                    <a:prstClr val="black"/>
                                  </a:solidFill>
                                  <a:effectLst/>
                                  <a:uLnTx/>
                                  <a:uFillTx/>
                                  <a:latin typeface="Cambria Math" panose="02040503050406030204" pitchFamily="18" charset="0"/>
                                </a:rPr>
                                <m:t>+</m:t>
                              </m:r>
                              <m:sSubSup>
                                <m:sSubSupPr>
                                  <m:ctrlPr>
                                    <a:rPr kumimoji="0" lang="ja-JP" altLang="en-US" sz="1800" b="1" i="1" u="none" strike="noStrike" kern="0" cap="none" spc="0" normalizeH="0" baseline="0" noProof="0">
                                      <a:ln>
                                        <a:noFill/>
                                      </a:ln>
                                      <a:solidFill>
                                        <a:prstClr val="black"/>
                                      </a:solidFill>
                                      <a:effectLst/>
                                      <a:uLnTx/>
                                      <a:uFillTx/>
                                      <a:latin typeface="Cambria Math" panose="02040503050406030204" pitchFamily="18" charset="0"/>
                                    </a:rPr>
                                  </m:ctrlPr>
                                </m:sSubSupPr>
                                <m:e>
                                  <m:acc>
                                    <m:accPr>
                                      <m:chr m:val="̃"/>
                                      <m:ctrlPr>
                                        <a:rPr kumimoji="0" lang="ja-JP" altLang="en-US" sz="1800" b="1" i="1" u="none" strike="noStrike" kern="0" cap="none" spc="0" normalizeH="0" baseline="0" noProof="0" smtClean="0">
                                          <a:ln>
                                            <a:noFill/>
                                          </a:ln>
                                          <a:solidFill>
                                            <a:prstClr val="black"/>
                                          </a:solidFill>
                                          <a:effectLst/>
                                          <a:uLnTx/>
                                          <a:uFillTx/>
                                          <a:latin typeface="Cambria Math" panose="02040503050406030204" pitchFamily="18" charset="0"/>
                                        </a:rPr>
                                      </m:ctrlPr>
                                    </m:accPr>
                                    <m:e>
                                      <m:r>
                                        <a:rPr kumimoji="0" lang="en-US" altLang="ja-JP" sz="1800" b="1" i="0" u="none" strike="noStrike" kern="0" cap="none" spc="0" normalizeH="0" baseline="0" noProof="0" smtClean="0">
                                          <a:ln>
                                            <a:noFill/>
                                          </a:ln>
                                          <a:solidFill>
                                            <a:prstClr val="black"/>
                                          </a:solidFill>
                                          <a:effectLst/>
                                          <a:uLnTx/>
                                          <a:uFillTx/>
                                          <a:latin typeface="Cambria Math" panose="02040503050406030204" pitchFamily="18" charset="0"/>
                                        </a:rPr>
                                        <m:t>𝐄</m:t>
                                      </m:r>
                                    </m:e>
                                  </m:acc>
                                </m:e>
                                <m:sub>
                                  <m:r>
                                    <a:rPr kumimoji="0" lang="en-US" altLang="ja-JP" sz="1800" b="0" i="0" u="none" strike="noStrike" kern="0" cap="none" spc="0" normalizeH="0" baseline="0" noProof="0">
                                      <a:ln>
                                        <a:noFill/>
                                      </a:ln>
                                      <a:solidFill>
                                        <a:prstClr val="black"/>
                                      </a:solidFill>
                                      <a:effectLst/>
                                      <a:uLnTx/>
                                      <a:uFillTx/>
                                      <a:latin typeface="Cambria Math" panose="02040503050406030204" pitchFamily="18" charset="0"/>
                                    </a:rPr>
                                    <m:t>3</m:t>
                                  </m:r>
                                </m:sub>
                                <m:sup>
                                  <m:r>
                                    <a:rPr kumimoji="0" lang="ja-JP" altLang="en-US" sz="1800" b="0" i="1" u="none" strike="noStrike" kern="0" cap="none" spc="0" normalizeH="0" baseline="0" noProof="0">
                                      <a:ln>
                                        <a:noFill/>
                                      </a:ln>
                                      <a:solidFill>
                                        <a:prstClr val="black"/>
                                      </a:solidFill>
                                      <a:effectLst/>
                                      <a:uLnTx/>
                                      <a:uFillTx/>
                                      <a:latin typeface="Cambria Math" panose="02040503050406030204" pitchFamily="18" charset="0"/>
                                    </a:rPr>
                                    <m:t>𝑐</m:t>
                                  </m:r>
                                </m:sup>
                              </m:sSubSup>
                            </m:e>
                          </m:d>
                        </m:e>
                      </m:nary>
                    </m:oMath>
                  </m:oMathPara>
                </a14:m>
                <a:endParaRPr kumimoji="0" lang="ja-JP" altLang="en-US" sz="1800" b="0" i="0" u="none" strike="noStrike" kern="0" cap="none" spc="0" normalizeH="0" baseline="0" noProof="0">
                  <a:ln>
                    <a:noFill/>
                  </a:ln>
                  <a:solidFill>
                    <a:prstClr val="black"/>
                  </a:solidFill>
                  <a:effectLst/>
                  <a:uLnTx/>
                  <a:uFillTx/>
                </a:endParaRPr>
              </a:p>
            </p:txBody>
          </p:sp>
        </mc:Choice>
        <mc:Fallback>
          <p:sp>
            <p:nvSpPr>
              <p:cNvPr id="66" name="テキスト ボックス 65">
                <a:extLst>
                  <a:ext uri="{FF2B5EF4-FFF2-40B4-BE49-F238E27FC236}">
                    <a16:creationId xmlns:a16="http://schemas.microsoft.com/office/drawing/2014/main" id="{479CC967-B86B-E57A-EFD8-911736407177}"/>
                  </a:ext>
                </a:extLst>
              </p:cNvPr>
              <p:cNvSpPr txBox="1">
                <a:spLocks noRot="1" noChangeAspect="1" noMove="1" noResize="1" noEditPoints="1" noAdjustHandles="1" noChangeArrowheads="1" noChangeShapeType="1" noTextEdit="1"/>
              </p:cNvSpPr>
              <p:nvPr/>
            </p:nvSpPr>
            <p:spPr>
              <a:xfrm>
                <a:off x="18628163" y="5243788"/>
                <a:ext cx="3454545" cy="871201"/>
              </a:xfrm>
              <a:prstGeom prst="rect">
                <a:avLst/>
              </a:prstGeom>
              <a:blipFill>
                <a:blip r:embed="rId9"/>
                <a:stretch>
                  <a:fillRect l="-9158" t="-92857" b="-14857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3" name="テキスト ボックス 72">
                <a:extLst>
                  <a:ext uri="{FF2B5EF4-FFF2-40B4-BE49-F238E27FC236}">
                    <a16:creationId xmlns:a16="http://schemas.microsoft.com/office/drawing/2014/main" id="{C1E3179B-CD9B-B2BF-AF0C-BA0811F48750}"/>
                  </a:ext>
                </a:extLst>
              </p:cNvPr>
              <p:cNvSpPr txBox="1"/>
              <p:nvPr/>
            </p:nvSpPr>
            <p:spPr>
              <a:xfrm>
                <a:off x="637778" y="2185284"/>
                <a:ext cx="5715361" cy="40774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ja-JP" altLang="en-US" sz="2000" b="1" i="1" smtClean="0">
                              <a:solidFill>
                                <a:schemeClr val="tx1"/>
                              </a:solidFill>
                              <a:latin typeface="Cambria Math" panose="02040503050406030204" pitchFamily="18" charset="0"/>
                            </a:rPr>
                          </m:ctrlPr>
                        </m:sSubPr>
                        <m:e>
                          <m:r>
                            <a:rPr lang="en-US" altLang="ja-JP" sz="2000" b="1" i="0" smtClean="0">
                              <a:solidFill>
                                <a:schemeClr val="tx1"/>
                              </a:solidFill>
                              <a:latin typeface="Cambria Math" panose="02040503050406030204" pitchFamily="18" charset="0"/>
                            </a:rPr>
                            <m:t>𝐱</m:t>
                          </m:r>
                        </m:e>
                        <m:sub>
                          <m:r>
                            <a:rPr lang="en-US" altLang="ja-JP" sz="2000" b="0" i="1" smtClean="0">
                              <a:solidFill>
                                <a:schemeClr val="tx1"/>
                              </a:solidFill>
                              <a:latin typeface="Cambria Math" panose="02040503050406030204" pitchFamily="18" charset="0"/>
                            </a:rPr>
                            <m:t>𝑤𝑖𝑡h</m:t>
                          </m:r>
                        </m:sub>
                      </m:sSub>
                      <m:r>
                        <a:rPr lang="ja-JP" altLang="en-US" sz="2000">
                          <a:latin typeface="Cambria Math" panose="02040503050406030204" pitchFamily="18" charset="0"/>
                        </a:rPr>
                        <m:t>=</m:t>
                      </m:r>
                      <m:sSup>
                        <m:sSupPr>
                          <m:ctrlPr>
                            <a:rPr lang="en-US" altLang="ja-JP" sz="2000" i="1" smtClean="0">
                              <a:latin typeface="Cambria Math" panose="02040503050406030204" pitchFamily="18" charset="0"/>
                            </a:rPr>
                          </m:ctrlPr>
                        </m:sSupPr>
                        <m:e>
                          <m:d>
                            <m:dPr>
                              <m:ctrlPr>
                                <a:rPr lang="en-US" altLang="ja-JP" sz="2000" i="1">
                                  <a:latin typeface="Cambria Math" panose="02040503050406030204" pitchFamily="18" charset="0"/>
                                </a:rPr>
                              </m:ctrlPr>
                            </m:dPr>
                            <m:e>
                              <m:r>
                                <a:rPr lang="en-US" altLang="ja-JP" sz="2000" b="1">
                                  <a:latin typeface="Cambria Math" panose="02040503050406030204" pitchFamily="18" charset="0"/>
                                </a:rPr>
                                <m:t>𝐈</m:t>
                              </m:r>
                              <m:r>
                                <a:rPr lang="en-US" altLang="ja-JP" sz="2000">
                                  <a:latin typeface="Cambria Math" panose="02040503050406030204" pitchFamily="18" charset="0"/>
                                </a:rPr>
                                <m:t>−</m:t>
                              </m:r>
                              <m:sSub>
                                <m:sSubPr>
                                  <m:ctrlPr>
                                    <a:rPr lang="en-US" altLang="ja-JP" sz="2000" i="1" smtClean="0">
                                      <a:latin typeface="Cambria Math" panose="02040503050406030204" pitchFamily="18" charset="0"/>
                                    </a:rPr>
                                  </m:ctrlPr>
                                </m:sSubPr>
                                <m:e>
                                  <m:r>
                                    <a:rPr lang="en-US" altLang="ja-JP" sz="2000" b="1" i="0" smtClean="0">
                                      <a:latin typeface="Cambria Math" panose="02040503050406030204" pitchFamily="18" charset="0"/>
                                    </a:rPr>
                                    <m:t>𝐀</m:t>
                                  </m:r>
                                </m:e>
                                <m:sub>
                                  <m:r>
                                    <a:rPr lang="en-US" altLang="ja-JP" sz="2000" i="1">
                                      <a:latin typeface="Cambria Math" panose="02040503050406030204" pitchFamily="18" charset="0"/>
                                    </a:rPr>
                                    <m:t>𝑤𝑖𝑡h</m:t>
                                  </m:r>
                                </m:sub>
                              </m:sSub>
                              <m:r>
                                <a:rPr lang="en-US" altLang="ja-JP" sz="200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𝐡</m:t>
                                  </m:r>
                                </m:e>
                                <m:sub>
                                  <m:r>
                                    <a:rPr lang="en-US" altLang="ja-JP" sz="2000" i="1">
                                      <a:latin typeface="Cambria Math" panose="02040503050406030204" pitchFamily="18" charset="0"/>
                                    </a:rPr>
                                    <m:t>𝑤𝑖𝑡h</m:t>
                                  </m:r>
                                </m:sub>
                              </m:sSub>
                              <m:sSub>
                                <m:sSubPr>
                                  <m:ctrlPr>
                                    <a:rPr lang="en-US" altLang="ja-JP" sz="2000" i="1">
                                      <a:latin typeface="Cambria Math" panose="02040503050406030204" pitchFamily="18" charset="0"/>
                                    </a:rPr>
                                  </m:ctrlPr>
                                </m:sSubPr>
                                <m:e>
                                  <m:r>
                                    <a:rPr lang="en-US" altLang="ja-JP" sz="2000" b="0" i="1" smtClean="0">
                                      <a:latin typeface="Cambria Math" panose="02040503050406030204" pitchFamily="18" charset="0"/>
                                      <a:ea typeface="Cambria Math" panose="02040503050406030204" pitchFamily="18" charset="0"/>
                                    </a:rPr>
                                    <m:t>𝜇</m:t>
                                  </m:r>
                                </m:e>
                                <m:sub>
                                  <m:r>
                                    <a:rPr lang="en-US" altLang="ja-JP" sz="2000" i="1">
                                      <a:latin typeface="Cambria Math" panose="02040503050406030204" pitchFamily="18" charset="0"/>
                                    </a:rPr>
                                    <m:t>𝑤𝑖𝑡h</m:t>
                                  </m:r>
                                </m:sub>
                              </m:sSub>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𝐰</m:t>
                                  </m:r>
                                </m:e>
                                <m:sub>
                                  <m:r>
                                    <a:rPr lang="en-US" altLang="ja-JP" sz="2000" i="1">
                                      <a:latin typeface="Cambria Math" panose="02040503050406030204" pitchFamily="18" charset="0"/>
                                    </a:rPr>
                                    <m:t>𝑤𝑖𝑡h</m:t>
                                  </m:r>
                                </m:sub>
                              </m:sSub>
                            </m:e>
                          </m:d>
                        </m:e>
                        <m:sup>
                          <m:r>
                            <a:rPr lang="en-US" altLang="ja-JP" sz="2000" b="0" i="1" smtClean="0">
                              <a:latin typeface="Cambria Math" panose="02040503050406030204" pitchFamily="18" charset="0"/>
                            </a:rPr>
                            <m:t>−1</m:t>
                          </m:r>
                        </m:sup>
                      </m:sSup>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𝐟</m:t>
                          </m:r>
                        </m:e>
                        <m:sub>
                          <m:r>
                            <a:rPr lang="en-US" altLang="ja-JP" sz="2000" i="1">
                              <a:latin typeface="Cambria Math" panose="02040503050406030204" pitchFamily="18" charset="0"/>
                            </a:rPr>
                            <m:t>𝑤𝑖𝑡h</m:t>
                          </m:r>
                        </m:sub>
                      </m:sSub>
                    </m:oMath>
                  </m:oMathPara>
                </a14:m>
                <a:endParaRPr lang="ja-JP" altLang="en-US" sz="2000">
                  <a:solidFill>
                    <a:schemeClr val="tx1"/>
                  </a:solidFill>
                  <a:latin typeface="Arial" panose="020B0604020202020204" pitchFamily="34" charset="0"/>
                  <a:cs typeface="Arial" panose="020B0604020202020204" pitchFamily="34" charset="0"/>
                </a:endParaRPr>
              </a:p>
            </p:txBody>
          </p:sp>
        </mc:Choice>
        <mc:Fallback>
          <p:sp>
            <p:nvSpPr>
              <p:cNvPr id="73" name="テキスト ボックス 72">
                <a:extLst>
                  <a:ext uri="{FF2B5EF4-FFF2-40B4-BE49-F238E27FC236}">
                    <a16:creationId xmlns:a16="http://schemas.microsoft.com/office/drawing/2014/main" id="{C1E3179B-CD9B-B2BF-AF0C-BA0811F48750}"/>
                  </a:ext>
                </a:extLst>
              </p:cNvPr>
              <p:cNvSpPr txBox="1">
                <a:spLocks noRot="1" noChangeAspect="1" noMove="1" noResize="1" noEditPoints="1" noAdjustHandles="1" noChangeArrowheads="1" noChangeShapeType="1" noTextEdit="1"/>
              </p:cNvSpPr>
              <p:nvPr/>
            </p:nvSpPr>
            <p:spPr>
              <a:xfrm>
                <a:off x="637778" y="2185284"/>
                <a:ext cx="5715361" cy="407740"/>
              </a:xfrm>
              <a:prstGeom prst="rect">
                <a:avLst/>
              </a:prstGeom>
              <a:blipFill>
                <a:blip r:embed="rId10"/>
                <a:stretch>
                  <a:fillRect b="-294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4" name="テキスト ボックス 73">
                <a:extLst>
                  <a:ext uri="{FF2B5EF4-FFF2-40B4-BE49-F238E27FC236}">
                    <a16:creationId xmlns:a16="http://schemas.microsoft.com/office/drawing/2014/main" id="{59B8E0E1-BFC5-9DA9-16DF-52FE2E8E1B4B}"/>
                  </a:ext>
                </a:extLst>
              </p:cNvPr>
              <p:cNvSpPr txBox="1"/>
              <p:nvPr/>
            </p:nvSpPr>
            <p:spPr>
              <a:xfrm>
                <a:off x="637779" y="4728763"/>
                <a:ext cx="5180427" cy="41338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b="0" i="1" smtClean="0">
                              <a:latin typeface="Cambria Math" panose="02040503050406030204" pitchFamily="18" charset="0"/>
                            </a:rPr>
                            <m:t>𝑛𝑜𝑛</m:t>
                          </m:r>
                        </m:sub>
                      </m:sSub>
                      <m:r>
                        <a:rPr lang="ja-JP" altLang="en-US" sz="2000">
                          <a:latin typeface="Cambria Math" panose="02040503050406030204" pitchFamily="18" charset="0"/>
                        </a:rPr>
                        <m:t>=</m:t>
                      </m:r>
                      <m:sSup>
                        <m:sSupPr>
                          <m:ctrlPr>
                            <a:rPr lang="en-US" altLang="ja-JP" sz="2000" i="1" smtClean="0">
                              <a:latin typeface="Cambria Math" panose="02040503050406030204" pitchFamily="18" charset="0"/>
                            </a:rPr>
                          </m:ctrlPr>
                        </m:sSupPr>
                        <m:e>
                          <m:d>
                            <m:dPr>
                              <m:ctrlPr>
                                <a:rPr lang="en-US" altLang="ja-JP" sz="2000" i="1">
                                  <a:latin typeface="Cambria Math" panose="02040503050406030204" pitchFamily="18" charset="0"/>
                                </a:rPr>
                              </m:ctrlPr>
                            </m:dPr>
                            <m:e>
                              <m:r>
                                <a:rPr lang="en-US" altLang="ja-JP" sz="2000" b="1">
                                  <a:latin typeface="Cambria Math" panose="02040503050406030204" pitchFamily="18" charset="0"/>
                                </a:rPr>
                                <m:t>𝐈</m:t>
                              </m:r>
                              <m:r>
                                <a:rPr lang="en-US" altLang="ja-JP" sz="200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𝐀</m:t>
                                  </m:r>
                                </m:e>
                                <m:sub>
                                  <m:r>
                                    <a:rPr lang="en-US" altLang="ja-JP" sz="2000" b="0" i="1" smtClean="0">
                                      <a:latin typeface="Cambria Math" panose="02040503050406030204" pitchFamily="18" charset="0"/>
                                    </a:rPr>
                                    <m:t>𝑛𝑜𝑛</m:t>
                                  </m:r>
                                </m:sub>
                              </m:sSub>
                              <m:r>
                                <a:rPr lang="en-US" altLang="ja-JP" sz="200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𝐡</m:t>
                                  </m:r>
                                </m:e>
                                <m:sub>
                                  <m:r>
                                    <a:rPr lang="en-US" altLang="ja-JP" sz="2000" b="0" i="1" smtClean="0">
                                      <a:latin typeface="Cambria Math" panose="02040503050406030204" pitchFamily="18" charset="0"/>
                                    </a:rPr>
                                    <m:t>𝑛𝑜𝑛</m:t>
                                  </m:r>
                                </m:sub>
                              </m:sSub>
                              <m:sSub>
                                <m:sSubPr>
                                  <m:ctrlPr>
                                    <a:rPr lang="en-US" altLang="ja-JP" sz="2000" i="1">
                                      <a:latin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𝜇</m:t>
                                  </m:r>
                                </m:e>
                                <m:sub>
                                  <m:r>
                                    <a:rPr lang="en-US" altLang="ja-JP" sz="2000" b="0" i="1" smtClean="0">
                                      <a:latin typeface="Cambria Math" panose="02040503050406030204" pitchFamily="18" charset="0"/>
                                    </a:rPr>
                                    <m:t>𝑛𝑜𝑛</m:t>
                                  </m:r>
                                </m:sub>
                              </m:sSub>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𝐰</m:t>
                                  </m:r>
                                </m:e>
                                <m:sub>
                                  <m:r>
                                    <a:rPr lang="en-US" altLang="ja-JP" sz="2000" b="0" i="1" smtClean="0">
                                      <a:latin typeface="Cambria Math" panose="02040503050406030204" pitchFamily="18" charset="0"/>
                                    </a:rPr>
                                    <m:t>𝑛𝑜𝑛</m:t>
                                  </m:r>
                                </m:sub>
                              </m:sSub>
                            </m:e>
                          </m:d>
                        </m:e>
                        <m:sup>
                          <m:r>
                            <a:rPr lang="en-US" altLang="ja-JP" sz="2000" b="0" i="1" smtClean="0">
                              <a:latin typeface="Cambria Math" panose="02040503050406030204" pitchFamily="18" charset="0"/>
                            </a:rPr>
                            <m:t>−1</m:t>
                          </m:r>
                        </m:sup>
                      </m:sSup>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𝐟</m:t>
                          </m:r>
                        </m:e>
                        <m:sub>
                          <m:r>
                            <a:rPr lang="en-US" altLang="ja-JP" sz="2000" b="0" i="1" smtClean="0">
                              <a:latin typeface="Cambria Math" panose="02040503050406030204" pitchFamily="18" charset="0"/>
                            </a:rPr>
                            <m:t>𝑛𝑜𝑛</m:t>
                          </m:r>
                        </m:sub>
                      </m:sSub>
                    </m:oMath>
                  </m:oMathPara>
                </a14:m>
                <a:endParaRPr lang="ja-JP" altLang="en-US" sz="2000">
                  <a:solidFill>
                    <a:schemeClr val="tx1"/>
                  </a:solidFill>
                  <a:latin typeface="Arial" panose="020B0604020202020204" pitchFamily="34" charset="0"/>
                  <a:cs typeface="Arial" panose="020B0604020202020204" pitchFamily="34" charset="0"/>
                </a:endParaRPr>
              </a:p>
            </p:txBody>
          </p:sp>
        </mc:Choice>
        <mc:Fallback>
          <p:sp>
            <p:nvSpPr>
              <p:cNvPr id="74" name="テキスト ボックス 73">
                <a:extLst>
                  <a:ext uri="{FF2B5EF4-FFF2-40B4-BE49-F238E27FC236}">
                    <a16:creationId xmlns:a16="http://schemas.microsoft.com/office/drawing/2014/main" id="{59B8E0E1-BFC5-9DA9-16DF-52FE2E8E1B4B}"/>
                  </a:ext>
                </a:extLst>
              </p:cNvPr>
              <p:cNvSpPr txBox="1">
                <a:spLocks noRot="1" noChangeAspect="1" noMove="1" noResize="1" noEditPoints="1" noAdjustHandles="1" noChangeArrowheads="1" noChangeShapeType="1" noTextEdit="1"/>
              </p:cNvSpPr>
              <p:nvPr/>
            </p:nvSpPr>
            <p:spPr>
              <a:xfrm>
                <a:off x="637779" y="4728763"/>
                <a:ext cx="5180427" cy="413383"/>
              </a:xfrm>
              <a:prstGeom prst="rect">
                <a:avLst/>
              </a:prstGeom>
              <a:blipFill>
                <a:blip r:embed="rId11"/>
                <a:stretch>
                  <a:fillRect/>
                </a:stretch>
              </a:blipFill>
            </p:spPr>
            <p:txBody>
              <a:bodyPr/>
              <a:lstStyle/>
              <a:p>
                <a:r>
                  <a:rPr lang="ja-JP" altLang="en-US">
                    <a:noFill/>
                  </a:rPr>
                  <a:t> </a:t>
                </a:r>
              </a:p>
            </p:txBody>
          </p:sp>
        </mc:Fallback>
      </mc:AlternateContent>
      <p:grpSp>
        <p:nvGrpSpPr>
          <p:cNvPr id="80" name="グループ化 79">
            <a:extLst>
              <a:ext uri="{FF2B5EF4-FFF2-40B4-BE49-F238E27FC236}">
                <a16:creationId xmlns:a16="http://schemas.microsoft.com/office/drawing/2014/main" id="{142790E3-94D8-E82E-2FEF-F1F4392AF537}"/>
              </a:ext>
            </a:extLst>
          </p:cNvPr>
          <p:cNvGrpSpPr/>
          <p:nvPr/>
        </p:nvGrpSpPr>
        <p:grpSpPr>
          <a:xfrm>
            <a:off x="2756458" y="2846873"/>
            <a:ext cx="2827067" cy="1259715"/>
            <a:chOff x="1039816" y="2846873"/>
            <a:chExt cx="2827067" cy="1259715"/>
          </a:xfrm>
        </p:grpSpPr>
        <mc:AlternateContent xmlns:mc="http://schemas.openxmlformats.org/markup-compatibility/2006">
          <mc:Choice xmlns:a14="http://schemas.microsoft.com/office/drawing/2010/main" Requires="a14">
            <p:sp>
              <p:nvSpPr>
                <p:cNvPr id="61" name="テキスト ボックス 60">
                  <a:extLst>
                    <a:ext uri="{FF2B5EF4-FFF2-40B4-BE49-F238E27FC236}">
                      <a16:creationId xmlns:a16="http://schemas.microsoft.com/office/drawing/2014/main" id="{D0501093-1583-CC2C-D0F2-6A098D399F54}"/>
                    </a:ext>
                  </a:extLst>
                </p:cNvPr>
                <p:cNvSpPr txBox="1"/>
                <p:nvPr/>
              </p:nvSpPr>
              <p:spPr>
                <a:xfrm>
                  <a:off x="1039816" y="2846873"/>
                  <a:ext cx="2827067"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i="1">
                                <a:latin typeface="Cambria Math" panose="02040503050406030204" pitchFamily="18" charset="0"/>
                              </a:rPr>
                              <m:t>𝑉</m:t>
                            </m:r>
                          </m:e>
                          <m:sub>
                            <m:r>
                              <a:rPr lang="en-US" altLang="ja-JP" sz="2000" b="0" i="1" smtClean="0">
                                <a:latin typeface="Cambria Math" panose="02040503050406030204" pitchFamily="18" charset="0"/>
                              </a:rPr>
                              <m:t>𝑤𝑖𝑡h</m:t>
                            </m:r>
                          </m:sub>
                        </m:sSub>
                        <m:r>
                          <a:rPr kumimoji="0" lang="ja-JP" altLang="en-US" sz="2000" kern="0">
                            <a:solidFill>
                              <a:prstClr val="black"/>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b="0" i="1" smtClean="0">
                                <a:latin typeface="Cambria Math" panose="02040503050406030204" pitchFamily="18" charset="0"/>
                              </a:rPr>
                              <m:t>𝑤𝑖𝑡h</m:t>
                            </m:r>
                          </m:sub>
                        </m:sSub>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b="0" i="1" smtClean="0">
                                <a:latin typeface="Cambria Math" panose="02040503050406030204" pitchFamily="18" charset="0"/>
                              </a:rPr>
                              <m:t>𝑤𝑖𝑡h</m:t>
                            </m:r>
                          </m:sub>
                        </m:sSub>
                      </m:oMath>
                    </m:oMathPara>
                  </a14:m>
                  <a:endParaRPr kumimoji="0" lang="ja-JP" altLang="en-US" sz="2000" b="1" u="none" strike="noStrike" kern="0" cap="none" spc="0" normalizeH="0" baseline="0" noProof="0">
                    <a:ln>
                      <a:noFill/>
                    </a:ln>
                    <a:solidFill>
                      <a:prstClr val="black"/>
                    </a:solidFill>
                    <a:effectLst/>
                    <a:uLnTx/>
                    <a:uFillTx/>
                  </a:endParaRPr>
                </a:p>
              </p:txBody>
            </p:sp>
          </mc:Choice>
          <mc:Fallback>
            <p:sp>
              <p:nvSpPr>
                <p:cNvPr id="61" name="テキスト ボックス 60">
                  <a:extLst>
                    <a:ext uri="{FF2B5EF4-FFF2-40B4-BE49-F238E27FC236}">
                      <a16:creationId xmlns:a16="http://schemas.microsoft.com/office/drawing/2014/main" id="{D0501093-1583-CC2C-D0F2-6A098D399F54}"/>
                    </a:ext>
                  </a:extLst>
                </p:cNvPr>
                <p:cNvSpPr txBox="1">
                  <a:spLocks noRot="1" noChangeAspect="1" noMove="1" noResize="1" noEditPoints="1" noAdjustHandles="1" noChangeArrowheads="1" noChangeShapeType="1" noTextEdit="1"/>
                </p:cNvSpPr>
                <p:nvPr/>
              </p:nvSpPr>
              <p:spPr>
                <a:xfrm>
                  <a:off x="1039816" y="2846873"/>
                  <a:ext cx="2827067" cy="400110"/>
                </a:xfrm>
                <a:prstGeom prst="rect">
                  <a:avLst/>
                </a:prstGeom>
                <a:blipFill>
                  <a:blip r:embed="rId12"/>
                  <a:stretch>
                    <a:fillRect b="-3125"/>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5" name="テキスト ボックス 74">
                  <a:extLst>
                    <a:ext uri="{FF2B5EF4-FFF2-40B4-BE49-F238E27FC236}">
                      <a16:creationId xmlns:a16="http://schemas.microsoft.com/office/drawing/2014/main" id="{212BF3C9-A1EB-1EC8-6E55-1F6B2FC479E2}"/>
                    </a:ext>
                  </a:extLst>
                </p:cNvPr>
                <p:cNvSpPr txBox="1"/>
                <p:nvPr/>
              </p:nvSpPr>
              <p:spPr>
                <a:xfrm>
                  <a:off x="1039816" y="3276675"/>
                  <a:ext cx="2827067" cy="398827"/>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b="0" i="1" smtClean="0">
                                <a:latin typeface="Cambria Math" panose="02040503050406030204" pitchFamily="18" charset="0"/>
                              </a:rPr>
                              <m:t>𝑆</m:t>
                            </m:r>
                          </m:e>
                          <m:sub>
                            <m:r>
                              <a:rPr lang="en-US" altLang="ja-JP" sz="2000" i="1">
                                <a:latin typeface="Cambria Math" panose="02040503050406030204" pitchFamily="18" charset="0"/>
                              </a:rPr>
                              <m:t>𝑤𝑖𝑡h</m:t>
                            </m:r>
                          </m:sub>
                        </m:sSub>
                        <m:r>
                          <a:rPr kumimoji="0" lang="ja-JP" altLang="en-US" sz="2000" kern="0">
                            <a:solidFill>
                              <a:prstClr val="black"/>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𝐬</m:t>
                            </m:r>
                          </m:e>
                          <m:sub>
                            <m:r>
                              <a:rPr lang="en-US" altLang="ja-JP" sz="2000" i="1">
                                <a:latin typeface="Cambria Math" panose="02040503050406030204" pitchFamily="18" charset="0"/>
                              </a:rPr>
                              <m:t>𝑤𝑖𝑡h</m:t>
                            </m:r>
                          </m:sub>
                        </m:sSub>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i="1">
                                <a:latin typeface="Cambria Math" panose="02040503050406030204" pitchFamily="18" charset="0"/>
                              </a:rPr>
                              <m:t>𝑤𝑖𝑡h</m:t>
                            </m:r>
                          </m:sub>
                        </m:sSub>
                      </m:oMath>
                    </m:oMathPara>
                  </a14:m>
                  <a:endParaRPr kumimoji="0" lang="ja-JP" altLang="en-US" sz="2000" b="1" u="none" strike="noStrike" kern="0" cap="none" spc="0" normalizeH="0" baseline="0" noProof="0">
                    <a:ln>
                      <a:noFill/>
                    </a:ln>
                    <a:solidFill>
                      <a:prstClr val="black"/>
                    </a:solidFill>
                    <a:effectLst/>
                    <a:uLnTx/>
                    <a:uFillTx/>
                  </a:endParaRPr>
                </a:p>
              </p:txBody>
            </p:sp>
          </mc:Choice>
          <mc:Fallback>
            <p:sp>
              <p:nvSpPr>
                <p:cNvPr id="75" name="テキスト ボックス 74">
                  <a:extLst>
                    <a:ext uri="{FF2B5EF4-FFF2-40B4-BE49-F238E27FC236}">
                      <a16:creationId xmlns:a16="http://schemas.microsoft.com/office/drawing/2014/main" id="{212BF3C9-A1EB-1EC8-6E55-1F6B2FC479E2}"/>
                    </a:ext>
                  </a:extLst>
                </p:cNvPr>
                <p:cNvSpPr txBox="1">
                  <a:spLocks noRot="1" noChangeAspect="1" noMove="1" noResize="1" noEditPoints="1" noAdjustHandles="1" noChangeArrowheads="1" noChangeShapeType="1" noTextEdit="1"/>
                </p:cNvSpPr>
                <p:nvPr/>
              </p:nvSpPr>
              <p:spPr>
                <a:xfrm>
                  <a:off x="1039816" y="3276675"/>
                  <a:ext cx="2827067" cy="398827"/>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6" name="テキスト ボックス 75">
                  <a:extLst>
                    <a:ext uri="{FF2B5EF4-FFF2-40B4-BE49-F238E27FC236}">
                      <a16:creationId xmlns:a16="http://schemas.microsoft.com/office/drawing/2014/main" id="{04D6E5F6-CD4E-E5EC-CD54-3E2375E0EA19}"/>
                    </a:ext>
                  </a:extLst>
                </p:cNvPr>
                <p:cNvSpPr txBox="1"/>
                <p:nvPr/>
              </p:nvSpPr>
              <p:spPr>
                <a:xfrm>
                  <a:off x="1039816" y="3706478"/>
                  <a:ext cx="2827067" cy="40011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b="0" i="1" smtClean="0">
                                <a:latin typeface="Cambria Math" panose="02040503050406030204" pitchFamily="18" charset="0"/>
                              </a:rPr>
                              <m:t>𝐸</m:t>
                            </m:r>
                          </m:e>
                          <m:sub>
                            <m:r>
                              <a:rPr lang="en-US" altLang="ja-JP" sz="2000" i="1">
                                <a:latin typeface="Cambria Math" panose="02040503050406030204" pitchFamily="18" charset="0"/>
                              </a:rPr>
                              <m:t>𝑤𝑖𝑡h</m:t>
                            </m:r>
                          </m:sub>
                        </m:sSub>
                        <m:r>
                          <a:rPr kumimoji="0" lang="ja-JP" altLang="en-US" sz="2000" kern="0">
                            <a:solidFill>
                              <a:prstClr val="black"/>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𝐞</m:t>
                            </m:r>
                          </m:e>
                          <m:sub>
                            <m:r>
                              <a:rPr lang="en-US" altLang="ja-JP" sz="2000" i="1">
                                <a:latin typeface="Cambria Math" panose="02040503050406030204" pitchFamily="18" charset="0"/>
                              </a:rPr>
                              <m:t>𝑤𝑖𝑡h</m:t>
                            </m:r>
                          </m:sub>
                        </m:sSub>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i="1">
                                <a:latin typeface="Cambria Math" panose="02040503050406030204" pitchFamily="18" charset="0"/>
                              </a:rPr>
                              <m:t>𝑤𝑖𝑡h</m:t>
                            </m:r>
                          </m:sub>
                        </m:sSub>
                      </m:oMath>
                    </m:oMathPara>
                  </a14:m>
                  <a:endParaRPr kumimoji="0" lang="ja-JP" altLang="en-US" sz="2000" b="1" u="none" strike="noStrike" kern="0" cap="none" spc="0" normalizeH="0" baseline="0" noProof="0">
                    <a:ln>
                      <a:noFill/>
                    </a:ln>
                    <a:solidFill>
                      <a:prstClr val="black"/>
                    </a:solidFill>
                    <a:effectLst/>
                    <a:uLnTx/>
                    <a:uFillTx/>
                  </a:endParaRPr>
                </a:p>
              </p:txBody>
            </p:sp>
          </mc:Choice>
          <mc:Fallback>
            <p:sp>
              <p:nvSpPr>
                <p:cNvPr id="76" name="テキスト ボックス 75">
                  <a:extLst>
                    <a:ext uri="{FF2B5EF4-FFF2-40B4-BE49-F238E27FC236}">
                      <a16:creationId xmlns:a16="http://schemas.microsoft.com/office/drawing/2014/main" id="{04D6E5F6-CD4E-E5EC-CD54-3E2375E0EA19}"/>
                    </a:ext>
                  </a:extLst>
                </p:cNvPr>
                <p:cNvSpPr txBox="1">
                  <a:spLocks noRot="1" noChangeAspect="1" noMove="1" noResize="1" noEditPoints="1" noAdjustHandles="1" noChangeArrowheads="1" noChangeShapeType="1" noTextEdit="1"/>
                </p:cNvSpPr>
                <p:nvPr/>
              </p:nvSpPr>
              <p:spPr>
                <a:xfrm>
                  <a:off x="1039816" y="3706478"/>
                  <a:ext cx="2827067" cy="400110"/>
                </a:xfrm>
                <a:prstGeom prst="rect">
                  <a:avLst/>
                </a:prstGeom>
                <a:blipFill>
                  <a:blip r:embed="rId14"/>
                  <a:stretch>
                    <a:fillRect/>
                  </a:stretch>
                </a:blipFill>
              </p:spPr>
              <p:txBody>
                <a:bodyPr/>
                <a:lstStyle/>
                <a:p>
                  <a:r>
                    <a:rPr lang="ja-JP" altLang="en-US">
                      <a:noFill/>
                    </a:rPr>
                    <a:t> </a:t>
                  </a:r>
                </a:p>
              </p:txBody>
            </p:sp>
          </mc:Fallback>
        </mc:AlternateContent>
      </p:grpSp>
      <p:grpSp>
        <p:nvGrpSpPr>
          <p:cNvPr id="81" name="グループ化 80">
            <a:extLst>
              <a:ext uri="{FF2B5EF4-FFF2-40B4-BE49-F238E27FC236}">
                <a16:creationId xmlns:a16="http://schemas.microsoft.com/office/drawing/2014/main" id="{68C7E18A-0AF4-4F91-3EF9-241C4F36DBA3}"/>
              </a:ext>
            </a:extLst>
          </p:cNvPr>
          <p:cNvGrpSpPr/>
          <p:nvPr/>
        </p:nvGrpSpPr>
        <p:grpSpPr>
          <a:xfrm>
            <a:off x="2831176" y="5283928"/>
            <a:ext cx="2827067" cy="1265293"/>
            <a:chOff x="1114534" y="5283928"/>
            <a:chExt cx="2827067" cy="1265293"/>
          </a:xfrm>
        </p:grpSpPr>
        <mc:AlternateContent xmlns:mc="http://schemas.openxmlformats.org/markup-compatibility/2006">
          <mc:Choice xmlns:a14="http://schemas.microsoft.com/office/drawing/2010/main" Requires="a14">
            <p:sp>
              <p:nvSpPr>
                <p:cNvPr id="77" name="テキスト ボックス 76">
                  <a:extLst>
                    <a:ext uri="{FF2B5EF4-FFF2-40B4-BE49-F238E27FC236}">
                      <a16:creationId xmlns:a16="http://schemas.microsoft.com/office/drawing/2014/main" id="{498EF0F6-62D8-69DB-35E8-C0996C0DA175}"/>
                    </a:ext>
                  </a:extLst>
                </p:cNvPr>
                <p:cNvSpPr txBox="1"/>
                <p:nvPr/>
              </p:nvSpPr>
              <p:spPr>
                <a:xfrm>
                  <a:off x="1114534" y="5283928"/>
                  <a:ext cx="2827067" cy="405688"/>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b="0" i="1" smtClean="0">
                                <a:latin typeface="Cambria Math" panose="02040503050406030204" pitchFamily="18" charset="0"/>
                              </a:rPr>
                              <m:t>𝑉</m:t>
                            </m:r>
                          </m:e>
                          <m:sub>
                            <m:r>
                              <a:rPr lang="en-US" altLang="ja-JP" sz="2000" b="0" i="1" smtClean="0">
                                <a:latin typeface="Cambria Math" panose="02040503050406030204" pitchFamily="18" charset="0"/>
                              </a:rPr>
                              <m:t>𝑛𝑜𝑛</m:t>
                            </m:r>
                          </m:sub>
                        </m:sSub>
                        <m:r>
                          <a:rPr kumimoji="0" lang="ja-JP" altLang="en-US" sz="2000" b="0" i="0" u="none" strike="noStrike" kern="0" cap="none" spc="0" normalizeH="0" baseline="0" noProof="0">
                            <a:ln>
                              <a:noFill/>
                            </a:ln>
                            <a:solidFill>
                              <a:prstClr val="black"/>
                            </a:solidFill>
                            <a:effectLst/>
                            <a:uLnTx/>
                            <a:uFillTx/>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𝐯</m:t>
                            </m:r>
                          </m:e>
                          <m:sub>
                            <m:r>
                              <a:rPr lang="en-US" altLang="ja-JP" sz="2000" i="1">
                                <a:latin typeface="Cambria Math" panose="02040503050406030204" pitchFamily="18" charset="0"/>
                              </a:rPr>
                              <m:t>𝑛𝑜𝑛</m:t>
                            </m:r>
                          </m:sub>
                        </m:sSub>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b="0" i="1" smtClean="0">
                                <a:latin typeface="Cambria Math" panose="02040503050406030204" pitchFamily="18" charset="0"/>
                              </a:rPr>
                              <m:t>𝑛𝑜𝑛</m:t>
                            </m:r>
                          </m:sub>
                        </m:sSub>
                      </m:oMath>
                    </m:oMathPara>
                  </a14:m>
                  <a:endParaRPr kumimoji="0" lang="ja-JP" altLang="en-US" sz="2000" b="1" u="none" strike="noStrike" kern="0" cap="none" spc="0" normalizeH="0" baseline="0" noProof="0">
                    <a:ln>
                      <a:noFill/>
                    </a:ln>
                    <a:solidFill>
                      <a:prstClr val="black"/>
                    </a:solidFill>
                    <a:effectLst/>
                    <a:uLnTx/>
                    <a:uFillTx/>
                  </a:endParaRPr>
                </a:p>
              </p:txBody>
            </p:sp>
          </mc:Choice>
          <mc:Fallback>
            <p:sp>
              <p:nvSpPr>
                <p:cNvPr id="77" name="テキスト ボックス 76">
                  <a:extLst>
                    <a:ext uri="{FF2B5EF4-FFF2-40B4-BE49-F238E27FC236}">
                      <a16:creationId xmlns:a16="http://schemas.microsoft.com/office/drawing/2014/main" id="{498EF0F6-62D8-69DB-35E8-C0996C0DA175}"/>
                    </a:ext>
                  </a:extLst>
                </p:cNvPr>
                <p:cNvSpPr txBox="1">
                  <a:spLocks noRot="1" noChangeAspect="1" noMove="1" noResize="1" noEditPoints="1" noAdjustHandles="1" noChangeArrowheads="1" noChangeShapeType="1" noTextEdit="1"/>
                </p:cNvSpPr>
                <p:nvPr/>
              </p:nvSpPr>
              <p:spPr>
                <a:xfrm>
                  <a:off x="1114534" y="5283928"/>
                  <a:ext cx="2827067" cy="405688"/>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8" name="テキスト ボックス 77">
                  <a:extLst>
                    <a:ext uri="{FF2B5EF4-FFF2-40B4-BE49-F238E27FC236}">
                      <a16:creationId xmlns:a16="http://schemas.microsoft.com/office/drawing/2014/main" id="{69DEF525-5EEF-26CE-9469-4A75A0E16BFA}"/>
                    </a:ext>
                  </a:extLst>
                </p:cNvPr>
                <p:cNvSpPr txBox="1"/>
                <p:nvPr/>
              </p:nvSpPr>
              <p:spPr>
                <a:xfrm>
                  <a:off x="1114534" y="5713345"/>
                  <a:ext cx="2827067" cy="406458"/>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b="0" i="1" smtClean="0">
                                <a:latin typeface="Cambria Math" panose="02040503050406030204" pitchFamily="18" charset="0"/>
                              </a:rPr>
                              <m:t>𝑆</m:t>
                            </m:r>
                          </m:e>
                          <m:sub>
                            <m:r>
                              <a:rPr lang="en-US" altLang="ja-JP" sz="2000" i="1">
                                <a:latin typeface="Cambria Math" panose="02040503050406030204" pitchFamily="18" charset="0"/>
                              </a:rPr>
                              <m:t>𝑛𝑜𝑛</m:t>
                            </m:r>
                          </m:sub>
                        </m:sSub>
                        <m:r>
                          <a:rPr kumimoji="0" lang="ja-JP" altLang="en-US" sz="2000" kern="0">
                            <a:solidFill>
                              <a:prstClr val="black"/>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𝐬</m:t>
                            </m:r>
                          </m:e>
                          <m:sub>
                            <m:r>
                              <a:rPr lang="en-US" altLang="ja-JP" sz="2000" i="1">
                                <a:latin typeface="Cambria Math" panose="02040503050406030204" pitchFamily="18" charset="0"/>
                              </a:rPr>
                              <m:t>𝑛𝑜𝑛</m:t>
                            </m:r>
                          </m:sub>
                        </m:sSub>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i="1">
                                <a:latin typeface="Cambria Math" panose="02040503050406030204" pitchFamily="18" charset="0"/>
                              </a:rPr>
                              <m:t>𝑛𝑜𝑛</m:t>
                            </m:r>
                          </m:sub>
                        </m:sSub>
                      </m:oMath>
                    </m:oMathPara>
                  </a14:m>
                  <a:endParaRPr kumimoji="0" lang="ja-JP" altLang="en-US" sz="2000" b="1" u="none" strike="noStrike" kern="0" cap="none" spc="0" normalizeH="0" baseline="0" noProof="0">
                    <a:ln>
                      <a:noFill/>
                    </a:ln>
                    <a:solidFill>
                      <a:prstClr val="black"/>
                    </a:solidFill>
                    <a:effectLst/>
                    <a:uLnTx/>
                    <a:uFillTx/>
                  </a:endParaRPr>
                </a:p>
              </p:txBody>
            </p:sp>
          </mc:Choice>
          <mc:Fallback>
            <p:sp>
              <p:nvSpPr>
                <p:cNvPr id="78" name="テキスト ボックス 77">
                  <a:extLst>
                    <a:ext uri="{FF2B5EF4-FFF2-40B4-BE49-F238E27FC236}">
                      <a16:creationId xmlns:a16="http://schemas.microsoft.com/office/drawing/2014/main" id="{69DEF525-5EEF-26CE-9469-4A75A0E16BFA}"/>
                    </a:ext>
                  </a:extLst>
                </p:cNvPr>
                <p:cNvSpPr txBox="1">
                  <a:spLocks noRot="1" noChangeAspect="1" noMove="1" noResize="1" noEditPoints="1" noAdjustHandles="1" noChangeArrowheads="1" noChangeShapeType="1" noTextEdit="1"/>
                </p:cNvSpPr>
                <p:nvPr/>
              </p:nvSpPr>
              <p:spPr>
                <a:xfrm>
                  <a:off x="1114534" y="5713345"/>
                  <a:ext cx="2827067" cy="406458"/>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9" name="テキスト ボックス 78">
                  <a:extLst>
                    <a:ext uri="{FF2B5EF4-FFF2-40B4-BE49-F238E27FC236}">
                      <a16:creationId xmlns:a16="http://schemas.microsoft.com/office/drawing/2014/main" id="{3C1068EA-83A2-4757-398E-5B4453AE7B8A}"/>
                    </a:ext>
                  </a:extLst>
                </p:cNvPr>
                <p:cNvSpPr txBox="1"/>
                <p:nvPr/>
              </p:nvSpPr>
              <p:spPr>
                <a:xfrm>
                  <a:off x="1114534" y="6143533"/>
                  <a:ext cx="2827067" cy="405688"/>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sSub>
                          <m:sSubPr>
                            <m:ctrlPr>
                              <a:rPr lang="ja-JP" altLang="en-US" sz="2000" b="1" i="1" smtClean="0">
                                <a:latin typeface="Cambria Math" panose="02040503050406030204" pitchFamily="18" charset="0"/>
                              </a:rPr>
                            </m:ctrlPr>
                          </m:sSubPr>
                          <m:e>
                            <m:r>
                              <a:rPr lang="en-US" altLang="ja-JP" sz="2000" b="0" i="1" smtClean="0">
                                <a:latin typeface="Cambria Math" panose="02040503050406030204" pitchFamily="18" charset="0"/>
                              </a:rPr>
                              <m:t>𝐸</m:t>
                            </m:r>
                          </m:e>
                          <m:sub>
                            <m:r>
                              <a:rPr lang="en-US" altLang="ja-JP" sz="2000" i="1">
                                <a:latin typeface="Cambria Math" panose="02040503050406030204" pitchFamily="18" charset="0"/>
                              </a:rPr>
                              <m:t>𝑛𝑜𝑛</m:t>
                            </m:r>
                          </m:sub>
                        </m:sSub>
                        <m:r>
                          <a:rPr kumimoji="0" lang="ja-JP" altLang="en-US" sz="2000" kern="0">
                            <a:solidFill>
                              <a:prstClr val="black"/>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𝐞</m:t>
                            </m:r>
                          </m:e>
                          <m:sub>
                            <m:r>
                              <a:rPr lang="en-US" altLang="ja-JP" sz="2000" i="1">
                                <a:latin typeface="Cambria Math" panose="02040503050406030204" pitchFamily="18" charset="0"/>
                              </a:rPr>
                              <m:t>𝑛𝑜𝑛</m:t>
                            </m:r>
                          </m:sub>
                        </m:sSub>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𝐱</m:t>
                            </m:r>
                          </m:e>
                          <m:sub>
                            <m:r>
                              <a:rPr lang="en-US" altLang="ja-JP" sz="2000" i="1">
                                <a:latin typeface="Cambria Math" panose="02040503050406030204" pitchFamily="18" charset="0"/>
                              </a:rPr>
                              <m:t>𝑛𝑜𝑛</m:t>
                            </m:r>
                          </m:sub>
                        </m:sSub>
                      </m:oMath>
                    </m:oMathPara>
                  </a14:m>
                  <a:endParaRPr kumimoji="0" lang="ja-JP" altLang="en-US" sz="2000" b="1" u="none" strike="noStrike" kern="0" cap="none" spc="0" normalizeH="0" baseline="0" noProof="0">
                    <a:ln>
                      <a:noFill/>
                    </a:ln>
                    <a:solidFill>
                      <a:prstClr val="black"/>
                    </a:solidFill>
                    <a:effectLst/>
                    <a:uLnTx/>
                    <a:uFillTx/>
                  </a:endParaRPr>
                </a:p>
              </p:txBody>
            </p:sp>
          </mc:Choice>
          <mc:Fallback>
            <p:sp>
              <p:nvSpPr>
                <p:cNvPr id="79" name="テキスト ボックス 78">
                  <a:extLst>
                    <a:ext uri="{FF2B5EF4-FFF2-40B4-BE49-F238E27FC236}">
                      <a16:creationId xmlns:a16="http://schemas.microsoft.com/office/drawing/2014/main" id="{3C1068EA-83A2-4757-398E-5B4453AE7B8A}"/>
                    </a:ext>
                  </a:extLst>
                </p:cNvPr>
                <p:cNvSpPr txBox="1">
                  <a:spLocks noRot="1" noChangeAspect="1" noMove="1" noResize="1" noEditPoints="1" noAdjustHandles="1" noChangeArrowheads="1" noChangeShapeType="1" noTextEdit="1"/>
                </p:cNvSpPr>
                <p:nvPr/>
              </p:nvSpPr>
              <p:spPr>
                <a:xfrm>
                  <a:off x="1114534" y="6143533"/>
                  <a:ext cx="2827067" cy="405688"/>
                </a:xfrm>
                <a:prstGeom prst="rect">
                  <a:avLst/>
                </a:prstGeom>
                <a:blipFill>
                  <a:blip r:embed="rId17"/>
                  <a:stretch>
                    <a:fillRect/>
                  </a:stretch>
                </a:blipFill>
              </p:spPr>
              <p:txBody>
                <a:bodyPr/>
                <a:lstStyle/>
                <a:p>
                  <a:r>
                    <a:rPr lang="ja-JP" altLang="en-US">
                      <a:noFill/>
                    </a:rPr>
                    <a:t> </a:t>
                  </a:r>
                </a:p>
              </p:txBody>
            </p:sp>
          </mc:Fallback>
        </mc:AlternateContent>
      </p:grpSp>
      <p:grpSp>
        <p:nvGrpSpPr>
          <p:cNvPr id="95" name="グループ化 94">
            <a:extLst>
              <a:ext uri="{FF2B5EF4-FFF2-40B4-BE49-F238E27FC236}">
                <a16:creationId xmlns:a16="http://schemas.microsoft.com/office/drawing/2014/main" id="{01B89DDA-EC04-50DA-99FD-C931963633AA}"/>
              </a:ext>
            </a:extLst>
          </p:cNvPr>
          <p:cNvGrpSpPr/>
          <p:nvPr/>
        </p:nvGrpSpPr>
        <p:grpSpPr>
          <a:xfrm>
            <a:off x="2989174" y="2846873"/>
            <a:ext cx="2693323" cy="1309348"/>
            <a:chOff x="2450583" y="2842031"/>
            <a:chExt cx="2693323" cy="1309348"/>
          </a:xfrm>
        </p:grpSpPr>
        <p:sp>
          <p:nvSpPr>
            <p:cNvPr id="82" name="円柱 81">
              <a:extLst>
                <a:ext uri="{FF2B5EF4-FFF2-40B4-BE49-F238E27FC236}">
                  <a16:creationId xmlns:a16="http://schemas.microsoft.com/office/drawing/2014/main" id="{93C1380F-E180-DD32-3F0B-755D2BC92BE2}"/>
                </a:ext>
              </a:extLst>
            </p:cNvPr>
            <p:cNvSpPr/>
            <p:nvPr/>
          </p:nvSpPr>
          <p:spPr>
            <a:xfrm rot="5400000">
              <a:off x="4888825" y="3729833"/>
              <a:ext cx="270800" cy="235170"/>
            </a:xfrm>
            <a:prstGeom prst="can">
              <a:avLst>
                <a:gd name="adj" fmla="val 0"/>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3" name="円柱 82">
              <a:extLst>
                <a:ext uri="{FF2B5EF4-FFF2-40B4-BE49-F238E27FC236}">
                  <a16:creationId xmlns:a16="http://schemas.microsoft.com/office/drawing/2014/main" id="{FF56E22F-4773-1979-DC98-70C366D1A56A}"/>
                </a:ext>
              </a:extLst>
            </p:cNvPr>
            <p:cNvSpPr/>
            <p:nvPr/>
          </p:nvSpPr>
          <p:spPr>
            <a:xfrm rot="5400000">
              <a:off x="4861633" y="3388904"/>
              <a:ext cx="277533" cy="187519"/>
            </a:xfrm>
            <a:prstGeom prst="can">
              <a:avLst>
                <a:gd name="adj" fmla="val 0"/>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84" name="円柱 83">
              <a:extLst>
                <a:ext uri="{FF2B5EF4-FFF2-40B4-BE49-F238E27FC236}">
                  <a16:creationId xmlns:a16="http://schemas.microsoft.com/office/drawing/2014/main" id="{3EFF3297-38B1-AB06-8E11-5EAFEA451CE0}"/>
                </a:ext>
              </a:extLst>
            </p:cNvPr>
            <p:cNvSpPr/>
            <p:nvPr/>
          </p:nvSpPr>
          <p:spPr>
            <a:xfrm rot="5400000">
              <a:off x="4886507" y="2970288"/>
              <a:ext cx="277531" cy="237266"/>
            </a:xfrm>
            <a:prstGeom prst="can">
              <a:avLst>
                <a:gd name="adj" fmla="val 0"/>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92" name="グラフィックス 91" descr="硬貨 枠線">
              <a:extLst>
                <a:ext uri="{FF2B5EF4-FFF2-40B4-BE49-F238E27FC236}">
                  <a16:creationId xmlns:a16="http://schemas.microsoft.com/office/drawing/2014/main" id="{0254D61E-D40C-72AE-F1D1-58BA83EC40C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455948" y="2881637"/>
              <a:ext cx="352037" cy="352038"/>
            </a:xfrm>
            <a:prstGeom prst="rect">
              <a:avLst/>
            </a:prstGeom>
          </p:spPr>
        </p:pic>
        <p:pic>
          <p:nvPicPr>
            <p:cNvPr id="93" name="グラフィックス 92" descr="建設作業員男性 枠線">
              <a:extLst>
                <a:ext uri="{FF2B5EF4-FFF2-40B4-BE49-F238E27FC236}">
                  <a16:creationId xmlns:a16="http://schemas.microsoft.com/office/drawing/2014/main" id="{F0E2942B-A7DD-489B-805C-43B75D4070A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450583" y="3291625"/>
              <a:ext cx="367961" cy="367961"/>
            </a:xfrm>
            <a:prstGeom prst="rect">
              <a:avLst/>
            </a:prstGeom>
          </p:spPr>
        </p:pic>
        <p:pic>
          <p:nvPicPr>
            <p:cNvPr id="94" name="グラフィックス 93" descr="手のひらと植物 単色塗りつぶし">
              <a:extLst>
                <a:ext uri="{FF2B5EF4-FFF2-40B4-BE49-F238E27FC236}">
                  <a16:creationId xmlns:a16="http://schemas.microsoft.com/office/drawing/2014/main" id="{1E8B15F6-62BF-3191-FC96-E03BAC97678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458960" y="3734069"/>
              <a:ext cx="343091" cy="343091"/>
            </a:xfrm>
            <a:prstGeom prst="rect">
              <a:avLst/>
            </a:prstGeom>
          </p:spPr>
        </p:pic>
        <p:cxnSp>
          <p:nvCxnSpPr>
            <p:cNvPr id="86" name="直線コネクタ 85">
              <a:extLst>
                <a:ext uri="{FF2B5EF4-FFF2-40B4-BE49-F238E27FC236}">
                  <a16:creationId xmlns:a16="http://schemas.microsoft.com/office/drawing/2014/main" id="{4C27FB9A-5158-0628-F295-798FFF188ECC}"/>
                </a:ext>
              </a:extLst>
            </p:cNvPr>
            <p:cNvCxnSpPr>
              <a:cxnSpLocks/>
            </p:cNvCxnSpPr>
            <p:nvPr/>
          </p:nvCxnSpPr>
          <p:spPr>
            <a:xfrm flipH="1">
              <a:off x="4895725" y="2842031"/>
              <a:ext cx="22065" cy="1309348"/>
            </a:xfrm>
            <a:prstGeom prst="line">
              <a:avLst/>
            </a:prstGeom>
          </p:spPr>
          <p:style>
            <a:lnRef idx="2">
              <a:schemeClr val="dk1"/>
            </a:lnRef>
            <a:fillRef idx="0">
              <a:schemeClr val="dk1"/>
            </a:fillRef>
            <a:effectRef idx="1">
              <a:schemeClr val="dk1"/>
            </a:effectRef>
            <a:fontRef idx="minor">
              <a:schemeClr val="tx1"/>
            </a:fontRef>
          </p:style>
        </p:cxnSp>
      </p:grpSp>
      <p:grpSp>
        <p:nvGrpSpPr>
          <p:cNvPr id="96" name="グループ化 95">
            <a:extLst>
              <a:ext uri="{FF2B5EF4-FFF2-40B4-BE49-F238E27FC236}">
                <a16:creationId xmlns:a16="http://schemas.microsoft.com/office/drawing/2014/main" id="{F74904E8-6E35-C0ED-042B-DC520127343C}"/>
              </a:ext>
            </a:extLst>
          </p:cNvPr>
          <p:cNvGrpSpPr/>
          <p:nvPr/>
        </p:nvGrpSpPr>
        <p:grpSpPr>
          <a:xfrm>
            <a:off x="2477950" y="5283928"/>
            <a:ext cx="3328182" cy="1309348"/>
            <a:chOff x="2477950" y="2842031"/>
            <a:chExt cx="3328182" cy="1309348"/>
          </a:xfrm>
        </p:grpSpPr>
        <p:sp>
          <p:nvSpPr>
            <p:cNvPr id="97" name="円柱 96">
              <a:extLst>
                <a:ext uri="{FF2B5EF4-FFF2-40B4-BE49-F238E27FC236}">
                  <a16:creationId xmlns:a16="http://schemas.microsoft.com/office/drawing/2014/main" id="{06B3C6ED-F764-754E-0F86-CA19E4F08BD2}"/>
                </a:ext>
              </a:extLst>
            </p:cNvPr>
            <p:cNvSpPr/>
            <p:nvPr/>
          </p:nvSpPr>
          <p:spPr>
            <a:xfrm rot="5400000">
              <a:off x="5217013" y="3401645"/>
              <a:ext cx="270800" cy="891546"/>
            </a:xfrm>
            <a:prstGeom prst="can">
              <a:avLst>
                <a:gd name="adj" fmla="val 0"/>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8" name="円柱 97">
              <a:extLst>
                <a:ext uri="{FF2B5EF4-FFF2-40B4-BE49-F238E27FC236}">
                  <a16:creationId xmlns:a16="http://schemas.microsoft.com/office/drawing/2014/main" id="{A59F8713-EB11-B601-8C0C-E7132F9CA75C}"/>
                </a:ext>
              </a:extLst>
            </p:cNvPr>
            <p:cNvSpPr/>
            <p:nvPr/>
          </p:nvSpPr>
          <p:spPr>
            <a:xfrm rot="5400000">
              <a:off x="5123322" y="3127215"/>
              <a:ext cx="277533" cy="710899"/>
            </a:xfrm>
            <a:prstGeom prst="can">
              <a:avLst>
                <a:gd name="adj" fmla="val 0"/>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99" name="円柱 98">
              <a:extLst>
                <a:ext uri="{FF2B5EF4-FFF2-40B4-BE49-F238E27FC236}">
                  <a16:creationId xmlns:a16="http://schemas.microsoft.com/office/drawing/2014/main" id="{0A19CE02-94DF-A6A8-59A2-DE9EE979E50E}"/>
                </a:ext>
              </a:extLst>
            </p:cNvPr>
            <p:cNvSpPr/>
            <p:nvPr/>
          </p:nvSpPr>
          <p:spPr>
            <a:xfrm rot="5400000">
              <a:off x="5217620" y="2639176"/>
              <a:ext cx="277531" cy="899492"/>
            </a:xfrm>
            <a:prstGeom prst="can">
              <a:avLst>
                <a:gd name="adj" fmla="val 0"/>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00" name="直線コネクタ 99">
              <a:extLst>
                <a:ext uri="{FF2B5EF4-FFF2-40B4-BE49-F238E27FC236}">
                  <a16:creationId xmlns:a16="http://schemas.microsoft.com/office/drawing/2014/main" id="{CEABE922-0C98-81F7-BF11-215A79963A1A}"/>
                </a:ext>
              </a:extLst>
            </p:cNvPr>
            <p:cNvCxnSpPr>
              <a:cxnSpLocks/>
            </p:cNvCxnSpPr>
            <p:nvPr/>
          </p:nvCxnSpPr>
          <p:spPr>
            <a:xfrm flipH="1">
              <a:off x="4895725" y="2842031"/>
              <a:ext cx="22065" cy="1309348"/>
            </a:xfrm>
            <a:prstGeom prst="line">
              <a:avLst/>
            </a:prstGeom>
          </p:spPr>
          <p:style>
            <a:lnRef idx="2">
              <a:schemeClr val="dk1"/>
            </a:lnRef>
            <a:fillRef idx="0">
              <a:schemeClr val="dk1"/>
            </a:fillRef>
            <a:effectRef idx="1">
              <a:schemeClr val="dk1"/>
            </a:effectRef>
            <a:fontRef idx="minor">
              <a:schemeClr val="tx1"/>
            </a:fontRef>
          </p:style>
        </p:cxnSp>
        <p:pic>
          <p:nvPicPr>
            <p:cNvPr id="101" name="グラフィックス 100" descr="硬貨 枠線">
              <a:extLst>
                <a:ext uri="{FF2B5EF4-FFF2-40B4-BE49-F238E27FC236}">
                  <a16:creationId xmlns:a16="http://schemas.microsoft.com/office/drawing/2014/main" id="{20541A36-4717-43A6-DD92-BCE363F50D3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483315" y="2881637"/>
              <a:ext cx="352037" cy="352038"/>
            </a:xfrm>
            <a:prstGeom prst="rect">
              <a:avLst/>
            </a:prstGeom>
          </p:spPr>
        </p:pic>
        <p:pic>
          <p:nvPicPr>
            <p:cNvPr id="102" name="グラフィックス 101" descr="建設作業員男性 枠線">
              <a:extLst>
                <a:ext uri="{FF2B5EF4-FFF2-40B4-BE49-F238E27FC236}">
                  <a16:creationId xmlns:a16="http://schemas.microsoft.com/office/drawing/2014/main" id="{DE634DF1-1233-246D-5210-BAE4E7B0BA15}"/>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477950" y="3291625"/>
              <a:ext cx="367961" cy="367961"/>
            </a:xfrm>
            <a:prstGeom prst="rect">
              <a:avLst/>
            </a:prstGeom>
          </p:spPr>
        </p:pic>
        <p:pic>
          <p:nvPicPr>
            <p:cNvPr id="103" name="グラフィックス 102" descr="手のひらと植物 単色塗りつぶし">
              <a:extLst>
                <a:ext uri="{FF2B5EF4-FFF2-40B4-BE49-F238E27FC236}">
                  <a16:creationId xmlns:a16="http://schemas.microsoft.com/office/drawing/2014/main" id="{85E9EB5B-ACA9-CD98-43EA-3BD19C7C719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486327" y="3734069"/>
              <a:ext cx="343091" cy="343091"/>
            </a:xfrm>
            <a:prstGeom prst="rect">
              <a:avLst/>
            </a:prstGeom>
          </p:spPr>
        </p:pic>
      </p:grpSp>
      <p:cxnSp>
        <p:nvCxnSpPr>
          <p:cNvPr id="105" name="直線コネクタ 104">
            <a:extLst>
              <a:ext uri="{FF2B5EF4-FFF2-40B4-BE49-F238E27FC236}">
                <a16:creationId xmlns:a16="http://schemas.microsoft.com/office/drawing/2014/main" id="{FE9B46BF-F8B5-AC5F-AD03-17F7F917CCED}"/>
              </a:ext>
            </a:extLst>
          </p:cNvPr>
          <p:cNvCxnSpPr>
            <a:cxnSpLocks/>
          </p:cNvCxnSpPr>
          <p:nvPr/>
        </p:nvCxnSpPr>
        <p:spPr>
          <a:xfrm>
            <a:off x="896858" y="2881637"/>
            <a:ext cx="0" cy="966257"/>
          </a:xfrm>
          <a:prstGeom prst="line">
            <a:avLst/>
          </a:prstGeom>
        </p:spPr>
        <p:style>
          <a:lnRef idx="2">
            <a:schemeClr val="dk1"/>
          </a:lnRef>
          <a:fillRef idx="0">
            <a:schemeClr val="dk1"/>
          </a:fillRef>
          <a:effectRef idx="1">
            <a:schemeClr val="dk1"/>
          </a:effectRef>
          <a:fontRef idx="minor">
            <a:schemeClr val="tx1"/>
          </a:fontRef>
        </p:style>
      </p:cxnSp>
      <p:sp>
        <p:nvSpPr>
          <p:cNvPr id="106" name="円柱 105">
            <a:extLst>
              <a:ext uri="{FF2B5EF4-FFF2-40B4-BE49-F238E27FC236}">
                <a16:creationId xmlns:a16="http://schemas.microsoft.com/office/drawing/2014/main" id="{CC9D747F-A0A6-454B-02C9-017728C0A223}"/>
              </a:ext>
            </a:extLst>
          </p:cNvPr>
          <p:cNvSpPr/>
          <p:nvPr/>
        </p:nvSpPr>
        <p:spPr>
          <a:xfrm rot="5400000">
            <a:off x="1086417" y="2924935"/>
            <a:ext cx="499878" cy="878996"/>
          </a:xfrm>
          <a:prstGeom prst="can">
            <a:avLst>
              <a:gd name="adj" fmla="val 0"/>
            </a:avLst>
          </a:prstGeom>
          <a:solidFill>
            <a:schemeClr val="tx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9" name="円柱 108">
            <a:extLst>
              <a:ext uri="{FF2B5EF4-FFF2-40B4-BE49-F238E27FC236}">
                <a16:creationId xmlns:a16="http://schemas.microsoft.com/office/drawing/2014/main" id="{776ED200-6519-8241-FCC3-647ED7A45F90}"/>
              </a:ext>
            </a:extLst>
          </p:cNvPr>
          <p:cNvSpPr/>
          <p:nvPr/>
        </p:nvSpPr>
        <p:spPr>
          <a:xfrm rot="5400000">
            <a:off x="895293" y="5675978"/>
            <a:ext cx="470619" cy="457830"/>
          </a:xfrm>
          <a:prstGeom prst="can">
            <a:avLst>
              <a:gd name="adj" fmla="val 0"/>
            </a:avLst>
          </a:prstGeom>
          <a:solidFill>
            <a:schemeClr val="accent1"/>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cxnSp>
        <p:nvCxnSpPr>
          <p:cNvPr id="108" name="直線コネクタ 107">
            <a:extLst>
              <a:ext uri="{FF2B5EF4-FFF2-40B4-BE49-F238E27FC236}">
                <a16:creationId xmlns:a16="http://schemas.microsoft.com/office/drawing/2014/main" id="{DAC97111-E173-1510-1D10-D7BCD64D3490}"/>
              </a:ext>
            </a:extLst>
          </p:cNvPr>
          <p:cNvCxnSpPr>
            <a:cxnSpLocks/>
          </p:cNvCxnSpPr>
          <p:nvPr/>
        </p:nvCxnSpPr>
        <p:spPr>
          <a:xfrm>
            <a:off x="901688" y="5407468"/>
            <a:ext cx="0" cy="966257"/>
          </a:xfrm>
          <a:prstGeom prst="line">
            <a:avLst/>
          </a:prstGeom>
        </p:spPr>
        <p:style>
          <a:lnRef idx="2">
            <a:schemeClr val="dk1"/>
          </a:lnRef>
          <a:fillRef idx="0">
            <a:schemeClr val="dk1"/>
          </a:fillRef>
          <a:effectRef idx="1">
            <a:schemeClr val="dk1"/>
          </a:effectRef>
          <a:fontRef idx="minor">
            <a:schemeClr val="tx1"/>
          </a:fontRef>
        </p:style>
      </p:cxnSp>
      <p:sp>
        <p:nvSpPr>
          <p:cNvPr id="110" name="右矢印 109">
            <a:extLst>
              <a:ext uri="{FF2B5EF4-FFF2-40B4-BE49-F238E27FC236}">
                <a16:creationId xmlns:a16="http://schemas.microsoft.com/office/drawing/2014/main" id="{EBD94716-FCEB-58ED-CAB6-D0BEBBF8A553}"/>
              </a:ext>
            </a:extLst>
          </p:cNvPr>
          <p:cNvSpPr/>
          <p:nvPr/>
        </p:nvSpPr>
        <p:spPr>
          <a:xfrm>
            <a:off x="1883782" y="3163771"/>
            <a:ext cx="533400" cy="377744"/>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右矢印 110">
            <a:extLst>
              <a:ext uri="{FF2B5EF4-FFF2-40B4-BE49-F238E27FC236}">
                <a16:creationId xmlns:a16="http://schemas.microsoft.com/office/drawing/2014/main" id="{ACECEE1B-D701-2859-C4EA-C7FD9A6ABA86}"/>
              </a:ext>
            </a:extLst>
          </p:cNvPr>
          <p:cNvSpPr/>
          <p:nvPr/>
        </p:nvSpPr>
        <p:spPr>
          <a:xfrm>
            <a:off x="1883782" y="5707846"/>
            <a:ext cx="533400" cy="377744"/>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114" name="テキスト ボックス 113">
                <a:extLst>
                  <a:ext uri="{FF2B5EF4-FFF2-40B4-BE49-F238E27FC236}">
                    <a16:creationId xmlns:a16="http://schemas.microsoft.com/office/drawing/2014/main" id="{8D28B35D-E9B8-0F38-9863-F7776AA572A7}"/>
                  </a:ext>
                </a:extLst>
              </p:cNvPr>
              <p:cNvSpPr txBox="1"/>
              <p:nvPr/>
            </p:nvSpPr>
            <p:spPr>
              <a:xfrm>
                <a:off x="7979504" y="2459270"/>
                <a:ext cx="3142925"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m:rPr>
                          <m:sty m:val="p"/>
                        </m:rPr>
                        <a:rPr kumimoji="0" lang="el-GR" altLang="ja-JP" sz="2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Δ</m:t>
                      </m:r>
                      <m:r>
                        <a:rPr kumimoji="0" lang="en-US" altLang="ja-JP" sz="2800" b="0" i="1" u="none" strike="noStrike" kern="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rPr>
                        <m:t>𝑉</m:t>
                      </m:r>
                      <m:r>
                        <a:rPr kumimoji="0" lang="ja-JP" altLang="en-US" sz="2800" b="0" i="0" u="none" strike="noStrike" kern="0" cap="none" spc="0" normalizeH="0" baseline="0" noProof="0">
                          <a:ln>
                            <a:noFill/>
                          </a:ln>
                          <a:solidFill>
                            <a:prstClr val="black"/>
                          </a:solidFill>
                          <a:effectLst/>
                          <a:uLnTx/>
                          <a:uFillTx/>
                          <a:latin typeface="Cambria Math" panose="02040503050406030204" pitchFamily="18" charset="0"/>
                        </a:rPr>
                        <m:t>=</m:t>
                      </m:r>
                      <m:sSub>
                        <m:sSubPr>
                          <m:ctrlPr>
                            <a:rPr lang="ja-JP" altLang="en-US" sz="2800" b="1" i="1">
                              <a:latin typeface="Cambria Math" panose="02040503050406030204" pitchFamily="18" charset="0"/>
                            </a:rPr>
                          </m:ctrlPr>
                        </m:sSubPr>
                        <m:e>
                          <m:r>
                            <a:rPr lang="en-US" altLang="ja-JP" sz="2800" i="1">
                              <a:latin typeface="Cambria Math" panose="02040503050406030204" pitchFamily="18" charset="0"/>
                            </a:rPr>
                            <m:t>𝑉</m:t>
                          </m:r>
                        </m:e>
                        <m:sub>
                          <m:r>
                            <a:rPr lang="en-US" altLang="ja-JP" sz="2800" i="1">
                              <a:latin typeface="Cambria Math" panose="02040503050406030204" pitchFamily="18" charset="0"/>
                            </a:rPr>
                            <m:t>𝑤𝑖𝑡h</m:t>
                          </m:r>
                        </m:sub>
                      </m:sSub>
                      <m:r>
                        <a:rPr kumimoji="0" lang="en-US" altLang="ja-JP" sz="2800" b="0" i="1" kern="0" smtClean="0">
                          <a:solidFill>
                            <a:prstClr val="black"/>
                          </a:solidFill>
                          <a:latin typeface="Cambria Math" panose="02040503050406030204" pitchFamily="18" charset="0"/>
                        </a:rPr>
                        <m:t>−</m:t>
                      </m:r>
                      <m:sSub>
                        <m:sSubPr>
                          <m:ctrlPr>
                            <a:rPr lang="ja-JP" altLang="en-US" sz="2800" i="1">
                              <a:latin typeface="Cambria Math" panose="02040503050406030204" pitchFamily="18" charset="0"/>
                            </a:rPr>
                          </m:ctrlPr>
                        </m:sSubPr>
                        <m:e>
                          <m:r>
                            <a:rPr lang="en-US" altLang="ja-JP" sz="2800" b="0" i="1">
                              <a:latin typeface="Cambria Math" panose="02040503050406030204" pitchFamily="18" charset="0"/>
                            </a:rPr>
                            <m:t>𝑉</m:t>
                          </m:r>
                        </m:e>
                        <m:sub>
                          <m:r>
                            <a:rPr lang="en-US" altLang="ja-JP" sz="2800" b="0" i="1" smtClean="0">
                              <a:latin typeface="Cambria Math" panose="02040503050406030204" pitchFamily="18" charset="0"/>
                            </a:rPr>
                            <m:t>𝑛𝑜𝑛</m:t>
                          </m:r>
                        </m:sub>
                      </m:sSub>
                    </m:oMath>
                  </m:oMathPara>
                </a14:m>
                <a:endParaRPr kumimoji="0" lang="ja-JP" altLang="en-US" sz="2800" u="none" strike="noStrike" kern="0" cap="none" spc="0" normalizeH="0" baseline="0" noProof="0">
                  <a:ln>
                    <a:noFill/>
                  </a:ln>
                  <a:solidFill>
                    <a:prstClr val="black"/>
                  </a:solidFill>
                  <a:effectLst/>
                  <a:uLnTx/>
                  <a:uFillTx/>
                </a:endParaRPr>
              </a:p>
            </p:txBody>
          </p:sp>
        </mc:Choice>
        <mc:Fallback>
          <p:sp>
            <p:nvSpPr>
              <p:cNvPr id="114" name="テキスト ボックス 113">
                <a:extLst>
                  <a:ext uri="{FF2B5EF4-FFF2-40B4-BE49-F238E27FC236}">
                    <a16:creationId xmlns:a16="http://schemas.microsoft.com/office/drawing/2014/main" id="{8D28B35D-E9B8-0F38-9863-F7776AA572A7}"/>
                  </a:ext>
                </a:extLst>
              </p:cNvPr>
              <p:cNvSpPr txBox="1">
                <a:spLocks noRot="1" noChangeAspect="1" noMove="1" noResize="1" noEditPoints="1" noAdjustHandles="1" noChangeArrowheads="1" noChangeShapeType="1" noTextEdit="1"/>
              </p:cNvSpPr>
              <p:nvPr/>
            </p:nvSpPr>
            <p:spPr>
              <a:xfrm>
                <a:off x="7979504" y="2459270"/>
                <a:ext cx="3142925" cy="523220"/>
              </a:xfrm>
              <a:prstGeom prst="rect">
                <a:avLst/>
              </a:prstGeom>
              <a:blipFill>
                <a:blip r:embed="rId24"/>
                <a:stretch>
                  <a:fillRect l="-1205" b="-476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7" name="テキスト ボックス 116">
                <a:extLst>
                  <a:ext uri="{FF2B5EF4-FFF2-40B4-BE49-F238E27FC236}">
                    <a16:creationId xmlns:a16="http://schemas.microsoft.com/office/drawing/2014/main" id="{08A373D9-43CB-63A8-40B7-FC4922E925ED}"/>
                  </a:ext>
                </a:extLst>
              </p:cNvPr>
              <p:cNvSpPr txBox="1"/>
              <p:nvPr/>
            </p:nvSpPr>
            <p:spPr>
              <a:xfrm>
                <a:off x="7979504" y="3956691"/>
                <a:ext cx="2974933"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m:rPr>
                          <m:sty m:val="p"/>
                        </m:rPr>
                        <a:rPr kumimoji="0" lang="el-GR" altLang="ja-JP" sz="2800" i="1" kern="0" smtClean="0">
                          <a:solidFill>
                            <a:prstClr val="black"/>
                          </a:solidFill>
                          <a:latin typeface="Cambria Math" panose="02040503050406030204" pitchFamily="18" charset="0"/>
                          <a:ea typeface="Cambria Math" panose="02040503050406030204" pitchFamily="18" charset="0"/>
                        </a:rPr>
                        <m:t>Δ</m:t>
                      </m:r>
                      <m:r>
                        <a:rPr kumimoji="0" lang="en-US" altLang="ja-JP" sz="2800" b="0" i="1" kern="0" smtClean="0">
                          <a:solidFill>
                            <a:prstClr val="black"/>
                          </a:solidFill>
                          <a:latin typeface="Cambria Math" panose="02040503050406030204" pitchFamily="18" charset="0"/>
                          <a:ea typeface="Cambria Math" panose="02040503050406030204" pitchFamily="18" charset="0"/>
                        </a:rPr>
                        <m:t>𝑆</m:t>
                      </m:r>
                      <m:r>
                        <a:rPr kumimoji="0" lang="ja-JP" altLang="en-US" sz="2800" kern="0">
                          <a:solidFill>
                            <a:prstClr val="black"/>
                          </a:solidFill>
                          <a:latin typeface="Cambria Math" panose="02040503050406030204" pitchFamily="18" charset="0"/>
                        </a:rPr>
                        <m:t>=</m:t>
                      </m:r>
                      <m:sSub>
                        <m:sSubPr>
                          <m:ctrlPr>
                            <a:rPr lang="ja-JP" altLang="en-US" sz="2800" b="1" i="1">
                              <a:latin typeface="Cambria Math" panose="02040503050406030204" pitchFamily="18" charset="0"/>
                            </a:rPr>
                          </m:ctrlPr>
                        </m:sSubPr>
                        <m:e>
                          <m:r>
                            <a:rPr lang="en-US" altLang="ja-JP" sz="2800" b="0" i="1" smtClean="0">
                              <a:latin typeface="Cambria Math" panose="02040503050406030204" pitchFamily="18" charset="0"/>
                            </a:rPr>
                            <m:t>𝑆</m:t>
                          </m:r>
                        </m:e>
                        <m:sub>
                          <m:r>
                            <a:rPr lang="en-US" altLang="ja-JP" sz="2800" i="1">
                              <a:latin typeface="Cambria Math" panose="02040503050406030204" pitchFamily="18" charset="0"/>
                            </a:rPr>
                            <m:t>𝑤𝑖𝑡h</m:t>
                          </m:r>
                        </m:sub>
                      </m:sSub>
                      <m:r>
                        <a:rPr kumimoji="0" lang="en-US" altLang="ja-JP" sz="2800" i="1" kern="0">
                          <a:solidFill>
                            <a:prstClr val="black"/>
                          </a:solidFill>
                          <a:latin typeface="Cambria Math" panose="02040503050406030204" pitchFamily="18" charset="0"/>
                        </a:rPr>
                        <m:t>−</m:t>
                      </m:r>
                      <m:sSub>
                        <m:sSubPr>
                          <m:ctrlPr>
                            <a:rPr lang="ja-JP" altLang="en-US" sz="2800" i="1">
                              <a:latin typeface="Cambria Math" panose="02040503050406030204" pitchFamily="18" charset="0"/>
                            </a:rPr>
                          </m:ctrlPr>
                        </m:sSubPr>
                        <m:e>
                          <m:r>
                            <a:rPr lang="en-US" altLang="ja-JP" sz="2800" b="0" i="1" smtClean="0">
                              <a:latin typeface="Cambria Math" panose="02040503050406030204" pitchFamily="18" charset="0"/>
                            </a:rPr>
                            <m:t>𝑆</m:t>
                          </m:r>
                        </m:e>
                        <m:sub>
                          <m:r>
                            <a:rPr lang="en-US" altLang="ja-JP" sz="2800" i="1">
                              <a:latin typeface="Cambria Math" panose="02040503050406030204" pitchFamily="18" charset="0"/>
                            </a:rPr>
                            <m:t>𝑛𝑜𝑛</m:t>
                          </m:r>
                        </m:sub>
                      </m:sSub>
                    </m:oMath>
                  </m:oMathPara>
                </a14:m>
                <a:endParaRPr kumimoji="0" lang="ja-JP" altLang="en-US" sz="2800" kern="0">
                  <a:solidFill>
                    <a:prstClr val="black"/>
                  </a:solidFill>
                </a:endParaRPr>
              </a:p>
            </p:txBody>
          </p:sp>
        </mc:Choice>
        <mc:Fallback>
          <p:sp>
            <p:nvSpPr>
              <p:cNvPr id="117" name="テキスト ボックス 116">
                <a:extLst>
                  <a:ext uri="{FF2B5EF4-FFF2-40B4-BE49-F238E27FC236}">
                    <a16:creationId xmlns:a16="http://schemas.microsoft.com/office/drawing/2014/main" id="{08A373D9-43CB-63A8-40B7-FC4922E925ED}"/>
                  </a:ext>
                </a:extLst>
              </p:cNvPr>
              <p:cNvSpPr txBox="1">
                <a:spLocks noRot="1" noChangeAspect="1" noMove="1" noResize="1" noEditPoints="1" noAdjustHandles="1" noChangeArrowheads="1" noChangeShapeType="1" noTextEdit="1"/>
              </p:cNvSpPr>
              <p:nvPr/>
            </p:nvSpPr>
            <p:spPr>
              <a:xfrm>
                <a:off x="7979504" y="3956691"/>
                <a:ext cx="2974933" cy="523220"/>
              </a:xfrm>
              <a:prstGeom prst="rect">
                <a:avLst/>
              </a:prstGeom>
              <a:blipFill>
                <a:blip r:embed="rId25"/>
                <a:stretch>
                  <a:fillRect l="-1277" b="-476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8" name="テキスト ボックス 117">
                <a:extLst>
                  <a:ext uri="{FF2B5EF4-FFF2-40B4-BE49-F238E27FC236}">
                    <a16:creationId xmlns:a16="http://schemas.microsoft.com/office/drawing/2014/main" id="{3C09698E-7B14-8D53-1C6C-CA01335DC6B4}"/>
                  </a:ext>
                </a:extLst>
              </p:cNvPr>
              <p:cNvSpPr txBox="1"/>
              <p:nvPr/>
            </p:nvSpPr>
            <p:spPr>
              <a:xfrm>
                <a:off x="7979503" y="5274838"/>
                <a:ext cx="3209427" cy="523220"/>
              </a:xfrm>
              <a:prstGeom prst="rect">
                <a:avLst/>
              </a:prstGeom>
              <a:noFill/>
            </p:spPr>
            <p:txBody>
              <a:bodyPr wrap="square">
                <a:spAutoFit/>
              </a:bodyPr>
              <a:lstStyle/>
              <a:p>
                <a:pPr lvl="0">
                  <a:defRPr/>
                </a:pPr>
                <a14:m>
                  <m:oMathPara xmlns:m="http://schemas.openxmlformats.org/officeDocument/2006/math">
                    <m:oMathParaPr>
                      <m:jc m:val="left"/>
                    </m:oMathParaPr>
                    <m:oMath xmlns:m="http://schemas.openxmlformats.org/officeDocument/2006/math">
                      <m:r>
                        <m:rPr>
                          <m:sty m:val="p"/>
                        </m:rPr>
                        <a:rPr kumimoji="0" lang="el-GR" altLang="ja-JP" sz="2800" i="1" kern="0" smtClean="0">
                          <a:solidFill>
                            <a:prstClr val="black"/>
                          </a:solidFill>
                          <a:latin typeface="Cambria Math" panose="02040503050406030204" pitchFamily="18" charset="0"/>
                          <a:ea typeface="Cambria Math" panose="02040503050406030204" pitchFamily="18" charset="0"/>
                        </a:rPr>
                        <m:t>Δ</m:t>
                      </m:r>
                      <m:r>
                        <a:rPr kumimoji="0" lang="en-US" altLang="ja-JP" sz="2800" b="0" i="1" kern="0" smtClean="0">
                          <a:solidFill>
                            <a:prstClr val="black"/>
                          </a:solidFill>
                          <a:latin typeface="Cambria Math" panose="02040503050406030204" pitchFamily="18" charset="0"/>
                          <a:ea typeface="Cambria Math" panose="02040503050406030204" pitchFamily="18" charset="0"/>
                        </a:rPr>
                        <m:t>𝐸</m:t>
                      </m:r>
                      <m:r>
                        <a:rPr kumimoji="0" lang="ja-JP" altLang="en-US" sz="2800" kern="0">
                          <a:solidFill>
                            <a:prstClr val="black"/>
                          </a:solidFill>
                          <a:latin typeface="Cambria Math" panose="02040503050406030204" pitchFamily="18" charset="0"/>
                        </a:rPr>
                        <m:t>=</m:t>
                      </m:r>
                      <m:sSub>
                        <m:sSubPr>
                          <m:ctrlPr>
                            <a:rPr lang="ja-JP" altLang="en-US" sz="2800" b="1" i="1">
                              <a:latin typeface="Cambria Math" panose="02040503050406030204" pitchFamily="18" charset="0"/>
                            </a:rPr>
                          </m:ctrlPr>
                        </m:sSubPr>
                        <m:e>
                          <m:r>
                            <a:rPr lang="en-US" altLang="ja-JP" sz="2800" b="0" i="1" smtClean="0">
                              <a:latin typeface="Cambria Math" panose="02040503050406030204" pitchFamily="18" charset="0"/>
                            </a:rPr>
                            <m:t>𝐸</m:t>
                          </m:r>
                        </m:e>
                        <m:sub>
                          <m:r>
                            <a:rPr lang="en-US" altLang="ja-JP" sz="2800" i="1">
                              <a:latin typeface="Cambria Math" panose="02040503050406030204" pitchFamily="18" charset="0"/>
                            </a:rPr>
                            <m:t>𝑤𝑖𝑡h</m:t>
                          </m:r>
                        </m:sub>
                      </m:sSub>
                      <m:r>
                        <a:rPr kumimoji="0" lang="en-US" altLang="ja-JP" sz="2800" i="1" kern="0">
                          <a:solidFill>
                            <a:prstClr val="black"/>
                          </a:solidFill>
                          <a:latin typeface="Cambria Math" panose="02040503050406030204" pitchFamily="18" charset="0"/>
                        </a:rPr>
                        <m:t>−</m:t>
                      </m:r>
                      <m:sSub>
                        <m:sSubPr>
                          <m:ctrlPr>
                            <a:rPr lang="ja-JP" altLang="en-US" sz="2800" i="1">
                              <a:latin typeface="Cambria Math" panose="02040503050406030204" pitchFamily="18" charset="0"/>
                            </a:rPr>
                          </m:ctrlPr>
                        </m:sSubPr>
                        <m:e>
                          <m:r>
                            <a:rPr lang="en-US" altLang="ja-JP" sz="2800" b="0" i="1" smtClean="0">
                              <a:latin typeface="Cambria Math" panose="02040503050406030204" pitchFamily="18" charset="0"/>
                            </a:rPr>
                            <m:t>𝐸</m:t>
                          </m:r>
                        </m:e>
                        <m:sub>
                          <m:r>
                            <a:rPr lang="en-US" altLang="ja-JP" sz="2800" i="1">
                              <a:latin typeface="Cambria Math" panose="02040503050406030204" pitchFamily="18" charset="0"/>
                            </a:rPr>
                            <m:t>𝑛𝑜𝑛</m:t>
                          </m:r>
                        </m:sub>
                      </m:sSub>
                    </m:oMath>
                  </m:oMathPara>
                </a14:m>
                <a:endParaRPr kumimoji="0" lang="ja-JP" altLang="en-US" sz="2800" kern="0">
                  <a:solidFill>
                    <a:prstClr val="black"/>
                  </a:solidFill>
                </a:endParaRPr>
              </a:p>
            </p:txBody>
          </p:sp>
        </mc:Choice>
        <mc:Fallback>
          <p:sp>
            <p:nvSpPr>
              <p:cNvPr id="118" name="テキスト ボックス 117">
                <a:extLst>
                  <a:ext uri="{FF2B5EF4-FFF2-40B4-BE49-F238E27FC236}">
                    <a16:creationId xmlns:a16="http://schemas.microsoft.com/office/drawing/2014/main" id="{3C09698E-7B14-8D53-1C6C-CA01335DC6B4}"/>
                  </a:ext>
                </a:extLst>
              </p:cNvPr>
              <p:cNvSpPr txBox="1">
                <a:spLocks noRot="1" noChangeAspect="1" noMove="1" noResize="1" noEditPoints="1" noAdjustHandles="1" noChangeArrowheads="1" noChangeShapeType="1" noTextEdit="1"/>
              </p:cNvSpPr>
              <p:nvPr/>
            </p:nvSpPr>
            <p:spPr>
              <a:xfrm>
                <a:off x="7979503" y="5274838"/>
                <a:ext cx="3209427" cy="523220"/>
              </a:xfrm>
              <a:prstGeom prst="rect">
                <a:avLst/>
              </a:prstGeom>
              <a:blipFill>
                <a:blip r:embed="rId26"/>
                <a:stretch>
                  <a:fillRect l="-1186" b="-2381"/>
                </a:stretch>
              </a:blipFill>
            </p:spPr>
            <p:txBody>
              <a:bodyPr/>
              <a:lstStyle/>
              <a:p>
                <a:r>
                  <a:rPr lang="ja-JP" altLang="en-US">
                    <a:noFill/>
                  </a:rPr>
                  <a:t> </a:t>
                </a:r>
              </a:p>
            </p:txBody>
          </p:sp>
        </mc:Fallback>
      </mc:AlternateContent>
      <p:sp>
        <p:nvSpPr>
          <p:cNvPr id="119" name="右矢印 118">
            <a:extLst>
              <a:ext uri="{FF2B5EF4-FFF2-40B4-BE49-F238E27FC236}">
                <a16:creationId xmlns:a16="http://schemas.microsoft.com/office/drawing/2014/main" id="{3A3FB0D7-8194-A065-F5ED-85AB73BC03DF}"/>
              </a:ext>
            </a:extLst>
          </p:cNvPr>
          <p:cNvSpPr/>
          <p:nvPr/>
        </p:nvSpPr>
        <p:spPr>
          <a:xfrm>
            <a:off x="6550365" y="2885925"/>
            <a:ext cx="533400" cy="377744"/>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右矢印 119">
            <a:extLst>
              <a:ext uri="{FF2B5EF4-FFF2-40B4-BE49-F238E27FC236}">
                <a16:creationId xmlns:a16="http://schemas.microsoft.com/office/drawing/2014/main" id="{6E7A324E-6F74-36E8-E45F-49C114817C0B}"/>
              </a:ext>
            </a:extLst>
          </p:cNvPr>
          <p:cNvSpPr/>
          <p:nvPr/>
        </p:nvSpPr>
        <p:spPr>
          <a:xfrm>
            <a:off x="6550365" y="5469280"/>
            <a:ext cx="533400" cy="377744"/>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テキスト ボックス 121">
            <a:extLst>
              <a:ext uri="{FF2B5EF4-FFF2-40B4-BE49-F238E27FC236}">
                <a16:creationId xmlns:a16="http://schemas.microsoft.com/office/drawing/2014/main" id="{86EAB07C-3FBD-AB63-1E5E-F668FF77763F}"/>
              </a:ext>
            </a:extLst>
          </p:cNvPr>
          <p:cNvSpPr txBox="1"/>
          <p:nvPr/>
        </p:nvSpPr>
        <p:spPr>
          <a:xfrm>
            <a:off x="7211817" y="1715630"/>
            <a:ext cx="2954655" cy="461665"/>
          </a:xfrm>
          <a:prstGeom prst="rect">
            <a:avLst/>
          </a:prstGeom>
          <a:noFill/>
        </p:spPr>
        <p:txBody>
          <a:bodyPr wrap="none" rtlCol="0">
            <a:spAutoFit/>
          </a:bodyPr>
          <a:lstStyle/>
          <a:p>
            <a:r>
              <a:rPr kumimoji="1" lang="en-US" altLang="ja-JP" sz="2400" dirty="0">
                <a:solidFill>
                  <a:srgbClr val="C00000"/>
                </a:solidFill>
                <a:latin typeface="Arial" panose="020B0604020202020204" pitchFamily="34" charset="0"/>
                <a:cs typeface="Arial" panose="020B0604020202020204" pitchFamily="34" charset="0"/>
              </a:rPr>
              <a:t>Impact of COVID-19</a:t>
            </a:r>
            <a:endParaRPr kumimoji="1" lang="ja-JP" altLang="en-US" sz="2400">
              <a:solidFill>
                <a:srgbClr val="C00000"/>
              </a:solidFill>
              <a:latin typeface="Arial" panose="020B0604020202020204" pitchFamily="34" charset="0"/>
              <a:cs typeface="Arial" panose="020B0604020202020204" pitchFamily="34" charset="0"/>
            </a:endParaRPr>
          </a:p>
        </p:txBody>
      </p:sp>
      <p:sp>
        <p:nvSpPr>
          <p:cNvPr id="123" name="テキスト ボックス 76">
            <a:extLst>
              <a:ext uri="{FF2B5EF4-FFF2-40B4-BE49-F238E27FC236}">
                <a16:creationId xmlns:a16="http://schemas.microsoft.com/office/drawing/2014/main" id="{33D9489A-7232-93A4-2664-7EEF12BA7E0B}"/>
              </a:ext>
            </a:extLst>
          </p:cNvPr>
          <p:cNvSpPr txBox="1"/>
          <p:nvPr/>
        </p:nvSpPr>
        <p:spPr>
          <a:xfrm>
            <a:off x="10925726" y="4025941"/>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(10)</a:t>
            </a:r>
            <a:endParaRPr lang="ja-JP" altLang="en-US" sz="2400">
              <a:solidFill>
                <a:schemeClr val="tx1"/>
              </a:solidFill>
              <a:latin typeface="Arial" panose="020B0604020202020204" pitchFamily="34" charset="0"/>
              <a:cs typeface="Arial" panose="020B0604020202020204" pitchFamily="34" charset="0"/>
            </a:endParaRPr>
          </a:p>
        </p:txBody>
      </p:sp>
      <p:sp>
        <p:nvSpPr>
          <p:cNvPr id="124" name="テキスト ボックス 76">
            <a:extLst>
              <a:ext uri="{FF2B5EF4-FFF2-40B4-BE49-F238E27FC236}">
                <a16:creationId xmlns:a16="http://schemas.microsoft.com/office/drawing/2014/main" id="{C7C886BC-D57F-D7BC-596B-BFF49CE7FD8D}"/>
              </a:ext>
            </a:extLst>
          </p:cNvPr>
          <p:cNvSpPr txBox="1"/>
          <p:nvPr/>
        </p:nvSpPr>
        <p:spPr>
          <a:xfrm>
            <a:off x="10925726" y="5271857"/>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(1</a:t>
            </a:r>
            <a:r>
              <a:rPr lang="en-US" altLang="ja-JP" sz="2400" dirty="0">
                <a:latin typeface="Arial" panose="020B0604020202020204" pitchFamily="34" charset="0"/>
                <a:cs typeface="Arial" panose="020B0604020202020204" pitchFamily="34" charset="0"/>
              </a:rPr>
              <a:t>1</a:t>
            </a:r>
            <a:r>
              <a:rPr lang="en-US" altLang="ja-JP" sz="2400" dirty="0">
                <a:solidFill>
                  <a:schemeClr val="tx1"/>
                </a:solidFill>
                <a:latin typeface="Arial" panose="020B0604020202020204" pitchFamily="34" charset="0"/>
                <a:cs typeface="Arial" panose="020B0604020202020204" pitchFamily="34" charset="0"/>
              </a:rPr>
              <a:t>)</a:t>
            </a:r>
            <a:endParaRPr lang="ja-JP" altLang="en-US" sz="2400">
              <a:solidFill>
                <a:schemeClr val="tx1"/>
              </a:solidFill>
              <a:latin typeface="Arial" panose="020B0604020202020204" pitchFamily="34" charset="0"/>
              <a:cs typeface="Arial" panose="020B0604020202020204" pitchFamily="34" charset="0"/>
            </a:endParaRPr>
          </a:p>
        </p:txBody>
      </p:sp>
      <p:pic>
        <p:nvPicPr>
          <p:cNvPr id="134" name="グラフィックス 133" descr="硬貨 枠線">
            <a:extLst>
              <a:ext uri="{FF2B5EF4-FFF2-40B4-BE49-F238E27FC236}">
                <a16:creationId xmlns:a16="http://schemas.microsoft.com/office/drawing/2014/main" id="{7ABD0548-13AA-00DB-2615-75CFE7E1D08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357827" y="3145699"/>
            <a:ext cx="481438" cy="481439"/>
          </a:xfrm>
          <a:prstGeom prst="rect">
            <a:avLst/>
          </a:prstGeom>
        </p:spPr>
      </p:pic>
      <p:pic>
        <p:nvPicPr>
          <p:cNvPr id="135" name="グラフィックス 134" descr="建設作業員男性 枠線">
            <a:extLst>
              <a:ext uri="{FF2B5EF4-FFF2-40B4-BE49-F238E27FC236}">
                <a16:creationId xmlns:a16="http://schemas.microsoft.com/office/drawing/2014/main" id="{1001F02A-F7AE-A11A-A22E-91425E242E5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352462" y="4474445"/>
            <a:ext cx="503216" cy="503216"/>
          </a:xfrm>
          <a:prstGeom prst="rect">
            <a:avLst/>
          </a:prstGeom>
        </p:spPr>
      </p:pic>
      <p:pic>
        <p:nvPicPr>
          <p:cNvPr id="136" name="グラフィックス 135" descr="手のひらと植物 単色塗りつぶし">
            <a:extLst>
              <a:ext uri="{FF2B5EF4-FFF2-40B4-BE49-F238E27FC236}">
                <a16:creationId xmlns:a16="http://schemas.microsoft.com/office/drawing/2014/main" id="{50DF9F0E-F7A8-5369-B7F1-FA8EBD4AB66A}"/>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360839" y="5872103"/>
            <a:ext cx="469204" cy="469204"/>
          </a:xfrm>
          <a:prstGeom prst="rect">
            <a:avLst/>
          </a:prstGeom>
        </p:spPr>
      </p:pic>
      <p:sp>
        <p:nvSpPr>
          <p:cNvPr id="137" name="正方形/長方形 136">
            <a:extLst>
              <a:ext uri="{FF2B5EF4-FFF2-40B4-BE49-F238E27FC236}">
                <a16:creationId xmlns:a16="http://schemas.microsoft.com/office/drawing/2014/main" id="{1401870F-C353-78B9-DB90-4B17A8C45938}"/>
              </a:ext>
            </a:extLst>
          </p:cNvPr>
          <p:cNvSpPr/>
          <p:nvPr/>
        </p:nvSpPr>
        <p:spPr>
          <a:xfrm>
            <a:off x="7931020" y="3146008"/>
            <a:ext cx="1283677" cy="480200"/>
          </a:xfrm>
          <a:prstGeom prst="rect">
            <a:avLst/>
          </a:prstGeom>
          <a:noFill/>
          <a:ln w="38100">
            <a:solidFill>
              <a:schemeClr val="tx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E6AC296F-9836-5AD4-3E3E-060AB17A87D4}"/>
              </a:ext>
            </a:extLst>
          </p:cNvPr>
          <p:cNvSpPr/>
          <p:nvPr/>
        </p:nvSpPr>
        <p:spPr>
          <a:xfrm>
            <a:off x="7931020" y="4517610"/>
            <a:ext cx="809967" cy="480200"/>
          </a:xfrm>
          <a:prstGeom prst="rect">
            <a:avLst/>
          </a:prstGeom>
          <a:noFill/>
          <a:ln w="38100">
            <a:solidFill>
              <a:srgbClr val="CEAC5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9" name="正方形/長方形 138">
            <a:extLst>
              <a:ext uri="{FF2B5EF4-FFF2-40B4-BE49-F238E27FC236}">
                <a16:creationId xmlns:a16="http://schemas.microsoft.com/office/drawing/2014/main" id="{DDDFB182-8046-63BB-0263-697270744547}"/>
              </a:ext>
            </a:extLst>
          </p:cNvPr>
          <p:cNvSpPr/>
          <p:nvPr/>
        </p:nvSpPr>
        <p:spPr>
          <a:xfrm>
            <a:off x="7931021" y="5861990"/>
            <a:ext cx="1008220" cy="480200"/>
          </a:xfrm>
          <a:prstGeom prst="rect">
            <a:avLst/>
          </a:prstGeom>
          <a:noFill/>
          <a:ln w="38100">
            <a:solidFill>
              <a:srgbClr val="09582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8" name="直線コネクタ 127">
            <a:extLst>
              <a:ext uri="{FF2B5EF4-FFF2-40B4-BE49-F238E27FC236}">
                <a16:creationId xmlns:a16="http://schemas.microsoft.com/office/drawing/2014/main" id="{7AB40416-805E-1956-743C-9691DD63A527}"/>
              </a:ext>
            </a:extLst>
          </p:cNvPr>
          <p:cNvCxnSpPr>
            <a:cxnSpLocks/>
          </p:cNvCxnSpPr>
          <p:nvPr/>
        </p:nvCxnSpPr>
        <p:spPr>
          <a:xfrm>
            <a:off x="7928753" y="2994683"/>
            <a:ext cx="0" cy="3430032"/>
          </a:xfrm>
          <a:prstGeom prst="line">
            <a:avLst/>
          </a:prstGeom>
          <a:ln w="38100"/>
        </p:spPr>
        <p:style>
          <a:lnRef idx="2">
            <a:schemeClr val="dk1"/>
          </a:lnRef>
          <a:fillRef idx="0">
            <a:schemeClr val="dk1"/>
          </a:fillRef>
          <a:effectRef idx="1">
            <a:schemeClr val="dk1"/>
          </a:effectRef>
          <a:fontRef idx="minor">
            <a:schemeClr val="tx1"/>
          </a:fontRef>
        </p:style>
      </p:cxnSp>
      <p:sp>
        <p:nvSpPr>
          <p:cNvPr id="140" name="テキスト ボックス 76">
            <a:extLst>
              <a:ext uri="{FF2B5EF4-FFF2-40B4-BE49-F238E27FC236}">
                <a16:creationId xmlns:a16="http://schemas.microsoft.com/office/drawing/2014/main" id="{8937D105-2974-2AE6-B900-0032AD229B78}"/>
              </a:ext>
            </a:extLst>
          </p:cNvPr>
          <p:cNvSpPr txBox="1"/>
          <p:nvPr/>
        </p:nvSpPr>
        <p:spPr>
          <a:xfrm>
            <a:off x="5982769" y="2177295"/>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a:t>
            </a:r>
            <a:r>
              <a:rPr lang="en-US" altLang="ja-JP" sz="2400" dirty="0">
                <a:latin typeface="Arial" panose="020B0604020202020204" pitchFamily="34" charset="0"/>
                <a:cs typeface="Arial" panose="020B0604020202020204" pitchFamily="34" charset="0"/>
              </a:rPr>
              <a:t>7</a:t>
            </a:r>
            <a:r>
              <a:rPr lang="en-US" altLang="ja-JP" sz="2400" dirty="0">
                <a:solidFill>
                  <a:schemeClr val="tx1"/>
                </a:solidFill>
                <a:latin typeface="Arial" panose="020B0604020202020204" pitchFamily="34" charset="0"/>
                <a:cs typeface="Arial" panose="020B0604020202020204" pitchFamily="34" charset="0"/>
              </a:rPr>
              <a:t>)</a:t>
            </a:r>
            <a:endParaRPr lang="ja-JP" altLang="en-US" sz="2400">
              <a:solidFill>
                <a:schemeClr val="tx1"/>
              </a:solidFill>
              <a:latin typeface="Arial" panose="020B0604020202020204" pitchFamily="34" charset="0"/>
              <a:cs typeface="Arial" panose="020B0604020202020204" pitchFamily="34" charset="0"/>
            </a:endParaRPr>
          </a:p>
        </p:txBody>
      </p:sp>
      <p:pic>
        <p:nvPicPr>
          <p:cNvPr id="141" name="図 140" descr="図形&#10;&#10;AI 生成コンテンツは誤りを含む可能性があります。">
            <a:extLst>
              <a:ext uri="{FF2B5EF4-FFF2-40B4-BE49-F238E27FC236}">
                <a16:creationId xmlns:a16="http://schemas.microsoft.com/office/drawing/2014/main" id="{CB095E4F-1D92-2BDB-B853-A50D310F2C08}"/>
              </a:ext>
            </a:extLst>
          </p:cNvPr>
          <p:cNvPicPr>
            <a:picLocks noChangeAspect="1"/>
          </p:cNvPicPr>
          <p:nvPr/>
        </p:nvPicPr>
        <p:blipFill>
          <a:blip r:embed="rId27"/>
          <a:stretch>
            <a:fillRect/>
          </a:stretch>
        </p:blipFill>
        <p:spPr>
          <a:xfrm flipH="1">
            <a:off x="255306" y="3042937"/>
            <a:ext cx="688989" cy="690833"/>
          </a:xfrm>
          <a:prstGeom prst="rect">
            <a:avLst/>
          </a:prstGeom>
        </p:spPr>
      </p:pic>
      <p:pic>
        <p:nvPicPr>
          <p:cNvPr id="142" name="図 141" descr="図形&#10;&#10;AI 生成コンテンツは誤りを含む可能性があります。">
            <a:extLst>
              <a:ext uri="{FF2B5EF4-FFF2-40B4-BE49-F238E27FC236}">
                <a16:creationId xmlns:a16="http://schemas.microsoft.com/office/drawing/2014/main" id="{3A402C85-31F2-B132-B788-C849FDFC6CA4}"/>
              </a:ext>
            </a:extLst>
          </p:cNvPr>
          <p:cNvPicPr>
            <a:picLocks noChangeAspect="1"/>
          </p:cNvPicPr>
          <p:nvPr/>
        </p:nvPicPr>
        <p:blipFill>
          <a:blip r:embed="rId27">
            <a:duotone>
              <a:schemeClr val="accent1">
                <a:shade val="45000"/>
                <a:satMod val="135000"/>
              </a:schemeClr>
              <a:prstClr val="white"/>
            </a:duotone>
          </a:blip>
          <a:stretch>
            <a:fillRect/>
          </a:stretch>
        </p:blipFill>
        <p:spPr>
          <a:xfrm flipH="1">
            <a:off x="220521" y="5530819"/>
            <a:ext cx="688989" cy="690833"/>
          </a:xfrm>
          <a:prstGeom prst="rect">
            <a:avLst/>
          </a:prstGeom>
        </p:spPr>
      </p:pic>
    </p:spTree>
    <p:extLst>
      <p:ext uri="{BB962C8B-B14F-4D97-AF65-F5344CB8AC3E}">
        <p14:creationId xmlns:p14="http://schemas.microsoft.com/office/powerpoint/2010/main" val="1123574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5F111-FA44-DEC7-777E-EC9B13082896}"/>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053BB0CB-ACD6-D3C7-3D34-21F70BCD0F10}"/>
              </a:ext>
            </a:extLst>
          </p:cNvPr>
          <p:cNvSpPr txBox="1">
            <a:spLocks/>
          </p:cNvSpPr>
          <p:nvPr/>
        </p:nvSpPr>
        <p:spPr>
          <a:xfrm>
            <a:off x="21004" y="-231770"/>
            <a:ext cx="127900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Structural Path Decomposition </a:t>
            </a:r>
            <a:endParaRPr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5" name="グループ化 4">
            <a:extLst>
              <a:ext uri="{FF2B5EF4-FFF2-40B4-BE49-F238E27FC236}">
                <a16:creationId xmlns:a16="http://schemas.microsoft.com/office/drawing/2014/main" id="{E5C1E5AC-2AD9-329F-F111-2974E8371C52}"/>
              </a:ext>
            </a:extLst>
          </p:cNvPr>
          <p:cNvGrpSpPr/>
          <p:nvPr/>
        </p:nvGrpSpPr>
        <p:grpSpPr>
          <a:xfrm>
            <a:off x="-1627217" y="616663"/>
            <a:ext cx="1080349" cy="6401172"/>
            <a:chOff x="-465182" y="716810"/>
            <a:chExt cx="1080349" cy="6401172"/>
          </a:xfrm>
        </p:grpSpPr>
        <p:grpSp>
          <p:nvGrpSpPr>
            <p:cNvPr id="6" name="グループ化 5">
              <a:extLst>
                <a:ext uri="{FF2B5EF4-FFF2-40B4-BE49-F238E27FC236}">
                  <a16:creationId xmlns:a16="http://schemas.microsoft.com/office/drawing/2014/main" id="{0354CCC8-2273-0B1D-9E2E-5B45AE7C6122}"/>
                </a:ext>
              </a:extLst>
            </p:cNvPr>
            <p:cNvGrpSpPr/>
            <p:nvPr/>
          </p:nvGrpSpPr>
          <p:grpSpPr>
            <a:xfrm>
              <a:off x="-465182" y="968589"/>
              <a:ext cx="1080349" cy="6149393"/>
              <a:chOff x="-251538" y="1014598"/>
              <a:chExt cx="1080349" cy="6149393"/>
            </a:xfrm>
            <a:solidFill>
              <a:schemeClr val="accent5">
                <a:lumMod val="60000"/>
                <a:lumOff val="40000"/>
              </a:schemeClr>
            </a:solidFill>
          </p:grpSpPr>
          <p:sp>
            <p:nvSpPr>
              <p:cNvPr id="8" name="平行四辺形 7">
                <a:extLst>
                  <a:ext uri="{FF2B5EF4-FFF2-40B4-BE49-F238E27FC236}">
                    <a16:creationId xmlns:a16="http://schemas.microsoft.com/office/drawing/2014/main" id="{03687B3D-D0A0-D421-C672-40171F03E646}"/>
                  </a:ext>
                </a:extLst>
              </p:cNvPr>
              <p:cNvSpPr/>
              <p:nvPr/>
            </p:nvSpPr>
            <p:spPr bwMode="auto">
              <a:xfrm rot="20126857">
                <a:off x="-249914" y="1014598"/>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9" name="平行四辺形 8">
                <a:extLst>
                  <a:ext uri="{FF2B5EF4-FFF2-40B4-BE49-F238E27FC236}">
                    <a16:creationId xmlns:a16="http://schemas.microsoft.com/office/drawing/2014/main" id="{D1663C7E-B424-B0A5-0927-0FA44A723210}"/>
                  </a:ext>
                </a:extLst>
              </p:cNvPr>
              <p:cNvSpPr/>
              <p:nvPr/>
            </p:nvSpPr>
            <p:spPr bwMode="auto">
              <a:xfrm rot="20126857">
                <a:off x="-249914" y="2503360"/>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0" name="平行四辺形 9">
                <a:extLst>
                  <a:ext uri="{FF2B5EF4-FFF2-40B4-BE49-F238E27FC236}">
                    <a16:creationId xmlns:a16="http://schemas.microsoft.com/office/drawing/2014/main" id="{A1C22C80-579A-0EB0-C463-22055E164028}"/>
                  </a:ext>
                </a:extLst>
              </p:cNvPr>
              <p:cNvSpPr/>
              <p:nvPr/>
            </p:nvSpPr>
            <p:spPr bwMode="auto">
              <a:xfrm rot="20126857">
                <a:off x="-249914" y="3992122"/>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1" name="平行四辺形 10">
                <a:extLst>
                  <a:ext uri="{FF2B5EF4-FFF2-40B4-BE49-F238E27FC236}">
                    <a16:creationId xmlns:a16="http://schemas.microsoft.com/office/drawing/2014/main" id="{2149B947-5690-85C2-C006-3C99A8537157}"/>
                  </a:ext>
                </a:extLst>
              </p:cNvPr>
              <p:cNvSpPr/>
              <p:nvPr/>
            </p:nvSpPr>
            <p:spPr bwMode="auto">
              <a:xfrm rot="20126857">
                <a:off x="-251538" y="5480883"/>
                <a:ext cx="1078725" cy="1240129"/>
              </a:xfrm>
              <a:prstGeom prst="parallelogram">
                <a:avLst>
                  <a:gd name="adj" fmla="val 53287"/>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2" name="三角形 11">
                <a:extLst>
                  <a:ext uri="{FF2B5EF4-FFF2-40B4-BE49-F238E27FC236}">
                    <a16:creationId xmlns:a16="http://schemas.microsoft.com/office/drawing/2014/main" id="{A5A24159-463E-1238-A5BC-C7FFF60C85C0}"/>
                  </a:ext>
                </a:extLst>
              </p:cNvPr>
              <p:cNvSpPr/>
              <p:nvPr/>
            </p:nvSpPr>
            <p:spPr bwMode="auto">
              <a:xfrm rot="10800000">
                <a:off x="-199848" y="6277998"/>
                <a:ext cx="1013052" cy="885993"/>
              </a:xfrm>
              <a:prstGeom prst="triangle">
                <a:avLst>
                  <a:gd name="adj" fmla="val 52583"/>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sp>
          <p:nvSpPr>
            <p:cNvPr id="7" name="三角形 6">
              <a:extLst>
                <a:ext uri="{FF2B5EF4-FFF2-40B4-BE49-F238E27FC236}">
                  <a16:creationId xmlns:a16="http://schemas.microsoft.com/office/drawing/2014/main" id="{2B0FB471-8727-7F7A-BB4D-0F13D6AC9614}"/>
                </a:ext>
              </a:extLst>
            </p:cNvPr>
            <p:cNvSpPr/>
            <p:nvPr/>
          </p:nvSpPr>
          <p:spPr>
            <a:xfrm rot="5400000">
              <a:off x="-44754" y="607004"/>
              <a:ext cx="217049" cy="436662"/>
            </a:xfrm>
            <a:prstGeom prst="triangle">
              <a:avLst>
                <a:gd name="adj" fmla="val 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126" name="テキスト ボックス 125">
            <a:extLst>
              <a:ext uri="{FF2B5EF4-FFF2-40B4-BE49-F238E27FC236}">
                <a16:creationId xmlns:a16="http://schemas.microsoft.com/office/drawing/2014/main" id="{FF56ED6B-AB04-2D58-EEB2-489429D0ACD0}"/>
              </a:ext>
            </a:extLst>
          </p:cNvPr>
          <p:cNvSpPr txBox="1"/>
          <p:nvPr/>
        </p:nvSpPr>
        <p:spPr>
          <a:xfrm>
            <a:off x="395265" y="878911"/>
            <a:ext cx="11884581" cy="830997"/>
          </a:xfrm>
          <a:prstGeom prst="rect">
            <a:avLst/>
          </a:prstGeom>
          <a:noFill/>
        </p:spPr>
        <p:txBody>
          <a:bodyPr wrap="square" rtlCol="0">
            <a:spAutoFit/>
          </a:bodyPr>
          <a:lstStyle/>
          <a:p>
            <a:r>
              <a:rPr kumimoji="1" lang="en" altLang="ja-JP" sz="2400" dirty="0">
                <a:latin typeface="Arial" panose="020B0604020202020204" pitchFamily="34" charset="0"/>
                <a:cs typeface="Arial" panose="020B0604020202020204" pitchFamily="34" charset="0"/>
              </a:rPr>
              <a:t>By applying a Taylor expansion to the Leontief-Miyazawa inverse matrix, the input-output analysis results can be decomposed by order of ripple effects.</a:t>
            </a:r>
            <a:endParaRPr kumimoji="1" lang="ja-JP" altLang="en-US" sz="2400">
              <a:latin typeface="Arial" panose="020B0604020202020204" pitchFamily="34" charset="0"/>
              <a:cs typeface="Arial" panose="020B0604020202020204" pitchFamily="34" charset="0"/>
            </a:endParaRPr>
          </a:p>
        </p:txBody>
      </p:sp>
      <p:sp>
        <p:nvSpPr>
          <p:cNvPr id="135" name="テキスト ボックス 134">
            <a:extLst>
              <a:ext uri="{FF2B5EF4-FFF2-40B4-BE49-F238E27FC236}">
                <a16:creationId xmlns:a16="http://schemas.microsoft.com/office/drawing/2014/main" id="{F81C54C5-EBBD-A1EB-68C4-C36514C74E02}"/>
              </a:ext>
            </a:extLst>
          </p:cNvPr>
          <p:cNvSpPr txBox="1"/>
          <p:nvPr/>
        </p:nvSpPr>
        <p:spPr>
          <a:xfrm>
            <a:off x="-3992137" y="1494263"/>
            <a:ext cx="1250663" cy="369332"/>
          </a:xfrm>
          <a:prstGeom prst="rect">
            <a:avLst/>
          </a:prstGeom>
          <a:noFill/>
        </p:spPr>
        <p:txBody>
          <a:bodyPr wrap="none" rtlCol="0">
            <a:spAutoFit/>
          </a:bodyPr>
          <a:lstStyle/>
          <a:p>
            <a:r>
              <a:rPr kumimoji="1" lang="ja-JP" altLang="en-US"/>
              <a:t>図を変える</a:t>
            </a:r>
          </a:p>
        </p:txBody>
      </p:sp>
      <p:sp>
        <p:nvSpPr>
          <p:cNvPr id="136" name="テキスト ボックス 135">
            <a:extLst>
              <a:ext uri="{FF2B5EF4-FFF2-40B4-BE49-F238E27FC236}">
                <a16:creationId xmlns:a16="http://schemas.microsoft.com/office/drawing/2014/main" id="{8054179D-C425-B9B7-F0E8-E91978B8477E}"/>
              </a:ext>
            </a:extLst>
          </p:cNvPr>
          <p:cNvSpPr txBox="1"/>
          <p:nvPr/>
        </p:nvSpPr>
        <p:spPr>
          <a:xfrm>
            <a:off x="-4080933" y="2827867"/>
            <a:ext cx="2105063" cy="369332"/>
          </a:xfrm>
          <a:prstGeom prst="rect">
            <a:avLst/>
          </a:prstGeom>
          <a:noFill/>
        </p:spPr>
        <p:txBody>
          <a:bodyPr wrap="none" rtlCol="0">
            <a:spAutoFit/>
          </a:bodyPr>
          <a:lstStyle/>
          <a:p>
            <a:r>
              <a:rPr kumimoji="1" lang="ja-JP" altLang="en-US"/>
              <a:t>シナリオ別に並べる</a:t>
            </a:r>
          </a:p>
        </p:txBody>
      </p:sp>
      <p:sp>
        <p:nvSpPr>
          <p:cNvPr id="15" name="正方形/長方形 14">
            <a:extLst>
              <a:ext uri="{FF2B5EF4-FFF2-40B4-BE49-F238E27FC236}">
                <a16:creationId xmlns:a16="http://schemas.microsoft.com/office/drawing/2014/main" id="{E5AB8F67-C8E0-4E5A-3478-0DEB45C70A29}"/>
              </a:ext>
            </a:extLst>
          </p:cNvPr>
          <p:cNvSpPr/>
          <p:nvPr/>
        </p:nvSpPr>
        <p:spPr>
          <a:xfrm>
            <a:off x="395265" y="1952327"/>
            <a:ext cx="11428757" cy="2160046"/>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7B3E79E1-47C4-DB9A-86E5-44724919F7D1}"/>
              </a:ext>
            </a:extLst>
          </p:cNvPr>
          <p:cNvSpPr/>
          <p:nvPr/>
        </p:nvSpPr>
        <p:spPr>
          <a:xfrm>
            <a:off x="374765" y="4311438"/>
            <a:ext cx="11523068" cy="2388652"/>
          </a:xfrm>
          <a:prstGeom prst="rect">
            <a:avLst/>
          </a:prstGeom>
          <a:solidFill>
            <a:srgbClr val="DBEEF4"/>
          </a:solidFill>
          <a:ln>
            <a:solidFill>
              <a:srgbClr val="DBEEF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FC91FBC7-7F28-8CB1-0998-F0E9F3B5971B}"/>
              </a:ext>
            </a:extLst>
          </p:cNvPr>
          <p:cNvSpPr>
            <a:spLocks/>
          </p:cNvSpPr>
          <p:nvPr/>
        </p:nvSpPr>
        <p:spPr bwMode="auto">
          <a:xfrm>
            <a:off x="-6686536" y="6927204"/>
            <a:ext cx="6485786" cy="2287229"/>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20" name="正方形/長方形 19">
            <a:extLst>
              <a:ext uri="{FF2B5EF4-FFF2-40B4-BE49-F238E27FC236}">
                <a16:creationId xmlns:a16="http://schemas.microsoft.com/office/drawing/2014/main" id="{730DB75C-8676-492F-F49C-70755732C3A6}"/>
              </a:ext>
            </a:extLst>
          </p:cNvPr>
          <p:cNvSpPr/>
          <p:nvPr/>
        </p:nvSpPr>
        <p:spPr bwMode="auto">
          <a:xfrm>
            <a:off x="-6679846" y="4455681"/>
            <a:ext cx="6511335" cy="2287229"/>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21" name="角丸四角形 20">
            <a:extLst>
              <a:ext uri="{FF2B5EF4-FFF2-40B4-BE49-F238E27FC236}">
                <a16:creationId xmlns:a16="http://schemas.microsoft.com/office/drawing/2014/main" id="{8AEA6684-ED69-AAB8-741D-A316248108C0}"/>
              </a:ext>
            </a:extLst>
          </p:cNvPr>
          <p:cNvSpPr/>
          <p:nvPr/>
        </p:nvSpPr>
        <p:spPr bwMode="auto">
          <a:xfrm>
            <a:off x="-6837242" y="6651995"/>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4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No</a:t>
            </a:r>
            <a:r>
              <a:rPr kumimoji="1" lang="en" altLang="ja-JP" dirty="0">
                <a:solidFill>
                  <a:schemeClr val="accent1"/>
                </a:solidFill>
                <a:latin typeface="Arial" panose="020B0604020202020204" pitchFamily="34" charset="0"/>
                <a:ea typeface="ＭＳ Ｐゴシック" panose="020B0600070205080204" pitchFamily="34" charset="-128"/>
                <a:cs typeface="Arial" panose="020B0604020202020204" pitchFamily="34" charset="0"/>
              </a:rPr>
              <a:t>n</a:t>
            </a:r>
            <a:r>
              <a:rPr kumimoji="1" lang="en" altLang="ja-JP" dirty="0">
                <a:solidFill>
                  <a:schemeClr val="accent1"/>
                </a:solidFill>
                <a:latin typeface="Arial" panose="020B0604020202020204" pitchFamily="34" charset="0"/>
                <a:cs typeface="Arial" panose="020B0604020202020204" pitchFamily="34" charset="0"/>
              </a:rPr>
              <a:t>-COVID </a:t>
            </a:r>
            <a:r>
              <a:rPr kumimoji="1" lang="en-US" altLang="ja-JP" dirty="0">
                <a:solidFill>
                  <a:schemeClr val="accent1"/>
                </a:solidFill>
                <a:latin typeface="Arial" panose="020B0604020202020204" pitchFamily="34" charset="0"/>
                <a:cs typeface="Arial" panose="020B0604020202020204" pitchFamily="34" charset="0"/>
              </a:rPr>
              <a:t>Scenario</a:t>
            </a:r>
            <a:endParaRPr kumimoji="0" lang="ja-JP" altLang="en-US" b="0" i="0" u="none" strike="noStrike" kern="1200" cap="none" spc="0" normalizeH="0" baseline="0" noProof="0">
              <a:ln>
                <a:noFill/>
              </a:ln>
              <a:solidFill>
                <a:schemeClr val="accent1"/>
              </a:solidFill>
              <a:effectLst/>
              <a:uLnTx/>
              <a:uFillTx/>
              <a:latin typeface="Arial" panose="020B0604020202020204" pitchFamily="34" charset="0"/>
              <a:ea typeface="ＭＳ Ｐゴシック" pitchFamily="-1" charset="-128"/>
              <a:cs typeface="Arial" panose="020B0604020202020204" pitchFamily="34" charset="0"/>
            </a:endParaRPr>
          </a:p>
        </p:txBody>
      </p:sp>
      <p:sp>
        <p:nvSpPr>
          <p:cNvPr id="22" name="角丸四角形 21">
            <a:extLst>
              <a:ext uri="{FF2B5EF4-FFF2-40B4-BE49-F238E27FC236}">
                <a16:creationId xmlns:a16="http://schemas.microsoft.com/office/drawing/2014/main" id="{6A29300D-DDA5-89FE-0649-EED3B02E0D49}"/>
              </a:ext>
            </a:extLst>
          </p:cNvPr>
          <p:cNvSpPr/>
          <p:nvPr/>
        </p:nvSpPr>
        <p:spPr bwMode="auto">
          <a:xfrm>
            <a:off x="-6536883" y="4205304"/>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ea typeface="ＭＳ Ｐゴシック" panose="020B0600070205080204" pitchFamily="34" charset="-128"/>
                <a:cs typeface="Arial" panose="020B0604020202020204" pitchFamily="34" charset="0"/>
              </a:rPr>
              <a:t>With</a:t>
            </a:r>
            <a:r>
              <a:rPr kumimoji="1" lang="en" altLang="ja-JP" dirty="0">
                <a:latin typeface="Arial" panose="020B0604020202020204" pitchFamily="34" charset="0"/>
                <a:cs typeface="Arial" panose="020B0604020202020204" pitchFamily="34" charset="0"/>
              </a:rPr>
              <a:t>-COVID </a:t>
            </a:r>
            <a:r>
              <a:rPr kumimoji="1" lang="en-US" altLang="ja-JP" dirty="0">
                <a:latin typeface="Arial" panose="020B0604020202020204" pitchFamily="34" charset="0"/>
                <a:cs typeface="Arial" panose="020B0604020202020204" pitchFamily="34" charset="0"/>
              </a:rPr>
              <a:t>Scenario</a:t>
            </a:r>
            <a:endParaRPr kumimoji="0" lang="ja-JP" altLang="en-US"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sp>
        <p:nvSpPr>
          <p:cNvPr id="23" name="角丸四角形 22">
            <a:extLst>
              <a:ext uri="{FF2B5EF4-FFF2-40B4-BE49-F238E27FC236}">
                <a16:creationId xmlns:a16="http://schemas.microsoft.com/office/drawing/2014/main" id="{D8310AA2-157A-93E6-8E78-C5390970F62F}"/>
              </a:ext>
            </a:extLst>
          </p:cNvPr>
          <p:cNvSpPr/>
          <p:nvPr/>
        </p:nvSpPr>
        <p:spPr bwMode="auto">
          <a:xfrm>
            <a:off x="368733" y="4045649"/>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4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No</a:t>
            </a:r>
            <a:r>
              <a:rPr kumimoji="1" lang="en" altLang="ja-JP" sz="2400" dirty="0">
                <a:solidFill>
                  <a:schemeClr val="accent1"/>
                </a:solidFill>
                <a:latin typeface="Arial" panose="020B0604020202020204" pitchFamily="34" charset="0"/>
                <a:ea typeface="ＭＳ Ｐゴシック" panose="020B0600070205080204" pitchFamily="34" charset="-128"/>
                <a:cs typeface="Arial" panose="020B0604020202020204" pitchFamily="34" charset="0"/>
              </a:rPr>
              <a:t>n</a:t>
            </a:r>
            <a:r>
              <a:rPr kumimoji="1" lang="en" altLang="ja-JP" sz="2400" dirty="0">
                <a:solidFill>
                  <a:schemeClr val="accent1"/>
                </a:solidFill>
                <a:latin typeface="Arial" panose="020B0604020202020204" pitchFamily="34" charset="0"/>
                <a:cs typeface="Arial" panose="020B0604020202020204" pitchFamily="34" charset="0"/>
              </a:rPr>
              <a:t>-COVID </a:t>
            </a:r>
            <a:r>
              <a:rPr kumimoji="1" lang="en-US" altLang="ja-JP" sz="2400" dirty="0">
                <a:solidFill>
                  <a:schemeClr val="accent1"/>
                </a:solidFill>
                <a:latin typeface="Arial" panose="020B0604020202020204" pitchFamily="34" charset="0"/>
                <a:cs typeface="Arial" panose="020B0604020202020204" pitchFamily="34" charset="0"/>
              </a:rPr>
              <a:t>Scenario</a:t>
            </a:r>
            <a:endParaRPr kumimoji="0" lang="ja-JP" altLang="en-US" sz="2400" b="0" i="0" u="none" strike="noStrike" kern="1200" cap="none" spc="0" normalizeH="0" baseline="0" noProof="0">
              <a:ln>
                <a:noFill/>
              </a:ln>
              <a:solidFill>
                <a:schemeClr val="accent1"/>
              </a:solidFill>
              <a:effectLst/>
              <a:uLnTx/>
              <a:uFillTx/>
              <a:latin typeface="Arial" panose="020B0604020202020204" pitchFamily="34" charset="0"/>
              <a:ea typeface="ＭＳ Ｐゴシック" pitchFamily="-1" charset="-128"/>
              <a:cs typeface="Arial" panose="020B0604020202020204" pitchFamily="34" charset="0"/>
            </a:endParaRPr>
          </a:p>
        </p:txBody>
      </p:sp>
      <p:sp>
        <p:nvSpPr>
          <p:cNvPr id="24" name="角丸四角形 23">
            <a:extLst>
              <a:ext uri="{FF2B5EF4-FFF2-40B4-BE49-F238E27FC236}">
                <a16:creationId xmlns:a16="http://schemas.microsoft.com/office/drawing/2014/main" id="{1A4984DA-88C1-2E61-AEA2-3A017C31C2A9}"/>
              </a:ext>
            </a:extLst>
          </p:cNvPr>
          <p:cNvSpPr/>
          <p:nvPr/>
        </p:nvSpPr>
        <p:spPr bwMode="auto">
          <a:xfrm>
            <a:off x="367978" y="1723972"/>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400" dirty="0">
                <a:latin typeface="Arial" panose="020B0604020202020204" pitchFamily="34" charset="0"/>
                <a:ea typeface="ＭＳ Ｐゴシック" panose="020B0600070205080204" pitchFamily="34" charset="-128"/>
                <a:cs typeface="Arial" panose="020B0604020202020204" pitchFamily="34" charset="0"/>
              </a:rPr>
              <a:t>With</a:t>
            </a:r>
            <a:r>
              <a:rPr kumimoji="1" lang="en" altLang="ja-JP" sz="2400" dirty="0">
                <a:latin typeface="Arial" panose="020B0604020202020204" pitchFamily="34" charset="0"/>
                <a:cs typeface="Arial" panose="020B0604020202020204" pitchFamily="34" charset="0"/>
              </a:rPr>
              <a:t>-COVID </a:t>
            </a:r>
            <a:r>
              <a:rPr kumimoji="1" lang="en-US" altLang="ja-JP" sz="2400" dirty="0">
                <a:latin typeface="Arial" panose="020B0604020202020204" pitchFamily="34" charset="0"/>
                <a:cs typeface="Arial" panose="020B0604020202020204" pitchFamily="34" charset="0"/>
              </a:rPr>
              <a:t>Scenario</a:t>
            </a:r>
            <a:endParaRPr kumimoji="0" lang="ja-JP" altLang="en-US" sz="2400"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grpSp>
        <p:nvGrpSpPr>
          <p:cNvPr id="127" name="グループ化 126">
            <a:extLst>
              <a:ext uri="{FF2B5EF4-FFF2-40B4-BE49-F238E27FC236}">
                <a16:creationId xmlns:a16="http://schemas.microsoft.com/office/drawing/2014/main" id="{F5CA7212-CEA2-5142-BBCB-E1FC6F2FB161}"/>
              </a:ext>
            </a:extLst>
          </p:cNvPr>
          <p:cNvGrpSpPr/>
          <p:nvPr/>
        </p:nvGrpSpPr>
        <p:grpSpPr>
          <a:xfrm>
            <a:off x="7748432" y="1992785"/>
            <a:ext cx="4063851" cy="401072"/>
            <a:chOff x="1269870" y="4559100"/>
            <a:chExt cx="4063851" cy="401072"/>
          </a:xfrm>
        </p:grpSpPr>
        <p:cxnSp>
          <p:nvCxnSpPr>
            <p:cNvPr id="128" name="直線矢印コネクタ 127">
              <a:extLst>
                <a:ext uri="{FF2B5EF4-FFF2-40B4-BE49-F238E27FC236}">
                  <a16:creationId xmlns:a16="http://schemas.microsoft.com/office/drawing/2014/main" id="{02B53022-9562-87D8-8635-71ACED4A23D6}"/>
                </a:ext>
              </a:extLst>
            </p:cNvPr>
            <p:cNvCxnSpPr>
              <a:cxnSpLocks/>
            </p:cNvCxnSpPr>
            <p:nvPr/>
          </p:nvCxnSpPr>
          <p:spPr bwMode="auto">
            <a:xfrm>
              <a:off x="2376299" y="4787148"/>
              <a:ext cx="307399"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29" name="テキスト ボックス 128">
              <a:extLst>
                <a:ext uri="{FF2B5EF4-FFF2-40B4-BE49-F238E27FC236}">
                  <a16:creationId xmlns:a16="http://schemas.microsoft.com/office/drawing/2014/main" id="{9A7C6565-FB97-6CAA-F407-3E6E2419AD43}"/>
                </a:ext>
              </a:extLst>
            </p:cNvPr>
            <p:cNvSpPr txBox="1"/>
            <p:nvPr/>
          </p:nvSpPr>
          <p:spPr>
            <a:xfrm>
              <a:off x="1269870" y="4560062"/>
              <a:ext cx="1192378" cy="400110"/>
            </a:xfrm>
            <a:prstGeom prst="rect">
              <a:avLst/>
            </a:prstGeom>
            <a:noFill/>
          </p:spPr>
          <p:txBody>
            <a:bodyPr wrap="none" rtlCol="0">
              <a:spAutoFit/>
            </a:bodyPr>
            <a:lstStyle/>
            <a:p>
              <a:r>
                <a:rPr lang="en-US" altLang="ja-JP" sz="2000" dirty="0">
                  <a:latin typeface="Cambria" panose="02040503050406030204" pitchFamily="18" charset="0"/>
                </a:rPr>
                <a:t>1st order</a:t>
              </a:r>
              <a:endParaRPr kumimoji="1" lang="ja-JP" altLang="en-US" sz="2000">
                <a:latin typeface="Cambria" panose="02040503050406030204" pitchFamily="18" charset="0"/>
              </a:endParaRPr>
            </a:p>
          </p:txBody>
        </p:sp>
        <p:sp>
          <p:nvSpPr>
            <p:cNvPr id="130" name="テキスト ボックス 129">
              <a:extLst>
                <a:ext uri="{FF2B5EF4-FFF2-40B4-BE49-F238E27FC236}">
                  <a16:creationId xmlns:a16="http://schemas.microsoft.com/office/drawing/2014/main" id="{0DBF79A2-2093-25B8-384C-A5E266B7B084}"/>
                </a:ext>
              </a:extLst>
            </p:cNvPr>
            <p:cNvSpPr txBox="1"/>
            <p:nvPr/>
          </p:nvSpPr>
          <p:spPr>
            <a:xfrm>
              <a:off x="2628843" y="4559100"/>
              <a:ext cx="1280543" cy="400110"/>
            </a:xfrm>
            <a:prstGeom prst="rect">
              <a:avLst/>
            </a:prstGeom>
            <a:noFill/>
          </p:spPr>
          <p:txBody>
            <a:bodyPr wrap="none" rtlCol="0">
              <a:spAutoFit/>
            </a:bodyPr>
            <a:lstStyle/>
            <a:p>
              <a:r>
                <a:rPr kumimoji="1" lang="en-US" altLang="ja-JP" sz="2000" dirty="0">
                  <a:latin typeface="Cambria" panose="02040503050406030204" pitchFamily="18" charset="0"/>
                </a:rPr>
                <a:t>2nd order</a:t>
              </a:r>
              <a:endParaRPr kumimoji="1" lang="ja-JP" altLang="en-US" sz="2000">
                <a:latin typeface="Cambria" panose="02040503050406030204" pitchFamily="18" charset="0"/>
              </a:endParaRPr>
            </a:p>
          </p:txBody>
        </p:sp>
        <p:sp>
          <p:nvSpPr>
            <p:cNvPr id="131" name="テキスト ボックス 130">
              <a:extLst>
                <a:ext uri="{FF2B5EF4-FFF2-40B4-BE49-F238E27FC236}">
                  <a16:creationId xmlns:a16="http://schemas.microsoft.com/office/drawing/2014/main" id="{C52342DE-004E-895B-4FD1-FF2F2C31B40B}"/>
                </a:ext>
              </a:extLst>
            </p:cNvPr>
            <p:cNvSpPr txBox="1"/>
            <p:nvPr/>
          </p:nvSpPr>
          <p:spPr>
            <a:xfrm>
              <a:off x="4093830" y="4560062"/>
              <a:ext cx="1239891" cy="400110"/>
            </a:xfrm>
            <a:prstGeom prst="rect">
              <a:avLst/>
            </a:prstGeom>
            <a:noFill/>
          </p:spPr>
          <p:txBody>
            <a:bodyPr wrap="none" rtlCol="0">
              <a:spAutoFit/>
            </a:bodyPr>
            <a:lstStyle/>
            <a:p>
              <a:r>
                <a:rPr lang="en-US" altLang="ja-JP" sz="2000" dirty="0">
                  <a:latin typeface="Cambria" panose="02040503050406030204" pitchFamily="18" charset="0"/>
                </a:rPr>
                <a:t>3rd order</a:t>
              </a:r>
              <a:endParaRPr kumimoji="1" lang="ja-JP" altLang="en-US" sz="2000">
                <a:latin typeface="Cambria" panose="02040503050406030204" pitchFamily="18" charset="0"/>
              </a:endParaRPr>
            </a:p>
          </p:txBody>
        </p:sp>
        <p:cxnSp>
          <p:nvCxnSpPr>
            <p:cNvPr id="132" name="直線矢印コネクタ 131">
              <a:extLst>
                <a:ext uri="{FF2B5EF4-FFF2-40B4-BE49-F238E27FC236}">
                  <a16:creationId xmlns:a16="http://schemas.microsoft.com/office/drawing/2014/main" id="{2AEF0C4B-B991-6703-9E36-AEE03232209F}"/>
                </a:ext>
              </a:extLst>
            </p:cNvPr>
            <p:cNvCxnSpPr>
              <a:cxnSpLocks/>
            </p:cNvCxnSpPr>
            <p:nvPr/>
          </p:nvCxnSpPr>
          <p:spPr bwMode="auto">
            <a:xfrm>
              <a:off x="3822955" y="4803601"/>
              <a:ext cx="327044"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70" name="グループ化 69">
            <a:extLst>
              <a:ext uri="{FF2B5EF4-FFF2-40B4-BE49-F238E27FC236}">
                <a16:creationId xmlns:a16="http://schemas.microsoft.com/office/drawing/2014/main" id="{F8B57E5E-A009-C120-CE2F-C9CE44D7B442}"/>
              </a:ext>
            </a:extLst>
          </p:cNvPr>
          <p:cNvGrpSpPr/>
          <p:nvPr/>
        </p:nvGrpSpPr>
        <p:grpSpPr>
          <a:xfrm>
            <a:off x="7887340" y="4540062"/>
            <a:ext cx="4063851" cy="401072"/>
            <a:chOff x="1269870" y="4559100"/>
            <a:chExt cx="4063851" cy="401072"/>
          </a:xfrm>
        </p:grpSpPr>
        <p:cxnSp>
          <p:nvCxnSpPr>
            <p:cNvPr id="71" name="直線矢印コネクタ 70">
              <a:extLst>
                <a:ext uri="{FF2B5EF4-FFF2-40B4-BE49-F238E27FC236}">
                  <a16:creationId xmlns:a16="http://schemas.microsoft.com/office/drawing/2014/main" id="{F1008D51-2AFA-C627-6B4C-EA0ED090B9B6}"/>
                </a:ext>
              </a:extLst>
            </p:cNvPr>
            <p:cNvCxnSpPr>
              <a:cxnSpLocks/>
            </p:cNvCxnSpPr>
            <p:nvPr/>
          </p:nvCxnSpPr>
          <p:spPr bwMode="auto">
            <a:xfrm>
              <a:off x="2376299" y="4787148"/>
              <a:ext cx="307399"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72" name="テキスト ボックス 71">
              <a:extLst>
                <a:ext uri="{FF2B5EF4-FFF2-40B4-BE49-F238E27FC236}">
                  <a16:creationId xmlns:a16="http://schemas.microsoft.com/office/drawing/2014/main" id="{B17C416E-D915-F3FE-9F68-EACA37F0F97A}"/>
                </a:ext>
              </a:extLst>
            </p:cNvPr>
            <p:cNvSpPr txBox="1"/>
            <p:nvPr/>
          </p:nvSpPr>
          <p:spPr>
            <a:xfrm>
              <a:off x="1269870" y="4560062"/>
              <a:ext cx="1192378" cy="400110"/>
            </a:xfrm>
            <a:prstGeom prst="rect">
              <a:avLst/>
            </a:prstGeom>
            <a:noFill/>
          </p:spPr>
          <p:txBody>
            <a:bodyPr wrap="none" rtlCol="0">
              <a:spAutoFit/>
            </a:bodyPr>
            <a:lstStyle/>
            <a:p>
              <a:r>
                <a:rPr lang="en-US" altLang="ja-JP" sz="2000" dirty="0">
                  <a:latin typeface="Cambria" panose="02040503050406030204" pitchFamily="18" charset="0"/>
                </a:rPr>
                <a:t>1st order</a:t>
              </a:r>
              <a:endParaRPr kumimoji="1" lang="ja-JP" altLang="en-US" sz="2000">
                <a:latin typeface="Cambria" panose="02040503050406030204" pitchFamily="18" charset="0"/>
              </a:endParaRPr>
            </a:p>
          </p:txBody>
        </p:sp>
        <p:sp>
          <p:nvSpPr>
            <p:cNvPr id="73" name="テキスト ボックス 72">
              <a:extLst>
                <a:ext uri="{FF2B5EF4-FFF2-40B4-BE49-F238E27FC236}">
                  <a16:creationId xmlns:a16="http://schemas.microsoft.com/office/drawing/2014/main" id="{F3BE231B-F195-12B7-BA9D-3D861A19EE49}"/>
                </a:ext>
              </a:extLst>
            </p:cNvPr>
            <p:cNvSpPr txBox="1"/>
            <p:nvPr/>
          </p:nvSpPr>
          <p:spPr>
            <a:xfrm>
              <a:off x="2628843" y="4559100"/>
              <a:ext cx="1280543" cy="400110"/>
            </a:xfrm>
            <a:prstGeom prst="rect">
              <a:avLst/>
            </a:prstGeom>
            <a:noFill/>
          </p:spPr>
          <p:txBody>
            <a:bodyPr wrap="none" rtlCol="0">
              <a:spAutoFit/>
            </a:bodyPr>
            <a:lstStyle/>
            <a:p>
              <a:r>
                <a:rPr kumimoji="1" lang="en-US" altLang="ja-JP" sz="2000" dirty="0">
                  <a:latin typeface="Cambria" panose="02040503050406030204" pitchFamily="18" charset="0"/>
                </a:rPr>
                <a:t>2nd order</a:t>
              </a:r>
              <a:endParaRPr kumimoji="1" lang="ja-JP" altLang="en-US" sz="2000">
                <a:latin typeface="Cambria" panose="02040503050406030204" pitchFamily="18" charset="0"/>
              </a:endParaRPr>
            </a:p>
          </p:txBody>
        </p:sp>
        <p:sp>
          <p:nvSpPr>
            <p:cNvPr id="74" name="テキスト ボックス 73">
              <a:extLst>
                <a:ext uri="{FF2B5EF4-FFF2-40B4-BE49-F238E27FC236}">
                  <a16:creationId xmlns:a16="http://schemas.microsoft.com/office/drawing/2014/main" id="{1991BF90-3DDC-F26A-5FB0-155E2A6DED5E}"/>
                </a:ext>
              </a:extLst>
            </p:cNvPr>
            <p:cNvSpPr txBox="1"/>
            <p:nvPr/>
          </p:nvSpPr>
          <p:spPr>
            <a:xfrm>
              <a:off x="4093830" y="4560062"/>
              <a:ext cx="1239891" cy="400110"/>
            </a:xfrm>
            <a:prstGeom prst="rect">
              <a:avLst/>
            </a:prstGeom>
            <a:noFill/>
          </p:spPr>
          <p:txBody>
            <a:bodyPr wrap="none" rtlCol="0">
              <a:spAutoFit/>
            </a:bodyPr>
            <a:lstStyle/>
            <a:p>
              <a:r>
                <a:rPr lang="en-US" altLang="ja-JP" sz="2000" dirty="0">
                  <a:latin typeface="Cambria" panose="02040503050406030204" pitchFamily="18" charset="0"/>
                </a:rPr>
                <a:t>3rd order</a:t>
              </a:r>
              <a:endParaRPr kumimoji="1" lang="ja-JP" altLang="en-US" sz="2000">
                <a:latin typeface="Cambria" panose="02040503050406030204" pitchFamily="18" charset="0"/>
              </a:endParaRPr>
            </a:p>
          </p:txBody>
        </p:sp>
        <p:cxnSp>
          <p:nvCxnSpPr>
            <p:cNvPr id="75" name="直線矢印コネクタ 74">
              <a:extLst>
                <a:ext uri="{FF2B5EF4-FFF2-40B4-BE49-F238E27FC236}">
                  <a16:creationId xmlns:a16="http://schemas.microsoft.com/office/drawing/2014/main" id="{18A0E38A-3A9B-7B35-D63F-5A68442A737E}"/>
                </a:ext>
              </a:extLst>
            </p:cNvPr>
            <p:cNvCxnSpPr>
              <a:cxnSpLocks/>
            </p:cNvCxnSpPr>
            <p:nvPr/>
          </p:nvCxnSpPr>
          <p:spPr bwMode="auto">
            <a:xfrm>
              <a:off x="3822955" y="4803601"/>
              <a:ext cx="327044"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13" name="グループ化 12">
            <a:extLst>
              <a:ext uri="{FF2B5EF4-FFF2-40B4-BE49-F238E27FC236}">
                <a16:creationId xmlns:a16="http://schemas.microsoft.com/office/drawing/2014/main" id="{D41C859E-3FF0-4FD8-D7E7-9036E36B723D}"/>
              </a:ext>
            </a:extLst>
          </p:cNvPr>
          <p:cNvGrpSpPr/>
          <p:nvPr/>
        </p:nvGrpSpPr>
        <p:grpSpPr>
          <a:xfrm>
            <a:off x="463638" y="2410138"/>
            <a:ext cx="7329803" cy="1611540"/>
            <a:chOff x="463638" y="2101013"/>
            <a:chExt cx="7329803" cy="1611540"/>
          </a:xfrm>
        </p:grpSpPr>
        <mc:AlternateContent xmlns:mc="http://schemas.openxmlformats.org/markup-compatibility/2006">
          <mc:Choice xmlns:a14="http://schemas.microsoft.com/office/drawing/2010/main" Requires="a14">
            <p:sp>
              <p:nvSpPr>
                <p:cNvPr id="89" name="テキスト ボックス 88">
                  <a:extLst>
                    <a:ext uri="{FF2B5EF4-FFF2-40B4-BE49-F238E27FC236}">
                      <a16:creationId xmlns:a16="http://schemas.microsoft.com/office/drawing/2014/main" id="{BA72B11D-5C88-44E5-E6C6-599D6FC554C5}"/>
                    </a:ext>
                  </a:extLst>
                </p:cNvPr>
                <p:cNvSpPr txBox="1"/>
                <p:nvPr/>
              </p:nvSpPr>
              <p:spPr>
                <a:xfrm>
                  <a:off x="472783" y="2866616"/>
                  <a:ext cx="7320658" cy="84593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ja-JP" altLang="en-US" sz="2000" b="0" i="0" smtClean="0">
                            <a:solidFill>
                              <a:schemeClr val="tx1"/>
                            </a:solidFill>
                            <a:latin typeface="Cambria Math" panose="02040503050406030204" pitchFamily="18" charset="0"/>
                          </a:rPr>
                          <m:t>=</m:t>
                        </m:r>
                        <m:limLow>
                          <m:limLowPr>
                            <m:ctrlPr>
                              <a:rPr lang="en" altLang="ja-JP" sz="2000" b="0" i="1" smtClean="0">
                                <a:solidFill>
                                  <a:schemeClr val="tx1"/>
                                </a:solidFill>
                                <a:latin typeface="Cambria Math" panose="02040503050406030204" pitchFamily="18" charset="0"/>
                              </a:rPr>
                            </m:ctrlPr>
                          </m:limLowPr>
                          <m:e>
                            <m:groupChr>
                              <m:groupChrPr>
                                <m:chr m:val="⏟"/>
                                <m:ctrlPr>
                                  <a:rPr lang="en" altLang="ja-JP" sz="2000" b="0" i="1" smtClean="0">
                                    <a:solidFill>
                                      <a:schemeClr val="tx1"/>
                                    </a:solidFill>
                                    <a:latin typeface="Cambria Math" panose="02040503050406030204" pitchFamily="18" charset="0"/>
                                  </a:rPr>
                                </m:ctrlPr>
                              </m:groupChrPr>
                              <m:e>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𝐟</m:t>
                                    </m:r>
                                  </m:e>
                                  <m:sub>
                                    <m:r>
                                      <a:rPr lang="en-US" altLang="ja-JP" sz="2000" i="1">
                                        <a:latin typeface="Cambria Math" panose="02040503050406030204" pitchFamily="18" charset="0"/>
                                      </a:rPr>
                                      <m:t>𝑤</m:t>
                                    </m:r>
                                  </m:sub>
                                </m:sSub>
                              </m:e>
                            </m:groupChr>
                          </m:e>
                          <m:lim>
                            <m:eqArr>
                              <m:eqArrPr>
                                <m:ctrlPr>
                                  <a:rPr lang="en-US" altLang="ja-JP" sz="2000" b="0" i="1">
                                    <a:solidFill>
                                      <a:schemeClr val="tx1"/>
                                    </a:solidFill>
                                    <a:latin typeface="Cambria Math" panose="02040503050406030204" pitchFamily="18" charset="0"/>
                                  </a:rPr>
                                </m:ctrlPr>
                              </m:eqArrPr>
                              <m:e/>
                              <m:e>
                                <m:r>
                                  <a:rPr lang="en-US" altLang="ja-JP" b="0" i="1" smtClean="0">
                                    <a:latin typeface="Cambria Math" panose="02040503050406030204" pitchFamily="18" charset="0"/>
                                  </a:rPr>
                                  <m:t>1</m:t>
                                </m:r>
                                <m:r>
                                  <a:rPr lang="en-US" altLang="ja-JP" b="0" i="1" smtClean="0">
                                    <a:latin typeface="Cambria Math" panose="02040503050406030204" pitchFamily="18" charset="0"/>
                                  </a:rPr>
                                  <m:t>𝑠𝑡</m:t>
                                </m:r>
                                <m:r>
                                  <a:rPr lang="en-US" altLang="ja-JP" b="0" i="1" smtClean="0">
                                    <a:latin typeface="Cambria Math" panose="02040503050406030204" pitchFamily="18" charset="0"/>
                                  </a:rPr>
                                  <m:t> </m:t>
                                </m:r>
                                <m:r>
                                  <a:rPr lang="en-US" altLang="ja-JP" b="0" i="1" smtClean="0">
                                    <a:latin typeface="Cambria Math" panose="02040503050406030204" pitchFamily="18" charset="0"/>
                                  </a:rPr>
                                  <m:t>𝑜𝑟𝑑𝑒𝑟</m:t>
                                </m:r>
                              </m:e>
                            </m:eqArr>
                          </m:lim>
                        </m:limLow>
                        <m:r>
                          <a:rPr lang="ja-JP" altLang="en-US" sz="2000" b="0" i="0">
                            <a:solidFill>
                              <a:schemeClr val="tx1"/>
                            </a:solidFill>
                            <a:latin typeface="Cambria Math" panose="02040503050406030204" pitchFamily="18" charset="0"/>
                          </a:rPr>
                          <m:t>+</m:t>
                        </m:r>
                        <m:limLow>
                          <m:limLowPr>
                            <m:ctrlPr>
                              <a:rPr lang="en" altLang="ja-JP" sz="2000" b="0" i="1" smtClean="0">
                                <a:solidFill>
                                  <a:schemeClr val="tx1"/>
                                </a:solidFill>
                                <a:latin typeface="Cambria Math" panose="02040503050406030204" pitchFamily="18" charset="0"/>
                              </a:rPr>
                            </m:ctrlPr>
                          </m:limLowPr>
                          <m:e>
                            <m:groupChr>
                              <m:groupChrPr>
                                <m:chr m:val="⏟"/>
                                <m:ctrlPr>
                                  <a:rPr lang="en" altLang="ja-JP" sz="2000" b="0" i="1" smtClean="0">
                                    <a:solidFill>
                                      <a:schemeClr val="tx1"/>
                                    </a:solidFill>
                                    <a:latin typeface="Cambria Math" panose="02040503050406030204" pitchFamily="18" charset="0"/>
                                  </a:rPr>
                                </m:ctrlPr>
                              </m:groupChrPr>
                              <m:e>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𝐯</m:t>
                                    </m:r>
                                  </m:e>
                                  <m:sub>
                                    <m:r>
                                      <a:rPr lang="en-US" altLang="ja-JP" sz="2000" i="1">
                                        <a:latin typeface="Cambria Math" panose="02040503050406030204" pitchFamily="18" charset="0"/>
                                      </a:rPr>
                                      <m:t>𝑤</m:t>
                                    </m:r>
                                  </m:sub>
                                </m:sSub>
                                <m:d>
                                  <m:dPr>
                                    <m:ctrlPr>
                                      <a:rPr lang="ja-JP" altLang="en-US" sz="2000" i="1">
                                        <a:solidFill>
                                          <a:schemeClr val="tx1"/>
                                        </a:solidFill>
                                        <a:latin typeface="Cambria Math" panose="02040503050406030204" pitchFamily="18" charset="0"/>
                                      </a:rPr>
                                    </m:ctrlPr>
                                  </m:dPr>
                                  <m:e>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𝐀</m:t>
                                        </m:r>
                                      </m:e>
                                      <m:sub>
                                        <m:r>
                                          <a:rPr lang="en-US" altLang="ja-JP" sz="2000" i="1">
                                            <a:latin typeface="Cambria Math" panose="02040503050406030204" pitchFamily="18" charset="0"/>
                                          </a:rPr>
                                          <m:t>𝑤</m:t>
                                        </m:r>
                                      </m:sub>
                                    </m:sSub>
                                    <m:r>
                                      <a:rPr lang="en-US" altLang="ja-JP" sz="2000" b="0" i="0" smtClean="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𝐡</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𝜇</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𝐰</m:t>
                                        </m:r>
                                      </m:e>
                                      <m:sub>
                                        <m:r>
                                          <a:rPr lang="en-US" altLang="ja-JP" sz="2000" i="1">
                                            <a:latin typeface="Cambria Math" panose="02040503050406030204" pitchFamily="18" charset="0"/>
                                          </a:rPr>
                                          <m:t>𝑤</m:t>
                                        </m:r>
                                      </m:sub>
                                    </m:sSub>
                                  </m:e>
                                </m:d>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𝐟</m:t>
                                    </m:r>
                                  </m:e>
                                  <m:sub>
                                    <m:r>
                                      <a:rPr lang="en-US" altLang="ja-JP" sz="2000" b="0" i="1" smtClean="0">
                                        <a:latin typeface="Cambria Math" panose="02040503050406030204" pitchFamily="18" charset="0"/>
                                      </a:rPr>
                                      <m:t>𝑤</m:t>
                                    </m:r>
                                  </m:sub>
                                </m:sSub>
                              </m:e>
                            </m:groupChr>
                          </m:e>
                          <m:lim>
                            <m:eqArr>
                              <m:eqArrPr>
                                <m:ctrlPr>
                                  <a:rPr lang="en-US" altLang="ja-JP" sz="2000" b="0" i="1">
                                    <a:solidFill>
                                      <a:schemeClr val="tx1"/>
                                    </a:solidFill>
                                    <a:latin typeface="Cambria Math" panose="02040503050406030204" pitchFamily="18" charset="0"/>
                                  </a:rPr>
                                </m:ctrlPr>
                              </m:eqArrPr>
                              <m:e/>
                              <m:e>
                                <m:r>
                                  <a:rPr lang="en-US" altLang="ja-JP" b="0" i="1" smtClean="0">
                                    <a:latin typeface="Cambria Math" panose="02040503050406030204" pitchFamily="18" charset="0"/>
                                  </a:rPr>
                                  <m:t>2</m:t>
                                </m:r>
                                <m:r>
                                  <a:rPr lang="en-US" altLang="ja-JP" b="0" i="1" smtClean="0">
                                    <a:latin typeface="Cambria Math" panose="02040503050406030204" pitchFamily="18" charset="0"/>
                                  </a:rPr>
                                  <m:t>𝑛𝑑</m:t>
                                </m:r>
                                <m:r>
                                  <a:rPr lang="en-US" altLang="ja-JP" b="0" i="1" smtClean="0">
                                    <a:latin typeface="Cambria Math" panose="02040503050406030204" pitchFamily="18" charset="0"/>
                                  </a:rPr>
                                  <m:t> </m:t>
                                </m:r>
                                <m:r>
                                  <a:rPr lang="en-US" altLang="ja-JP" b="0" i="1" smtClean="0">
                                    <a:latin typeface="Cambria Math" panose="02040503050406030204" pitchFamily="18" charset="0"/>
                                  </a:rPr>
                                  <m:t>𝑜𝑟𝑑𝑒𝑟</m:t>
                                </m:r>
                              </m:e>
                            </m:eqArr>
                          </m:lim>
                        </m:limLow>
                        <m:r>
                          <a:rPr lang="ja-JP" altLang="en-US" sz="2000" b="0" i="0">
                            <a:solidFill>
                              <a:schemeClr val="tx1"/>
                            </a:solidFill>
                            <a:latin typeface="Cambria Math" panose="02040503050406030204" pitchFamily="18" charset="0"/>
                          </a:rPr>
                          <m:t>+</m:t>
                        </m:r>
                        <m:limLow>
                          <m:limLowPr>
                            <m:ctrlPr>
                              <a:rPr lang="en" altLang="ja-JP" sz="2000" b="0" i="1" smtClean="0">
                                <a:solidFill>
                                  <a:schemeClr val="tx1"/>
                                </a:solidFill>
                                <a:latin typeface="Cambria Math" panose="02040503050406030204" pitchFamily="18" charset="0"/>
                              </a:rPr>
                            </m:ctrlPr>
                          </m:limLowPr>
                          <m:e>
                            <m:groupChr>
                              <m:groupChrPr>
                                <m:chr m:val="⏟"/>
                                <m:ctrlPr>
                                  <a:rPr lang="en" altLang="ja-JP" sz="2000" b="0" i="1" smtClean="0">
                                    <a:solidFill>
                                      <a:schemeClr val="tx1"/>
                                    </a:solidFill>
                                    <a:latin typeface="Cambria Math" panose="02040503050406030204" pitchFamily="18" charset="0"/>
                                  </a:rPr>
                                </m:ctrlPr>
                              </m:groupChrPr>
                              <m:e>
                                <m:sSup>
                                  <m:sSupPr>
                                    <m:ctrlPr>
                                      <a:rPr lang="ja-JP" altLang="en-US" sz="2000" i="1">
                                        <a:solidFill>
                                          <a:schemeClr val="tx1"/>
                                        </a:solidFill>
                                        <a:latin typeface="Cambria Math" panose="02040503050406030204" pitchFamily="18" charset="0"/>
                                      </a:rPr>
                                    </m:ctrlPr>
                                  </m:sSupPr>
                                  <m:e>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i="1">
                                            <a:latin typeface="Cambria Math" panose="02040503050406030204" pitchFamily="18" charset="0"/>
                                          </a:rPr>
                                          <m:t>𝑤</m:t>
                                        </m:r>
                                      </m:sub>
                                    </m:sSub>
                                    <m:d>
                                      <m:dPr>
                                        <m:ctrlPr>
                                          <a:rPr lang="ja-JP" altLang="en-US" sz="2000" i="1">
                                            <a:solidFill>
                                              <a:schemeClr val="tx1"/>
                                            </a:solidFill>
                                            <a:latin typeface="Cambria Math" panose="02040503050406030204" pitchFamily="18" charset="0"/>
                                          </a:rPr>
                                        </m:ctrlPr>
                                      </m:dPr>
                                      <m:e>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𝐀</m:t>
                                            </m:r>
                                          </m:e>
                                          <m:sub>
                                            <m:r>
                                              <a:rPr lang="en-US" altLang="ja-JP" sz="2000" i="1">
                                                <a:latin typeface="Cambria Math" panose="02040503050406030204" pitchFamily="18" charset="0"/>
                                              </a:rPr>
                                              <m:t>𝑤</m:t>
                                            </m:r>
                                          </m:sub>
                                        </m:sSub>
                                        <m:r>
                                          <a:rPr lang="en-US" altLang="ja-JP" sz="2000">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𝐡</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𝜇</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𝐰</m:t>
                                            </m:r>
                                          </m:e>
                                          <m:sub>
                                            <m:r>
                                              <a:rPr lang="en-US" altLang="ja-JP" sz="2000" i="1">
                                                <a:latin typeface="Cambria Math" panose="02040503050406030204" pitchFamily="18" charset="0"/>
                                              </a:rPr>
                                              <m:t>𝑤</m:t>
                                            </m:r>
                                          </m:sub>
                                        </m:sSub>
                                      </m:e>
                                    </m:d>
                                  </m:e>
                                  <m:sup>
                                    <m:r>
                                      <a:rPr lang="ja-JP" altLang="en-US" sz="2000">
                                        <a:solidFill>
                                          <a:schemeClr val="tx1"/>
                                        </a:solidFill>
                                        <a:latin typeface="Cambria Math" panose="02040503050406030204" pitchFamily="18" charset="0"/>
                                      </a:rPr>
                                      <m:t>2</m:t>
                                    </m:r>
                                  </m:sup>
                                </m:sSup>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𝐟</m:t>
                                    </m:r>
                                  </m:e>
                                  <m:sub>
                                    <m:r>
                                      <a:rPr lang="en-US" altLang="ja-JP" sz="2000" i="1">
                                        <a:latin typeface="Cambria Math" panose="02040503050406030204" pitchFamily="18" charset="0"/>
                                      </a:rPr>
                                      <m:t>𝑤</m:t>
                                    </m:r>
                                  </m:sub>
                                </m:sSub>
                              </m:e>
                            </m:groupChr>
                          </m:e>
                          <m:lim>
                            <m:eqArr>
                              <m:eqArrPr>
                                <m:ctrlPr>
                                  <a:rPr lang="en-US" altLang="ja-JP" sz="2000" b="0" i="1">
                                    <a:solidFill>
                                      <a:schemeClr val="tx1"/>
                                    </a:solidFill>
                                    <a:latin typeface="Cambria Math" panose="02040503050406030204" pitchFamily="18" charset="0"/>
                                  </a:rPr>
                                </m:ctrlPr>
                              </m:eqArrPr>
                              <m:e/>
                              <m:e>
                                <m:r>
                                  <a:rPr lang="en-US" altLang="ja-JP" b="0" i="1" smtClean="0">
                                    <a:latin typeface="Cambria Math" panose="02040503050406030204" pitchFamily="18" charset="0"/>
                                  </a:rPr>
                                  <m:t>3</m:t>
                                </m:r>
                                <m:r>
                                  <a:rPr lang="en-US" altLang="ja-JP" b="0" i="1" smtClean="0">
                                    <a:latin typeface="Cambria Math" panose="02040503050406030204" pitchFamily="18" charset="0"/>
                                  </a:rPr>
                                  <m:t>𝑟𝑑</m:t>
                                </m:r>
                                <m:r>
                                  <a:rPr lang="en-US" altLang="ja-JP" b="0" i="1" smtClean="0">
                                    <a:latin typeface="Cambria Math" panose="02040503050406030204" pitchFamily="18" charset="0"/>
                                  </a:rPr>
                                  <m:t> </m:t>
                                </m:r>
                                <m:r>
                                  <a:rPr lang="en-US" altLang="ja-JP" b="0" i="1" smtClean="0">
                                    <a:latin typeface="Cambria Math" panose="02040503050406030204" pitchFamily="18" charset="0"/>
                                  </a:rPr>
                                  <m:t>𝑜𝑟𝑑𝑒𝑟</m:t>
                                </m:r>
                              </m:e>
                            </m:eqArr>
                          </m:lim>
                        </m:limLow>
                        <m:r>
                          <a:rPr lang="ja-JP" altLang="en-US" sz="2000" b="0" i="0">
                            <a:solidFill>
                              <a:schemeClr val="tx1"/>
                            </a:solidFill>
                            <a:latin typeface="Cambria Math" panose="02040503050406030204" pitchFamily="18" charset="0"/>
                          </a:rPr>
                          <m:t>+⋯</m:t>
                        </m:r>
                      </m:oMath>
                    </m:oMathPara>
                  </a14:m>
                  <a:endParaRPr lang="ja-JP" altLang="en-US" sz="2000">
                    <a:solidFill>
                      <a:schemeClr val="tx1"/>
                    </a:solidFill>
                  </a:endParaRPr>
                </a:p>
              </p:txBody>
            </p:sp>
          </mc:Choice>
          <mc:Fallback>
            <p:sp>
              <p:nvSpPr>
                <p:cNvPr id="89" name="テキスト ボックス 88">
                  <a:extLst>
                    <a:ext uri="{FF2B5EF4-FFF2-40B4-BE49-F238E27FC236}">
                      <a16:creationId xmlns:a16="http://schemas.microsoft.com/office/drawing/2014/main" id="{BA72B11D-5C88-44E5-E6C6-599D6FC554C5}"/>
                    </a:ext>
                  </a:extLst>
                </p:cNvPr>
                <p:cNvSpPr txBox="1">
                  <a:spLocks noRot="1" noChangeAspect="1" noMove="1" noResize="1" noEditPoints="1" noAdjustHandles="1" noChangeArrowheads="1" noChangeShapeType="1" noTextEdit="1"/>
                </p:cNvSpPr>
                <p:nvPr/>
              </p:nvSpPr>
              <p:spPr>
                <a:xfrm>
                  <a:off x="472783" y="2866616"/>
                  <a:ext cx="7320658" cy="845937"/>
                </a:xfrm>
                <a:prstGeom prst="rect">
                  <a:avLst/>
                </a:prstGeom>
                <a:blipFill>
                  <a:blip r:embed="rId3"/>
                  <a:stretch>
                    <a:fillRect b="-597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95" name="テキスト ボックス 94">
                  <a:extLst>
                    <a:ext uri="{FF2B5EF4-FFF2-40B4-BE49-F238E27FC236}">
                      <a16:creationId xmlns:a16="http://schemas.microsoft.com/office/drawing/2014/main" id="{1DA585BF-6B8C-CBA6-C5F0-D6B0AC954DE2}"/>
                    </a:ext>
                  </a:extLst>
                </p:cNvPr>
                <p:cNvSpPr txBox="1"/>
                <p:nvPr/>
              </p:nvSpPr>
              <p:spPr>
                <a:xfrm>
                  <a:off x="463638" y="2101013"/>
                  <a:ext cx="6531563" cy="553998"/>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sSub>
                          <m:sSubPr>
                            <m:ctrlPr>
                              <a:rPr lang="ja-JP" altLang="en-US" sz="2000" i="1" smtClean="0">
                                <a:latin typeface="Cambria Math" panose="02040503050406030204" pitchFamily="18" charset="0"/>
                              </a:rPr>
                            </m:ctrlPr>
                          </m:sSubPr>
                          <m:e>
                            <m:r>
                              <a:rPr lang="en-US" altLang="ja-JP" sz="2000" b="0" i="1" smtClean="0">
                                <a:latin typeface="Cambria Math" panose="02040503050406030204" pitchFamily="18" charset="0"/>
                              </a:rPr>
                              <m:t>𝑉</m:t>
                            </m:r>
                          </m:e>
                          <m:sub>
                            <m:r>
                              <a:rPr lang="en-US" altLang="ja-JP" sz="2000" b="0" i="1">
                                <a:latin typeface="Cambria Math" panose="02040503050406030204" pitchFamily="18" charset="0"/>
                              </a:rPr>
                              <m:t>𝑤</m:t>
                            </m:r>
                          </m:sub>
                        </m:sSub>
                        <m:r>
                          <a:rPr lang="en-US" altLang="ja-JP" sz="2000" b="1" i="1" smtClean="0">
                            <a:latin typeface="Cambria Math" panose="02040503050406030204" pitchFamily="18" charset="0"/>
                          </a:rPr>
                          <m:t>=</m:t>
                        </m:r>
                        <m:sSub>
                          <m:sSubPr>
                            <m:ctrlPr>
                              <a:rPr lang="ja-JP" altLang="en-US" sz="2000" b="1" i="1" smtClean="0">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i="1">
                                <a:latin typeface="Cambria Math" panose="02040503050406030204" pitchFamily="18" charset="0"/>
                              </a:rPr>
                              <m:t>𝑤</m:t>
                            </m:r>
                          </m:sub>
                        </m:sSub>
                        <m:sSub>
                          <m:sSubPr>
                            <m:ctrlPr>
                              <a:rPr lang="ja-JP" altLang="en-US" sz="2000" b="1" i="1" smtClean="0">
                                <a:latin typeface="Cambria Math" panose="02040503050406030204" pitchFamily="18" charset="0"/>
                              </a:rPr>
                            </m:ctrlPr>
                          </m:sSubPr>
                          <m:e>
                            <m:r>
                              <a:rPr lang="en-US" altLang="ja-JP" sz="2000" b="1" i="0" smtClean="0">
                                <a:latin typeface="Cambria Math" panose="02040503050406030204" pitchFamily="18" charset="0"/>
                              </a:rPr>
                              <m:t>𝐋</m:t>
                            </m:r>
                          </m:e>
                          <m:sub>
                            <m:r>
                              <a:rPr lang="en-US" altLang="ja-JP" sz="2000" i="1">
                                <a:latin typeface="Cambria Math" panose="02040503050406030204" pitchFamily="18" charset="0"/>
                              </a:rPr>
                              <m:t>𝑤</m:t>
                            </m:r>
                          </m:sub>
                        </m:sSub>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𝐟</m:t>
                            </m:r>
                          </m:e>
                          <m:sub>
                            <m:r>
                              <a:rPr lang="en-US" altLang="ja-JP" sz="2000" i="1">
                                <a:latin typeface="Cambria Math" panose="02040503050406030204" pitchFamily="18" charset="0"/>
                              </a:rPr>
                              <m:t>𝑤</m:t>
                            </m:r>
                          </m:sub>
                        </m:sSub>
                        <m:r>
                          <a:rPr lang="ja-JP" altLang="en-US" sz="2000" b="0" i="0">
                            <a:solidFill>
                              <a:schemeClr val="tx1"/>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i="1">
                                <a:latin typeface="Cambria Math" panose="02040503050406030204" pitchFamily="18" charset="0"/>
                              </a:rPr>
                              <m:t>𝑤</m:t>
                            </m:r>
                          </m:sub>
                        </m:sSub>
                        <m:sSup>
                          <m:sSupPr>
                            <m:ctrlPr>
                              <a:rPr lang="ja-JP" altLang="en-US" sz="2000" b="0" i="1" smtClean="0">
                                <a:solidFill>
                                  <a:schemeClr val="tx1"/>
                                </a:solidFill>
                                <a:latin typeface="Cambria Math" panose="02040503050406030204" pitchFamily="18" charset="0"/>
                              </a:rPr>
                            </m:ctrlPr>
                          </m:sSupPr>
                          <m:e>
                            <m:d>
                              <m:dPr>
                                <m:ctrlPr>
                                  <a:rPr lang="ja-JP" altLang="en-US" sz="2000" b="0" i="1" smtClean="0">
                                    <a:solidFill>
                                      <a:schemeClr val="tx1"/>
                                    </a:solidFill>
                                    <a:latin typeface="Cambria Math" panose="02040503050406030204" pitchFamily="18" charset="0"/>
                                  </a:rPr>
                                </m:ctrlPr>
                              </m:dPr>
                              <m:e>
                                <m:r>
                                  <a:rPr lang="ja-JP" altLang="en-US" sz="2000" b="1" i="0">
                                    <a:solidFill>
                                      <a:schemeClr val="tx1"/>
                                    </a:solidFill>
                                    <a:latin typeface="Cambria Math" panose="02040503050406030204" pitchFamily="18" charset="0"/>
                                  </a:rPr>
                                  <m:t>𝐈</m:t>
                                </m:r>
                                <m:r>
                                  <a:rPr lang="ja-JP" altLang="en-US" sz="2000" b="0" i="0">
                                    <a:solidFill>
                                      <a:schemeClr val="tx1"/>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𝐀</m:t>
                                    </m:r>
                                  </m:e>
                                  <m:sub>
                                    <m:r>
                                      <a:rPr lang="en-US" altLang="ja-JP" sz="2000" i="1">
                                        <a:latin typeface="Cambria Math" panose="02040503050406030204" pitchFamily="18" charset="0"/>
                                      </a:rPr>
                                      <m:t>𝑤</m:t>
                                    </m:r>
                                  </m:sub>
                                </m:sSub>
                                <m:r>
                                  <a:rPr lang="ja-JP" altLang="en-US" sz="2000" b="0" i="0">
                                    <a:solidFill>
                                      <a:schemeClr val="tx1"/>
                                    </a:solidFill>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𝐡</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𝜇</m:t>
                                    </m:r>
                                  </m:e>
                                  <m:sub>
                                    <m:r>
                                      <a:rPr lang="en-US" altLang="ja-JP" sz="2000" i="1">
                                        <a:latin typeface="Cambria Math" panose="02040503050406030204" pitchFamily="18" charset="0"/>
                                      </a:rPr>
                                      <m:t>𝑤</m:t>
                                    </m:r>
                                  </m:sub>
                                </m:sSub>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𝐰</m:t>
                                    </m:r>
                                  </m:e>
                                  <m:sub>
                                    <m:r>
                                      <a:rPr lang="en-US" altLang="ja-JP" sz="2000" i="1">
                                        <a:latin typeface="Cambria Math" panose="02040503050406030204" pitchFamily="18" charset="0"/>
                                      </a:rPr>
                                      <m:t>𝑤</m:t>
                                    </m:r>
                                  </m:sub>
                                </m:sSub>
                              </m:e>
                            </m:d>
                          </m:e>
                          <m:sup>
                            <m:r>
                              <a:rPr lang="ja-JP" altLang="en-US" sz="2000" b="0" i="0">
                                <a:solidFill>
                                  <a:schemeClr val="tx1"/>
                                </a:solidFill>
                                <a:latin typeface="Cambria Math" panose="02040503050406030204" pitchFamily="18" charset="0"/>
                              </a:rPr>
                              <m:t>−1</m:t>
                            </m:r>
                          </m:sup>
                        </m:sSup>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𝐟</m:t>
                            </m:r>
                          </m:e>
                          <m:sub>
                            <m:r>
                              <a:rPr lang="en-US" altLang="ja-JP" sz="2000" i="1">
                                <a:latin typeface="Cambria Math" panose="02040503050406030204" pitchFamily="18" charset="0"/>
                              </a:rPr>
                              <m:t>𝑤</m:t>
                            </m:r>
                          </m:sub>
                        </m:sSub>
                      </m:oMath>
                    </m:oMathPara>
                  </a14:m>
                  <a:endParaRPr lang="ja-JP" altLang="en-US" sz="2000">
                    <a:solidFill>
                      <a:schemeClr val="tx1"/>
                    </a:solidFill>
                  </a:endParaRPr>
                </a:p>
              </p:txBody>
            </p:sp>
          </mc:Choice>
          <mc:Fallback>
            <p:sp>
              <p:nvSpPr>
                <p:cNvPr id="95" name="テキスト ボックス 94">
                  <a:extLst>
                    <a:ext uri="{FF2B5EF4-FFF2-40B4-BE49-F238E27FC236}">
                      <a16:creationId xmlns:a16="http://schemas.microsoft.com/office/drawing/2014/main" id="{1DA585BF-6B8C-CBA6-C5F0-D6B0AC954DE2}"/>
                    </a:ext>
                  </a:extLst>
                </p:cNvPr>
                <p:cNvSpPr txBox="1">
                  <a:spLocks noRot="1" noChangeAspect="1" noMove="1" noResize="1" noEditPoints="1" noAdjustHandles="1" noChangeArrowheads="1" noChangeShapeType="1" noTextEdit="1"/>
                </p:cNvSpPr>
                <p:nvPr/>
              </p:nvSpPr>
              <p:spPr>
                <a:xfrm>
                  <a:off x="463638" y="2101013"/>
                  <a:ext cx="6531563" cy="553998"/>
                </a:xfrm>
                <a:prstGeom prst="rect">
                  <a:avLst/>
                </a:prstGeom>
                <a:blipFill>
                  <a:blip r:embed="rId4"/>
                  <a:stretch>
                    <a:fillRect/>
                  </a:stretch>
                </a:blipFill>
              </p:spPr>
              <p:txBody>
                <a:bodyPr/>
                <a:lstStyle/>
                <a:p>
                  <a:r>
                    <a:rPr lang="ja-JP" altLang="en-US">
                      <a:noFill/>
                    </a:rPr>
                    <a:t> </a:t>
                  </a:r>
                </a:p>
              </p:txBody>
            </p:sp>
          </mc:Fallback>
        </mc:AlternateContent>
      </p:grpSp>
      <p:grpSp>
        <p:nvGrpSpPr>
          <p:cNvPr id="2" name="グループ化 1">
            <a:extLst>
              <a:ext uri="{FF2B5EF4-FFF2-40B4-BE49-F238E27FC236}">
                <a16:creationId xmlns:a16="http://schemas.microsoft.com/office/drawing/2014/main" id="{D9A9ED7F-5520-9E48-0BDE-B662B3AEBCD6}"/>
              </a:ext>
            </a:extLst>
          </p:cNvPr>
          <p:cNvGrpSpPr/>
          <p:nvPr/>
        </p:nvGrpSpPr>
        <p:grpSpPr>
          <a:xfrm>
            <a:off x="8136365" y="2394174"/>
            <a:ext cx="3288308" cy="1660911"/>
            <a:chOff x="796122" y="4728693"/>
            <a:chExt cx="3288308" cy="1660911"/>
          </a:xfrm>
        </p:grpSpPr>
        <p:sp>
          <p:nvSpPr>
            <p:cNvPr id="27" name="正方形/長方形 26">
              <a:extLst>
                <a:ext uri="{FF2B5EF4-FFF2-40B4-BE49-F238E27FC236}">
                  <a16:creationId xmlns:a16="http://schemas.microsoft.com/office/drawing/2014/main" id="{F79C45C2-590B-02AC-921D-B929EE6C64E7}"/>
                </a:ext>
              </a:extLst>
            </p:cNvPr>
            <p:cNvSpPr/>
            <p:nvPr/>
          </p:nvSpPr>
          <p:spPr bwMode="auto">
            <a:xfrm>
              <a:off x="2457652" y="5868936"/>
              <a:ext cx="647711" cy="1676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8" name="正方形/長方形 27">
              <a:extLst>
                <a:ext uri="{FF2B5EF4-FFF2-40B4-BE49-F238E27FC236}">
                  <a16:creationId xmlns:a16="http://schemas.microsoft.com/office/drawing/2014/main" id="{488C16A3-4D8B-3825-5304-4CDE26E694AC}"/>
                </a:ext>
              </a:extLst>
            </p:cNvPr>
            <p:cNvSpPr/>
            <p:nvPr/>
          </p:nvSpPr>
          <p:spPr bwMode="auto">
            <a:xfrm rot="2168212">
              <a:off x="2535270" y="5560925"/>
              <a:ext cx="895336" cy="2016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 name="正方形/長方形 29">
              <a:extLst>
                <a:ext uri="{FF2B5EF4-FFF2-40B4-BE49-F238E27FC236}">
                  <a16:creationId xmlns:a16="http://schemas.microsoft.com/office/drawing/2014/main" id="{FD6A962F-8155-2522-B089-D9240DFA57D9}"/>
                </a:ext>
              </a:extLst>
            </p:cNvPr>
            <p:cNvSpPr/>
            <p:nvPr/>
          </p:nvSpPr>
          <p:spPr bwMode="auto">
            <a:xfrm>
              <a:off x="1127695" y="4884978"/>
              <a:ext cx="1235716" cy="2408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 name="正方形/長方形 30">
              <a:extLst>
                <a:ext uri="{FF2B5EF4-FFF2-40B4-BE49-F238E27FC236}">
                  <a16:creationId xmlns:a16="http://schemas.microsoft.com/office/drawing/2014/main" id="{1A689C94-D7DD-FD44-F30B-AEB0D572C479}"/>
                </a:ext>
              </a:extLst>
            </p:cNvPr>
            <p:cNvSpPr/>
            <p:nvPr/>
          </p:nvSpPr>
          <p:spPr bwMode="auto">
            <a:xfrm rot="2251992">
              <a:off x="1198542" y="5475829"/>
              <a:ext cx="971404" cy="9184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 name="正方形/長方形 31">
              <a:extLst>
                <a:ext uri="{FF2B5EF4-FFF2-40B4-BE49-F238E27FC236}">
                  <a16:creationId xmlns:a16="http://schemas.microsoft.com/office/drawing/2014/main" id="{4DC4A6B1-E21A-39F7-12A3-E448692B3B01}"/>
                </a:ext>
              </a:extLst>
            </p:cNvPr>
            <p:cNvSpPr/>
            <p:nvPr/>
          </p:nvSpPr>
          <p:spPr bwMode="auto">
            <a:xfrm>
              <a:off x="2552247" y="4943514"/>
              <a:ext cx="800798" cy="18090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0" name="右矢印 89">
              <a:extLst>
                <a:ext uri="{FF2B5EF4-FFF2-40B4-BE49-F238E27FC236}">
                  <a16:creationId xmlns:a16="http://schemas.microsoft.com/office/drawing/2014/main" id="{FB80F351-F387-133B-0260-9B01DF06A15A}"/>
                </a:ext>
              </a:extLst>
            </p:cNvPr>
            <p:cNvSpPr/>
            <p:nvPr/>
          </p:nvSpPr>
          <p:spPr bwMode="auto">
            <a:xfrm flipV="1">
              <a:off x="3036828" y="4848053"/>
              <a:ext cx="1047602"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6" name="右矢印 75">
              <a:extLst>
                <a:ext uri="{FF2B5EF4-FFF2-40B4-BE49-F238E27FC236}">
                  <a16:creationId xmlns:a16="http://schemas.microsoft.com/office/drawing/2014/main" id="{586E1316-9358-C01C-E2F5-2561CA8EC890}"/>
                </a:ext>
              </a:extLst>
            </p:cNvPr>
            <p:cNvSpPr/>
            <p:nvPr/>
          </p:nvSpPr>
          <p:spPr bwMode="auto">
            <a:xfrm flipV="1">
              <a:off x="3036828" y="5780551"/>
              <a:ext cx="1047602"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33" name="グループ化 32">
              <a:extLst>
                <a:ext uri="{FF2B5EF4-FFF2-40B4-BE49-F238E27FC236}">
                  <a16:creationId xmlns:a16="http://schemas.microsoft.com/office/drawing/2014/main" id="{89C28EF7-B25F-7867-1BDD-F975AF1752C9}"/>
                </a:ext>
              </a:extLst>
            </p:cNvPr>
            <p:cNvGrpSpPr/>
            <p:nvPr/>
          </p:nvGrpSpPr>
          <p:grpSpPr>
            <a:xfrm>
              <a:off x="796122" y="4728693"/>
              <a:ext cx="3046000" cy="1660911"/>
              <a:chOff x="4418934" y="10934098"/>
              <a:chExt cx="5018749" cy="2736604"/>
            </a:xfrm>
          </p:grpSpPr>
          <p:grpSp>
            <p:nvGrpSpPr>
              <p:cNvPr id="34" name="グループ化 33">
                <a:extLst>
                  <a:ext uri="{FF2B5EF4-FFF2-40B4-BE49-F238E27FC236}">
                    <a16:creationId xmlns:a16="http://schemas.microsoft.com/office/drawing/2014/main" id="{35371221-6079-16EB-C433-39BD67E2488D}"/>
                  </a:ext>
                </a:extLst>
              </p:cNvPr>
              <p:cNvGrpSpPr/>
              <p:nvPr/>
            </p:nvGrpSpPr>
            <p:grpSpPr>
              <a:xfrm>
                <a:off x="4418934" y="10934098"/>
                <a:ext cx="5018749" cy="2736604"/>
                <a:chOff x="8567068" y="2798737"/>
                <a:chExt cx="2687937" cy="1465668"/>
              </a:xfrm>
            </p:grpSpPr>
            <p:grpSp>
              <p:nvGrpSpPr>
                <p:cNvPr id="36" name="グループ化 35">
                  <a:extLst>
                    <a:ext uri="{FF2B5EF4-FFF2-40B4-BE49-F238E27FC236}">
                      <a16:creationId xmlns:a16="http://schemas.microsoft.com/office/drawing/2014/main" id="{7F82BE68-AACF-2474-DCD8-CC20FA7E0971}"/>
                    </a:ext>
                  </a:extLst>
                </p:cNvPr>
                <p:cNvGrpSpPr/>
                <p:nvPr/>
              </p:nvGrpSpPr>
              <p:grpSpPr>
                <a:xfrm>
                  <a:off x="8567068" y="2798737"/>
                  <a:ext cx="2687937" cy="1465668"/>
                  <a:chOff x="5861672" y="7108186"/>
                  <a:chExt cx="2687937" cy="1465668"/>
                </a:xfrm>
              </p:grpSpPr>
              <p:grpSp>
                <p:nvGrpSpPr>
                  <p:cNvPr id="38" name="グループ化 37">
                    <a:extLst>
                      <a:ext uri="{FF2B5EF4-FFF2-40B4-BE49-F238E27FC236}">
                        <a16:creationId xmlns:a16="http://schemas.microsoft.com/office/drawing/2014/main" id="{5B92947A-0627-B3CE-C302-A2FF22BFFC21}"/>
                      </a:ext>
                    </a:extLst>
                  </p:cNvPr>
                  <p:cNvGrpSpPr/>
                  <p:nvPr/>
                </p:nvGrpSpPr>
                <p:grpSpPr>
                  <a:xfrm>
                    <a:off x="5861672" y="7108186"/>
                    <a:ext cx="2687937" cy="1465668"/>
                    <a:chOff x="5861672" y="7108186"/>
                    <a:chExt cx="2687937" cy="1465668"/>
                  </a:xfrm>
                </p:grpSpPr>
                <p:sp>
                  <p:nvSpPr>
                    <p:cNvPr id="42" name="角丸四角形 41">
                      <a:extLst>
                        <a:ext uri="{FF2B5EF4-FFF2-40B4-BE49-F238E27FC236}">
                          <a16:creationId xmlns:a16="http://schemas.microsoft.com/office/drawing/2014/main" id="{ABEE3F51-E39E-B87F-1CBE-5ACADE4A32C1}"/>
                        </a:ext>
                      </a:extLst>
                    </p:cNvPr>
                    <p:cNvSpPr/>
                    <p:nvPr/>
                  </p:nvSpPr>
                  <p:spPr bwMode="auto">
                    <a:xfrm>
                      <a:off x="5861672"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3" name="角丸四角形 42">
                      <a:extLst>
                        <a:ext uri="{FF2B5EF4-FFF2-40B4-BE49-F238E27FC236}">
                          <a16:creationId xmlns:a16="http://schemas.microsoft.com/office/drawing/2014/main" id="{F4A7E33C-7B93-3805-933B-A261BF747A19}"/>
                        </a:ext>
                      </a:extLst>
                    </p:cNvPr>
                    <p:cNvSpPr/>
                    <p:nvPr/>
                  </p:nvSpPr>
                  <p:spPr bwMode="auto">
                    <a:xfrm>
                      <a:off x="6895837" y="7885900"/>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4" name="角丸四角形 43">
                      <a:extLst>
                        <a:ext uri="{FF2B5EF4-FFF2-40B4-BE49-F238E27FC236}">
                          <a16:creationId xmlns:a16="http://schemas.microsoft.com/office/drawing/2014/main" id="{4F211665-DF9A-6582-2308-89B0FECB22AE}"/>
                        </a:ext>
                      </a:extLst>
                    </p:cNvPr>
                    <p:cNvSpPr/>
                    <p:nvPr/>
                  </p:nvSpPr>
                  <p:spPr bwMode="auto">
                    <a:xfrm>
                      <a:off x="6895837"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5" name="角丸四角形 44">
                      <a:extLst>
                        <a:ext uri="{FF2B5EF4-FFF2-40B4-BE49-F238E27FC236}">
                          <a16:creationId xmlns:a16="http://schemas.microsoft.com/office/drawing/2014/main" id="{E8000686-3BF6-09E2-51C3-8A9781EC8257}"/>
                        </a:ext>
                      </a:extLst>
                    </p:cNvPr>
                    <p:cNvSpPr/>
                    <p:nvPr/>
                  </p:nvSpPr>
                  <p:spPr bwMode="auto">
                    <a:xfrm>
                      <a:off x="7861655" y="7885900"/>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6" name="角丸四角形 45">
                      <a:extLst>
                        <a:ext uri="{FF2B5EF4-FFF2-40B4-BE49-F238E27FC236}">
                          <a16:creationId xmlns:a16="http://schemas.microsoft.com/office/drawing/2014/main" id="{2EE46341-03B7-BEA6-EFE4-E59DCC549353}"/>
                        </a:ext>
                      </a:extLst>
                    </p:cNvPr>
                    <p:cNvSpPr/>
                    <p:nvPr/>
                  </p:nvSpPr>
                  <p:spPr bwMode="auto">
                    <a:xfrm>
                      <a:off x="7846673"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39" name="グラフィックス 38" descr="寿司 単色塗りつぶし">
                    <a:extLst>
                      <a:ext uri="{FF2B5EF4-FFF2-40B4-BE49-F238E27FC236}">
                        <a16:creationId xmlns:a16="http://schemas.microsoft.com/office/drawing/2014/main" id="{3324478C-94F8-C7EE-C0FB-6205184696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513" y="7194014"/>
                    <a:ext cx="603832" cy="603833"/>
                  </a:xfrm>
                  <a:prstGeom prst="rect">
                    <a:avLst/>
                  </a:prstGeom>
                </p:spPr>
              </p:pic>
              <p:pic>
                <p:nvPicPr>
                  <p:cNvPr id="40" name="グラフィックス 39" descr="電球 単色塗りつぶし">
                    <a:extLst>
                      <a:ext uri="{FF2B5EF4-FFF2-40B4-BE49-F238E27FC236}">
                        <a16:creationId xmlns:a16="http://schemas.microsoft.com/office/drawing/2014/main" id="{F9B1D47E-AE85-DD19-5E33-30DF985CE03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9760" y="8008951"/>
                    <a:ext cx="481852" cy="481853"/>
                  </a:xfrm>
                  <a:prstGeom prst="rect">
                    <a:avLst/>
                  </a:prstGeom>
                </p:spPr>
              </p:pic>
              <p:pic>
                <p:nvPicPr>
                  <p:cNvPr id="41" name="グラフィックス 40" descr="トラック 単色塗りつぶし">
                    <a:extLst>
                      <a:ext uri="{FF2B5EF4-FFF2-40B4-BE49-F238E27FC236}">
                        <a16:creationId xmlns:a16="http://schemas.microsoft.com/office/drawing/2014/main" id="{E6519179-CD5D-16DA-17F1-1E78E13C23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4942" y="7192176"/>
                    <a:ext cx="573488" cy="573488"/>
                  </a:xfrm>
                  <a:prstGeom prst="rect">
                    <a:avLst/>
                  </a:prstGeom>
                </p:spPr>
              </p:pic>
            </p:grpSp>
            <p:pic>
              <p:nvPicPr>
                <p:cNvPr id="37" name="グラフィックス 36" descr="燃料 単色塗りつぶし">
                  <a:extLst>
                    <a:ext uri="{FF2B5EF4-FFF2-40B4-BE49-F238E27FC236}">
                      <a16:creationId xmlns:a16="http://schemas.microsoft.com/office/drawing/2014/main" id="{3B5AB672-8D08-0C41-A00C-6C2FEDFE74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54139" y="3626623"/>
                  <a:ext cx="587609" cy="587609"/>
                </a:xfrm>
                <a:prstGeom prst="rect">
                  <a:avLst/>
                </a:prstGeom>
              </p:spPr>
            </p:pic>
          </p:grpSp>
          <p:pic>
            <p:nvPicPr>
              <p:cNvPr id="35" name="グラフィックス 34" descr="魚 単色塗りつぶし">
                <a:extLst>
                  <a:ext uri="{FF2B5EF4-FFF2-40B4-BE49-F238E27FC236}">
                    <a16:creationId xmlns:a16="http://schemas.microsoft.com/office/drawing/2014/main" id="{C8257696-7291-4CFE-4D96-5455B6B1099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28027" y="11083208"/>
                <a:ext cx="1098036" cy="1098036"/>
              </a:xfrm>
              <a:prstGeom prst="rect">
                <a:avLst/>
              </a:prstGeom>
            </p:spPr>
          </p:pic>
        </p:grpSp>
      </p:grpSp>
      <p:grpSp>
        <p:nvGrpSpPr>
          <p:cNvPr id="3" name="グループ化 2">
            <a:extLst>
              <a:ext uri="{FF2B5EF4-FFF2-40B4-BE49-F238E27FC236}">
                <a16:creationId xmlns:a16="http://schemas.microsoft.com/office/drawing/2014/main" id="{53AF5409-57C2-8E37-5340-4527A02DB2EE}"/>
              </a:ext>
            </a:extLst>
          </p:cNvPr>
          <p:cNvGrpSpPr/>
          <p:nvPr/>
        </p:nvGrpSpPr>
        <p:grpSpPr>
          <a:xfrm>
            <a:off x="8171199" y="4930095"/>
            <a:ext cx="3412018" cy="1660911"/>
            <a:chOff x="1410236" y="10228480"/>
            <a:chExt cx="3412018" cy="1660911"/>
          </a:xfrm>
        </p:grpSpPr>
        <p:sp>
          <p:nvSpPr>
            <p:cNvPr id="49" name="正方形/長方形 48">
              <a:extLst>
                <a:ext uri="{FF2B5EF4-FFF2-40B4-BE49-F238E27FC236}">
                  <a16:creationId xmlns:a16="http://schemas.microsoft.com/office/drawing/2014/main" id="{6E1D8EC4-3B66-B91A-07E9-3448A603C810}"/>
                </a:ext>
              </a:extLst>
            </p:cNvPr>
            <p:cNvSpPr/>
            <p:nvPr/>
          </p:nvSpPr>
          <p:spPr bwMode="auto">
            <a:xfrm>
              <a:off x="3158303" y="11380078"/>
              <a:ext cx="647711" cy="24475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0" name="正方形/長方形 49">
              <a:extLst>
                <a:ext uri="{FF2B5EF4-FFF2-40B4-BE49-F238E27FC236}">
                  <a16:creationId xmlns:a16="http://schemas.microsoft.com/office/drawing/2014/main" id="{48EAF500-D52D-A0B3-0558-F59B684F0382}"/>
                </a:ext>
              </a:extLst>
            </p:cNvPr>
            <p:cNvSpPr/>
            <p:nvPr/>
          </p:nvSpPr>
          <p:spPr bwMode="auto">
            <a:xfrm rot="2168212">
              <a:off x="2971068" y="10848662"/>
              <a:ext cx="895336" cy="24648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1" name="正方形/長方形 50">
              <a:extLst>
                <a:ext uri="{FF2B5EF4-FFF2-40B4-BE49-F238E27FC236}">
                  <a16:creationId xmlns:a16="http://schemas.microsoft.com/office/drawing/2014/main" id="{B34BBD93-31D3-3F2E-FAFF-ED0143963DC1}"/>
                </a:ext>
              </a:extLst>
            </p:cNvPr>
            <p:cNvSpPr/>
            <p:nvPr/>
          </p:nvSpPr>
          <p:spPr bwMode="auto">
            <a:xfrm>
              <a:off x="1828346" y="10396120"/>
              <a:ext cx="1235716" cy="4296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2" name="正方形/長方形 51">
              <a:extLst>
                <a:ext uri="{FF2B5EF4-FFF2-40B4-BE49-F238E27FC236}">
                  <a16:creationId xmlns:a16="http://schemas.microsoft.com/office/drawing/2014/main" id="{9163848D-0FE6-F84B-295A-0249759A38F1}"/>
                </a:ext>
              </a:extLst>
            </p:cNvPr>
            <p:cNvSpPr/>
            <p:nvPr/>
          </p:nvSpPr>
          <p:spPr bwMode="auto">
            <a:xfrm rot="2251992">
              <a:off x="1827120" y="10914581"/>
              <a:ext cx="971404" cy="19983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3" name="正方形/長方形 52">
              <a:extLst>
                <a:ext uri="{FF2B5EF4-FFF2-40B4-BE49-F238E27FC236}">
                  <a16:creationId xmlns:a16="http://schemas.microsoft.com/office/drawing/2014/main" id="{50DFA6CC-B7A3-CFA4-F8E3-1A1A7F949C17}"/>
                </a:ext>
              </a:extLst>
            </p:cNvPr>
            <p:cNvSpPr/>
            <p:nvPr/>
          </p:nvSpPr>
          <p:spPr bwMode="auto">
            <a:xfrm>
              <a:off x="3252898" y="10454657"/>
              <a:ext cx="800798" cy="24475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77" name="右矢印 76">
              <a:extLst>
                <a:ext uri="{FF2B5EF4-FFF2-40B4-BE49-F238E27FC236}">
                  <a16:creationId xmlns:a16="http://schemas.microsoft.com/office/drawing/2014/main" id="{0BA702FA-BCE3-827E-AA00-E82978469CCB}"/>
                </a:ext>
              </a:extLst>
            </p:cNvPr>
            <p:cNvSpPr/>
            <p:nvPr/>
          </p:nvSpPr>
          <p:spPr bwMode="auto">
            <a:xfrm flipV="1">
              <a:off x="3794479" y="10425001"/>
              <a:ext cx="1027775"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8" name="右矢印 77">
              <a:extLst>
                <a:ext uri="{FF2B5EF4-FFF2-40B4-BE49-F238E27FC236}">
                  <a16:creationId xmlns:a16="http://schemas.microsoft.com/office/drawing/2014/main" id="{EFB4C558-54D5-9FAF-D401-1693EECB1B2D}"/>
                </a:ext>
              </a:extLst>
            </p:cNvPr>
            <p:cNvSpPr/>
            <p:nvPr/>
          </p:nvSpPr>
          <p:spPr bwMode="auto">
            <a:xfrm flipV="1">
              <a:off x="3794479" y="11327573"/>
              <a:ext cx="1027775"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54" name="グループ化 53">
              <a:extLst>
                <a:ext uri="{FF2B5EF4-FFF2-40B4-BE49-F238E27FC236}">
                  <a16:creationId xmlns:a16="http://schemas.microsoft.com/office/drawing/2014/main" id="{6F17DB75-3F18-3A57-08DC-432A4F85444C}"/>
                </a:ext>
              </a:extLst>
            </p:cNvPr>
            <p:cNvGrpSpPr/>
            <p:nvPr/>
          </p:nvGrpSpPr>
          <p:grpSpPr>
            <a:xfrm>
              <a:off x="1410236" y="10228480"/>
              <a:ext cx="3046000" cy="1660911"/>
              <a:chOff x="4418934" y="10934098"/>
              <a:chExt cx="5018749" cy="2736604"/>
            </a:xfrm>
          </p:grpSpPr>
          <p:grpSp>
            <p:nvGrpSpPr>
              <p:cNvPr id="55" name="グループ化 54">
                <a:extLst>
                  <a:ext uri="{FF2B5EF4-FFF2-40B4-BE49-F238E27FC236}">
                    <a16:creationId xmlns:a16="http://schemas.microsoft.com/office/drawing/2014/main" id="{ECDE5805-529D-7529-38CA-673F8768B12D}"/>
                  </a:ext>
                </a:extLst>
              </p:cNvPr>
              <p:cNvGrpSpPr/>
              <p:nvPr/>
            </p:nvGrpSpPr>
            <p:grpSpPr>
              <a:xfrm>
                <a:off x="4418934" y="10934098"/>
                <a:ext cx="5018749" cy="2736604"/>
                <a:chOff x="8567068" y="2798737"/>
                <a:chExt cx="2687937" cy="1465668"/>
              </a:xfrm>
            </p:grpSpPr>
            <p:grpSp>
              <p:nvGrpSpPr>
                <p:cNvPr id="57" name="グループ化 56">
                  <a:extLst>
                    <a:ext uri="{FF2B5EF4-FFF2-40B4-BE49-F238E27FC236}">
                      <a16:creationId xmlns:a16="http://schemas.microsoft.com/office/drawing/2014/main" id="{1BCECF75-EE68-3138-F08D-6C07AEBB2047}"/>
                    </a:ext>
                  </a:extLst>
                </p:cNvPr>
                <p:cNvGrpSpPr/>
                <p:nvPr/>
              </p:nvGrpSpPr>
              <p:grpSpPr>
                <a:xfrm>
                  <a:off x="8567068" y="2798737"/>
                  <a:ext cx="2687937" cy="1465668"/>
                  <a:chOff x="5861672" y="7108186"/>
                  <a:chExt cx="2687937" cy="1465668"/>
                </a:xfrm>
              </p:grpSpPr>
              <p:grpSp>
                <p:nvGrpSpPr>
                  <p:cNvPr id="59" name="グループ化 58">
                    <a:extLst>
                      <a:ext uri="{FF2B5EF4-FFF2-40B4-BE49-F238E27FC236}">
                        <a16:creationId xmlns:a16="http://schemas.microsoft.com/office/drawing/2014/main" id="{B89B0558-F70B-6996-524D-34D4D9C9465F}"/>
                      </a:ext>
                    </a:extLst>
                  </p:cNvPr>
                  <p:cNvGrpSpPr/>
                  <p:nvPr/>
                </p:nvGrpSpPr>
                <p:grpSpPr>
                  <a:xfrm>
                    <a:off x="5861672" y="7108186"/>
                    <a:ext cx="2687937" cy="1465668"/>
                    <a:chOff x="5861672" y="7108186"/>
                    <a:chExt cx="2687937" cy="1465668"/>
                  </a:xfrm>
                </p:grpSpPr>
                <p:sp>
                  <p:nvSpPr>
                    <p:cNvPr id="63" name="角丸四角形 62">
                      <a:extLst>
                        <a:ext uri="{FF2B5EF4-FFF2-40B4-BE49-F238E27FC236}">
                          <a16:creationId xmlns:a16="http://schemas.microsoft.com/office/drawing/2014/main" id="{1ED284C1-7D4F-0B81-306E-AC42DECB5503}"/>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4" name="角丸四角形 63">
                      <a:extLst>
                        <a:ext uri="{FF2B5EF4-FFF2-40B4-BE49-F238E27FC236}">
                          <a16:creationId xmlns:a16="http://schemas.microsoft.com/office/drawing/2014/main" id="{5374E437-4707-EA31-91CC-AD1405C5804A}"/>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5" name="角丸四角形 64">
                      <a:extLst>
                        <a:ext uri="{FF2B5EF4-FFF2-40B4-BE49-F238E27FC236}">
                          <a16:creationId xmlns:a16="http://schemas.microsoft.com/office/drawing/2014/main" id="{87EFC96A-0205-C758-600B-194D89C72831}"/>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6" name="角丸四角形 65">
                      <a:extLst>
                        <a:ext uri="{FF2B5EF4-FFF2-40B4-BE49-F238E27FC236}">
                          <a16:creationId xmlns:a16="http://schemas.microsoft.com/office/drawing/2014/main" id="{BBE9A711-283B-9648-A575-FB0CD9354C1D}"/>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7" name="角丸四角形 66">
                      <a:extLst>
                        <a:ext uri="{FF2B5EF4-FFF2-40B4-BE49-F238E27FC236}">
                          <a16:creationId xmlns:a16="http://schemas.microsoft.com/office/drawing/2014/main" id="{C03277E1-B80D-E1E6-836F-63F390EC2415}"/>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60" name="グラフィックス 59" descr="寿司 単色塗りつぶし">
                    <a:extLst>
                      <a:ext uri="{FF2B5EF4-FFF2-40B4-BE49-F238E27FC236}">
                        <a16:creationId xmlns:a16="http://schemas.microsoft.com/office/drawing/2014/main" id="{7946F362-3D8C-5156-C0F1-5D66334533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01513" y="7194014"/>
                    <a:ext cx="603832" cy="603833"/>
                  </a:xfrm>
                  <a:prstGeom prst="rect">
                    <a:avLst/>
                  </a:prstGeom>
                </p:spPr>
              </p:pic>
              <p:pic>
                <p:nvPicPr>
                  <p:cNvPr id="61" name="グラフィックス 60" descr="電球 単色塗りつぶし">
                    <a:extLst>
                      <a:ext uri="{FF2B5EF4-FFF2-40B4-BE49-F238E27FC236}">
                        <a16:creationId xmlns:a16="http://schemas.microsoft.com/office/drawing/2014/main" id="{E3A138C2-4E25-DF82-704A-80DB7D9721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89760" y="8008951"/>
                    <a:ext cx="481852" cy="481853"/>
                  </a:xfrm>
                  <a:prstGeom prst="rect">
                    <a:avLst/>
                  </a:prstGeom>
                </p:spPr>
              </p:pic>
              <p:pic>
                <p:nvPicPr>
                  <p:cNvPr id="62" name="グラフィックス 61" descr="トラック 単色塗りつぶし">
                    <a:extLst>
                      <a:ext uri="{FF2B5EF4-FFF2-40B4-BE49-F238E27FC236}">
                        <a16:creationId xmlns:a16="http://schemas.microsoft.com/office/drawing/2014/main" id="{887C0C96-B08D-FA08-8147-4249AC746E1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24942" y="7192176"/>
                    <a:ext cx="573488" cy="573488"/>
                  </a:xfrm>
                  <a:prstGeom prst="rect">
                    <a:avLst/>
                  </a:prstGeom>
                </p:spPr>
              </p:pic>
            </p:grpSp>
            <p:pic>
              <p:nvPicPr>
                <p:cNvPr id="58" name="グラフィックス 57" descr="燃料 単色塗りつぶし">
                  <a:extLst>
                    <a:ext uri="{FF2B5EF4-FFF2-40B4-BE49-F238E27FC236}">
                      <a16:creationId xmlns:a16="http://schemas.microsoft.com/office/drawing/2014/main" id="{029B65C3-6DCC-EAF6-47E3-A0B7ACD311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654139" y="3626623"/>
                  <a:ext cx="587609" cy="587609"/>
                </a:xfrm>
                <a:prstGeom prst="rect">
                  <a:avLst/>
                </a:prstGeom>
              </p:spPr>
            </p:pic>
          </p:grpSp>
          <p:pic>
            <p:nvPicPr>
              <p:cNvPr id="56" name="グラフィックス 55" descr="魚 単色塗りつぶし">
                <a:extLst>
                  <a:ext uri="{FF2B5EF4-FFF2-40B4-BE49-F238E27FC236}">
                    <a16:creationId xmlns:a16="http://schemas.microsoft.com/office/drawing/2014/main" id="{460FAF95-C986-23E9-3730-6AB356D5BE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428027" y="11083207"/>
                <a:ext cx="1098037" cy="1098037"/>
              </a:xfrm>
              <a:prstGeom prst="rect">
                <a:avLst/>
              </a:prstGeom>
            </p:spPr>
          </p:pic>
        </p:grpSp>
      </p:grpSp>
      <mc:AlternateContent xmlns:mc="http://schemas.openxmlformats.org/markup-compatibility/2006">
        <mc:Choice xmlns:a14="http://schemas.microsoft.com/office/drawing/2010/main" Requires="a14">
          <p:sp>
            <p:nvSpPr>
              <p:cNvPr id="99" name="テキスト ボックス 98">
                <a:extLst>
                  <a:ext uri="{FF2B5EF4-FFF2-40B4-BE49-F238E27FC236}">
                    <a16:creationId xmlns:a16="http://schemas.microsoft.com/office/drawing/2014/main" id="{7BA1E59B-B31B-4A87-0513-32ABD527543A}"/>
                  </a:ext>
                </a:extLst>
              </p:cNvPr>
              <p:cNvSpPr txBox="1"/>
              <p:nvPr/>
            </p:nvSpPr>
            <p:spPr>
              <a:xfrm>
                <a:off x="562478" y="5668215"/>
                <a:ext cx="7013259" cy="846065"/>
              </a:xfrm>
              <a:prstGeom prst="rect">
                <a:avLst/>
              </a:prstGeom>
              <a:noFill/>
            </p:spPr>
            <p:txBody>
              <a:bodyPr wrap="square">
                <a:spAutoFit/>
              </a:bodyPr>
              <a:lstStyle/>
              <a:p>
                <a:pPr/>
                <a14:m/>
                <a:endParaRPr lang="ja-JP" altLang="en-US" sz="2000">
                  <a:solidFill>
                    <a:schemeClr val="tx1"/>
                  </a:solidFill>
                </a:endParaRPr>
              </a:p>
            </p:txBody>
          </p:sp>
        </mc:Choice>
        <mc:Fallback>
          <p:sp>
            <p:nvSpPr>
              <p:cNvPr id="99" name="テキスト ボックス 98">
                <a:extLst>
                  <a:ext uri="{FF2B5EF4-FFF2-40B4-BE49-F238E27FC236}">
                    <a16:creationId xmlns:a16="http://schemas.microsoft.com/office/drawing/2014/main" id="{7BA1E59B-B31B-4A87-0513-32ABD527543A}"/>
                  </a:ext>
                </a:extLst>
              </p:cNvPr>
              <p:cNvSpPr txBox="1">
                <a:spLocks noRot="1" noChangeAspect="1" noMove="1" noResize="1" noEditPoints="1" noAdjustHandles="1" noChangeArrowheads="1" noChangeShapeType="1" noTextEdit="1"/>
              </p:cNvSpPr>
              <p:nvPr/>
            </p:nvSpPr>
            <p:spPr>
              <a:xfrm>
                <a:off x="562478" y="5668215"/>
                <a:ext cx="7013259" cy="846065"/>
              </a:xfrm>
              <a:prstGeom prst="rect">
                <a:avLst/>
              </a:prstGeom>
              <a:blipFill>
                <a:blip r:embed="rId15"/>
                <a:stretch>
                  <a:fillRect b="-441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00" name="テキスト ボックス 99">
                <a:extLst>
                  <a:ext uri="{FF2B5EF4-FFF2-40B4-BE49-F238E27FC236}">
                    <a16:creationId xmlns:a16="http://schemas.microsoft.com/office/drawing/2014/main" id="{02993218-8EC8-DB79-E74C-3846608AF028}"/>
                  </a:ext>
                </a:extLst>
              </p:cNvPr>
              <p:cNvSpPr txBox="1"/>
              <p:nvPr/>
            </p:nvSpPr>
            <p:spPr>
              <a:xfrm>
                <a:off x="570608" y="4817450"/>
                <a:ext cx="6028495" cy="553998"/>
              </a:xfrm>
              <a:prstGeom prst="rect">
                <a:avLst/>
              </a:prstGeom>
              <a:noFill/>
            </p:spPr>
            <p:txBody>
              <a:bodyPr wrap="square">
                <a:spAutoFit/>
              </a:bodyPr>
              <a:lstStyle/>
              <a:p>
                <a:pPr>
                  <a:lnSpc>
                    <a:spcPct val="150000"/>
                  </a:lnSpc>
                </a:pPr>
                <a14:m>
                  <m:oMathPara xmlns:m="http://schemas.openxmlformats.org/officeDocument/2006/math">
                    <m:oMathParaPr>
                      <m:jc m:val="left"/>
                    </m:oMathParaPr>
                    <m:oMath xmlns:m="http://schemas.openxmlformats.org/officeDocument/2006/math">
                      <m:sSub>
                        <m:sSubPr>
                          <m:ctrlPr>
                            <a:rPr lang="ja-JP" altLang="en-US" sz="2000" i="1" smtClean="0">
                              <a:latin typeface="Cambria Math" panose="02040503050406030204" pitchFamily="18" charset="0"/>
                            </a:rPr>
                          </m:ctrlPr>
                        </m:sSubPr>
                        <m:e>
                          <m:r>
                            <a:rPr lang="en-US" altLang="ja-JP" sz="2000" i="1">
                              <a:latin typeface="Cambria Math" panose="02040503050406030204" pitchFamily="18" charset="0"/>
                            </a:rPr>
                            <m:t>𝑉</m:t>
                          </m:r>
                        </m:e>
                        <m:sub>
                          <m:r>
                            <a:rPr lang="en-US" altLang="ja-JP" sz="2000" b="0" i="1" smtClean="0">
                              <a:latin typeface="Cambria Math" panose="02040503050406030204" pitchFamily="18" charset="0"/>
                            </a:rPr>
                            <m:t>𝑛</m:t>
                          </m:r>
                        </m:sub>
                      </m:sSub>
                      <m:r>
                        <a:rPr lang="en-US" altLang="ja-JP" sz="2000" b="1" i="1">
                          <a:latin typeface="Cambria Math" panose="02040503050406030204" pitchFamily="18" charset="0"/>
                        </a:rPr>
                        <m:t>=</m:t>
                      </m:r>
                      <m:sSub>
                        <m:sSubPr>
                          <m:ctrlPr>
                            <a:rPr lang="ja-JP" altLang="en-US" sz="2000" b="1" i="1" smtClean="0">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b="0" i="1" smtClean="0">
                              <a:latin typeface="Cambria Math" panose="02040503050406030204" pitchFamily="18" charset="0"/>
                            </a:rPr>
                            <m:t>𝑛</m:t>
                          </m:r>
                        </m:sub>
                      </m:sSub>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𝐋</m:t>
                          </m:r>
                        </m:e>
                        <m:sub>
                          <m:r>
                            <a:rPr lang="en-US" altLang="ja-JP" sz="2000" b="0" i="1" smtClean="0">
                              <a:latin typeface="Cambria Math" panose="02040503050406030204" pitchFamily="18" charset="0"/>
                            </a:rPr>
                            <m:t>𝑛</m:t>
                          </m:r>
                        </m:sub>
                      </m:sSub>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𝐟</m:t>
                          </m:r>
                        </m:e>
                        <m:sub>
                          <m:r>
                            <a:rPr lang="en-US" altLang="ja-JP" sz="2000" b="0" i="1" smtClean="0">
                              <a:latin typeface="Cambria Math" panose="02040503050406030204" pitchFamily="18" charset="0"/>
                            </a:rPr>
                            <m:t>𝑛</m:t>
                          </m:r>
                        </m:sub>
                      </m:sSub>
                      <m:r>
                        <a:rPr lang="ja-JP" altLang="en-US" sz="2000" b="0" i="0">
                          <a:solidFill>
                            <a:schemeClr val="tx1"/>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a:latin typeface="Cambria Math" panose="02040503050406030204" pitchFamily="18" charset="0"/>
                            </a:rPr>
                            <m:t>𝐯</m:t>
                          </m:r>
                        </m:e>
                        <m:sub>
                          <m:r>
                            <a:rPr lang="en-US" altLang="ja-JP" sz="2000" b="0" i="1" smtClean="0">
                              <a:latin typeface="Cambria Math" panose="02040503050406030204" pitchFamily="18" charset="0"/>
                            </a:rPr>
                            <m:t>𝑛</m:t>
                          </m:r>
                        </m:sub>
                      </m:sSub>
                      <m:sSup>
                        <m:sSupPr>
                          <m:ctrlPr>
                            <a:rPr lang="ja-JP" altLang="en-US" sz="2000" b="0" i="1" smtClean="0">
                              <a:solidFill>
                                <a:schemeClr val="tx1"/>
                              </a:solidFill>
                              <a:latin typeface="Cambria Math" panose="02040503050406030204" pitchFamily="18" charset="0"/>
                            </a:rPr>
                          </m:ctrlPr>
                        </m:sSupPr>
                        <m:e>
                          <m:d>
                            <m:dPr>
                              <m:ctrlPr>
                                <a:rPr lang="ja-JP" altLang="en-US" sz="2000" b="0" i="1" smtClean="0">
                                  <a:solidFill>
                                    <a:schemeClr val="tx1"/>
                                  </a:solidFill>
                                  <a:latin typeface="Cambria Math" panose="02040503050406030204" pitchFamily="18" charset="0"/>
                                </a:rPr>
                              </m:ctrlPr>
                            </m:dPr>
                            <m:e>
                              <m:r>
                                <a:rPr lang="ja-JP" altLang="en-US" sz="2000" b="1" i="0">
                                  <a:solidFill>
                                    <a:schemeClr val="tx1"/>
                                  </a:solidFill>
                                  <a:latin typeface="Cambria Math" panose="02040503050406030204" pitchFamily="18" charset="0"/>
                                </a:rPr>
                                <m:t>𝐈</m:t>
                              </m:r>
                              <m:r>
                                <a:rPr lang="ja-JP" altLang="en-US" sz="2000" b="0" i="0">
                                  <a:solidFill>
                                    <a:schemeClr val="tx1"/>
                                  </a:solidFill>
                                  <a:latin typeface="Cambria Math" panose="02040503050406030204" pitchFamily="18" charset="0"/>
                                </a:rPr>
                                <m:t>−</m:t>
                              </m:r>
                              <m:sSub>
                                <m:sSubPr>
                                  <m:ctrlPr>
                                    <a:rPr lang="ja-JP" altLang="en-US" sz="2000" b="1" i="1">
                                      <a:latin typeface="Cambria Math" panose="02040503050406030204" pitchFamily="18" charset="0"/>
                                    </a:rPr>
                                  </m:ctrlPr>
                                </m:sSubPr>
                                <m:e>
                                  <m:r>
                                    <a:rPr lang="en-US" altLang="ja-JP" sz="2000" b="1" i="0" smtClean="0">
                                      <a:latin typeface="Cambria Math" panose="02040503050406030204" pitchFamily="18" charset="0"/>
                                    </a:rPr>
                                    <m:t>𝐀</m:t>
                                  </m:r>
                                </m:e>
                                <m:sub>
                                  <m:r>
                                    <a:rPr lang="en-US" altLang="ja-JP" sz="2000" b="0" i="1" smtClean="0">
                                      <a:latin typeface="Cambria Math" panose="02040503050406030204" pitchFamily="18" charset="0"/>
                                    </a:rPr>
                                    <m:t>𝑛</m:t>
                                  </m:r>
                                </m:sub>
                              </m:sSub>
                              <m:r>
                                <a:rPr lang="ja-JP" altLang="en-US" sz="2000" b="0" i="0">
                                  <a:solidFill>
                                    <a:schemeClr val="tx1"/>
                                  </a:solidFill>
                                  <a:latin typeface="Cambria Math" panose="02040503050406030204" pitchFamily="18" charset="0"/>
                                </a:rPr>
                                <m:t>−</m:t>
                              </m:r>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𝐡</m:t>
                                  </m:r>
                                </m:e>
                                <m:sub>
                                  <m:r>
                                    <a:rPr lang="en-US" altLang="ja-JP" sz="2000" b="0" i="1" smtClean="0">
                                      <a:latin typeface="Cambria Math" panose="02040503050406030204" pitchFamily="18" charset="0"/>
                                    </a:rPr>
                                    <m:t>𝑛</m:t>
                                  </m:r>
                                </m:sub>
                              </m:sSub>
                              <m:sSub>
                                <m:sSubPr>
                                  <m:ctrlPr>
                                    <a:rPr lang="en-US" altLang="ja-JP" sz="2000" i="1">
                                      <a:latin typeface="Cambria Math" panose="02040503050406030204" pitchFamily="18" charset="0"/>
                                    </a:rPr>
                                  </m:ctrlPr>
                                </m:sSubPr>
                                <m:e>
                                  <m:r>
                                    <a:rPr lang="en-US" altLang="ja-JP" sz="2000" i="1">
                                      <a:latin typeface="Cambria Math" panose="02040503050406030204" pitchFamily="18" charset="0"/>
                                      <a:ea typeface="Cambria Math" panose="02040503050406030204" pitchFamily="18" charset="0"/>
                                    </a:rPr>
                                    <m:t>𝜇</m:t>
                                  </m:r>
                                </m:e>
                                <m:sub>
                                  <m:r>
                                    <a:rPr lang="en-US" altLang="ja-JP" sz="2000" b="0" i="1" smtClean="0">
                                      <a:latin typeface="Cambria Math" panose="02040503050406030204" pitchFamily="18" charset="0"/>
                                    </a:rPr>
                                    <m:t>𝑛</m:t>
                                  </m:r>
                                </m:sub>
                              </m:sSub>
                              <m:sSub>
                                <m:sSubPr>
                                  <m:ctrlPr>
                                    <a:rPr lang="en-US" altLang="ja-JP" sz="2000" i="1">
                                      <a:latin typeface="Cambria Math" panose="02040503050406030204" pitchFamily="18" charset="0"/>
                                    </a:rPr>
                                  </m:ctrlPr>
                                </m:sSubPr>
                                <m:e>
                                  <m:r>
                                    <a:rPr lang="en-US" altLang="ja-JP" sz="2000" b="1">
                                      <a:latin typeface="Cambria Math" panose="02040503050406030204" pitchFamily="18" charset="0"/>
                                    </a:rPr>
                                    <m:t>𝐰</m:t>
                                  </m:r>
                                </m:e>
                                <m:sub>
                                  <m:r>
                                    <a:rPr lang="en-US" altLang="ja-JP" sz="2000" b="0" i="1" smtClean="0">
                                      <a:latin typeface="Cambria Math" panose="02040503050406030204" pitchFamily="18" charset="0"/>
                                    </a:rPr>
                                    <m:t>𝑛</m:t>
                                  </m:r>
                                </m:sub>
                              </m:sSub>
                            </m:e>
                          </m:d>
                        </m:e>
                        <m:sup>
                          <m:r>
                            <a:rPr lang="ja-JP" altLang="en-US" sz="2000" b="0" i="0">
                              <a:solidFill>
                                <a:schemeClr val="tx1"/>
                              </a:solidFill>
                              <a:latin typeface="Cambria Math" panose="02040503050406030204" pitchFamily="18" charset="0"/>
                            </a:rPr>
                            <m:t>−1</m:t>
                          </m:r>
                        </m:sup>
                      </m:sSup>
                      <m:sSub>
                        <m:sSubPr>
                          <m:ctrlPr>
                            <a:rPr lang="en-US" altLang="ja-JP" sz="2000" i="1">
                              <a:latin typeface="Cambria Math" panose="02040503050406030204" pitchFamily="18" charset="0"/>
                            </a:rPr>
                          </m:ctrlPr>
                        </m:sSubPr>
                        <m:e>
                          <m:r>
                            <a:rPr lang="en-US" altLang="ja-JP" sz="2000" b="1" i="0" smtClean="0">
                              <a:latin typeface="Cambria Math" panose="02040503050406030204" pitchFamily="18" charset="0"/>
                            </a:rPr>
                            <m:t>𝐟</m:t>
                          </m:r>
                        </m:e>
                        <m:sub>
                          <m:r>
                            <a:rPr lang="en-US" altLang="ja-JP" sz="2000" b="0" i="1" smtClean="0">
                              <a:latin typeface="Cambria Math" panose="02040503050406030204" pitchFamily="18" charset="0"/>
                            </a:rPr>
                            <m:t>𝑛</m:t>
                          </m:r>
                        </m:sub>
                      </m:sSub>
                    </m:oMath>
                  </m:oMathPara>
                </a14:m>
                <a:endParaRPr lang="ja-JP" altLang="en-US" sz="2000">
                  <a:solidFill>
                    <a:schemeClr val="tx1"/>
                  </a:solidFill>
                </a:endParaRPr>
              </a:p>
            </p:txBody>
          </p:sp>
        </mc:Choice>
        <mc:Fallback>
          <p:sp>
            <p:nvSpPr>
              <p:cNvPr id="100" name="テキスト ボックス 99">
                <a:extLst>
                  <a:ext uri="{FF2B5EF4-FFF2-40B4-BE49-F238E27FC236}">
                    <a16:creationId xmlns:a16="http://schemas.microsoft.com/office/drawing/2014/main" id="{02993218-8EC8-DB79-E74C-3846608AF028}"/>
                  </a:ext>
                </a:extLst>
              </p:cNvPr>
              <p:cNvSpPr txBox="1">
                <a:spLocks noRot="1" noChangeAspect="1" noMove="1" noResize="1" noEditPoints="1" noAdjustHandles="1" noChangeArrowheads="1" noChangeShapeType="1" noTextEdit="1"/>
              </p:cNvSpPr>
              <p:nvPr/>
            </p:nvSpPr>
            <p:spPr>
              <a:xfrm>
                <a:off x="570608" y="4817450"/>
                <a:ext cx="6028495" cy="553998"/>
              </a:xfrm>
              <a:prstGeom prst="rect">
                <a:avLst/>
              </a:prstGeom>
              <a:blipFill>
                <a:blip r:embed="rId16"/>
                <a:stretch>
                  <a:fillRect/>
                </a:stretch>
              </a:blipFill>
            </p:spPr>
            <p:txBody>
              <a:bodyPr/>
              <a:lstStyle/>
              <a:p>
                <a:r>
                  <a:rPr lang="ja-JP" altLang="en-US">
                    <a:noFill/>
                  </a:rPr>
                  <a:t> </a:t>
                </a:r>
              </a:p>
            </p:txBody>
          </p:sp>
        </mc:Fallback>
      </mc:AlternateContent>
      <p:sp>
        <p:nvSpPr>
          <p:cNvPr id="14" name="テキスト ボックス 76">
            <a:extLst>
              <a:ext uri="{FF2B5EF4-FFF2-40B4-BE49-F238E27FC236}">
                <a16:creationId xmlns:a16="http://schemas.microsoft.com/office/drawing/2014/main" id="{E352AEC4-D49B-E12B-7E76-800FB6329BB0}"/>
              </a:ext>
            </a:extLst>
          </p:cNvPr>
          <p:cNvSpPr txBox="1"/>
          <p:nvPr/>
        </p:nvSpPr>
        <p:spPr>
          <a:xfrm>
            <a:off x="7650256" y="3186017"/>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(1</a:t>
            </a:r>
            <a:r>
              <a:rPr lang="en-US" altLang="ja-JP" sz="2400" dirty="0">
                <a:latin typeface="Arial" panose="020B0604020202020204" pitchFamily="34" charset="0"/>
                <a:cs typeface="Arial" panose="020B0604020202020204" pitchFamily="34" charset="0"/>
              </a:rPr>
              <a:t>2</a:t>
            </a:r>
            <a:r>
              <a:rPr lang="en-US" altLang="ja-JP" sz="2400" dirty="0">
                <a:solidFill>
                  <a:schemeClr val="tx1"/>
                </a:solidFill>
                <a:latin typeface="Arial" panose="020B0604020202020204" pitchFamily="34" charset="0"/>
                <a:cs typeface="Arial" panose="020B0604020202020204" pitchFamily="34" charset="0"/>
              </a:rPr>
              <a:t>)</a:t>
            </a:r>
            <a:endParaRPr lang="ja-JP" altLang="en-US" sz="2400">
              <a:solidFill>
                <a:schemeClr val="tx1"/>
              </a:solidFill>
              <a:latin typeface="Arial" panose="020B0604020202020204" pitchFamily="34" charset="0"/>
              <a:cs typeface="Arial" panose="020B0604020202020204" pitchFamily="34" charset="0"/>
            </a:endParaRPr>
          </a:p>
        </p:txBody>
      </p:sp>
      <p:sp>
        <p:nvSpPr>
          <p:cNvPr id="16" name="テキスト ボックス 76">
            <a:extLst>
              <a:ext uri="{FF2B5EF4-FFF2-40B4-BE49-F238E27FC236}">
                <a16:creationId xmlns:a16="http://schemas.microsoft.com/office/drawing/2014/main" id="{CAFAB5A6-1F92-CD96-577E-E9AF98782E41}"/>
              </a:ext>
            </a:extLst>
          </p:cNvPr>
          <p:cNvSpPr txBox="1"/>
          <p:nvPr/>
        </p:nvSpPr>
        <p:spPr>
          <a:xfrm>
            <a:off x="7440931" y="5637431"/>
            <a:ext cx="864734"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1"/>
                </a:solidFill>
                <a:latin typeface="Arial" panose="020B0604020202020204" pitchFamily="34" charset="0"/>
                <a:cs typeface="Arial" panose="020B0604020202020204" pitchFamily="34" charset="0"/>
              </a:rPr>
              <a:t>(13)</a:t>
            </a:r>
            <a:endParaRPr lang="ja-JP" altLang="en-US" sz="24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33931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D6793-0007-00D0-0ED1-C970372C5C71}"/>
            </a:ext>
          </a:extLst>
        </p:cNvPr>
        <p:cNvGrpSpPr/>
        <p:nvPr/>
      </p:nvGrpSpPr>
      <p:grpSpPr>
        <a:xfrm>
          <a:off x="0" y="0"/>
          <a:ext cx="0" cy="0"/>
          <a:chOff x="0" y="0"/>
          <a:chExt cx="0" cy="0"/>
        </a:xfrm>
      </p:grpSpPr>
      <p:sp>
        <p:nvSpPr>
          <p:cNvPr id="204" name="テキスト ボックス 203">
            <a:extLst>
              <a:ext uri="{FF2B5EF4-FFF2-40B4-BE49-F238E27FC236}">
                <a16:creationId xmlns:a16="http://schemas.microsoft.com/office/drawing/2014/main" id="{7D18F66E-B2CD-D4EC-61C2-5AF4FE28C63D}"/>
              </a:ext>
            </a:extLst>
          </p:cNvPr>
          <p:cNvSpPr txBox="1"/>
          <p:nvPr/>
        </p:nvSpPr>
        <p:spPr>
          <a:xfrm>
            <a:off x="4635990" y="1844295"/>
            <a:ext cx="1393651" cy="461665"/>
          </a:xfrm>
          <a:prstGeom prst="rect">
            <a:avLst/>
          </a:prstGeom>
          <a:noFill/>
        </p:spPr>
        <p:txBody>
          <a:bodyPr wrap="none" rtlCol="0">
            <a:spAutoFit/>
          </a:bodyPr>
          <a:lstStyle/>
          <a:p>
            <a:r>
              <a:rPr lang="en-US" altLang="ja-JP" sz="2400" dirty="0">
                <a:latin typeface="Cambria" panose="02040503050406030204" pitchFamily="18" charset="0"/>
              </a:rPr>
              <a:t>1st order</a:t>
            </a:r>
            <a:endParaRPr kumimoji="1" lang="ja-JP" altLang="en-US" sz="2400">
              <a:latin typeface="Cambria" panose="02040503050406030204" pitchFamily="18" charset="0"/>
            </a:endParaRPr>
          </a:p>
        </p:txBody>
      </p:sp>
      <p:sp>
        <p:nvSpPr>
          <p:cNvPr id="212" name="右矢印 211">
            <a:extLst>
              <a:ext uri="{FF2B5EF4-FFF2-40B4-BE49-F238E27FC236}">
                <a16:creationId xmlns:a16="http://schemas.microsoft.com/office/drawing/2014/main" id="{2BE93478-09E0-E0A2-B11D-F9C472645ED2}"/>
              </a:ext>
            </a:extLst>
          </p:cNvPr>
          <p:cNvSpPr/>
          <p:nvPr/>
        </p:nvSpPr>
        <p:spPr>
          <a:xfrm>
            <a:off x="4056214" y="1871904"/>
            <a:ext cx="533400" cy="37774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13" name="右矢印 212">
            <a:extLst>
              <a:ext uri="{FF2B5EF4-FFF2-40B4-BE49-F238E27FC236}">
                <a16:creationId xmlns:a16="http://schemas.microsoft.com/office/drawing/2014/main" id="{C984E127-1022-72EC-83C4-7BA7A1BA672B}"/>
              </a:ext>
            </a:extLst>
          </p:cNvPr>
          <p:cNvSpPr/>
          <p:nvPr/>
        </p:nvSpPr>
        <p:spPr>
          <a:xfrm>
            <a:off x="6005676" y="2440832"/>
            <a:ext cx="810502" cy="37774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33" name="フリーフォーム 232">
            <a:extLst>
              <a:ext uri="{FF2B5EF4-FFF2-40B4-BE49-F238E27FC236}">
                <a16:creationId xmlns:a16="http://schemas.microsoft.com/office/drawing/2014/main" id="{90BEAFAA-D8CB-0EFC-5190-A51034AAFA91}"/>
              </a:ext>
            </a:extLst>
          </p:cNvPr>
          <p:cNvSpPr/>
          <p:nvPr/>
        </p:nvSpPr>
        <p:spPr>
          <a:xfrm>
            <a:off x="2275513" y="2397578"/>
            <a:ext cx="8702471" cy="1109882"/>
          </a:xfrm>
          <a:custGeom>
            <a:avLst/>
            <a:gdLst>
              <a:gd name="connsiteX0" fmla="*/ 0 w 9667267"/>
              <a:gd name="connsiteY0" fmla="*/ 0 h 1109882"/>
              <a:gd name="connsiteX1" fmla="*/ 4501853 w 9667267"/>
              <a:gd name="connsiteY1" fmla="*/ 0 h 1109882"/>
              <a:gd name="connsiteX2" fmla="*/ 4501853 w 9667267"/>
              <a:gd name="connsiteY2" fmla="*/ 428179 h 1109882"/>
              <a:gd name="connsiteX3" fmla="*/ 9667267 w 9667267"/>
              <a:gd name="connsiteY3" fmla="*/ 428179 h 1109882"/>
              <a:gd name="connsiteX4" fmla="*/ 9667267 w 9667267"/>
              <a:gd name="connsiteY4" fmla="*/ 1109882 h 1109882"/>
              <a:gd name="connsiteX5" fmla="*/ 0 w 9667267"/>
              <a:gd name="connsiteY5" fmla="*/ 1109882 h 1109882"/>
              <a:gd name="connsiteX6" fmla="*/ 0 w 9667267"/>
              <a:gd name="connsiteY6" fmla="*/ 0 h 110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7267" h="1109882">
                <a:moveTo>
                  <a:pt x="0" y="0"/>
                </a:moveTo>
                <a:lnTo>
                  <a:pt x="4501853" y="0"/>
                </a:lnTo>
                <a:lnTo>
                  <a:pt x="4501853" y="428179"/>
                </a:lnTo>
                <a:lnTo>
                  <a:pt x="9667267" y="428179"/>
                </a:lnTo>
                <a:lnTo>
                  <a:pt x="9667267" y="1109882"/>
                </a:lnTo>
                <a:lnTo>
                  <a:pt x="0" y="1109882"/>
                </a:lnTo>
                <a:lnTo>
                  <a:pt x="0" y="0"/>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1600"/>
          </a:p>
        </p:txBody>
      </p:sp>
      <p:sp>
        <p:nvSpPr>
          <p:cNvPr id="210" name="正方形/長方形 209">
            <a:extLst>
              <a:ext uri="{FF2B5EF4-FFF2-40B4-BE49-F238E27FC236}">
                <a16:creationId xmlns:a16="http://schemas.microsoft.com/office/drawing/2014/main" id="{FAB1430B-1E81-667B-5A46-4C6B7D28993E}"/>
              </a:ext>
            </a:extLst>
          </p:cNvPr>
          <p:cNvSpPr/>
          <p:nvPr/>
        </p:nvSpPr>
        <p:spPr>
          <a:xfrm>
            <a:off x="2281055" y="1759939"/>
            <a:ext cx="1922352" cy="56460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3" name="右矢印 202">
            <a:extLst>
              <a:ext uri="{FF2B5EF4-FFF2-40B4-BE49-F238E27FC236}">
                <a16:creationId xmlns:a16="http://schemas.microsoft.com/office/drawing/2014/main" id="{E8DEB9EA-27B7-E5D4-41E7-3AAFDB929B49}"/>
              </a:ext>
            </a:extLst>
          </p:cNvPr>
          <p:cNvSpPr/>
          <p:nvPr/>
        </p:nvSpPr>
        <p:spPr>
          <a:xfrm>
            <a:off x="6859126" y="5425022"/>
            <a:ext cx="533400" cy="377744"/>
          </a:xfrm>
          <a:prstGeom prst="right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タイトル 1">
            <a:extLst>
              <a:ext uri="{FF2B5EF4-FFF2-40B4-BE49-F238E27FC236}">
                <a16:creationId xmlns:a16="http://schemas.microsoft.com/office/drawing/2014/main" id="{7A034C86-071E-3108-497F-1DD032BF3026}"/>
              </a:ext>
            </a:extLst>
          </p:cNvPr>
          <p:cNvSpPr txBox="1">
            <a:spLocks/>
          </p:cNvSpPr>
          <p:nvPr/>
        </p:nvSpPr>
        <p:spPr>
          <a:xfrm>
            <a:off x="21004" y="-231770"/>
            <a:ext cx="127900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Structural Path Decomposition </a:t>
            </a:r>
            <a:endParaRPr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5" name="グループ化 4">
            <a:extLst>
              <a:ext uri="{FF2B5EF4-FFF2-40B4-BE49-F238E27FC236}">
                <a16:creationId xmlns:a16="http://schemas.microsoft.com/office/drawing/2014/main" id="{7DA9F0F7-3FBF-B02B-1E3C-5B844B202972}"/>
              </a:ext>
            </a:extLst>
          </p:cNvPr>
          <p:cNvGrpSpPr/>
          <p:nvPr/>
        </p:nvGrpSpPr>
        <p:grpSpPr>
          <a:xfrm>
            <a:off x="-1627217" y="616663"/>
            <a:ext cx="1080349" cy="6401172"/>
            <a:chOff x="-465182" y="716810"/>
            <a:chExt cx="1080349" cy="6401172"/>
          </a:xfrm>
        </p:grpSpPr>
        <p:grpSp>
          <p:nvGrpSpPr>
            <p:cNvPr id="6" name="グループ化 5">
              <a:extLst>
                <a:ext uri="{FF2B5EF4-FFF2-40B4-BE49-F238E27FC236}">
                  <a16:creationId xmlns:a16="http://schemas.microsoft.com/office/drawing/2014/main" id="{3D1F687C-297A-93E6-E1A2-57841156AF56}"/>
                </a:ext>
              </a:extLst>
            </p:cNvPr>
            <p:cNvGrpSpPr/>
            <p:nvPr/>
          </p:nvGrpSpPr>
          <p:grpSpPr>
            <a:xfrm>
              <a:off x="-465182" y="968589"/>
              <a:ext cx="1080349" cy="6149393"/>
              <a:chOff x="-251538" y="1014598"/>
              <a:chExt cx="1080349" cy="6149393"/>
            </a:xfrm>
            <a:solidFill>
              <a:schemeClr val="accent5">
                <a:lumMod val="60000"/>
                <a:lumOff val="40000"/>
              </a:schemeClr>
            </a:solidFill>
          </p:grpSpPr>
          <p:sp>
            <p:nvSpPr>
              <p:cNvPr id="8" name="平行四辺形 7">
                <a:extLst>
                  <a:ext uri="{FF2B5EF4-FFF2-40B4-BE49-F238E27FC236}">
                    <a16:creationId xmlns:a16="http://schemas.microsoft.com/office/drawing/2014/main" id="{457137FD-C39C-5FE7-0CE9-828D754E79B5}"/>
                  </a:ext>
                </a:extLst>
              </p:cNvPr>
              <p:cNvSpPr/>
              <p:nvPr/>
            </p:nvSpPr>
            <p:spPr bwMode="auto">
              <a:xfrm rot="20126857">
                <a:off x="-249914" y="1014598"/>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9" name="平行四辺形 8">
                <a:extLst>
                  <a:ext uri="{FF2B5EF4-FFF2-40B4-BE49-F238E27FC236}">
                    <a16:creationId xmlns:a16="http://schemas.microsoft.com/office/drawing/2014/main" id="{C11B0FA9-E049-4330-B61B-A35FD75A2118}"/>
                  </a:ext>
                </a:extLst>
              </p:cNvPr>
              <p:cNvSpPr/>
              <p:nvPr/>
            </p:nvSpPr>
            <p:spPr bwMode="auto">
              <a:xfrm rot="20126857">
                <a:off x="-249914" y="2503360"/>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0" name="平行四辺形 9">
                <a:extLst>
                  <a:ext uri="{FF2B5EF4-FFF2-40B4-BE49-F238E27FC236}">
                    <a16:creationId xmlns:a16="http://schemas.microsoft.com/office/drawing/2014/main" id="{43401590-D366-AEFC-5A9E-37FBBA158BA6}"/>
                  </a:ext>
                </a:extLst>
              </p:cNvPr>
              <p:cNvSpPr/>
              <p:nvPr/>
            </p:nvSpPr>
            <p:spPr bwMode="auto">
              <a:xfrm rot="20126857">
                <a:off x="-249914" y="3992122"/>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1" name="平行四辺形 10">
                <a:extLst>
                  <a:ext uri="{FF2B5EF4-FFF2-40B4-BE49-F238E27FC236}">
                    <a16:creationId xmlns:a16="http://schemas.microsoft.com/office/drawing/2014/main" id="{384578CE-EF1E-E3ED-A1CA-CA9BA5CEE4F8}"/>
                  </a:ext>
                </a:extLst>
              </p:cNvPr>
              <p:cNvSpPr/>
              <p:nvPr/>
            </p:nvSpPr>
            <p:spPr bwMode="auto">
              <a:xfrm rot="20126857">
                <a:off x="-251538" y="5480883"/>
                <a:ext cx="1078725" cy="1240129"/>
              </a:xfrm>
              <a:prstGeom prst="parallelogram">
                <a:avLst>
                  <a:gd name="adj" fmla="val 53287"/>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2" name="三角形 11">
                <a:extLst>
                  <a:ext uri="{FF2B5EF4-FFF2-40B4-BE49-F238E27FC236}">
                    <a16:creationId xmlns:a16="http://schemas.microsoft.com/office/drawing/2014/main" id="{7CAA874F-7BE6-03B2-41DD-C18F9A948985}"/>
                  </a:ext>
                </a:extLst>
              </p:cNvPr>
              <p:cNvSpPr/>
              <p:nvPr/>
            </p:nvSpPr>
            <p:spPr bwMode="auto">
              <a:xfrm rot="10800000">
                <a:off x="-199848" y="6277998"/>
                <a:ext cx="1013052" cy="885993"/>
              </a:xfrm>
              <a:prstGeom prst="triangle">
                <a:avLst>
                  <a:gd name="adj" fmla="val 52583"/>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sp>
          <p:nvSpPr>
            <p:cNvPr id="7" name="三角形 6">
              <a:extLst>
                <a:ext uri="{FF2B5EF4-FFF2-40B4-BE49-F238E27FC236}">
                  <a16:creationId xmlns:a16="http://schemas.microsoft.com/office/drawing/2014/main" id="{1AE91AAE-8F4C-DC26-6755-FD196F6FBE6E}"/>
                </a:ext>
              </a:extLst>
            </p:cNvPr>
            <p:cNvSpPr/>
            <p:nvPr/>
          </p:nvSpPr>
          <p:spPr>
            <a:xfrm rot="5400000">
              <a:off x="-44754" y="607004"/>
              <a:ext cx="217049" cy="436662"/>
            </a:xfrm>
            <a:prstGeom prst="triangle">
              <a:avLst>
                <a:gd name="adj" fmla="val 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96" name="テキスト ボックス 76">
            <a:extLst>
              <a:ext uri="{FF2B5EF4-FFF2-40B4-BE49-F238E27FC236}">
                <a16:creationId xmlns:a16="http://schemas.microsoft.com/office/drawing/2014/main" id="{4627F334-753B-C47D-C101-9A4BFF6E37C7}"/>
              </a:ext>
            </a:extLst>
          </p:cNvPr>
          <p:cNvSpPr txBox="1"/>
          <p:nvPr/>
        </p:nvSpPr>
        <p:spPr>
          <a:xfrm>
            <a:off x="22652342" y="3434064"/>
            <a:ext cx="864734" cy="52322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chemeClr val="tx1"/>
                </a:solidFill>
              </a:rPr>
              <a:t>(11)</a:t>
            </a:r>
            <a:endParaRPr lang="ja-JP" altLang="en-US" sz="2800">
              <a:solidFill>
                <a:schemeClr val="tx1"/>
              </a:solidFill>
            </a:endParaRPr>
          </a:p>
        </p:txBody>
      </p:sp>
      <p:sp>
        <p:nvSpPr>
          <p:cNvPr id="126" name="テキスト ボックス 125">
            <a:extLst>
              <a:ext uri="{FF2B5EF4-FFF2-40B4-BE49-F238E27FC236}">
                <a16:creationId xmlns:a16="http://schemas.microsoft.com/office/drawing/2014/main" id="{C81291BA-C6CF-988A-01D0-EC974625A1BD}"/>
              </a:ext>
            </a:extLst>
          </p:cNvPr>
          <p:cNvSpPr txBox="1"/>
          <p:nvPr/>
        </p:nvSpPr>
        <p:spPr>
          <a:xfrm>
            <a:off x="101045" y="878911"/>
            <a:ext cx="11884581" cy="830997"/>
          </a:xfrm>
          <a:prstGeom prst="rect">
            <a:avLst/>
          </a:prstGeom>
          <a:noFill/>
        </p:spPr>
        <p:txBody>
          <a:bodyPr wrap="square" rtlCol="0">
            <a:spAutoFit/>
          </a:bodyPr>
          <a:lstStyle/>
          <a:p>
            <a:r>
              <a:rPr kumimoji="1" lang="en" altLang="ja-JP" sz="2400" dirty="0">
                <a:latin typeface="Arial" panose="020B0604020202020204" pitchFamily="34" charset="0"/>
                <a:cs typeface="Arial" panose="020B0604020202020204" pitchFamily="34" charset="0"/>
              </a:rPr>
              <a:t>By applying a Taylor expansion to the Leontief-Miyazawa inverse matrix, the input-output analysis results can be decomposed by order of ripple effects.</a:t>
            </a:r>
            <a:endParaRPr kumimoji="1" lang="ja-JP" altLang="en-US" sz="2400">
              <a:latin typeface="Arial" panose="020B0604020202020204" pitchFamily="34" charset="0"/>
              <a:cs typeface="Arial" panose="020B0604020202020204" pitchFamily="34" charset="0"/>
            </a:endParaRPr>
          </a:p>
        </p:txBody>
      </p:sp>
      <p:sp>
        <p:nvSpPr>
          <p:cNvPr id="135" name="テキスト ボックス 134">
            <a:extLst>
              <a:ext uri="{FF2B5EF4-FFF2-40B4-BE49-F238E27FC236}">
                <a16:creationId xmlns:a16="http://schemas.microsoft.com/office/drawing/2014/main" id="{C0C9E369-2117-A9D4-6C74-CE98DA4A8904}"/>
              </a:ext>
            </a:extLst>
          </p:cNvPr>
          <p:cNvSpPr txBox="1"/>
          <p:nvPr/>
        </p:nvSpPr>
        <p:spPr>
          <a:xfrm>
            <a:off x="-3992137" y="1494263"/>
            <a:ext cx="1250663" cy="369332"/>
          </a:xfrm>
          <a:prstGeom prst="rect">
            <a:avLst/>
          </a:prstGeom>
          <a:noFill/>
        </p:spPr>
        <p:txBody>
          <a:bodyPr wrap="none" rtlCol="0">
            <a:spAutoFit/>
          </a:bodyPr>
          <a:lstStyle/>
          <a:p>
            <a:r>
              <a:rPr kumimoji="1" lang="ja-JP" altLang="en-US"/>
              <a:t>図を変える</a:t>
            </a:r>
          </a:p>
        </p:txBody>
      </p:sp>
      <p:sp>
        <p:nvSpPr>
          <p:cNvPr id="136" name="テキスト ボックス 135">
            <a:extLst>
              <a:ext uri="{FF2B5EF4-FFF2-40B4-BE49-F238E27FC236}">
                <a16:creationId xmlns:a16="http://schemas.microsoft.com/office/drawing/2014/main" id="{12BC3BC8-4334-9864-22DA-A133A68B3B01}"/>
              </a:ext>
            </a:extLst>
          </p:cNvPr>
          <p:cNvSpPr txBox="1"/>
          <p:nvPr/>
        </p:nvSpPr>
        <p:spPr>
          <a:xfrm>
            <a:off x="-4080933" y="2827867"/>
            <a:ext cx="2105063" cy="369332"/>
          </a:xfrm>
          <a:prstGeom prst="rect">
            <a:avLst/>
          </a:prstGeom>
          <a:noFill/>
        </p:spPr>
        <p:txBody>
          <a:bodyPr wrap="none" rtlCol="0">
            <a:spAutoFit/>
          </a:bodyPr>
          <a:lstStyle/>
          <a:p>
            <a:r>
              <a:rPr kumimoji="1" lang="ja-JP" altLang="en-US"/>
              <a:t>シナリオ別に並べる</a:t>
            </a:r>
          </a:p>
        </p:txBody>
      </p:sp>
      <p:sp>
        <p:nvSpPr>
          <p:cNvPr id="19" name="正方形/長方形 18">
            <a:extLst>
              <a:ext uri="{FF2B5EF4-FFF2-40B4-BE49-F238E27FC236}">
                <a16:creationId xmlns:a16="http://schemas.microsoft.com/office/drawing/2014/main" id="{3B94866F-C929-E148-5909-DCA0AFACF7F9}"/>
              </a:ext>
            </a:extLst>
          </p:cNvPr>
          <p:cNvSpPr>
            <a:spLocks/>
          </p:cNvSpPr>
          <p:nvPr/>
        </p:nvSpPr>
        <p:spPr bwMode="auto">
          <a:xfrm>
            <a:off x="3891309" y="4447404"/>
            <a:ext cx="3193319" cy="2287229"/>
          </a:xfrm>
          <a:prstGeom prst="rect">
            <a:avLst/>
          </a:prstGeom>
          <a:solidFill>
            <a:schemeClr val="accent5">
              <a:lumMod val="20000"/>
              <a:lumOff val="80000"/>
            </a:schemeClr>
          </a:solidFill>
          <a:ln w="9525" cap="flat" cmpd="sng" algn="ctr">
            <a:solidFill>
              <a:schemeClr val="tx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20" name="正方形/長方形 19">
            <a:extLst>
              <a:ext uri="{FF2B5EF4-FFF2-40B4-BE49-F238E27FC236}">
                <a16:creationId xmlns:a16="http://schemas.microsoft.com/office/drawing/2014/main" id="{0723C688-113A-3378-7B91-4CD6F8827829}"/>
              </a:ext>
            </a:extLst>
          </p:cNvPr>
          <p:cNvSpPr/>
          <p:nvPr/>
        </p:nvSpPr>
        <p:spPr bwMode="auto">
          <a:xfrm>
            <a:off x="221377" y="4417906"/>
            <a:ext cx="3144605" cy="2287229"/>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21" name="角丸四角形 20">
            <a:extLst>
              <a:ext uri="{FF2B5EF4-FFF2-40B4-BE49-F238E27FC236}">
                <a16:creationId xmlns:a16="http://schemas.microsoft.com/office/drawing/2014/main" id="{3B3E97A2-84FD-8AF3-65E1-1533EE0733CE}"/>
              </a:ext>
            </a:extLst>
          </p:cNvPr>
          <p:cNvSpPr/>
          <p:nvPr/>
        </p:nvSpPr>
        <p:spPr bwMode="auto">
          <a:xfrm>
            <a:off x="-6837242" y="6651995"/>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4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No</a:t>
            </a:r>
            <a:r>
              <a:rPr kumimoji="1" lang="en" altLang="ja-JP" dirty="0">
                <a:solidFill>
                  <a:schemeClr val="accent1"/>
                </a:solidFill>
                <a:latin typeface="Arial" panose="020B0604020202020204" pitchFamily="34" charset="0"/>
                <a:ea typeface="ＭＳ Ｐゴシック" panose="020B0600070205080204" pitchFamily="34" charset="-128"/>
                <a:cs typeface="Arial" panose="020B0604020202020204" pitchFamily="34" charset="0"/>
              </a:rPr>
              <a:t>n</a:t>
            </a:r>
            <a:r>
              <a:rPr kumimoji="1" lang="en" altLang="ja-JP" dirty="0">
                <a:solidFill>
                  <a:schemeClr val="accent1"/>
                </a:solidFill>
                <a:latin typeface="Arial" panose="020B0604020202020204" pitchFamily="34" charset="0"/>
                <a:cs typeface="Arial" panose="020B0604020202020204" pitchFamily="34" charset="0"/>
              </a:rPr>
              <a:t>-COVID </a:t>
            </a:r>
            <a:r>
              <a:rPr kumimoji="1" lang="en-US" altLang="ja-JP" dirty="0">
                <a:solidFill>
                  <a:schemeClr val="accent1"/>
                </a:solidFill>
                <a:latin typeface="Arial" panose="020B0604020202020204" pitchFamily="34" charset="0"/>
                <a:cs typeface="Arial" panose="020B0604020202020204" pitchFamily="34" charset="0"/>
              </a:rPr>
              <a:t>Scenario</a:t>
            </a:r>
            <a:endParaRPr kumimoji="0" lang="ja-JP" altLang="en-US" b="0" i="0" u="none" strike="noStrike" kern="1200" cap="none" spc="0" normalizeH="0" baseline="0" noProof="0">
              <a:ln>
                <a:noFill/>
              </a:ln>
              <a:solidFill>
                <a:schemeClr val="accent1"/>
              </a:solidFill>
              <a:effectLst/>
              <a:uLnTx/>
              <a:uFillTx/>
              <a:latin typeface="Arial" panose="020B0604020202020204" pitchFamily="34" charset="0"/>
              <a:ea typeface="ＭＳ Ｐゴシック" pitchFamily="-1" charset="-128"/>
              <a:cs typeface="Arial" panose="020B0604020202020204" pitchFamily="34" charset="0"/>
            </a:endParaRPr>
          </a:p>
        </p:txBody>
      </p:sp>
      <p:sp>
        <p:nvSpPr>
          <p:cNvPr id="22" name="角丸四角形 21">
            <a:extLst>
              <a:ext uri="{FF2B5EF4-FFF2-40B4-BE49-F238E27FC236}">
                <a16:creationId xmlns:a16="http://schemas.microsoft.com/office/drawing/2014/main" id="{5D7C3106-FDBC-992F-506C-A349DE24AB9D}"/>
              </a:ext>
            </a:extLst>
          </p:cNvPr>
          <p:cNvSpPr/>
          <p:nvPr/>
        </p:nvSpPr>
        <p:spPr bwMode="auto">
          <a:xfrm>
            <a:off x="-6536883" y="4205304"/>
            <a:ext cx="3989656" cy="84973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ea typeface="ＭＳ Ｐゴシック" panose="020B0600070205080204" pitchFamily="34" charset="-128"/>
                <a:cs typeface="Arial" panose="020B0604020202020204" pitchFamily="34" charset="0"/>
              </a:rPr>
              <a:t>With</a:t>
            </a:r>
            <a:r>
              <a:rPr kumimoji="1" lang="en" altLang="ja-JP" dirty="0">
                <a:latin typeface="Arial" panose="020B0604020202020204" pitchFamily="34" charset="0"/>
                <a:cs typeface="Arial" panose="020B0604020202020204" pitchFamily="34" charset="0"/>
              </a:rPr>
              <a:t>-COVID </a:t>
            </a:r>
            <a:r>
              <a:rPr kumimoji="1" lang="en-US" altLang="ja-JP" dirty="0">
                <a:latin typeface="Arial" panose="020B0604020202020204" pitchFamily="34" charset="0"/>
                <a:cs typeface="Arial" panose="020B0604020202020204" pitchFamily="34" charset="0"/>
              </a:rPr>
              <a:t>Scenario</a:t>
            </a:r>
            <a:endParaRPr kumimoji="0" lang="ja-JP" altLang="en-US"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grpSp>
        <p:nvGrpSpPr>
          <p:cNvPr id="127" name="グループ化 126">
            <a:extLst>
              <a:ext uri="{FF2B5EF4-FFF2-40B4-BE49-F238E27FC236}">
                <a16:creationId xmlns:a16="http://schemas.microsoft.com/office/drawing/2014/main" id="{8454ACFE-2504-C5F7-FF7B-043CCD5971B3}"/>
              </a:ext>
            </a:extLst>
          </p:cNvPr>
          <p:cNvGrpSpPr/>
          <p:nvPr/>
        </p:nvGrpSpPr>
        <p:grpSpPr>
          <a:xfrm>
            <a:off x="13185361" y="650732"/>
            <a:ext cx="4063851" cy="401072"/>
            <a:chOff x="1269870" y="4559100"/>
            <a:chExt cx="4063851" cy="401072"/>
          </a:xfrm>
        </p:grpSpPr>
        <p:cxnSp>
          <p:nvCxnSpPr>
            <p:cNvPr id="128" name="直線矢印コネクタ 127">
              <a:extLst>
                <a:ext uri="{FF2B5EF4-FFF2-40B4-BE49-F238E27FC236}">
                  <a16:creationId xmlns:a16="http://schemas.microsoft.com/office/drawing/2014/main" id="{14B6FE70-B8A8-FC7A-258F-9A365299ACF2}"/>
                </a:ext>
              </a:extLst>
            </p:cNvPr>
            <p:cNvCxnSpPr>
              <a:cxnSpLocks/>
            </p:cNvCxnSpPr>
            <p:nvPr/>
          </p:nvCxnSpPr>
          <p:spPr bwMode="auto">
            <a:xfrm>
              <a:off x="2376299" y="4787148"/>
              <a:ext cx="307399"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129" name="テキスト ボックス 128">
              <a:extLst>
                <a:ext uri="{FF2B5EF4-FFF2-40B4-BE49-F238E27FC236}">
                  <a16:creationId xmlns:a16="http://schemas.microsoft.com/office/drawing/2014/main" id="{6355AC8E-DF06-F7B4-6E9D-8FD6000D7E6D}"/>
                </a:ext>
              </a:extLst>
            </p:cNvPr>
            <p:cNvSpPr txBox="1"/>
            <p:nvPr/>
          </p:nvSpPr>
          <p:spPr>
            <a:xfrm>
              <a:off x="1269870" y="4560062"/>
              <a:ext cx="1192378" cy="400110"/>
            </a:xfrm>
            <a:prstGeom prst="rect">
              <a:avLst/>
            </a:prstGeom>
            <a:noFill/>
          </p:spPr>
          <p:txBody>
            <a:bodyPr wrap="none" rtlCol="0">
              <a:spAutoFit/>
            </a:bodyPr>
            <a:lstStyle/>
            <a:p>
              <a:r>
                <a:rPr lang="en-US" altLang="ja-JP" sz="2000" dirty="0">
                  <a:latin typeface="Cambria" panose="02040503050406030204" pitchFamily="18" charset="0"/>
                </a:rPr>
                <a:t>1st order</a:t>
              </a:r>
              <a:endParaRPr kumimoji="1" lang="ja-JP" altLang="en-US" sz="2000">
                <a:latin typeface="Cambria" panose="02040503050406030204" pitchFamily="18" charset="0"/>
              </a:endParaRPr>
            </a:p>
          </p:txBody>
        </p:sp>
        <p:sp>
          <p:nvSpPr>
            <p:cNvPr id="130" name="テキスト ボックス 129">
              <a:extLst>
                <a:ext uri="{FF2B5EF4-FFF2-40B4-BE49-F238E27FC236}">
                  <a16:creationId xmlns:a16="http://schemas.microsoft.com/office/drawing/2014/main" id="{E08F1339-7963-90B9-2A54-2E49E4EAE9A4}"/>
                </a:ext>
              </a:extLst>
            </p:cNvPr>
            <p:cNvSpPr txBox="1"/>
            <p:nvPr/>
          </p:nvSpPr>
          <p:spPr>
            <a:xfrm>
              <a:off x="2628843" y="4559100"/>
              <a:ext cx="1280543" cy="400110"/>
            </a:xfrm>
            <a:prstGeom prst="rect">
              <a:avLst/>
            </a:prstGeom>
            <a:noFill/>
          </p:spPr>
          <p:txBody>
            <a:bodyPr wrap="none" rtlCol="0">
              <a:spAutoFit/>
            </a:bodyPr>
            <a:lstStyle/>
            <a:p>
              <a:r>
                <a:rPr kumimoji="1" lang="en-US" altLang="ja-JP" sz="2000" dirty="0">
                  <a:latin typeface="Cambria" panose="02040503050406030204" pitchFamily="18" charset="0"/>
                </a:rPr>
                <a:t>2nd order</a:t>
              </a:r>
              <a:endParaRPr kumimoji="1" lang="ja-JP" altLang="en-US" sz="2000">
                <a:latin typeface="Cambria" panose="02040503050406030204" pitchFamily="18" charset="0"/>
              </a:endParaRPr>
            </a:p>
          </p:txBody>
        </p:sp>
        <p:sp>
          <p:nvSpPr>
            <p:cNvPr id="131" name="テキスト ボックス 130">
              <a:extLst>
                <a:ext uri="{FF2B5EF4-FFF2-40B4-BE49-F238E27FC236}">
                  <a16:creationId xmlns:a16="http://schemas.microsoft.com/office/drawing/2014/main" id="{A13C5619-932E-AC96-B39C-F92DBF1397DD}"/>
                </a:ext>
              </a:extLst>
            </p:cNvPr>
            <p:cNvSpPr txBox="1"/>
            <p:nvPr/>
          </p:nvSpPr>
          <p:spPr>
            <a:xfrm>
              <a:off x="4093830" y="4560062"/>
              <a:ext cx="1239891" cy="400110"/>
            </a:xfrm>
            <a:prstGeom prst="rect">
              <a:avLst/>
            </a:prstGeom>
            <a:noFill/>
          </p:spPr>
          <p:txBody>
            <a:bodyPr wrap="none" rtlCol="0">
              <a:spAutoFit/>
            </a:bodyPr>
            <a:lstStyle/>
            <a:p>
              <a:r>
                <a:rPr lang="en-US" altLang="ja-JP" sz="2000" dirty="0">
                  <a:latin typeface="Cambria" panose="02040503050406030204" pitchFamily="18" charset="0"/>
                </a:rPr>
                <a:t>3rd order</a:t>
              </a:r>
              <a:endParaRPr kumimoji="1" lang="ja-JP" altLang="en-US" sz="2000">
                <a:latin typeface="Cambria" panose="02040503050406030204" pitchFamily="18" charset="0"/>
              </a:endParaRPr>
            </a:p>
          </p:txBody>
        </p:sp>
        <p:cxnSp>
          <p:nvCxnSpPr>
            <p:cNvPr id="132" name="直線矢印コネクタ 131">
              <a:extLst>
                <a:ext uri="{FF2B5EF4-FFF2-40B4-BE49-F238E27FC236}">
                  <a16:creationId xmlns:a16="http://schemas.microsoft.com/office/drawing/2014/main" id="{E285C922-186D-2B95-E1A6-49C4E8783AE7}"/>
                </a:ext>
              </a:extLst>
            </p:cNvPr>
            <p:cNvCxnSpPr>
              <a:cxnSpLocks/>
            </p:cNvCxnSpPr>
            <p:nvPr/>
          </p:nvCxnSpPr>
          <p:spPr bwMode="auto">
            <a:xfrm>
              <a:off x="3822955" y="4803601"/>
              <a:ext cx="327044" cy="0"/>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grpSp>
        <p:nvGrpSpPr>
          <p:cNvPr id="2" name="グループ化 1">
            <a:extLst>
              <a:ext uri="{FF2B5EF4-FFF2-40B4-BE49-F238E27FC236}">
                <a16:creationId xmlns:a16="http://schemas.microsoft.com/office/drawing/2014/main" id="{912E1FCE-F3E2-676C-8531-96437C39A2F3}"/>
              </a:ext>
            </a:extLst>
          </p:cNvPr>
          <p:cNvGrpSpPr/>
          <p:nvPr/>
        </p:nvGrpSpPr>
        <p:grpSpPr>
          <a:xfrm>
            <a:off x="388128" y="4885426"/>
            <a:ext cx="2940528" cy="1660911"/>
            <a:chOff x="1065261" y="4728693"/>
            <a:chExt cx="2940528" cy="1660911"/>
          </a:xfrm>
        </p:grpSpPr>
        <p:sp>
          <p:nvSpPr>
            <p:cNvPr id="27" name="正方形/長方形 26">
              <a:extLst>
                <a:ext uri="{FF2B5EF4-FFF2-40B4-BE49-F238E27FC236}">
                  <a16:creationId xmlns:a16="http://schemas.microsoft.com/office/drawing/2014/main" id="{CA95781D-4E8A-F9F4-A6D6-7C14CF2AC4F4}"/>
                </a:ext>
              </a:extLst>
            </p:cNvPr>
            <p:cNvSpPr/>
            <p:nvPr/>
          </p:nvSpPr>
          <p:spPr bwMode="auto">
            <a:xfrm>
              <a:off x="2457652" y="5868936"/>
              <a:ext cx="647711" cy="1676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8" name="正方形/長方形 27">
              <a:extLst>
                <a:ext uri="{FF2B5EF4-FFF2-40B4-BE49-F238E27FC236}">
                  <a16:creationId xmlns:a16="http://schemas.microsoft.com/office/drawing/2014/main" id="{EC03AA0A-0B6A-B1D8-91A4-900DC4AC2DC4}"/>
                </a:ext>
              </a:extLst>
            </p:cNvPr>
            <p:cNvSpPr/>
            <p:nvPr/>
          </p:nvSpPr>
          <p:spPr bwMode="auto">
            <a:xfrm rot="2168212">
              <a:off x="2535270" y="5560925"/>
              <a:ext cx="895336" cy="2016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 name="正方形/長方形 29">
              <a:extLst>
                <a:ext uri="{FF2B5EF4-FFF2-40B4-BE49-F238E27FC236}">
                  <a16:creationId xmlns:a16="http://schemas.microsoft.com/office/drawing/2014/main" id="{9C377C3A-29D9-DDDF-7C45-54DA5A9B058D}"/>
                </a:ext>
              </a:extLst>
            </p:cNvPr>
            <p:cNvSpPr/>
            <p:nvPr/>
          </p:nvSpPr>
          <p:spPr bwMode="auto">
            <a:xfrm>
              <a:off x="1127695" y="4884978"/>
              <a:ext cx="1235716" cy="24087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 name="正方形/長方形 30">
              <a:extLst>
                <a:ext uri="{FF2B5EF4-FFF2-40B4-BE49-F238E27FC236}">
                  <a16:creationId xmlns:a16="http://schemas.microsoft.com/office/drawing/2014/main" id="{25EF61F6-7AB8-8104-2188-1246FB393792}"/>
                </a:ext>
              </a:extLst>
            </p:cNvPr>
            <p:cNvSpPr/>
            <p:nvPr/>
          </p:nvSpPr>
          <p:spPr bwMode="auto">
            <a:xfrm rot="3600000">
              <a:off x="1395742" y="5418289"/>
              <a:ext cx="971404" cy="9184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 name="正方形/長方形 31">
              <a:extLst>
                <a:ext uri="{FF2B5EF4-FFF2-40B4-BE49-F238E27FC236}">
                  <a16:creationId xmlns:a16="http://schemas.microsoft.com/office/drawing/2014/main" id="{2CC15B57-6DE9-CFF1-6C6B-16E144BD4CDC}"/>
                </a:ext>
              </a:extLst>
            </p:cNvPr>
            <p:cNvSpPr/>
            <p:nvPr/>
          </p:nvSpPr>
          <p:spPr bwMode="auto">
            <a:xfrm>
              <a:off x="2552247" y="4943514"/>
              <a:ext cx="800798" cy="18090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0" name="右矢印 89">
              <a:extLst>
                <a:ext uri="{FF2B5EF4-FFF2-40B4-BE49-F238E27FC236}">
                  <a16:creationId xmlns:a16="http://schemas.microsoft.com/office/drawing/2014/main" id="{C23748C5-A457-5A5A-F121-676034FE63BD}"/>
                </a:ext>
              </a:extLst>
            </p:cNvPr>
            <p:cNvSpPr/>
            <p:nvPr/>
          </p:nvSpPr>
          <p:spPr bwMode="auto">
            <a:xfrm flipV="1">
              <a:off x="2958187" y="4848053"/>
              <a:ext cx="1047602"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6" name="右矢印 75">
              <a:extLst>
                <a:ext uri="{FF2B5EF4-FFF2-40B4-BE49-F238E27FC236}">
                  <a16:creationId xmlns:a16="http://schemas.microsoft.com/office/drawing/2014/main" id="{C6573750-C336-D148-99EC-E6CD98DF67C2}"/>
                </a:ext>
              </a:extLst>
            </p:cNvPr>
            <p:cNvSpPr/>
            <p:nvPr/>
          </p:nvSpPr>
          <p:spPr bwMode="auto">
            <a:xfrm flipV="1">
              <a:off x="2958187" y="5780551"/>
              <a:ext cx="1047602"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33" name="グループ化 32">
              <a:extLst>
                <a:ext uri="{FF2B5EF4-FFF2-40B4-BE49-F238E27FC236}">
                  <a16:creationId xmlns:a16="http://schemas.microsoft.com/office/drawing/2014/main" id="{171C11C9-D8DE-73C9-B109-1183C20D2425}"/>
                </a:ext>
              </a:extLst>
            </p:cNvPr>
            <p:cNvGrpSpPr/>
            <p:nvPr/>
          </p:nvGrpSpPr>
          <p:grpSpPr>
            <a:xfrm>
              <a:off x="1065261" y="4728693"/>
              <a:ext cx="2631690" cy="1660911"/>
              <a:chOff x="4862379" y="10934098"/>
              <a:chExt cx="4336109" cy="2736604"/>
            </a:xfrm>
          </p:grpSpPr>
          <p:grpSp>
            <p:nvGrpSpPr>
              <p:cNvPr id="34" name="グループ化 33">
                <a:extLst>
                  <a:ext uri="{FF2B5EF4-FFF2-40B4-BE49-F238E27FC236}">
                    <a16:creationId xmlns:a16="http://schemas.microsoft.com/office/drawing/2014/main" id="{480E3C96-0AFC-6268-0BCD-E19FEF2D37C1}"/>
                  </a:ext>
                </a:extLst>
              </p:cNvPr>
              <p:cNvGrpSpPr/>
              <p:nvPr/>
            </p:nvGrpSpPr>
            <p:grpSpPr>
              <a:xfrm>
                <a:off x="4862379" y="10934098"/>
                <a:ext cx="4336109" cy="2736604"/>
                <a:chOff x="8804567" y="2798737"/>
                <a:chExt cx="2322329" cy="1465668"/>
              </a:xfrm>
            </p:grpSpPr>
            <p:grpSp>
              <p:nvGrpSpPr>
                <p:cNvPr id="36" name="グループ化 35">
                  <a:extLst>
                    <a:ext uri="{FF2B5EF4-FFF2-40B4-BE49-F238E27FC236}">
                      <a16:creationId xmlns:a16="http://schemas.microsoft.com/office/drawing/2014/main" id="{2AC82E16-7D58-F7D3-A136-BCF25DC9AFA7}"/>
                    </a:ext>
                  </a:extLst>
                </p:cNvPr>
                <p:cNvGrpSpPr/>
                <p:nvPr/>
              </p:nvGrpSpPr>
              <p:grpSpPr>
                <a:xfrm>
                  <a:off x="8804567" y="2798737"/>
                  <a:ext cx="2322329" cy="1465668"/>
                  <a:chOff x="6099171" y="7108186"/>
                  <a:chExt cx="2322329" cy="1465668"/>
                </a:xfrm>
              </p:grpSpPr>
              <p:grpSp>
                <p:nvGrpSpPr>
                  <p:cNvPr id="38" name="グループ化 37">
                    <a:extLst>
                      <a:ext uri="{FF2B5EF4-FFF2-40B4-BE49-F238E27FC236}">
                        <a16:creationId xmlns:a16="http://schemas.microsoft.com/office/drawing/2014/main" id="{292837E7-72F4-142C-762B-5C4D28F90767}"/>
                      </a:ext>
                    </a:extLst>
                  </p:cNvPr>
                  <p:cNvGrpSpPr/>
                  <p:nvPr/>
                </p:nvGrpSpPr>
                <p:grpSpPr>
                  <a:xfrm>
                    <a:off x="6099171" y="7108186"/>
                    <a:ext cx="2322329" cy="1465668"/>
                    <a:chOff x="6099171" y="7108186"/>
                    <a:chExt cx="2322329" cy="1465668"/>
                  </a:xfrm>
                </p:grpSpPr>
                <p:sp>
                  <p:nvSpPr>
                    <p:cNvPr id="42" name="角丸四角形 41">
                      <a:extLst>
                        <a:ext uri="{FF2B5EF4-FFF2-40B4-BE49-F238E27FC236}">
                          <a16:creationId xmlns:a16="http://schemas.microsoft.com/office/drawing/2014/main" id="{35DC65E6-393B-30A0-5A7C-C5774B3BC720}"/>
                        </a:ext>
                      </a:extLst>
                    </p:cNvPr>
                    <p:cNvSpPr/>
                    <p:nvPr/>
                  </p:nvSpPr>
                  <p:spPr bwMode="auto">
                    <a:xfrm>
                      <a:off x="6099171"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3" name="角丸四角形 42">
                      <a:extLst>
                        <a:ext uri="{FF2B5EF4-FFF2-40B4-BE49-F238E27FC236}">
                          <a16:creationId xmlns:a16="http://schemas.microsoft.com/office/drawing/2014/main" id="{A3FEFDB1-9397-2123-2CC0-4960B31E9384}"/>
                        </a:ext>
                      </a:extLst>
                    </p:cNvPr>
                    <p:cNvSpPr/>
                    <p:nvPr/>
                  </p:nvSpPr>
                  <p:spPr bwMode="auto">
                    <a:xfrm>
                      <a:off x="6895837" y="7885900"/>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4" name="角丸四角形 43">
                      <a:extLst>
                        <a:ext uri="{FF2B5EF4-FFF2-40B4-BE49-F238E27FC236}">
                          <a16:creationId xmlns:a16="http://schemas.microsoft.com/office/drawing/2014/main" id="{3D5A4869-4E15-549E-429D-B47F0D933C16}"/>
                        </a:ext>
                      </a:extLst>
                    </p:cNvPr>
                    <p:cNvSpPr/>
                    <p:nvPr/>
                  </p:nvSpPr>
                  <p:spPr bwMode="auto">
                    <a:xfrm>
                      <a:off x="6895837"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5" name="角丸四角形 44">
                      <a:extLst>
                        <a:ext uri="{FF2B5EF4-FFF2-40B4-BE49-F238E27FC236}">
                          <a16:creationId xmlns:a16="http://schemas.microsoft.com/office/drawing/2014/main" id="{7AF4F2F1-5BF8-FE67-7CED-4B276A148B5B}"/>
                        </a:ext>
                      </a:extLst>
                    </p:cNvPr>
                    <p:cNvSpPr/>
                    <p:nvPr/>
                  </p:nvSpPr>
                  <p:spPr bwMode="auto">
                    <a:xfrm>
                      <a:off x="7733546" y="7885900"/>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6" name="角丸四角形 45">
                      <a:extLst>
                        <a:ext uri="{FF2B5EF4-FFF2-40B4-BE49-F238E27FC236}">
                          <a16:creationId xmlns:a16="http://schemas.microsoft.com/office/drawing/2014/main" id="{A2096F0D-A5F4-684E-1227-5BC202DF2FC6}"/>
                        </a:ext>
                      </a:extLst>
                    </p:cNvPr>
                    <p:cNvSpPr/>
                    <p:nvPr/>
                  </p:nvSpPr>
                  <p:spPr bwMode="auto">
                    <a:xfrm>
                      <a:off x="7718564"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39" name="グラフィックス 38" descr="寿司 単色塗りつぶし">
                    <a:extLst>
                      <a:ext uri="{FF2B5EF4-FFF2-40B4-BE49-F238E27FC236}">
                        <a16:creationId xmlns:a16="http://schemas.microsoft.com/office/drawing/2014/main" id="{9DA8BF4D-1A95-E9B2-9EBB-DC6D4EBFB0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57324" y="7194014"/>
                    <a:ext cx="603832" cy="603833"/>
                  </a:xfrm>
                  <a:prstGeom prst="rect">
                    <a:avLst/>
                  </a:prstGeom>
                </p:spPr>
              </p:pic>
              <p:pic>
                <p:nvPicPr>
                  <p:cNvPr id="40" name="グラフィックス 39" descr="電球 単色塗りつぶし">
                    <a:extLst>
                      <a:ext uri="{FF2B5EF4-FFF2-40B4-BE49-F238E27FC236}">
                        <a16:creationId xmlns:a16="http://schemas.microsoft.com/office/drawing/2014/main" id="{8A881A48-D961-71D5-E1DE-E41868F807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9760" y="8008951"/>
                    <a:ext cx="481852" cy="481853"/>
                  </a:xfrm>
                  <a:prstGeom prst="rect">
                    <a:avLst/>
                  </a:prstGeom>
                </p:spPr>
              </p:pic>
              <p:pic>
                <p:nvPicPr>
                  <p:cNvPr id="41" name="グラフィックス 40" descr="トラック 単色塗りつぶし">
                    <a:extLst>
                      <a:ext uri="{FF2B5EF4-FFF2-40B4-BE49-F238E27FC236}">
                        <a16:creationId xmlns:a16="http://schemas.microsoft.com/office/drawing/2014/main" id="{79EEF438-30AA-2172-7AC4-4EAA59B9000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96832" y="7192176"/>
                    <a:ext cx="573488" cy="573488"/>
                  </a:xfrm>
                  <a:prstGeom prst="rect">
                    <a:avLst/>
                  </a:prstGeom>
                </p:spPr>
              </p:pic>
            </p:grpSp>
            <p:pic>
              <p:nvPicPr>
                <p:cNvPr id="37" name="グラフィックス 36" descr="燃料 単色塗りつぶし">
                  <a:extLst>
                    <a:ext uri="{FF2B5EF4-FFF2-40B4-BE49-F238E27FC236}">
                      <a16:creationId xmlns:a16="http://schemas.microsoft.com/office/drawing/2014/main" id="{815B0316-A6D4-047A-8A4A-B87E09A223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26030" y="3626623"/>
                  <a:ext cx="587609" cy="587609"/>
                </a:xfrm>
                <a:prstGeom prst="rect">
                  <a:avLst/>
                </a:prstGeom>
              </p:spPr>
            </p:pic>
          </p:grpSp>
          <p:pic>
            <p:nvPicPr>
              <p:cNvPr id="35" name="グラフィックス 34" descr="魚 単色塗りつぶし">
                <a:extLst>
                  <a:ext uri="{FF2B5EF4-FFF2-40B4-BE49-F238E27FC236}">
                    <a16:creationId xmlns:a16="http://schemas.microsoft.com/office/drawing/2014/main" id="{ECA71640-870F-2933-B800-9478F5EEF9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8027" y="11083208"/>
                <a:ext cx="1098036" cy="1098036"/>
              </a:xfrm>
              <a:prstGeom prst="rect">
                <a:avLst/>
              </a:prstGeom>
            </p:spPr>
          </p:pic>
        </p:grpSp>
      </p:grpSp>
      <p:grpSp>
        <p:nvGrpSpPr>
          <p:cNvPr id="3" name="グループ化 2">
            <a:extLst>
              <a:ext uri="{FF2B5EF4-FFF2-40B4-BE49-F238E27FC236}">
                <a16:creationId xmlns:a16="http://schemas.microsoft.com/office/drawing/2014/main" id="{07E9CDC4-EDD1-B5A4-90D8-17140D370E2E}"/>
              </a:ext>
            </a:extLst>
          </p:cNvPr>
          <p:cNvGrpSpPr/>
          <p:nvPr/>
        </p:nvGrpSpPr>
        <p:grpSpPr>
          <a:xfrm>
            <a:off x="4010282" y="4861756"/>
            <a:ext cx="2972992" cy="1660911"/>
            <a:chOff x="1635222" y="10228480"/>
            <a:chExt cx="2972992" cy="1660911"/>
          </a:xfrm>
        </p:grpSpPr>
        <p:sp>
          <p:nvSpPr>
            <p:cNvPr id="49" name="正方形/長方形 48">
              <a:extLst>
                <a:ext uri="{FF2B5EF4-FFF2-40B4-BE49-F238E27FC236}">
                  <a16:creationId xmlns:a16="http://schemas.microsoft.com/office/drawing/2014/main" id="{A65C7DB1-1688-3AF3-B8B9-FA2C0AE44FA1}"/>
                </a:ext>
              </a:extLst>
            </p:cNvPr>
            <p:cNvSpPr/>
            <p:nvPr/>
          </p:nvSpPr>
          <p:spPr bwMode="auto">
            <a:xfrm>
              <a:off x="3158303" y="11380078"/>
              <a:ext cx="647711" cy="24475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0" name="正方形/長方形 49">
              <a:extLst>
                <a:ext uri="{FF2B5EF4-FFF2-40B4-BE49-F238E27FC236}">
                  <a16:creationId xmlns:a16="http://schemas.microsoft.com/office/drawing/2014/main" id="{891DC436-121C-D177-A48A-752C478C96F1}"/>
                </a:ext>
              </a:extLst>
            </p:cNvPr>
            <p:cNvSpPr/>
            <p:nvPr/>
          </p:nvSpPr>
          <p:spPr bwMode="auto">
            <a:xfrm rot="3251164">
              <a:off x="2971068" y="10933256"/>
              <a:ext cx="895336" cy="24648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1" name="正方形/長方形 50">
              <a:extLst>
                <a:ext uri="{FF2B5EF4-FFF2-40B4-BE49-F238E27FC236}">
                  <a16:creationId xmlns:a16="http://schemas.microsoft.com/office/drawing/2014/main" id="{5AC7EC8A-3BB5-6FDC-C461-DEEB0888DE59}"/>
                </a:ext>
              </a:extLst>
            </p:cNvPr>
            <p:cNvSpPr/>
            <p:nvPr/>
          </p:nvSpPr>
          <p:spPr bwMode="auto">
            <a:xfrm>
              <a:off x="1828346" y="10396120"/>
              <a:ext cx="1235716" cy="4296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2" name="正方形/長方形 51">
              <a:extLst>
                <a:ext uri="{FF2B5EF4-FFF2-40B4-BE49-F238E27FC236}">
                  <a16:creationId xmlns:a16="http://schemas.microsoft.com/office/drawing/2014/main" id="{71817699-FCFA-E83B-234F-DF2129E19B19}"/>
                </a:ext>
              </a:extLst>
            </p:cNvPr>
            <p:cNvSpPr/>
            <p:nvPr/>
          </p:nvSpPr>
          <p:spPr bwMode="auto">
            <a:xfrm rot="2983044">
              <a:off x="2046619" y="10986896"/>
              <a:ext cx="971404" cy="19983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53" name="正方形/長方形 52">
              <a:extLst>
                <a:ext uri="{FF2B5EF4-FFF2-40B4-BE49-F238E27FC236}">
                  <a16:creationId xmlns:a16="http://schemas.microsoft.com/office/drawing/2014/main" id="{5DED8CB9-9A25-AF84-8F5B-CE4883A4572D}"/>
                </a:ext>
              </a:extLst>
            </p:cNvPr>
            <p:cNvSpPr/>
            <p:nvPr/>
          </p:nvSpPr>
          <p:spPr bwMode="auto">
            <a:xfrm>
              <a:off x="3252898" y="10454657"/>
              <a:ext cx="800798" cy="24475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77" name="右矢印 76">
              <a:extLst>
                <a:ext uri="{FF2B5EF4-FFF2-40B4-BE49-F238E27FC236}">
                  <a16:creationId xmlns:a16="http://schemas.microsoft.com/office/drawing/2014/main" id="{1163FEC7-11B2-9E81-AEE0-051AFC156BF2}"/>
                </a:ext>
              </a:extLst>
            </p:cNvPr>
            <p:cNvSpPr/>
            <p:nvPr/>
          </p:nvSpPr>
          <p:spPr bwMode="auto">
            <a:xfrm flipV="1">
              <a:off x="3580439" y="10425001"/>
              <a:ext cx="1027775"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8" name="右矢印 77">
              <a:extLst>
                <a:ext uri="{FF2B5EF4-FFF2-40B4-BE49-F238E27FC236}">
                  <a16:creationId xmlns:a16="http://schemas.microsoft.com/office/drawing/2014/main" id="{51F83AD0-5C34-092F-CE03-72FA5CAD933F}"/>
                </a:ext>
              </a:extLst>
            </p:cNvPr>
            <p:cNvSpPr/>
            <p:nvPr/>
          </p:nvSpPr>
          <p:spPr bwMode="auto">
            <a:xfrm flipV="1">
              <a:off x="3580439" y="11327573"/>
              <a:ext cx="1027775" cy="366745"/>
            </a:xfrm>
            <a:prstGeom prst="rightArrow">
              <a:avLst/>
            </a:prstGeom>
            <a:gradFill flip="none" rotWithShape="1">
              <a:gsLst>
                <a:gs pos="0">
                  <a:schemeClr val="accent1">
                    <a:lumMod val="20000"/>
                    <a:lumOff val="80000"/>
                  </a:schemeClr>
                </a:gs>
                <a:gs pos="16000">
                  <a:schemeClr val="accent1">
                    <a:lumMod val="40000"/>
                    <a:lumOff val="60000"/>
                  </a:schemeClr>
                </a:gs>
                <a:gs pos="22000">
                  <a:schemeClr val="accent1">
                    <a:lumMod val="60000"/>
                    <a:lumOff val="40000"/>
                  </a:schemeClr>
                </a:gs>
                <a:gs pos="100000">
                  <a:schemeClr val="accent1">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54" name="グループ化 53">
              <a:extLst>
                <a:ext uri="{FF2B5EF4-FFF2-40B4-BE49-F238E27FC236}">
                  <a16:creationId xmlns:a16="http://schemas.microsoft.com/office/drawing/2014/main" id="{3FAFECF7-FCA3-AAF8-0067-CAE9C948945A}"/>
                </a:ext>
              </a:extLst>
            </p:cNvPr>
            <p:cNvGrpSpPr/>
            <p:nvPr/>
          </p:nvGrpSpPr>
          <p:grpSpPr>
            <a:xfrm>
              <a:off x="1635222" y="10228480"/>
              <a:ext cx="2648045" cy="1660911"/>
              <a:chOff x="4789632" y="10934098"/>
              <a:chExt cx="4363057" cy="2736604"/>
            </a:xfrm>
          </p:grpSpPr>
          <p:grpSp>
            <p:nvGrpSpPr>
              <p:cNvPr id="55" name="グループ化 54">
                <a:extLst>
                  <a:ext uri="{FF2B5EF4-FFF2-40B4-BE49-F238E27FC236}">
                    <a16:creationId xmlns:a16="http://schemas.microsoft.com/office/drawing/2014/main" id="{A4A2EC78-D287-6B4D-49D0-FCAE2DF9D354}"/>
                  </a:ext>
                </a:extLst>
              </p:cNvPr>
              <p:cNvGrpSpPr/>
              <p:nvPr/>
            </p:nvGrpSpPr>
            <p:grpSpPr>
              <a:xfrm>
                <a:off x="4789632" y="10934098"/>
                <a:ext cx="4363057" cy="2736604"/>
                <a:chOff x="8765606" y="2798737"/>
                <a:chExt cx="2336762" cy="1465668"/>
              </a:xfrm>
            </p:grpSpPr>
            <p:grpSp>
              <p:nvGrpSpPr>
                <p:cNvPr id="57" name="グループ化 56">
                  <a:extLst>
                    <a:ext uri="{FF2B5EF4-FFF2-40B4-BE49-F238E27FC236}">
                      <a16:creationId xmlns:a16="http://schemas.microsoft.com/office/drawing/2014/main" id="{CAA317DC-7DA5-A933-6AB7-F0A5747ED690}"/>
                    </a:ext>
                  </a:extLst>
                </p:cNvPr>
                <p:cNvGrpSpPr/>
                <p:nvPr/>
              </p:nvGrpSpPr>
              <p:grpSpPr>
                <a:xfrm>
                  <a:off x="8765606" y="2798737"/>
                  <a:ext cx="2336762" cy="1465668"/>
                  <a:chOff x="6060210" y="7108186"/>
                  <a:chExt cx="2336762" cy="1465668"/>
                </a:xfrm>
              </p:grpSpPr>
              <p:grpSp>
                <p:nvGrpSpPr>
                  <p:cNvPr id="59" name="グループ化 58">
                    <a:extLst>
                      <a:ext uri="{FF2B5EF4-FFF2-40B4-BE49-F238E27FC236}">
                        <a16:creationId xmlns:a16="http://schemas.microsoft.com/office/drawing/2014/main" id="{AF234AF0-F494-C8E0-5237-46517190E531}"/>
                      </a:ext>
                    </a:extLst>
                  </p:cNvPr>
                  <p:cNvGrpSpPr/>
                  <p:nvPr/>
                </p:nvGrpSpPr>
                <p:grpSpPr>
                  <a:xfrm>
                    <a:off x="6060210" y="7108186"/>
                    <a:ext cx="2336762" cy="1465668"/>
                    <a:chOff x="6060210" y="7108186"/>
                    <a:chExt cx="2336762" cy="1465668"/>
                  </a:xfrm>
                </p:grpSpPr>
                <p:sp>
                  <p:nvSpPr>
                    <p:cNvPr id="63" name="角丸四角形 62">
                      <a:extLst>
                        <a:ext uri="{FF2B5EF4-FFF2-40B4-BE49-F238E27FC236}">
                          <a16:creationId xmlns:a16="http://schemas.microsoft.com/office/drawing/2014/main" id="{9FA63194-C35E-97E5-D59D-C4190AF561A0}"/>
                        </a:ext>
                      </a:extLst>
                    </p:cNvPr>
                    <p:cNvSpPr/>
                    <p:nvPr/>
                  </p:nvSpPr>
                  <p:spPr bwMode="auto">
                    <a:xfrm>
                      <a:off x="6060210"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4" name="角丸四角形 63">
                      <a:extLst>
                        <a:ext uri="{FF2B5EF4-FFF2-40B4-BE49-F238E27FC236}">
                          <a16:creationId xmlns:a16="http://schemas.microsoft.com/office/drawing/2014/main" id="{6E6FE0F7-2DBD-F564-269D-E148971C4F4C}"/>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5" name="角丸四角形 64">
                      <a:extLst>
                        <a:ext uri="{FF2B5EF4-FFF2-40B4-BE49-F238E27FC236}">
                          <a16:creationId xmlns:a16="http://schemas.microsoft.com/office/drawing/2014/main" id="{B9B9C730-D55C-641A-2831-2D271F75AB0F}"/>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6" name="角丸四角形 65">
                      <a:extLst>
                        <a:ext uri="{FF2B5EF4-FFF2-40B4-BE49-F238E27FC236}">
                          <a16:creationId xmlns:a16="http://schemas.microsoft.com/office/drawing/2014/main" id="{A92F22F9-1CC4-D151-2D26-DA3FA5E0A776}"/>
                        </a:ext>
                      </a:extLst>
                    </p:cNvPr>
                    <p:cNvSpPr/>
                    <p:nvPr/>
                  </p:nvSpPr>
                  <p:spPr bwMode="auto">
                    <a:xfrm>
                      <a:off x="7706579"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7" name="角丸四角形 66">
                      <a:extLst>
                        <a:ext uri="{FF2B5EF4-FFF2-40B4-BE49-F238E27FC236}">
                          <a16:creationId xmlns:a16="http://schemas.microsoft.com/office/drawing/2014/main" id="{187382A8-14EF-BD24-B3C6-D7C77BCFFCCA}"/>
                        </a:ext>
                      </a:extLst>
                    </p:cNvPr>
                    <p:cNvSpPr/>
                    <p:nvPr/>
                  </p:nvSpPr>
                  <p:spPr bwMode="auto">
                    <a:xfrm>
                      <a:off x="7709018"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60" name="グラフィックス 59" descr="寿司 単色塗りつぶし">
                    <a:extLst>
                      <a:ext uri="{FF2B5EF4-FFF2-40B4-BE49-F238E27FC236}">
                        <a16:creationId xmlns:a16="http://schemas.microsoft.com/office/drawing/2014/main" id="{D4DA763B-3377-567D-A7E7-15F01D85B9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0051" y="7194014"/>
                    <a:ext cx="603832" cy="603833"/>
                  </a:xfrm>
                  <a:prstGeom prst="rect">
                    <a:avLst/>
                  </a:prstGeom>
                </p:spPr>
              </p:pic>
              <p:pic>
                <p:nvPicPr>
                  <p:cNvPr id="61" name="グラフィックス 60" descr="電球 単色塗りつぶし">
                    <a:extLst>
                      <a:ext uri="{FF2B5EF4-FFF2-40B4-BE49-F238E27FC236}">
                        <a16:creationId xmlns:a16="http://schemas.microsoft.com/office/drawing/2014/main" id="{6F81A237-EBD1-10C2-1C22-4E2455BEF1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9760" y="8008951"/>
                    <a:ext cx="481852" cy="481853"/>
                  </a:xfrm>
                  <a:prstGeom prst="rect">
                    <a:avLst/>
                  </a:prstGeom>
                </p:spPr>
              </p:pic>
              <p:pic>
                <p:nvPicPr>
                  <p:cNvPr id="62" name="グラフィックス 61" descr="トラック 単色塗りつぶし">
                    <a:extLst>
                      <a:ext uri="{FF2B5EF4-FFF2-40B4-BE49-F238E27FC236}">
                        <a16:creationId xmlns:a16="http://schemas.microsoft.com/office/drawing/2014/main" id="{1824F230-6E0D-B639-FB18-96F189922F0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7287" y="7192176"/>
                    <a:ext cx="573488" cy="573488"/>
                  </a:xfrm>
                  <a:prstGeom prst="rect">
                    <a:avLst/>
                  </a:prstGeom>
                </p:spPr>
              </p:pic>
            </p:grpSp>
            <p:pic>
              <p:nvPicPr>
                <p:cNvPr id="58" name="グラフィックス 57" descr="燃料 単色塗りつぶし">
                  <a:extLst>
                    <a:ext uri="{FF2B5EF4-FFF2-40B4-BE49-F238E27FC236}">
                      <a16:creationId xmlns:a16="http://schemas.microsoft.com/office/drawing/2014/main" id="{DD4287EE-7BF1-2C1F-0F64-DCA0FD5DFA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99063" y="3626623"/>
                  <a:ext cx="587609" cy="587609"/>
                </a:xfrm>
                <a:prstGeom prst="rect">
                  <a:avLst/>
                </a:prstGeom>
              </p:spPr>
            </p:pic>
          </p:grpSp>
          <p:pic>
            <p:nvPicPr>
              <p:cNvPr id="56" name="グラフィックス 55" descr="魚 単色塗りつぶし">
                <a:extLst>
                  <a:ext uri="{FF2B5EF4-FFF2-40B4-BE49-F238E27FC236}">
                    <a16:creationId xmlns:a16="http://schemas.microsoft.com/office/drawing/2014/main" id="{01FB37ED-5112-786C-56A7-16F8C53ADBE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8027" y="11083207"/>
                <a:ext cx="1098037" cy="1098037"/>
              </a:xfrm>
              <a:prstGeom prst="rect">
                <a:avLst/>
              </a:prstGeom>
            </p:spPr>
          </p:pic>
        </p:grpSp>
      </p:grpSp>
      <p:sp>
        <p:nvSpPr>
          <p:cNvPr id="16" name="テキスト ボックス 76">
            <a:extLst>
              <a:ext uri="{FF2B5EF4-FFF2-40B4-BE49-F238E27FC236}">
                <a16:creationId xmlns:a16="http://schemas.microsoft.com/office/drawing/2014/main" id="{7D8B489F-2591-B932-097C-13947272B742}"/>
              </a:ext>
            </a:extLst>
          </p:cNvPr>
          <p:cNvSpPr txBox="1"/>
          <p:nvPr/>
        </p:nvSpPr>
        <p:spPr>
          <a:xfrm>
            <a:off x="11341097" y="2936216"/>
            <a:ext cx="864734" cy="40011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000" dirty="0">
                <a:solidFill>
                  <a:schemeClr val="tx1"/>
                </a:solidFill>
                <a:latin typeface="Arial" panose="020B0604020202020204" pitchFamily="34" charset="0"/>
                <a:cs typeface="Arial" panose="020B0604020202020204" pitchFamily="34" charset="0"/>
              </a:rPr>
              <a:t>(1</a:t>
            </a:r>
            <a:r>
              <a:rPr lang="en-US" altLang="ja-JP" sz="2000" dirty="0">
                <a:latin typeface="Arial" panose="020B0604020202020204" pitchFamily="34" charset="0"/>
                <a:cs typeface="Arial" panose="020B0604020202020204" pitchFamily="34" charset="0"/>
              </a:rPr>
              <a:t>4</a:t>
            </a:r>
            <a:r>
              <a:rPr lang="en-US" altLang="ja-JP" sz="2000" dirty="0">
                <a:solidFill>
                  <a:schemeClr val="tx1"/>
                </a:solidFill>
                <a:latin typeface="Arial" panose="020B0604020202020204" pitchFamily="34" charset="0"/>
                <a:cs typeface="Arial" panose="020B0604020202020204" pitchFamily="34" charset="0"/>
              </a:rPr>
              <a:t>)</a:t>
            </a:r>
            <a:endParaRPr lang="ja-JP" altLang="en-US" sz="2000">
              <a:solidFill>
                <a:schemeClr val="tx1"/>
              </a:solidFill>
              <a:latin typeface="Arial" panose="020B0604020202020204" pitchFamily="34" charset="0"/>
              <a:cs typeface="Arial" panose="020B0604020202020204" pitchFamily="34" charset="0"/>
            </a:endParaRPr>
          </a:p>
        </p:txBody>
      </p:sp>
      <p:grpSp>
        <p:nvGrpSpPr>
          <p:cNvPr id="196" name="グループ化 195">
            <a:extLst>
              <a:ext uri="{FF2B5EF4-FFF2-40B4-BE49-F238E27FC236}">
                <a16:creationId xmlns:a16="http://schemas.microsoft.com/office/drawing/2014/main" id="{41AC49EB-BC2C-A0D5-5481-74F5459888E8}"/>
              </a:ext>
            </a:extLst>
          </p:cNvPr>
          <p:cNvGrpSpPr/>
          <p:nvPr/>
        </p:nvGrpSpPr>
        <p:grpSpPr>
          <a:xfrm>
            <a:off x="7199393" y="4464051"/>
            <a:ext cx="3376510" cy="2270582"/>
            <a:chOff x="14377742" y="4839018"/>
            <a:chExt cx="4708448" cy="3166262"/>
          </a:xfrm>
        </p:grpSpPr>
        <p:grpSp>
          <p:nvGrpSpPr>
            <p:cNvPr id="47" name="グループ化 46">
              <a:extLst>
                <a:ext uri="{FF2B5EF4-FFF2-40B4-BE49-F238E27FC236}">
                  <a16:creationId xmlns:a16="http://schemas.microsoft.com/office/drawing/2014/main" id="{FD7AE373-7D51-0A29-1E3A-8BDFB7EFB7E4}"/>
                </a:ext>
              </a:extLst>
            </p:cNvPr>
            <p:cNvGrpSpPr/>
            <p:nvPr/>
          </p:nvGrpSpPr>
          <p:grpSpPr>
            <a:xfrm>
              <a:off x="18010245" y="6831411"/>
              <a:ext cx="1075945" cy="368674"/>
              <a:chOff x="4226623" y="3952793"/>
              <a:chExt cx="2036034" cy="368674"/>
            </a:xfrm>
          </p:grpSpPr>
          <p:sp>
            <p:nvSpPr>
              <p:cNvPr id="48" name="正方形/長方形 47">
                <a:extLst>
                  <a:ext uri="{FF2B5EF4-FFF2-40B4-BE49-F238E27FC236}">
                    <a16:creationId xmlns:a16="http://schemas.microsoft.com/office/drawing/2014/main" id="{BE13C36C-00FC-3A51-50F5-EDD594639333}"/>
                  </a:ext>
                </a:extLst>
              </p:cNvPr>
              <p:cNvSpPr/>
              <p:nvPr/>
            </p:nvSpPr>
            <p:spPr bwMode="auto">
              <a:xfrm>
                <a:off x="4226626" y="3952793"/>
                <a:ext cx="2036029" cy="169826"/>
              </a:xfrm>
              <a:prstGeom prst="rect">
                <a:avLst/>
              </a:prstGeom>
              <a:gradFill flip="none" rotWithShape="1">
                <a:gsLst>
                  <a:gs pos="0">
                    <a:schemeClr val="bg2"/>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68" name="正方形/長方形 67">
                <a:extLst>
                  <a:ext uri="{FF2B5EF4-FFF2-40B4-BE49-F238E27FC236}">
                    <a16:creationId xmlns:a16="http://schemas.microsoft.com/office/drawing/2014/main" id="{3750A62B-CE24-19B9-0EF0-226D6E36E365}"/>
                  </a:ext>
                </a:extLst>
              </p:cNvPr>
              <p:cNvSpPr/>
              <p:nvPr/>
            </p:nvSpPr>
            <p:spPr bwMode="auto">
              <a:xfrm>
                <a:off x="4226628" y="4106783"/>
                <a:ext cx="2036029" cy="214684"/>
              </a:xfrm>
              <a:prstGeom prst="rect">
                <a:avLst/>
              </a:prstGeom>
              <a:gradFill>
                <a:gsLst>
                  <a:gs pos="0">
                    <a:schemeClr val="bg2"/>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69" name="正方形/長方形 68">
                <a:extLst>
                  <a:ext uri="{FF2B5EF4-FFF2-40B4-BE49-F238E27FC236}">
                    <a16:creationId xmlns:a16="http://schemas.microsoft.com/office/drawing/2014/main" id="{F469FF39-06B1-E1FE-2DEB-E45A2AE545A1}"/>
                  </a:ext>
                </a:extLst>
              </p:cNvPr>
              <p:cNvSpPr/>
              <p:nvPr/>
            </p:nvSpPr>
            <p:spPr bwMode="auto">
              <a:xfrm>
                <a:off x="4226625" y="4033358"/>
                <a:ext cx="2036029" cy="126199"/>
              </a:xfrm>
              <a:prstGeom prst="rect">
                <a:avLst/>
              </a:prstGeom>
              <a:gradFill>
                <a:gsLst>
                  <a:gs pos="0">
                    <a:schemeClr val="bg2"/>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79" name="正方形/長方形 78">
                <a:extLst>
                  <a:ext uri="{FF2B5EF4-FFF2-40B4-BE49-F238E27FC236}">
                    <a16:creationId xmlns:a16="http://schemas.microsoft.com/office/drawing/2014/main" id="{CB07C4CB-77A0-2DA5-B5F0-C4A358601ED8}"/>
                  </a:ext>
                </a:extLst>
              </p:cNvPr>
              <p:cNvSpPr/>
              <p:nvPr/>
            </p:nvSpPr>
            <p:spPr bwMode="auto">
              <a:xfrm>
                <a:off x="4226623" y="4088555"/>
                <a:ext cx="2036029" cy="92950"/>
              </a:xfrm>
              <a:prstGeom prst="rect">
                <a:avLst/>
              </a:prstGeom>
              <a:gradFill>
                <a:gsLst>
                  <a:gs pos="0">
                    <a:schemeClr val="bg2"/>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0" name="正方形/長方形 79">
                <a:extLst>
                  <a:ext uri="{FF2B5EF4-FFF2-40B4-BE49-F238E27FC236}">
                    <a16:creationId xmlns:a16="http://schemas.microsoft.com/office/drawing/2014/main" id="{EABD04C5-C833-C95A-5E71-C9C7C967BCAA}"/>
                  </a:ext>
                </a:extLst>
              </p:cNvPr>
              <p:cNvSpPr/>
              <p:nvPr/>
            </p:nvSpPr>
            <p:spPr bwMode="auto">
              <a:xfrm>
                <a:off x="4226623" y="4154510"/>
                <a:ext cx="2036029" cy="68164"/>
              </a:xfrm>
              <a:prstGeom prst="rect">
                <a:avLst/>
              </a:prstGeom>
              <a:gradFill>
                <a:gsLst>
                  <a:gs pos="0">
                    <a:schemeClr val="bg2"/>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1" name="正方形/長方形 80">
                <a:extLst>
                  <a:ext uri="{FF2B5EF4-FFF2-40B4-BE49-F238E27FC236}">
                    <a16:creationId xmlns:a16="http://schemas.microsoft.com/office/drawing/2014/main" id="{D9E272AB-83CF-23C7-2FD0-87DA0155F452}"/>
                  </a:ext>
                </a:extLst>
              </p:cNvPr>
              <p:cNvSpPr/>
              <p:nvPr/>
            </p:nvSpPr>
            <p:spPr bwMode="auto">
              <a:xfrm>
                <a:off x="4226628" y="4201226"/>
                <a:ext cx="2036029" cy="66438"/>
              </a:xfrm>
              <a:prstGeom prst="rect">
                <a:avLst/>
              </a:prstGeom>
              <a:gradFill>
                <a:gsLst>
                  <a:gs pos="0">
                    <a:schemeClr val="bg2"/>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82" name="グループ化 81">
              <a:extLst>
                <a:ext uri="{FF2B5EF4-FFF2-40B4-BE49-F238E27FC236}">
                  <a16:creationId xmlns:a16="http://schemas.microsoft.com/office/drawing/2014/main" id="{996AF29B-BE1B-1053-C9AC-31ADDDDA4B79}"/>
                </a:ext>
              </a:extLst>
            </p:cNvPr>
            <p:cNvGrpSpPr/>
            <p:nvPr/>
          </p:nvGrpSpPr>
          <p:grpSpPr>
            <a:xfrm>
              <a:off x="18001778" y="5284504"/>
              <a:ext cx="1075945" cy="368674"/>
              <a:chOff x="4226623" y="3952793"/>
              <a:chExt cx="2036034" cy="368674"/>
            </a:xfrm>
          </p:grpSpPr>
          <p:sp>
            <p:nvSpPr>
              <p:cNvPr id="83" name="正方形/長方形 82">
                <a:extLst>
                  <a:ext uri="{FF2B5EF4-FFF2-40B4-BE49-F238E27FC236}">
                    <a16:creationId xmlns:a16="http://schemas.microsoft.com/office/drawing/2014/main" id="{624386CA-B0F7-4050-3A43-B9A0946D22EF}"/>
                  </a:ext>
                </a:extLst>
              </p:cNvPr>
              <p:cNvSpPr/>
              <p:nvPr/>
            </p:nvSpPr>
            <p:spPr bwMode="auto">
              <a:xfrm>
                <a:off x="4226626" y="3952793"/>
                <a:ext cx="2036029" cy="169826"/>
              </a:xfrm>
              <a:prstGeom prst="rect">
                <a:avLst/>
              </a:prstGeom>
              <a:gradFill flip="none" rotWithShape="1">
                <a:gsLst>
                  <a:gs pos="0">
                    <a:schemeClr val="bg2"/>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4" name="正方形/長方形 83">
                <a:extLst>
                  <a:ext uri="{FF2B5EF4-FFF2-40B4-BE49-F238E27FC236}">
                    <a16:creationId xmlns:a16="http://schemas.microsoft.com/office/drawing/2014/main" id="{EF444ACB-A331-85CE-80D6-986CBC617904}"/>
                  </a:ext>
                </a:extLst>
              </p:cNvPr>
              <p:cNvSpPr/>
              <p:nvPr/>
            </p:nvSpPr>
            <p:spPr bwMode="auto">
              <a:xfrm>
                <a:off x="4226628" y="4106783"/>
                <a:ext cx="2036029" cy="214684"/>
              </a:xfrm>
              <a:prstGeom prst="rect">
                <a:avLst/>
              </a:prstGeom>
              <a:gradFill>
                <a:gsLst>
                  <a:gs pos="0">
                    <a:schemeClr val="bg2"/>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5" name="正方形/長方形 84">
                <a:extLst>
                  <a:ext uri="{FF2B5EF4-FFF2-40B4-BE49-F238E27FC236}">
                    <a16:creationId xmlns:a16="http://schemas.microsoft.com/office/drawing/2014/main" id="{FFD74AC9-CDF3-2931-874D-0BC45B3534D1}"/>
                  </a:ext>
                </a:extLst>
              </p:cNvPr>
              <p:cNvSpPr/>
              <p:nvPr/>
            </p:nvSpPr>
            <p:spPr bwMode="auto">
              <a:xfrm>
                <a:off x="4226625" y="4033358"/>
                <a:ext cx="2036029" cy="126199"/>
              </a:xfrm>
              <a:prstGeom prst="rect">
                <a:avLst/>
              </a:prstGeom>
              <a:gradFill>
                <a:gsLst>
                  <a:gs pos="0">
                    <a:schemeClr val="bg2"/>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6" name="正方形/長方形 85">
                <a:extLst>
                  <a:ext uri="{FF2B5EF4-FFF2-40B4-BE49-F238E27FC236}">
                    <a16:creationId xmlns:a16="http://schemas.microsoft.com/office/drawing/2014/main" id="{63899CCB-2267-0F28-5350-550EB80390AC}"/>
                  </a:ext>
                </a:extLst>
              </p:cNvPr>
              <p:cNvSpPr/>
              <p:nvPr/>
            </p:nvSpPr>
            <p:spPr bwMode="auto">
              <a:xfrm>
                <a:off x="4226623" y="4088555"/>
                <a:ext cx="2036029" cy="92950"/>
              </a:xfrm>
              <a:prstGeom prst="rect">
                <a:avLst/>
              </a:prstGeom>
              <a:gradFill>
                <a:gsLst>
                  <a:gs pos="0">
                    <a:schemeClr val="bg2"/>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7" name="正方形/長方形 86">
                <a:extLst>
                  <a:ext uri="{FF2B5EF4-FFF2-40B4-BE49-F238E27FC236}">
                    <a16:creationId xmlns:a16="http://schemas.microsoft.com/office/drawing/2014/main" id="{C91DC5B5-2FB9-1F1D-45B6-D484BE6A51D2}"/>
                  </a:ext>
                </a:extLst>
              </p:cNvPr>
              <p:cNvSpPr/>
              <p:nvPr/>
            </p:nvSpPr>
            <p:spPr bwMode="auto">
              <a:xfrm>
                <a:off x="4226623" y="4154510"/>
                <a:ext cx="2036029" cy="68164"/>
              </a:xfrm>
              <a:prstGeom prst="rect">
                <a:avLst/>
              </a:prstGeom>
              <a:gradFill>
                <a:gsLst>
                  <a:gs pos="0">
                    <a:schemeClr val="bg2"/>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8" name="正方形/長方形 87">
                <a:extLst>
                  <a:ext uri="{FF2B5EF4-FFF2-40B4-BE49-F238E27FC236}">
                    <a16:creationId xmlns:a16="http://schemas.microsoft.com/office/drawing/2014/main" id="{49E79881-23BA-E2DD-B01B-529EA0AEE0E9}"/>
                  </a:ext>
                </a:extLst>
              </p:cNvPr>
              <p:cNvSpPr/>
              <p:nvPr/>
            </p:nvSpPr>
            <p:spPr bwMode="auto">
              <a:xfrm>
                <a:off x="4226628" y="4201226"/>
                <a:ext cx="2036029" cy="66438"/>
              </a:xfrm>
              <a:prstGeom prst="rect">
                <a:avLst/>
              </a:prstGeom>
              <a:gradFill>
                <a:gsLst>
                  <a:gs pos="0">
                    <a:schemeClr val="bg2"/>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91" name="グループ化 90">
              <a:extLst>
                <a:ext uri="{FF2B5EF4-FFF2-40B4-BE49-F238E27FC236}">
                  <a16:creationId xmlns:a16="http://schemas.microsoft.com/office/drawing/2014/main" id="{46AC792D-9DFF-8916-B941-EAB4EDAC20A7}"/>
                </a:ext>
              </a:extLst>
            </p:cNvPr>
            <p:cNvGrpSpPr/>
            <p:nvPr/>
          </p:nvGrpSpPr>
          <p:grpSpPr>
            <a:xfrm>
              <a:off x="16846830" y="6879872"/>
              <a:ext cx="1373438" cy="403267"/>
              <a:chOff x="4212467" y="3952793"/>
              <a:chExt cx="2060381" cy="403267"/>
            </a:xfrm>
          </p:grpSpPr>
          <p:sp>
            <p:nvSpPr>
              <p:cNvPr id="92" name="正方形/長方形 91">
                <a:extLst>
                  <a:ext uri="{FF2B5EF4-FFF2-40B4-BE49-F238E27FC236}">
                    <a16:creationId xmlns:a16="http://schemas.microsoft.com/office/drawing/2014/main" id="{0462A9F7-9270-2BB6-4377-01CCA0236C4C}"/>
                  </a:ext>
                </a:extLst>
              </p:cNvPr>
              <p:cNvSpPr/>
              <p:nvPr/>
            </p:nvSpPr>
            <p:spPr bwMode="auto">
              <a:xfrm>
                <a:off x="4226627" y="3952793"/>
                <a:ext cx="2036030"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3" name="正方形/長方形 92">
                <a:extLst>
                  <a:ext uri="{FF2B5EF4-FFF2-40B4-BE49-F238E27FC236}">
                    <a16:creationId xmlns:a16="http://schemas.microsoft.com/office/drawing/2014/main" id="{4E56003C-9004-18E5-57A3-9B8DB8832C00}"/>
                  </a:ext>
                </a:extLst>
              </p:cNvPr>
              <p:cNvSpPr/>
              <p:nvPr/>
            </p:nvSpPr>
            <p:spPr bwMode="auto">
              <a:xfrm>
                <a:off x="4226627" y="4025437"/>
                <a:ext cx="2036030"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4" name="正方形/長方形 93">
                <a:extLst>
                  <a:ext uri="{FF2B5EF4-FFF2-40B4-BE49-F238E27FC236}">
                    <a16:creationId xmlns:a16="http://schemas.microsoft.com/office/drawing/2014/main" id="{C99E4D0B-19D2-EE25-3E07-C4189DEB7325}"/>
                  </a:ext>
                </a:extLst>
              </p:cNvPr>
              <p:cNvSpPr/>
              <p:nvPr/>
            </p:nvSpPr>
            <p:spPr bwMode="auto">
              <a:xfrm>
                <a:off x="4212467" y="4000774"/>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7" name="正方形/長方形 96">
                <a:extLst>
                  <a:ext uri="{FF2B5EF4-FFF2-40B4-BE49-F238E27FC236}">
                    <a16:creationId xmlns:a16="http://schemas.microsoft.com/office/drawing/2014/main" id="{53DC7B80-F877-267D-9136-7F67F34905AB}"/>
                  </a:ext>
                </a:extLst>
              </p:cNvPr>
              <p:cNvSpPr/>
              <p:nvPr/>
            </p:nvSpPr>
            <p:spPr bwMode="auto">
              <a:xfrm>
                <a:off x="4236818" y="4036003"/>
                <a:ext cx="2036030" cy="204899"/>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8" name="正方形/長方形 97">
                <a:extLst>
                  <a:ext uri="{FF2B5EF4-FFF2-40B4-BE49-F238E27FC236}">
                    <a16:creationId xmlns:a16="http://schemas.microsoft.com/office/drawing/2014/main" id="{1100988A-26FE-FA1F-17F3-CEEE165D3C76}"/>
                  </a:ext>
                </a:extLst>
              </p:cNvPr>
              <p:cNvSpPr/>
              <p:nvPr/>
            </p:nvSpPr>
            <p:spPr bwMode="auto">
              <a:xfrm>
                <a:off x="4226627" y="4210916"/>
                <a:ext cx="2036030" cy="8186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1" name="正方形/長方形 100">
                <a:extLst>
                  <a:ext uri="{FF2B5EF4-FFF2-40B4-BE49-F238E27FC236}">
                    <a16:creationId xmlns:a16="http://schemas.microsoft.com/office/drawing/2014/main" id="{5B68F33D-4795-0AD1-5CA9-1AF80B1664B6}"/>
                  </a:ext>
                </a:extLst>
              </p:cNvPr>
              <p:cNvSpPr/>
              <p:nvPr/>
            </p:nvSpPr>
            <p:spPr bwMode="auto">
              <a:xfrm>
                <a:off x="4226627" y="4248620"/>
                <a:ext cx="2036030"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102" name="グループ化 101">
              <a:extLst>
                <a:ext uri="{FF2B5EF4-FFF2-40B4-BE49-F238E27FC236}">
                  <a16:creationId xmlns:a16="http://schemas.microsoft.com/office/drawing/2014/main" id="{195FDE8E-0400-A48C-AF54-8F266BFDBF96}"/>
                </a:ext>
              </a:extLst>
            </p:cNvPr>
            <p:cNvGrpSpPr/>
            <p:nvPr/>
          </p:nvGrpSpPr>
          <p:grpSpPr>
            <a:xfrm rot="3049570">
              <a:off x="16479476" y="6020177"/>
              <a:ext cx="1705928" cy="290489"/>
              <a:chOff x="4212467" y="3952793"/>
              <a:chExt cx="2060381" cy="403267"/>
            </a:xfrm>
          </p:grpSpPr>
          <p:sp>
            <p:nvSpPr>
              <p:cNvPr id="103" name="正方形/長方形 102">
                <a:extLst>
                  <a:ext uri="{FF2B5EF4-FFF2-40B4-BE49-F238E27FC236}">
                    <a16:creationId xmlns:a16="http://schemas.microsoft.com/office/drawing/2014/main" id="{0F5EEB0D-C706-BC57-6CE4-445D856780B9}"/>
                  </a:ext>
                </a:extLst>
              </p:cNvPr>
              <p:cNvSpPr/>
              <p:nvPr/>
            </p:nvSpPr>
            <p:spPr bwMode="auto">
              <a:xfrm>
                <a:off x="4226627" y="3952793"/>
                <a:ext cx="2036030"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4" name="正方形/長方形 103">
                <a:extLst>
                  <a:ext uri="{FF2B5EF4-FFF2-40B4-BE49-F238E27FC236}">
                    <a16:creationId xmlns:a16="http://schemas.microsoft.com/office/drawing/2014/main" id="{6241BD6B-419F-61BD-AB83-19F8B1FD1F80}"/>
                  </a:ext>
                </a:extLst>
              </p:cNvPr>
              <p:cNvSpPr/>
              <p:nvPr/>
            </p:nvSpPr>
            <p:spPr bwMode="auto">
              <a:xfrm>
                <a:off x="4226627" y="4025437"/>
                <a:ext cx="2036030"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5" name="正方形/長方形 104">
                <a:extLst>
                  <a:ext uri="{FF2B5EF4-FFF2-40B4-BE49-F238E27FC236}">
                    <a16:creationId xmlns:a16="http://schemas.microsoft.com/office/drawing/2014/main" id="{835A8C42-CA46-DF74-2D85-DD4A245BC789}"/>
                  </a:ext>
                </a:extLst>
              </p:cNvPr>
              <p:cNvSpPr/>
              <p:nvPr/>
            </p:nvSpPr>
            <p:spPr bwMode="auto">
              <a:xfrm>
                <a:off x="4212467" y="4000774"/>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6" name="正方形/長方形 105">
                <a:extLst>
                  <a:ext uri="{FF2B5EF4-FFF2-40B4-BE49-F238E27FC236}">
                    <a16:creationId xmlns:a16="http://schemas.microsoft.com/office/drawing/2014/main" id="{A69738DA-C399-3682-C901-E6F2CC1E9CA3}"/>
                  </a:ext>
                </a:extLst>
              </p:cNvPr>
              <p:cNvSpPr/>
              <p:nvPr/>
            </p:nvSpPr>
            <p:spPr bwMode="auto">
              <a:xfrm>
                <a:off x="4236818" y="4033023"/>
                <a:ext cx="2036030"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7" name="正方形/長方形 106">
                <a:extLst>
                  <a:ext uri="{FF2B5EF4-FFF2-40B4-BE49-F238E27FC236}">
                    <a16:creationId xmlns:a16="http://schemas.microsoft.com/office/drawing/2014/main" id="{3DD5FBA5-5805-E1FD-232C-07AD286D6A66}"/>
                  </a:ext>
                </a:extLst>
              </p:cNvPr>
              <p:cNvSpPr/>
              <p:nvPr/>
            </p:nvSpPr>
            <p:spPr bwMode="auto">
              <a:xfrm>
                <a:off x="4226627" y="4133995"/>
                <a:ext cx="2036030"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8" name="正方形/長方形 107">
                <a:extLst>
                  <a:ext uri="{FF2B5EF4-FFF2-40B4-BE49-F238E27FC236}">
                    <a16:creationId xmlns:a16="http://schemas.microsoft.com/office/drawing/2014/main" id="{C1E84C09-4086-755E-DD22-8C1514DA7440}"/>
                  </a:ext>
                </a:extLst>
              </p:cNvPr>
              <p:cNvSpPr/>
              <p:nvPr/>
            </p:nvSpPr>
            <p:spPr bwMode="auto">
              <a:xfrm>
                <a:off x="4226627" y="4248621"/>
                <a:ext cx="2036030"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193" name="グループ化 192">
              <a:extLst>
                <a:ext uri="{FF2B5EF4-FFF2-40B4-BE49-F238E27FC236}">
                  <a16:creationId xmlns:a16="http://schemas.microsoft.com/office/drawing/2014/main" id="{914540B3-E715-BD5E-EB74-E95FA38781EE}"/>
                </a:ext>
              </a:extLst>
            </p:cNvPr>
            <p:cNvGrpSpPr/>
            <p:nvPr/>
          </p:nvGrpSpPr>
          <p:grpSpPr>
            <a:xfrm>
              <a:off x="14566221" y="5080237"/>
              <a:ext cx="1416779" cy="722523"/>
              <a:chOff x="13906585" y="3979248"/>
              <a:chExt cx="2076415" cy="722523"/>
            </a:xfrm>
          </p:grpSpPr>
          <p:sp>
            <p:nvSpPr>
              <p:cNvPr id="109" name="正方形/長方形 108">
                <a:extLst>
                  <a:ext uri="{FF2B5EF4-FFF2-40B4-BE49-F238E27FC236}">
                    <a16:creationId xmlns:a16="http://schemas.microsoft.com/office/drawing/2014/main" id="{1427DAE8-0392-560B-EE7B-FA57AEF7564E}"/>
                  </a:ext>
                </a:extLst>
              </p:cNvPr>
              <p:cNvSpPr/>
              <p:nvPr/>
            </p:nvSpPr>
            <p:spPr bwMode="auto">
              <a:xfrm>
                <a:off x="13946970" y="4151960"/>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0" name="正方形/長方形 109">
                <a:extLst>
                  <a:ext uri="{FF2B5EF4-FFF2-40B4-BE49-F238E27FC236}">
                    <a16:creationId xmlns:a16="http://schemas.microsoft.com/office/drawing/2014/main" id="{A96E846C-F990-23E9-EEB8-61BF2AD94A9E}"/>
                  </a:ext>
                </a:extLst>
              </p:cNvPr>
              <p:cNvSpPr/>
              <p:nvPr/>
            </p:nvSpPr>
            <p:spPr bwMode="auto">
              <a:xfrm>
                <a:off x="13920748" y="3979248"/>
                <a:ext cx="2036030" cy="507146"/>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1" name="正方形/長方形 110">
                <a:extLst>
                  <a:ext uri="{FF2B5EF4-FFF2-40B4-BE49-F238E27FC236}">
                    <a16:creationId xmlns:a16="http://schemas.microsoft.com/office/drawing/2014/main" id="{F7CB18D5-4B78-BF41-A496-4EFFDA79C018}"/>
                  </a:ext>
                </a:extLst>
              </p:cNvPr>
              <p:cNvSpPr/>
              <p:nvPr/>
            </p:nvSpPr>
            <p:spPr bwMode="auto">
              <a:xfrm>
                <a:off x="13920748" y="4239335"/>
                <a:ext cx="2036030" cy="462436"/>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2" name="正方形/長方形 111">
                <a:extLst>
                  <a:ext uri="{FF2B5EF4-FFF2-40B4-BE49-F238E27FC236}">
                    <a16:creationId xmlns:a16="http://schemas.microsoft.com/office/drawing/2014/main" id="{D15F8417-D67A-0744-4558-91DCFB8351EE}"/>
                  </a:ext>
                </a:extLst>
              </p:cNvPr>
              <p:cNvSpPr/>
              <p:nvPr/>
            </p:nvSpPr>
            <p:spPr bwMode="auto">
              <a:xfrm>
                <a:off x="13906585" y="4187632"/>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3" name="正方形/長方形 112">
                <a:extLst>
                  <a:ext uri="{FF2B5EF4-FFF2-40B4-BE49-F238E27FC236}">
                    <a16:creationId xmlns:a16="http://schemas.microsoft.com/office/drawing/2014/main" id="{EAECF9F3-3591-4077-7A39-B3DDD562DA70}"/>
                  </a:ext>
                </a:extLst>
              </p:cNvPr>
              <p:cNvSpPr/>
              <p:nvPr/>
            </p:nvSpPr>
            <p:spPr bwMode="auto">
              <a:xfrm>
                <a:off x="13930937" y="4258695"/>
                <a:ext cx="2036030"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4" name="正方形/長方形 113">
                <a:extLst>
                  <a:ext uri="{FF2B5EF4-FFF2-40B4-BE49-F238E27FC236}">
                    <a16:creationId xmlns:a16="http://schemas.microsoft.com/office/drawing/2014/main" id="{63BE3B57-254F-3F86-CADA-AA2CBEC932A6}"/>
                  </a:ext>
                </a:extLst>
              </p:cNvPr>
              <p:cNvSpPr/>
              <p:nvPr/>
            </p:nvSpPr>
            <p:spPr bwMode="auto">
              <a:xfrm>
                <a:off x="13920748" y="4352080"/>
                <a:ext cx="2036030"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5" name="正方形/長方形 114">
                <a:extLst>
                  <a:ext uri="{FF2B5EF4-FFF2-40B4-BE49-F238E27FC236}">
                    <a16:creationId xmlns:a16="http://schemas.microsoft.com/office/drawing/2014/main" id="{F97A2C42-7020-5D67-F60E-2D8C43A386B8}"/>
                  </a:ext>
                </a:extLst>
              </p:cNvPr>
              <p:cNvSpPr/>
              <p:nvPr/>
            </p:nvSpPr>
            <p:spPr bwMode="auto">
              <a:xfrm>
                <a:off x="13920748" y="4465585"/>
                <a:ext cx="2036030" cy="158783"/>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194" name="グループ化 193">
              <a:extLst>
                <a:ext uri="{FF2B5EF4-FFF2-40B4-BE49-F238E27FC236}">
                  <a16:creationId xmlns:a16="http://schemas.microsoft.com/office/drawing/2014/main" id="{F358C364-3D08-2025-67C7-865103422358}"/>
                </a:ext>
              </a:extLst>
            </p:cNvPr>
            <p:cNvGrpSpPr/>
            <p:nvPr/>
          </p:nvGrpSpPr>
          <p:grpSpPr>
            <a:xfrm>
              <a:off x="14425903" y="6106226"/>
              <a:ext cx="2093118" cy="331721"/>
              <a:chOff x="13890375" y="5302628"/>
              <a:chExt cx="2865285" cy="331721"/>
            </a:xfrm>
          </p:grpSpPr>
          <p:sp>
            <p:nvSpPr>
              <p:cNvPr id="116" name="正方形/長方形 115">
                <a:extLst>
                  <a:ext uri="{FF2B5EF4-FFF2-40B4-BE49-F238E27FC236}">
                    <a16:creationId xmlns:a16="http://schemas.microsoft.com/office/drawing/2014/main" id="{41C6F69F-E880-C37A-8D31-F95983C2535D}"/>
                  </a:ext>
                </a:extLst>
              </p:cNvPr>
              <p:cNvSpPr/>
              <p:nvPr/>
            </p:nvSpPr>
            <p:spPr bwMode="auto">
              <a:xfrm rot="2251992">
                <a:off x="13984565" y="5302628"/>
                <a:ext cx="2697614" cy="222049"/>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7" name="正方形/長方形 116">
                <a:extLst>
                  <a:ext uri="{FF2B5EF4-FFF2-40B4-BE49-F238E27FC236}">
                    <a16:creationId xmlns:a16="http://schemas.microsoft.com/office/drawing/2014/main" id="{47BDA3DC-8670-069E-3E9A-60A32DF67667}"/>
                  </a:ext>
                </a:extLst>
              </p:cNvPr>
              <p:cNvSpPr/>
              <p:nvPr/>
            </p:nvSpPr>
            <p:spPr bwMode="auto">
              <a:xfrm rot="2251992">
                <a:off x="13968265" y="5432631"/>
                <a:ext cx="2697614" cy="201718"/>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8" name="正方形/長方形 117">
                <a:extLst>
                  <a:ext uri="{FF2B5EF4-FFF2-40B4-BE49-F238E27FC236}">
                    <a16:creationId xmlns:a16="http://schemas.microsoft.com/office/drawing/2014/main" id="{026296EA-93CF-6054-D258-F85DAFCE08CF}"/>
                  </a:ext>
                </a:extLst>
              </p:cNvPr>
              <p:cNvSpPr/>
              <p:nvPr/>
            </p:nvSpPr>
            <p:spPr bwMode="auto">
              <a:xfrm rot="2251992">
                <a:off x="13970096" y="5368861"/>
                <a:ext cx="2697614"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9" name="正方形/長方形 118">
                <a:extLst>
                  <a:ext uri="{FF2B5EF4-FFF2-40B4-BE49-F238E27FC236}">
                    <a16:creationId xmlns:a16="http://schemas.microsoft.com/office/drawing/2014/main" id="{67ECE6C8-734B-7B07-F3F9-FC6872890B89}"/>
                  </a:ext>
                </a:extLst>
              </p:cNvPr>
              <p:cNvSpPr/>
              <p:nvPr/>
            </p:nvSpPr>
            <p:spPr bwMode="auto">
              <a:xfrm rot="2251992">
                <a:off x="13994446" y="5439926"/>
                <a:ext cx="2697614"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0" name="正方形/長方形 119">
                <a:extLst>
                  <a:ext uri="{FF2B5EF4-FFF2-40B4-BE49-F238E27FC236}">
                    <a16:creationId xmlns:a16="http://schemas.microsoft.com/office/drawing/2014/main" id="{60938393-B6ED-31CA-D56F-C0CD267CAFCB}"/>
                  </a:ext>
                </a:extLst>
              </p:cNvPr>
              <p:cNvSpPr/>
              <p:nvPr/>
            </p:nvSpPr>
            <p:spPr bwMode="auto">
              <a:xfrm rot="2251992">
                <a:off x="13989490" y="5475568"/>
                <a:ext cx="2697614" cy="10199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1" name="正方形/長方形 120">
                <a:extLst>
                  <a:ext uri="{FF2B5EF4-FFF2-40B4-BE49-F238E27FC236}">
                    <a16:creationId xmlns:a16="http://schemas.microsoft.com/office/drawing/2014/main" id="{D7F143F8-31E5-AE5A-FCC4-4E0849742D93}"/>
                  </a:ext>
                </a:extLst>
              </p:cNvPr>
              <p:cNvSpPr/>
              <p:nvPr/>
            </p:nvSpPr>
            <p:spPr bwMode="auto">
              <a:xfrm rot="2251992">
                <a:off x="13890375" y="5509959"/>
                <a:ext cx="2865285" cy="9737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122" name="グループ化 121">
              <a:extLst>
                <a:ext uri="{FF2B5EF4-FFF2-40B4-BE49-F238E27FC236}">
                  <a16:creationId xmlns:a16="http://schemas.microsoft.com/office/drawing/2014/main" id="{9F3DAC06-02BF-DE47-8936-DF44C9BA1D91}"/>
                </a:ext>
              </a:extLst>
            </p:cNvPr>
            <p:cNvGrpSpPr/>
            <p:nvPr/>
          </p:nvGrpSpPr>
          <p:grpSpPr>
            <a:xfrm>
              <a:off x="16846829" y="5266180"/>
              <a:ext cx="1136371" cy="403267"/>
              <a:chOff x="4212467" y="3952793"/>
              <a:chExt cx="2060381" cy="403267"/>
            </a:xfrm>
          </p:grpSpPr>
          <p:sp>
            <p:nvSpPr>
              <p:cNvPr id="123" name="正方形/長方形 122">
                <a:extLst>
                  <a:ext uri="{FF2B5EF4-FFF2-40B4-BE49-F238E27FC236}">
                    <a16:creationId xmlns:a16="http://schemas.microsoft.com/office/drawing/2014/main" id="{6CCB3848-7F0C-2DDE-AE47-918C7519575D}"/>
                  </a:ext>
                </a:extLst>
              </p:cNvPr>
              <p:cNvSpPr/>
              <p:nvPr/>
            </p:nvSpPr>
            <p:spPr bwMode="auto">
              <a:xfrm>
                <a:off x="4226627" y="3952793"/>
                <a:ext cx="2036030"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4" name="正方形/長方形 123">
                <a:extLst>
                  <a:ext uri="{FF2B5EF4-FFF2-40B4-BE49-F238E27FC236}">
                    <a16:creationId xmlns:a16="http://schemas.microsoft.com/office/drawing/2014/main" id="{5F7D27DE-67B4-7311-AE41-8470AA9D8370}"/>
                  </a:ext>
                </a:extLst>
              </p:cNvPr>
              <p:cNvSpPr/>
              <p:nvPr/>
            </p:nvSpPr>
            <p:spPr bwMode="auto">
              <a:xfrm>
                <a:off x="4226627" y="4025437"/>
                <a:ext cx="2036030"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5" name="正方形/長方形 124">
                <a:extLst>
                  <a:ext uri="{FF2B5EF4-FFF2-40B4-BE49-F238E27FC236}">
                    <a16:creationId xmlns:a16="http://schemas.microsoft.com/office/drawing/2014/main" id="{7DD7E338-0F33-D969-FDF1-6C28B1EE3D1D}"/>
                  </a:ext>
                </a:extLst>
              </p:cNvPr>
              <p:cNvSpPr/>
              <p:nvPr/>
            </p:nvSpPr>
            <p:spPr bwMode="auto">
              <a:xfrm>
                <a:off x="4212467" y="4000774"/>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33" name="正方形/長方形 132">
                <a:extLst>
                  <a:ext uri="{FF2B5EF4-FFF2-40B4-BE49-F238E27FC236}">
                    <a16:creationId xmlns:a16="http://schemas.microsoft.com/office/drawing/2014/main" id="{7DF0B507-085C-4F38-E53A-E8568B5E1EEB}"/>
                  </a:ext>
                </a:extLst>
              </p:cNvPr>
              <p:cNvSpPr/>
              <p:nvPr/>
            </p:nvSpPr>
            <p:spPr bwMode="auto">
              <a:xfrm>
                <a:off x="4236818" y="4033023"/>
                <a:ext cx="2036030"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34" name="正方形/長方形 133">
                <a:extLst>
                  <a:ext uri="{FF2B5EF4-FFF2-40B4-BE49-F238E27FC236}">
                    <a16:creationId xmlns:a16="http://schemas.microsoft.com/office/drawing/2014/main" id="{A3EB733B-BBAF-D664-CAF7-B4CC096423EF}"/>
                  </a:ext>
                </a:extLst>
              </p:cNvPr>
              <p:cNvSpPr/>
              <p:nvPr/>
            </p:nvSpPr>
            <p:spPr bwMode="auto">
              <a:xfrm>
                <a:off x="4226627" y="4133995"/>
                <a:ext cx="2036030"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37" name="正方形/長方形 136">
                <a:extLst>
                  <a:ext uri="{FF2B5EF4-FFF2-40B4-BE49-F238E27FC236}">
                    <a16:creationId xmlns:a16="http://schemas.microsoft.com/office/drawing/2014/main" id="{AB667CC5-43A0-3084-FC12-F75E70F351E2}"/>
                  </a:ext>
                </a:extLst>
              </p:cNvPr>
              <p:cNvSpPr/>
              <p:nvPr/>
            </p:nvSpPr>
            <p:spPr bwMode="auto">
              <a:xfrm>
                <a:off x="4226627" y="4164604"/>
                <a:ext cx="2036030" cy="129736"/>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grpSp>
          <p:nvGrpSpPr>
            <p:cNvPr id="138" name="グループ化 137">
              <a:extLst>
                <a:ext uri="{FF2B5EF4-FFF2-40B4-BE49-F238E27FC236}">
                  <a16:creationId xmlns:a16="http://schemas.microsoft.com/office/drawing/2014/main" id="{E307E794-0ADC-1CDF-BDC7-FDB1101FE32B}"/>
                </a:ext>
              </a:extLst>
            </p:cNvPr>
            <p:cNvGrpSpPr/>
            <p:nvPr/>
          </p:nvGrpSpPr>
          <p:grpSpPr>
            <a:xfrm>
              <a:off x="14377742" y="4839018"/>
              <a:ext cx="4484490" cy="3166262"/>
              <a:chOff x="8791606" y="2798737"/>
              <a:chExt cx="2401799" cy="1695784"/>
            </a:xfrm>
          </p:grpSpPr>
          <p:grpSp>
            <p:nvGrpSpPr>
              <p:cNvPr id="139" name="グループ化 138">
                <a:extLst>
                  <a:ext uri="{FF2B5EF4-FFF2-40B4-BE49-F238E27FC236}">
                    <a16:creationId xmlns:a16="http://schemas.microsoft.com/office/drawing/2014/main" id="{BDD21965-A439-61A9-D957-9CCC7E212C31}"/>
                  </a:ext>
                </a:extLst>
              </p:cNvPr>
              <p:cNvGrpSpPr/>
              <p:nvPr/>
            </p:nvGrpSpPr>
            <p:grpSpPr>
              <a:xfrm>
                <a:off x="8791606" y="2798737"/>
                <a:ext cx="2401799" cy="1695784"/>
                <a:chOff x="6086210" y="7108186"/>
                <a:chExt cx="2401799" cy="1695784"/>
              </a:xfrm>
            </p:grpSpPr>
            <p:grpSp>
              <p:nvGrpSpPr>
                <p:cNvPr id="141" name="グループ化 140">
                  <a:extLst>
                    <a:ext uri="{FF2B5EF4-FFF2-40B4-BE49-F238E27FC236}">
                      <a16:creationId xmlns:a16="http://schemas.microsoft.com/office/drawing/2014/main" id="{CD71517F-8FA8-4F6A-9789-F4FA180F89E5}"/>
                    </a:ext>
                  </a:extLst>
                </p:cNvPr>
                <p:cNvGrpSpPr/>
                <p:nvPr/>
              </p:nvGrpSpPr>
              <p:grpSpPr>
                <a:xfrm>
                  <a:off x="6095029" y="7108186"/>
                  <a:ext cx="2304265" cy="1465668"/>
                  <a:chOff x="6095029" y="7108186"/>
                  <a:chExt cx="2304265" cy="1465668"/>
                </a:xfrm>
              </p:grpSpPr>
              <p:sp>
                <p:nvSpPr>
                  <p:cNvPr id="149" name="角丸四角形 148">
                    <a:extLst>
                      <a:ext uri="{FF2B5EF4-FFF2-40B4-BE49-F238E27FC236}">
                        <a16:creationId xmlns:a16="http://schemas.microsoft.com/office/drawing/2014/main" id="{49954C8D-1A3B-F73C-0B72-B6E23604E462}"/>
                      </a:ext>
                    </a:extLst>
                  </p:cNvPr>
                  <p:cNvSpPr/>
                  <p:nvPr/>
                </p:nvSpPr>
                <p:spPr bwMode="auto">
                  <a:xfrm>
                    <a:off x="6095029"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0" name="角丸四角形 149">
                    <a:extLst>
                      <a:ext uri="{FF2B5EF4-FFF2-40B4-BE49-F238E27FC236}">
                        <a16:creationId xmlns:a16="http://schemas.microsoft.com/office/drawing/2014/main" id="{86892299-985F-E8AE-12C2-95749C64E7D0}"/>
                      </a:ext>
                    </a:extLst>
                  </p:cNvPr>
                  <p:cNvSpPr/>
                  <p:nvPr/>
                </p:nvSpPr>
                <p:spPr bwMode="auto">
                  <a:xfrm>
                    <a:off x="6895837" y="7885900"/>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1" name="角丸四角形 150">
                    <a:extLst>
                      <a:ext uri="{FF2B5EF4-FFF2-40B4-BE49-F238E27FC236}">
                        <a16:creationId xmlns:a16="http://schemas.microsoft.com/office/drawing/2014/main" id="{3902C44F-2319-1A0B-63A5-6E6E89F46617}"/>
                      </a:ext>
                    </a:extLst>
                  </p:cNvPr>
                  <p:cNvSpPr/>
                  <p:nvPr/>
                </p:nvSpPr>
                <p:spPr bwMode="auto">
                  <a:xfrm>
                    <a:off x="6895837"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2" name="角丸四角形 151">
                    <a:extLst>
                      <a:ext uri="{FF2B5EF4-FFF2-40B4-BE49-F238E27FC236}">
                        <a16:creationId xmlns:a16="http://schemas.microsoft.com/office/drawing/2014/main" id="{C1AEBE41-9584-8E24-12F8-E85A9BE34662}"/>
                      </a:ext>
                    </a:extLst>
                  </p:cNvPr>
                  <p:cNvSpPr/>
                  <p:nvPr/>
                </p:nvSpPr>
                <p:spPr bwMode="auto">
                  <a:xfrm>
                    <a:off x="7697909" y="7885900"/>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3" name="角丸四角形 152">
                    <a:extLst>
                      <a:ext uri="{FF2B5EF4-FFF2-40B4-BE49-F238E27FC236}">
                        <a16:creationId xmlns:a16="http://schemas.microsoft.com/office/drawing/2014/main" id="{83E365C5-B573-FDEB-D1D5-0AE693C323D6}"/>
                      </a:ext>
                    </a:extLst>
                  </p:cNvPr>
                  <p:cNvSpPr/>
                  <p:nvPr/>
                </p:nvSpPr>
                <p:spPr bwMode="auto">
                  <a:xfrm>
                    <a:off x="7711340" y="7108186"/>
                    <a:ext cx="687954" cy="687954"/>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142" name="グラフィックス 141" descr="寿司 単色塗りつぶし">
                  <a:extLst>
                    <a:ext uri="{FF2B5EF4-FFF2-40B4-BE49-F238E27FC236}">
                      <a16:creationId xmlns:a16="http://schemas.microsoft.com/office/drawing/2014/main" id="{DDD5B5DD-BFFF-B260-3F29-8B9B772B14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34871" y="7194014"/>
                  <a:ext cx="603832" cy="603833"/>
                </a:xfrm>
                <a:prstGeom prst="rect">
                  <a:avLst/>
                </a:prstGeom>
              </p:spPr>
            </p:pic>
            <p:pic>
              <p:nvPicPr>
                <p:cNvPr id="143" name="グラフィックス 142" descr="死んだ魚の骨 単色塗りつぶし">
                  <a:extLst>
                    <a:ext uri="{FF2B5EF4-FFF2-40B4-BE49-F238E27FC236}">
                      <a16:creationId xmlns:a16="http://schemas.microsoft.com/office/drawing/2014/main" id="{9CF8F095-EBC1-CAE7-91D4-F710D9DB39D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927590" y="7172983"/>
                  <a:ext cx="591439" cy="591440"/>
                </a:xfrm>
                <a:prstGeom prst="rect">
                  <a:avLst/>
                </a:prstGeom>
              </p:spPr>
            </p:pic>
            <p:pic>
              <p:nvPicPr>
                <p:cNvPr id="144" name="グラフィックス 143" descr="電球 単色塗りつぶし">
                  <a:extLst>
                    <a:ext uri="{FF2B5EF4-FFF2-40B4-BE49-F238E27FC236}">
                      <a16:creationId xmlns:a16="http://schemas.microsoft.com/office/drawing/2014/main" id="{52573E69-B4D1-1C5B-38DF-299BB6C91B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9760" y="8008951"/>
                  <a:ext cx="481852" cy="481853"/>
                </a:xfrm>
                <a:prstGeom prst="rect">
                  <a:avLst/>
                </a:prstGeom>
              </p:spPr>
            </p:pic>
            <p:pic>
              <p:nvPicPr>
                <p:cNvPr id="145" name="グラフィックス 144" descr="トラック 単色塗りつぶし">
                  <a:extLst>
                    <a:ext uri="{FF2B5EF4-FFF2-40B4-BE49-F238E27FC236}">
                      <a16:creationId xmlns:a16="http://schemas.microsoft.com/office/drawing/2014/main" id="{C0FB9D0A-2F12-BF16-F7CA-1CD5DFC981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89609" y="7192176"/>
                  <a:ext cx="573488" cy="573488"/>
                </a:xfrm>
                <a:prstGeom prst="rect">
                  <a:avLst/>
                </a:prstGeom>
              </p:spPr>
            </p:pic>
            <p:sp>
              <p:nvSpPr>
                <p:cNvPr id="146" name="テキスト ボックス 145">
                  <a:extLst>
                    <a:ext uri="{FF2B5EF4-FFF2-40B4-BE49-F238E27FC236}">
                      <a16:creationId xmlns:a16="http://schemas.microsoft.com/office/drawing/2014/main" id="{175EED16-CBE1-95A2-9851-6EBFC3E17E9D}"/>
                    </a:ext>
                  </a:extLst>
                </p:cNvPr>
                <p:cNvSpPr txBox="1"/>
                <p:nvPr/>
              </p:nvSpPr>
              <p:spPr>
                <a:xfrm>
                  <a:off x="6086210" y="8551121"/>
                  <a:ext cx="822119" cy="252849"/>
                </a:xfrm>
                <a:prstGeom prst="rect">
                  <a:avLst/>
                </a:prstGeom>
                <a:noFill/>
              </p:spPr>
              <p:txBody>
                <a:bodyPr wrap="square" rtlCol="0">
                  <a:spAutoFit/>
                </a:bodyPr>
                <a:lstStyle/>
                <a:p>
                  <a:r>
                    <a:rPr lang="en-US" altLang="ja-JP" sz="1600" dirty="0">
                      <a:latin typeface="Cambria" panose="02040503050406030204" pitchFamily="18" charset="0"/>
                    </a:rPr>
                    <a:t>1st order</a:t>
                  </a:r>
                  <a:endParaRPr kumimoji="1" lang="ja-JP" altLang="en-US" sz="1600">
                    <a:latin typeface="Cambria" panose="02040503050406030204" pitchFamily="18" charset="0"/>
                  </a:endParaRPr>
                </a:p>
              </p:txBody>
            </p:sp>
            <p:sp>
              <p:nvSpPr>
                <p:cNvPr id="147" name="テキスト ボックス 146">
                  <a:extLst>
                    <a:ext uri="{FF2B5EF4-FFF2-40B4-BE49-F238E27FC236}">
                      <a16:creationId xmlns:a16="http://schemas.microsoft.com/office/drawing/2014/main" id="{52D33473-6221-7E13-3765-929D0A9E1778}"/>
                    </a:ext>
                  </a:extLst>
                </p:cNvPr>
                <p:cNvSpPr txBox="1"/>
                <p:nvPr/>
              </p:nvSpPr>
              <p:spPr>
                <a:xfrm>
                  <a:off x="6861266" y="8551121"/>
                  <a:ext cx="791734" cy="252849"/>
                </a:xfrm>
                <a:prstGeom prst="rect">
                  <a:avLst/>
                </a:prstGeom>
                <a:noFill/>
              </p:spPr>
              <p:txBody>
                <a:bodyPr wrap="none" rtlCol="0">
                  <a:spAutoFit/>
                </a:bodyPr>
                <a:lstStyle/>
                <a:p>
                  <a:r>
                    <a:rPr kumimoji="1" lang="en-US" altLang="ja-JP" sz="1600" dirty="0">
                      <a:latin typeface="Cambria" panose="02040503050406030204" pitchFamily="18" charset="0"/>
                    </a:rPr>
                    <a:t>2nd order</a:t>
                  </a:r>
                  <a:endParaRPr kumimoji="1" lang="ja-JP" altLang="en-US" sz="1600">
                    <a:latin typeface="Cambria" panose="02040503050406030204" pitchFamily="18" charset="0"/>
                  </a:endParaRPr>
                </a:p>
              </p:txBody>
            </p:sp>
            <p:sp>
              <p:nvSpPr>
                <p:cNvPr id="148" name="テキスト ボックス 147">
                  <a:extLst>
                    <a:ext uri="{FF2B5EF4-FFF2-40B4-BE49-F238E27FC236}">
                      <a16:creationId xmlns:a16="http://schemas.microsoft.com/office/drawing/2014/main" id="{1A14FF36-8FC9-2B22-319C-EF5931693834}"/>
                    </a:ext>
                  </a:extLst>
                </p:cNvPr>
                <p:cNvSpPr txBox="1"/>
                <p:nvPr/>
              </p:nvSpPr>
              <p:spPr>
                <a:xfrm>
                  <a:off x="7720076" y="8551121"/>
                  <a:ext cx="767933" cy="252849"/>
                </a:xfrm>
                <a:prstGeom prst="rect">
                  <a:avLst/>
                </a:prstGeom>
                <a:noFill/>
              </p:spPr>
              <p:txBody>
                <a:bodyPr wrap="none" rtlCol="0">
                  <a:spAutoFit/>
                </a:bodyPr>
                <a:lstStyle/>
                <a:p>
                  <a:r>
                    <a:rPr lang="en-US" altLang="ja-JP" sz="1600" dirty="0">
                      <a:latin typeface="Cambria" panose="02040503050406030204" pitchFamily="18" charset="0"/>
                    </a:rPr>
                    <a:t>3rd order</a:t>
                  </a:r>
                  <a:endParaRPr kumimoji="1" lang="ja-JP" altLang="en-US" sz="1600">
                    <a:latin typeface="Cambria" panose="02040503050406030204" pitchFamily="18" charset="0"/>
                  </a:endParaRPr>
                </a:p>
              </p:txBody>
            </p:sp>
          </p:grpSp>
          <p:pic>
            <p:nvPicPr>
              <p:cNvPr id="140" name="グラフィックス 139" descr="燃料 単色塗りつぶし">
                <a:extLst>
                  <a:ext uri="{FF2B5EF4-FFF2-40B4-BE49-F238E27FC236}">
                    <a16:creationId xmlns:a16="http://schemas.microsoft.com/office/drawing/2014/main" id="{754888AD-D94D-2866-AE24-C1A89E99E81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90393" y="3626623"/>
                <a:ext cx="587609" cy="587609"/>
              </a:xfrm>
              <a:prstGeom prst="rect">
                <a:avLst/>
              </a:prstGeom>
            </p:spPr>
          </p:pic>
        </p:grpSp>
      </p:grpSp>
      <p:grpSp>
        <p:nvGrpSpPr>
          <p:cNvPr id="154" name="グループ化 153">
            <a:extLst>
              <a:ext uri="{FF2B5EF4-FFF2-40B4-BE49-F238E27FC236}">
                <a16:creationId xmlns:a16="http://schemas.microsoft.com/office/drawing/2014/main" id="{A5E2D276-FA86-E20B-7B53-3E99FF69D637}"/>
              </a:ext>
            </a:extLst>
          </p:cNvPr>
          <p:cNvGrpSpPr/>
          <p:nvPr/>
        </p:nvGrpSpPr>
        <p:grpSpPr>
          <a:xfrm>
            <a:off x="10642843" y="4410538"/>
            <a:ext cx="725788" cy="626385"/>
            <a:chOff x="10384281" y="4864730"/>
            <a:chExt cx="866542" cy="747862"/>
          </a:xfrm>
        </p:grpSpPr>
        <p:grpSp>
          <p:nvGrpSpPr>
            <p:cNvPr id="155" name="グループ化 154">
              <a:extLst>
                <a:ext uri="{FF2B5EF4-FFF2-40B4-BE49-F238E27FC236}">
                  <a16:creationId xmlns:a16="http://schemas.microsoft.com/office/drawing/2014/main" id="{C64B8DEE-9C10-A755-B6F9-23B6BCC19641}"/>
                </a:ext>
              </a:extLst>
            </p:cNvPr>
            <p:cNvGrpSpPr/>
            <p:nvPr/>
          </p:nvGrpSpPr>
          <p:grpSpPr>
            <a:xfrm>
              <a:off x="10384281" y="4864730"/>
              <a:ext cx="866542" cy="747862"/>
              <a:chOff x="7350112" y="2952886"/>
              <a:chExt cx="1237253" cy="1067802"/>
            </a:xfrm>
          </p:grpSpPr>
          <p:sp>
            <p:nvSpPr>
              <p:cNvPr id="157" name="雲 156">
                <a:extLst>
                  <a:ext uri="{FF2B5EF4-FFF2-40B4-BE49-F238E27FC236}">
                    <a16:creationId xmlns:a16="http://schemas.microsoft.com/office/drawing/2014/main" id="{AF33F74B-ADD6-DE81-CCEC-F2F97453F522}"/>
                  </a:ext>
                </a:extLst>
              </p:cNvPr>
              <p:cNvSpPr/>
              <p:nvPr/>
            </p:nvSpPr>
            <p:spPr bwMode="auto">
              <a:xfrm>
                <a:off x="7392144" y="2952886"/>
                <a:ext cx="1195221" cy="837855"/>
              </a:xfrm>
              <a:prstGeom prst="cloud">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8" name="円/楕円 157">
                <a:extLst>
                  <a:ext uri="{FF2B5EF4-FFF2-40B4-BE49-F238E27FC236}">
                    <a16:creationId xmlns:a16="http://schemas.microsoft.com/office/drawing/2014/main" id="{C477860E-1762-7124-89DF-2FCC51F99FC4}"/>
                  </a:ext>
                </a:extLst>
              </p:cNvPr>
              <p:cNvSpPr/>
              <p:nvPr/>
            </p:nvSpPr>
            <p:spPr bwMode="auto">
              <a:xfrm>
                <a:off x="7468054" y="3778168"/>
                <a:ext cx="156743" cy="156743"/>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9" name="円/楕円 158">
                <a:extLst>
                  <a:ext uri="{FF2B5EF4-FFF2-40B4-BE49-F238E27FC236}">
                    <a16:creationId xmlns:a16="http://schemas.microsoft.com/office/drawing/2014/main" id="{4351AADC-E935-C136-D537-763F27F16BDE}"/>
                  </a:ext>
                </a:extLst>
              </p:cNvPr>
              <p:cNvSpPr/>
              <p:nvPr/>
            </p:nvSpPr>
            <p:spPr bwMode="auto">
              <a:xfrm>
                <a:off x="7350112" y="3907579"/>
                <a:ext cx="113109" cy="113109"/>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sp>
              <p:nvSpPr>
                <p:cNvPr id="156" name="テキスト ボックス 155">
                  <a:extLst>
                    <a:ext uri="{FF2B5EF4-FFF2-40B4-BE49-F238E27FC236}">
                      <a16:creationId xmlns:a16="http://schemas.microsoft.com/office/drawing/2014/main" id="{1EDB6483-C87D-09C0-E31C-C8F4F021880E}"/>
                    </a:ext>
                  </a:extLst>
                </p:cNvPr>
                <p:cNvSpPr txBox="1"/>
                <p:nvPr/>
              </p:nvSpPr>
              <p:spPr>
                <a:xfrm>
                  <a:off x="10430155" y="4878986"/>
                  <a:ext cx="8042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solidFill>
                              <a:schemeClr val="tx1"/>
                            </a:solidFill>
                            <a:latin typeface="Cambria Math" panose="02040503050406030204" pitchFamily="18" charset="0"/>
                          </a:rPr>
                          <m:t>∆</m:t>
                        </m:r>
                        <m:r>
                          <a:rPr lang="en-US" altLang="ja-JP" sz="2400" b="1" i="0" smtClean="0">
                            <a:solidFill>
                              <a:schemeClr val="tx1"/>
                            </a:solidFill>
                            <a:latin typeface="Cambria Math" panose="02040503050406030204" pitchFamily="18" charset="0"/>
                          </a:rPr>
                          <m:t>𝐯</m:t>
                        </m:r>
                      </m:oMath>
                    </m:oMathPara>
                  </a14:m>
                  <a:endParaRPr lang="ja-JP" altLang="en-US" sz="2400" b="1">
                    <a:solidFill>
                      <a:schemeClr val="tx1"/>
                    </a:solidFill>
                  </a:endParaRPr>
                </a:p>
              </p:txBody>
            </p:sp>
          </mc:Choice>
          <mc:Fallback>
            <p:sp>
              <p:nvSpPr>
                <p:cNvPr id="156" name="テキスト ボックス 155">
                  <a:extLst>
                    <a:ext uri="{FF2B5EF4-FFF2-40B4-BE49-F238E27FC236}">
                      <a16:creationId xmlns:a16="http://schemas.microsoft.com/office/drawing/2014/main" id="{1EDB6483-C87D-09C0-E31C-C8F4F021880E}"/>
                    </a:ext>
                  </a:extLst>
                </p:cNvPr>
                <p:cNvSpPr txBox="1">
                  <a:spLocks noRot="1" noChangeAspect="1" noMove="1" noResize="1" noEditPoints="1" noAdjustHandles="1" noChangeArrowheads="1" noChangeShapeType="1" noTextEdit="1"/>
                </p:cNvSpPr>
                <p:nvPr/>
              </p:nvSpPr>
              <p:spPr>
                <a:xfrm>
                  <a:off x="10430155" y="4878986"/>
                  <a:ext cx="804232" cy="461665"/>
                </a:xfrm>
                <a:prstGeom prst="rect">
                  <a:avLst/>
                </a:prstGeom>
                <a:blipFill>
                  <a:blip r:embed="rId15"/>
                  <a:stretch>
                    <a:fillRect b="-16129"/>
                  </a:stretch>
                </a:blipFill>
              </p:spPr>
              <p:txBody>
                <a:bodyPr/>
                <a:lstStyle/>
                <a:p>
                  <a:r>
                    <a:rPr lang="ja-JP" altLang="en-US">
                      <a:noFill/>
                    </a:rPr>
                    <a:t> </a:t>
                  </a:r>
                </a:p>
              </p:txBody>
            </p:sp>
          </mc:Fallback>
        </mc:AlternateContent>
      </p:grpSp>
      <p:grpSp>
        <p:nvGrpSpPr>
          <p:cNvPr id="160" name="グループ化 159">
            <a:extLst>
              <a:ext uri="{FF2B5EF4-FFF2-40B4-BE49-F238E27FC236}">
                <a16:creationId xmlns:a16="http://schemas.microsoft.com/office/drawing/2014/main" id="{065E6E93-E437-5B13-4E8C-CEB232D33D3C}"/>
              </a:ext>
            </a:extLst>
          </p:cNvPr>
          <p:cNvGrpSpPr/>
          <p:nvPr/>
        </p:nvGrpSpPr>
        <p:grpSpPr>
          <a:xfrm>
            <a:off x="11316442" y="5992895"/>
            <a:ext cx="725788" cy="626385"/>
            <a:chOff x="10384281" y="4864730"/>
            <a:chExt cx="866542" cy="747862"/>
          </a:xfrm>
        </p:grpSpPr>
        <p:grpSp>
          <p:nvGrpSpPr>
            <p:cNvPr id="161" name="グループ化 160">
              <a:extLst>
                <a:ext uri="{FF2B5EF4-FFF2-40B4-BE49-F238E27FC236}">
                  <a16:creationId xmlns:a16="http://schemas.microsoft.com/office/drawing/2014/main" id="{F1DAA240-446E-6D31-10E7-5EF172B2C8F3}"/>
                </a:ext>
              </a:extLst>
            </p:cNvPr>
            <p:cNvGrpSpPr/>
            <p:nvPr/>
          </p:nvGrpSpPr>
          <p:grpSpPr>
            <a:xfrm>
              <a:off x="10384281" y="4864730"/>
              <a:ext cx="866542" cy="747862"/>
              <a:chOff x="7350112" y="2952886"/>
              <a:chExt cx="1237253" cy="1067802"/>
            </a:xfrm>
          </p:grpSpPr>
          <p:sp>
            <p:nvSpPr>
              <p:cNvPr id="163" name="雲 162">
                <a:extLst>
                  <a:ext uri="{FF2B5EF4-FFF2-40B4-BE49-F238E27FC236}">
                    <a16:creationId xmlns:a16="http://schemas.microsoft.com/office/drawing/2014/main" id="{6FF915FE-67AA-DB20-3DF6-019E855040D2}"/>
                  </a:ext>
                </a:extLst>
              </p:cNvPr>
              <p:cNvSpPr/>
              <p:nvPr/>
            </p:nvSpPr>
            <p:spPr bwMode="auto">
              <a:xfrm>
                <a:off x="7392142" y="2952886"/>
                <a:ext cx="1195223" cy="837856"/>
              </a:xfrm>
              <a:prstGeom prst="cloud">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4" name="円/楕円 163">
                <a:extLst>
                  <a:ext uri="{FF2B5EF4-FFF2-40B4-BE49-F238E27FC236}">
                    <a16:creationId xmlns:a16="http://schemas.microsoft.com/office/drawing/2014/main" id="{43E494CF-19CF-7397-9459-AE8EA25F6ECD}"/>
                  </a:ext>
                </a:extLst>
              </p:cNvPr>
              <p:cNvSpPr/>
              <p:nvPr/>
            </p:nvSpPr>
            <p:spPr bwMode="auto">
              <a:xfrm>
                <a:off x="7468054" y="3778168"/>
                <a:ext cx="156743" cy="156743"/>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5" name="円/楕円 164">
                <a:extLst>
                  <a:ext uri="{FF2B5EF4-FFF2-40B4-BE49-F238E27FC236}">
                    <a16:creationId xmlns:a16="http://schemas.microsoft.com/office/drawing/2014/main" id="{08AA091C-FF58-C85F-4435-C0119CBD3D66}"/>
                  </a:ext>
                </a:extLst>
              </p:cNvPr>
              <p:cNvSpPr/>
              <p:nvPr/>
            </p:nvSpPr>
            <p:spPr bwMode="auto">
              <a:xfrm>
                <a:off x="7350112" y="3907579"/>
                <a:ext cx="113109" cy="113109"/>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sp>
              <p:nvSpPr>
                <p:cNvPr id="162" name="テキスト ボックス 161">
                  <a:extLst>
                    <a:ext uri="{FF2B5EF4-FFF2-40B4-BE49-F238E27FC236}">
                      <a16:creationId xmlns:a16="http://schemas.microsoft.com/office/drawing/2014/main" id="{BCBFAE73-A1C4-3557-77C4-43BA206A205C}"/>
                    </a:ext>
                  </a:extLst>
                </p:cNvPr>
                <p:cNvSpPr txBox="1"/>
                <p:nvPr/>
              </p:nvSpPr>
              <p:spPr>
                <a:xfrm>
                  <a:off x="10413718" y="4874840"/>
                  <a:ext cx="8042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solidFill>
                              <a:schemeClr val="tx1"/>
                            </a:solidFill>
                            <a:latin typeface="Cambria Math" panose="02040503050406030204" pitchFamily="18" charset="0"/>
                          </a:rPr>
                          <m:t>∆</m:t>
                        </m:r>
                        <m:r>
                          <a:rPr lang="en-US" altLang="ja-JP" sz="2400" b="1" i="0" smtClean="0">
                            <a:solidFill>
                              <a:schemeClr val="tx1"/>
                            </a:solidFill>
                            <a:latin typeface="Cambria Math" panose="02040503050406030204" pitchFamily="18" charset="0"/>
                          </a:rPr>
                          <m:t>𝐟</m:t>
                        </m:r>
                      </m:oMath>
                    </m:oMathPara>
                  </a14:m>
                  <a:endParaRPr lang="ja-JP" altLang="en-US" sz="2400" b="1">
                    <a:solidFill>
                      <a:schemeClr val="tx1"/>
                    </a:solidFill>
                  </a:endParaRPr>
                </a:p>
              </p:txBody>
            </p:sp>
          </mc:Choice>
          <mc:Fallback>
            <p:sp>
              <p:nvSpPr>
                <p:cNvPr id="162" name="テキスト ボックス 161">
                  <a:extLst>
                    <a:ext uri="{FF2B5EF4-FFF2-40B4-BE49-F238E27FC236}">
                      <a16:creationId xmlns:a16="http://schemas.microsoft.com/office/drawing/2014/main" id="{BCBFAE73-A1C4-3557-77C4-43BA206A205C}"/>
                    </a:ext>
                  </a:extLst>
                </p:cNvPr>
                <p:cNvSpPr txBox="1">
                  <a:spLocks noRot="1" noChangeAspect="1" noMove="1" noResize="1" noEditPoints="1" noAdjustHandles="1" noChangeArrowheads="1" noChangeShapeType="1" noTextEdit="1"/>
                </p:cNvSpPr>
                <p:nvPr/>
              </p:nvSpPr>
              <p:spPr>
                <a:xfrm>
                  <a:off x="10413718" y="4874840"/>
                  <a:ext cx="804232" cy="461665"/>
                </a:xfrm>
                <a:prstGeom prst="rect">
                  <a:avLst/>
                </a:prstGeom>
                <a:blipFill>
                  <a:blip r:embed="rId16"/>
                  <a:stretch>
                    <a:fillRect b="-12500"/>
                  </a:stretch>
                </a:blipFill>
              </p:spPr>
              <p:txBody>
                <a:bodyPr/>
                <a:lstStyle/>
                <a:p>
                  <a:r>
                    <a:rPr lang="ja-JP" altLang="en-US">
                      <a:noFill/>
                    </a:rPr>
                    <a:t> </a:t>
                  </a:r>
                </a:p>
              </p:txBody>
            </p:sp>
          </mc:Fallback>
        </mc:AlternateContent>
      </p:grpSp>
      <p:grpSp>
        <p:nvGrpSpPr>
          <p:cNvPr id="166" name="グループ化 165">
            <a:extLst>
              <a:ext uri="{FF2B5EF4-FFF2-40B4-BE49-F238E27FC236}">
                <a16:creationId xmlns:a16="http://schemas.microsoft.com/office/drawing/2014/main" id="{33F4661C-F8B0-F4E7-6B08-3423E0A86B9B}"/>
              </a:ext>
            </a:extLst>
          </p:cNvPr>
          <p:cNvGrpSpPr/>
          <p:nvPr/>
        </p:nvGrpSpPr>
        <p:grpSpPr>
          <a:xfrm>
            <a:off x="10618188" y="5234917"/>
            <a:ext cx="725788" cy="626385"/>
            <a:chOff x="10384281" y="4864730"/>
            <a:chExt cx="866542" cy="747862"/>
          </a:xfrm>
        </p:grpSpPr>
        <p:grpSp>
          <p:nvGrpSpPr>
            <p:cNvPr id="167" name="グループ化 166">
              <a:extLst>
                <a:ext uri="{FF2B5EF4-FFF2-40B4-BE49-F238E27FC236}">
                  <a16:creationId xmlns:a16="http://schemas.microsoft.com/office/drawing/2014/main" id="{427AC0BC-B4DC-FCC6-7D03-9BA547A72375}"/>
                </a:ext>
              </a:extLst>
            </p:cNvPr>
            <p:cNvGrpSpPr/>
            <p:nvPr/>
          </p:nvGrpSpPr>
          <p:grpSpPr>
            <a:xfrm>
              <a:off x="10384281" y="4864730"/>
              <a:ext cx="866542" cy="747862"/>
              <a:chOff x="7350112" y="2952886"/>
              <a:chExt cx="1237253" cy="1067802"/>
            </a:xfrm>
          </p:grpSpPr>
          <p:sp>
            <p:nvSpPr>
              <p:cNvPr id="169" name="雲 168">
                <a:extLst>
                  <a:ext uri="{FF2B5EF4-FFF2-40B4-BE49-F238E27FC236}">
                    <a16:creationId xmlns:a16="http://schemas.microsoft.com/office/drawing/2014/main" id="{4B73E484-F289-D564-075C-8FC212EFD321}"/>
                  </a:ext>
                </a:extLst>
              </p:cNvPr>
              <p:cNvSpPr/>
              <p:nvPr/>
            </p:nvSpPr>
            <p:spPr bwMode="auto">
              <a:xfrm>
                <a:off x="7392142" y="2952886"/>
                <a:ext cx="1195223" cy="837856"/>
              </a:xfrm>
              <a:prstGeom prst="cloud">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0" name="円/楕円 169">
                <a:extLst>
                  <a:ext uri="{FF2B5EF4-FFF2-40B4-BE49-F238E27FC236}">
                    <a16:creationId xmlns:a16="http://schemas.microsoft.com/office/drawing/2014/main" id="{CE223429-5264-CD41-AD78-B776B45ABD83}"/>
                  </a:ext>
                </a:extLst>
              </p:cNvPr>
              <p:cNvSpPr/>
              <p:nvPr/>
            </p:nvSpPr>
            <p:spPr bwMode="auto">
              <a:xfrm>
                <a:off x="7468054" y="3778168"/>
                <a:ext cx="156743" cy="156743"/>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1" name="円/楕円 170">
                <a:extLst>
                  <a:ext uri="{FF2B5EF4-FFF2-40B4-BE49-F238E27FC236}">
                    <a16:creationId xmlns:a16="http://schemas.microsoft.com/office/drawing/2014/main" id="{60B0FD75-A7D0-CF70-9FA8-917AFF64148F}"/>
                  </a:ext>
                </a:extLst>
              </p:cNvPr>
              <p:cNvSpPr/>
              <p:nvPr/>
            </p:nvSpPr>
            <p:spPr bwMode="auto">
              <a:xfrm>
                <a:off x="7350112" y="3907579"/>
                <a:ext cx="113109" cy="113109"/>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sp>
              <p:nvSpPr>
                <p:cNvPr id="168" name="テキスト ボックス 167">
                  <a:extLst>
                    <a:ext uri="{FF2B5EF4-FFF2-40B4-BE49-F238E27FC236}">
                      <a16:creationId xmlns:a16="http://schemas.microsoft.com/office/drawing/2014/main" id="{F077AEB8-2551-7CD9-C639-E69A1B01FFC0}"/>
                    </a:ext>
                  </a:extLst>
                </p:cNvPr>
                <p:cNvSpPr txBox="1"/>
                <p:nvPr/>
              </p:nvSpPr>
              <p:spPr>
                <a:xfrm>
                  <a:off x="10413718" y="4874840"/>
                  <a:ext cx="8042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solidFill>
                              <a:schemeClr val="tx1"/>
                            </a:solidFill>
                            <a:latin typeface="Cambria Math" panose="02040503050406030204" pitchFamily="18" charset="0"/>
                          </a:rPr>
                          <m:t>∆</m:t>
                        </m:r>
                        <m:r>
                          <a:rPr lang="en-US" altLang="ja-JP" sz="2400" b="1" i="0" smtClean="0">
                            <a:solidFill>
                              <a:schemeClr val="tx1"/>
                            </a:solidFill>
                            <a:latin typeface="Cambria Math" panose="02040503050406030204" pitchFamily="18" charset="0"/>
                          </a:rPr>
                          <m:t>𝐡</m:t>
                        </m:r>
                      </m:oMath>
                    </m:oMathPara>
                  </a14:m>
                  <a:endParaRPr lang="ja-JP" altLang="en-US" sz="2400" b="1">
                    <a:solidFill>
                      <a:schemeClr val="tx1"/>
                    </a:solidFill>
                  </a:endParaRPr>
                </a:p>
              </p:txBody>
            </p:sp>
          </mc:Choice>
          <mc:Fallback>
            <p:sp>
              <p:nvSpPr>
                <p:cNvPr id="168" name="テキスト ボックス 167">
                  <a:extLst>
                    <a:ext uri="{FF2B5EF4-FFF2-40B4-BE49-F238E27FC236}">
                      <a16:creationId xmlns:a16="http://schemas.microsoft.com/office/drawing/2014/main" id="{F077AEB8-2551-7CD9-C639-E69A1B01FFC0}"/>
                    </a:ext>
                  </a:extLst>
                </p:cNvPr>
                <p:cNvSpPr txBox="1">
                  <a:spLocks noRot="1" noChangeAspect="1" noMove="1" noResize="1" noEditPoints="1" noAdjustHandles="1" noChangeArrowheads="1" noChangeShapeType="1" noTextEdit="1"/>
                </p:cNvSpPr>
                <p:nvPr/>
              </p:nvSpPr>
              <p:spPr>
                <a:xfrm>
                  <a:off x="10413718" y="4874840"/>
                  <a:ext cx="804232" cy="461665"/>
                </a:xfrm>
                <a:prstGeom prst="rect">
                  <a:avLst/>
                </a:prstGeom>
                <a:blipFill>
                  <a:blip r:embed="rId17"/>
                  <a:stretch>
                    <a:fillRect b="-15625"/>
                  </a:stretch>
                </a:blipFill>
              </p:spPr>
              <p:txBody>
                <a:bodyPr/>
                <a:lstStyle/>
                <a:p>
                  <a:r>
                    <a:rPr lang="ja-JP" altLang="en-US">
                      <a:noFill/>
                    </a:rPr>
                    <a:t> </a:t>
                  </a:r>
                </a:p>
              </p:txBody>
            </p:sp>
          </mc:Fallback>
        </mc:AlternateContent>
      </p:grpSp>
      <p:grpSp>
        <p:nvGrpSpPr>
          <p:cNvPr id="172" name="グループ化 171">
            <a:extLst>
              <a:ext uri="{FF2B5EF4-FFF2-40B4-BE49-F238E27FC236}">
                <a16:creationId xmlns:a16="http://schemas.microsoft.com/office/drawing/2014/main" id="{05B4ADA0-8573-E70F-DC3E-4A0DF7309CBB}"/>
              </a:ext>
            </a:extLst>
          </p:cNvPr>
          <p:cNvGrpSpPr/>
          <p:nvPr/>
        </p:nvGrpSpPr>
        <p:grpSpPr>
          <a:xfrm>
            <a:off x="11424017" y="5104182"/>
            <a:ext cx="725788" cy="626385"/>
            <a:chOff x="10384281" y="4864730"/>
            <a:chExt cx="866542" cy="747862"/>
          </a:xfrm>
        </p:grpSpPr>
        <p:grpSp>
          <p:nvGrpSpPr>
            <p:cNvPr id="173" name="グループ化 172">
              <a:extLst>
                <a:ext uri="{FF2B5EF4-FFF2-40B4-BE49-F238E27FC236}">
                  <a16:creationId xmlns:a16="http://schemas.microsoft.com/office/drawing/2014/main" id="{64D0668B-1B16-FB5C-C1A9-8F5865B44183}"/>
                </a:ext>
              </a:extLst>
            </p:cNvPr>
            <p:cNvGrpSpPr/>
            <p:nvPr/>
          </p:nvGrpSpPr>
          <p:grpSpPr>
            <a:xfrm>
              <a:off x="10384281" y="4864730"/>
              <a:ext cx="866542" cy="747862"/>
              <a:chOff x="7350112" y="2952886"/>
              <a:chExt cx="1237253" cy="1067802"/>
            </a:xfrm>
          </p:grpSpPr>
          <p:sp>
            <p:nvSpPr>
              <p:cNvPr id="175" name="雲 174">
                <a:extLst>
                  <a:ext uri="{FF2B5EF4-FFF2-40B4-BE49-F238E27FC236}">
                    <a16:creationId xmlns:a16="http://schemas.microsoft.com/office/drawing/2014/main" id="{91D9009A-A8AA-DBEC-14CB-86BB9CBE11A3}"/>
                  </a:ext>
                </a:extLst>
              </p:cNvPr>
              <p:cNvSpPr/>
              <p:nvPr/>
            </p:nvSpPr>
            <p:spPr bwMode="auto">
              <a:xfrm>
                <a:off x="7392142" y="2952886"/>
                <a:ext cx="1195223" cy="837856"/>
              </a:xfrm>
              <a:prstGeom prst="cloud">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6" name="円/楕円 175">
                <a:extLst>
                  <a:ext uri="{FF2B5EF4-FFF2-40B4-BE49-F238E27FC236}">
                    <a16:creationId xmlns:a16="http://schemas.microsoft.com/office/drawing/2014/main" id="{D4934618-E1F9-EF96-B7DA-1E854B7B5712}"/>
                  </a:ext>
                </a:extLst>
              </p:cNvPr>
              <p:cNvSpPr/>
              <p:nvPr/>
            </p:nvSpPr>
            <p:spPr bwMode="auto">
              <a:xfrm>
                <a:off x="7468054" y="3778168"/>
                <a:ext cx="156743" cy="156743"/>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7" name="円/楕円 176">
                <a:extLst>
                  <a:ext uri="{FF2B5EF4-FFF2-40B4-BE49-F238E27FC236}">
                    <a16:creationId xmlns:a16="http://schemas.microsoft.com/office/drawing/2014/main" id="{F5B47E09-3BAB-85BC-DE1A-1B4042B989D7}"/>
                  </a:ext>
                </a:extLst>
              </p:cNvPr>
              <p:cNvSpPr/>
              <p:nvPr/>
            </p:nvSpPr>
            <p:spPr bwMode="auto">
              <a:xfrm>
                <a:off x="7350112" y="3907579"/>
                <a:ext cx="113109" cy="113109"/>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sp>
              <p:nvSpPr>
                <p:cNvPr id="174" name="テキスト ボックス 173">
                  <a:extLst>
                    <a:ext uri="{FF2B5EF4-FFF2-40B4-BE49-F238E27FC236}">
                      <a16:creationId xmlns:a16="http://schemas.microsoft.com/office/drawing/2014/main" id="{6F6DC3F0-799A-1988-AE2B-8360703B6020}"/>
                    </a:ext>
                  </a:extLst>
                </p:cNvPr>
                <p:cNvSpPr txBox="1"/>
                <p:nvPr/>
              </p:nvSpPr>
              <p:spPr>
                <a:xfrm>
                  <a:off x="10413718" y="4874840"/>
                  <a:ext cx="8042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solidFill>
                              <a:schemeClr val="tx1"/>
                            </a:solidFill>
                            <a:latin typeface="Cambria Math" panose="02040503050406030204" pitchFamily="18" charset="0"/>
                          </a:rPr>
                          <m:t>∆</m:t>
                        </m:r>
                        <m:r>
                          <a:rPr lang="ja-JP" altLang="en-US" sz="2400" i="1">
                            <a:latin typeface="Cambria Math" panose="02040503050406030204" pitchFamily="18" charset="0"/>
                          </a:rPr>
                          <m:t>𝜇</m:t>
                        </m:r>
                      </m:oMath>
                    </m:oMathPara>
                  </a14:m>
                  <a:endParaRPr lang="ja-JP" altLang="en-US" sz="2400" b="1">
                    <a:solidFill>
                      <a:schemeClr val="tx1"/>
                    </a:solidFill>
                  </a:endParaRPr>
                </a:p>
              </p:txBody>
            </p:sp>
          </mc:Choice>
          <mc:Fallback>
            <p:sp>
              <p:nvSpPr>
                <p:cNvPr id="174" name="テキスト ボックス 173">
                  <a:extLst>
                    <a:ext uri="{FF2B5EF4-FFF2-40B4-BE49-F238E27FC236}">
                      <a16:creationId xmlns:a16="http://schemas.microsoft.com/office/drawing/2014/main" id="{6F6DC3F0-799A-1988-AE2B-8360703B6020}"/>
                    </a:ext>
                  </a:extLst>
                </p:cNvPr>
                <p:cNvSpPr txBox="1">
                  <a:spLocks noRot="1" noChangeAspect="1" noMove="1" noResize="1" noEditPoints="1" noAdjustHandles="1" noChangeArrowheads="1" noChangeShapeType="1" noTextEdit="1"/>
                </p:cNvSpPr>
                <p:nvPr/>
              </p:nvSpPr>
              <p:spPr>
                <a:xfrm>
                  <a:off x="10413718" y="4874840"/>
                  <a:ext cx="804232" cy="461665"/>
                </a:xfrm>
                <a:prstGeom prst="rect">
                  <a:avLst/>
                </a:prstGeom>
                <a:blipFill>
                  <a:blip r:embed="rId18"/>
                  <a:stretch>
                    <a:fillRect b="-32258"/>
                  </a:stretch>
                </a:blipFill>
              </p:spPr>
              <p:txBody>
                <a:bodyPr/>
                <a:lstStyle/>
                <a:p>
                  <a:r>
                    <a:rPr lang="ja-JP" altLang="en-US">
                      <a:noFill/>
                    </a:rPr>
                    <a:t> </a:t>
                  </a:r>
                </a:p>
              </p:txBody>
            </p:sp>
          </mc:Fallback>
        </mc:AlternateContent>
      </p:grpSp>
      <p:grpSp>
        <p:nvGrpSpPr>
          <p:cNvPr id="178" name="グループ化 177">
            <a:extLst>
              <a:ext uri="{FF2B5EF4-FFF2-40B4-BE49-F238E27FC236}">
                <a16:creationId xmlns:a16="http://schemas.microsoft.com/office/drawing/2014/main" id="{5D37C296-554E-C06D-766C-7F185CFB644F}"/>
              </a:ext>
            </a:extLst>
          </p:cNvPr>
          <p:cNvGrpSpPr/>
          <p:nvPr/>
        </p:nvGrpSpPr>
        <p:grpSpPr>
          <a:xfrm>
            <a:off x="11406631" y="4381072"/>
            <a:ext cx="725788" cy="626385"/>
            <a:chOff x="10384281" y="4864730"/>
            <a:chExt cx="866542" cy="747862"/>
          </a:xfrm>
        </p:grpSpPr>
        <p:grpSp>
          <p:nvGrpSpPr>
            <p:cNvPr id="179" name="グループ化 178">
              <a:extLst>
                <a:ext uri="{FF2B5EF4-FFF2-40B4-BE49-F238E27FC236}">
                  <a16:creationId xmlns:a16="http://schemas.microsoft.com/office/drawing/2014/main" id="{C126DAD8-8CA2-4312-24D7-7C10CF2472DE}"/>
                </a:ext>
              </a:extLst>
            </p:cNvPr>
            <p:cNvGrpSpPr/>
            <p:nvPr/>
          </p:nvGrpSpPr>
          <p:grpSpPr>
            <a:xfrm>
              <a:off x="10384281" y="4864730"/>
              <a:ext cx="866542" cy="747862"/>
              <a:chOff x="7350112" y="2952886"/>
              <a:chExt cx="1237253" cy="1067802"/>
            </a:xfrm>
          </p:grpSpPr>
          <p:sp>
            <p:nvSpPr>
              <p:cNvPr id="181" name="雲 180">
                <a:extLst>
                  <a:ext uri="{FF2B5EF4-FFF2-40B4-BE49-F238E27FC236}">
                    <a16:creationId xmlns:a16="http://schemas.microsoft.com/office/drawing/2014/main" id="{0F2EF59E-E087-885E-FD4C-65E17235430E}"/>
                  </a:ext>
                </a:extLst>
              </p:cNvPr>
              <p:cNvSpPr/>
              <p:nvPr/>
            </p:nvSpPr>
            <p:spPr bwMode="auto">
              <a:xfrm>
                <a:off x="7392142" y="2952886"/>
                <a:ext cx="1195223" cy="837856"/>
              </a:xfrm>
              <a:prstGeom prst="cloud">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2" name="円/楕円 181">
                <a:extLst>
                  <a:ext uri="{FF2B5EF4-FFF2-40B4-BE49-F238E27FC236}">
                    <a16:creationId xmlns:a16="http://schemas.microsoft.com/office/drawing/2014/main" id="{34FFEDA5-3558-8A90-C2EC-5E31F0B1D074}"/>
                  </a:ext>
                </a:extLst>
              </p:cNvPr>
              <p:cNvSpPr/>
              <p:nvPr/>
            </p:nvSpPr>
            <p:spPr bwMode="auto">
              <a:xfrm>
                <a:off x="7468054" y="3778168"/>
                <a:ext cx="156743" cy="156743"/>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3" name="円/楕円 182">
                <a:extLst>
                  <a:ext uri="{FF2B5EF4-FFF2-40B4-BE49-F238E27FC236}">
                    <a16:creationId xmlns:a16="http://schemas.microsoft.com/office/drawing/2014/main" id="{3582D5F6-F2C0-322C-D92B-A1DA411D028B}"/>
                  </a:ext>
                </a:extLst>
              </p:cNvPr>
              <p:cNvSpPr/>
              <p:nvPr/>
            </p:nvSpPr>
            <p:spPr bwMode="auto">
              <a:xfrm>
                <a:off x="7350112" y="3907579"/>
                <a:ext cx="113109" cy="113109"/>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sp>
              <p:nvSpPr>
                <p:cNvPr id="180" name="テキスト ボックス 179">
                  <a:extLst>
                    <a:ext uri="{FF2B5EF4-FFF2-40B4-BE49-F238E27FC236}">
                      <a16:creationId xmlns:a16="http://schemas.microsoft.com/office/drawing/2014/main" id="{5B4361C7-AEF0-144E-5830-1221B5862CC2}"/>
                    </a:ext>
                  </a:extLst>
                </p:cNvPr>
                <p:cNvSpPr txBox="1"/>
                <p:nvPr/>
              </p:nvSpPr>
              <p:spPr>
                <a:xfrm>
                  <a:off x="10413718" y="4874840"/>
                  <a:ext cx="8042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solidFill>
                              <a:schemeClr val="tx1"/>
                            </a:solidFill>
                            <a:latin typeface="Cambria Math" panose="02040503050406030204" pitchFamily="18" charset="0"/>
                          </a:rPr>
                          <m:t>∆</m:t>
                        </m:r>
                        <m:r>
                          <a:rPr lang="en-US" altLang="ja-JP" sz="2400" b="1" i="0" smtClean="0">
                            <a:solidFill>
                              <a:schemeClr val="tx1"/>
                            </a:solidFill>
                            <a:latin typeface="Cambria Math" panose="02040503050406030204" pitchFamily="18" charset="0"/>
                          </a:rPr>
                          <m:t>𝐀</m:t>
                        </m:r>
                      </m:oMath>
                    </m:oMathPara>
                  </a14:m>
                  <a:endParaRPr lang="ja-JP" altLang="en-US" sz="2400" b="1">
                    <a:solidFill>
                      <a:schemeClr val="tx1"/>
                    </a:solidFill>
                  </a:endParaRPr>
                </a:p>
              </p:txBody>
            </p:sp>
          </mc:Choice>
          <mc:Fallback>
            <p:sp>
              <p:nvSpPr>
                <p:cNvPr id="180" name="テキスト ボックス 179">
                  <a:extLst>
                    <a:ext uri="{FF2B5EF4-FFF2-40B4-BE49-F238E27FC236}">
                      <a16:creationId xmlns:a16="http://schemas.microsoft.com/office/drawing/2014/main" id="{5B4361C7-AEF0-144E-5830-1221B5862CC2}"/>
                    </a:ext>
                  </a:extLst>
                </p:cNvPr>
                <p:cNvSpPr txBox="1">
                  <a:spLocks noRot="1" noChangeAspect="1" noMove="1" noResize="1" noEditPoints="1" noAdjustHandles="1" noChangeArrowheads="1" noChangeShapeType="1" noTextEdit="1"/>
                </p:cNvSpPr>
                <p:nvPr/>
              </p:nvSpPr>
              <p:spPr>
                <a:xfrm>
                  <a:off x="10413718" y="4874840"/>
                  <a:ext cx="804232" cy="461665"/>
                </a:xfrm>
                <a:prstGeom prst="rect">
                  <a:avLst/>
                </a:prstGeom>
                <a:blipFill>
                  <a:blip r:embed="rId19"/>
                  <a:stretch>
                    <a:fillRect b="-12500"/>
                  </a:stretch>
                </a:blipFill>
              </p:spPr>
              <p:txBody>
                <a:bodyPr/>
                <a:lstStyle/>
                <a:p>
                  <a:r>
                    <a:rPr lang="ja-JP" altLang="en-US">
                      <a:noFill/>
                    </a:rPr>
                    <a:t> </a:t>
                  </a:r>
                </a:p>
              </p:txBody>
            </p:sp>
          </mc:Fallback>
        </mc:AlternateContent>
      </p:grpSp>
      <p:grpSp>
        <p:nvGrpSpPr>
          <p:cNvPr id="184" name="グループ化 183">
            <a:extLst>
              <a:ext uri="{FF2B5EF4-FFF2-40B4-BE49-F238E27FC236}">
                <a16:creationId xmlns:a16="http://schemas.microsoft.com/office/drawing/2014/main" id="{420D6E17-A2D4-CA6B-4FAB-E7D37E38DBCD}"/>
              </a:ext>
            </a:extLst>
          </p:cNvPr>
          <p:cNvGrpSpPr/>
          <p:nvPr/>
        </p:nvGrpSpPr>
        <p:grpSpPr>
          <a:xfrm>
            <a:off x="10590654" y="5932033"/>
            <a:ext cx="725788" cy="626385"/>
            <a:chOff x="10384281" y="4864730"/>
            <a:chExt cx="866542" cy="747862"/>
          </a:xfrm>
        </p:grpSpPr>
        <p:grpSp>
          <p:nvGrpSpPr>
            <p:cNvPr id="185" name="グループ化 184">
              <a:extLst>
                <a:ext uri="{FF2B5EF4-FFF2-40B4-BE49-F238E27FC236}">
                  <a16:creationId xmlns:a16="http://schemas.microsoft.com/office/drawing/2014/main" id="{7428A246-86CF-0FC6-F745-7EAEDDA370E5}"/>
                </a:ext>
              </a:extLst>
            </p:cNvPr>
            <p:cNvGrpSpPr/>
            <p:nvPr/>
          </p:nvGrpSpPr>
          <p:grpSpPr>
            <a:xfrm>
              <a:off x="10384281" y="4864730"/>
              <a:ext cx="866542" cy="747862"/>
              <a:chOff x="7350112" y="2952886"/>
              <a:chExt cx="1237253" cy="1067802"/>
            </a:xfrm>
          </p:grpSpPr>
          <p:sp>
            <p:nvSpPr>
              <p:cNvPr id="187" name="雲 186">
                <a:extLst>
                  <a:ext uri="{FF2B5EF4-FFF2-40B4-BE49-F238E27FC236}">
                    <a16:creationId xmlns:a16="http://schemas.microsoft.com/office/drawing/2014/main" id="{C784B8B9-B1CB-EB15-1B79-04D76A62D617}"/>
                  </a:ext>
                </a:extLst>
              </p:cNvPr>
              <p:cNvSpPr/>
              <p:nvPr/>
            </p:nvSpPr>
            <p:spPr bwMode="auto">
              <a:xfrm>
                <a:off x="7392142" y="2952886"/>
                <a:ext cx="1195223" cy="837856"/>
              </a:xfrm>
              <a:prstGeom prst="cloud">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8" name="円/楕円 187">
                <a:extLst>
                  <a:ext uri="{FF2B5EF4-FFF2-40B4-BE49-F238E27FC236}">
                    <a16:creationId xmlns:a16="http://schemas.microsoft.com/office/drawing/2014/main" id="{30537F30-7BFC-31B5-00BE-DFA4641270BD}"/>
                  </a:ext>
                </a:extLst>
              </p:cNvPr>
              <p:cNvSpPr/>
              <p:nvPr/>
            </p:nvSpPr>
            <p:spPr bwMode="auto">
              <a:xfrm>
                <a:off x="7468054" y="3778168"/>
                <a:ext cx="156743" cy="156743"/>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9" name="円/楕円 188">
                <a:extLst>
                  <a:ext uri="{FF2B5EF4-FFF2-40B4-BE49-F238E27FC236}">
                    <a16:creationId xmlns:a16="http://schemas.microsoft.com/office/drawing/2014/main" id="{60B04517-F83F-2DBD-285E-D2B30B6C29B5}"/>
                  </a:ext>
                </a:extLst>
              </p:cNvPr>
              <p:cNvSpPr/>
              <p:nvPr/>
            </p:nvSpPr>
            <p:spPr bwMode="auto">
              <a:xfrm>
                <a:off x="7350112" y="3907579"/>
                <a:ext cx="113109" cy="113109"/>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0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mc:Choice xmlns:a14="http://schemas.microsoft.com/office/drawing/2010/main" Requires="a14">
            <p:sp>
              <p:nvSpPr>
                <p:cNvPr id="186" name="テキスト ボックス 185">
                  <a:extLst>
                    <a:ext uri="{FF2B5EF4-FFF2-40B4-BE49-F238E27FC236}">
                      <a16:creationId xmlns:a16="http://schemas.microsoft.com/office/drawing/2014/main" id="{5250FC3E-CC1E-FAC2-D013-347E58700617}"/>
                    </a:ext>
                  </a:extLst>
                </p:cNvPr>
                <p:cNvSpPr txBox="1"/>
                <p:nvPr/>
              </p:nvSpPr>
              <p:spPr>
                <a:xfrm>
                  <a:off x="10413718" y="4874840"/>
                  <a:ext cx="804232"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400" smtClean="0">
                            <a:solidFill>
                              <a:schemeClr val="tx1"/>
                            </a:solidFill>
                            <a:latin typeface="Cambria Math" panose="02040503050406030204" pitchFamily="18" charset="0"/>
                          </a:rPr>
                          <m:t>∆</m:t>
                        </m:r>
                        <m:r>
                          <a:rPr lang="en-US" altLang="ja-JP" sz="2400" b="1" i="0" smtClean="0">
                            <a:solidFill>
                              <a:schemeClr val="tx1"/>
                            </a:solidFill>
                            <a:latin typeface="Cambria Math" panose="02040503050406030204" pitchFamily="18" charset="0"/>
                          </a:rPr>
                          <m:t>𝐰</m:t>
                        </m:r>
                      </m:oMath>
                    </m:oMathPara>
                  </a14:m>
                  <a:endParaRPr lang="ja-JP" altLang="en-US" sz="2400" b="1">
                    <a:solidFill>
                      <a:schemeClr val="tx1"/>
                    </a:solidFill>
                  </a:endParaRPr>
                </a:p>
              </p:txBody>
            </p:sp>
          </mc:Choice>
          <mc:Fallback>
            <p:sp>
              <p:nvSpPr>
                <p:cNvPr id="186" name="テキスト ボックス 185">
                  <a:extLst>
                    <a:ext uri="{FF2B5EF4-FFF2-40B4-BE49-F238E27FC236}">
                      <a16:creationId xmlns:a16="http://schemas.microsoft.com/office/drawing/2014/main" id="{5250FC3E-CC1E-FAC2-D013-347E58700617}"/>
                    </a:ext>
                  </a:extLst>
                </p:cNvPr>
                <p:cNvSpPr txBox="1">
                  <a:spLocks noRot="1" noChangeAspect="1" noMove="1" noResize="1" noEditPoints="1" noAdjustHandles="1" noChangeArrowheads="1" noChangeShapeType="1" noTextEdit="1"/>
                </p:cNvSpPr>
                <p:nvPr/>
              </p:nvSpPr>
              <p:spPr>
                <a:xfrm>
                  <a:off x="10413718" y="4874840"/>
                  <a:ext cx="804232" cy="461665"/>
                </a:xfrm>
                <a:prstGeom prst="rect">
                  <a:avLst/>
                </a:prstGeom>
                <a:blipFill>
                  <a:blip r:embed="rId20"/>
                  <a:stretch>
                    <a:fillRect b="-12500"/>
                  </a:stretch>
                </a:blipFill>
              </p:spPr>
              <p:txBody>
                <a:bodyPr/>
                <a:lstStyle/>
                <a:p>
                  <a:r>
                    <a:rPr lang="ja-JP" altLang="en-US">
                      <a:noFill/>
                    </a:rPr>
                    <a:t> </a:t>
                  </a:r>
                </a:p>
              </p:txBody>
            </p:sp>
          </mc:Fallback>
        </mc:AlternateContent>
      </p:grpSp>
      <p:sp>
        <p:nvSpPr>
          <p:cNvPr id="190" name="テキスト ボックス 76">
            <a:extLst>
              <a:ext uri="{FF2B5EF4-FFF2-40B4-BE49-F238E27FC236}">
                <a16:creationId xmlns:a16="http://schemas.microsoft.com/office/drawing/2014/main" id="{66F23067-205A-FA8E-4223-2AE543DAB7B2}"/>
              </a:ext>
            </a:extLst>
          </p:cNvPr>
          <p:cNvSpPr txBox="1"/>
          <p:nvPr/>
        </p:nvSpPr>
        <p:spPr>
          <a:xfrm>
            <a:off x="23051390" y="3242895"/>
            <a:ext cx="864734" cy="52322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chemeClr val="tx1"/>
                </a:solidFill>
              </a:rPr>
              <a:t>(13)</a:t>
            </a:r>
            <a:endParaRPr lang="ja-JP" altLang="en-US" sz="2800">
              <a:solidFill>
                <a:schemeClr val="tx1"/>
              </a:solidFill>
            </a:endParaRPr>
          </a:p>
        </p:txBody>
      </p:sp>
      <mc:AlternateContent xmlns:mc="http://schemas.openxmlformats.org/markup-compatibility/2006">
        <mc:Choice xmlns:a14="http://schemas.microsoft.com/office/drawing/2010/main" Requires="a14">
          <p:sp>
            <p:nvSpPr>
              <p:cNvPr id="192" name="テキスト ボックス 191">
                <a:extLst>
                  <a:ext uri="{FF2B5EF4-FFF2-40B4-BE49-F238E27FC236}">
                    <a16:creationId xmlns:a16="http://schemas.microsoft.com/office/drawing/2014/main" id="{AEB6461C-FDBE-06EA-25B6-E2BFEF2D6AB4}"/>
                  </a:ext>
                </a:extLst>
              </p:cNvPr>
              <p:cNvSpPr txBox="1"/>
              <p:nvPr/>
            </p:nvSpPr>
            <p:spPr>
              <a:xfrm>
                <a:off x="178872" y="1658398"/>
                <a:ext cx="5101437" cy="588687"/>
              </a:xfrm>
              <a:prstGeom prst="rect">
                <a:avLst/>
              </a:prstGeom>
              <a:noFill/>
            </p:spPr>
            <p:txBody>
              <a:bodyPr wrap="square">
                <a:spAutoFit/>
              </a:bodyPr>
              <a:lstStyle/>
              <a:p>
                <a:pPr>
                  <a:lnSpc>
                    <a:spcPct val="150000"/>
                  </a:lnSpc>
                </a:pPr>
                <a14:m>
                  <m:oMath xmlns:m="http://schemas.openxmlformats.org/officeDocument/2006/math">
                    <m:r>
                      <m:rPr>
                        <m:sty m:val="p"/>
                      </m:rPr>
                      <a:rPr lang="el-GR" altLang="ja-JP" sz="2400" b="0" i="1" smtClean="0">
                        <a:solidFill>
                          <a:schemeClr val="tx1"/>
                        </a:solidFill>
                        <a:latin typeface="Cambria Math" panose="02040503050406030204" pitchFamily="18" charset="0"/>
                        <a:ea typeface="Cambria Math" panose="02040503050406030204" pitchFamily="18" charset="0"/>
                      </a:rPr>
                      <m:t>Δ</m:t>
                    </m:r>
                    <m:r>
                      <a:rPr lang="en-US" altLang="ja-JP" sz="2400" b="0" i="1" smtClean="0">
                        <a:solidFill>
                          <a:schemeClr val="tx1"/>
                        </a:solidFill>
                        <a:latin typeface="Cambria Math" panose="02040503050406030204" pitchFamily="18" charset="0"/>
                      </a:rPr>
                      <m:t>𝑉</m:t>
                    </m:r>
                  </m:oMath>
                </a14:m>
                <a:r>
                  <a:rPr lang="en-US" altLang="ja-JP" sz="2400" dirty="0"/>
                  <a:t> </a:t>
                </a:r>
                <a14:m>
                  <m:oMath xmlns:m="http://schemas.openxmlformats.org/officeDocument/2006/math">
                    <m:r>
                      <a:rPr lang="en-US" altLang="ja-JP" sz="2400">
                        <a:latin typeface="Cambria Math" panose="02040503050406030204" pitchFamily="18" charset="0"/>
                      </a:rPr>
                      <m:t>=</m:t>
                    </m:r>
                  </m:oMath>
                </a14:m>
                <a:r>
                  <a:rPr lang="ja-JP" altLang="en-US" sz="2400"/>
                  <a:t> </a:t>
                </a:r>
                <a14:m>
                  <m:oMath xmlns:m="http://schemas.openxmlformats.org/officeDocument/2006/math">
                    <m:sSub>
                      <m:sSubPr>
                        <m:ctrlPr>
                          <a:rPr lang="ja-JP" altLang="en-US" sz="2400" i="1">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i="1">
                            <a:latin typeface="Cambria Math" panose="02040503050406030204" pitchFamily="18" charset="0"/>
                          </a:rPr>
                          <m:t>𝑤</m:t>
                        </m:r>
                      </m:sub>
                    </m:sSub>
                    <m:r>
                      <a:rPr lang="en-US" altLang="ja-JP" sz="2400" b="0" i="1" smtClean="0">
                        <a:latin typeface="Cambria Math" panose="02040503050406030204" pitchFamily="18" charset="0"/>
                      </a:rPr>
                      <m:t>−</m:t>
                    </m:r>
                    <m:sSub>
                      <m:sSubPr>
                        <m:ctrlPr>
                          <a:rPr lang="ja-JP" altLang="en-US" sz="2400" i="1">
                            <a:latin typeface="Cambria Math" panose="02040503050406030204" pitchFamily="18" charset="0"/>
                          </a:rPr>
                        </m:ctrlPr>
                      </m:sSubPr>
                      <m:e>
                        <m:r>
                          <a:rPr lang="en-US" altLang="ja-JP" sz="2400" i="1">
                            <a:latin typeface="Cambria Math" panose="02040503050406030204" pitchFamily="18" charset="0"/>
                          </a:rPr>
                          <m:t>𝑉</m:t>
                        </m:r>
                      </m:e>
                      <m:sub>
                        <m:r>
                          <a:rPr lang="en-US" altLang="ja-JP" sz="2400" b="0" i="1" smtClean="0">
                            <a:latin typeface="Cambria Math" panose="02040503050406030204" pitchFamily="18" charset="0"/>
                          </a:rPr>
                          <m:t>𝑛</m:t>
                        </m:r>
                      </m:sub>
                    </m:sSub>
                    <m:r>
                      <a:rPr lang="en-US" altLang="ja-JP" sz="2400" b="0" i="0" smtClean="0">
                        <a:solidFill>
                          <a:schemeClr val="tx1"/>
                        </a:solidFill>
                        <a:latin typeface="Cambria Math" panose="02040503050406030204" pitchFamily="18" charset="0"/>
                      </a:rPr>
                      <m:t>=</m:t>
                    </m:r>
                    <m:d>
                      <m:dPr>
                        <m:ctrlPr>
                          <a:rPr lang="en-US" altLang="ja-JP" sz="2400" i="1" smtClean="0">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𝐯</m:t>
                        </m:r>
                      </m:e>
                    </m:d>
                    <m:r>
                      <a:rPr lang="en-US" altLang="ja-JP" sz="2400" b="1">
                        <a:solidFill>
                          <a:schemeClr val="tx1"/>
                        </a:solidFill>
                        <a:latin typeface="Cambria Math" panose="02040503050406030204" pitchFamily="18" charset="0"/>
                      </a:rPr>
                      <m:t>𝐟</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𝐯</m:t>
                    </m:r>
                    <m:d>
                      <m:dPr>
                        <m:ctrlPr>
                          <a:rPr lang="en-US" altLang="ja-JP" sz="2400" b="1"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𝐟</m:t>
                        </m:r>
                      </m:e>
                    </m:d>
                  </m:oMath>
                </a14:m>
                <a:endParaRPr lang="en-US" altLang="ja-JP" sz="2400" b="1" i="0" dirty="0">
                  <a:solidFill>
                    <a:schemeClr val="tx1"/>
                  </a:solidFill>
                  <a:latin typeface="Cambria Math" panose="02040503050406030204" pitchFamily="18" charset="0"/>
                </a:endParaRPr>
              </a:p>
            </p:txBody>
          </p:sp>
        </mc:Choice>
        <mc:Fallback>
          <p:sp>
            <p:nvSpPr>
              <p:cNvPr id="192" name="テキスト ボックス 191">
                <a:extLst>
                  <a:ext uri="{FF2B5EF4-FFF2-40B4-BE49-F238E27FC236}">
                    <a16:creationId xmlns:a16="http://schemas.microsoft.com/office/drawing/2014/main" id="{AEB6461C-FDBE-06EA-25B6-E2BFEF2D6AB4}"/>
                  </a:ext>
                </a:extLst>
              </p:cNvPr>
              <p:cNvSpPr txBox="1">
                <a:spLocks noRot="1" noChangeAspect="1" noMove="1" noResize="1" noEditPoints="1" noAdjustHandles="1" noChangeArrowheads="1" noChangeShapeType="1" noTextEdit="1"/>
              </p:cNvSpPr>
              <p:nvPr/>
            </p:nvSpPr>
            <p:spPr>
              <a:xfrm>
                <a:off x="178872" y="1658398"/>
                <a:ext cx="5101437" cy="588687"/>
              </a:xfrm>
              <a:prstGeom prst="rect">
                <a:avLst/>
              </a:prstGeom>
              <a:blipFill>
                <a:blip r:embed="rId21"/>
                <a:stretch>
                  <a:fillRect l="-24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95" name="テキスト ボックス 194">
                <a:extLst>
                  <a:ext uri="{FF2B5EF4-FFF2-40B4-BE49-F238E27FC236}">
                    <a16:creationId xmlns:a16="http://schemas.microsoft.com/office/drawing/2014/main" id="{CA44E0A3-BF3D-3DDF-FFA5-E98658B6A2B3}"/>
                  </a:ext>
                </a:extLst>
              </p:cNvPr>
              <p:cNvSpPr txBox="1"/>
              <p:nvPr/>
            </p:nvSpPr>
            <p:spPr>
              <a:xfrm>
                <a:off x="2241494" y="2318940"/>
                <a:ext cx="10160330" cy="1200329"/>
              </a:xfrm>
              <a:prstGeom prst="rect">
                <a:avLst/>
              </a:prstGeom>
              <a:noFill/>
            </p:spPr>
            <p:txBody>
              <a:bodyPr wrap="square">
                <a:spAutoFit/>
              </a:bodyPr>
              <a:lstStyle/>
              <a:p>
                <a:pPr>
                  <a:lnSpc>
                    <a:spcPct val="150000"/>
                  </a:lnSpc>
                </a:pPr>
                <a14:m>
                  <m:oMath xmlns:m="http://schemas.openxmlformats.org/officeDocument/2006/math">
                    <m:r>
                      <a:rPr lang="en-US" altLang="ja-JP" sz="2400" b="1" i="1" smtClean="0">
                        <a:solidFill>
                          <a:schemeClr val="tx1"/>
                        </a:solidFill>
                        <a:latin typeface="Cambria Math" panose="02040503050406030204" pitchFamily="18" charset="0"/>
                        <a:ea typeface="Cambria Math" panose="02040503050406030204" pitchFamily="18" charset="0"/>
                      </a:rPr>
                      <m:t>+</m:t>
                    </m:r>
                  </m:oMath>
                </a14:m>
                <a:r>
                  <a:rPr lang="en-US" altLang="ja-JP" sz="2400" dirty="0">
                    <a:solidFill>
                      <a:schemeClr val="tx1"/>
                    </a:solidFill>
                  </a:rPr>
                  <a:t> </a:t>
                </a:r>
                <a14:m>
                  <m:oMath xmlns:m="http://schemas.openxmlformats.org/officeDocument/2006/math">
                    <m:d>
                      <m:dPr>
                        <m:ctrlPr>
                          <a:rPr lang="en-US" altLang="ja-JP" sz="2400"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𝐯</m:t>
                        </m:r>
                      </m:e>
                    </m:d>
                    <m:r>
                      <a:rPr lang="en-US" altLang="ja-JP" sz="2400" b="1" i="1">
                        <a:solidFill>
                          <a:schemeClr val="tx1"/>
                        </a:solidFill>
                        <a:latin typeface="Cambria Math" panose="02040503050406030204" pitchFamily="18" charset="0"/>
                      </a:rPr>
                      <m:t>𝐀</m:t>
                    </m:r>
                    <m:r>
                      <a:rPr lang="en-US" altLang="ja-JP" sz="2400" b="1">
                        <a:solidFill>
                          <a:schemeClr val="tx1"/>
                        </a:solidFill>
                        <a:latin typeface="Cambria Math" panose="02040503050406030204" pitchFamily="18" charset="0"/>
                      </a:rPr>
                      <m:t>𝐟</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𝐯</m:t>
                    </m:r>
                    <m:d>
                      <m:dPr>
                        <m:ctrlPr>
                          <a:rPr lang="en-US" altLang="ja-JP" sz="2400" b="1"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𝐀</m:t>
                        </m:r>
                      </m:e>
                    </m:d>
                    <m:r>
                      <a:rPr lang="en-US" altLang="ja-JP" sz="2400" b="1">
                        <a:solidFill>
                          <a:schemeClr val="tx1"/>
                        </a:solidFill>
                        <a:latin typeface="Cambria Math" panose="02040503050406030204" pitchFamily="18" charset="0"/>
                      </a:rPr>
                      <m:t>𝐟</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𝐯𝐀</m:t>
                    </m:r>
                    <m:d>
                      <m:dPr>
                        <m:ctrlPr>
                          <a:rPr lang="en-US" altLang="ja-JP" sz="2400" b="1"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𝐟</m:t>
                        </m:r>
                      </m:e>
                    </m:d>
                  </m:oMath>
                </a14:m>
                <a:endParaRPr lang="en-US" altLang="ja-JP" sz="2400" b="1" i="1" dirty="0">
                  <a:solidFill>
                    <a:schemeClr val="tx1"/>
                  </a:solidFill>
                  <a:latin typeface="Cambria Math" panose="02040503050406030204" pitchFamily="18" charset="0"/>
                </a:endParaRPr>
              </a:p>
              <a:p>
                <a:pPr>
                  <a:lnSpc>
                    <a:spcPct val="150000"/>
                  </a:lnSpc>
                </a:pPr>
                <a14:m>
                  <m:oMathPara xmlns:m="http://schemas.openxmlformats.org/officeDocument/2006/math">
                    <m:oMathParaPr>
                      <m:jc m:val="left"/>
                    </m:oMathParaPr>
                    <m:oMath xmlns:m="http://schemas.openxmlformats.org/officeDocument/2006/math">
                      <m:r>
                        <a:rPr lang="en-US" altLang="ja-JP" sz="2400" b="1">
                          <a:solidFill>
                            <a:schemeClr val="tx1"/>
                          </a:solidFill>
                          <a:latin typeface="Cambria Math" panose="02040503050406030204" pitchFamily="18" charset="0"/>
                        </a:rPr>
                        <m:t>+</m:t>
                      </m:r>
                      <m:d>
                        <m:dPr>
                          <m:ctrlPr>
                            <a:rPr lang="en-US" altLang="ja-JP" sz="2400" b="1">
                              <a:solidFill>
                                <a:schemeClr val="tx1"/>
                              </a:solidFill>
                              <a:latin typeface="Cambria Math" panose="02040503050406030204" pitchFamily="18" charset="0"/>
                              <a:ea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𝐯</m:t>
                          </m:r>
                        </m:e>
                      </m:d>
                      <m:r>
                        <a:rPr lang="en-US" altLang="ja-JP" sz="2400" b="1">
                          <a:solidFill>
                            <a:schemeClr val="tx1"/>
                          </a:solidFill>
                          <a:latin typeface="Cambria Math" panose="02040503050406030204" pitchFamily="18" charset="0"/>
                        </a:rPr>
                        <m:t>𝐡</m:t>
                      </m:r>
                      <m:r>
                        <a:rPr lang="ja-JP" altLang="en-US" sz="2400" i="1">
                          <a:solidFill>
                            <a:schemeClr val="tx1"/>
                          </a:solidFill>
                          <a:latin typeface="Cambria Math" panose="02040503050406030204" pitchFamily="18" charset="0"/>
                        </a:rPr>
                        <m:t>𝜇</m:t>
                      </m:r>
                      <m:r>
                        <a:rPr lang="en-US" altLang="ja-JP" sz="2400" b="1">
                          <a:solidFill>
                            <a:schemeClr val="tx1"/>
                          </a:solidFill>
                          <a:latin typeface="Cambria Math" panose="02040503050406030204" pitchFamily="18" charset="0"/>
                        </a:rPr>
                        <m:t>𝐰𝐟</m:t>
                      </m:r>
                      <m:r>
                        <m:rPr>
                          <m:nor/>
                        </m:rPr>
                        <a:rPr lang="en-US" altLang="ja-JP" sz="2400" dirty="0">
                          <a:solidFill>
                            <a:schemeClr val="tx1"/>
                          </a:solidFill>
                        </a:rPr>
                        <m:t>+</m:t>
                      </m:r>
                      <m:r>
                        <m:rPr>
                          <m:nor/>
                        </m:rPr>
                        <a:rPr lang="en-US" altLang="ja-JP" sz="2400" b="1" dirty="0">
                          <a:solidFill>
                            <a:schemeClr val="tx1"/>
                          </a:solidFill>
                        </a:rPr>
                        <m:t> </m:t>
                      </m:r>
                      <m:r>
                        <a:rPr lang="en-US" altLang="ja-JP" sz="2400" b="1">
                          <a:solidFill>
                            <a:schemeClr val="tx1"/>
                          </a:solidFill>
                          <a:latin typeface="Cambria Math" panose="02040503050406030204" pitchFamily="18" charset="0"/>
                        </a:rPr>
                        <m:t>𝐯</m:t>
                      </m:r>
                      <m:d>
                        <m:dPr>
                          <m:ctrlPr>
                            <a:rPr lang="en-US" altLang="ja-JP" sz="2400" b="1"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𝐡</m:t>
                          </m:r>
                        </m:e>
                      </m:d>
                      <m:r>
                        <a:rPr lang="ja-JP" altLang="en-US" sz="2400" i="1">
                          <a:solidFill>
                            <a:schemeClr val="tx1"/>
                          </a:solidFill>
                          <a:latin typeface="Cambria Math" panose="02040503050406030204" pitchFamily="18" charset="0"/>
                        </a:rPr>
                        <m:t>𝜇</m:t>
                      </m:r>
                      <m:r>
                        <a:rPr lang="en-US" altLang="ja-JP" sz="2400" b="1">
                          <a:solidFill>
                            <a:schemeClr val="tx1"/>
                          </a:solidFill>
                          <a:latin typeface="Cambria Math" panose="02040503050406030204" pitchFamily="18" charset="0"/>
                        </a:rPr>
                        <m:t>𝐰𝐟</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𝐯𝐡</m:t>
                      </m:r>
                      <m:d>
                        <m:dPr>
                          <m:ctrlPr>
                            <a:rPr lang="en-US" altLang="ja-JP" sz="2400" b="1"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ja-JP" altLang="en-US" sz="2400" i="1">
                              <a:solidFill>
                                <a:schemeClr val="tx1"/>
                              </a:solidFill>
                              <a:latin typeface="Cambria Math" panose="02040503050406030204" pitchFamily="18" charset="0"/>
                            </a:rPr>
                            <m:t>𝜇</m:t>
                          </m:r>
                        </m:e>
                      </m:d>
                      <m:r>
                        <a:rPr lang="en-US" altLang="ja-JP" sz="2400" b="1">
                          <a:solidFill>
                            <a:schemeClr val="tx1"/>
                          </a:solidFill>
                          <a:latin typeface="Cambria Math" panose="02040503050406030204" pitchFamily="18" charset="0"/>
                        </a:rPr>
                        <m:t>𝐰𝐟</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𝐯𝐡</m:t>
                      </m:r>
                      <m:r>
                        <a:rPr lang="ja-JP" altLang="en-US" sz="2400" i="1">
                          <a:solidFill>
                            <a:schemeClr val="tx1"/>
                          </a:solidFill>
                          <a:latin typeface="Cambria Math" panose="02040503050406030204" pitchFamily="18" charset="0"/>
                        </a:rPr>
                        <m:t>𝜇</m:t>
                      </m:r>
                      <m:d>
                        <m:dPr>
                          <m:ctrlPr>
                            <a:rPr lang="en-US" altLang="ja-JP" sz="2400"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rPr>
                            <m:t>𝐰</m:t>
                          </m:r>
                        </m:e>
                      </m:d>
                      <m:r>
                        <a:rPr lang="en-US" altLang="ja-JP" sz="2400" b="1">
                          <a:solidFill>
                            <a:schemeClr val="tx1"/>
                          </a:solidFill>
                          <a:latin typeface="Cambria Math" panose="02040503050406030204" pitchFamily="18" charset="0"/>
                        </a:rPr>
                        <m:t>𝐟</m:t>
                      </m:r>
                      <m:r>
                        <a:rPr lang="en-US" altLang="ja-JP" sz="2400" b="1">
                          <a:solidFill>
                            <a:schemeClr val="tx1"/>
                          </a:solidFill>
                          <a:latin typeface="Cambria Math" panose="02040503050406030204" pitchFamily="18" charset="0"/>
                        </a:rPr>
                        <m:t>+</m:t>
                      </m:r>
                      <m:r>
                        <a:rPr lang="en-US" altLang="ja-JP" sz="2400" b="1">
                          <a:solidFill>
                            <a:schemeClr val="tx1"/>
                          </a:solidFill>
                          <a:latin typeface="Cambria Math" panose="02040503050406030204" pitchFamily="18" charset="0"/>
                        </a:rPr>
                        <m:t>𝐯𝐡</m:t>
                      </m:r>
                      <m:r>
                        <a:rPr lang="ja-JP" altLang="en-US" sz="2400" i="1">
                          <a:solidFill>
                            <a:schemeClr val="tx1"/>
                          </a:solidFill>
                          <a:latin typeface="Cambria Math" panose="02040503050406030204" pitchFamily="18" charset="0"/>
                        </a:rPr>
                        <m:t>𝜇</m:t>
                      </m:r>
                      <m:r>
                        <a:rPr lang="en-US" altLang="ja-JP" sz="2400" b="1">
                          <a:solidFill>
                            <a:schemeClr val="tx1"/>
                          </a:solidFill>
                          <a:latin typeface="Cambria Math" panose="02040503050406030204" pitchFamily="18" charset="0"/>
                        </a:rPr>
                        <m:t>𝐰</m:t>
                      </m:r>
                      <m:d>
                        <m:dPr>
                          <m:ctrlPr>
                            <a:rPr lang="en-US" altLang="ja-JP" sz="2400" i="1">
                              <a:solidFill>
                                <a:schemeClr val="tx1"/>
                              </a:solidFill>
                              <a:latin typeface="Cambria Math" panose="02040503050406030204" pitchFamily="18" charset="0"/>
                            </a:rPr>
                          </m:ctrlPr>
                        </m:dPr>
                        <m:e>
                          <m:r>
                            <m:rPr>
                              <m:sty m:val="p"/>
                            </m:rPr>
                            <a:rPr lang="el-GR" altLang="ja-JP" sz="2400" i="1">
                              <a:solidFill>
                                <a:schemeClr val="tx1"/>
                              </a:solidFill>
                              <a:latin typeface="Cambria Math" panose="02040503050406030204" pitchFamily="18" charset="0"/>
                              <a:ea typeface="Cambria Math" panose="02040503050406030204" pitchFamily="18" charset="0"/>
                            </a:rPr>
                            <m:t>Δ</m:t>
                          </m:r>
                          <m:r>
                            <a:rPr lang="en-US" altLang="ja-JP" sz="2400" b="1">
                              <a:solidFill>
                                <a:schemeClr val="tx1"/>
                              </a:solidFill>
                              <a:latin typeface="Cambria Math" panose="02040503050406030204" pitchFamily="18" charset="0"/>
                              <a:ea typeface="Cambria Math" panose="02040503050406030204" pitchFamily="18" charset="0"/>
                            </a:rPr>
                            <m:t>𝐟</m:t>
                          </m:r>
                        </m:e>
                      </m:d>
                      <m:r>
                        <a:rPr lang="en-US" altLang="ja-JP" sz="2400" b="1" i="1" smtClean="0">
                          <a:solidFill>
                            <a:schemeClr val="tx1"/>
                          </a:solidFill>
                          <a:latin typeface="Cambria Math" panose="02040503050406030204" pitchFamily="18" charset="0"/>
                          <a:ea typeface="Cambria Math" panose="02040503050406030204" pitchFamily="18" charset="0"/>
                        </a:rPr>
                        <m:t>⋯</m:t>
                      </m:r>
                    </m:oMath>
                  </m:oMathPara>
                </a14:m>
                <a:endParaRPr lang="en-US" altLang="ja-JP" sz="2400" b="1" i="1" dirty="0">
                  <a:solidFill>
                    <a:srgbClr val="C00000"/>
                  </a:solidFill>
                  <a:latin typeface="Cambria Math" panose="02040503050406030204" pitchFamily="18" charset="0"/>
                  <a:ea typeface="Cambria Math" panose="02040503050406030204" pitchFamily="18" charset="0"/>
                </a:endParaRPr>
              </a:p>
            </p:txBody>
          </p:sp>
        </mc:Choice>
        <mc:Fallback>
          <p:sp>
            <p:nvSpPr>
              <p:cNvPr id="195" name="テキスト ボックス 194">
                <a:extLst>
                  <a:ext uri="{FF2B5EF4-FFF2-40B4-BE49-F238E27FC236}">
                    <a16:creationId xmlns:a16="http://schemas.microsoft.com/office/drawing/2014/main" id="{CA44E0A3-BF3D-3DDF-FFA5-E98658B6A2B3}"/>
                  </a:ext>
                </a:extLst>
              </p:cNvPr>
              <p:cNvSpPr txBox="1">
                <a:spLocks noRot="1" noChangeAspect="1" noMove="1" noResize="1" noEditPoints="1" noAdjustHandles="1" noChangeArrowheads="1" noChangeShapeType="1" noTextEdit="1"/>
              </p:cNvSpPr>
              <p:nvPr/>
            </p:nvSpPr>
            <p:spPr>
              <a:xfrm>
                <a:off x="2241494" y="2318940"/>
                <a:ext cx="10160330" cy="1200329"/>
              </a:xfrm>
              <a:prstGeom prst="rect">
                <a:avLst/>
              </a:prstGeom>
              <a:blipFill>
                <a:blip r:embed="rId22"/>
                <a:stretch>
                  <a:fillRect b="-4211"/>
                </a:stretch>
              </a:blipFill>
            </p:spPr>
            <p:txBody>
              <a:bodyPr/>
              <a:lstStyle/>
              <a:p>
                <a:r>
                  <a:rPr lang="ja-JP" altLang="en-US">
                    <a:noFill/>
                  </a:rPr>
                  <a:t> </a:t>
                </a:r>
              </a:p>
            </p:txBody>
          </p:sp>
        </mc:Fallback>
      </mc:AlternateContent>
      <p:pic>
        <p:nvPicPr>
          <p:cNvPr id="198" name="図 197">
            <a:extLst>
              <a:ext uri="{FF2B5EF4-FFF2-40B4-BE49-F238E27FC236}">
                <a16:creationId xmlns:a16="http://schemas.microsoft.com/office/drawing/2014/main" id="{88BC2EBE-873D-0188-CECC-A8F5E4C603D3}"/>
              </a:ext>
            </a:extLst>
          </p:cNvPr>
          <p:cNvPicPr>
            <a:picLocks noChangeAspect="1"/>
          </p:cNvPicPr>
          <p:nvPr/>
        </p:nvPicPr>
        <p:blipFill>
          <a:blip r:embed="rId23"/>
          <a:stretch>
            <a:fillRect/>
          </a:stretch>
        </p:blipFill>
        <p:spPr>
          <a:xfrm>
            <a:off x="-4181933" y="8102693"/>
            <a:ext cx="3302000" cy="1689100"/>
          </a:xfrm>
          <a:prstGeom prst="rect">
            <a:avLst/>
          </a:prstGeom>
        </p:spPr>
      </p:pic>
      <p:sp>
        <p:nvSpPr>
          <p:cNvPr id="199" name="角丸四角形 198">
            <a:extLst>
              <a:ext uri="{FF2B5EF4-FFF2-40B4-BE49-F238E27FC236}">
                <a16:creationId xmlns:a16="http://schemas.microsoft.com/office/drawing/2014/main" id="{D3D7283D-4970-D207-E47A-D0B39FEB0F84}"/>
              </a:ext>
            </a:extLst>
          </p:cNvPr>
          <p:cNvSpPr/>
          <p:nvPr/>
        </p:nvSpPr>
        <p:spPr bwMode="auto">
          <a:xfrm>
            <a:off x="4101172" y="4432040"/>
            <a:ext cx="3989656" cy="478106"/>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000"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No</a:t>
            </a:r>
            <a:r>
              <a:rPr kumimoji="1" lang="en" altLang="ja-JP" sz="2000" dirty="0">
                <a:solidFill>
                  <a:schemeClr val="accent1"/>
                </a:solidFill>
                <a:latin typeface="Arial" panose="020B0604020202020204" pitchFamily="34" charset="0"/>
                <a:ea typeface="ＭＳ Ｐゴシック" panose="020B0600070205080204" pitchFamily="34" charset="-128"/>
                <a:cs typeface="Arial" panose="020B0604020202020204" pitchFamily="34" charset="0"/>
              </a:rPr>
              <a:t>n</a:t>
            </a:r>
            <a:r>
              <a:rPr kumimoji="1" lang="en" altLang="ja-JP" sz="2000" dirty="0">
                <a:solidFill>
                  <a:schemeClr val="accent1"/>
                </a:solidFill>
                <a:latin typeface="Arial" panose="020B0604020202020204" pitchFamily="34" charset="0"/>
                <a:cs typeface="Arial" panose="020B0604020202020204" pitchFamily="34" charset="0"/>
              </a:rPr>
              <a:t>-COVID </a:t>
            </a:r>
            <a:r>
              <a:rPr kumimoji="1" lang="en-US" altLang="ja-JP" sz="2000" dirty="0">
                <a:solidFill>
                  <a:schemeClr val="accent1"/>
                </a:solidFill>
                <a:latin typeface="Arial" panose="020B0604020202020204" pitchFamily="34" charset="0"/>
                <a:cs typeface="Arial" panose="020B0604020202020204" pitchFamily="34" charset="0"/>
              </a:rPr>
              <a:t>Scenario</a:t>
            </a:r>
            <a:endParaRPr kumimoji="0" lang="ja-JP" altLang="en-US" sz="2000" b="0" i="0" u="none" strike="noStrike" kern="1200" cap="none" spc="0" normalizeH="0" baseline="0" noProof="0">
              <a:ln>
                <a:noFill/>
              </a:ln>
              <a:solidFill>
                <a:schemeClr val="accent1"/>
              </a:solidFill>
              <a:effectLst/>
              <a:uLnTx/>
              <a:uFillTx/>
              <a:latin typeface="Arial" panose="020B0604020202020204" pitchFamily="34" charset="0"/>
              <a:ea typeface="ＭＳ Ｐゴシック" pitchFamily="-1" charset="-128"/>
              <a:cs typeface="Arial" panose="020B0604020202020204" pitchFamily="34" charset="0"/>
            </a:endParaRPr>
          </a:p>
        </p:txBody>
      </p:sp>
      <p:sp>
        <p:nvSpPr>
          <p:cNvPr id="200" name="角丸四角形 199">
            <a:extLst>
              <a:ext uri="{FF2B5EF4-FFF2-40B4-BE49-F238E27FC236}">
                <a16:creationId xmlns:a16="http://schemas.microsoft.com/office/drawing/2014/main" id="{11B2BF27-0780-CC4C-0351-24303BD9184E}"/>
              </a:ext>
            </a:extLst>
          </p:cNvPr>
          <p:cNvSpPr/>
          <p:nvPr/>
        </p:nvSpPr>
        <p:spPr bwMode="auto">
          <a:xfrm>
            <a:off x="326154" y="4377859"/>
            <a:ext cx="2856108" cy="513168"/>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en" altLang="ja-JP" sz="2000" dirty="0">
                <a:latin typeface="Arial" panose="020B0604020202020204" pitchFamily="34" charset="0"/>
                <a:ea typeface="ＭＳ Ｐゴシック" panose="020B0600070205080204" pitchFamily="34" charset="-128"/>
                <a:cs typeface="Arial" panose="020B0604020202020204" pitchFamily="34" charset="0"/>
              </a:rPr>
              <a:t>With</a:t>
            </a:r>
            <a:r>
              <a:rPr kumimoji="1" lang="en" altLang="ja-JP" sz="2000" dirty="0">
                <a:latin typeface="Arial" panose="020B0604020202020204" pitchFamily="34" charset="0"/>
                <a:cs typeface="Arial" panose="020B0604020202020204" pitchFamily="34" charset="0"/>
              </a:rPr>
              <a:t>-COVID </a:t>
            </a:r>
            <a:r>
              <a:rPr kumimoji="1" lang="en-US" altLang="ja-JP" sz="2000" dirty="0">
                <a:latin typeface="Arial" panose="020B0604020202020204" pitchFamily="34" charset="0"/>
                <a:cs typeface="Arial" panose="020B0604020202020204" pitchFamily="34" charset="0"/>
              </a:rPr>
              <a:t>Scenario</a:t>
            </a:r>
            <a:endParaRPr kumimoji="0" lang="ja-JP" altLang="en-US" sz="2000"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202" name="テキスト ボックス 201">
                <a:extLst>
                  <a:ext uri="{FF2B5EF4-FFF2-40B4-BE49-F238E27FC236}">
                    <a16:creationId xmlns:a16="http://schemas.microsoft.com/office/drawing/2014/main" id="{FC2402FF-1682-D4C8-0E31-FCF73520A9F8}"/>
                  </a:ext>
                </a:extLst>
              </p:cNvPr>
              <p:cNvSpPr txBox="1"/>
              <p:nvPr/>
            </p:nvSpPr>
            <p:spPr>
              <a:xfrm>
                <a:off x="3175627" y="5505108"/>
                <a:ext cx="863139"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sz="2800" b="1" i="0" smtClean="0">
                          <a:latin typeface="Cambria Math" panose="02040503050406030204" pitchFamily="18" charset="0"/>
                        </a:rPr>
                        <m:t>𝐕𝐒</m:t>
                      </m:r>
                    </m:oMath>
                  </m:oMathPara>
                </a14:m>
                <a:endParaRPr lang="ja-JP" altLang="en-US" sz="2800" b="1"/>
              </a:p>
            </p:txBody>
          </p:sp>
        </mc:Choice>
        <mc:Fallback>
          <p:sp>
            <p:nvSpPr>
              <p:cNvPr id="202" name="テキスト ボックス 201">
                <a:extLst>
                  <a:ext uri="{FF2B5EF4-FFF2-40B4-BE49-F238E27FC236}">
                    <a16:creationId xmlns:a16="http://schemas.microsoft.com/office/drawing/2014/main" id="{FC2402FF-1682-D4C8-0E31-FCF73520A9F8}"/>
                  </a:ext>
                </a:extLst>
              </p:cNvPr>
              <p:cNvSpPr txBox="1">
                <a:spLocks noRot="1" noChangeAspect="1" noMove="1" noResize="1" noEditPoints="1" noAdjustHandles="1" noChangeArrowheads="1" noChangeShapeType="1" noTextEdit="1"/>
              </p:cNvSpPr>
              <p:nvPr/>
            </p:nvSpPr>
            <p:spPr>
              <a:xfrm>
                <a:off x="3175627" y="5505108"/>
                <a:ext cx="863139" cy="523220"/>
              </a:xfrm>
              <a:prstGeom prst="rect">
                <a:avLst/>
              </a:prstGeom>
              <a:blipFill>
                <a:blip r:embed="rId24"/>
                <a:stretch>
                  <a:fillRect/>
                </a:stretch>
              </a:blipFill>
            </p:spPr>
            <p:txBody>
              <a:bodyPr/>
              <a:lstStyle/>
              <a:p>
                <a:r>
                  <a:rPr lang="ja-JP" altLang="en-US">
                    <a:noFill/>
                  </a:rPr>
                  <a:t> </a:t>
                </a:r>
              </a:p>
            </p:txBody>
          </p:sp>
        </mc:Fallback>
      </mc:AlternateContent>
      <p:sp>
        <p:nvSpPr>
          <p:cNvPr id="205" name="テキスト ボックス 204">
            <a:extLst>
              <a:ext uri="{FF2B5EF4-FFF2-40B4-BE49-F238E27FC236}">
                <a16:creationId xmlns:a16="http://schemas.microsoft.com/office/drawing/2014/main" id="{933FCFBF-9F87-A73B-F52B-9CB18BD8B821}"/>
              </a:ext>
            </a:extLst>
          </p:cNvPr>
          <p:cNvSpPr txBox="1"/>
          <p:nvPr/>
        </p:nvSpPr>
        <p:spPr>
          <a:xfrm>
            <a:off x="6769150" y="2348412"/>
            <a:ext cx="1793454" cy="461665"/>
          </a:xfrm>
          <a:prstGeom prst="rect">
            <a:avLst/>
          </a:prstGeom>
          <a:noFill/>
        </p:spPr>
        <p:txBody>
          <a:bodyPr wrap="square" rtlCol="0">
            <a:spAutoFit/>
          </a:bodyPr>
          <a:lstStyle/>
          <a:p>
            <a:r>
              <a:rPr kumimoji="1" lang="en-US" altLang="ja-JP" sz="2400" dirty="0">
                <a:latin typeface="Cambria" panose="02040503050406030204" pitchFamily="18" charset="0"/>
              </a:rPr>
              <a:t>2nd order</a:t>
            </a:r>
            <a:endParaRPr kumimoji="1" lang="ja-JP" altLang="en-US" sz="2400">
              <a:latin typeface="Cambria" panose="02040503050406030204" pitchFamily="18" charset="0"/>
            </a:endParaRPr>
          </a:p>
        </p:txBody>
      </p:sp>
      <mc:AlternateContent xmlns:mc="http://schemas.openxmlformats.org/markup-compatibility/2006">
        <mc:Choice xmlns:a14="http://schemas.microsoft.com/office/drawing/2010/main" Requires="a14">
          <p:sp>
            <p:nvSpPr>
              <p:cNvPr id="206" name="テキスト ボックス 205">
                <a:extLst>
                  <a:ext uri="{FF2B5EF4-FFF2-40B4-BE49-F238E27FC236}">
                    <a16:creationId xmlns:a16="http://schemas.microsoft.com/office/drawing/2014/main" id="{3AD61416-C264-C4F0-3467-1D227FFFDAED}"/>
                  </a:ext>
                </a:extLst>
              </p:cNvPr>
              <p:cNvSpPr txBox="1"/>
              <p:nvPr/>
            </p:nvSpPr>
            <p:spPr>
              <a:xfrm>
                <a:off x="4543317" y="-1288818"/>
                <a:ext cx="1018827" cy="492443"/>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d>
                        <m:dPr>
                          <m:begChr m:val=""/>
                          <m:endChr m:val="}"/>
                          <m:ctrlPr>
                            <a:rPr kumimoji="1" lang="ja-JP" altLang="en-US" sz="3200" i="1" smtClean="0">
                              <a:latin typeface="Cambria Math" panose="02040503050406030204" pitchFamily="18" charset="0"/>
                            </a:rPr>
                          </m:ctrlPr>
                        </m:dPr>
                        <m:e/>
                      </m:d>
                    </m:oMath>
                  </m:oMathPara>
                </a14:m>
                <a:endParaRPr kumimoji="1" lang="ja-JP" altLang="en-US" sz="3200"/>
              </a:p>
            </p:txBody>
          </p:sp>
        </mc:Choice>
        <mc:Fallback>
          <p:sp>
            <p:nvSpPr>
              <p:cNvPr id="206" name="テキスト ボックス 205">
                <a:extLst>
                  <a:ext uri="{FF2B5EF4-FFF2-40B4-BE49-F238E27FC236}">
                    <a16:creationId xmlns:a16="http://schemas.microsoft.com/office/drawing/2014/main" id="{3AD61416-C264-C4F0-3467-1D227FFFDAED}"/>
                  </a:ext>
                </a:extLst>
              </p:cNvPr>
              <p:cNvSpPr txBox="1">
                <a:spLocks noRot="1" noChangeAspect="1" noMove="1" noResize="1" noEditPoints="1" noAdjustHandles="1" noChangeArrowheads="1" noChangeShapeType="1" noTextEdit="1"/>
              </p:cNvSpPr>
              <p:nvPr/>
            </p:nvSpPr>
            <p:spPr>
              <a:xfrm>
                <a:off x="4543317" y="-1288818"/>
                <a:ext cx="1018827" cy="492443"/>
              </a:xfrm>
              <a:prstGeom prst="rect">
                <a:avLst/>
              </a:prstGeom>
              <a:blipFill>
                <a:blip r:embed="rId25"/>
                <a:stretch>
                  <a:fillRect l="-13580" t="-172500" r="-35802" b="-255000"/>
                </a:stretch>
              </a:blipFill>
            </p:spPr>
            <p:txBody>
              <a:bodyPr/>
              <a:lstStyle/>
              <a:p>
                <a:r>
                  <a:rPr lang="ja-JP" altLang="en-US">
                    <a:noFill/>
                  </a:rPr>
                  <a:t> </a:t>
                </a:r>
              </a:p>
            </p:txBody>
          </p:sp>
        </mc:Fallback>
      </mc:AlternateContent>
      <p:grpSp>
        <p:nvGrpSpPr>
          <p:cNvPr id="239" name="グループ化 238">
            <a:extLst>
              <a:ext uri="{FF2B5EF4-FFF2-40B4-BE49-F238E27FC236}">
                <a16:creationId xmlns:a16="http://schemas.microsoft.com/office/drawing/2014/main" id="{5A5EEDCE-DC31-9E75-B8D3-AA0E04C23519}"/>
              </a:ext>
            </a:extLst>
          </p:cNvPr>
          <p:cNvGrpSpPr/>
          <p:nvPr/>
        </p:nvGrpSpPr>
        <p:grpSpPr>
          <a:xfrm>
            <a:off x="965436" y="3577719"/>
            <a:ext cx="10380512" cy="790643"/>
            <a:chOff x="7435051" y="1749947"/>
            <a:chExt cx="10380512" cy="790643"/>
          </a:xfrm>
        </p:grpSpPr>
        <mc:AlternateContent xmlns:mc="http://schemas.openxmlformats.org/markup-compatibility/2006">
          <mc:Choice xmlns:a14="http://schemas.microsoft.com/office/drawing/2010/main" Requires="a14">
            <p:sp>
              <p:nvSpPr>
                <p:cNvPr id="214" name="テキスト ボックス 213">
                  <a:extLst>
                    <a:ext uri="{FF2B5EF4-FFF2-40B4-BE49-F238E27FC236}">
                      <a16:creationId xmlns:a16="http://schemas.microsoft.com/office/drawing/2014/main" id="{9FA29651-56B8-168C-0BCF-6986A9DDC488}"/>
                    </a:ext>
                  </a:extLst>
                </p:cNvPr>
                <p:cNvSpPr txBox="1"/>
                <p:nvPr/>
              </p:nvSpPr>
              <p:spPr>
                <a:xfrm>
                  <a:off x="7435051" y="1749947"/>
                  <a:ext cx="5812408" cy="338554"/>
                </a:xfrm>
                <a:prstGeom prst="rect">
                  <a:avLst/>
                </a:prstGeom>
                <a:noFill/>
              </p:spPr>
              <p:txBody>
                <a:bodyPr wrap="square">
                  <a:spAutoFit/>
                </a:bodyPr>
                <a:lstStyle/>
                <a:p>
                  <a:pPr/>
                  <a14:m>
                    <m:oMath xmlns:m="http://schemas.openxmlformats.org/officeDocument/2006/math">
                      <m:r>
                        <a:rPr lang="ja-JP" altLang="en-US" sz="1600" smtClean="0">
                          <a:solidFill>
                            <a:schemeClr val="tx1"/>
                          </a:solidFill>
                          <a:latin typeface="Cambria Math" panose="02040503050406030204" pitchFamily="18" charset="0"/>
                        </a:rPr>
                        <m:t>∆</m:t>
                      </m:r>
                      <m:r>
                        <a:rPr lang="en-US" altLang="ja-JP" sz="1600" b="1" i="0" smtClean="0">
                          <a:solidFill>
                            <a:schemeClr val="tx1"/>
                          </a:solidFill>
                          <a:latin typeface="Cambria Math" panose="02040503050406030204" pitchFamily="18" charset="0"/>
                        </a:rPr>
                        <m:t>𝐯</m:t>
                      </m:r>
                    </m:oMath>
                  </a14:m>
                  <a:r>
                    <a:rPr lang="en-US" altLang="ja-JP" sz="1600" dirty="0">
                      <a:solidFill>
                        <a:schemeClr val="tx1"/>
                      </a:solidFill>
                      <a:latin typeface="Arial" panose="020B0604020202020204" pitchFamily="34" charset="0"/>
                      <a:cs typeface="Arial" panose="020B0604020202020204" pitchFamily="34" charset="0"/>
                    </a:rPr>
                    <a:t>: changes in the value-added coefficient vector</a:t>
                  </a:r>
                  <a:endParaRPr lang="ja-JP" altLang="en-US" sz="1600">
                    <a:solidFill>
                      <a:schemeClr val="tx1"/>
                    </a:solidFill>
                    <a:latin typeface="Arial" panose="020B0604020202020204" pitchFamily="34" charset="0"/>
                    <a:cs typeface="Arial" panose="020B0604020202020204" pitchFamily="34" charset="0"/>
                  </a:endParaRPr>
                </a:p>
              </p:txBody>
            </p:sp>
          </mc:Choice>
          <mc:Fallback>
            <p:sp>
              <p:nvSpPr>
                <p:cNvPr id="214" name="テキスト ボックス 213">
                  <a:extLst>
                    <a:ext uri="{FF2B5EF4-FFF2-40B4-BE49-F238E27FC236}">
                      <a16:creationId xmlns:a16="http://schemas.microsoft.com/office/drawing/2014/main" id="{9FA29651-56B8-168C-0BCF-6986A9DDC488}"/>
                    </a:ext>
                  </a:extLst>
                </p:cNvPr>
                <p:cNvSpPr txBox="1">
                  <a:spLocks noRot="1" noChangeAspect="1" noMove="1" noResize="1" noEditPoints="1" noAdjustHandles="1" noChangeArrowheads="1" noChangeShapeType="1" noTextEdit="1"/>
                </p:cNvSpPr>
                <p:nvPr/>
              </p:nvSpPr>
              <p:spPr>
                <a:xfrm>
                  <a:off x="7435051" y="1749947"/>
                  <a:ext cx="5812408" cy="338554"/>
                </a:xfrm>
                <a:prstGeom prst="rect">
                  <a:avLst/>
                </a:prstGeom>
                <a:blipFill>
                  <a:blip r:embed="rId26"/>
                  <a:stretch>
                    <a:fillRect t="-3571" b="-21429"/>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15" name="テキスト ボックス 214">
                  <a:extLst>
                    <a:ext uri="{FF2B5EF4-FFF2-40B4-BE49-F238E27FC236}">
                      <a16:creationId xmlns:a16="http://schemas.microsoft.com/office/drawing/2014/main" id="{98C056FF-0F85-0009-57B5-F0725B9411EB}"/>
                    </a:ext>
                  </a:extLst>
                </p:cNvPr>
                <p:cNvSpPr txBox="1"/>
                <p:nvPr/>
              </p:nvSpPr>
              <p:spPr>
                <a:xfrm>
                  <a:off x="12024597" y="1763820"/>
                  <a:ext cx="5101437" cy="338554"/>
                </a:xfrm>
                <a:prstGeom prst="rect">
                  <a:avLst/>
                </a:prstGeom>
                <a:noFill/>
              </p:spPr>
              <p:txBody>
                <a:bodyPr wrap="square">
                  <a:spAutoFit/>
                </a:bodyPr>
                <a:lstStyle/>
                <a:p>
                  <a:pPr/>
                  <a14:m>
                    <m:oMath xmlns:m="http://schemas.openxmlformats.org/officeDocument/2006/math">
                      <m:r>
                        <a:rPr lang="ja-JP" altLang="en-US" sz="1600" smtClean="0">
                          <a:solidFill>
                            <a:schemeClr val="tx1"/>
                          </a:solidFill>
                          <a:latin typeface="Cambria Math" panose="02040503050406030204" pitchFamily="18" charset="0"/>
                        </a:rPr>
                        <m:t>∆</m:t>
                      </m:r>
                      <m:r>
                        <a:rPr lang="en-US" altLang="ja-JP" sz="1600" b="1" i="0" smtClean="0">
                          <a:solidFill>
                            <a:schemeClr val="tx1"/>
                          </a:solidFill>
                          <a:latin typeface="Cambria Math" panose="02040503050406030204" pitchFamily="18" charset="0"/>
                        </a:rPr>
                        <m:t>𝐀</m:t>
                      </m:r>
                    </m:oMath>
                  </a14:m>
                  <a:r>
                    <a:rPr lang="en-US" altLang="ja-JP" sz="1600" dirty="0">
                      <a:solidFill>
                        <a:schemeClr val="tx1"/>
                      </a:solidFill>
                      <a:latin typeface="Arial" panose="020B0604020202020204" pitchFamily="34" charset="0"/>
                      <a:ea typeface="Hiragino Kaku Gothic Std W8" panose="020B0800000000000000" pitchFamily="34" charset="-128"/>
                      <a:cs typeface="Arial" panose="020B0604020202020204" pitchFamily="34" charset="0"/>
                    </a:rPr>
                    <a:t>: changes in the input coefficient vector</a:t>
                  </a:r>
                  <a:endParaRPr lang="ja-JP" altLang="en-US" sz="1600">
                    <a:solidFill>
                      <a:schemeClr val="tx1"/>
                    </a:solidFill>
                    <a:latin typeface="Arial" panose="020B0604020202020204" pitchFamily="34" charset="0"/>
                    <a:ea typeface="Hiragino Kaku Gothic Std W8" panose="020B0800000000000000" pitchFamily="34" charset="-128"/>
                    <a:cs typeface="Arial" panose="020B0604020202020204" pitchFamily="34" charset="0"/>
                  </a:endParaRPr>
                </a:p>
              </p:txBody>
            </p:sp>
          </mc:Choice>
          <mc:Fallback>
            <p:sp>
              <p:nvSpPr>
                <p:cNvPr id="215" name="テキスト ボックス 214">
                  <a:extLst>
                    <a:ext uri="{FF2B5EF4-FFF2-40B4-BE49-F238E27FC236}">
                      <a16:creationId xmlns:a16="http://schemas.microsoft.com/office/drawing/2014/main" id="{98C056FF-0F85-0009-57B5-F0725B9411EB}"/>
                    </a:ext>
                  </a:extLst>
                </p:cNvPr>
                <p:cNvSpPr txBox="1">
                  <a:spLocks noRot="1" noChangeAspect="1" noMove="1" noResize="1" noEditPoints="1" noAdjustHandles="1" noChangeArrowheads="1" noChangeShapeType="1" noTextEdit="1"/>
                </p:cNvSpPr>
                <p:nvPr/>
              </p:nvSpPr>
              <p:spPr>
                <a:xfrm>
                  <a:off x="12024597" y="1763820"/>
                  <a:ext cx="5101437" cy="338554"/>
                </a:xfrm>
                <a:prstGeom prst="rect">
                  <a:avLst/>
                </a:prstGeom>
                <a:blipFill>
                  <a:blip r:embed="rId27"/>
                  <a:stretch>
                    <a:fillRect t="-3571" b="-250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16" name="テキスト ボックス 215">
                  <a:extLst>
                    <a:ext uri="{FF2B5EF4-FFF2-40B4-BE49-F238E27FC236}">
                      <a16:creationId xmlns:a16="http://schemas.microsoft.com/office/drawing/2014/main" id="{37712AF4-A447-1253-8544-8317639B3954}"/>
                    </a:ext>
                  </a:extLst>
                </p:cNvPr>
                <p:cNvSpPr txBox="1"/>
                <p:nvPr/>
              </p:nvSpPr>
              <p:spPr>
                <a:xfrm>
                  <a:off x="7435051" y="1984921"/>
                  <a:ext cx="5493071" cy="338554"/>
                </a:xfrm>
                <a:prstGeom prst="rect">
                  <a:avLst/>
                </a:prstGeom>
                <a:noFill/>
              </p:spPr>
              <p:txBody>
                <a:bodyPr wrap="square">
                  <a:spAutoFit/>
                </a:bodyPr>
                <a:lstStyle/>
                <a:p>
                  <a:pPr/>
                  <a14:m>
                    <m:oMath xmlns:m="http://schemas.openxmlformats.org/officeDocument/2006/math">
                      <m:r>
                        <a:rPr lang="ja-JP" altLang="en-US" sz="1600" b="1" smtClean="0">
                          <a:solidFill>
                            <a:schemeClr val="tx1"/>
                          </a:solidFill>
                          <a:latin typeface="Cambria Math" panose="02040503050406030204" pitchFamily="18" charset="0"/>
                        </a:rPr>
                        <m:t>∆</m:t>
                      </m:r>
                      <m:r>
                        <a:rPr lang="en-US" altLang="ja-JP" sz="1600" b="1" i="0" smtClean="0">
                          <a:solidFill>
                            <a:schemeClr val="tx1"/>
                          </a:solidFill>
                          <a:latin typeface="Cambria Math" panose="02040503050406030204" pitchFamily="18" charset="0"/>
                        </a:rPr>
                        <m:t>𝐡</m:t>
                      </m:r>
                    </m:oMath>
                  </a14:m>
                  <a:r>
                    <a:rPr lang="en-US" altLang="ja-JP" sz="1600" dirty="0">
                      <a:solidFill>
                        <a:schemeClr val="tx1"/>
                      </a:solidFill>
                      <a:latin typeface="Arial" panose="020B0604020202020204" pitchFamily="34" charset="0"/>
                      <a:cs typeface="Arial" panose="020B0604020202020204" pitchFamily="34" charset="0"/>
                    </a:rPr>
                    <a:t>: changes in the household expenditure vector</a:t>
                  </a:r>
                  <a:endParaRPr lang="ja-JP" altLang="en-US" sz="1600">
                    <a:solidFill>
                      <a:schemeClr val="tx1"/>
                    </a:solidFill>
                    <a:latin typeface="Arial" panose="020B0604020202020204" pitchFamily="34" charset="0"/>
                    <a:cs typeface="Arial" panose="020B0604020202020204" pitchFamily="34" charset="0"/>
                  </a:endParaRPr>
                </a:p>
              </p:txBody>
            </p:sp>
          </mc:Choice>
          <mc:Fallback>
            <p:sp>
              <p:nvSpPr>
                <p:cNvPr id="216" name="テキスト ボックス 215">
                  <a:extLst>
                    <a:ext uri="{FF2B5EF4-FFF2-40B4-BE49-F238E27FC236}">
                      <a16:creationId xmlns:a16="http://schemas.microsoft.com/office/drawing/2014/main" id="{37712AF4-A447-1253-8544-8317639B3954}"/>
                    </a:ext>
                  </a:extLst>
                </p:cNvPr>
                <p:cNvSpPr txBox="1">
                  <a:spLocks noRot="1" noChangeAspect="1" noMove="1" noResize="1" noEditPoints="1" noAdjustHandles="1" noChangeArrowheads="1" noChangeShapeType="1" noTextEdit="1"/>
                </p:cNvSpPr>
                <p:nvPr/>
              </p:nvSpPr>
              <p:spPr>
                <a:xfrm>
                  <a:off x="7435051" y="1984921"/>
                  <a:ext cx="5493071" cy="338554"/>
                </a:xfrm>
                <a:prstGeom prst="rect">
                  <a:avLst/>
                </a:prstGeom>
                <a:blipFill>
                  <a:blip r:embed="rId28"/>
                  <a:stretch>
                    <a:fillRect t="-3704" b="-2592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36" name="テキスト ボックス 235">
                  <a:extLst>
                    <a:ext uri="{FF2B5EF4-FFF2-40B4-BE49-F238E27FC236}">
                      <a16:creationId xmlns:a16="http://schemas.microsoft.com/office/drawing/2014/main" id="{43400040-9B09-7382-C7E2-D7A36BA13DEE}"/>
                    </a:ext>
                  </a:extLst>
                </p:cNvPr>
                <p:cNvSpPr txBox="1"/>
                <p:nvPr/>
              </p:nvSpPr>
              <p:spPr>
                <a:xfrm>
                  <a:off x="12024597" y="1970658"/>
                  <a:ext cx="5003156" cy="338554"/>
                </a:xfrm>
                <a:prstGeom prst="rect">
                  <a:avLst/>
                </a:prstGeom>
                <a:noFill/>
              </p:spPr>
              <p:txBody>
                <a:bodyPr wrap="square">
                  <a:spAutoFit/>
                </a:bodyPr>
                <a:lstStyle/>
                <a:p>
                  <a:pPr/>
                  <a14:m>
                    <m:oMath xmlns:m="http://schemas.openxmlformats.org/officeDocument/2006/math">
                      <m:r>
                        <a:rPr lang="ja-JP" altLang="en-US" sz="1600" b="1" smtClean="0">
                          <a:solidFill>
                            <a:schemeClr val="tx1"/>
                          </a:solidFill>
                          <a:latin typeface="Cambria Math" panose="02040503050406030204" pitchFamily="18" charset="0"/>
                        </a:rPr>
                        <m:t>∆</m:t>
                      </m:r>
                      <m:r>
                        <a:rPr lang="ja-JP" altLang="en-US" sz="1600" i="1">
                          <a:latin typeface="Cambria Math" panose="02040503050406030204" pitchFamily="18" charset="0"/>
                        </a:rPr>
                        <m:t>𝜇</m:t>
                      </m:r>
                    </m:oMath>
                  </a14:m>
                  <a:r>
                    <a:rPr lang="en-US" altLang="ja-JP" sz="1600" dirty="0">
                      <a:solidFill>
                        <a:schemeClr val="tx1"/>
                      </a:solidFill>
                      <a:latin typeface="Arial" panose="020B0604020202020204" pitchFamily="34" charset="0"/>
                      <a:cs typeface="Arial" panose="020B0604020202020204" pitchFamily="34" charset="0"/>
                    </a:rPr>
                    <a:t>: changes in the disposable income ratio</a:t>
                  </a:r>
                  <a:endParaRPr lang="ja-JP" altLang="en-US" sz="1600">
                    <a:solidFill>
                      <a:schemeClr val="tx1"/>
                    </a:solidFill>
                    <a:latin typeface="Arial" panose="020B0604020202020204" pitchFamily="34" charset="0"/>
                    <a:cs typeface="Arial" panose="020B0604020202020204" pitchFamily="34" charset="0"/>
                  </a:endParaRPr>
                </a:p>
              </p:txBody>
            </p:sp>
          </mc:Choice>
          <mc:Fallback>
            <p:sp>
              <p:nvSpPr>
                <p:cNvPr id="236" name="テキスト ボックス 235">
                  <a:extLst>
                    <a:ext uri="{FF2B5EF4-FFF2-40B4-BE49-F238E27FC236}">
                      <a16:creationId xmlns:a16="http://schemas.microsoft.com/office/drawing/2014/main" id="{43400040-9B09-7382-C7E2-D7A36BA13DEE}"/>
                    </a:ext>
                  </a:extLst>
                </p:cNvPr>
                <p:cNvSpPr txBox="1">
                  <a:spLocks noRot="1" noChangeAspect="1" noMove="1" noResize="1" noEditPoints="1" noAdjustHandles="1" noChangeArrowheads="1" noChangeShapeType="1" noTextEdit="1"/>
                </p:cNvSpPr>
                <p:nvPr/>
              </p:nvSpPr>
              <p:spPr>
                <a:xfrm>
                  <a:off x="12024597" y="1970658"/>
                  <a:ext cx="5003156" cy="338554"/>
                </a:xfrm>
                <a:prstGeom prst="rect">
                  <a:avLst/>
                </a:prstGeom>
                <a:blipFill>
                  <a:blip r:embed="rId29"/>
                  <a:stretch>
                    <a:fillRect t="-7407" b="-2592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37" name="テキスト ボックス 236">
                  <a:extLst>
                    <a:ext uri="{FF2B5EF4-FFF2-40B4-BE49-F238E27FC236}">
                      <a16:creationId xmlns:a16="http://schemas.microsoft.com/office/drawing/2014/main" id="{D18D3EE9-BE35-326D-378F-18FB9E037A19}"/>
                    </a:ext>
                  </a:extLst>
                </p:cNvPr>
                <p:cNvSpPr txBox="1"/>
                <p:nvPr/>
              </p:nvSpPr>
              <p:spPr>
                <a:xfrm>
                  <a:off x="7435051" y="2202036"/>
                  <a:ext cx="4841032" cy="338554"/>
                </a:xfrm>
                <a:prstGeom prst="rect">
                  <a:avLst/>
                </a:prstGeom>
                <a:noFill/>
              </p:spPr>
              <p:txBody>
                <a:bodyPr wrap="square">
                  <a:spAutoFit/>
                </a:bodyPr>
                <a:lstStyle/>
                <a:p>
                  <a:pPr/>
                  <a14:m>
                    <m:oMath xmlns:m="http://schemas.openxmlformats.org/officeDocument/2006/math">
                      <m:r>
                        <a:rPr lang="ja-JP" altLang="en-US" sz="1600" b="1" smtClean="0">
                          <a:solidFill>
                            <a:schemeClr val="tx1"/>
                          </a:solidFill>
                          <a:latin typeface="Cambria Math" panose="02040503050406030204" pitchFamily="18" charset="0"/>
                        </a:rPr>
                        <m:t>∆</m:t>
                      </m:r>
                      <m:r>
                        <a:rPr lang="en-US" altLang="ja-JP" sz="1600" b="1" i="0" smtClean="0">
                          <a:latin typeface="Cambria Math" panose="02040503050406030204" pitchFamily="18" charset="0"/>
                        </a:rPr>
                        <m:t>𝐰</m:t>
                      </m:r>
                    </m:oMath>
                  </a14:m>
                  <a:r>
                    <a:rPr lang="en-US" altLang="ja-JP" sz="1600" dirty="0">
                      <a:solidFill>
                        <a:schemeClr val="tx1"/>
                      </a:solidFill>
                      <a:latin typeface="Arial" panose="020B0604020202020204" pitchFamily="34" charset="0"/>
                      <a:cs typeface="Arial" panose="020B0604020202020204" pitchFamily="34" charset="0"/>
                    </a:rPr>
                    <a:t>: changes in the labor income coefficient vector</a:t>
                  </a:r>
                  <a:endParaRPr lang="ja-JP" altLang="en-US" sz="1600">
                    <a:solidFill>
                      <a:schemeClr val="tx1"/>
                    </a:solidFill>
                    <a:latin typeface="Arial" panose="020B0604020202020204" pitchFamily="34" charset="0"/>
                    <a:cs typeface="Arial" panose="020B0604020202020204" pitchFamily="34" charset="0"/>
                  </a:endParaRPr>
                </a:p>
              </p:txBody>
            </p:sp>
          </mc:Choice>
          <mc:Fallback>
            <p:sp>
              <p:nvSpPr>
                <p:cNvPr id="237" name="テキスト ボックス 236">
                  <a:extLst>
                    <a:ext uri="{FF2B5EF4-FFF2-40B4-BE49-F238E27FC236}">
                      <a16:creationId xmlns:a16="http://schemas.microsoft.com/office/drawing/2014/main" id="{D18D3EE9-BE35-326D-378F-18FB9E037A19}"/>
                    </a:ext>
                  </a:extLst>
                </p:cNvPr>
                <p:cNvSpPr txBox="1">
                  <a:spLocks noRot="1" noChangeAspect="1" noMove="1" noResize="1" noEditPoints="1" noAdjustHandles="1" noChangeArrowheads="1" noChangeShapeType="1" noTextEdit="1"/>
                </p:cNvSpPr>
                <p:nvPr/>
              </p:nvSpPr>
              <p:spPr>
                <a:xfrm>
                  <a:off x="7435051" y="2202036"/>
                  <a:ext cx="4841032" cy="338554"/>
                </a:xfrm>
                <a:prstGeom prst="rect">
                  <a:avLst/>
                </a:prstGeom>
                <a:blipFill>
                  <a:blip r:embed="rId30"/>
                  <a:stretch>
                    <a:fillRect t="-7143" b="-21429"/>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38" name="テキスト ボックス 237">
                  <a:extLst>
                    <a:ext uri="{FF2B5EF4-FFF2-40B4-BE49-F238E27FC236}">
                      <a16:creationId xmlns:a16="http://schemas.microsoft.com/office/drawing/2014/main" id="{AE50C546-2AC1-BBDD-B370-B506A84AC183}"/>
                    </a:ext>
                  </a:extLst>
                </p:cNvPr>
                <p:cNvSpPr txBox="1"/>
                <p:nvPr/>
              </p:nvSpPr>
              <p:spPr>
                <a:xfrm>
                  <a:off x="12024597" y="2184115"/>
                  <a:ext cx="5790966" cy="338554"/>
                </a:xfrm>
                <a:prstGeom prst="rect">
                  <a:avLst/>
                </a:prstGeom>
                <a:noFill/>
              </p:spPr>
              <p:txBody>
                <a:bodyPr wrap="square">
                  <a:spAutoFit/>
                </a:bodyPr>
                <a:lstStyle/>
                <a:p>
                  <a:pPr/>
                  <a14:m>
                    <m:oMath xmlns:m="http://schemas.openxmlformats.org/officeDocument/2006/math">
                      <m:r>
                        <a:rPr lang="ja-JP" altLang="en-US" sz="1600" b="1" smtClean="0">
                          <a:solidFill>
                            <a:schemeClr val="tx1"/>
                          </a:solidFill>
                          <a:latin typeface="Cambria Math" panose="02040503050406030204" pitchFamily="18" charset="0"/>
                        </a:rPr>
                        <m:t>∆</m:t>
                      </m:r>
                      <m:r>
                        <a:rPr lang="en-US" altLang="ja-JP" sz="1600" b="1" i="0" smtClean="0">
                          <a:latin typeface="Cambria Math" panose="02040503050406030204" pitchFamily="18" charset="0"/>
                        </a:rPr>
                        <m:t>𝐟</m:t>
                      </m:r>
                    </m:oMath>
                  </a14:m>
                  <a:r>
                    <a:rPr lang="en-US" altLang="ja-JP" sz="1600" dirty="0">
                      <a:solidFill>
                        <a:schemeClr val="tx1"/>
                      </a:solidFill>
                      <a:latin typeface="Arial" panose="020B0604020202020204" pitchFamily="34" charset="0"/>
                      <a:cs typeface="Arial" panose="020B0604020202020204" pitchFamily="34" charset="0"/>
                    </a:rPr>
                    <a:t>: changes in the labor final demand of foreign tourists</a:t>
                  </a:r>
                  <a:endParaRPr lang="ja-JP" altLang="en-US" sz="1600">
                    <a:solidFill>
                      <a:schemeClr val="tx1"/>
                    </a:solidFill>
                    <a:latin typeface="Arial" panose="020B0604020202020204" pitchFamily="34" charset="0"/>
                    <a:cs typeface="Arial" panose="020B0604020202020204" pitchFamily="34" charset="0"/>
                  </a:endParaRPr>
                </a:p>
              </p:txBody>
            </p:sp>
          </mc:Choice>
          <mc:Fallback>
            <p:sp>
              <p:nvSpPr>
                <p:cNvPr id="238" name="テキスト ボックス 237">
                  <a:extLst>
                    <a:ext uri="{FF2B5EF4-FFF2-40B4-BE49-F238E27FC236}">
                      <a16:creationId xmlns:a16="http://schemas.microsoft.com/office/drawing/2014/main" id="{AE50C546-2AC1-BBDD-B370-B506A84AC183}"/>
                    </a:ext>
                  </a:extLst>
                </p:cNvPr>
                <p:cNvSpPr txBox="1">
                  <a:spLocks noRot="1" noChangeAspect="1" noMove="1" noResize="1" noEditPoints="1" noAdjustHandles="1" noChangeArrowheads="1" noChangeShapeType="1" noTextEdit="1"/>
                </p:cNvSpPr>
                <p:nvPr/>
              </p:nvSpPr>
              <p:spPr>
                <a:xfrm>
                  <a:off x="12024597" y="2184115"/>
                  <a:ext cx="5790966" cy="338554"/>
                </a:xfrm>
                <a:prstGeom prst="rect">
                  <a:avLst/>
                </a:prstGeom>
                <a:blipFill>
                  <a:blip r:embed="rId31"/>
                  <a:stretch>
                    <a:fillRect t="-3571" b="-25000"/>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4719234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66093-A422-43E3-57C4-0329E3F060F0}"/>
            </a:ext>
          </a:extLst>
        </p:cNvPr>
        <p:cNvGrpSpPr/>
        <p:nvPr/>
      </p:nvGrpSpPr>
      <p:grpSpPr>
        <a:xfrm>
          <a:off x="0" y="0"/>
          <a:ext cx="0" cy="0"/>
          <a:chOff x="0" y="0"/>
          <a:chExt cx="0" cy="0"/>
        </a:xfrm>
      </p:grpSpPr>
      <p:pic>
        <p:nvPicPr>
          <p:cNvPr id="5" name="図 4" descr="夕日が見える道路&#10;&#10;AI によって生成されたコンテンツは間違っている可能性があります。">
            <a:extLst>
              <a:ext uri="{FF2B5EF4-FFF2-40B4-BE49-F238E27FC236}">
                <a16:creationId xmlns:a16="http://schemas.microsoft.com/office/drawing/2014/main" id="{07C547B6-B972-0EC9-244B-A66CF21E29AF}"/>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14" name="テキスト ボックス 13">
            <a:extLst>
              <a:ext uri="{FF2B5EF4-FFF2-40B4-BE49-F238E27FC236}">
                <a16:creationId xmlns:a16="http://schemas.microsoft.com/office/drawing/2014/main" id="{926718E6-8C55-C309-2599-804A436F2EE2}"/>
              </a:ext>
            </a:extLst>
          </p:cNvPr>
          <p:cNvSpPr txBox="1"/>
          <p:nvPr/>
        </p:nvSpPr>
        <p:spPr>
          <a:xfrm>
            <a:off x="295763" y="4377878"/>
            <a:ext cx="2811988" cy="923330"/>
          </a:xfrm>
          <a:prstGeom prst="rect">
            <a:avLst/>
          </a:prstGeom>
          <a:noFill/>
        </p:spPr>
        <p:txBody>
          <a:bodyPr wrap="none" rtlCol="0">
            <a:spAutoFit/>
          </a:bodyPr>
          <a:lstStyle/>
          <a:p>
            <a:r>
              <a:rPr kumimoji="1" lang="en-US" altLang="ja-JP" sz="5400" b="1" dirty="0">
                <a:latin typeface="+mj-lt"/>
                <a:ea typeface="Hiragino Kaku Gothic Std W8" panose="020B0800000000000000" pitchFamily="34" charset="-128"/>
              </a:rPr>
              <a:t>Section 3</a:t>
            </a:r>
            <a:endParaRPr kumimoji="1" lang="ja-JP" altLang="en-US" sz="5400" b="1">
              <a:latin typeface="+mj-lt"/>
              <a:ea typeface="Hiragino Kaku Gothic Std W8" panose="020B0800000000000000" pitchFamily="34" charset="-128"/>
            </a:endParaRPr>
          </a:p>
        </p:txBody>
      </p:sp>
      <p:sp>
        <p:nvSpPr>
          <p:cNvPr id="15" name="テキスト ボックス 14">
            <a:extLst>
              <a:ext uri="{FF2B5EF4-FFF2-40B4-BE49-F238E27FC236}">
                <a16:creationId xmlns:a16="http://schemas.microsoft.com/office/drawing/2014/main" id="{E5F52AEE-CD5B-98C9-96C5-EC1768604424}"/>
              </a:ext>
            </a:extLst>
          </p:cNvPr>
          <p:cNvSpPr txBox="1"/>
          <p:nvPr/>
        </p:nvSpPr>
        <p:spPr>
          <a:xfrm>
            <a:off x="295763" y="5157192"/>
            <a:ext cx="2190664" cy="923330"/>
          </a:xfrm>
          <a:prstGeom prst="rect">
            <a:avLst/>
          </a:prstGeom>
          <a:noFill/>
        </p:spPr>
        <p:txBody>
          <a:bodyPr wrap="none" rtlCol="0">
            <a:spAutoFit/>
          </a:bodyPr>
          <a:lstStyle/>
          <a:p>
            <a:r>
              <a:rPr kumimoji="1" lang="en-US" altLang="ja-JP" sz="5400" dirty="0">
                <a:latin typeface="+mj-lt"/>
                <a:ea typeface="Hiragino Kaku Gothic Std W8" panose="020B0800000000000000" pitchFamily="34" charset="-128"/>
              </a:rPr>
              <a:t>Results</a:t>
            </a:r>
            <a:endParaRPr kumimoji="1" lang="ja-JP" altLang="en-US" sz="5400" b="0">
              <a:latin typeface="+mj-lt"/>
              <a:ea typeface="Hiragino Kaku Gothic Std W8" panose="020B0800000000000000" pitchFamily="34" charset="-128"/>
            </a:endParaRPr>
          </a:p>
        </p:txBody>
      </p:sp>
    </p:spTree>
    <p:extLst>
      <p:ext uri="{BB962C8B-B14F-4D97-AF65-F5344CB8AC3E}">
        <p14:creationId xmlns:p14="http://schemas.microsoft.com/office/powerpoint/2010/main" val="3576390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E1003-5C9A-4BB4-8B6E-B1783C2FD460}"/>
            </a:ext>
          </a:extLst>
        </p:cNvPr>
        <p:cNvGrpSpPr/>
        <p:nvPr/>
      </p:nvGrpSpPr>
      <p:grpSpPr>
        <a:xfrm>
          <a:off x="0" y="0"/>
          <a:ext cx="0" cy="0"/>
          <a:chOff x="0" y="0"/>
          <a:chExt cx="0" cy="0"/>
        </a:xfrm>
      </p:grpSpPr>
      <p:pic>
        <p:nvPicPr>
          <p:cNvPr id="5" name="図 4" descr="夕日が見える道路&#10;&#10;AI によって生成されたコンテンツは間違っている可能性があります。">
            <a:extLst>
              <a:ext uri="{FF2B5EF4-FFF2-40B4-BE49-F238E27FC236}">
                <a16:creationId xmlns:a16="http://schemas.microsoft.com/office/drawing/2014/main" id="{6D50F1F2-485B-AE34-5E1D-19B1C6402AB4}"/>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14" name="テキスト ボックス 13">
            <a:extLst>
              <a:ext uri="{FF2B5EF4-FFF2-40B4-BE49-F238E27FC236}">
                <a16:creationId xmlns:a16="http://schemas.microsoft.com/office/drawing/2014/main" id="{5CF71DFA-1385-E5B1-1885-F54BB6362832}"/>
              </a:ext>
            </a:extLst>
          </p:cNvPr>
          <p:cNvSpPr txBox="1"/>
          <p:nvPr/>
        </p:nvSpPr>
        <p:spPr>
          <a:xfrm>
            <a:off x="295763" y="4377878"/>
            <a:ext cx="2811988" cy="923330"/>
          </a:xfrm>
          <a:prstGeom prst="rect">
            <a:avLst/>
          </a:prstGeom>
          <a:noFill/>
        </p:spPr>
        <p:txBody>
          <a:bodyPr wrap="none" rtlCol="0">
            <a:spAutoFit/>
          </a:bodyPr>
          <a:lstStyle/>
          <a:p>
            <a:r>
              <a:rPr kumimoji="1" lang="en-US" altLang="ja-JP" sz="5400" b="1" dirty="0">
                <a:latin typeface="+mj-lt"/>
                <a:ea typeface="Hiragino Kaku Gothic Std W8" panose="020B0800000000000000" pitchFamily="34" charset="-128"/>
              </a:rPr>
              <a:t>Section 1</a:t>
            </a:r>
            <a:endParaRPr kumimoji="1" lang="ja-JP" altLang="en-US" sz="5400" b="1">
              <a:latin typeface="+mj-lt"/>
              <a:ea typeface="Hiragino Kaku Gothic Std W8" panose="020B0800000000000000" pitchFamily="34" charset="-128"/>
            </a:endParaRPr>
          </a:p>
        </p:txBody>
      </p:sp>
      <p:sp>
        <p:nvSpPr>
          <p:cNvPr id="15" name="テキスト ボックス 14">
            <a:extLst>
              <a:ext uri="{FF2B5EF4-FFF2-40B4-BE49-F238E27FC236}">
                <a16:creationId xmlns:a16="http://schemas.microsoft.com/office/drawing/2014/main" id="{28ACF951-838B-47F4-54C3-80F492E67325}"/>
              </a:ext>
            </a:extLst>
          </p:cNvPr>
          <p:cNvSpPr txBox="1"/>
          <p:nvPr/>
        </p:nvSpPr>
        <p:spPr>
          <a:xfrm>
            <a:off x="295763" y="5157192"/>
            <a:ext cx="3687291" cy="923330"/>
          </a:xfrm>
          <a:prstGeom prst="rect">
            <a:avLst/>
          </a:prstGeom>
          <a:noFill/>
        </p:spPr>
        <p:txBody>
          <a:bodyPr wrap="none" rtlCol="0">
            <a:spAutoFit/>
          </a:bodyPr>
          <a:lstStyle/>
          <a:p>
            <a:r>
              <a:rPr kumimoji="1" lang="en-US" altLang="ja-JP" sz="5400" dirty="0">
                <a:latin typeface="+mj-lt"/>
                <a:ea typeface="Hiragino Kaku Gothic Std W8" panose="020B0800000000000000" pitchFamily="34" charset="-128"/>
              </a:rPr>
              <a:t>Introduction</a:t>
            </a:r>
            <a:endParaRPr kumimoji="1" lang="ja-JP" altLang="en-US" sz="5400" b="0">
              <a:latin typeface="+mj-lt"/>
              <a:ea typeface="Hiragino Kaku Gothic Std W8" panose="020B0800000000000000" pitchFamily="34" charset="-128"/>
            </a:endParaRPr>
          </a:p>
        </p:txBody>
      </p:sp>
      <p:sp>
        <p:nvSpPr>
          <p:cNvPr id="2" name="正方形/長方形 1">
            <a:extLst>
              <a:ext uri="{FF2B5EF4-FFF2-40B4-BE49-F238E27FC236}">
                <a16:creationId xmlns:a16="http://schemas.microsoft.com/office/drawing/2014/main" id="{F964F1DD-7C7E-B1AD-6A09-82BFDCEB477E}"/>
              </a:ext>
            </a:extLst>
          </p:cNvPr>
          <p:cNvSpPr/>
          <p:nvPr/>
        </p:nvSpPr>
        <p:spPr>
          <a:xfrm>
            <a:off x="-4217437" y="0"/>
            <a:ext cx="3284376" cy="6858001"/>
          </a:xfrm>
          <a:prstGeom prst="rect">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30739276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角丸四角形 117">
            <a:extLst>
              <a:ext uri="{FF2B5EF4-FFF2-40B4-BE49-F238E27FC236}">
                <a16:creationId xmlns:a16="http://schemas.microsoft.com/office/drawing/2014/main" id="{2DF48B11-EAC8-0977-B757-80E42E855F25}"/>
              </a:ext>
            </a:extLst>
          </p:cNvPr>
          <p:cNvSpPr/>
          <p:nvPr/>
        </p:nvSpPr>
        <p:spPr>
          <a:xfrm>
            <a:off x="5386508" y="1956644"/>
            <a:ext cx="6717131" cy="4692062"/>
          </a:xfrm>
          <a:prstGeom prst="roundRect">
            <a:avLst>
              <a:gd name="adj" fmla="val 7227"/>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06F67F43-0F58-5E01-96D1-A541F88F473F}"/>
              </a:ext>
            </a:extLst>
          </p:cNvPr>
          <p:cNvSpPr/>
          <p:nvPr/>
        </p:nvSpPr>
        <p:spPr>
          <a:xfrm>
            <a:off x="13516710" y="-1356885"/>
            <a:ext cx="6735583" cy="490135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正方形/長方形 74">
            <a:extLst>
              <a:ext uri="{FF2B5EF4-FFF2-40B4-BE49-F238E27FC236}">
                <a16:creationId xmlns:a16="http://schemas.microsoft.com/office/drawing/2014/main" id="{7A00632B-2C12-641B-665D-53A6D9DB298B}"/>
              </a:ext>
            </a:extLst>
          </p:cNvPr>
          <p:cNvSpPr/>
          <p:nvPr/>
        </p:nvSpPr>
        <p:spPr>
          <a:xfrm>
            <a:off x="3908282" y="4040735"/>
            <a:ext cx="956930" cy="1073425"/>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4E28957-A9C0-C155-6D44-9784ECC3E812}"/>
              </a:ext>
            </a:extLst>
          </p:cNvPr>
          <p:cNvSpPr/>
          <p:nvPr/>
        </p:nvSpPr>
        <p:spPr>
          <a:xfrm>
            <a:off x="3908282" y="3750395"/>
            <a:ext cx="956930" cy="1339702"/>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三角形 67">
            <a:extLst>
              <a:ext uri="{FF2B5EF4-FFF2-40B4-BE49-F238E27FC236}">
                <a16:creationId xmlns:a16="http://schemas.microsoft.com/office/drawing/2014/main" id="{E27533A4-EF84-DEFD-11E7-AE3B49F1B18C}"/>
              </a:ext>
            </a:extLst>
          </p:cNvPr>
          <p:cNvSpPr/>
          <p:nvPr/>
        </p:nvSpPr>
        <p:spPr>
          <a:xfrm rot="10800000">
            <a:off x="3751957" y="3471561"/>
            <a:ext cx="389528" cy="548960"/>
          </a:xfrm>
          <a:prstGeom prst="triangle">
            <a:avLst>
              <a:gd name="adj" fmla="val 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E3DFECCB-BBEE-088B-C309-650E6FEE8B21}"/>
              </a:ext>
            </a:extLst>
          </p:cNvPr>
          <p:cNvSpPr txBox="1"/>
          <p:nvPr/>
        </p:nvSpPr>
        <p:spPr>
          <a:xfrm>
            <a:off x="3337560" y="-1508760"/>
            <a:ext cx="992579" cy="646331"/>
          </a:xfrm>
          <a:prstGeom prst="rect">
            <a:avLst/>
          </a:prstGeom>
          <a:noFill/>
        </p:spPr>
        <p:txBody>
          <a:bodyPr wrap="none" rtlCol="0">
            <a:spAutoFit/>
          </a:bodyPr>
          <a:lstStyle/>
          <a:p>
            <a:r>
              <a:rPr kumimoji="1" lang="en-US" altLang="ja-JP" dirty="0"/>
              <a:t>81 86 75</a:t>
            </a:r>
          </a:p>
          <a:p>
            <a:endParaRPr kumimoji="1" lang="ja-JP" altLang="en-US"/>
          </a:p>
        </p:txBody>
      </p:sp>
      <p:sp>
        <p:nvSpPr>
          <p:cNvPr id="19" name="タイトル 1">
            <a:extLst>
              <a:ext uri="{FF2B5EF4-FFF2-40B4-BE49-F238E27FC236}">
                <a16:creationId xmlns:a16="http://schemas.microsoft.com/office/drawing/2014/main" id="{264837B8-54B1-CD7F-0D55-C3338F373964}"/>
              </a:ext>
            </a:extLst>
          </p:cNvPr>
          <p:cNvSpPr txBox="1">
            <a:spLocks/>
          </p:cNvSpPr>
          <p:nvPr/>
        </p:nvSpPr>
        <p:spPr>
          <a:xfrm>
            <a:off x="21004" y="-231770"/>
            <a:ext cx="127900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3</a:t>
            </a:r>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 Results: Analytical scope of this study</a:t>
            </a:r>
            <a:endParaRPr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22" name="正方形/長方形 21">
            <a:extLst>
              <a:ext uri="{FF2B5EF4-FFF2-40B4-BE49-F238E27FC236}">
                <a16:creationId xmlns:a16="http://schemas.microsoft.com/office/drawing/2014/main" id="{B33AB74F-300C-5C1D-6D54-AE294C65E291}"/>
              </a:ext>
            </a:extLst>
          </p:cNvPr>
          <p:cNvSpPr/>
          <p:nvPr/>
        </p:nvSpPr>
        <p:spPr>
          <a:xfrm>
            <a:off x="698164" y="3750395"/>
            <a:ext cx="671418" cy="2041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368E52D0-57F2-7048-3CAC-64498A280A39}"/>
              </a:ext>
            </a:extLst>
          </p:cNvPr>
          <p:cNvSpPr/>
          <p:nvPr/>
        </p:nvSpPr>
        <p:spPr>
          <a:xfrm>
            <a:off x="2510477" y="5090097"/>
            <a:ext cx="671418" cy="701749"/>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コネクタ 24">
            <a:extLst>
              <a:ext uri="{FF2B5EF4-FFF2-40B4-BE49-F238E27FC236}">
                <a16:creationId xmlns:a16="http://schemas.microsoft.com/office/drawing/2014/main" id="{C26E41FF-FBA2-363F-B011-F59078E7167A}"/>
              </a:ext>
            </a:extLst>
          </p:cNvPr>
          <p:cNvCxnSpPr>
            <a:cxnSpLocks/>
          </p:cNvCxnSpPr>
          <p:nvPr/>
        </p:nvCxnSpPr>
        <p:spPr>
          <a:xfrm>
            <a:off x="83395" y="5791846"/>
            <a:ext cx="5029791" cy="0"/>
          </a:xfrm>
          <a:prstGeom prst="line">
            <a:avLst/>
          </a:prstGeom>
          <a:ln w="38100"/>
        </p:spPr>
        <p:style>
          <a:lnRef idx="2">
            <a:schemeClr val="dk1"/>
          </a:lnRef>
          <a:fillRef idx="0">
            <a:schemeClr val="dk1"/>
          </a:fillRef>
          <a:effectRef idx="1">
            <a:schemeClr val="dk1"/>
          </a:effectRef>
          <a:fontRef idx="minor">
            <a:schemeClr val="tx1"/>
          </a:fontRef>
        </p:style>
      </p:cxnSp>
      <p:sp>
        <p:nvSpPr>
          <p:cNvPr id="30" name="テキスト ボックス 29">
            <a:extLst>
              <a:ext uri="{FF2B5EF4-FFF2-40B4-BE49-F238E27FC236}">
                <a16:creationId xmlns:a16="http://schemas.microsoft.com/office/drawing/2014/main" id="{3BDB20DE-7120-0240-0DF1-548CFF1507D0}"/>
              </a:ext>
            </a:extLst>
          </p:cNvPr>
          <p:cNvSpPr txBox="1"/>
          <p:nvPr/>
        </p:nvSpPr>
        <p:spPr>
          <a:xfrm>
            <a:off x="1901482" y="5907643"/>
            <a:ext cx="159530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With-COVID</a:t>
            </a:r>
          </a:p>
          <a:p>
            <a:pPr algn="ctr"/>
            <a:r>
              <a:rPr lang="en-US" altLang="ja-JP" sz="2000" dirty="0">
                <a:latin typeface="Arial" panose="020B0604020202020204" pitchFamily="34" charset="0"/>
                <a:cs typeface="Arial" panose="020B0604020202020204" pitchFamily="34" charset="0"/>
              </a:rPr>
              <a:t>Scenario</a:t>
            </a:r>
            <a:endParaRPr kumimoji="1" lang="ja-JP" altLang="en-US" sz="200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0080AFBD-0743-DB2D-6B3D-F025773FF964}"/>
              </a:ext>
            </a:extLst>
          </p:cNvPr>
          <p:cNvSpPr txBox="1"/>
          <p:nvPr/>
        </p:nvSpPr>
        <p:spPr>
          <a:xfrm>
            <a:off x="121968" y="5940823"/>
            <a:ext cx="1553630" cy="707886"/>
          </a:xfrm>
          <a:prstGeom prst="rect">
            <a:avLst/>
          </a:prstGeom>
          <a:noFill/>
        </p:spPr>
        <p:txBody>
          <a:bodyPr wrap="none" rtlCol="0">
            <a:spAutoFit/>
          </a:bodyPr>
          <a:lstStyle/>
          <a:p>
            <a:pPr algn="ctr"/>
            <a:r>
              <a:rPr kumimoji="1" lang="en-US" altLang="ja-JP" sz="2000" dirty="0">
                <a:solidFill>
                  <a:schemeClr val="accent1"/>
                </a:solidFill>
                <a:latin typeface="Arial" panose="020B0604020202020204" pitchFamily="34" charset="0"/>
                <a:cs typeface="Arial" panose="020B0604020202020204" pitchFamily="34" charset="0"/>
              </a:rPr>
              <a:t>Non-COVID</a:t>
            </a:r>
          </a:p>
          <a:p>
            <a:pPr algn="ctr"/>
            <a:r>
              <a:rPr kumimoji="1" lang="en-US" altLang="ja-JP" sz="2000" dirty="0">
                <a:solidFill>
                  <a:schemeClr val="accent1"/>
                </a:solidFill>
                <a:latin typeface="Arial" panose="020B0604020202020204" pitchFamily="34" charset="0"/>
                <a:cs typeface="Arial" panose="020B0604020202020204" pitchFamily="34" charset="0"/>
              </a:rPr>
              <a:t>Scenario</a:t>
            </a:r>
            <a:endParaRPr kumimoji="1" lang="ja-JP" altLang="en-US" sz="2000">
              <a:solidFill>
                <a:schemeClr val="accent1"/>
              </a:solidFill>
              <a:latin typeface="Arial" panose="020B0604020202020204" pitchFamily="34" charset="0"/>
              <a:cs typeface="Arial" panose="020B0604020202020204" pitchFamily="34" charset="0"/>
            </a:endParaRPr>
          </a:p>
        </p:txBody>
      </p:sp>
      <p:cxnSp>
        <p:nvCxnSpPr>
          <p:cNvPr id="40" name="直線コネクタ 39">
            <a:extLst>
              <a:ext uri="{FF2B5EF4-FFF2-40B4-BE49-F238E27FC236}">
                <a16:creationId xmlns:a16="http://schemas.microsoft.com/office/drawing/2014/main" id="{24D54D5B-E0F9-F492-309E-166F87BF81DD}"/>
              </a:ext>
            </a:extLst>
          </p:cNvPr>
          <p:cNvCxnSpPr>
            <a:cxnSpLocks/>
          </p:cNvCxnSpPr>
          <p:nvPr/>
        </p:nvCxnSpPr>
        <p:spPr>
          <a:xfrm>
            <a:off x="3206009" y="5090097"/>
            <a:ext cx="702273"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cxnSp>
        <p:nvCxnSpPr>
          <p:cNvPr id="41" name="直線コネクタ 40">
            <a:extLst>
              <a:ext uri="{FF2B5EF4-FFF2-40B4-BE49-F238E27FC236}">
                <a16:creationId xmlns:a16="http://schemas.microsoft.com/office/drawing/2014/main" id="{3E0777BE-69C3-D16C-FBC4-C7178609139D}"/>
              </a:ext>
            </a:extLst>
          </p:cNvPr>
          <p:cNvCxnSpPr>
            <a:cxnSpLocks/>
          </p:cNvCxnSpPr>
          <p:nvPr/>
        </p:nvCxnSpPr>
        <p:spPr>
          <a:xfrm>
            <a:off x="1363286" y="3741686"/>
            <a:ext cx="2544996"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sp>
        <p:nvSpPr>
          <p:cNvPr id="48" name="三角形 47">
            <a:extLst>
              <a:ext uri="{FF2B5EF4-FFF2-40B4-BE49-F238E27FC236}">
                <a16:creationId xmlns:a16="http://schemas.microsoft.com/office/drawing/2014/main" id="{00550673-0CF2-8FF9-9E86-CCF3B9820BC9}"/>
              </a:ext>
            </a:extLst>
          </p:cNvPr>
          <p:cNvSpPr/>
          <p:nvPr/>
        </p:nvSpPr>
        <p:spPr>
          <a:xfrm rot="5400000">
            <a:off x="4849795" y="4104637"/>
            <a:ext cx="1073426" cy="379740"/>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テキスト ボックス 49">
            <a:extLst>
              <a:ext uri="{FF2B5EF4-FFF2-40B4-BE49-F238E27FC236}">
                <a16:creationId xmlns:a16="http://schemas.microsoft.com/office/drawing/2014/main" id="{405A32F1-B427-40B4-8281-09A36EF98E7C}"/>
              </a:ext>
            </a:extLst>
          </p:cNvPr>
          <p:cNvSpPr txBox="1"/>
          <p:nvPr/>
        </p:nvSpPr>
        <p:spPr>
          <a:xfrm flipH="1">
            <a:off x="-2112991" y="1242769"/>
            <a:ext cx="1897869" cy="523220"/>
          </a:xfrm>
          <a:prstGeom prst="rect">
            <a:avLst/>
          </a:prstGeom>
          <a:noFill/>
        </p:spPr>
        <p:txBody>
          <a:bodyPr wrap="square" rtlCol="0">
            <a:spAutoFit/>
          </a:bodyPr>
          <a:lstStyle/>
          <a:p>
            <a:r>
              <a:rPr lang="en-US" altLang="ja-JP" sz="2800" dirty="0">
                <a:latin typeface="Arial" panose="020B0604020202020204" pitchFamily="34" charset="0"/>
                <a:cs typeface="Arial" panose="020B0604020202020204" pitchFamily="34" charset="0"/>
              </a:rPr>
              <a:t>A</a:t>
            </a:r>
            <a:r>
              <a:rPr kumimoji="1" lang="en-US" altLang="ja-JP" sz="2800" dirty="0">
                <a:latin typeface="Arial" panose="020B0604020202020204" pitchFamily="34" charset="0"/>
                <a:cs typeface="Arial" panose="020B0604020202020204" pitchFamily="34" charset="0"/>
              </a:rPr>
              <a:t>a</a:t>
            </a:r>
            <a:endParaRPr kumimoji="1" lang="ja-JP" altLang="en-US" sz="2800">
              <a:latin typeface="Arial" panose="020B0604020202020204" pitchFamily="34" charset="0"/>
              <a:cs typeface="Arial" panose="020B0604020202020204" pitchFamily="34" charset="0"/>
            </a:endParaRPr>
          </a:p>
        </p:txBody>
      </p:sp>
      <p:graphicFrame>
        <p:nvGraphicFramePr>
          <p:cNvPr id="78" name="グラフ 77">
            <a:extLst>
              <a:ext uri="{FF2B5EF4-FFF2-40B4-BE49-F238E27FC236}">
                <a16:creationId xmlns:a16="http://schemas.microsoft.com/office/drawing/2014/main" id="{8CA20785-3C91-736F-95A3-431B7EAA6AD9}"/>
              </a:ext>
            </a:extLst>
          </p:cNvPr>
          <p:cNvGraphicFramePr/>
          <p:nvPr>
            <p:extLst>
              <p:ext uri="{D42A27DB-BD31-4B8C-83A1-F6EECF244321}">
                <p14:modId xmlns:p14="http://schemas.microsoft.com/office/powerpoint/2010/main" val="2397109317"/>
              </p:ext>
            </p:extLst>
          </p:nvPr>
        </p:nvGraphicFramePr>
        <p:xfrm>
          <a:off x="7175749" y="2325801"/>
          <a:ext cx="6176767" cy="4524342"/>
        </p:xfrm>
        <a:graphic>
          <a:graphicData uri="http://schemas.openxmlformats.org/drawingml/2006/chart">
            <c:chart xmlns:c="http://schemas.openxmlformats.org/drawingml/2006/chart" xmlns:r="http://schemas.openxmlformats.org/officeDocument/2006/relationships" r:id="rId3"/>
          </a:graphicData>
        </a:graphic>
      </p:graphicFrame>
      <p:pic>
        <p:nvPicPr>
          <p:cNvPr id="80" name="グラフィックス 79" descr="硬貨 枠線">
            <a:extLst>
              <a:ext uri="{FF2B5EF4-FFF2-40B4-BE49-F238E27FC236}">
                <a16:creationId xmlns:a16="http://schemas.microsoft.com/office/drawing/2014/main" id="{FFB7B866-2509-362B-E974-C673936D09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99457" y="2818446"/>
            <a:ext cx="476313" cy="476313"/>
          </a:xfrm>
          <a:prstGeom prst="rect">
            <a:avLst/>
          </a:prstGeom>
        </p:spPr>
      </p:pic>
      <p:sp>
        <p:nvSpPr>
          <p:cNvPr id="81" name="テキスト ボックス 80">
            <a:extLst>
              <a:ext uri="{FF2B5EF4-FFF2-40B4-BE49-F238E27FC236}">
                <a16:creationId xmlns:a16="http://schemas.microsoft.com/office/drawing/2014/main" id="{5E1B3196-9B23-7473-EF47-5CA3479ED974}"/>
              </a:ext>
            </a:extLst>
          </p:cNvPr>
          <p:cNvSpPr txBox="1"/>
          <p:nvPr/>
        </p:nvSpPr>
        <p:spPr>
          <a:xfrm>
            <a:off x="6150009" y="3180229"/>
            <a:ext cx="659155" cy="461665"/>
          </a:xfrm>
          <a:prstGeom prst="rect">
            <a:avLst/>
          </a:prstGeom>
          <a:noFill/>
        </p:spPr>
        <p:txBody>
          <a:bodyPr wrap="none" rtlCol="0">
            <a:spAutoFit/>
          </a:bodyPr>
          <a:lstStyle/>
          <a:p>
            <a:pPr algn="ctr"/>
            <a:r>
              <a:rPr kumimoji="1" lang="en-US" altLang="ja-JP" sz="2400" dirty="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rPr>
              <a:t>81</a:t>
            </a:r>
            <a:endParaRPr kumimoji="1" lang="ja-JP" altLang="en-US" sz="120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83" name="テキスト ボックス 82">
            <a:extLst>
              <a:ext uri="{FF2B5EF4-FFF2-40B4-BE49-F238E27FC236}">
                <a16:creationId xmlns:a16="http://schemas.microsoft.com/office/drawing/2014/main" id="{D808E1E9-EB49-24CE-C9DA-40F8C5C5B89D}"/>
              </a:ext>
            </a:extLst>
          </p:cNvPr>
          <p:cNvSpPr txBox="1"/>
          <p:nvPr/>
        </p:nvSpPr>
        <p:spPr>
          <a:xfrm>
            <a:off x="6028682" y="2789012"/>
            <a:ext cx="854721" cy="461665"/>
          </a:xfrm>
          <a:prstGeom prst="rect">
            <a:avLst/>
          </a:prstGeom>
          <a:noFill/>
        </p:spPr>
        <p:txBody>
          <a:bodyPr wrap="none" rtlCol="0">
            <a:spAutoFit/>
          </a:bodyPr>
          <a:lstStyle/>
          <a:p>
            <a:pPr algn="ctr"/>
            <a:r>
              <a:rPr lang="en-US" altLang="ja-JP" sz="2400" dirty="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rPr>
              <a:t>2.8 </a:t>
            </a:r>
            <a:endParaRPr kumimoji="1" lang="ja-JP" altLang="en-US" sz="120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84" name="テキスト ボックス 83">
            <a:extLst>
              <a:ext uri="{FF2B5EF4-FFF2-40B4-BE49-F238E27FC236}">
                <a16:creationId xmlns:a16="http://schemas.microsoft.com/office/drawing/2014/main" id="{ABC55AE7-F55E-1CE1-34A3-74D0E45C673A}"/>
              </a:ext>
            </a:extLst>
          </p:cNvPr>
          <p:cNvSpPr txBox="1"/>
          <p:nvPr/>
        </p:nvSpPr>
        <p:spPr>
          <a:xfrm>
            <a:off x="6707872" y="2841160"/>
            <a:ext cx="1019387" cy="430887"/>
          </a:xfrm>
          <a:prstGeom prst="rect">
            <a:avLst/>
          </a:prstGeom>
          <a:noFill/>
        </p:spPr>
        <p:txBody>
          <a:bodyPr wrap="square" rtlCol="0">
            <a:spAutoFit/>
          </a:bodyPr>
          <a:lstStyle/>
          <a:p>
            <a:r>
              <a:rPr lang="en-US" altLang="ja-JP" sz="1050" dirty="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rPr>
              <a:t>Trillion JPY</a:t>
            </a:r>
            <a:endParaRPr kumimoji="1" lang="ja-JP" altLang="en-US" sz="60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86" name="テキスト ボックス 85">
            <a:extLst>
              <a:ext uri="{FF2B5EF4-FFF2-40B4-BE49-F238E27FC236}">
                <a16:creationId xmlns:a16="http://schemas.microsoft.com/office/drawing/2014/main" id="{F5F48A3B-7769-7583-1B49-4C7217A49EAB}"/>
              </a:ext>
            </a:extLst>
          </p:cNvPr>
          <p:cNvSpPr txBox="1"/>
          <p:nvPr/>
        </p:nvSpPr>
        <p:spPr>
          <a:xfrm>
            <a:off x="56964" y="811812"/>
            <a:ext cx="11733769"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1st to 3rd order supply chain structures identified through the SPD account for approximately 80% of the total impact of the COVID-19.</a:t>
            </a:r>
            <a:endParaRPr kumimoji="1" lang="en-US" altLang="ja-JP" sz="2800" dirty="0">
              <a:latin typeface="Arial" panose="020B0604020202020204" pitchFamily="34" charset="0"/>
              <a:cs typeface="Arial" panose="020B0604020202020204" pitchFamily="34" charset="0"/>
            </a:endParaRPr>
          </a:p>
        </p:txBody>
      </p:sp>
      <p:pic>
        <p:nvPicPr>
          <p:cNvPr id="87" name="グラフィックス 86" descr="手のひらと植物 単色塗りつぶし">
            <a:extLst>
              <a:ext uri="{FF2B5EF4-FFF2-40B4-BE49-F238E27FC236}">
                <a16:creationId xmlns:a16="http://schemas.microsoft.com/office/drawing/2014/main" id="{03A92FCA-24F4-9386-1432-2176D23B099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93950" y="5404531"/>
            <a:ext cx="434732" cy="434732"/>
          </a:xfrm>
          <a:prstGeom prst="rect">
            <a:avLst/>
          </a:prstGeom>
        </p:spPr>
      </p:pic>
      <p:pic>
        <p:nvPicPr>
          <p:cNvPr id="88" name="グラフィックス 87" descr="建設作業員男性 枠線">
            <a:extLst>
              <a:ext uri="{FF2B5EF4-FFF2-40B4-BE49-F238E27FC236}">
                <a16:creationId xmlns:a16="http://schemas.microsoft.com/office/drawing/2014/main" id="{25D38F08-D422-7453-8AD0-B9C1C5100F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9457" y="4084306"/>
            <a:ext cx="472666" cy="472666"/>
          </a:xfrm>
          <a:prstGeom prst="rect">
            <a:avLst/>
          </a:prstGeom>
        </p:spPr>
      </p:pic>
      <p:sp>
        <p:nvSpPr>
          <p:cNvPr id="91" name="テキスト ボックス 90">
            <a:extLst>
              <a:ext uri="{FF2B5EF4-FFF2-40B4-BE49-F238E27FC236}">
                <a16:creationId xmlns:a16="http://schemas.microsoft.com/office/drawing/2014/main" id="{2924C2CF-01CA-527F-F63F-CC1ADB02EC91}"/>
              </a:ext>
            </a:extLst>
          </p:cNvPr>
          <p:cNvSpPr txBox="1"/>
          <p:nvPr/>
        </p:nvSpPr>
        <p:spPr>
          <a:xfrm>
            <a:off x="3979796" y="4430318"/>
            <a:ext cx="837089" cy="400110"/>
          </a:xfrm>
          <a:prstGeom prst="rect">
            <a:avLst/>
          </a:prstGeom>
          <a:noFill/>
        </p:spPr>
        <p:txBody>
          <a:bodyPr wrap="none" rtlCol="0">
            <a:spAutoFit/>
          </a:bodyPr>
          <a:lstStyle/>
          <a:p>
            <a:pPr algn="ctr"/>
            <a:r>
              <a:rPr kumimoji="1" lang="en-US" altLang="ja-JP" sz="2000" dirty="0">
                <a:latin typeface="Hiragino Kaku Gothic Std W8" panose="020B0800000000000000" pitchFamily="34" charset="-128"/>
                <a:ea typeface="Hiragino Kaku Gothic Std W8" panose="020B0800000000000000" pitchFamily="34" charset="-128"/>
                <a:cs typeface="Arial" panose="020B0604020202020204" pitchFamily="34" charset="0"/>
              </a:rPr>
              <a:t>80%</a:t>
            </a:r>
            <a:endParaRPr kumimoji="1" lang="ja-JP" altLang="en-US" sz="1100">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92" name="テキスト ボックス 91">
            <a:extLst>
              <a:ext uri="{FF2B5EF4-FFF2-40B4-BE49-F238E27FC236}">
                <a16:creationId xmlns:a16="http://schemas.microsoft.com/office/drawing/2014/main" id="{6933E9F0-901E-4F23-98B7-A7F5B01E8AD2}"/>
              </a:ext>
            </a:extLst>
          </p:cNvPr>
          <p:cNvSpPr txBox="1"/>
          <p:nvPr/>
        </p:nvSpPr>
        <p:spPr>
          <a:xfrm>
            <a:off x="3764728" y="5907643"/>
            <a:ext cx="1367682"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Impact of</a:t>
            </a:r>
          </a:p>
          <a:p>
            <a:pPr algn="ctr"/>
            <a:r>
              <a:rPr lang="en-US" altLang="ja-JP" sz="2000" dirty="0">
                <a:latin typeface="Arial" panose="020B0604020202020204" pitchFamily="34" charset="0"/>
                <a:cs typeface="Arial" panose="020B0604020202020204" pitchFamily="34" charset="0"/>
              </a:rPr>
              <a:t>COVID-19</a:t>
            </a:r>
            <a:endParaRPr kumimoji="1" lang="ja-JP" altLang="en-US" sz="2000">
              <a:latin typeface="Arial" panose="020B0604020202020204" pitchFamily="34" charset="0"/>
              <a:cs typeface="Arial" panose="020B0604020202020204" pitchFamily="34" charset="0"/>
            </a:endParaRPr>
          </a:p>
        </p:txBody>
      </p:sp>
      <p:grpSp>
        <p:nvGrpSpPr>
          <p:cNvPr id="105" name="グループ化 104">
            <a:extLst>
              <a:ext uri="{FF2B5EF4-FFF2-40B4-BE49-F238E27FC236}">
                <a16:creationId xmlns:a16="http://schemas.microsoft.com/office/drawing/2014/main" id="{C8CB3A25-9001-895A-CC73-E23587567C30}"/>
              </a:ext>
            </a:extLst>
          </p:cNvPr>
          <p:cNvGrpSpPr/>
          <p:nvPr/>
        </p:nvGrpSpPr>
        <p:grpSpPr>
          <a:xfrm>
            <a:off x="7598389" y="2374799"/>
            <a:ext cx="4505250" cy="430887"/>
            <a:chOff x="7122906" y="2173365"/>
            <a:chExt cx="4505250" cy="430887"/>
          </a:xfrm>
        </p:grpSpPr>
        <p:sp>
          <p:nvSpPr>
            <p:cNvPr id="93" name="テキスト ボックス 92">
              <a:extLst>
                <a:ext uri="{FF2B5EF4-FFF2-40B4-BE49-F238E27FC236}">
                  <a16:creationId xmlns:a16="http://schemas.microsoft.com/office/drawing/2014/main" id="{FF6A8720-FB71-9CCB-D2F8-FD1746D70C04}"/>
                </a:ext>
              </a:extLst>
            </p:cNvPr>
            <p:cNvSpPr txBox="1"/>
            <p:nvPr/>
          </p:nvSpPr>
          <p:spPr>
            <a:xfrm>
              <a:off x="7122906" y="2204142"/>
              <a:ext cx="1034963" cy="369332"/>
            </a:xfrm>
            <a:prstGeom prst="rect">
              <a:avLst/>
            </a:prstGeom>
            <a:noFill/>
          </p:spPr>
          <p:txBody>
            <a:bodyPr wrap="none" rtlCol="0">
              <a:spAutoFit/>
            </a:bodyPr>
            <a:lstStyle/>
            <a:p>
              <a:pPr algn="ctr"/>
              <a:r>
                <a:rPr kumimoji="1" lang="en-US" altLang="ja-JP" dirty="0"/>
                <a:t>1st order</a:t>
              </a:r>
              <a:endParaRPr kumimoji="1" lang="ja-JP" altLang="en-US"/>
            </a:p>
          </p:txBody>
        </p:sp>
        <p:sp>
          <p:nvSpPr>
            <p:cNvPr id="94" name="テキスト ボックス 93">
              <a:extLst>
                <a:ext uri="{FF2B5EF4-FFF2-40B4-BE49-F238E27FC236}">
                  <a16:creationId xmlns:a16="http://schemas.microsoft.com/office/drawing/2014/main" id="{C3B84949-B788-97EA-5BEB-EB154B4C4A12}"/>
                </a:ext>
              </a:extLst>
            </p:cNvPr>
            <p:cNvSpPr txBox="1"/>
            <p:nvPr/>
          </p:nvSpPr>
          <p:spPr>
            <a:xfrm>
              <a:off x="8834626" y="2204142"/>
              <a:ext cx="1114472" cy="369332"/>
            </a:xfrm>
            <a:prstGeom prst="rect">
              <a:avLst/>
            </a:prstGeom>
            <a:noFill/>
          </p:spPr>
          <p:txBody>
            <a:bodyPr wrap="none" rtlCol="0">
              <a:spAutoFit/>
            </a:bodyPr>
            <a:lstStyle/>
            <a:p>
              <a:pPr algn="ctr"/>
              <a:r>
                <a:rPr lang="en-US" altLang="ja-JP" dirty="0"/>
                <a:t>2nd</a:t>
              </a:r>
              <a:r>
                <a:rPr kumimoji="1" lang="en-US" altLang="ja-JP" dirty="0"/>
                <a:t> order</a:t>
              </a:r>
              <a:endParaRPr kumimoji="1" lang="ja-JP" altLang="en-US"/>
            </a:p>
          </p:txBody>
        </p:sp>
        <p:sp>
          <p:nvSpPr>
            <p:cNvPr id="95" name="テキスト ボックス 94">
              <a:extLst>
                <a:ext uri="{FF2B5EF4-FFF2-40B4-BE49-F238E27FC236}">
                  <a16:creationId xmlns:a16="http://schemas.microsoft.com/office/drawing/2014/main" id="{703EAC4C-06F2-2164-4932-803F8C264523}"/>
                </a:ext>
              </a:extLst>
            </p:cNvPr>
            <p:cNvSpPr txBox="1"/>
            <p:nvPr/>
          </p:nvSpPr>
          <p:spPr>
            <a:xfrm>
              <a:off x="10168973" y="2204142"/>
              <a:ext cx="1069653" cy="369332"/>
            </a:xfrm>
            <a:prstGeom prst="rect">
              <a:avLst/>
            </a:prstGeom>
            <a:noFill/>
          </p:spPr>
          <p:txBody>
            <a:bodyPr wrap="square" rtlCol="0">
              <a:spAutoFit/>
            </a:bodyPr>
            <a:lstStyle/>
            <a:p>
              <a:pPr algn="ctr"/>
              <a:r>
                <a:rPr lang="en-US" altLang="ja-JP" dirty="0"/>
                <a:t>3rd</a:t>
              </a:r>
              <a:r>
                <a:rPr kumimoji="1" lang="en-US" altLang="ja-JP" dirty="0"/>
                <a:t> order</a:t>
              </a:r>
              <a:endParaRPr kumimoji="1" lang="ja-JP" altLang="en-US"/>
            </a:p>
          </p:txBody>
        </p:sp>
        <p:cxnSp>
          <p:nvCxnSpPr>
            <p:cNvPr id="97" name="直線矢印コネクタ 96">
              <a:extLst>
                <a:ext uri="{FF2B5EF4-FFF2-40B4-BE49-F238E27FC236}">
                  <a16:creationId xmlns:a16="http://schemas.microsoft.com/office/drawing/2014/main" id="{E00014AB-F2AA-EA67-2967-3317F7B50628}"/>
                </a:ext>
              </a:extLst>
            </p:cNvPr>
            <p:cNvCxnSpPr>
              <a:cxnSpLocks/>
            </p:cNvCxnSpPr>
            <p:nvPr/>
          </p:nvCxnSpPr>
          <p:spPr>
            <a:xfrm>
              <a:off x="8284721" y="2388808"/>
              <a:ext cx="519130"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98" name="直線矢印コネクタ 97">
              <a:extLst>
                <a:ext uri="{FF2B5EF4-FFF2-40B4-BE49-F238E27FC236}">
                  <a16:creationId xmlns:a16="http://schemas.microsoft.com/office/drawing/2014/main" id="{5A0911EE-CCF5-82E8-9B7D-399D803EAC68}"/>
                </a:ext>
              </a:extLst>
            </p:cNvPr>
            <p:cNvCxnSpPr>
              <a:cxnSpLocks/>
            </p:cNvCxnSpPr>
            <p:nvPr/>
          </p:nvCxnSpPr>
          <p:spPr>
            <a:xfrm>
              <a:off x="9960077" y="2402551"/>
              <a:ext cx="270486"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102" name="テキスト ボックス 101">
                  <a:extLst>
                    <a:ext uri="{FF2B5EF4-FFF2-40B4-BE49-F238E27FC236}">
                      <a16:creationId xmlns:a16="http://schemas.microsoft.com/office/drawing/2014/main" id="{DDA9D145-2664-C7A2-5B55-76EB48D2951A}"/>
                    </a:ext>
                  </a:extLst>
                </p:cNvPr>
                <p:cNvSpPr txBox="1"/>
                <p:nvPr/>
              </p:nvSpPr>
              <p:spPr>
                <a:xfrm>
                  <a:off x="11238626" y="2173365"/>
                  <a:ext cx="389530"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800" i="1" smtClean="0">
                            <a:latin typeface="Cambria Math" panose="02040503050406030204" pitchFamily="18" charset="0"/>
                          </a:rPr>
                          <m:t>⋯</m:t>
                        </m:r>
                      </m:oMath>
                    </m:oMathPara>
                  </a14:m>
                  <a:endParaRPr kumimoji="1" lang="ja-JP" altLang="en-US"/>
                </a:p>
              </p:txBody>
            </p:sp>
          </mc:Choice>
          <mc:Fallback>
            <p:sp>
              <p:nvSpPr>
                <p:cNvPr id="102" name="テキスト ボックス 101">
                  <a:extLst>
                    <a:ext uri="{FF2B5EF4-FFF2-40B4-BE49-F238E27FC236}">
                      <a16:creationId xmlns:a16="http://schemas.microsoft.com/office/drawing/2014/main" id="{DDA9D145-2664-C7A2-5B55-76EB48D2951A}"/>
                    </a:ext>
                  </a:extLst>
                </p:cNvPr>
                <p:cNvSpPr txBox="1">
                  <a:spLocks noRot="1" noChangeAspect="1" noMove="1" noResize="1" noEditPoints="1" noAdjustHandles="1" noChangeArrowheads="1" noChangeShapeType="1" noTextEdit="1"/>
                </p:cNvSpPr>
                <p:nvPr/>
              </p:nvSpPr>
              <p:spPr>
                <a:xfrm>
                  <a:off x="11238626" y="2173365"/>
                  <a:ext cx="389530" cy="430887"/>
                </a:xfrm>
                <a:prstGeom prst="rect">
                  <a:avLst/>
                </a:prstGeom>
                <a:blipFill>
                  <a:blip r:embed="rId10"/>
                  <a:stretch>
                    <a:fillRect l="-6250" r="-3125"/>
                  </a:stretch>
                </a:blipFill>
              </p:spPr>
              <p:txBody>
                <a:bodyPr/>
                <a:lstStyle/>
                <a:p>
                  <a:r>
                    <a:rPr lang="ja-JP" altLang="en-US">
                      <a:noFill/>
                    </a:rPr>
                    <a:t> </a:t>
                  </a:r>
                </a:p>
              </p:txBody>
            </p:sp>
          </mc:Fallback>
        </mc:AlternateContent>
      </p:grpSp>
      <p:sp>
        <p:nvSpPr>
          <p:cNvPr id="104" name="テキスト ボックス 103">
            <a:extLst>
              <a:ext uri="{FF2B5EF4-FFF2-40B4-BE49-F238E27FC236}">
                <a16:creationId xmlns:a16="http://schemas.microsoft.com/office/drawing/2014/main" id="{5FA01AD9-9A93-8F24-9A84-1905E081CC05}"/>
              </a:ext>
            </a:extLst>
          </p:cNvPr>
          <p:cNvSpPr txBox="1"/>
          <p:nvPr/>
        </p:nvSpPr>
        <p:spPr>
          <a:xfrm>
            <a:off x="6707872" y="3254403"/>
            <a:ext cx="388247" cy="338554"/>
          </a:xfrm>
          <a:prstGeom prst="rect">
            <a:avLst/>
          </a:prstGeom>
          <a:noFill/>
        </p:spPr>
        <p:txBody>
          <a:bodyPr wrap="none" rtlCol="0">
            <a:spAutoFit/>
          </a:bodyPr>
          <a:lstStyle/>
          <a:p>
            <a:pPr algn="ctr"/>
            <a:r>
              <a:rPr kumimoji="1" lang="en-US" altLang="ja-JP" sz="1600" dirty="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rPr>
              <a:t>%</a:t>
            </a:r>
            <a:endParaRPr kumimoji="1" lang="ja-JP" altLang="en-US" sz="1000">
              <a:solidFill>
                <a:schemeClr val="tx2"/>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06" name="テキスト ボックス 105">
            <a:extLst>
              <a:ext uri="{FF2B5EF4-FFF2-40B4-BE49-F238E27FC236}">
                <a16:creationId xmlns:a16="http://schemas.microsoft.com/office/drawing/2014/main" id="{FFAA8045-3658-DF90-4694-0C002D148CCE}"/>
              </a:ext>
            </a:extLst>
          </p:cNvPr>
          <p:cNvSpPr txBox="1"/>
          <p:nvPr/>
        </p:nvSpPr>
        <p:spPr>
          <a:xfrm>
            <a:off x="6150008" y="4489453"/>
            <a:ext cx="659156" cy="461665"/>
          </a:xfrm>
          <a:prstGeom prst="rect">
            <a:avLst/>
          </a:prstGeom>
          <a:noFill/>
        </p:spPr>
        <p:txBody>
          <a:bodyPr wrap="none" rtlCol="0">
            <a:spAutoFit/>
          </a:bodyPr>
          <a:lstStyle/>
          <a:p>
            <a:pPr algn="ctr"/>
            <a:r>
              <a:rPr kumimoji="1" lang="en-US" altLang="ja-JP" sz="2400" dirty="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rPr>
              <a:t>86</a:t>
            </a:r>
            <a:endParaRPr kumimoji="1" lang="ja-JP" altLang="en-US" sz="120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07" name="テキスト ボックス 106">
            <a:extLst>
              <a:ext uri="{FF2B5EF4-FFF2-40B4-BE49-F238E27FC236}">
                <a16:creationId xmlns:a16="http://schemas.microsoft.com/office/drawing/2014/main" id="{D557C4FE-2C4D-667B-48F3-81EDAE8DBB52}"/>
              </a:ext>
            </a:extLst>
          </p:cNvPr>
          <p:cNvSpPr txBox="1"/>
          <p:nvPr/>
        </p:nvSpPr>
        <p:spPr>
          <a:xfrm>
            <a:off x="5956547" y="4098236"/>
            <a:ext cx="998991" cy="461665"/>
          </a:xfrm>
          <a:prstGeom prst="rect">
            <a:avLst/>
          </a:prstGeom>
          <a:noFill/>
        </p:spPr>
        <p:txBody>
          <a:bodyPr wrap="none" rtlCol="0">
            <a:spAutoFit/>
          </a:bodyPr>
          <a:lstStyle/>
          <a:p>
            <a:pPr algn="ctr"/>
            <a:r>
              <a:rPr lang="en-US" altLang="ja-JP" sz="2400" dirty="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rPr>
              <a:t>742 </a:t>
            </a:r>
            <a:endParaRPr kumimoji="1" lang="ja-JP" altLang="en-US" sz="120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08" name="テキスト ボックス 107">
            <a:extLst>
              <a:ext uri="{FF2B5EF4-FFF2-40B4-BE49-F238E27FC236}">
                <a16:creationId xmlns:a16="http://schemas.microsoft.com/office/drawing/2014/main" id="{016BA88D-9477-9473-103C-1E91363CB66F}"/>
              </a:ext>
            </a:extLst>
          </p:cNvPr>
          <p:cNvSpPr txBox="1"/>
          <p:nvPr/>
        </p:nvSpPr>
        <p:spPr>
          <a:xfrm>
            <a:off x="6707872" y="4116580"/>
            <a:ext cx="1019387" cy="415498"/>
          </a:xfrm>
          <a:prstGeom prst="rect">
            <a:avLst/>
          </a:prstGeom>
          <a:noFill/>
        </p:spPr>
        <p:txBody>
          <a:bodyPr wrap="square" rtlCol="0">
            <a:spAutoFit/>
          </a:bodyPr>
          <a:lstStyle/>
          <a:p>
            <a:r>
              <a:rPr lang="en-US" altLang="ja-JP" sz="1050" dirty="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rPr>
              <a:t>Thousand</a:t>
            </a:r>
          </a:p>
          <a:p>
            <a:r>
              <a:rPr lang="en-US" altLang="ja-JP" sz="1050" dirty="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rPr>
              <a:t>persons</a:t>
            </a:r>
            <a:endParaRPr kumimoji="1" lang="ja-JP" altLang="en-US" sz="60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09" name="テキスト ボックス 108">
            <a:extLst>
              <a:ext uri="{FF2B5EF4-FFF2-40B4-BE49-F238E27FC236}">
                <a16:creationId xmlns:a16="http://schemas.microsoft.com/office/drawing/2014/main" id="{D170052E-F492-37F4-846B-3C25B5A32E71}"/>
              </a:ext>
            </a:extLst>
          </p:cNvPr>
          <p:cNvSpPr txBox="1"/>
          <p:nvPr/>
        </p:nvSpPr>
        <p:spPr>
          <a:xfrm>
            <a:off x="6707872" y="4553314"/>
            <a:ext cx="388247" cy="338554"/>
          </a:xfrm>
          <a:prstGeom prst="rect">
            <a:avLst/>
          </a:prstGeom>
          <a:noFill/>
        </p:spPr>
        <p:txBody>
          <a:bodyPr wrap="none" rtlCol="0">
            <a:spAutoFit/>
          </a:bodyPr>
          <a:lstStyle/>
          <a:p>
            <a:pPr algn="ctr"/>
            <a:r>
              <a:rPr kumimoji="1" lang="en-US" altLang="ja-JP" sz="1600" dirty="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rPr>
              <a:t>%</a:t>
            </a:r>
            <a:endParaRPr kumimoji="1" lang="ja-JP" altLang="en-US" sz="1000">
              <a:solidFill>
                <a:srgbClr val="937A3D"/>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cxnSp>
        <p:nvCxnSpPr>
          <p:cNvPr id="110" name="直線コネクタ 109">
            <a:extLst>
              <a:ext uri="{FF2B5EF4-FFF2-40B4-BE49-F238E27FC236}">
                <a16:creationId xmlns:a16="http://schemas.microsoft.com/office/drawing/2014/main" id="{E274A3EA-4F69-0554-E320-E5034C5F474F}"/>
              </a:ext>
            </a:extLst>
          </p:cNvPr>
          <p:cNvCxnSpPr>
            <a:cxnSpLocks/>
          </p:cNvCxnSpPr>
          <p:nvPr/>
        </p:nvCxnSpPr>
        <p:spPr>
          <a:xfrm>
            <a:off x="7641134" y="2762842"/>
            <a:ext cx="0" cy="3573174"/>
          </a:xfrm>
          <a:prstGeom prst="line">
            <a:avLst/>
          </a:prstGeom>
          <a:ln w="38100"/>
        </p:spPr>
        <p:style>
          <a:lnRef idx="2">
            <a:schemeClr val="dk1"/>
          </a:lnRef>
          <a:fillRef idx="0">
            <a:schemeClr val="dk1"/>
          </a:fillRef>
          <a:effectRef idx="1">
            <a:schemeClr val="dk1"/>
          </a:effectRef>
          <a:fontRef idx="minor">
            <a:schemeClr val="tx1"/>
          </a:fontRef>
        </p:style>
      </p:cxnSp>
      <p:sp>
        <p:nvSpPr>
          <p:cNvPr id="113" name="テキスト ボックス 112">
            <a:extLst>
              <a:ext uri="{FF2B5EF4-FFF2-40B4-BE49-F238E27FC236}">
                <a16:creationId xmlns:a16="http://schemas.microsoft.com/office/drawing/2014/main" id="{3A80EB2C-2074-DA91-4C93-0F4EB8160BAD}"/>
              </a:ext>
            </a:extLst>
          </p:cNvPr>
          <p:cNvSpPr txBox="1"/>
          <p:nvPr/>
        </p:nvSpPr>
        <p:spPr>
          <a:xfrm>
            <a:off x="6150009" y="5832822"/>
            <a:ext cx="659156" cy="461665"/>
          </a:xfrm>
          <a:prstGeom prst="rect">
            <a:avLst/>
          </a:prstGeom>
          <a:noFill/>
        </p:spPr>
        <p:txBody>
          <a:bodyPr wrap="none" rtlCol="0">
            <a:spAutoFit/>
          </a:bodyPr>
          <a:lstStyle/>
          <a:p>
            <a:pPr algn="ctr"/>
            <a:r>
              <a:rPr lang="en-US" altLang="ja-JP" sz="2400" dirty="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rPr>
              <a:t>75</a:t>
            </a:r>
            <a:endParaRPr kumimoji="1" lang="ja-JP" altLang="en-US" sz="120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14" name="テキスト ボックス 113">
            <a:extLst>
              <a:ext uri="{FF2B5EF4-FFF2-40B4-BE49-F238E27FC236}">
                <a16:creationId xmlns:a16="http://schemas.microsoft.com/office/drawing/2014/main" id="{FF8A58F0-E478-5847-8945-D3A2DBCE93FF}"/>
              </a:ext>
            </a:extLst>
          </p:cNvPr>
          <p:cNvSpPr txBox="1"/>
          <p:nvPr/>
        </p:nvSpPr>
        <p:spPr>
          <a:xfrm>
            <a:off x="6028682" y="5441605"/>
            <a:ext cx="854721" cy="461665"/>
          </a:xfrm>
          <a:prstGeom prst="rect">
            <a:avLst/>
          </a:prstGeom>
          <a:noFill/>
        </p:spPr>
        <p:txBody>
          <a:bodyPr wrap="none" rtlCol="0">
            <a:spAutoFit/>
          </a:bodyPr>
          <a:lstStyle/>
          <a:p>
            <a:pPr algn="ctr"/>
            <a:r>
              <a:rPr lang="en-US" altLang="ja-JP" sz="2400" dirty="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rPr>
              <a:t>8.7 </a:t>
            </a:r>
            <a:endParaRPr kumimoji="1" lang="ja-JP" altLang="en-US" sz="120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15" name="テキスト ボックス 114">
            <a:extLst>
              <a:ext uri="{FF2B5EF4-FFF2-40B4-BE49-F238E27FC236}">
                <a16:creationId xmlns:a16="http://schemas.microsoft.com/office/drawing/2014/main" id="{9F9DDEF8-067D-3572-F7F1-75A866E787A6}"/>
              </a:ext>
            </a:extLst>
          </p:cNvPr>
          <p:cNvSpPr txBox="1"/>
          <p:nvPr/>
        </p:nvSpPr>
        <p:spPr>
          <a:xfrm>
            <a:off x="6707872" y="5577043"/>
            <a:ext cx="1019387" cy="276999"/>
          </a:xfrm>
          <a:prstGeom prst="rect">
            <a:avLst/>
          </a:prstGeom>
          <a:noFill/>
        </p:spPr>
        <p:txBody>
          <a:bodyPr wrap="square" rtlCol="0">
            <a:spAutoFit/>
          </a:bodyPr>
          <a:lstStyle/>
          <a:p>
            <a:r>
              <a:rPr lang="en-US" altLang="ja-JP" sz="1200" dirty="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rPr>
              <a:t>Mt-CO</a:t>
            </a:r>
            <a:r>
              <a:rPr lang="en-US" altLang="ja-JP" sz="1200" baseline="-25000" dirty="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rPr>
              <a:t>2</a:t>
            </a:r>
            <a:endParaRPr kumimoji="1" lang="ja-JP" altLang="en-US" sz="800" baseline="-2500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16" name="テキスト ボックス 115">
            <a:extLst>
              <a:ext uri="{FF2B5EF4-FFF2-40B4-BE49-F238E27FC236}">
                <a16:creationId xmlns:a16="http://schemas.microsoft.com/office/drawing/2014/main" id="{AE9FFCE2-3EAF-F49C-8CB1-B8CD514A15E5}"/>
              </a:ext>
            </a:extLst>
          </p:cNvPr>
          <p:cNvSpPr txBox="1"/>
          <p:nvPr/>
        </p:nvSpPr>
        <p:spPr>
          <a:xfrm>
            <a:off x="6707872" y="5906996"/>
            <a:ext cx="388247" cy="338554"/>
          </a:xfrm>
          <a:prstGeom prst="rect">
            <a:avLst/>
          </a:prstGeom>
          <a:noFill/>
        </p:spPr>
        <p:txBody>
          <a:bodyPr wrap="none" rtlCol="0">
            <a:spAutoFit/>
          </a:bodyPr>
          <a:lstStyle/>
          <a:p>
            <a:pPr algn="ctr"/>
            <a:r>
              <a:rPr kumimoji="1" lang="en-US" altLang="ja-JP" sz="1600" dirty="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rPr>
              <a:t>%</a:t>
            </a:r>
            <a:endParaRPr kumimoji="1" lang="ja-JP" altLang="en-US" sz="1000">
              <a:solidFill>
                <a:srgbClr val="09582C"/>
              </a:solidFill>
              <a:latin typeface="Hiragino Kaku Gothic Std W8" panose="020B0800000000000000" pitchFamily="34" charset="-128"/>
              <a:ea typeface="Hiragino Kaku Gothic Std W8" panose="020B0800000000000000" pitchFamily="34" charset="-128"/>
              <a:cs typeface="Arial" panose="020B0604020202020204" pitchFamily="34" charset="0"/>
            </a:endParaRPr>
          </a:p>
        </p:txBody>
      </p:sp>
      <p:sp>
        <p:nvSpPr>
          <p:cNvPr id="119" name="テキスト ボックス 118">
            <a:extLst>
              <a:ext uri="{FF2B5EF4-FFF2-40B4-BE49-F238E27FC236}">
                <a16:creationId xmlns:a16="http://schemas.microsoft.com/office/drawing/2014/main" id="{5DCC9499-2164-A500-233A-E09BCF50466E}"/>
              </a:ext>
            </a:extLst>
          </p:cNvPr>
          <p:cNvSpPr txBox="1"/>
          <p:nvPr/>
        </p:nvSpPr>
        <p:spPr>
          <a:xfrm>
            <a:off x="5423232" y="2398232"/>
            <a:ext cx="2204642" cy="400110"/>
          </a:xfrm>
          <a:prstGeom prst="rect">
            <a:avLst/>
          </a:prstGeom>
          <a:noFill/>
        </p:spPr>
        <p:txBody>
          <a:bodyPr wrap="none" rtlCol="0">
            <a:spAutoFit/>
          </a:bodyPr>
          <a:lstStyle/>
          <a:p>
            <a:r>
              <a:rPr kumimoji="1" lang="en-US" altLang="ja-JP" sz="2000" dirty="0">
                <a:solidFill>
                  <a:schemeClr val="tx2">
                    <a:lumMod val="75000"/>
                  </a:schemeClr>
                </a:solidFill>
                <a:latin typeface="Arial" panose="020B0604020202020204" pitchFamily="34" charset="0"/>
                <a:cs typeface="Arial" panose="020B0604020202020204" pitchFamily="34" charset="0"/>
              </a:rPr>
              <a:t> Value added loss</a:t>
            </a:r>
            <a:endParaRPr kumimoji="1" lang="ja-JP" altLang="en-US" sz="2000">
              <a:solidFill>
                <a:schemeClr val="tx2">
                  <a:lumMod val="75000"/>
                </a:schemeClr>
              </a:solidFill>
              <a:latin typeface="Arial" panose="020B0604020202020204" pitchFamily="34" charset="0"/>
              <a:cs typeface="Arial" panose="020B0604020202020204" pitchFamily="34" charset="0"/>
            </a:endParaRPr>
          </a:p>
        </p:txBody>
      </p:sp>
      <p:sp>
        <p:nvSpPr>
          <p:cNvPr id="120" name="テキスト ボックス 119">
            <a:extLst>
              <a:ext uri="{FF2B5EF4-FFF2-40B4-BE49-F238E27FC236}">
                <a16:creationId xmlns:a16="http://schemas.microsoft.com/office/drawing/2014/main" id="{EED6C088-CF2E-9630-3F38-69B3DCD4243F}"/>
              </a:ext>
            </a:extLst>
          </p:cNvPr>
          <p:cNvSpPr txBox="1"/>
          <p:nvPr/>
        </p:nvSpPr>
        <p:spPr>
          <a:xfrm>
            <a:off x="5423232" y="3671649"/>
            <a:ext cx="2137124" cy="400110"/>
          </a:xfrm>
          <a:prstGeom prst="rect">
            <a:avLst/>
          </a:prstGeom>
          <a:noFill/>
        </p:spPr>
        <p:txBody>
          <a:bodyPr wrap="none" rtlCol="0">
            <a:spAutoFit/>
          </a:bodyPr>
          <a:lstStyle/>
          <a:p>
            <a:r>
              <a:rPr kumimoji="1" lang="en-US" altLang="ja-JP" sz="2000" dirty="0">
                <a:solidFill>
                  <a:srgbClr val="937A3D"/>
                </a:solidFill>
                <a:latin typeface="Arial" panose="020B0604020202020204" pitchFamily="34" charset="0"/>
                <a:cs typeface="Arial" panose="020B0604020202020204" pitchFamily="34" charset="0"/>
              </a:rPr>
              <a:t>Employment loss</a:t>
            </a:r>
            <a:endParaRPr kumimoji="1" lang="ja-JP" altLang="en-US" sz="2000">
              <a:solidFill>
                <a:srgbClr val="937A3D"/>
              </a:solidFill>
              <a:latin typeface="Arial" panose="020B0604020202020204" pitchFamily="34" charset="0"/>
              <a:cs typeface="Arial" panose="020B0604020202020204" pitchFamily="34" charset="0"/>
            </a:endParaRPr>
          </a:p>
        </p:txBody>
      </p:sp>
      <p:sp>
        <p:nvSpPr>
          <p:cNvPr id="121" name="テキスト ボックス 120">
            <a:extLst>
              <a:ext uri="{FF2B5EF4-FFF2-40B4-BE49-F238E27FC236}">
                <a16:creationId xmlns:a16="http://schemas.microsoft.com/office/drawing/2014/main" id="{2C11BFE5-3824-0E09-33F8-5F3CE005CC9D}"/>
              </a:ext>
            </a:extLst>
          </p:cNvPr>
          <p:cNvSpPr txBox="1"/>
          <p:nvPr/>
        </p:nvSpPr>
        <p:spPr>
          <a:xfrm>
            <a:off x="5423232" y="5013314"/>
            <a:ext cx="1837362" cy="400110"/>
          </a:xfrm>
          <a:prstGeom prst="rect">
            <a:avLst/>
          </a:prstGeom>
          <a:noFill/>
        </p:spPr>
        <p:txBody>
          <a:bodyPr wrap="none" rtlCol="0">
            <a:spAutoFit/>
          </a:bodyPr>
          <a:lstStyle/>
          <a:p>
            <a:r>
              <a:rPr kumimoji="1" lang="en-US" altLang="ja-JP" sz="2000" dirty="0">
                <a:solidFill>
                  <a:srgbClr val="09582C"/>
                </a:solidFill>
                <a:latin typeface="Arial" panose="020B0604020202020204" pitchFamily="34" charset="0"/>
                <a:cs typeface="Arial" panose="020B0604020202020204" pitchFamily="34" charset="0"/>
              </a:rPr>
              <a:t>CO</a:t>
            </a:r>
            <a:r>
              <a:rPr kumimoji="1" lang="en-US" altLang="ja-JP" sz="2000" baseline="-25000" dirty="0">
                <a:solidFill>
                  <a:srgbClr val="09582C"/>
                </a:solidFill>
                <a:latin typeface="Arial" panose="020B0604020202020204" pitchFamily="34" charset="0"/>
                <a:cs typeface="Arial" panose="020B0604020202020204" pitchFamily="34" charset="0"/>
              </a:rPr>
              <a:t>2</a:t>
            </a:r>
            <a:r>
              <a:rPr kumimoji="1" lang="en-US" altLang="ja-JP" sz="2000" dirty="0">
                <a:solidFill>
                  <a:srgbClr val="09582C"/>
                </a:solidFill>
                <a:latin typeface="Arial" panose="020B0604020202020204" pitchFamily="34" charset="0"/>
                <a:cs typeface="Arial" panose="020B0604020202020204" pitchFamily="34" charset="0"/>
              </a:rPr>
              <a:t> reduction</a:t>
            </a:r>
            <a:endParaRPr kumimoji="1" lang="ja-JP" altLang="en-US" sz="2000">
              <a:solidFill>
                <a:srgbClr val="09582C"/>
              </a:solidFill>
              <a:latin typeface="Arial" panose="020B0604020202020204" pitchFamily="34" charset="0"/>
              <a:cs typeface="Arial" panose="020B0604020202020204" pitchFamily="34" charset="0"/>
            </a:endParaRPr>
          </a:p>
        </p:txBody>
      </p:sp>
      <p:grpSp>
        <p:nvGrpSpPr>
          <p:cNvPr id="127" name="グループ化 126">
            <a:extLst>
              <a:ext uri="{FF2B5EF4-FFF2-40B4-BE49-F238E27FC236}">
                <a16:creationId xmlns:a16="http://schemas.microsoft.com/office/drawing/2014/main" id="{655CBF14-7B48-D37E-7C2C-AE353761218F}"/>
              </a:ext>
            </a:extLst>
          </p:cNvPr>
          <p:cNvGrpSpPr/>
          <p:nvPr/>
        </p:nvGrpSpPr>
        <p:grpSpPr>
          <a:xfrm>
            <a:off x="698164" y="2173365"/>
            <a:ext cx="4195683" cy="1329232"/>
            <a:chOff x="698164" y="2173365"/>
            <a:chExt cx="4195683" cy="1329232"/>
          </a:xfrm>
        </p:grpSpPr>
        <p:sp>
          <p:nvSpPr>
            <p:cNvPr id="76" name="正方形/長方形 75">
              <a:extLst>
                <a:ext uri="{FF2B5EF4-FFF2-40B4-BE49-F238E27FC236}">
                  <a16:creationId xmlns:a16="http://schemas.microsoft.com/office/drawing/2014/main" id="{E8632A09-379C-A57F-D6AE-F9F00E981994}"/>
                </a:ext>
              </a:extLst>
            </p:cNvPr>
            <p:cNvSpPr/>
            <p:nvPr/>
          </p:nvSpPr>
          <p:spPr>
            <a:xfrm>
              <a:off x="698164" y="2173365"/>
              <a:ext cx="4195683" cy="1329232"/>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46D05B78-08EF-47C0-5632-CD8237557F7B}"/>
                </a:ext>
              </a:extLst>
            </p:cNvPr>
            <p:cNvSpPr txBox="1"/>
            <p:nvPr/>
          </p:nvSpPr>
          <p:spPr>
            <a:xfrm>
              <a:off x="962099" y="2207735"/>
              <a:ext cx="1034963" cy="369332"/>
            </a:xfrm>
            <a:prstGeom prst="rect">
              <a:avLst/>
            </a:prstGeom>
            <a:noFill/>
          </p:spPr>
          <p:txBody>
            <a:bodyPr wrap="none" rtlCol="0">
              <a:spAutoFit/>
            </a:bodyPr>
            <a:lstStyle/>
            <a:p>
              <a:pPr algn="ctr"/>
              <a:r>
                <a:rPr kumimoji="1" lang="en-US" altLang="ja-JP" dirty="0"/>
                <a:t>1st order</a:t>
              </a:r>
              <a:endParaRPr kumimoji="1" lang="ja-JP" altLang="en-US"/>
            </a:p>
          </p:txBody>
        </p:sp>
        <p:sp>
          <p:nvSpPr>
            <p:cNvPr id="58" name="テキスト ボックス 57">
              <a:extLst>
                <a:ext uri="{FF2B5EF4-FFF2-40B4-BE49-F238E27FC236}">
                  <a16:creationId xmlns:a16="http://schemas.microsoft.com/office/drawing/2014/main" id="{7C48CDE1-4A98-DC86-21CA-8F73AB8C6DA6}"/>
                </a:ext>
              </a:extLst>
            </p:cNvPr>
            <p:cNvSpPr txBox="1"/>
            <p:nvPr/>
          </p:nvSpPr>
          <p:spPr>
            <a:xfrm>
              <a:off x="2177229" y="2207735"/>
              <a:ext cx="1114472" cy="369332"/>
            </a:xfrm>
            <a:prstGeom prst="rect">
              <a:avLst/>
            </a:prstGeom>
            <a:noFill/>
          </p:spPr>
          <p:txBody>
            <a:bodyPr wrap="none" rtlCol="0">
              <a:spAutoFit/>
            </a:bodyPr>
            <a:lstStyle/>
            <a:p>
              <a:pPr algn="ctr"/>
              <a:r>
                <a:rPr lang="en-US" altLang="ja-JP" dirty="0"/>
                <a:t>2nd</a:t>
              </a:r>
              <a:r>
                <a:rPr kumimoji="1" lang="en-US" altLang="ja-JP" dirty="0"/>
                <a:t> order</a:t>
              </a:r>
              <a:endParaRPr kumimoji="1" lang="ja-JP" altLang="en-US"/>
            </a:p>
          </p:txBody>
        </p:sp>
        <p:sp>
          <p:nvSpPr>
            <p:cNvPr id="60" name="テキスト ボックス 59">
              <a:extLst>
                <a:ext uri="{FF2B5EF4-FFF2-40B4-BE49-F238E27FC236}">
                  <a16:creationId xmlns:a16="http://schemas.microsoft.com/office/drawing/2014/main" id="{3151120B-E455-8E47-9784-C9FA5EFF2606}"/>
                </a:ext>
              </a:extLst>
            </p:cNvPr>
            <p:cNvSpPr txBox="1"/>
            <p:nvPr/>
          </p:nvSpPr>
          <p:spPr>
            <a:xfrm>
              <a:off x="3392847" y="2207735"/>
              <a:ext cx="1069653" cy="369332"/>
            </a:xfrm>
            <a:prstGeom prst="rect">
              <a:avLst/>
            </a:prstGeom>
            <a:noFill/>
          </p:spPr>
          <p:txBody>
            <a:bodyPr wrap="none" rtlCol="0">
              <a:spAutoFit/>
            </a:bodyPr>
            <a:lstStyle/>
            <a:p>
              <a:pPr algn="ctr"/>
              <a:r>
                <a:rPr lang="en-US" altLang="ja-JP" dirty="0"/>
                <a:t>3rd</a:t>
              </a:r>
              <a:r>
                <a:rPr kumimoji="1" lang="en-US" altLang="ja-JP" dirty="0"/>
                <a:t> order</a:t>
              </a:r>
              <a:endParaRPr kumimoji="1" lang="ja-JP" altLang="en-US"/>
            </a:p>
          </p:txBody>
        </p:sp>
        <mc:AlternateContent xmlns:mc="http://schemas.openxmlformats.org/markup-compatibility/2006">
          <mc:Choice xmlns:a14="http://schemas.microsoft.com/office/drawing/2010/main" Requires="a14">
            <p:sp>
              <p:nvSpPr>
                <p:cNvPr id="65" name="テキスト ボックス 64">
                  <a:extLst>
                    <a:ext uri="{FF2B5EF4-FFF2-40B4-BE49-F238E27FC236}">
                      <a16:creationId xmlns:a16="http://schemas.microsoft.com/office/drawing/2014/main" id="{0D640EC2-DF74-9F69-1845-3157A21FB083}"/>
                    </a:ext>
                  </a:extLst>
                </p:cNvPr>
                <p:cNvSpPr txBox="1"/>
                <p:nvPr/>
              </p:nvSpPr>
              <p:spPr>
                <a:xfrm>
                  <a:off x="4422474" y="2780159"/>
                  <a:ext cx="389530" cy="430887"/>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800" i="1" smtClean="0">
                            <a:latin typeface="Cambria Math" panose="02040503050406030204" pitchFamily="18" charset="0"/>
                          </a:rPr>
                          <m:t>⋯</m:t>
                        </m:r>
                      </m:oMath>
                    </m:oMathPara>
                  </a14:m>
                  <a:endParaRPr kumimoji="1" lang="ja-JP" altLang="en-US"/>
                </a:p>
              </p:txBody>
            </p:sp>
          </mc:Choice>
          <mc:Fallback>
            <p:sp>
              <p:nvSpPr>
                <p:cNvPr id="65" name="テキスト ボックス 64">
                  <a:extLst>
                    <a:ext uri="{FF2B5EF4-FFF2-40B4-BE49-F238E27FC236}">
                      <a16:creationId xmlns:a16="http://schemas.microsoft.com/office/drawing/2014/main" id="{0D640EC2-DF74-9F69-1845-3157A21FB083}"/>
                    </a:ext>
                  </a:extLst>
                </p:cNvPr>
                <p:cNvSpPr txBox="1">
                  <a:spLocks noRot="1" noChangeAspect="1" noMove="1" noResize="1" noEditPoints="1" noAdjustHandles="1" noChangeArrowheads="1" noChangeShapeType="1" noTextEdit="1"/>
                </p:cNvSpPr>
                <p:nvPr/>
              </p:nvSpPr>
              <p:spPr>
                <a:xfrm>
                  <a:off x="4422474" y="2780159"/>
                  <a:ext cx="389530" cy="430887"/>
                </a:xfrm>
                <a:prstGeom prst="rect">
                  <a:avLst/>
                </a:prstGeom>
                <a:blipFill>
                  <a:blip r:embed="rId11"/>
                  <a:stretch>
                    <a:fillRect l="-6452" r="-6452"/>
                  </a:stretch>
                </a:blipFill>
              </p:spPr>
              <p:txBody>
                <a:bodyPr/>
                <a:lstStyle/>
                <a:p>
                  <a:r>
                    <a:rPr lang="ja-JP" altLang="en-US">
                      <a:noFill/>
                    </a:rPr>
                    <a:t> </a:t>
                  </a:r>
                </a:p>
              </p:txBody>
            </p:sp>
          </mc:Fallback>
        </mc:AlternateContent>
        <p:grpSp>
          <p:nvGrpSpPr>
            <p:cNvPr id="123" name="グループ化 122">
              <a:extLst>
                <a:ext uri="{FF2B5EF4-FFF2-40B4-BE49-F238E27FC236}">
                  <a16:creationId xmlns:a16="http://schemas.microsoft.com/office/drawing/2014/main" id="{B9A3841C-5C9A-A862-B273-F9E662DE230C}"/>
                </a:ext>
              </a:extLst>
            </p:cNvPr>
            <p:cNvGrpSpPr/>
            <p:nvPr/>
          </p:nvGrpSpPr>
          <p:grpSpPr>
            <a:xfrm>
              <a:off x="2274455" y="2563316"/>
              <a:ext cx="870034" cy="817209"/>
              <a:chOff x="2500569" y="2563316"/>
              <a:chExt cx="870034" cy="817209"/>
            </a:xfrm>
          </p:grpSpPr>
          <p:sp>
            <p:nvSpPr>
              <p:cNvPr id="57" name="角丸四角形 56">
                <a:extLst>
                  <a:ext uri="{FF2B5EF4-FFF2-40B4-BE49-F238E27FC236}">
                    <a16:creationId xmlns:a16="http://schemas.microsoft.com/office/drawing/2014/main" id="{2E3CE795-A116-0A21-5CC2-7A0652E19862}"/>
                  </a:ext>
                </a:extLst>
              </p:cNvPr>
              <p:cNvSpPr/>
              <p:nvPr/>
            </p:nvSpPr>
            <p:spPr bwMode="auto">
              <a:xfrm>
                <a:off x="2500569" y="2563316"/>
                <a:ext cx="870034" cy="817209"/>
              </a:xfrm>
              <a:prstGeom prst="roundRect">
                <a:avLst/>
              </a:pr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pic>
            <p:nvPicPr>
              <p:cNvPr id="70" name="グラフィックス 69" descr="魚 単色塗りつぶし">
                <a:extLst>
                  <a:ext uri="{FF2B5EF4-FFF2-40B4-BE49-F238E27FC236}">
                    <a16:creationId xmlns:a16="http://schemas.microsoft.com/office/drawing/2014/main" id="{25F93C6A-08B2-12F2-A732-7A4D7B991CC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588109" y="2661252"/>
                <a:ext cx="718804" cy="718804"/>
              </a:xfrm>
              <a:prstGeom prst="rect">
                <a:avLst/>
              </a:prstGeom>
            </p:spPr>
          </p:pic>
        </p:grpSp>
        <p:grpSp>
          <p:nvGrpSpPr>
            <p:cNvPr id="122" name="グループ化 121">
              <a:extLst>
                <a:ext uri="{FF2B5EF4-FFF2-40B4-BE49-F238E27FC236}">
                  <a16:creationId xmlns:a16="http://schemas.microsoft.com/office/drawing/2014/main" id="{111B5911-AA19-756F-4563-8D75DC33D17B}"/>
                </a:ext>
              </a:extLst>
            </p:cNvPr>
            <p:cNvGrpSpPr/>
            <p:nvPr/>
          </p:nvGrpSpPr>
          <p:grpSpPr>
            <a:xfrm>
              <a:off x="1033873" y="2563316"/>
              <a:ext cx="870034" cy="817209"/>
              <a:chOff x="1530540" y="2563316"/>
              <a:chExt cx="870034" cy="817209"/>
            </a:xfrm>
          </p:grpSpPr>
          <p:sp>
            <p:nvSpPr>
              <p:cNvPr id="51" name="角丸四角形 50">
                <a:extLst>
                  <a:ext uri="{FF2B5EF4-FFF2-40B4-BE49-F238E27FC236}">
                    <a16:creationId xmlns:a16="http://schemas.microsoft.com/office/drawing/2014/main" id="{EF996B14-B49D-A825-5461-DC175C34E74B}"/>
                  </a:ext>
                </a:extLst>
              </p:cNvPr>
              <p:cNvSpPr/>
              <p:nvPr/>
            </p:nvSpPr>
            <p:spPr bwMode="auto">
              <a:xfrm>
                <a:off x="1530540" y="2563316"/>
                <a:ext cx="870034" cy="817209"/>
              </a:xfrm>
              <a:prstGeom prst="roundRect">
                <a:avLst/>
              </a:pr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pic>
            <p:nvPicPr>
              <p:cNvPr id="72" name="グラフィックス 71" descr="寿司 単色塗りつぶし">
                <a:extLst>
                  <a:ext uri="{FF2B5EF4-FFF2-40B4-BE49-F238E27FC236}">
                    <a16:creationId xmlns:a16="http://schemas.microsoft.com/office/drawing/2014/main" id="{77D881A2-1D75-4718-530C-9649A552571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00141" y="2633346"/>
                <a:ext cx="724514" cy="724514"/>
              </a:xfrm>
              <a:prstGeom prst="rect">
                <a:avLst/>
              </a:prstGeom>
            </p:spPr>
          </p:pic>
        </p:grpSp>
        <p:grpSp>
          <p:nvGrpSpPr>
            <p:cNvPr id="124" name="グループ化 123">
              <a:extLst>
                <a:ext uri="{FF2B5EF4-FFF2-40B4-BE49-F238E27FC236}">
                  <a16:creationId xmlns:a16="http://schemas.microsoft.com/office/drawing/2014/main" id="{A99EB979-539F-5F97-C7E2-A85D844FC855}"/>
                </a:ext>
              </a:extLst>
            </p:cNvPr>
            <p:cNvGrpSpPr/>
            <p:nvPr/>
          </p:nvGrpSpPr>
          <p:grpSpPr>
            <a:xfrm>
              <a:off x="3470598" y="2563316"/>
              <a:ext cx="870034" cy="817209"/>
              <a:chOff x="3470598" y="2563316"/>
              <a:chExt cx="870034" cy="817209"/>
            </a:xfrm>
          </p:grpSpPr>
          <p:sp>
            <p:nvSpPr>
              <p:cNvPr id="59" name="角丸四角形 58">
                <a:extLst>
                  <a:ext uri="{FF2B5EF4-FFF2-40B4-BE49-F238E27FC236}">
                    <a16:creationId xmlns:a16="http://schemas.microsoft.com/office/drawing/2014/main" id="{32B2BA5C-A630-0BBB-9D49-31F64E5EEE5F}"/>
                  </a:ext>
                </a:extLst>
              </p:cNvPr>
              <p:cNvSpPr/>
              <p:nvPr/>
            </p:nvSpPr>
            <p:spPr bwMode="auto">
              <a:xfrm>
                <a:off x="3470598" y="2563316"/>
                <a:ext cx="870034" cy="817209"/>
              </a:xfrm>
              <a:prstGeom prst="roundRect">
                <a:avLst/>
              </a:pr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pic>
            <p:nvPicPr>
              <p:cNvPr id="74" name="グラフィックス 73" descr="トラック 単色塗りつぶし">
                <a:extLst>
                  <a:ext uri="{FF2B5EF4-FFF2-40B4-BE49-F238E27FC236}">
                    <a16:creationId xmlns:a16="http://schemas.microsoft.com/office/drawing/2014/main" id="{F9253B1D-2FF8-FC1C-41C8-2C7E5E8A950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73498" y="2647450"/>
                <a:ext cx="700021" cy="700021"/>
              </a:xfrm>
              <a:prstGeom prst="rect">
                <a:avLst/>
              </a:prstGeom>
            </p:spPr>
          </p:pic>
        </p:grpSp>
        <p:sp>
          <p:nvSpPr>
            <p:cNvPr id="125" name="三角形 124">
              <a:extLst>
                <a:ext uri="{FF2B5EF4-FFF2-40B4-BE49-F238E27FC236}">
                  <a16:creationId xmlns:a16="http://schemas.microsoft.com/office/drawing/2014/main" id="{638D99DA-9D53-6EFA-445D-47544B9A8EFF}"/>
                </a:ext>
              </a:extLst>
            </p:cNvPr>
            <p:cNvSpPr/>
            <p:nvPr/>
          </p:nvSpPr>
          <p:spPr>
            <a:xfrm rot="5400000">
              <a:off x="1889118" y="2882313"/>
              <a:ext cx="446551" cy="19296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三角形 125">
              <a:extLst>
                <a:ext uri="{FF2B5EF4-FFF2-40B4-BE49-F238E27FC236}">
                  <a16:creationId xmlns:a16="http://schemas.microsoft.com/office/drawing/2014/main" id="{081D555E-2FD7-5BBD-80A3-F33D15D4EB93}"/>
                </a:ext>
              </a:extLst>
            </p:cNvPr>
            <p:cNvSpPr/>
            <p:nvPr/>
          </p:nvSpPr>
          <p:spPr>
            <a:xfrm rot="5400000">
              <a:off x="3109918" y="2882314"/>
              <a:ext cx="446551" cy="192966"/>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8" name="テキスト ボックス 127">
            <a:extLst>
              <a:ext uri="{FF2B5EF4-FFF2-40B4-BE49-F238E27FC236}">
                <a16:creationId xmlns:a16="http://schemas.microsoft.com/office/drawing/2014/main" id="{920C644B-FF37-4E80-B033-730E4171E930}"/>
              </a:ext>
            </a:extLst>
          </p:cNvPr>
          <p:cNvSpPr txBox="1"/>
          <p:nvPr/>
        </p:nvSpPr>
        <p:spPr>
          <a:xfrm>
            <a:off x="6150008" y="1691812"/>
            <a:ext cx="5046574" cy="461665"/>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Scopes by three impact dimensions</a:t>
            </a:r>
            <a:endParaRPr kumimoji="1" lang="ja-JP" altLang="en-US" sz="2400">
              <a:latin typeface="Arial" panose="020B0604020202020204" pitchFamily="34" charset="0"/>
              <a:cs typeface="Arial" panose="020B0604020202020204" pitchFamily="34" charset="0"/>
            </a:endParaRPr>
          </a:p>
        </p:txBody>
      </p:sp>
      <p:pic>
        <p:nvPicPr>
          <p:cNvPr id="129" name="図 128" descr="図形&#10;&#10;AI 生成コンテンツは誤りを含む可能性があります。">
            <a:extLst>
              <a:ext uri="{FF2B5EF4-FFF2-40B4-BE49-F238E27FC236}">
                <a16:creationId xmlns:a16="http://schemas.microsoft.com/office/drawing/2014/main" id="{51B9892F-679B-6024-9048-C68AB8143F0B}"/>
              </a:ext>
            </a:extLst>
          </p:cNvPr>
          <p:cNvPicPr>
            <a:picLocks noChangeAspect="1"/>
          </p:cNvPicPr>
          <p:nvPr/>
        </p:nvPicPr>
        <p:blipFill>
          <a:blip r:embed="rId18"/>
          <a:stretch>
            <a:fillRect/>
          </a:stretch>
        </p:blipFill>
        <p:spPr>
          <a:xfrm flipH="1">
            <a:off x="1764712" y="5059896"/>
            <a:ext cx="825917" cy="828127"/>
          </a:xfrm>
          <a:prstGeom prst="rect">
            <a:avLst/>
          </a:prstGeom>
        </p:spPr>
      </p:pic>
      <p:pic>
        <p:nvPicPr>
          <p:cNvPr id="130" name="図 129" descr="図形&#10;&#10;AI 生成コンテンツは誤りを含む可能性があります。">
            <a:extLst>
              <a:ext uri="{FF2B5EF4-FFF2-40B4-BE49-F238E27FC236}">
                <a16:creationId xmlns:a16="http://schemas.microsoft.com/office/drawing/2014/main" id="{549C0AB0-BA66-597E-92BE-85E90EF0DEF8}"/>
              </a:ext>
            </a:extLst>
          </p:cNvPr>
          <p:cNvPicPr>
            <a:picLocks noChangeAspect="1"/>
          </p:cNvPicPr>
          <p:nvPr/>
        </p:nvPicPr>
        <p:blipFill>
          <a:blip r:embed="rId18">
            <a:duotone>
              <a:schemeClr val="accent1">
                <a:shade val="45000"/>
                <a:satMod val="135000"/>
              </a:schemeClr>
              <a:prstClr val="white"/>
            </a:duotone>
          </a:blip>
          <a:stretch>
            <a:fillRect/>
          </a:stretch>
        </p:blipFill>
        <p:spPr>
          <a:xfrm flipH="1">
            <a:off x="0" y="5062468"/>
            <a:ext cx="825917" cy="828127"/>
          </a:xfrm>
          <a:prstGeom prst="rect">
            <a:avLst/>
          </a:prstGeom>
        </p:spPr>
      </p:pic>
    </p:spTree>
    <p:extLst>
      <p:ext uri="{BB962C8B-B14F-4D97-AF65-F5344CB8AC3E}">
        <p14:creationId xmlns:p14="http://schemas.microsoft.com/office/powerpoint/2010/main" val="93751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グラフ 39">
            <a:extLst>
              <a:ext uri="{FF2B5EF4-FFF2-40B4-BE49-F238E27FC236}">
                <a16:creationId xmlns:a16="http://schemas.microsoft.com/office/drawing/2014/main" id="{67EE8FFA-163D-EFC5-7516-7901FB22C0E1}"/>
              </a:ext>
            </a:extLst>
          </p:cNvPr>
          <p:cNvGraphicFramePr/>
          <p:nvPr>
            <p:extLst>
              <p:ext uri="{D42A27DB-BD31-4B8C-83A1-F6EECF244321}">
                <p14:modId xmlns:p14="http://schemas.microsoft.com/office/powerpoint/2010/main" val="2210811524"/>
              </p:ext>
            </p:extLst>
          </p:nvPr>
        </p:nvGraphicFramePr>
        <p:xfrm>
          <a:off x="8129556" y="2505114"/>
          <a:ext cx="5026025" cy="4130781"/>
        </p:xfrm>
        <a:graphic>
          <a:graphicData uri="http://schemas.openxmlformats.org/drawingml/2006/chart">
            <c:chart xmlns:c="http://schemas.openxmlformats.org/drawingml/2006/chart" xmlns:r="http://schemas.openxmlformats.org/officeDocument/2006/relationships" r:id="rId3"/>
          </a:graphicData>
        </a:graphic>
      </p:graphicFrame>
      <p:grpSp>
        <p:nvGrpSpPr>
          <p:cNvPr id="25" name="グループ化 24">
            <a:extLst>
              <a:ext uri="{FF2B5EF4-FFF2-40B4-BE49-F238E27FC236}">
                <a16:creationId xmlns:a16="http://schemas.microsoft.com/office/drawing/2014/main" id="{B21437D6-3880-ECBF-9114-EB196B030077}"/>
              </a:ext>
            </a:extLst>
          </p:cNvPr>
          <p:cNvGrpSpPr/>
          <p:nvPr/>
        </p:nvGrpSpPr>
        <p:grpSpPr>
          <a:xfrm>
            <a:off x="204898" y="2399079"/>
            <a:ext cx="5026025" cy="4226776"/>
            <a:chOff x="387341" y="1653436"/>
            <a:chExt cx="5026025" cy="4226776"/>
          </a:xfrm>
        </p:grpSpPr>
        <mc:AlternateContent xmlns:mc="http://schemas.openxmlformats.org/markup-compatibility/2006">
          <mc:Choice xmlns:a14="http://schemas.microsoft.com/office/drawing/2010/main" Requires="a14">
            <p:graphicFrame>
              <p:nvGraphicFramePr>
                <p:cNvPr id="4" name="グラフ 3">
                  <a:extLst>
                    <a:ext uri="{FF2B5EF4-FFF2-40B4-BE49-F238E27FC236}">
                      <a16:creationId xmlns:a16="http://schemas.microsoft.com/office/drawing/2014/main" id="{2EA5F433-524F-E4EA-7BD2-55633505A7AE}"/>
                    </a:ext>
                  </a:extLst>
                </p:cNvPr>
                <p:cNvGraphicFramePr/>
                <p:nvPr>
                  <p:extLst>
                    <p:ext uri="{D42A27DB-BD31-4B8C-83A1-F6EECF244321}">
                      <p14:modId xmlns:p14="http://schemas.microsoft.com/office/powerpoint/2010/main" val="826130473"/>
                    </p:ext>
                  </p:extLst>
                </p:nvPr>
              </p:nvGraphicFramePr>
              <p:xfrm>
                <a:off x="387341" y="1653436"/>
                <a:ext cx="5026025" cy="4226776"/>
              </p:xfrm>
              <a:graphic>
                <a:graphicData uri="http://schemas.openxmlformats.org/drawingml/2006/chart">
                  <c:chart xmlns:c="http://schemas.openxmlformats.org/drawingml/2006/chart" xmlns:r="http://schemas.openxmlformats.org/officeDocument/2006/relationships" r:id="rId4"/>
                </a:graphicData>
              </a:graphic>
            </p:graphicFrame>
          </mc:Choice>
          <mc:Fallback>
            <p:graphicFrame>
              <p:nvGraphicFramePr>
                <p:cNvPr id="4" name="グラフ 3">
                  <a:extLst>
                    <a:ext uri="{FF2B5EF4-FFF2-40B4-BE49-F238E27FC236}">
                      <a16:creationId xmlns:a16="http://schemas.microsoft.com/office/drawing/2014/main" id="{2EA5F433-524F-E4EA-7BD2-55633505A7AE}"/>
                    </a:ext>
                  </a:extLst>
                </p:cNvPr>
                <p:cNvGraphicFramePr/>
                <p:nvPr>
                  <p:extLst>
                    <p:ext uri="{D42A27DB-BD31-4B8C-83A1-F6EECF244321}">
                      <p14:modId xmlns:p14="http://schemas.microsoft.com/office/powerpoint/2010/main" val="826130473"/>
                    </p:ext>
                  </p:extLst>
                </p:nvPr>
              </p:nvGraphicFramePr>
              <p:xfrm>
                <a:off x="387341" y="1653436"/>
                <a:ext cx="5026025" cy="4226776"/>
              </p:xfrm>
              <a:graphic>
                <a:graphicData uri="http://schemas.openxmlformats.org/drawingml/2006/chart">
                  <c:chart xmlns:c="http://schemas.openxmlformats.org/drawingml/2006/chart" xmlns:r="http://schemas.openxmlformats.org/officeDocument/2006/relationships" r:id="rId4"/>
                </a:graphicData>
              </a:graphic>
            </p:graphicFrame>
          </mc:Fallback>
        </mc:AlternateContent>
        <mc:AlternateContent xmlns:mc="http://schemas.openxmlformats.org/markup-compatibility/2006">
          <mc:Choice xmlns:a14="http://schemas.microsoft.com/office/drawing/2010/main" Requires="a14">
            <p:sp>
              <p:nvSpPr>
                <p:cNvPr id="6" name="テキスト ボックス 5">
                  <a:extLst>
                    <a:ext uri="{FF2B5EF4-FFF2-40B4-BE49-F238E27FC236}">
                      <a16:creationId xmlns:a16="http://schemas.microsoft.com/office/drawing/2014/main" id="{38D00F66-ED41-68CA-6F72-9A6DECFB4255}"/>
                    </a:ext>
                  </a:extLst>
                </p:cNvPr>
                <p:cNvSpPr txBox="1"/>
                <p:nvPr/>
              </p:nvSpPr>
              <p:spPr>
                <a:xfrm>
                  <a:off x="1522801" y="229616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𝐯</m:t>
                        </m:r>
                      </m:oMath>
                    </m:oMathPara>
                  </a14:m>
                  <a:endParaRPr kumimoji="1" lang="ja-JP" altLang="en-US" b="1">
                    <a:latin typeface="Cambria" panose="02040503050406030204" pitchFamily="18" charset="0"/>
                  </a:endParaRPr>
                </a:p>
              </p:txBody>
            </p:sp>
          </mc:Choice>
          <mc:Fallback>
            <p:sp>
              <p:nvSpPr>
                <p:cNvPr id="6" name="テキスト ボックス 5">
                  <a:extLst>
                    <a:ext uri="{FF2B5EF4-FFF2-40B4-BE49-F238E27FC236}">
                      <a16:creationId xmlns:a16="http://schemas.microsoft.com/office/drawing/2014/main" id="{38D00F66-ED41-68CA-6F72-9A6DECFB4255}"/>
                    </a:ext>
                  </a:extLst>
                </p:cNvPr>
                <p:cNvSpPr txBox="1">
                  <a:spLocks noRot="1" noChangeAspect="1" noMove="1" noResize="1" noEditPoints="1" noAdjustHandles="1" noChangeArrowheads="1" noChangeShapeType="1" noTextEdit="1"/>
                </p:cNvSpPr>
                <p:nvPr/>
              </p:nvSpPr>
              <p:spPr>
                <a:xfrm>
                  <a:off x="1522801" y="2296160"/>
                  <a:ext cx="491936" cy="274665"/>
                </a:xfrm>
                <a:prstGeom prst="rect">
                  <a:avLst/>
                </a:prstGeom>
                <a:blipFill>
                  <a:blip r:embed="rId5"/>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 name="テキスト ボックス 6">
                  <a:extLst>
                    <a:ext uri="{FF2B5EF4-FFF2-40B4-BE49-F238E27FC236}">
                      <a16:creationId xmlns:a16="http://schemas.microsoft.com/office/drawing/2014/main" id="{8BEB847C-FEBC-15D5-9114-8555FEE4F961}"/>
                    </a:ext>
                  </a:extLst>
                </p:cNvPr>
                <p:cNvSpPr txBox="1"/>
                <p:nvPr/>
              </p:nvSpPr>
              <p:spPr>
                <a:xfrm>
                  <a:off x="1956068" y="229616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𝐀</m:t>
                        </m:r>
                      </m:oMath>
                    </m:oMathPara>
                  </a14:m>
                  <a:endParaRPr kumimoji="1" lang="ja-JP" altLang="en-US" b="1">
                    <a:latin typeface="Cambria" panose="02040503050406030204" pitchFamily="18" charset="0"/>
                  </a:endParaRPr>
                </a:p>
              </p:txBody>
            </p:sp>
          </mc:Choice>
          <mc:Fallback>
            <p:sp>
              <p:nvSpPr>
                <p:cNvPr id="7" name="テキスト ボックス 6">
                  <a:extLst>
                    <a:ext uri="{FF2B5EF4-FFF2-40B4-BE49-F238E27FC236}">
                      <a16:creationId xmlns:a16="http://schemas.microsoft.com/office/drawing/2014/main" id="{8BEB847C-FEBC-15D5-9114-8555FEE4F961}"/>
                    </a:ext>
                  </a:extLst>
                </p:cNvPr>
                <p:cNvSpPr txBox="1">
                  <a:spLocks noRot="1" noChangeAspect="1" noMove="1" noResize="1" noEditPoints="1" noAdjustHandles="1" noChangeArrowheads="1" noChangeShapeType="1" noTextEdit="1"/>
                </p:cNvSpPr>
                <p:nvPr/>
              </p:nvSpPr>
              <p:spPr>
                <a:xfrm>
                  <a:off x="1956068" y="2296160"/>
                  <a:ext cx="491936" cy="274665"/>
                </a:xfrm>
                <a:prstGeom prst="rect">
                  <a:avLst/>
                </a:prstGeom>
                <a:blipFill>
                  <a:blip r:embed="rId6"/>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8" name="テキスト ボックス 7">
                  <a:extLst>
                    <a:ext uri="{FF2B5EF4-FFF2-40B4-BE49-F238E27FC236}">
                      <a16:creationId xmlns:a16="http://schemas.microsoft.com/office/drawing/2014/main" id="{48724275-DE0E-E8A5-7615-A2AD3DC4E271}"/>
                    </a:ext>
                  </a:extLst>
                </p:cNvPr>
                <p:cNvSpPr txBox="1"/>
                <p:nvPr/>
              </p:nvSpPr>
              <p:spPr>
                <a:xfrm>
                  <a:off x="2387945" y="229616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𝐡</m:t>
                        </m:r>
                      </m:oMath>
                    </m:oMathPara>
                  </a14:m>
                  <a:endParaRPr kumimoji="1" lang="ja-JP" altLang="en-US" b="1">
                    <a:latin typeface="Cambria" panose="02040503050406030204" pitchFamily="18" charset="0"/>
                  </a:endParaRPr>
                </a:p>
              </p:txBody>
            </p:sp>
          </mc:Choice>
          <mc:Fallback>
            <p:sp>
              <p:nvSpPr>
                <p:cNvPr id="8" name="テキスト ボックス 7">
                  <a:extLst>
                    <a:ext uri="{FF2B5EF4-FFF2-40B4-BE49-F238E27FC236}">
                      <a16:creationId xmlns:a16="http://schemas.microsoft.com/office/drawing/2014/main" id="{48724275-DE0E-E8A5-7615-A2AD3DC4E271}"/>
                    </a:ext>
                  </a:extLst>
                </p:cNvPr>
                <p:cNvSpPr txBox="1">
                  <a:spLocks noRot="1" noChangeAspect="1" noMove="1" noResize="1" noEditPoints="1" noAdjustHandles="1" noChangeArrowheads="1" noChangeShapeType="1" noTextEdit="1"/>
                </p:cNvSpPr>
                <p:nvPr/>
              </p:nvSpPr>
              <p:spPr>
                <a:xfrm>
                  <a:off x="2387945" y="2296160"/>
                  <a:ext cx="491936" cy="274665"/>
                </a:xfrm>
                <a:prstGeom prst="rect">
                  <a:avLst/>
                </a:prstGeom>
                <a:blipFill>
                  <a:blip r:embed="rId7"/>
                  <a:stretch>
                    <a:fillRect b="-1304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9" name="テキスト ボックス 8">
                  <a:extLst>
                    <a:ext uri="{FF2B5EF4-FFF2-40B4-BE49-F238E27FC236}">
                      <a16:creationId xmlns:a16="http://schemas.microsoft.com/office/drawing/2014/main" id="{04E7BB16-204E-AE38-F482-5F5699009FDA}"/>
                    </a:ext>
                  </a:extLst>
                </p:cNvPr>
                <p:cNvSpPr txBox="1"/>
                <p:nvPr/>
              </p:nvSpPr>
              <p:spPr>
                <a:xfrm>
                  <a:off x="2822602" y="229616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𝜇</m:t>
                        </m:r>
                      </m:oMath>
                    </m:oMathPara>
                  </a14:m>
                  <a:endParaRPr kumimoji="1" lang="ja-JP" altLang="en-US" i="1">
                    <a:latin typeface="Cambria" panose="02040503050406030204" pitchFamily="18" charset="0"/>
                  </a:endParaRPr>
                </a:p>
              </p:txBody>
            </p:sp>
          </mc:Choice>
          <mc:Fallback>
            <p:sp>
              <p:nvSpPr>
                <p:cNvPr id="9" name="テキスト ボックス 8">
                  <a:extLst>
                    <a:ext uri="{FF2B5EF4-FFF2-40B4-BE49-F238E27FC236}">
                      <a16:creationId xmlns:a16="http://schemas.microsoft.com/office/drawing/2014/main" id="{04E7BB16-204E-AE38-F482-5F5699009FDA}"/>
                    </a:ext>
                  </a:extLst>
                </p:cNvPr>
                <p:cNvSpPr txBox="1">
                  <a:spLocks noRot="1" noChangeAspect="1" noMove="1" noResize="1" noEditPoints="1" noAdjustHandles="1" noChangeArrowheads="1" noChangeShapeType="1" noTextEdit="1"/>
                </p:cNvSpPr>
                <p:nvPr/>
              </p:nvSpPr>
              <p:spPr>
                <a:xfrm>
                  <a:off x="2822602" y="2296160"/>
                  <a:ext cx="491936" cy="274665"/>
                </a:xfrm>
                <a:prstGeom prst="rect">
                  <a:avLst/>
                </a:prstGeom>
                <a:blipFill>
                  <a:blip r:embed="rId8"/>
                  <a:stretch>
                    <a:fillRect b="-2608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0" name="テキスト ボックス 9">
                  <a:extLst>
                    <a:ext uri="{FF2B5EF4-FFF2-40B4-BE49-F238E27FC236}">
                      <a16:creationId xmlns:a16="http://schemas.microsoft.com/office/drawing/2014/main" id="{42F45A91-A825-7CF9-C05B-F39B07BAFD16}"/>
                    </a:ext>
                  </a:extLst>
                </p:cNvPr>
                <p:cNvSpPr txBox="1"/>
                <p:nvPr/>
              </p:nvSpPr>
              <p:spPr>
                <a:xfrm>
                  <a:off x="3268040" y="229616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𝐰</m:t>
                        </m:r>
                      </m:oMath>
                    </m:oMathPara>
                  </a14:m>
                  <a:endParaRPr kumimoji="1" lang="ja-JP" altLang="en-US" b="1">
                    <a:latin typeface="Cambria" panose="02040503050406030204" pitchFamily="18" charset="0"/>
                  </a:endParaRPr>
                </a:p>
              </p:txBody>
            </p:sp>
          </mc:Choice>
          <mc:Fallback>
            <p:sp>
              <p:nvSpPr>
                <p:cNvPr id="10" name="テキスト ボックス 9">
                  <a:extLst>
                    <a:ext uri="{FF2B5EF4-FFF2-40B4-BE49-F238E27FC236}">
                      <a16:creationId xmlns:a16="http://schemas.microsoft.com/office/drawing/2014/main" id="{42F45A91-A825-7CF9-C05B-F39B07BAFD16}"/>
                    </a:ext>
                  </a:extLst>
                </p:cNvPr>
                <p:cNvSpPr txBox="1">
                  <a:spLocks noRot="1" noChangeAspect="1" noMove="1" noResize="1" noEditPoints="1" noAdjustHandles="1" noChangeArrowheads="1" noChangeShapeType="1" noTextEdit="1"/>
                </p:cNvSpPr>
                <p:nvPr/>
              </p:nvSpPr>
              <p:spPr>
                <a:xfrm>
                  <a:off x="3268040" y="2296160"/>
                  <a:ext cx="491936" cy="274665"/>
                </a:xfrm>
                <a:prstGeom prst="rect">
                  <a:avLst/>
                </a:prstGeom>
                <a:blipFill>
                  <a:blip r:embed="rId9"/>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 name="テキスト ボックス 10">
                  <a:extLst>
                    <a:ext uri="{FF2B5EF4-FFF2-40B4-BE49-F238E27FC236}">
                      <a16:creationId xmlns:a16="http://schemas.microsoft.com/office/drawing/2014/main" id="{830195ED-BD46-15B5-2F93-E6A159213172}"/>
                    </a:ext>
                  </a:extLst>
                </p:cNvPr>
                <p:cNvSpPr txBox="1"/>
                <p:nvPr/>
              </p:nvSpPr>
              <p:spPr>
                <a:xfrm>
                  <a:off x="3691388" y="229616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𝐟</m:t>
                        </m:r>
                      </m:oMath>
                    </m:oMathPara>
                  </a14:m>
                  <a:endParaRPr kumimoji="1" lang="ja-JP" altLang="en-US" b="1">
                    <a:latin typeface="Cambria" panose="02040503050406030204" pitchFamily="18" charset="0"/>
                  </a:endParaRPr>
                </a:p>
              </p:txBody>
            </p:sp>
          </mc:Choice>
          <mc:Fallback>
            <p:sp>
              <p:nvSpPr>
                <p:cNvPr id="11" name="テキスト ボックス 10">
                  <a:extLst>
                    <a:ext uri="{FF2B5EF4-FFF2-40B4-BE49-F238E27FC236}">
                      <a16:creationId xmlns:a16="http://schemas.microsoft.com/office/drawing/2014/main" id="{830195ED-BD46-15B5-2F93-E6A159213172}"/>
                    </a:ext>
                  </a:extLst>
                </p:cNvPr>
                <p:cNvSpPr txBox="1">
                  <a:spLocks noRot="1" noChangeAspect="1" noMove="1" noResize="1" noEditPoints="1" noAdjustHandles="1" noChangeArrowheads="1" noChangeShapeType="1" noTextEdit="1"/>
                </p:cNvSpPr>
                <p:nvPr/>
              </p:nvSpPr>
              <p:spPr>
                <a:xfrm>
                  <a:off x="3691388" y="2296160"/>
                  <a:ext cx="491936" cy="274665"/>
                </a:xfrm>
                <a:prstGeom prst="rect">
                  <a:avLst/>
                </a:prstGeom>
                <a:blipFill>
                  <a:blip r:embed="rId10"/>
                  <a:stretch>
                    <a:fillRect b="-1304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9" name="テキスト ボックス 18">
                  <a:extLst>
                    <a:ext uri="{FF2B5EF4-FFF2-40B4-BE49-F238E27FC236}">
                      <a16:creationId xmlns:a16="http://schemas.microsoft.com/office/drawing/2014/main" id="{BABF69B6-85B6-0E3E-083C-C630663A1931}"/>
                    </a:ext>
                  </a:extLst>
                </p:cNvPr>
                <p:cNvSpPr txBox="1"/>
                <p:nvPr/>
              </p:nvSpPr>
              <p:spPr>
                <a:xfrm>
                  <a:off x="1449729" y="2763255"/>
                  <a:ext cx="491936" cy="27699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0" smtClean="0">
                            <a:latin typeface="Cambria Math" panose="02040503050406030204" pitchFamily="18" charset="0"/>
                          </a:rPr>
                          <m:t>−117</m:t>
                        </m:r>
                      </m:oMath>
                    </m:oMathPara>
                  </a14:m>
                  <a:endParaRPr kumimoji="1" lang="ja-JP" altLang="en-US">
                    <a:latin typeface="Cambria" panose="02040503050406030204" pitchFamily="18" charset="0"/>
                  </a:endParaRPr>
                </a:p>
              </p:txBody>
            </p:sp>
          </mc:Choice>
          <mc:Fallback>
            <p:sp>
              <p:nvSpPr>
                <p:cNvPr id="19" name="テキスト ボックス 18">
                  <a:extLst>
                    <a:ext uri="{FF2B5EF4-FFF2-40B4-BE49-F238E27FC236}">
                      <a16:creationId xmlns:a16="http://schemas.microsoft.com/office/drawing/2014/main" id="{BABF69B6-85B6-0E3E-083C-C630663A1931}"/>
                    </a:ext>
                  </a:extLst>
                </p:cNvPr>
                <p:cNvSpPr txBox="1">
                  <a:spLocks noRot="1" noChangeAspect="1" noMove="1" noResize="1" noEditPoints="1" noAdjustHandles="1" noChangeArrowheads="1" noChangeShapeType="1" noTextEdit="1"/>
                </p:cNvSpPr>
                <p:nvPr/>
              </p:nvSpPr>
              <p:spPr>
                <a:xfrm>
                  <a:off x="1449729" y="2763255"/>
                  <a:ext cx="491936" cy="276999"/>
                </a:xfrm>
                <a:prstGeom prst="rect">
                  <a:avLst/>
                </a:prstGeom>
                <a:blipFill>
                  <a:blip r:embed="rId11"/>
                  <a:stretch>
                    <a:fillRect l="-7500" r="-27500"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0" name="テキスト ボックス 19">
                  <a:extLst>
                    <a:ext uri="{FF2B5EF4-FFF2-40B4-BE49-F238E27FC236}">
                      <a16:creationId xmlns:a16="http://schemas.microsoft.com/office/drawing/2014/main" id="{A2B48104-9A48-C50F-CCAE-548FD941AA71}"/>
                    </a:ext>
                  </a:extLst>
                </p:cNvPr>
                <p:cNvSpPr txBox="1"/>
                <p:nvPr/>
              </p:nvSpPr>
              <p:spPr>
                <a:xfrm>
                  <a:off x="1975701" y="2763255"/>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43</m:t>
                        </m:r>
                      </m:oMath>
                    </m:oMathPara>
                  </a14:m>
                  <a:endParaRPr kumimoji="1" lang="ja-JP" altLang="en-US">
                    <a:latin typeface="Cambria" panose="02040503050406030204" pitchFamily="18" charset="0"/>
                  </a:endParaRPr>
                </a:p>
              </p:txBody>
            </p:sp>
          </mc:Choice>
          <mc:Fallback>
            <p:sp>
              <p:nvSpPr>
                <p:cNvPr id="20" name="テキスト ボックス 19">
                  <a:extLst>
                    <a:ext uri="{FF2B5EF4-FFF2-40B4-BE49-F238E27FC236}">
                      <a16:creationId xmlns:a16="http://schemas.microsoft.com/office/drawing/2014/main" id="{A2B48104-9A48-C50F-CCAE-548FD941AA71}"/>
                    </a:ext>
                  </a:extLst>
                </p:cNvPr>
                <p:cNvSpPr txBox="1">
                  <a:spLocks noRot="1" noChangeAspect="1" noMove="1" noResize="1" noEditPoints="1" noAdjustHandles="1" noChangeArrowheads="1" noChangeShapeType="1" noTextEdit="1"/>
                </p:cNvSpPr>
                <p:nvPr/>
              </p:nvSpPr>
              <p:spPr>
                <a:xfrm>
                  <a:off x="1975701" y="2763255"/>
                  <a:ext cx="491936" cy="274665"/>
                </a:xfrm>
                <a:prstGeom prst="rect">
                  <a:avLst/>
                </a:prstGeom>
                <a:blipFill>
                  <a:blip r:embed="rId12"/>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1" name="テキスト ボックス 20">
                  <a:extLst>
                    <a:ext uri="{FF2B5EF4-FFF2-40B4-BE49-F238E27FC236}">
                      <a16:creationId xmlns:a16="http://schemas.microsoft.com/office/drawing/2014/main" id="{4E4F3509-9BE8-1C57-59C1-53FD5B3BE8B6}"/>
                    </a:ext>
                  </a:extLst>
                </p:cNvPr>
                <p:cNvSpPr txBox="1"/>
                <p:nvPr/>
              </p:nvSpPr>
              <p:spPr>
                <a:xfrm>
                  <a:off x="2399564" y="2763255"/>
                  <a:ext cx="491936" cy="27699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2</m:t>
                        </m:r>
                      </m:oMath>
                    </m:oMathPara>
                  </a14:m>
                  <a:endParaRPr kumimoji="1" lang="ja-JP" altLang="en-US">
                    <a:latin typeface="Cambria" panose="02040503050406030204" pitchFamily="18" charset="0"/>
                  </a:endParaRPr>
                </a:p>
              </p:txBody>
            </p:sp>
          </mc:Choice>
          <mc:Fallback>
            <p:sp>
              <p:nvSpPr>
                <p:cNvPr id="21" name="テキスト ボックス 20">
                  <a:extLst>
                    <a:ext uri="{FF2B5EF4-FFF2-40B4-BE49-F238E27FC236}">
                      <a16:creationId xmlns:a16="http://schemas.microsoft.com/office/drawing/2014/main" id="{4E4F3509-9BE8-1C57-59C1-53FD5B3BE8B6}"/>
                    </a:ext>
                  </a:extLst>
                </p:cNvPr>
                <p:cNvSpPr txBox="1">
                  <a:spLocks noRot="1" noChangeAspect="1" noMove="1" noResize="1" noEditPoints="1" noAdjustHandles="1" noChangeArrowheads="1" noChangeShapeType="1" noTextEdit="1"/>
                </p:cNvSpPr>
                <p:nvPr/>
              </p:nvSpPr>
              <p:spPr>
                <a:xfrm>
                  <a:off x="2399564" y="2763255"/>
                  <a:ext cx="491936" cy="276999"/>
                </a:xfrm>
                <a:prstGeom prst="rect">
                  <a:avLst/>
                </a:prstGeom>
                <a:blipFill>
                  <a:blip r:embed="rId13"/>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2" name="テキスト ボックス 21">
                  <a:extLst>
                    <a:ext uri="{FF2B5EF4-FFF2-40B4-BE49-F238E27FC236}">
                      <a16:creationId xmlns:a16="http://schemas.microsoft.com/office/drawing/2014/main" id="{43B9723A-AB22-DB12-C9EC-4F04AFC8DB9B}"/>
                    </a:ext>
                  </a:extLst>
                </p:cNvPr>
                <p:cNvSpPr txBox="1"/>
                <p:nvPr/>
              </p:nvSpPr>
              <p:spPr>
                <a:xfrm>
                  <a:off x="2813814" y="2763255"/>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−30</m:t>
                        </m:r>
                      </m:oMath>
                    </m:oMathPara>
                  </a14:m>
                  <a:endParaRPr kumimoji="1" lang="ja-JP" altLang="en-US" i="1">
                    <a:latin typeface="Cambria" panose="02040503050406030204" pitchFamily="18" charset="0"/>
                  </a:endParaRPr>
                </a:p>
              </p:txBody>
            </p:sp>
          </mc:Choice>
          <mc:Fallback>
            <p:sp>
              <p:nvSpPr>
                <p:cNvPr id="22" name="テキスト ボックス 21">
                  <a:extLst>
                    <a:ext uri="{FF2B5EF4-FFF2-40B4-BE49-F238E27FC236}">
                      <a16:creationId xmlns:a16="http://schemas.microsoft.com/office/drawing/2014/main" id="{43B9723A-AB22-DB12-C9EC-4F04AFC8DB9B}"/>
                    </a:ext>
                  </a:extLst>
                </p:cNvPr>
                <p:cNvSpPr txBox="1">
                  <a:spLocks noRot="1" noChangeAspect="1" noMove="1" noResize="1" noEditPoints="1" noAdjustHandles="1" noChangeArrowheads="1" noChangeShapeType="1" noTextEdit="1"/>
                </p:cNvSpPr>
                <p:nvPr/>
              </p:nvSpPr>
              <p:spPr>
                <a:xfrm>
                  <a:off x="2813814" y="2763255"/>
                  <a:ext cx="491936" cy="274665"/>
                </a:xfrm>
                <a:prstGeom prst="rect">
                  <a:avLst/>
                </a:prstGeom>
                <a:blipFill>
                  <a:blip r:embed="rId14"/>
                  <a:stretch>
                    <a:fillRect l="-2564" r="-10256"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5D62815C-9ADF-EC34-8D53-4C0E0F174857}"/>
                    </a:ext>
                  </a:extLst>
                </p:cNvPr>
                <p:cNvSpPr txBox="1"/>
                <p:nvPr/>
              </p:nvSpPr>
              <p:spPr>
                <a:xfrm>
                  <a:off x="3310157" y="2763255"/>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38</m:t>
                        </m:r>
                      </m:oMath>
                    </m:oMathPara>
                  </a14:m>
                  <a:endParaRPr kumimoji="1" lang="ja-JP" altLang="en-US">
                    <a:latin typeface="Cambria" panose="02040503050406030204" pitchFamily="18" charset="0"/>
                  </a:endParaRPr>
                </a:p>
              </p:txBody>
            </p:sp>
          </mc:Choice>
          <mc:Fallback>
            <p:sp>
              <p:nvSpPr>
                <p:cNvPr id="23" name="テキスト ボックス 22">
                  <a:extLst>
                    <a:ext uri="{FF2B5EF4-FFF2-40B4-BE49-F238E27FC236}">
                      <a16:creationId xmlns:a16="http://schemas.microsoft.com/office/drawing/2014/main" id="{5D62815C-9ADF-EC34-8D53-4C0E0F174857}"/>
                    </a:ext>
                  </a:extLst>
                </p:cNvPr>
                <p:cNvSpPr txBox="1">
                  <a:spLocks noRot="1" noChangeAspect="1" noMove="1" noResize="1" noEditPoints="1" noAdjustHandles="1" noChangeArrowheads="1" noChangeShapeType="1" noTextEdit="1"/>
                </p:cNvSpPr>
                <p:nvPr/>
              </p:nvSpPr>
              <p:spPr>
                <a:xfrm>
                  <a:off x="3310157" y="2763255"/>
                  <a:ext cx="491936" cy="274665"/>
                </a:xfrm>
                <a:prstGeom prst="rect">
                  <a:avLst/>
                </a:prstGeom>
                <a:blipFill>
                  <a:blip r:embed="rId15"/>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4" name="テキスト ボックス 23">
                  <a:extLst>
                    <a:ext uri="{FF2B5EF4-FFF2-40B4-BE49-F238E27FC236}">
                      <a16:creationId xmlns:a16="http://schemas.microsoft.com/office/drawing/2014/main" id="{28D978B5-CE60-30A8-37DF-D0FB8A81B762}"/>
                    </a:ext>
                  </a:extLst>
                </p:cNvPr>
                <p:cNvSpPr txBox="1"/>
                <p:nvPr/>
              </p:nvSpPr>
              <p:spPr>
                <a:xfrm>
                  <a:off x="3616836" y="5421718"/>
                  <a:ext cx="739729"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−2,705</m:t>
                        </m:r>
                      </m:oMath>
                    </m:oMathPara>
                  </a14:m>
                  <a:endParaRPr kumimoji="1" lang="ja-JP" altLang="en-US">
                    <a:latin typeface="Cambria" panose="02040503050406030204" pitchFamily="18" charset="0"/>
                  </a:endParaRPr>
                </a:p>
              </p:txBody>
            </p:sp>
          </mc:Choice>
          <mc:Fallback>
            <p:sp>
              <p:nvSpPr>
                <p:cNvPr id="24" name="テキスト ボックス 23">
                  <a:extLst>
                    <a:ext uri="{FF2B5EF4-FFF2-40B4-BE49-F238E27FC236}">
                      <a16:creationId xmlns:a16="http://schemas.microsoft.com/office/drawing/2014/main" id="{28D978B5-CE60-30A8-37DF-D0FB8A81B762}"/>
                    </a:ext>
                  </a:extLst>
                </p:cNvPr>
                <p:cNvSpPr txBox="1">
                  <a:spLocks noRot="1" noChangeAspect="1" noMove="1" noResize="1" noEditPoints="1" noAdjustHandles="1" noChangeArrowheads="1" noChangeShapeType="1" noTextEdit="1"/>
                </p:cNvSpPr>
                <p:nvPr/>
              </p:nvSpPr>
              <p:spPr>
                <a:xfrm>
                  <a:off x="3616836" y="5421718"/>
                  <a:ext cx="739729" cy="274665"/>
                </a:xfrm>
                <a:prstGeom prst="rect">
                  <a:avLst/>
                </a:prstGeom>
                <a:blipFill>
                  <a:blip r:embed="rId16"/>
                  <a:stretch>
                    <a:fillRect l="-5085" r="-11864" b="-13043"/>
                  </a:stretch>
                </a:blipFill>
              </p:spPr>
              <p:txBody>
                <a:bodyPr/>
                <a:lstStyle/>
                <a:p>
                  <a:r>
                    <a:rPr lang="ja-JP" altLang="en-US">
                      <a:noFill/>
                    </a:rPr>
                    <a:t> </a:t>
                  </a:r>
                </a:p>
              </p:txBody>
            </p:sp>
          </mc:Fallback>
        </mc:AlternateContent>
      </p:grpSp>
      <p:sp>
        <p:nvSpPr>
          <p:cNvPr id="5" name="タイトル 1">
            <a:extLst>
              <a:ext uri="{FF2B5EF4-FFF2-40B4-BE49-F238E27FC236}">
                <a16:creationId xmlns:a16="http://schemas.microsoft.com/office/drawing/2014/main" id="{ED13FCAF-39B3-E6F4-5581-67568A2CFCC6}"/>
              </a:ext>
            </a:extLst>
          </p:cNvPr>
          <p:cNvSpPr txBox="1">
            <a:spLocks/>
          </p:cNvSpPr>
          <p:nvPr/>
        </p:nvSpPr>
        <p:spPr>
          <a:xfrm>
            <a:off x="21004" y="-231770"/>
            <a:ext cx="127900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3</a:t>
            </a:r>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 Results: SDA results based on LMDI</a:t>
            </a:r>
            <a:endParaRPr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51" name="グループ化 50">
            <a:extLst>
              <a:ext uri="{FF2B5EF4-FFF2-40B4-BE49-F238E27FC236}">
                <a16:creationId xmlns:a16="http://schemas.microsoft.com/office/drawing/2014/main" id="{14504D21-DF01-B973-2F09-CE1EE2CAE7B2}"/>
              </a:ext>
            </a:extLst>
          </p:cNvPr>
          <p:cNvGrpSpPr/>
          <p:nvPr/>
        </p:nvGrpSpPr>
        <p:grpSpPr>
          <a:xfrm>
            <a:off x="4623699" y="2399079"/>
            <a:ext cx="5026025" cy="4112529"/>
            <a:chOff x="4418801" y="2558840"/>
            <a:chExt cx="5026025" cy="4112529"/>
          </a:xfrm>
        </p:grpSpPr>
        <mc:AlternateContent xmlns:mc="http://schemas.openxmlformats.org/markup-compatibility/2006">
          <mc:Choice xmlns:a14="http://schemas.microsoft.com/office/drawing/2010/main" Requires="a14">
            <p:graphicFrame>
              <p:nvGraphicFramePr>
                <p:cNvPr id="27" name="グラフ 26">
                  <a:extLst>
                    <a:ext uri="{FF2B5EF4-FFF2-40B4-BE49-F238E27FC236}">
                      <a16:creationId xmlns:a16="http://schemas.microsoft.com/office/drawing/2014/main" id="{96B9D346-64E8-0EC9-B606-0D9126A0ED39}"/>
                    </a:ext>
                  </a:extLst>
                </p:cNvPr>
                <p:cNvGraphicFramePr/>
                <p:nvPr>
                  <p:extLst>
                    <p:ext uri="{D42A27DB-BD31-4B8C-83A1-F6EECF244321}">
                      <p14:modId xmlns:p14="http://schemas.microsoft.com/office/powerpoint/2010/main" val="3434503638"/>
                    </p:ext>
                  </p:extLst>
                </p:nvPr>
              </p:nvGraphicFramePr>
              <p:xfrm>
                <a:off x="4418801" y="2558840"/>
                <a:ext cx="5026025" cy="4112529"/>
              </p:xfrm>
              <a:graphic>
                <a:graphicData uri="http://schemas.openxmlformats.org/drawingml/2006/chart">
                  <c:chart xmlns:c="http://schemas.openxmlformats.org/drawingml/2006/chart" xmlns:r="http://schemas.openxmlformats.org/officeDocument/2006/relationships" r:id="rId17"/>
                </a:graphicData>
              </a:graphic>
            </p:graphicFrame>
          </mc:Choice>
          <mc:Fallback>
            <p:graphicFrame>
              <p:nvGraphicFramePr>
                <p:cNvPr id="27" name="グラフ 26">
                  <a:extLst>
                    <a:ext uri="{FF2B5EF4-FFF2-40B4-BE49-F238E27FC236}">
                      <a16:creationId xmlns:a16="http://schemas.microsoft.com/office/drawing/2014/main" id="{96B9D346-64E8-0EC9-B606-0D9126A0ED39}"/>
                    </a:ext>
                  </a:extLst>
                </p:cNvPr>
                <p:cNvGraphicFramePr/>
                <p:nvPr>
                  <p:extLst>
                    <p:ext uri="{D42A27DB-BD31-4B8C-83A1-F6EECF244321}">
                      <p14:modId xmlns:p14="http://schemas.microsoft.com/office/powerpoint/2010/main" val="3434503638"/>
                    </p:ext>
                  </p:extLst>
                </p:nvPr>
              </p:nvGraphicFramePr>
              <p:xfrm>
                <a:off x="4418801" y="2558840"/>
                <a:ext cx="5026025" cy="4112529"/>
              </p:xfrm>
              <a:graphic>
                <a:graphicData uri="http://schemas.openxmlformats.org/drawingml/2006/chart">
                  <c:chart xmlns:c="http://schemas.openxmlformats.org/drawingml/2006/chart" xmlns:r="http://schemas.openxmlformats.org/officeDocument/2006/relationships" r:id="rId17"/>
                </a:graphicData>
              </a:graphic>
            </p:graphicFrame>
          </mc:Fallback>
        </mc:AlternateContent>
        <mc:AlternateContent xmlns:mc="http://schemas.openxmlformats.org/markup-compatibility/2006">
          <mc:Choice xmlns:a14="http://schemas.microsoft.com/office/drawing/2010/main" Requires="a14">
            <p:sp>
              <p:nvSpPr>
                <p:cNvPr id="29" name="テキスト ボックス 28">
                  <a:extLst>
                    <a:ext uri="{FF2B5EF4-FFF2-40B4-BE49-F238E27FC236}">
                      <a16:creationId xmlns:a16="http://schemas.microsoft.com/office/drawing/2014/main" id="{EF664F1A-7C1A-44E9-9A33-5EF4ECE6810C}"/>
                    </a:ext>
                  </a:extLst>
                </p:cNvPr>
                <p:cNvSpPr txBox="1"/>
                <p:nvPr/>
              </p:nvSpPr>
              <p:spPr>
                <a:xfrm>
                  <a:off x="5281426" y="303243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𝐀</m:t>
                        </m:r>
                      </m:oMath>
                    </m:oMathPara>
                  </a14:m>
                  <a:endParaRPr kumimoji="1" lang="ja-JP" altLang="en-US" b="1">
                    <a:latin typeface="Cambria" panose="02040503050406030204" pitchFamily="18" charset="0"/>
                  </a:endParaRPr>
                </a:p>
              </p:txBody>
            </p:sp>
          </mc:Choice>
          <mc:Fallback>
            <p:sp>
              <p:nvSpPr>
                <p:cNvPr id="29" name="テキスト ボックス 28">
                  <a:extLst>
                    <a:ext uri="{FF2B5EF4-FFF2-40B4-BE49-F238E27FC236}">
                      <a16:creationId xmlns:a16="http://schemas.microsoft.com/office/drawing/2014/main" id="{EF664F1A-7C1A-44E9-9A33-5EF4ECE6810C}"/>
                    </a:ext>
                  </a:extLst>
                </p:cNvPr>
                <p:cNvSpPr txBox="1">
                  <a:spLocks noRot="1" noChangeAspect="1" noMove="1" noResize="1" noEditPoints="1" noAdjustHandles="1" noChangeArrowheads="1" noChangeShapeType="1" noTextEdit="1"/>
                </p:cNvSpPr>
                <p:nvPr/>
              </p:nvSpPr>
              <p:spPr>
                <a:xfrm>
                  <a:off x="5281426" y="3032430"/>
                  <a:ext cx="491936" cy="274665"/>
                </a:xfrm>
                <a:prstGeom prst="rect">
                  <a:avLst/>
                </a:prstGeom>
                <a:blipFill>
                  <a:blip r:embed="rId18"/>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0" name="テキスト ボックス 29">
                  <a:extLst>
                    <a:ext uri="{FF2B5EF4-FFF2-40B4-BE49-F238E27FC236}">
                      <a16:creationId xmlns:a16="http://schemas.microsoft.com/office/drawing/2014/main" id="{B6F2CADB-2944-A881-829F-55F2131FD3CD}"/>
                    </a:ext>
                  </a:extLst>
                </p:cNvPr>
                <p:cNvSpPr txBox="1"/>
                <p:nvPr/>
              </p:nvSpPr>
              <p:spPr>
                <a:xfrm>
                  <a:off x="5700618" y="303243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𝐡</m:t>
                        </m:r>
                      </m:oMath>
                    </m:oMathPara>
                  </a14:m>
                  <a:endParaRPr kumimoji="1" lang="ja-JP" altLang="en-US" b="1">
                    <a:latin typeface="Cambria" panose="02040503050406030204" pitchFamily="18" charset="0"/>
                  </a:endParaRPr>
                </a:p>
              </p:txBody>
            </p:sp>
          </mc:Choice>
          <mc:Fallback>
            <p:sp>
              <p:nvSpPr>
                <p:cNvPr id="30" name="テキスト ボックス 29">
                  <a:extLst>
                    <a:ext uri="{FF2B5EF4-FFF2-40B4-BE49-F238E27FC236}">
                      <a16:creationId xmlns:a16="http://schemas.microsoft.com/office/drawing/2014/main" id="{B6F2CADB-2944-A881-829F-55F2131FD3CD}"/>
                    </a:ext>
                  </a:extLst>
                </p:cNvPr>
                <p:cNvSpPr txBox="1">
                  <a:spLocks noRot="1" noChangeAspect="1" noMove="1" noResize="1" noEditPoints="1" noAdjustHandles="1" noChangeArrowheads="1" noChangeShapeType="1" noTextEdit="1"/>
                </p:cNvSpPr>
                <p:nvPr/>
              </p:nvSpPr>
              <p:spPr>
                <a:xfrm>
                  <a:off x="5700618" y="3032430"/>
                  <a:ext cx="491936" cy="274665"/>
                </a:xfrm>
                <a:prstGeom prst="rect">
                  <a:avLst/>
                </a:prstGeom>
                <a:blipFill>
                  <a:blip r:embed="rId19"/>
                  <a:stretch>
                    <a:fillRect b="-1818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 name="テキスト ボックス 30">
                  <a:extLst>
                    <a:ext uri="{FF2B5EF4-FFF2-40B4-BE49-F238E27FC236}">
                      <a16:creationId xmlns:a16="http://schemas.microsoft.com/office/drawing/2014/main" id="{6ADC1A0E-50E9-9C65-04C0-7AF20CC46548}"/>
                    </a:ext>
                  </a:extLst>
                </p:cNvPr>
                <p:cNvSpPr txBox="1"/>
                <p:nvPr/>
              </p:nvSpPr>
              <p:spPr>
                <a:xfrm>
                  <a:off x="6137804" y="303243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𝜇</m:t>
                        </m:r>
                      </m:oMath>
                    </m:oMathPara>
                  </a14:m>
                  <a:endParaRPr kumimoji="1" lang="ja-JP" altLang="en-US" i="1">
                    <a:latin typeface="Cambria" panose="02040503050406030204" pitchFamily="18" charset="0"/>
                  </a:endParaRPr>
                </a:p>
              </p:txBody>
            </p:sp>
          </mc:Choice>
          <mc:Fallback>
            <p:sp>
              <p:nvSpPr>
                <p:cNvPr id="31" name="テキスト ボックス 30">
                  <a:extLst>
                    <a:ext uri="{FF2B5EF4-FFF2-40B4-BE49-F238E27FC236}">
                      <a16:creationId xmlns:a16="http://schemas.microsoft.com/office/drawing/2014/main" id="{6ADC1A0E-50E9-9C65-04C0-7AF20CC46548}"/>
                    </a:ext>
                  </a:extLst>
                </p:cNvPr>
                <p:cNvSpPr txBox="1">
                  <a:spLocks noRot="1" noChangeAspect="1" noMove="1" noResize="1" noEditPoints="1" noAdjustHandles="1" noChangeArrowheads="1" noChangeShapeType="1" noTextEdit="1"/>
                </p:cNvSpPr>
                <p:nvPr/>
              </p:nvSpPr>
              <p:spPr>
                <a:xfrm>
                  <a:off x="6137804" y="3032430"/>
                  <a:ext cx="491936" cy="274665"/>
                </a:xfrm>
                <a:prstGeom prst="rect">
                  <a:avLst/>
                </a:prstGeom>
                <a:blipFill>
                  <a:blip r:embed="rId20"/>
                  <a:stretch>
                    <a:fillRect b="-3181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2" name="テキスト ボックス 31">
                  <a:extLst>
                    <a:ext uri="{FF2B5EF4-FFF2-40B4-BE49-F238E27FC236}">
                      <a16:creationId xmlns:a16="http://schemas.microsoft.com/office/drawing/2014/main" id="{FE8CE128-AD46-552D-454B-AC5C5A77B402}"/>
                    </a:ext>
                  </a:extLst>
                </p:cNvPr>
                <p:cNvSpPr txBox="1"/>
                <p:nvPr/>
              </p:nvSpPr>
              <p:spPr>
                <a:xfrm>
                  <a:off x="6578901" y="303243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𝐰</m:t>
                        </m:r>
                      </m:oMath>
                    </m:oMathPara>
                  </a14:m>
                  <a:endParaRPr kumimoji="1" lang="ja-JP" altLang="en-US" b="1">
                    <a:latin typeface="Cambria" panose="02040503050406030204" pitchFamily="18" charset="0"/>
                  </a:endParaRPr>
                </a:p>
              </p:txBody>
            </p:sp>
          </mc:Choice>
          <mc:Fallback>
            <p:sp>
              <p:nvSpPr>
                <p:cNvPr id="32" name="テキスト ボックス 31">
                  <a:extLst>
                    <a:ext uri="{FF2B5EF4-FFF2-40B4-BE49-F238E27FC236}">
                      <a16:creationId xmlns:a16="http://schemas.microsoft.com/office/drawing/2014/main" id="{FE8CE128-AD46-552D-454B-AC5C5A77B402}"/>
                    </a:ext>
                  </a:extLst>
                </p:cNvPr>
                <p:cNvSpPr txBox="1">
                  <a:spLocks noRot="1" noChangeAspect="1" noMove="1" noResize="1" noEditPoints="1" noAdjustHandles="1" noChangeArrowheads="1" noChangeShapeType="1" noTextEdit="1"/>
                </p:cNvSpPr>
                <p:nvPr/>
              </p:nvSpPr>
              <p:spPr>
                <a:xfrm>
                  <a:off x="6578901" y="3032430"/>
                  <a:ext cx="491936" cy="274665"/>
                </a:xfrm>
                <a:prstGeom prst="rect">
                  <a:avLst/>
                </a:prstGeom>
                <a:blipFill>
                  <a:blip r:embed="rId21"/>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3" name="テキスト ボックス 32">
                  <a:extLst>
                    <a:ext uri="{FF2B5EF4-FFF2-40B4-BE49-F238E27FC236}">
                      <a16:creationId xmlns:a16="http://schemas.microsoft.com/office/drawing/2014/main" id="{8CDB1F3D-DD32-3034-CA7E-FF3893245FCB}"/>
                    </a:ext>
                  </a:extLst>
                </p:cNvPr>
                <p:cNvSpPr txBox="1"/>
                <p:nvPr/>
              </p:nvSpPr>
              <p:spPr>
                <a:xfrm>
                  <a:off x="6963449" y="303243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𝐟</m:t>
                        </m:r>
                      </m:oMath>
                    </m:oMathPara>
                  </a14:m>
                  <a:endParaRPr kumimoji="1" lang="ja-JP" altLang="en-US" b="1">
                    <a:latin typeface="Cambria" panose="02040503050406030204" pitchFamily="18" charset="0"/>
                  </a:endParaRPr>
                </a:p>
              </p:txBody>
            </p:sp>
          </mc:Choice>
          <mc:Fallback>
            <p:sp>
              <p:nvSpPr>
                <p:cNvPr id="33" name="テキスト ボックス 32">
                  <a:extLst>
                    <a:ext uri="{FF2B5EF4-FFF2-40B4-BE49-F238E27FC236}">
                      <a16:creationId xmlns:a16="http://schemas.microsoft.com/office/drawing/2014/main" id="{8CDB1F3D-DD32-3034-CA7E-FF3893245FCB}"/>
                    </a:ext>
                  </a:extLst>
                </p:cNvPr>
                <p:cNvSpPr txBox="1">
                  <a:spLocks noRot="1" noChangeAspect="1" noMove="1" noResize="1" noEditPoints="1" noAdjustHandles="1" noChangeArrowheads="1" noChangeShapeType="1" noTextEdit="1"/>
                </p:cNvSpPr>
                <p:nvPr/>
              </p:nvSpPr>
              <p:spPr>
                <a:xfrm>
                  <a:off x="6963449" y="3032430"/>
                  <a:ext cx="491936" cy="274665"/>
                </a:xfrm>
                <a:prstGeom prst="rect">
                  <a:avLst/>
                </a:prstGeom>
                <a:blipFill>
                  <a:blip r:embed="rId22"/>
                  <a:stretch>
                    <a:fillRect b="-1818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5" name="テキスト ボックス 34">
                  <a:extLst>
                    <a:ext uri="{FF2B5EF4-FFF2-40B4-BE49-F238E27FC236}">
                      <a16:creationId xmlns:a16="http://schemas.microsoft.com/office/drawing/2014/main" id="{EFCD370E-39E9-0DF0-7917-8737A02460F3}"/>
                    </a:ext>
                  </a:extLst>
                </p:cNvPr>
                <p:cNvSpPr txBox="1"/>
                <p:nvPr/>
              </p:nvSpPr>
              <p:spPr>
                <a:xfrm>
                  <a:off x="5260425" y="342900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10</m:t>
                        </m:r>
                      </m:oMath>
                    </m:oMathPara>
                  </a14:m>
                  <a:endParaRPr kumimoji="1" lang="ja-JP" altLang="en-US">
                    <a:latin typeface="Cambria" panose="02040503050406030204" pitchFamily="18" charset="0"/>
                  </a:endParaRPr>
                </a:p>
              </p:txBody>
            </p:sp>
          </mc:Choice>
          <mc:Fallback>
            <p:sp>
              <p:nvSpPr>
                <p:cNvPr id="35" name="テキスト ボックス 34">
                  <a:extLst>
                    <a:ext uri="{FF2B5EF4-FFF2-40B4-BE49-F238E27FC236}">
                      <a16:creationId xmlns:a16="http://schemas.microsoft.com/office/drawing/2014/main" id="{EFCD370E-39E9-0DF0-7917-8737A02460F3}"/>
                    </a:ext>
                  </a:extLst>
                </p:cNvPr>
                <p:cNvSpPr txBox="1">
                  <a:spLocks noRot="1" noChangeAspect="1" noMove="1" noResize="1" noEditPoints="1" noAdjustHandles="1" noChangeArrowheads="1" noChangeShapeType="1" noTextEdit="1"/>
                </p:cNvSpPr>
                <p:nvPr/>
              </p:nvSpPr>
              <p:spPr>
                <a:xfrm>
                  <a:off x="5260425" y="3429000"/>
                  <a:ext cx="491936" cy="274665"/>
                </a:xfrm>
                <a:prstGeom prst="rect">
                  <a:avLst/>
                </a:prstGeom>
                <a:blipFill>
                  <a:blip r:embed="rId23"/>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6" name="テキスト ボックス 35">
                  <a:extLst>
                    <a:ext uri="{FF2B5EF4-FFF2-40B4-BE49-F238E27FC236}">
                      <a16:creationId xmlns:a16="http://schemas.microsoft.com/office/drawing/2014/main" id="{F7C129DB-E9F3-716D-9143-2856C0A5E37F}"/>
                    </a:ext>
                  </a:extLst>
                </p:cNvPr>
                <p:cNvSpPr txBox="1"/>
                <p:nvPr/>
              </p:nvSpPr>
              <p:spPr>
                <a:xfrm>
                  <a:off x="5694691" y="3429000"/>
                  <a:ext cx="491936" cy="27699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−1</m:t>
                        </m:r>
                      </m:oMath>
                    </m:oMathPara>
                  </a14:m>
                  <a:endParaRPr kumimoji="1" lang="ja-JP" altLang="en-US">
                    <a:latin typeface="Cambria" panose="02040503050406030204" pitchFamily="18" charset="0"/>
                  </a:endParaRPr>
                </a:p>
              </p:txBody>
            </p:sp>
          </mc:Choice>
          <mc:Fallback>
            <p:sp>
              <p:nvSpPr>
                <p:cNvPr id="36" name="テキスト ボックス 35">
                  <a:extLst>
                    <a:ext uri="{FF2B5EF4-FFF2-40B4-BE49-F238E27FC236}">
                      <a16:creationId xmlns:a16="http://schemas.microsoft.com/office/drawing/2014/main" id="{F7C129DB-E9F3-716D-9143-2856C0A5E37F}"/>
                    </a:ext>
                  </a:extLst>
                </p:cNvPr>
                <p:cNvSpPr txBox="1">
                  <a:spLocks noRot="1" noChangeAspect="1" noMove="1" noResize="1" noEditPoints="1" noAdjustHandles="1" noChangeArrowheads="1" noChangeShapeType="1" noTextEdit="1"/>
                </p:cNvSpPr>
                <p:nvPr/>
              </p:nvSpPr>
              <p:spPr>
                <a:xfrm>
                  <a:off x="5694691" y="3429000"/>
                  <a:ext cx="491936" cy="276999"/>
                </a:xfrm>
                <a:prstGeom prst="rect">
                  <a:avLst/>
                </a:prstGeom>
                <a:blipFill>
                  <a:blip r:embed="rId24"/>
                  <a:stretch>
                    <a:fillRect b="-869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7" name="テキスト ボックス 36">
                  <a:extLst>
                    <a:ext uri="{FF2B5EF4-FFF2-40B4-BE49-F238E27FC236}">
                      <a16:creationId xmlns:a16="http://schemas.microsoft.com/office/drawing/2014/main" id="{140C8387-6764-1A19-1AF1-5C33565D0237}"/>
                    </a:ext>
                  </a:extLst>
                </p:cNvPr>
                <p:cNvSpPr txBox="1"/>
                <p:nvPr/>
              </p:nvSpPr>
              <p:spPr>
                <a:xfrm>
                  <a:off x="6116103" y="342900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−5</m:t>
                        </m:r>
                      </m:oMath>
                    </m:oMathPara>
                  </a14:m>
                  <a:endParaRPr kumimoji="1" lang="ja-JP" altLang="en-US" i="1">
                    <a:latin typeface="Cambria" panose="02040503050406030204" pitchFamily="18" charset="0"/>
                  </a:endParaRPr>
                </a:p>
              </p:txBody>
            </p:sp>
          </mc:Choice>
          <mc:Fallback>
            <p:sp>
              <p:nvSpPr>
                <p:cNvPr id="37" name="テキスト ボックス 36">
                  <a:extLst>
                    <a:ext uri="{FF2B5EF4-FFF2-40B4-BE49-F238E27FC236}">
                      <a16:creationId xmlns:a16="http://schemas.microsoft.com/office/drawing/2014/main" id="{140C8387-6764-1A19-1AF1-5C33565D0237}"/>
                    </a:ext>
                  </a:extLst>
                </p:cNvPr>
                <p:cNvSpPr txBox="1">
                  <a:spLocks noRot="1" noChangeAspect="1" noMove="1" noResize="1" noEditPoints="1" noAdjustHandles="1" noChangeArrowheads="1" noChangeShapeType="1" noTextEdit="1"/>
                </p:cNvSpPr>
                <p:nvPr/>
              </p:nvSpPr>
              <p:spPr>
                <a:xfrm>
                  <a:off x="6116103" y="3429000"/>
                  <a:ext cx="491936" cy="274665"/>
                </a:xfrm>
                <a:prstGeom prst="rect">
                  <a:avLst/>
                </a:prstGeom>
                <a:blipFill>
                  <a:blip r:embed="rId25"/>
                  <a:stretch>
                    <a:fillRect b="-1818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8" name="テキスト ボックス 37">
                  <a:extLst>
                    <a:ext uri="{FF2B5EF4-FFF2-40B4-BE49-F238E27FC236}">
                      <a16:creationId xmlns:a16="http://schemas.microsoft.com/office/drawing/2014/main" id="{CDE0FBE4-D3AB-07C3-328C-7A0CE18CFA0A}"/>
                    </a:ext>
                  </a:extLst>
                </p:cNvPr>
                <p:cNvSpPr txBox="1"/>
                <p:nvPr/>
              </p:nvSpPr>
              <p:spPr>
                <a:xfrm>
                  <a:off x="6606923" y="3429000"/>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7</m:t>
                        </m:r>
                      </m:oMath>
                    </m:oMathPara>
                  </a14:m>
                  <a:endParaRPr kumimoji="1" lang="ja-JP" altLang="en-US">
                    <a:latin typeface="Cambria" panose="02040503050406030204" pitchFamily="18" charset="0"/>
                  </a:endParaRPr>
                </a:p>
              </p:txBody>
            </p:sp>
          </mc:Choice>
          <mc:Fallback>
            <p:sp>
              <p:nvSpPr>
                <p:cNvPr id="38" name="テキスト ボックス 37">
                  <a:extLst>
                    <a:ext uri="{FF2B5EF4-FFF2-40B4-BE49-F238E27FC236}">
                      <a16:creationId xmlns:a16="http://schemas.microsoft.com/office/drawing/2014/main" id="{CDE0FBE4-D3AB-07C3-328C-7A0CE18CFA0A}"/>
                    </a:ext>
                  </a:extLst>
                </p:cNvPr>
                <p:cNvSpPr txBox="1">
                  <a:spLocks noRot="1" noChangeAspect="1" noMove="1" noResize="1" noEditPoints="1" noAdjustHandles="1" noChangeArrowheads="1" noChangeShapeType="1" noTextEdit="1"/>
                </p:cNvSpPr>
                <p:nvPr/>
              </p:nvSpPr>
              <p:spPr>
                <a:xfrm>
                  <a:off x="6606923" y="3429000"/>
                  <a:ext cx="491936" cy="274665"/>
                </a:xfrm>
                <a:prstGeom prst="rect">
                  <a:avLst/>
                </a:prstGeom>
                <a:blipFill>
                  <a:blip r:embed="rId26"/>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9" name="テキスト ボックス 38">
                  <a:extLst>
                    <a:ext uri="{FF2B5EF4-FFF2-40B4-BE49-F238E27FC236}">
                      <a16:creationId xmlns:a16="http://schemas.microsoft.com/office/drawing/2014/main" id="{7809CEFE-384A-C8DE-A4D8-737C6D309F44}"/>
                    </a:ext>
                  </a:extLst>
                </p:cNvPr>
                <p:cNvSpPr txBox="1"/>
                <p:nvPr/>
              </p:nvSpPr>
              <p:spPr>
                <a:xfrm>
                  <a:off x="6330465" y="5940566"/>
                  <a:ext cx="739729" cy="27699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−753</m:t>
                        </m:r>
                      </m:oMath>
                    </m:oMathPara>
                  </a14:m>
                  <a:endParaRPr kumimoji="1" lang="en-US" altLang="ja-JP" b="0" dirty="0">
                    <a:latin typeface="Cambria" panose="02040503050406030204" pitchFamily="18" charset="0"/>
                  </a:endParaRPr>
                </a:p>
              </p:txBody>
            </p:sp>
          </mc:Choice>
          <mc:Fallback>
            <p:sp>
              <p:nvSpPr>
                <p:cNvPr id="39" name="テキスト ボックス 38">
                  <a:extLst>
                    <a:ext uri="{FF2B5EF4-FFF2-40B4-BE49-F238E27FC236}">
                      <a16:creationId xmlns:a16="http://schemas.microsoft.com/office/drawing/2014/main" id="{7809CEFE-384A-C8DE-A4D8-737C6D309F44}"/>
                    </a:ext>
                  </a:extLst>
                </p:cNvPr>
                <p:cNvSpPr txBox="1">
                  <a:spLocks noRot="1" noChangeAspect="1" noMove="1" noResize="1" noEditPoints="1" noAdjustHandles="1" noChangeArrowheads="1" noChangeShapeType="1" noTextEdit="1"/>
                </p:cNvSpPr>
                <p:nvPr/>
              </p:nvSpPr>
              <p:spPr>
                <a:xfrm>
                  <a:off x="6330465" y="5940566"/>
                  <a:ext cx="739729" cy="276999"/>
                </a:xfrm>
                <a:prstGeom prst="rect">
                  <a:avLst/>
                </a:prstGeom>
                <a:blipFill>
                  <a:blip r:embed="rId27"/>
                  <a:stretch>
                    <a:fillRect b="-13043"/>
                  </a:stretch>
                </a:blipFill>
              </p:spPr>
              <p:txBody>
                <a:bodyPr/>
                <a:lstStyle/>
                <a:p>
                  <a:r>
                    <a:rPr lang="ja-JP" altLang="en-US">
                      <a:noFill/>
                    </a:rPr>
                    <a:t> </a:t>
                  </a:r>
                </a:p>
              </p:txBody>
            </p:sp>
          </mc:Fallback>
        </mc:AlternateContent>
      </p:grpSp>
      <p:grpSp>
        <p:nvGrpSpPr>
          <p:cNvPr id="55" name="グループ化 54">
            <a:extLst>
              <a:ext uri="{FF2B5EF4-FFF2-40B4-BE49-F238E27FC236}">
                <a16:creationId xmlns:a16="http://schemas.microsoft.com/office/drawing/2014/main" id="{4F846101-5644-C2B2-A33B-B74FAAAB1371}"/>
              </a:ext>
            </a:extLst>
          </p:cNvPr>
          <p:cNvGrpSpPr/>
          <p:nvPr/>
        </p:nvGrpSpPr>
        <p:grpSpPr>
          <a:xfrm>
            <a:off x="9039217" y="3604819"/>
            <a:ext cx="1775265" cy="246221"/>
            <a:chOff x="8834319" y="3806425"/>
            <a:chExt cx="1775265" cy="246221"/>
          </a:xfrm>
        </p:grpSpPr>
        <mc:AlternateContent xmlns:mc="http://schemas.openxmlformats.org/markup-compatibility/2006">
          <mc:Choice xmlns:a14="http://schemas.microsoft.com/office/drawing/2010/main" Requires="a14">
            <p:sp>
              <p:nvSpPr>
                <p:cNvPr id="46" name="テキスト ボックス 45">
                  <a:extLst>
                    <a:ext uri="{FF2B5EF4-FFF2-40B4-BE49-F238E27FC236}">
                      <a16:creationId xmlns:a16="http://schemas.microsoft.com/office/drawing/2014/main" id="{A8D70179-9BEA-8EC9-D4DC-58D3295877A3}"/>
                    </a:ext>
                  </a:extLst>
                </p:cNvPr>
                <p:cNvSpPr txBox="1"/>
                <p:nvPr/>
              </p:nvSpPr>
              <p:spPr>
                <a:xfrm>
                  <a:off x="8834319" y="3806425"/>
                  <a:ext cx="491936" cy="24622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258</m:t>
                        </m:r>
                      </m:oMath>
                    </m:oMathPara>
                  </a14:m>
                  <a:endParaRPr kumimoji="1" lang="ja-JP" altLang="en-US" sz="1600">
                    <a:latin typeface="Cambria" panose="02040503050406030204" pitchFamily="18" charset="0"/>
                  </a:endParaRPr>
                </a:p>
              </p:txBody>
            </p:sp>
          </mc:Choice>
          <mc:Fallback>
            <p:sp>
              <p:nvSpPr>
                <p:cNvPr id="46" name="テキスト ボックス 45">
                  <a:extLst>
                    <a:ext uri="{FF2B5EF4-FFF2-40B4-BE49-F238E27FC236}">
                      <a16:creationId xmlns:a16="http://schemas.microsoft.com/office/drawing/2014/main" id="{A8D70179-9BEA-8EC9-D4DC-58D3295877A3}"/>
                    </a:ext>
                  </a:extLst>
                </p:cNvPr>
                <p:cNvSpPr txBox="1">
                  <a:spLocks noRot="1" noChangeAspect="1" noMove="1" noResize="1" noEditPoints="1" noAdjustHandles="1" noChangeArrowheads="1" noChangeShapeType="1" noTextEdit="1"/>
                </p:cNvSpPr>
                <p:nvPr/>
              </p:nvSpPr>
              <p:spPr>
                <a:xfrm>
                  <a:off x="8834319" y="3806425"/>
                  <a:ext cx="491936" cy="246221"/>
                </a:xfrm>
                <a:prstGeom prst="rect">
                  <a:avLst/>
                </a:prstGeom>
                <a:blipFill>
                  <a:blip r:embed="rId28"/>
                  <a:stretch>
                    <a:fillRect b="-952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7" name="テキスト ボックス 46">
                  <a:extLst>
                    <a:ext uri="{FF2B5EF4-FFF2-40B4-BE49-F238E27FC236}">
                      <a16:creationId xmlns:a16="http://schemas.microsoft.com/office/drawing/2014/main" id="{12AD6FE5-E372-1F6A-B792-9619EC4A73DF}"/>
                    </a:ext>
                  </a:extLst>
                </p:cNvPr>
                <p:cNvSpPr txBox="1"/>
                <p:nvPr/>
              </p:nvSpPr>
              <p:spPr>
                <a:xfrm>
                  <a:off x="9283658" y="3806425"/>
                  <a:ext cx="491936" cy="24622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−11</m:t>
                        </m:r>
                      </m:oMath>
                    </m:oMathPara>
                  </a14:m>
                  <a:endParaRPr kumimoji="1" lang="ja-JP" altLang="en-US" sz="1600">
                    <a:latin typeface="Cambria" panose="02040503050406030204" pitchFamily="18" charset="0"/>
                  </a:endParaRPr>
                </a:p>
              </p:txBody>
            </p:sp>
          </mc:Choice>
          <mc:Fallback>
            <p:sp>
              <p:nvSpPr>
                <p:cNvPr id="47" name="テキスト ボックス 46">
                  <a:extLst>
                    <a:ext uri="{FF2B5EF4-FFF2-40B4-BE49-F238E27FC236}">
                      <a16:creationId xmlns:a16="http://schemas.microsoft.com/office/drawing/2014/main" id="{12AD6FE5-E372-1F6A-B792-9619EC4A73DF}"/>
                    </a:ext>
                  </a:extLst>
                </p:cNvPr>
                <p:cNvSpPr txBox="1">
                  <a:spLocks noRot="1" noChangeAspect="1" noMove="1" noResize="1" noEditPoints="1" noAdjustHandles="1" noChangeArrowheads="1" noChangeShapeType="1" noTextEdit="1"/>
                </p:cNvSpPr>
                <p:nvPr/>
              </p:nvSpPr>
              <p:spPr>
                <a:xfrm>
                  <a:off x="9283658" y="3806425"/>
                  <a:ext cx="491936" cy="246221"/>
                </a:xfrm>
                <a:prstGeom prst="rect">
                  <a:avLst/>
                </a:prstGeom>
                <a:blipFill>
                  <a:blip r:embed="rId29"/>
                  <a:stretch>
                    <a:fillRect r="-5128" b="-952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8" name="テキスト ボックス 47">
                  <a:extLst>
                    <a:ext uri="{FF2B5EF4-FFF2-40B4-BE49-F238E27FC236}">
                      <a16:creationId xmlns:a16="http://schemas.microsoft.com/office/drawing/2014/main" id="{E405BBEA-9EE4-B3ED-C24F-1669D072EB09}"/>
                    </a:ext>
                  </a:extLst>
                </p:cNvPr>
                <p:cNvSpPr txBox="1"/>
                <p:nvPr/>
              </p:nvSpPr>
              <p:spPr>
                <a:xfrm>
                  <a:off x="9710610" y="3806425"/>
                  <a:ext cx="491936" cy="24622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−59</m:t>
                        </m:r>
                      </m:oMath>
                    </m:oMathPara>
                  </a14:m>
                  <a:endParaRPr kumimoji="1" lang="ja-JP" altLang="en-US" sz="1600" i="1">
                    <a:latin typeface="Cambria" panose="02040503050406030204" pitchFamily="18" charset="0"/>
                  </a:endParaRPr>
                </a:p>
              </p:txBody>
            </p:sp>
          </mc:Choice>
          <mc:Fallback>
            <p:sp>
              <p:nvSpPr>
                <p:cNvPr id="48" name="テキスト ボックス 47">
                  <a:extLst>
                    <a:ext uri="{FF2B5EF4-FFF2-40B4-BE49-F238E27FC236}">
                      <a16:creationId xmlns:a16="http://schemas.microsoft.com/office/drawing/2014/main" id="{E405BBEA-9EE4-B3ED-C24F-1669D072EB09}"/>
                    </a:ext>
                  </a:extLst>
                </p:cNvPr>
                <p:cNvSpPr txBox="1">
                  <a:spLocks noRot="1" noChangeAspect="1" noMove="1" noResize="1" noEditPoints="1" noAdjustHandles="1" noChangeArrowheads="1" noChangeShapeType="1" noTextEdit="1"/>
                </p:cNvSpPr>
                <p:nvPr/>
              </p:nvSpPr>
              <p:spPr>
                <a:xfrm>
                  <a:off x="9710610" y="3806425"/>
                  <a:ext cx="491936" cy="246221"/>
                </a:xfrm>
                <a:prstGeom prst="rect">
                  <a:avLst/>
                </a:prstGeom>
                <a:blipFill>
                  <a:blip r:embed="rId30"/>
                  <a:stretch>
                    <a:fillRect r="-2500" b="-952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9" name="テキスト ボックス 48">
                  <a:extLst>
                    <a:ext uri="{FF2B5EF4-FFF2-40B4-BE49-F238E27FC236}">
                      <a16:creationId xmlns:a16="http://schemas.microsoft.com/office/drawing/2014/main" id="{95490F9A-1AE2-C12C-703F-584AE0C024B1}"/>
                    </a:ext>
                  </a:extLst>
                </p:cNvPr>
                <p:cNvSpPr txBox="1"/>
                <p:nvPr/>
              </p:nvSpPr>
              <p:spPr>
                <a:xfrm>
                  <a:off x="10117648" y="3806425"/>
                  <a:ext cx="491936" cy="246221"/>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sz="1600" b="0" i="1" smtClean="0">
                            <a:latin typeface="Cambria Math" panose="02040503050406030204" pitchFamily="18" charset="0"/>
                          </a:rPr>
                          <m:t>80</m:t>
                        </m:r>
                      </m:oMath>
                    </m:oMathPara>
                  </a14:m>
                  <a:endParaRPr kumimoji="1" lang="ja-JP" altLang="en-US" sz="1600">
                    <a:latin typeface="Cambria" panose="02040503050406030204" pitchFamily="18" charset="0"/>
                  </a:endParaRPr>
                </a:p>
              </p:txBody>
            </p:sp>
          </mc:Choice>
          <mc:Fallback>
            <p:sp>
              <p:nvSpPr>
                <p:cNvPr id="49" name="テキスト ボックス 48">
                  <a:extLst>
                    <a:ext uri="{FF2B5EF4-FFF2-40B4-BE49-F238E27FC236}">
                      <a16:creationId xmlns:a16="http://schemas.microsoft.com/office/drawing/2014/main" id="{95490F9A-1AE2-C12C-703F-584AE0C024B1}"/>
                    </a:ext>
                  </a:extLst>
                </p:cNvPr>
                <p:cNvSpPr txBox="1">
                  <a:spLocks noRot="1" noChangeAspect="1" noMove="1" noResize="1" noEditPoints="1" noAdjustHandles="1" noChangeArrowheads="1" noChangeShapeType="1" noTextEdit="1"/>
                </p:cNvSpPr>
                <p:nvPr/>
              </p:nvSpPr>
              <p:spPr>
                <a:xfrm>
                  <a:off x="10117648" y="3806425"/>
                  <a:ext cx="491936" cy="246221"/>
                </a:xfrm>
                <a:prstGeom prst="rect">
                  <a:avLst/>
                </a:prstGeom>
                <a:blipFill>
                  <a:blip r:embed="rId31"/>
                  <a:stretch>
                    <a:fillRect b="-9524"/>
                  </a:stretch>
                </a:blipFill>
              </p:spPr>
              <p:txBody>
                <a:bodyPr/>
                <a:lstStyle/>
                <a:p>
                  <a:r>
                    <a:rPr lang="ja-JP" altLang="en-US">
                      <a:noFill/>
                    </a:rPr>
                    <a:t> </a:t>
                  </a:r>
                </a:p>
              </p:txBody>
            </p:sp>
          </mc:Fallback>
        </mc:AlternateContent>
      </p:grpSp>
      <mc:AlternateContent xmlns:mc="http://schemas.openxmlformats.org/markup-compatibility/2006">
        <mc:Choice xmlns:a14="http://schemas.microsoft.com/office/drawing/2010/main" Requires="a14">
          <p:sp>
            <p:nvSpPr>
              <p:cNvPr id="50" name="テキスト ボックス 49">
                <a:extLst>
                  <a:ext uri="{FF2B5EF4-FFF2-40B4-BE49-F238E27FC236}">
                    <a16:creationId xmlns:a16="http://schemas.microsoft.com/office/drawing/2014/main" id="{C7F27878-E403-427E-7FDA-B2A724E9E04B}"/>
                  </a:ext>
                </a:extLst>
              </p:cNvPr>
              <p:cNvSpPr txBox="1"/>
              <p:nvPr/>
            </p:nvSpPr>
            <p:spPr>
              <a:xfrm>
                <a:off x="10111328" y="5648336"/>
                <a:ext cx="739729" cy="276999"/>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−8,945</m:t>
                      </m:r>
                    </m:oMath>
                  </m:oMathPara>
                </a14:m>
                <a:endParaRPr kumimoji="1" lang="en-US" altLang="ja-JP" b="0" dirty="0">
                  <a:latin typeface="Cambria" panose="02040503050406030204" pitchFamily="18" charset="0"/>
                </a:endParaRPr>
              </a:p>
            </p:txBody>
          </p:sp>
        </mc:Choice>
        <mc:Fallback>
          <p:sp>
            <p:nvSpPr>
              <p:cNvPr id="50" name="テキスト ボックス 49">
                <a:extLst>
                  <a:ext uri="{FF2B5EF4-FFF2-40B4-BE49-F238E27FC236}">
                    <a16:creationId xmlns:a16="http://schemas.microsoft.com/office/drawing/2014/main" id="{C7F27878-E403-427E-7FDA-B2A724E9E04B}"/>
                  </a:ext>
                </a:extLst>
              </p:cNvPr>
              <p:cNvSpPr txBox="1">
                <a:spLocks noRot="1" noChangeAspect="1" noMove="1" noResize="1" noEditPoints="1" noAdjustHandles="1" noChangeArrowheads="1" noChangeShapeType="1" noTextEdit="1"/>
              </p:cNvSpPr>
              <p:nvPr/>
            </p:nvSpPr>
            <p:spPr>
              <a:xfrm>
                <a:off x="10111328" y="5648336"/>
                <a:ext cx="739729" cy="276999"/>
              </a:xfrm>
              <a:prstGeom prst="rect">
                <a:avLst/>
              </a:prstGeom>
              <a:blipFill>
                <a:blip r:embed="rId32"/>
                <a:stretch>
                  <a:fillRect l="-5085" r="-10169" b="-13043"/>
                </a:stretch>
              </a:blipFill>
            </p:spPr>
            <p:txBody>
              <a:bodyPr/>
              <a:lstStyle/>
              <a:p>
                <a:r>
                  <a:rPr lang="ja-JP" altLang="en-US">
                    <a:noFill/>
                  </a:rPr>
                  <a:t> </a:t>
                </a:r>
              </a:p>
            </p:txBody>
          </p:sp>
        </mc:Fallback>
      </mc:AlternateContent>
      <p:sp>
        <p:nvSpPr>
          <p:cNvPr id="53" name="テキスト ボックス 52">
            <a:extLst>
              <a:ext uri="{FF2B5EF4-FFF2-40B4-BE49-F238E27FC236}">
                <a16:creationId xmlns:a16="http://schemas.microsoft.com/office/drawing/2014/main" id="{2D965ECD-7E27-F172-3E3A-308A330894D8}"/>
              </a:ext>
            </a:extLst>
          </p:cNvPr>
          <p:cNvSpPr txBox="1"/>
          <p:nvPr/>
        </p:nvSpPr>
        <p:spPr>
          <a:xfrm rot="16200000">
            <a:off x="2634853" y="4585239"/>
            <a:ext cx="3793534" cy="307777"/>
          </a:xfrm>
          <a:prstGeom prst="rect">
            <a:avLst/>
          </a:prstGeom>
          <a:noFill/>
        </p:spPr>
        <p:txBody>
          <a:bodyPr wrap="square">
            <a:spAutoFit/>
          </a:bodyPr>
          <a:lstStyle/>
          <a:p>
            <a:pPr algn="ctr" rtl="0">
              <a:defRPr sz="1200" b="0" i="0" u="none" strike="noStrike" kern="1200" baseline="0">
                <a:solidFill>
                  <a:prstClr val="black"/>
                </a:solidFill>
                <a:latin typeface="Cambria" panose="02040503050406030204" pitchFamily="18" charset="0"/>
                <a:ea typeface="+mn-ea"/>
                <a:cs typeface="+mn-cs"/>
              </a:defRPr>
            </a:pPr>
            <a:r>
              <a:rPr lang="en-US" altLang="ja-JP" sz="1400" dirty="0">
                <a:solidFill>
                  <a:schemeClr val="tx1"/>
                </a:solidFill>
                <a:latin typeface="Cambria" panose="02040503050406030204" pitchFamily="18" charset="0"/>
              </a:rPr>
              <a:t>Changes in employment loss (thousand people) </a:t>
            </a:r>
            <a:endParaRPr lang="ja-JP" altLang="en-US" sz="1400">
              <a:solidFill>
                <a:schemeClr val="tx1"/>
              </a:solidFill>
              <a:latin typeface="Cambria" panose="02040503050406030204" pitchFamily="18" charset="0"/>
            </a:endParaRPr>
          </a:p>
        </p:txBody>
      </p:sp>
      <p:sp>
        <p:nvSpPr>
          <p:cNvPr id="56" name="テキスト ボックス 55">
            <a:extLst>
              <a:ext uri="{FF2B5EF4-FFF2-40B4-BE49-F238E27FC236}">
                <a16:creationId xmlns:a16="http://schemas.microsoft.com/office/drawing/2014/main" id="{6939B9DD-016B-2E5D-996B-0E6C65A01661}"/>
              </a:ext>
            </a:extLst>
          </p:cNvPr>
          <p:cNvSpPr txBox="1"/>
          <p:nvPr/>
        </p:nvSpPr>
        <p:spPr>
          <a:xfrm rot="16200000">
            <a:off x="6270263" y="4585240"/>
            <a:ext cx="3793534" cy="307777"/>
          </a:xfrm>
          <a:prstGeom prst="rect">
            <a:avLst/>
          </a:prstGeom>
          <a:noFill/>
        </p:spPr>
        <p:txBody>
          <a:bodyPr wrap="square">
            <a:spAutoFit/>
          </a:bodyPr>
          <a:lstStyle/>
          <a:p>
            <a:pPr algn="ctr" rtl="0">
              <a:defRPr sz="1200" b="0" i="0" u="none" strike="noStrike" kern="1200" baseline="0">
                <a:solidFill>
                  <a:prstClr val="black"/>
                </a:solidFill>
                <a:latin typeface="Cambria" panose="02040503050406030204" pitchFamily="18" charset="0"/>
                <a:ea typeface="+mn-ea"/>
                <a:cs typeface="+mn-cs"/>
              </a:defRPr>
            </a:pPr>
            <a:r>
              <a:rPr lang="en-US" altLang="ja-JP" sz="1400" dirty="0">
                <a:solidFill>
                  <a:schemeClr val="tx1"/>
                </a:solidFill>
                <a:latin typeface="Cambria" panose="02040503050406030204" pitchFamily="18" charset="0"/>
              </a:rPr>
              <a:t>Changes in reduction ofCO</a:t>
            </a:r>
            <a:r>
              <a:rPr lang="en-US" altLang="ja-JP" sz="1400" baseline="-25000" dirty="0">
                <a:solidFill>
                  <a:schemeClr val="tx1"/>
                </a:solidFill>
                <a:latin typeface="Cambria" panose="02040503050406030204" pitchFamily="18" charset="0"/>
              </a:rPr>
              <a:t>2 </a:t>
            </a:r>
            <a:r>
              <a:rPr lang="en-US" altLang="ja-JP" sz="1400" dirty="0">
                <a:solidFill>
                  <a:schemeClr val="tx1"/>
                </a:solidFill>
                <a:latin typeface="Cambria" panose="02040503050406030204" pitchFamily="18" charset="0"/>
              </a:rPr>
              <a:t>emissions (kt-CO</a:t>
            </a:r>
            <a:r>
              <a:rPr lang="en-US" altLang="ja-JP" sz="1400" baseline="-25000" dirty="0">
                <a:solidFill>
                  <a:schemeClr val="tx1"/>
                </a:solidFill>
                <a:latin typeface="Cambria" panose="02040503050406030204" pitchFamily="18" charset="0"/>
              </a:rPr>
              <a:t>2</a:t>
            </a:r>
            <a:r>
              <a:rPr lang="en-US" altLang="ja-JP" sz="1400" dirty="0">
                <a:solidFill>
                  <a:schemeClr val="tx1"/>
                </a:solidFill>
                <a:latin typeface="Cambria" panose="02040503050406030204" pitchFamily="18" charset="0"/>
              </a:rPr>
              <a:t>) </a:t>
            </a:r>
            <a:endParaRPr lang="ja-JP" altLang="en-US" sz="1400">
              <a:solidFill>
                <a:schemeClr val="tx1"/>
              </a:solidFill>
              <a:latin typeface="Cambria" panose="02040503050406030204" pitchFamily="18" charset="0"/>
            </a:endParaRPr>
          </a:p>
        </p:txBody>
      </p:sp>
      <p:grpSp>
        <p:nvGrpSpPr>
          <p:cNvPr id="79" name="グループ化 78">
            <a:extLst>
              <a:ext uri="{FF2B5EF4-FFF2-40B4-BE49-F238E27FC236}">
                <a16:creationId xmlns:a16="http://schemas.microsoft.com/office/drawing/2014/main" id="{7FC63602-2918-D2D3-31B6-B63968B5AB65}"/>
              </a:ext>
            </a:extLst>
          </p:cNvPr>
          <p:cNvGrpSpPr/>
          <p:nvPr/>
        </p:nvGrpSpPr>
        <p:grpSpPr>
          <a:xfrm>
            <a:off x="1185646" y="3841664"/>
            <a:ext cx="2646671" cy="2296608"/>
            <a:chOff x="980748" y="4152553"/>
            <a:chExt cx="2646671" cy="2296608"/>
          </a:xfrm>
        </p:grpSpPr>
        <p:grpSp>
          <p:nvGrpSpPr>
            <p:cNvPr id="78" name="グループ化 77">
              <a:extLst>
                <a:ext uri="{FF2B5EF4-FFF2-40B4-BE49-F238E27FC236}">
                  <a16:creationId xmlns:a16="http://schemas.microsoft.com/office/drawing/2014/main" id="{8DF6A96B-CC39-90C7-8C5C-52BA11D0C3C9}"/>
                </a:ext>
              </a:extLst>
            </p:cNvPr>
            <p:cNvGrpSpPr/>
            <p:nvPr/>
          </p:nvGrpSpPr>
          <p:grpSpPr>
            <a:xfrm>
              <a:off x="980748" y="4152553"/>
              <a:ext cx="2646671" cy="2296608"/>
              <a:chOff x="980748" y="4152553"/>
              <a:chExt cx="2646671" cy="2296608"/>
            </a:xfrm>
          </p:grpSpPr>
          <p:sp>
            <p:nvSpPr>
              <p:cNvPr id="73" name="正方形/長方形 72">
                <a:extLst>
                  <a:ext uri="{FF2B5EF4-FFF2-40B4-BE49-F238E27FC236}">
                    <a16:creationId xmlns:a16="http://schemas.microsoft.com/office/drawing/2014/main" id="{9E9BE324-6B01-1C55-9E28-EC64ECB0335B}"/>
                  </a:ext>
                </a:extLst>
              </p:cNvPr>
              <p:cNvSpPr/>
              <p:nvPr/>
            </p:nvSpPr>
            <p:spPr>
              <a:xfrm>
                <a:off x="980748" y="4152553"/>
                <a:ext cx="2120134" cy="229660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mc:Choice xmlns:a14="http://schemas.microsoft.com/office/drawing/2010/main" Requires="a14">
              <p:sp>
                <p:nvSpPr>
                  <p:cNvPr id="57" name="テキスト ボックス 56">
                    <a:extLst>
                      <a:ext uri="{FF2B5EF4-FFF2-40B4-BE49-F238E27FC236}">
                        <a16:creationId xmlns:a16="http://schemas.microsoft.com/office/drawing/2014/main" id="{F2447633-CA8A-F1A7-2247-82773AFA8E02}"/>
                      </a:ext>
                    </a:extLst>
                  </p:cNvPr>
                  <p:cNvSpPr txBox="1"/>
                  <p:nvPr/>
                </p:nvSpPr>
                <p:spPr>
                  <a:xfrm>
                    <a:off x="1079601" y="4159491"/>
                    <a:ext cx="423708" cy="184666"/>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kumimoji="1" lang="ja-JP" altLang="en-US" sz="1200" i="1" smtClean="0">
                              <a:latin typeface="Cambria Math" panose="02040503050406030204" pitchFamily="18" charset="0"/>
                            </a:rPr>
                            <m:t>∆</m:t>
                          </m:r>
                          <m:r>
                            <a:rPr kumimoji="1" lang="en-US" altLang="ja-JP" sz="1200" b="1" i="0" smtClean="0">
                              <a:latin typeface="Cambria Math" panose="02040503050406030204" pitchFamily="18" charset="0"/>
                            </a:rPr>
                            <m:t>𝐯</m:t>
                          </m:r>
                          <m:r>
                            <a:rPr kumimoji="1" lang="en-US" altLang="ja-JP" sz="1200" b="0" i="0" smtClean="0">
                              <a:latin typeface="Cambria Math" panose="02040503050406030204" pitchFamily="18" charset="0"/>
                            </a:rPr>
                            <m:t>:</m:t>
                          </m:r>
                        </m:oMath>
                      </m:oMathPara>
                    </a14:m>
                    <a:endParaRPr lang="ja-JP" altLang="en-US" sz="1200">
                      <a:latin typeface="Cambria" panose="02040503050406030204" pitchFamily="18" charset="0"/>
                    </a:endParaRPr>
                  </a:p>
                </p:txBody>
              </p:sp>
            </mc:Choice>
            <mc:Fallback>
              <p:sp>
                <p:nvSpPr>
                  <p:cNvPr id="57" name="テキスト ボックス 56">
                    <a:extLst>
                      <a:ext uri="{FF2B5EF4-FFF2-40B4-BE49-F238E27FC236}">
                        <a16:creationId xmlns:a16="http://schemas.microsoft.com/office/drawing/2014/main" id="{F2447633-CA8A-F1A7-2247-82773AFA8E02}"/>
                      </a:ext>
                    </a:extLst>
                  </p:cNvPr>
                  <p:cNvSpPr txBox="1">
                    <a:spLocks noRot="1" noChangeAspect="1" noMove="1" noResize="1" noEditPoints="1" noAdjustHandles="1" noChangeArrowheads="1" noChangeShapeType="1" noTextEdit="1"/>
                  </p:cNvSpPr>
                  <p:nvPr/>
                </p:nvSpPr>
                <p:spPr>
                  <a:xfrm>
                    <a:off x="1079601" y="4159491"/>
                    <a:ext cx="423708" cy="184666"/>
                  </a:xfrm>
                  <a:prstGeom prst="rect">
                    <a:avLst/>
                  </a:prstGeom>
                  <a:blipFill>
                    <a:blip r:embed="rId33"/>
                    <a:stretch>
                      <a:fillRect l="-14706" b="-125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8" name="テキスト ボックス 57">
                    <a:extLst>
                      <a:ext uri="{FF2B5EF4-FFF2-40B4-BE49-F238E27FC236}">
                        <a16:creationId xmlns:a16="http://schemas.microsoft.com/office/drawing/2014/main" id="{DF0EE733-1E99-A197-37E9-681739691E7D}"/>
                      </a:ext>
                    </a:extLst>
                  </p:cNvPr>
                  <p:cNvSpPr txBox="1"/>
                  <p:nvPr/>
                </p:nvSpPr>
                <p:spPr>
                  <a:xfrm>
                    <a:off x="1079600" y="4526489"/>
                    <a:ext cx="491936" cy="184666"/>
                  </a:xfrm>
                  <a:prstGeom prst="rect">
                    <a:avLst/>
                  </a:prstGeom>
                  <a:noFill/>
                </p:spPr>
                <p:txBody>
                  <a:bodyPr wrap="square" lIns="0" tIns="0" rIns="0" bIns="0" rtlCol="0">
                    <a:spAutoFit/>
                  </a:bodyPr>
                  <a:lstStyle/>
                  <a:p>
                    <a14:m>
                      <m:oMath xmlns:m="http://schemas.openxmlformats.org/officeDocument/2006/math">
                        <m:r>
                          <a:rPr kumimoji="1" lang="ja-JP" altLang="en-US" sz="1200" i="1" smtClean="0">
                            <a:latin typeface="Cambria Math" panose="02040503050406030204" pitchFamily="18" charset="0"/>
                          </a:rPr>
                          <m:t>∆</m:t>
                        </m:r>
                        <m:r>
                          <a:rPr kumimoji="1" lang="en-US" altLang="ja-JP" sz="1200" b="1" i="0" smtClean="0">
                            <a:latin typeface="Cambria Math" panose="02040503050406030204" pitchFamily="18" charset="0"/>
                          </a:rPr>
                          <m:t>𝐀</m:t>
                        </m:r>
                      </m:oMath>
                    </a14:m>
                    <a:r>
                      <a:rPr kumimoji="1" lang="en-US" altLang="ja-JP" sz="1200" dirty="0">
                        <a:latin typeface="Cambria" panose="02040503050406030204" pitchFamily="18" charset="0"/>
                      </a:rPr>
                      <a:t>:</a:t>
                    </a:r>
                    <a:endParaRPr lang="ja-JP" altLang="en-US" sz="1200">
                      <a:latin typeface="Cambria" panose="02040503050406030204" pitchFamily="18" charset="0"/>
                    </a:endParaRPr>
                  </a:p>
                </p:txBody>
              </p:sp>
            </mc:Choice>
            <mc:Fallback>
              <p:sp>
                <p:nvSpPr>
                  <p:cNvPr id="58" name="テキスト ボックス 57">
                    <a:extLst>
                      <a:ext uri="{FF2B5EF4-FFF2-40B4-BE49-F238E27FC236}">
                        <a16:creationId xmlns:a16="http://schemas.microsoft.com/office/drawing/2014/main" id="{DF0EE733-1E99-A197-37E9-681739691E7D}"/>
                      </a:ext>
                    </a:extLst>
                  </p:cNvPr>
                  <p:cNvSpPr txBox="1">
                    <a:spLocks noRot="1" noChangeAspect="1" noMove="1" noResize="1" noEditPoints="1" noAdjustHandles="1" noChangeArrowheads="1" noChangeShapeType="1" noTextEdit="1"/>
                  </p:cNvSpPr>
                  <p:nvPr/>
                </p:nvSpPr>
                <p:spPr>
                  <a:xfrm>
                    <a:off x="1079600" y="4526489"/>
                    <a:ext cx="491936" cy="184666"/>
                  </a:xfrm>
                  <a:prstGeom prst="rect">
                    <a:avLst/>
                  </a:prstGeom>
                  <a:blipFill>
                    <a:blip r:embed="rId34"/>
                    <a:stretch>
                      <a:fillRect l="-12821" t="-26667" b="-5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9" name="テキスト ボックス 58">
                    <a:extLst>
                      <a:ext uri="{FF2B5EF4-FFF2-40B4-BE49-F238E27FC236}">
                        <a16:creationId xmlns:a16="http://schemas.microsoft.com/office/drawing/2014/main" id="{73117BAB-5A77-2649-5A1F-A90298575671}"/>
                      </a:ext>
                    </a:extLst>
                  </p:cNvPr>
                  <p:cNvSpPr txBox="1"/>
                  <p:nvPr/>
                </p:nvSpPr>
                <p:spPr>
                  <a:xfrm>
                    <a:off x="1079599" y="4901542"/>
                    <a:ext cx="912392" cy="184666"/>
                  </a:xfrm>
                  <a:prstGeom prst="rect">
                    <a:avLst/>
                  </a:prstGeom>
                  <a:noFill/>
                </p:spPr>
                <p:txBody>
                  <a:bodyPr wrap="square" lIns="0" tIns="0" rIns="0" bIns="0" rtlCol="0">
                    <a:spAutoFit/>
                  </a:bodyPr>
                  <a:lstStyle/>
                  <a:p>
                    <a:pPr/>
                    <a14:m>
                      <m:oMath xmlns:m="http://schemas.openxmlformats.org/officeDocument/2006/math">
                        <m:r>
                          <a:rPr kumimoji="1" lang="ja-JP" altLang="en-US" sz="1200" i="1" smtClean="0">
                            <a:latin typeface="Cambria Math" panose="02040503050406030204" pitchFamily="18" charset="0"/>
                          </a:rPr>
                          <m:t>∆</m:t>
                        </m:r>
                        <m:r>
                          <a:rPr kumimoji="1" lang="en-US" altLang="ja-JP" sz="1200" b="1" i="0" smtClean="0">
                            <a:latin typeface="Cambria Math" panose="02040503050406030204" pitchFamily="18" charset="0"/>
                          </a:rPr>
                          <m:t>𝐡</m:t>
                        </m:r>
                      </m:oMath>
                    </a14:m>
                    <a:r>
                      <a:rPr kumimoji="1" lang="en-US" altLang="ja-JP" sz="1200" dirty="0">
                        <a:latin typeface="Cambria" panose="02040503050406030204" pitchFamily="18" charset="0"/>
                      </a:rPr>
                      <a:t>:</a:t>
                    </a:r>
                    <a:endParaRPr lang="ja-JP" altLang="en-US" sz="1200">
                      <a:latin typeface="Cambria" panose="02040503050406030204" pitchFamily="18" charset="0"/>
                    </a:endParaRPr>
                  </a:p>
                </p:txBody>
              </p:sp>
            </mc:Choice>
            <mc:Fallback>
              <p:sp>
                <p:nvSpPr>
                  <p:cNvPr id="59" name="テキスト ボックス 58">
                    <a:extLst>
                      <a:ext uri="{FF2B5EF4-FFF2-40B4-BE49-F238E27FC236}">
                        <a16:creationId xmlns:a16="http://schemas.microsoft.com/office/drawing/2014/main" id="{73117BAB-5A77-2649-5A1F-A90298575671}"/>
                      </a:ext>
                    </a:extLst>
                  </p:cNvPr>
                  <p:cNvSpPr txBox="1">
                    <a:spLocks noRot="1" noChangeAspect="1" noMove="1" noResize="1" noEditPoints="1" noAdjustHandles="1" noChangeArrowheads="1" noChangeShapeType="1" noTextEdit="1"/>
                  </p:cNvSpPr>
                  <p:nvPr/>
                </p:nvSpPr>
                <p:spPr>
                  <a:xfrm>
                    <a:off x="1079599" y="4901542"/>
                    <a:ext cx="912392" cy="184666"/>
                  </a:xfrm>
                  <a:prstGeom prst="rect">
                    <a:avLst/>
                  </a:prstGeom>
                  <a:blipFill>
                    <a:blip r:embed="rId35"/>
                    <a:stretch>
                      <a:fillRect l="-6944" t="-26667" b="-5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0" name="テキスト ボックス 59">
                    <a:extLst>
                      <a:ext uri="{FF2B5EF4-FFF2-40B4-BE49-F238E27FC236}">
                        <a16:creationId xmlns:a16="http://schemas.microsoft.com/office/drawing/2014/main" id="{DEFE1722-9587-9A0F-2E2A-6EFCA128AD71}"/>
                      </a:ext>
                    </a:extLst>
                  </p:cNvPr>
                  <p:cNvSpPr txBox="1"/>
                  <p:nvPr/>
                </p:nvSpPr>
                <p:spPr>
                  <a:xfrm>
                    <a:off x="1079600" y="5313930"/>
                    <a:ext cx="423710" cy="184666"/>
                  </a:xfrm>
                  <a:prstGeom prst="rect">
                    <a:avLst/>
                  </a:prstGeom>
                  <a:noFill/>
                </p:spPr>
                <p:txBody>
                  <a:bodyPr wrap="square" lIns="0" tIns="0" rIns="0" bIns="0" rtlCol="0">
                    <a:spAutoFit/>
                  </a:bodyPr>
                  <a:lstStyle/>
                  <a:p>
                    <a14:m>
                      <m:oMath xmlns:m="http://schemas.openxmlformats.org/officeDocument/2006/math">
                        <m:r>
                          <a:rPr kumimoji="1" lang="ja-JP" altLang="en-US" sz="1200" i="1" smtClean="0">
                            <a:latin typeface="Cambria Math" panose="02040503050406030204" pitchFamily="18" charset="0"/>
                          </a:rPr>
                          <m:t>∆</m:t>
                        </m:r>
                        <m:r>
                          <a:rPr kumimoji="1" lang="en-US" altLang="ja-JP" sz="1200" b="0" i="1" smtClean="0">
                            <a:latin typeface="Cambria Math" panose="02040503050406030204" pitchFamily="18" charset="0"/>
                            <a:ea typeface="Cambria Math" panose="02040503050406030204" pitchFamily="18" charset="0"/>
                          </a:rPr>
                          <m:t>𝜇</m:t>
                        </m:r>
                      </m:oMath>
                    </a14:m>
                    <a:r>
                      <a:rPr kumimoji="1" lang="en-US" altLang="ja-JP" sz="1200" dirty="0">
                        <a:latin typeface="Cambria" panose="02040503050406030204" pitchFamily="18" charset="0"/>
                      </a:rPr>
                      <a:t>:</a:t>
                    </a:r>
                    <a:endParaRPr kumimoji="1" lang="ja-JP" altLang="en-US" sz="1200">
                      <a:latin typeface="Cambria" panose="02040503050406030204" pitchFamily="18" charset="0"/>
                    </a:endParaRPr>
                  </a:p>
                </p:txBody>
              </p:sp>
            </mc:Choice>
            <mc:Fallback>
              <p:sp>
                <p:nvSpPr>
                  <p:cNvPr id="60" name="テキスト ボックス 59">
                    <a:extLst>
                      <a:ext uri="{FF2B5EF4-FFF2-40B4-BE49-F238E27FC236}">
                        <a16:creationId xmlns:a16="http://schemas.microsoft.com/office/drawing/2014/main" id="{DEFE1722-9587-9A0F-2E2A-6EFCA128AD71}"/>
                      </a:ext>
                    </a:extLst>
                  </p:cNvPr>
                  <p:cNvSpPr txBox="1">
                    <a:spLocks noRot="1" noChangeAspect="1" noMove="1" noResize="1" noEditPoints="1" noAdjustHandles="1" noChangeArrowheads="1" noChangeShapeType="1" noTextEdit="1"/>
                  </p:cNvSpPr>
                  <p:nvPr/>
                </p:nvSpPr>
                <p:spPr>
                  <a:xfrm>
                    <a:off x="1079600" y="5313930"/>
                    <a:ext cx="423710" cy="184666"/>
                  </a:xfrm>
                  <a:prstGeom prst="rect">
                    <a:avLst/>
                  </a:prstGeom>
                  <a:blipFill>
                    <a:blip r:embed="rId36"/>
                    <a:stretch>
                      <a:fillRect l="-14706" t="-26667" b="-5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1" name="テキスト ボックス 60">
                    <a:extLst>
                      <a:ext uri="{FF2B5EF4-FFF2-40B4-BE49-F238E27FC236}">
                        <a16:creationId xmlns:a16="http://schemas.microsoft.com/office/drawing/2014/main" id="{99FE9C05-4E74-1FA4-E273-7BE6EDA47EB4}"/>
                      </a:ext>
                    </a:extLst>
                  </p:cNvPr>
                  <p:cNvSpPr txBox="1"/>
                  <p:nvPr/>
                </p:nvSpPr>
                <p:spPr>
                  <a:xfrm>
                    <a:off x="1079600" y="5677764"/>
                    <a:ext cx="491936" cy="184666"/>
                  </a:xfrm>
                  <a:prstGeom prst="rect">
                    <a:avLst/>
                  </a:prstGeom>
                  <a:noFill/>
                </p:spPr>
                <p:txBody>
                  <a:bodyPr wrap="square" lIns="0" tIns="0" rIns="0" bIns="0" rtlCol="0">
                    <a:spAutoFit/>
                  </a:bodyPr>
                  <a:lstStyle/>
                  <a:p>
                    <a:pPr/>
                    <a14:m>
                      <m:oMath xmlns:m="http://schemas.openxmlformats.org/officeDocument/2006/math">
                        <m:r>
                          <a:rPr kumimoji="1" lang="ja-JP" altLang="en-US" sz="1200" i="1" smtClean="0">
                            <a:latin typeface="Cambria Math" panose="02040503050406030204" pitchFamily="18" charset="0"/>
                          </a:rPr>
                          <m:t>∆</m:t>
                        </m:r>
                        <m:r>
                          <a:rPr kumimoji="1" lang="en-US" altLang="ja-JP" sz="1200" b="1" i="0" smtClean="0">
                            <a:latin typeface="Cambria Math" panose="02040503050406030204" pitchFamily="18" charset="0"/>
                          </a:rPr>
                          <m:t>𝐰</m:t>
                        </m:r>
                      </m:oMath>
                    </a14:m>
                    <a:r>
                      <a:rPr kumimoji="1" lang="en-US" altLang="ja-JP" sz="1200" dirty="0">
                        <a:latin typeface="Cambria" panose="02040503050406030204" pitchFamily="18" charset="0"/>
                      </a:rPr>
                      <a:t>:</a:t>
                    </a:r>
                    <a:endParaRPr kumimoji="1" lang="ja-JP" altLang="en-US" sz="1200">
                      <a:latin typeface="Cambria" panose="02040503050406030204" pitchFamily="18" charset="0"/>
                    </a:endParaRPr>
                  </a:p>
                </p:txBody>
              </p:sp>
            </mc:Choice>
            <mc:Fallback>
              <p:sp>
                <p:nvSpPr>
                  <p:cNvPr id="61" name="テキスト ボックス 60">
                    <a:extLst>
                      <a:ext uri="{FF2B5EF4-FFF2-40B4-BE49-F238E27FC236}">
                        <a16:creationId xmlns:a16="http://schemas.microsoft.com/office/drawing/2014/main" id="{99FE9C05-4E74-1FA4-E273-7BE6EDA47EB4}"/>
                      </a:ext>
                    </a:extLst>
                  </p:cNvPr>
                  <p:cNvSpPr txBox="1">
                    <a:spLocks noRot="1" noChangeAspect="1" noMove="1" noResize="1" noEditPoints="1" noAdjustHandles="1" noChangeArrowheads="1" noChangeShapeType="1" noTextEdit="1"/>
                  </p:cNvSpPr>
                  <p:nvPr/>
                </p:nvSpPr>
                <p:spPr>
                  <a:xfrm>
                    <a:off x="1079600" y="5677764"/>
                    <a:ext cx="491936" cy="184666"/>
                  </a:xfrm>
                  <a:prstGeom prst="rect">
                    <a:avLst/>
                  </a:prstGeom>
                  <a:blipFill>
                    <a:blip r:embed="rId37"/>
                    <a:stretch>
                      <a:fillRect l="-12821" t="-18750" b="-4375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2" name="テキスト ボックス 61">
                    <a:extLst>
                      <a:ext uri="{FF2B5EF4-FFF2-40B4-BE49-F238E27FC236}">
                        <a16:creationId xmlns:a16="http://schemas.microsoft.com/office/drawing/2014/main" id="{F520C3E9-332A-E613-A30A-40D58938B0F7}"/>
                      </a:ext>
                    </a:extLst>
                  </p:cNvPr>
                  <p:cNvSpPr txBox="1"/>
                  <p:nvPr/>
                </p:nvSpPr>
                <p:spPr>
                  <a:xfrm>
                    <a:off x="1079600" y="6058057"/>
                    <a:ext cx="491936" cy="184666"/>
                  </a:xfrm>
                  <a:prstGeom prst="rect">
                    <a:avLst/>
                  </a:prstGeom>
                  <a:noFill/>
                </p:spPr>
                <p:txBody>
                  <a:bodyPr wrap="square" lIns="0" tIns="0" rIns="0" bIns="0" rtlCol="0">
                    <a:spAutoFit/>
                  </a:bodyPr>
                  <a:lstStyle/>
                  <a:p>
                    <a14:m>
                      <m:oMath xmlns:m="http://schemas.openxmlformats.org/officeDocument/2006/math">
                        <m:r>
                          <a:rPr kumimoji="1" lang="ja-JP" altLang="en-US" sz="1200" i="1" smtClean="0">
                            <a:latin typeface="Cambria Math" panose="02040503050406030204" pitchFamily="18" charset="0"/>
                          </a:rPr>
                          <m:t>∆</m:t>
                        </m:r>
                        <m:r>
                          <a:rPr kumimoji="1" lang="en-US" altLang="ja-JP" sz="1200" b="1" i="0" smtClean="0">
                            <a:latin typeface="Cambria Math" panose="02040503050406030204" pitchFamily="18" charset="0"/>
                          </a:rPr>
                          <m:t>𝐟</m:t>
                        </m:r>
                      </m:oMath>
                    </a14:m>
                    <a:r>
                      <a:rPr kumimoji="1" lang="en-US" altLang="ja-JP" sz="1200" dirty="0">
                        <a:latin typeface="Cambria" panose="02040503050406030204" pitchFamily="18" charset="0"/>
                      </a:rPr>
                      <a:t>: </a:t>
                    </a:r>
                    <a:endParaRPr kumimoji="1" lang="ja-JP" altLang="en-US" sz="1200">
                      <a:latin typeface="Cambria" panose="02040503050406030204" pitchFamily="18" charset="0"/>
                    </a:endParaRPr>
                  </a:p>
                </p:txBody>
              </p:sp>
            </mc:Choice>
            <mc:Fallback>
              <p:sp>
                <p:nvSpPr>
                  <p:cNvPr id="62" name="テキスト ボックス 61">
                    <a:extLst>
                      <a:ext uri="{FF2B5EF4-FFF2-40B4-BE49-F238E27FC236}">
                        <a16:creationId xmlns:a16="http://schemas.microsoft.com/office/drawing/2014/main" id="{F520C3E9-332A-E613-A30A-40D58938B0F7}"/>
                      </a:ext>
                    </a:extLst>
                  </p:cNvPr>
                  <p:cNvSpPr txBox="1">
                    <a:spLocks noRot="1" noChangeAspect="1" noMove="1" noResize="1" noEditPoints="1" noAdjustHandles="1" noChangeArrowheads="1" noChangeShapeType="1" noTextEdit="1"/>
                  </p:cNvSpPr>
                  <p:nvPr/>
                </p:nvSpPr>
                <p:spPr>
                  <a:xfrm>
                    <a:off x="1079600" y="6058057"/>
                    <a:ext cx="491936" cy="184666"/>
                  </a:xfrm>
                  <a:prstGeom prst="rect">
                    <a:avLst/>
                  </a:prstGeom>
                  <a:blipFill>
                    <a:blip r:embed="rId38"/>
                    <a:stretch>
                      <a:fillRect l="-12821" t="-25000" b="-43750"/>
                    </a:stretch>
                  </a:blipFill>
                </p:spPr>
                <p:txBody>
                  <a:bodyPr/>
                  <a:lstStyle/>
                  <a:p>
                    <a:r>
                      <a:rPr lang="ja-JP" altLang="en-US">
                        <a:noFill/>
                      </a:rPr>
                      <a:t> </a:t>
                    </a:r>
                  </a:p>
                </p:txBody>
              </p:sp>
            </mc:Fallback>
          </mc:AlternateContent>
          <p:sp>
            <p:nvSpPr>
              <p:cNvPr id="67" name="テキスト ボックス 66">
                <a:extLst>
                  <a:ext uri="{FF2B5EF4-FFF2-40B4-BE49-F238E27FC236}">
                    <a16:creationId xmlns:a16="http://schemas.microsoft.com/office/drawing/2014/main" id="{A6246A9C-F7AA-7F59-5443-0A9EBFBFB04E}"/>
                  </a:ext>
                </a:extLst>
              </p:cNvPr>
              <p:cNvSpPr txBox="1"/>
              <p:nvPr/>
            </p:nvSpPr>
            <p:spPr>
              <a:xfrm>
                <a:off x="1414399" y="5677763"/>
                <a:ext cx="2213020" cy="369332"/>
              </a:xfrm>
              <a:prstGeom prst="rect">
                <a:avLst/>
              </a:prstGeom>
              <a:noFill/>
            </p:spPr>
            <p:txBody>
              <a:bodyPr wrap="square" lIns="0" tIns="0" rIns="0" bIns="0" rtlCol="0">
                <a:spAutoFit/>
              </a:bodyPr>
              <a:lstStyle/>
              <a:p>
                <a:r>
                  <a:rPr kumimoji="1" lang="en-US" altLang="ja-JP" sz="1200" dirty="0">
                    <a:latin typeface="Cambria" panose="02040503050406030204" pitchFamily="18" charset="0"/>
                  </a:rPr>
                  <a:t>Changes in labor income coefficients</a:t>
                </a:r>
                <a:endParaRPr kumimoji="1" lang="ja-JP" altLang="en-US" sz="1200">
                  <a:latin typeface="Cambria" panose="02040503050406030204" pitchFamily="18" charset="0"/>
                </a:endParaRPr>
              </a:p>
            </p:txBody>
          </p:sp>
          <p:sp>
            <p:nvSpPr>
              <p:cNvPr id="68" name="テキスト ボックス 67">
                <a:extLst>
                  <a:ext uri="{FF2B5EF4-FFF2-40B4-BE49-F238E27FC236}">
                    <a16:creationId xmlns:a16="http://schemas.microsoft.com/office/drawing/2014/main" id="{6C3A2723-0E5E-FA63-0A41-22B837B3AA95}"/>
                  </a:ext>
                </a:extLst>
              </p:cNvPr>
              <p:cNvSpPr txBox="1"/>
              <p:nvPr/>
            </p:nvSpPr>
            <p:spPr>
              <a:xfrm>
                <a:off x="1414399" y="6058057"/>
                <a:ext cx="1825811" cy="369332"/>
              </a:xfrm>
              <a:prstGeom prst="rect">
                <a:avLst/>
              </a:prstGeom>
              <a:noFill/>
            </p:spPr>
            <p:txBody>
              <a:bodyPr wrap="square" lIns="0" tIns="0" rIns="0" bIns="0" rtlCol="0">
                <a:spAutoFit/>
              </a:bodyPr>
              <a:lstStyle/>
              <a:p>
                <a:r>
                  <a:rPr kumimoji="1" lang="en-US" altLang="ja-JP" sz="1200" dirty="0">
                    <a:latin typeface="Cambria" panose="02040503050406030204" pitchFamily="18" charset="0"/>
                  </a:rPr>
                  <a:t>Changes in the final demand</a:t>
                </a:r>
                <a:endParaRPr kumimoji="1" lang="ja-JP" altLang="en-US" sz="1200">
                  <a:latin typeface="Cambria" panose="02040503050406030204" pitchFamily="18" charset="0"/>
                </a:endParaRPr>
              </a:p>
            </p:txBody>
          </p:sp>
          <p:sp>
            <p:nvSpPr>
              <p:cNvPr id="69" name="テキスト ボックス 68">
                <a:extLst>
                  <a:ext uri="{FF2B5EF4-FFF2-40B4-BE49-F238E27FC236}">
                    <a16:creationId xmlns:a16="http://schemas.microsoft.com/office/drawing/2014/main" id="{C6D6C53F-51FB-207E-FF41-C1352F337FBB}"/>
                  </a:ext>
                </a:extLst>
              </p:cNvPr>
              <p:cNvSpPr txBox="1"/>
              <p:nvPr/>
            </p:nvSpPr>
            <p:spPr>
              <a:xfrm>
                <a:off x="1414399" y="5313930"/>
                <a:ext cx="1959213" cy="369332"/>
              </a:xfrm>
              <a:prstGeom prst="rect">
                <a:avLst/>
              </a:prstGeom>
              <a:noFill/>
            </p:spPr>
            <p:txBody>
              <a:bodyPr wrap="square" lIns="0" tIns="0" rIns="0" bIns="0" rtlCol="0">
                <a:spAutoFit/>
              </a:bodyPr>
              <a:lstStyle/>
              <a:p>
                <a:r>
                  <a:rPr lang="en-US" altLang="ja-JP" sz="1200" dirty="0">
                    <a:latin typeface="Cambria" panose="02040503050406030204" pitchFamily="18" charset="0"/>
                  </a:rPr>
                  <a:t>Changes in household disposable income ratio</a:t>
                </a:r>
                <a:endParaRPr lang="ja-JP" altLang="en-US" sz="1200">
                  <a:latin typeface="Cambria" panose="02040503050406030204" pitchFamily="18" charset="0"/>
                </a:endParaRPr>
              </a:p>
            </p:txBody>
          </p:sp>
          <p:sp>
            <p:nvSpPr>
              <p:cNvPr id="70" name="テキスト ボックス 69">
                <a:extLst>
                  <a:ext uri="{FF2B5EF4-FFF2-40B4-BE49-F238E27FC236}">
                    <a16:creationId xmlns:a16="http://schemas.microsoft.com/office/drawing/2014/main" id="{FBDEF007-4AD3-C40A-0792-E0481E33EEDC}"/>
                  </a:ext>
                </a:extLst>
              </p:cNvPr>
              <p:cNvSpPr txBox="1"/>
              <p:nvPr/>
            </p:nvSpPr>
            <p:spPr>
              <a:xfrm>
                <a:off x="1414399" y="4901542"/>
                <a:ext cx="1925829" cy="369332"/>
              </a:xfrm>
              <a:prstGeom prst="rect">
                <a:avLst/>
              </a:prstGeom>
              <a:noFill/>
            </p:spPr>
            <p:txBody>
              <a:bodyPr wrap="square" lIns="0" tIns="0" rIns="0" bIns="0" rtlCol="0">
                <a:spAutoFit/>
              </a:bodyPr>
              <a:lstStyle/>
              <a:p>
                <a:pPr/>
                <a:r>
                  <a:rPr lang="en-US" altLang="ja-JP" sz="1200" dirty="0">
                    <a:latin typeface="Cambria" panose="02040503050406030204" pitchFamily="18" charset="0"/>
                  </a:rPr>
                  <a:t>Changes in household expenditure</a:t>
                </a:r>
                <a:endParaRPr lang="ja-JP" altLang="en-US" sz="1200">
                  <a:latin typeface="Cambria" panose="02040503050406030204" pitchFamily="18" charset="0"/>
                </a:endParaRPr>
              </a:p>
            </p:txBody>
          </p:sp>
          <p:sp>
            <p:nvSpPr>
              <p:cNvPr id="71" name="テキスト ボックス 70">
                <a:extLst>
                  <a:ext uri="{FF2B5EF4-FFF2-40B4-BE49-F238E27FC236}">
                    <a16:creationId xmlns:a16="http://schemas.microsoft.com/office/drawing/2014/main" id="{16AA970A-B05E-2A59-FF4F-8777E5191C1A}"/>
                  </a:ext>
                </a:extLst>
              </p:cNvPr>
              <p:cNvSpPr txBox="1"/>
              <p:nvPr/>
            </p:nvSpPr>
            <p:spPr>
              <a:xfrm>
                <a:off x="1414398" y="4526489"/>
                <a:ext cx="1720487" cy="369332"/>
              </a:xfrm>
              <a:prstGeom prst="rect">
                <a:avLst/>
              </a:prstGeom>
              <a:noFill/>
            </p:spPr>
            <p:txBody>
              <a:bodyPr wrap="square" lIns="0" tIns="0" rIns="0" bIns="0" rtlCol="0">
                <a:spAutoFit/>
              </a:bodyPr>
              <a:lstStyle/>
              <a:p>
                <a:r>
                  <a:rPr lang="en-US" altLang="ja-JP" sz="1200" dirty="0">
                    <a:latin typeface="Cambria" panose="02040503050406030204" pitchFamily="18" charset="0"/>
                  </a:rPr>
                  <a:t>Changes in input coefficients</a:t>
                </a:r>
                <a:endParaRPr lang="ja-JP" altLang="en-US" sz="1200">
                  <a:latin typeface="Cambria" panose="02040503050406030204" pitchFamily="18" charset="0"/>
                </a:endParaRPr>
              </a:p>
            </p:txBody>
          </p:sp>
        </p:grpSp>
        <p:sp>
          <p:nvSpPr>
            <p:cNvPr id="72" name="テキスト ボックス 71">
              <a:extLst>
                <a:ext uri="{FF2B5EF4-FFF2-40B4-BE49-F238E27FC236}">
                  <a16:creationId xmlns:a16="http://schemas.microsoft.com/office/drawing/2014/main" id="{B46E7C6D-737E-F682-4134-66E6E43F469D}"/>
                </a:ext>
              </a:extLst>
            </p:cNvPr>
            <p:cNvSpPr txBox="1"/>
            <p:nvPr/>
          </p:nvSpPr>
          <p:spPr>
            <a:xfrm>
              <a:off x="1414398" y="4159491"/>
              <a:ext cx="1881655" cy="369332"/>
            </a:xfrm>
            <a:prstGeom prst="rect">
              <a:avLst/>
            </a:prstGeom>
            <a:noFill/>
          </p:spPr>
          <p:txBody>
            <a:bodyPr wrap="square" lIns="0" tIns="0" rIns="0" bIns="0" rtlCol="0">
              <a:spAutoFit/>
            </a:bodyPr>
            <a:lstStyle/>
            <a:p>
              <a:pPr/>
              <a:r>
                <a:rPr lang="en-US" altLang="ja-JP" sz="1200" dirty="0">
                  <a:latin typeface="Cambria" panose="02040503050406030204" pitchFamily="18" charset="0"/>
                </a:rPr>
                <a:t>Changes in value added coefficients</a:t>
              </a:r>
              <a:endParaRPr lang="ja-JP" altLang="en-US" sz="1200">
                <a:latin typeface="Cambria" panose="02040503050406030204" pitchFamily="18" charset="0"/>
              </a:endParaRPr>
            </a:p>
          </p:txBody>
        </p:sp>
      </p:grpSp>
      <p:pic>
        <p:nvPicPr>
          <p:cNvPr id="74" name="グラフィックス 73" descr="硬貨 枠線">
            <a:extLst>
              <a:ext uri="{FF2B5EF4-FFF2-40B4-BE49-F238E27FC236}">
                <a16:creationId xmlns:a16="http://schemas.microsoft.com/office/drawing/2014/main" id="{8E59FB68-9544-DE02-4FCB-E8E9ACE13908}"/>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178455" y="6148484"/>
            <a:ext cx="334799" cy="334799"/>
          </a:xfrm>
          <a:prstGeom prst="rect">
            <a:avLst/>
          </a:prstGeom>
        </p:spPr>
      </p:pic>
      <p:pic>
        <p:nvPicPr>
          <p:cNvPr id="75" name="グラフィックス 74" descr="手のひらと植物 単色塗りつぶし">
            <a:extLst>
              <a:ext uri="{FF2B5EF4-FFF2-40B4-BE49-F238E27FC236}">
                <a16:creationId xmlns:a16="http://schemas.microsoft.com/office/drawing/2014/main" id="{AC249CF7-DBCE-92E1-8151-0694F4B710FC}"/>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921695" y="5816984"/>
            <a:ext cx="434732" cy="434732"/>
          </a:xfrm>
          <a:prstGeom prst="rect">
            <a:avLst/>
          </a:prstGeom>
        </p:spPr>
      </p:pic>
      <p:pic>
        <p:nvPicPr>
          <p:cNvPr id="76" name="グラフィックス 75" descr="建設作業員男性 枠線">
            <a:extLst>
              <a:ext uri="{FF2B5EF4-FFF2-40B4-BE49-F238E27FC236}">
                <a16:creationId xmlns:a16="http://schemas.microsoft.com/office/drawing/2014/main" id="{162CCE11-3B5A-C7E1-56F1-976CBC2AFFB6}"/>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5248397" y="5912151"/>
            <a:ext cx="472666" cy="472666"/>
          </a:xfrm>
          <a:prstGeom prst="rect">
            <a:avLst/>
          </a:prstGeom>
        </p:spPr>
      </p:pic>
      <p:sp>
        <p:nvSpPr>
          <p:cNvPr id="80" name="テキスト ボックス 79">
            <a:extLst>
              <a:ext uri="{FF2B5EF4-FFF2-40B4-BE49-F238E27FC236}">
                <a16:creationId xmlns:a16="http://schemas.microsoft.com/office/drawing/2014/main" id="{9550413A-2F46-CDF6-7668-5D8E74BB25D5}"/>
              </a:ext>
            </a:extLst>
          </p:cNvPr>
          <p:cNvSpPr txBox="1"/>
          <p:nvPr/>
        </p:nvSpPr>
        <p:spPr>
          <a:xfrm>
            <a:off x="1601487" y="6130448"/>
            <a:ext cx="1606722" cy="400110"/>
          </a:xfrm>
          <a:prstGeom prst="rect">
            <a:avLst/>
          </a:prstGeom>
          <a:noFill/>
        </p:spPr>
        <p:txBody>
          <a:bodyPr wrap="none" rtlCol="0">
            <a:spAutoFit/>
          </a:bodyPr>
          <a:lstStyle/>
          <a:p>
            <a:r>
              <a:rPr kumimoji="1" lang="en-US" altLang="ja-JP" sz="2000" dirty="0">
                <a:solidFill>
                  <a:schemeClr val="tx2"/>
                </a:solidFill>
                <a:latin typeface="Arial" panose="020B0604020202020204" pitchFamily="34" charset="0"/>
                <a:cs typeface="Arial" panose="020B0604020202020204" pitchFamily="34" charset="0"/>
              </a:rPr>
              <a:t>Value added</a:t>
            </a:r>
            <a:endParaRPr kumimoji="1" lang="ja-JP" altLang="en-US" sz="2000">
              <a:solidFill>
                <a:schemeClr val="tx2"/>
              </a:solidFill>
              <a:latin typeface="Arial" panose="020B0604020202020204" pitchFamily="34" charset="0"/>
              <a:cs typeface="Arial" panose="020B0604020202020204" pitchFamily="34" charset="0"/>
            </a:endParaRPr>
          </a:p>
        </p:txBody>
      </p:sp>
      <p:sp>
        <p:nvSpPr>
          <p:cNvPr id="81" name="テキスト ボックス 80">
            <a:extLst>
              <a:ext uri="{FF2B5EF4-FFF2-40B4-BE49-F238E27FC236}">
                <a16:creationId xmlns:a16="http://schemas.microsoft.com/office/drawing/2014/main" id="{27F49C0F-0148-D102-BA07-585376D46919}"/>
              </a:ext>
            </a:extLst>
          </p:cNvPr>
          <p:cNvSpPr txBox="1"/>
          <p:nvPr/>
        </p:nvSpPr>
        <p:spPr>
          <a:xfrm>
            <a:off x="5671916" y="6003657"/>
            <a:ext cx="2137124" cy="400110"/>
          </a:xfrm>
          <a:prstGeom prst="rect">
            <a:avLst/>
          </a:prstGeom>
          <a:noFill/>
        </p:spPr>
        <p:txBody>
          <a:bodyPr wrap="none" rtlCol="0">
            <a:spAutoFit/>
          </a:bodyPr>
          <a:lstStyle/>
          <a:p>
            <a:r>
              <a:rPr kumimoji="1" lang="en-US" altLang="ja-JP" sz="2000" dirty="0">
                <a:solidFill>
                  <a:srgbClr val="937A3D"/>
                </a:solidFill>
                <a:latin typeface="Arial" panose="020B0604020202020204" pitchFamily="34" charset="0"/>
                <a:cs typeface="Arial" panose="020B0604020202020204" pitchFamily="34" charset="0"/>
              </a:rPr>
              <a:t>Employment loss</a:t>
            </a:r>
            <a:endParaRPr kumimoji="1" lang="ja-JP" altLang="en-US" sz="2000">
              <a:solidFill>
                <a:srgbClr val="937A3D"/>
              </a:solidFill>
              <a:latin typeface="Arial" panose="020B0604020202020204" pitchFamily="34" charset="0"/>
              <a:cs typeface="Arial" panose="020B0604020202020204" pitchFamily="34" charset="0"/>
            </a:endParaRPr>
          </a:p>
        </p:txBody>
      </p:sp>
      <p:sp>
        <p:nvSpPr>
          <p:cNvPr id="82" name="テキスト ボックス 81">
            <a:extLst>
              <a:ext uri="{FF2B5EF4-FFF2-40B4-BE49-F238E27FC236}">
                <a16:creationId xmlns:a16="http://schemas.microsoft.com/office/drawing/2014/main" id="{4FF757FF-3841-AE57-8DD7-5C439B598F36}"/>
              </a:ext>
            </a:extLst>
          </p:cNvPr>
          <p:cNvSpPr txBox="1"/>
          <p:nvPr/>
        </p:nvSpPr>
        <p:spPr>
          <a:xfrm>
            <a:off x="9411445" y="5848273"/>
            <a:ext cx="1789272" cy="400110"/>
          </a:xfrm>
          <a:prstGeom prst="rect">
            <a:avLst/>
          </a:prstGeom>
          <a:noFill/>
        </p:spPr>
        <p:txBody>
          <a:bodyPr wrap="none" rtlCol="0">
            <a:spAutoFit/>
          </a:bodyPr>
          <a:lstStyle/>
          <a:p>
            <a:r>
              <a:rPr kumimoji="1" lang="en-US" altLang="ja-JP" sz="2000" dirty="0">
                <a:solidFill>
                  <a:srgbClr val="09582C"/>
                </a:solidFill>
                <a:latin typeface="Arial" panose="020B0604020202020204" pitchFamily="34" charset="0"/>
                <a:cs typeface="Arial" panose="020B0604020202020204" pitchFamily="34" charset="0"/>
              </a:rPr>
              <a:t>CO</a:t>
            </a:r>
            <a:r>
              <a:rPr kumimoji="1" lang="en-US" altLang="ja-JP" sz="2000" baseline="-25000" dirty="0">
                <a:solidFill>
                  <a:srgbClr val="09582C"/>
                </a:solidFill>
                <a:latin typeface="Arial" panose="020B0604020202020204" pitchFamily="34" charset="0"/>
                <a:cs typeface="Arial" panose="020B0604020202020204" pitchFamily="34" charset="0"/>
              </a:rPr>
              <a:t>2</a:t>
            </a:r>
            <a:r>
              <a:rPr kumimoji="1" lang="en-US" altLang="ja-JP" sz="2000" dirty="0">
                <a:solidFill>
                  <a:srgbClr val="09582C"/>
                </a:solidFill>
                <a:latin typeface="Arial" panose="020B0604020202020204" pitchFamily="34" charset="0"/>
                <a:cs typeface="Arial" panose="020B0604020202020204" pitchFamily="34" charset="0"/>
              </a:rPr>
              <a:t> reduction</a:t>
            </a:r>
            <a:endParaRPr kumimoji="1" lang="ja-JP" altLang="en-US" sz="2000">
              <a:solidFill>
                <a:srgbClr val="09582C"/>
              </a:solidFill>
              <a:latin typeface="Arial" panose="020B0604020202020204" pitchFamily="34" charset="0"/>
              <a:cs typeface="Arial" panose="020B0604020202020204" pitchFamily="34" charset="0"/>
            </a:endParaRPr>
          </a:p>
        </p:txBody>
      </p:sp>
      <p:grpSp>
        <p:nvGrpSpPr>
          <p:cNvPr id="54" name="グループ化 53">
            <a:extLst>
              <a:ext uri="{FF2B5EF4-FFF2-40B4-BE49-F238E27FC236}">
                <a16:creationId xmlns:a16="http://schemas.microsoft.com/office/drawing/2014/main" id="{31E59133-0067-F2E3-4008-F079EDE8A9B2}"/>
              </a:ext>
            </a:extLst>
          </p:cNvPr>
          <p:cNvGrpSpPr/>
          <p:nvPr/>
        </p:nvGrpSpPr>
        <p:grpSpPr>
          <a:xfrm>
            <a:off x="9101781" y="3049330"/>
            <a:ext cx="2171252" cy="274665"/>
            <a:chOff x="8840987" y="3338896"/>
            <a:chExt cx="2171252" cy="274665"/>
          </a:xfrm>
        </p:grpSpPr>
        <mc:AlternateContent xmlns:mc="http://schemas.openxmlformats.org/markup-compatibility/2006">
          <mc:Choice xmlns:a14="http://schemas.microsoft.com/office/drawing/2010/main" Requires="a14">
            <p:sp>
              <p:nvSpPr>
                <p:cNvPr id="41" name="テキスト ボックス 40">
                  <a:extLst>
                    <a:ext uri="{FF2B5EF4-FFF2-40B4-BE49-F238E27FC236}">
                      <a16:creationId xmlns:a16="http://schemas.microsoft.com/office/drawing/2014/main" id="{810984B1-D45E-DCAA-3428-359936C7732F}"/>
                    </a:ext>
                  </a:extLst>
                </p:cNvPr>
                <p:cNvSpPr txBox="1"/>
                <p:nvPr/>
              </p:nvSpPr>
              <p:spPr>
                <a:xfrm>
                  <a:off x="8840987" y="3338896"/>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𝐀</m:t>
                        </m:r>
                      </m:oMath>
                    </m:oMathPara>
                  </a14:m>
                  <a:endParaRPr kumimoji="1" lang="ja-JP" altLang="en-US" b="1">
                    <a:latin typeface="Cambria" panose="02040503050406030204" pitchFamily="18" charset="0"/>
                  </a:endParaRPr>
                </a:p>
              </p:txBody>
            </p:sp>
          </mc:Choice>
          <mc:Fallback>
            <p:sp>
              <p:nvSpPr>
                <p:cNvPr id="41" name="テキスト ボックス 40">
                  <a:extLst>
                    <a:ext uri="{FF2B5EF4-FFF2-40B4-BE49-F238E27FC236}">
                      <a16:creationId xmlns:a16="http://schemas.microsoft.com/office/drawing/2014/main" id="{810984B1-D45E-DCAA-3428-359936C7732F}"/>
                    </a:ext>
                  </a:extLst>
                </p:cNvPr>
                <p:cNvSpPr txBox="1">
                  <a:spLocks noRot="1" noChangeAspect="1" noMove="1" noResize="1" noEditPoints="1" noAdjustHandles="1" noChangeArrowheads="1" noChangeShapeType="1" noTextEdit="1"/>
                </p:cNvSpPr>
                <p:nvPr/>
              </p:nvSpPr>
              <p:spPr>
                <a:xfrm>
                  <a:off x="8840987" y="3338896"/>
                  <a:ext cx="491936" cy="274665"/>
                </a:xfrm>
                <a:prstGeom prst="rect">
                  <a:avLst/>
                </a:prstGeom>
                <a:blipFill>
                  <a:blip r:embed="rId45"/>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2" name="テキスト ボックス 41">
                  <a:extLst>
                    <a:ext uri="{FF2B5EF4-FFF2-40B4-BE49-F238E27FC236}">
                      <a16:creationId xmlns:a16="http://schemas.microsoft.com/office/drawing/2014/main" id="{90DF419A-0440-9808-6957-3C1DAB69FD51}"/>
                    </a:ext>
                  </a:extLst>
                </p:cNvPr>
                <p:cNvSpPr txBox="1"/>
                <p:nvPr/>
              </p:nvSpPr>
              <p:spPr>
                <a:xfrm>
                  <a:off x="9287035" y="3338896"/>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𝐡</m:t>
                        </m:r>
                      </m:oMath>
                    </m:oMathPara>
                  </a14:m>
                  <a:endParaRPr kumimoji="1" lang="ja-JP" altLang="en-US" b="1">
                    <a:latin typeface="Cambria" panose="02040503050406030204" pitchFamily="18" charset="0"/>
                  </a:endParaRPr>
                </a:p>
              </p:txBody>
            </p:sp>
          </mc:Choice>
          <mc:Fallback>
            <p:sp>
              <p:nvSpPr>
                <p:cNvPr id="42" name="テキスト ボックス 41">
                  <a:extLst>
                    <a:ext uri="{FF2B5EF4-FFF2-40B4-BE49-F238E27FC236}">
                      <a16:creationId xmlns:a16="http://schemas.microsoft.com/office/drawing/2014/main" id="{90DF419A-0440-9808-6957-3C1DAB69FD51}"/>
                    </a:ext>
                  </a:extLst>
                </p:cNvPr>
                <p:cNvSpPr txBox="1">
                  <a:spLocks noRot="1" noChangeAspect="1" noMove="1" noResize="1" noEditPoints="1" noAdjustHandles="1" noChangeArrowheads="1" noChangeShapeType="1" noTextEdit="1"/>
                </p:cNvSpPr>
                <p:nvPr/>
              </p:nvSpPr>
              <p:spPr>
                <a:xfrm>
                  <a:off x="9287035" y="3338896"/>
                  <a:ext cx="491936" cy="274665"/>
                </a:xfrm>
                <a:prstGeom prst="rect">
                  <a:avLst/>
                </a:prstGeom>
                <a:blipFill>
                  <a:blip r:embed="rId46"/>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3" name="テキスト ボックス 42">
                  <a:extLst>
                    <a:ext uri="{FF2B5EF4-FFF2-40B4-BE49-F238E27FC236}">
                      <a16:creationId xmlns:a16="http://schemas.microsoft.com/office/drawing/2014/main" id="{41A900E2-9894-4106-37B6-7E052FBD14C3}"/>
                    </a:ext>
                  </a:extLst>
                </p:cNvPr>
                <p:cNvSpPr txBox="1"/>
                <p:nvPr/>
              </p:nvSpPr>
              <p:spPr>
                <a:xfrm>
                  <a:off x="9650346" y="3338896"/>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0" i="1" smtClean="0">
                            <a:latin typeface="Cambria Math" panose="02040503050406030204" pitchFamily="18" charset="0"/>
                            <a:ea typeface="Cambria Math" panose="02040503050406030204" pitchFamily="18" charset="0"/>
                          </a:rPr>
                          <m:t>𝜇</m:t>
                        </m:r>
                      </m:oMath>
                    </m:oMathPara>
                  </a14:m>
                  <a:endParaRPr kumimoji="1" lang="ja-JP" altLang="en-US" i="1">
                    <a:latin typeface="Cambria" panose="02040503050406030204" pitchFamily="18" charset="0"/>
                  </a:endParaRPr>
                </a:p>
              </p:txBody>
            </p:sp>
          </mc:Choice>
          <mc:Fallback>
            <p:sp>
              <p:nvSpPr>
                <p:cNvPr id="43" name="テキスト ボックス 42">
                  <a:extLst>
                    <a:ext uri="{FF2B5EF4-FFF2-40B4-BE49-F238E27FC236}">
                      <a16:creationId xmlns:a16="http://schemas.microsoft.com/office/drawing/2014/main" id="{41A900E2-9894-4106-37B6-7E052FBD14C3}"/>
                    </a:ext>
                  </a:extLst>
                </p:cNvPr>
                <p:cNvSpPr txBox="1">
                  <a:spLocks noRot="1" noChangeAspect="1" noMove="1" noResize="1" noEditPoints="1" noAdjustHandles="1" noChangeArrowheads="1" noChangeShapeType="1" noTextEdit="1"/>
                </p:cNvSpPr>
                <p:nvPr/>
              </p:nvSpPr>
              <p:spPr>
                <a:xfrm>
                  <a:off x="9650346" y="3338896"/>
                  <a:ext cx="491936" cy="274665"/>
                </a:xfrm>
                <a:prstGeom prst="rect">
                  <a:avLst/>
                </a:prstGeom>
                <a:blipFill>
                  <a:blip r:embed="rId20"/>
                  <a:stretch>
                    <a:fillRect b="-3181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4" name="テキスト ボックス 43">
                  <a:extLst>
                    <a:ext uri="{FF2B5EF4-FFF2-40B4-BE49-F238E27FC236}">
                      <a16:creationId xmlns:a16="http://schemas.microsoft.com/office/drawing/2014/main" id="{AD0132B1-CC06-7229-A2AA-9CD78D95474D}"/>
                    </a:ext>
                  </a:extLst>
                </p:cNvPr>
                <p:cNvSpPr txBox="1"/>
                <p:nvPr/>
              </p:nvSpPr>
              <p:spPr>
                <a:xfrm>
                  <a:off x="10089952" y="3338896"/>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𝐰</m:t>
                        </m:r>
                      </m:oMath>
                    </m:oMathPara>
                  </a14:m>
                  <a:endParaRPr kumimoji="1" lang="ja-JP" altLang="en-US" b="1">
                    <a:latin typeface="Cambria" panose="02040503050406030204" pitchFamily="18" charset="0"/>
                  </a:endParaRPr>
                </a:p>
              </p:txBody>
            </p:sp>
          </mc:Choice>
          <mc:Fallback>
            <p:sp>
              <p:nvSpPr>
                <p:cNvPr id="44" name="テキスト ボックス 43">
                  <a:extLst>
                    <a:ext uri="{FF2B5EF4-FFF2-40B4-BE49-F238E27FC236}">
                      <a16:creationId xmlns:a16="http://schemas.microsoft.com/office/drawing/2014/main" id="{AD0132B1-CC06-7229-A2AA-9CD78D95474D}"/>
                    </a:ext>
                  </a:extLst>
                </p:cNvPr>
                <p:cNvSpPr txBox="1">
                  <a:spLocks noRot="1" noChangeAspect="1" noMove="1" noResize="1" noEditPoints="1" noAdjustHandles="1" noChangeArrowheads="1" noChangeShapeType="1" noTextEdit="1"/>
                </p:cNvSpPr>
                <p:nvPr/>
              </p:nvSpPr>
              <p:spPr>
                <a:xfrm>
                  <a:off x="10089952" y="3338896"/>
                  <a:ext cx="491936" cy="274665"/>
                </a:xfrm>
                <a:prstGeom prst="rect">
                  <a:avLst/>
                </a:prstGeom>
                <a:blipFill>
                  <a:blip r:embed="rId47"/>
                  <a:stretch>
                    <a:fillRect b="-1363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45" name="テキスト ボックス 44">
                  <a:extLst>
                    <a:ext uri="{FF2B5EF4-FFF2-40B4-BE49-F238E27FC236}">
                      <a16:creationId xmlns:a16="http://schemas.microsoft.com/office/drawing/2014/main" id="{EA2D3144-60A9-FA97-A1FF-B736E619AD36}"/>
                    </a:ext>
                  </a:extLst>
                </p:cNvPr>
                <p:cNvSpPr txBox="1"/>
                <p:nvPr/>
              </p:nvSpPr>
              <p:spPr>
                <a:xfrm>
                  <a:off x="10520303" y="3338896"/>
                  <a:ext cx="491936" cy="274665"/>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m:t>
                        </m:r>
                        <m:r>
                          <a:rPr kumimoji="1" lang="en-US" altLang="ja-JP" b="1" i="0" smtClean="0">
                            <a:latin typeface="Cambria Math" panose="02040503050406030204" pitchFamily="18" charset="0"/>
                          </a:rPr>
                          <m:t>𝐟</m:t>
                        </m:r>
                      </m:oMath>
                    </m:oMathPara>
                  </a14:m>
                  <a:endParaRPr kumimoji="1" lang="ja-JP" altLang="en-US" b="1">
                    <a:latin typeface="Cambria" panose="02040503050406030204" pitchFamily="18" charset="0"/>
                  </a:endParaRPr>
                </a:p>
              </p:txBody>
            </p:sp>
          </mc:Choice>
          <mc:Fallback>
            <p:sp>
              <p:nvSpPr>
                <p:cNvPr id="45" name="テキスト ボックス 44">
                  <a:extLst>
                    <a:ext uri="{FF2B5EF4-FFF2-40B4-BE49-F238E27FC236}">
                      <a16:creationId xmlns:a16="http://schemas.microsoft.com/office/drawing/2014/main" id="{EA2D3144-60A9-FA97-A1FF-B736E619AD36}"/>
                    </a:ext>
                  </a:extLst>
                </p:cNvPr>
                <p:cNvSpPr txBox="1">
                  <a:spLocks noRot="1" noChangeAspect="1" noMove="1" noResize="1" noEditPoints="1" noAdjustHandles="1" noChangeArrowheads="1" noChangeShapeType="1" noTextEdit="1"/>
                </p:cNvSpPr>
                <p:nvPr/>
              </p:nvSpPr>
              <p:spPr>
                <a:xfrm>
                  <a:off x="10520303" y="3338896"/>
                  <a:ext cx="491936" cy="274665"/>
                </a:xfrm>
                <a:prstGeom prst="rect">
                  <a:avLst/>
                </a:prstGeom>
                <a:blipFill>
                  <a:blip r:embed="rId48"/>
                  <a:stretch>
                    <a:fillRect b="-13636"/>
                  </a:stretch>
                </a:blipFill>
              </p:spPr>
              <p:txBody>
                <a:bodyPr/>
                <a:lstStyle/>
                <a:p>
                  <a:r>
                    <a:rPr lang="ja-JP" altLang="en-US">
                      <a:noFill/>
                    </a:rPr>
                    <a:t> </a:t>
                  </a:r>
                </a:p>
              </p:txBody>
            </p:sp>
          </mc:Fallback>
        </mc:AlternateContent>
      </p:grpSp>
      <p:sp>
        <p:nvSpPr>
          <p:cNvPr id="84" name="テキスト ボックス 83">
            <a:extLst>
              <a:ext uri="{FF2B5EF4-FFF2-40B4-BE49-F238E27FC236}">
                <a16:creationId xmlns:a16="http://schemas.microsoft.com/office/drawing/2014/main" id="{7E01ACE7-2105-FE1E-75E6-2BFEA1464A76}"/>
              </a:ext>
            </a:extLst>
          </p:cNvPr>
          <p:cNvSpPr txBox="1"/>
          <p:nvPr/>
        </p:nvSpPr>
        <p:spPr>
          <a:xfrm>
            <a:off x="204898" y="824922"/>
            <a:ext cx="11855922" cy="830997"/>
          </a:xfrm>
          <a:prstGeom prst="rect">
            <a:avLst/>
          </a:prstGeom>
          <a:noFill/>
        </p:spPr>
        <p:txBody>
          <a:bodyPr wrap="square">
            <a:spAutoFit/>
          </a:bodyPr>
          <a:lstStyle/>
          <a:p>
            <a:pPr algn="just"/>
            <a:r>
              <a:rPr lang="en" altLang="ja-JP" sz="2400" dirty="0">
                <a:latin typeface="Arial" panose="020B0604020202020204" pitchFamily="34" charset="0"/>
                <a:cs typeface="Arial" panose="020B0604020202020204" pitchFamily="34" charset="0"/>
              </a:rPr>
              <a:t>Figures illustrate the contribution of each factor to the changes in value added, employment, and CO₂ emissions, as identified through SDA.</a:t>
            </a:r>
          </a:p>
        </p:txBody>
      </p:sp>
      <p:sp>
        <p:nvSpPr>
          <p:cNvPr id="85" name="テキスト ボックス 84">
            <a:extLst>
              <a:ext uri="{FF2B5EF4-FFF2-40B4-BE49-F238E27FC236}">
                <a16:creationId xmlns:a16="http://schemas.microsoft.com/office/drawing/2014/main" id="{DE6287F5-969D-2559-4615-6F544BF5C5A3}"/>
              </a:ext>
            </a:extLst>
          </p:cNvPr>
          <p:cNvSpPr txBox="1"/>
          <p:nvPr/>
        </p:nvSpPr>
        <p:spPr>
          <a:xfrm>
            <a:off x="638965" y="1592403"/>
            <a:ext cx="11259859" cy="461665"/>
          </a:xfrm>
          <a:prstGeom prst="rect">
            <a:avLst/>
          </a:prstGeom>
          <a:noFill/>
        </p:spPr>
        <p:txBody>
          <a:bodyPr wrap="square">
            <a:spAutoFit/>
          </a:bodyPr>
          <a:lstStyle/>
          <a:p>
            <a:r>
              <a:rPr lang="en" altLang="ja-JP" sz="2400" b="1" dirty="0">
                <a:latin typeface="Arial" panose="020B0604020202020204" pitchFamily="34" charset="0"/>
                <a:cs typeface="Arial" panose="020B0604020202020204" pitchFamily="34" charset="0"/>
              </a:rPr>
              <a:t>The negative change in final demand </a:t>
            </a:r>
            <a:r>
              <a:rPr lang="en" altLang="ja-JP" sz="2400" dirty="0">
                <a:latin typeface="Arial" panose="020B0604020202020204" pitchFamily="34" charset="0"/>
                <a:cs typeface="Arial" panose="020B0604020202020204" pitchFamily="34" charset="0"/>
              </a:rPr>
              <a:t>is by far the dominant factor.</a:t>
            </a:r>
          </a:p>
        </p:txBody>
      </p:sp>
      <mc:AlternateContent xmlns:mc="http://schemas.openxmlformats.org/markup-compatibility/2006">
        <mc:Choice xmlns:a14="http://schemas.microsoft.com/office/drawing/2010/main" Requires="a14">
          <p:sp>
            <p:nvSpPr>
              <p:cNvPr id="86" name="テキスト ボックス 85">
                <a:extLst>
                  <a:ext uri="{FF2B5EF4-FFF2-40B4-BE49-F238E27FC236}">
                    <a16:creationId xmlns:a16="http://schemas.microsoft.com/office/drawing/2014/main" id="{FED83B36-6842-D9D4-A213-661E39C48A42}"/>
                  </a:ext>
                </a:extLst>
              </p:cNvPr>
              <p:cNvSpPr txBox="1"/>
              <p:nvPr/>
            </p:nvSpPr>
            <p:spPr>
              <a:xfrm>
                <a:off x="640057" y="1963298"/>
                <a:ext cx="11420763" cy="830997"/>
              </a:xfrm>
              <a:prstGeom prst="rect">
                <a:avLst/>
              </a:prstGeom>
              <a:noFill/>
            </p:spPr>
            <p:txBody>
              <a:bodyPr wrap="square">
                <a:spAutoFit/>
              </a:bodyPr>
              <a:lstStyle/>
              <a:p>
                <a:pPr algn="just"/>
                <a:r>
                  <a:rPr lang="en" altLang="ja-JP" sz="2400" dirty="0">
                    <a:latin typeface="Arial" panose="020B0604020202020204" pitchFamily="34" charset="0"/>
                    <a:cs typeface="Arial" panose="020B0604020202020204" pitchFamily="34" charset="0"/>
                  </a:rPr>
                  <a:t>Changes in </a:t>
                </a:r>
                <a:r>
                  <a:rPr lang="en" altLang="ja-JP" sz="2400" b="1" dirty="0">
                    <a:latin typeface="Arial" panose="020B0604020202020204" pitchFamily="34" charset="0"/>
                    <a:cs typeface="Arial" panose="020B0604020202020204" pitchFamily="34" charset="0"/>
                  </a:rPr>
                  <a:t>input coefficients </a:t>
                </a:r>
                <a:r>
                  <a:rPr lang="en" altLang="ja-JP" sz="2400" dirty="0">
                    <a:latin typeface="Arial" panose="020B0604020202020204" pitchFamily="34" charset="0"/>
                    <a:cs typeface="Arial" panose="020B0604020202020204" pitchFamily="34" charset="0"/>
                  </a:rPr>
                  <a:t>(</a:t>
                </a:r>
                <a14:m>
                  <m:oMath xmlns:m="http://schemas.openxmlformats.org/officeDocument/2006/math">
                    <m:r>
                      <a:rPr lang="ja-JP" altLang="en-US" sz="2400" i="1">
                        <a:latin typeface="Cambria Math" panose="02040503050406030204" pitchFamily="18" charset="0"/>
                      </a:rPr>
                      <m:t>∆</m:t>
                    </m:r>
                    <m:r>
                      <a:rPr lang="en-US" altLang="ja-JP" sz="2400" b="1">
                        <a:latin typeface="Cambria Math" panose="02040503050406030204" pitchFamily="18" charset="0"/>
                      </a:rPr>
                      <m:t>𝐀</m:t>
                    </m:r>
                  </m:oMath>
                </a14:m>
                <a:r>
                  <a:rPr lang="en" altLang="ja-JP" sz="2400" dirty="0">
                    <a:latin typeface="Arial" panose="020B0604020202020204" pitchFamily="34" charset="0"/>
                    <a:cs typeface="Arial" panose="020B0604020202020204" pitchFamily="34" charset="0"/>
                  </a:rPr>
                  <a:t>) and </a:t>
                </a:r>
                <a:r>
                  <a:rPr lang="en" altLang="ja-JP" sz="2400" b="1" dirty="0">
                    <a:latin typeface="Arial" panose="020B0604020202020204" pitchFamily="34" charset="0"/>
                    <a:cs typeface="Arial" panose="020B0604020202020204" pitchFamily="34" charset="0"/>
                  </a:rPr>
                  <a:t>labor income coefficients </a:t>
                </a:r>
                <a:r>
                  <a:rPr lang="en" altLang="ja-JP" sz="2400" dirty="0">
                    <a:latin typeface="Arial" panose="020B0604020202020204" pitchFamily="34" charset="0"/>
                    <a:cs typeface="Arial" panose="020B0604020202020204" pitchFamily="34" charset="0"/>
                  </a:rPr>
                  <a:t>(</a:t>
                </a:r>
                <a14:m>
                  <m:oMath xmlns:m="http://schemas.openxmlformats.org/officeDocument/2006/math">
                    <m:r>
                      <a:rPr lang="ja-JP" altLang="en-US" sz="2400" i="1">
                        <a:latin typeface="Cambria Math" panose="02040503050406030204" pitchFamily="18" charset="0"/>
                      </a:rPr>
                      <m:t>∆</m:t>
                    </m:r>
                    <m:r>
                      <a:rPr lang="en-US" altLang="ja-JP" sz="2400" b="1">
                        <a:latin typeface="Cambria Math" panose="02040503050406030204" pitchFamily="18" charset="0"/>
                      </a:rPr>
                      <m:t>𝐰</m:t>
                    </m:r>
                  </m:oMath>
                </a14:m>
                <a:r>
                  <a:rPr lang="en" altLang="ja-JP" sz="2400" dirty="0">
                    <a:latin typeface="Arial" panose="020B0604020202020204" pitchFamily="34" charset="0"/>
                    <a:cs typeface="Arial" panose="020B0604020202020204" pitchFamily="34" charset="0"/>
                  </a:rPr>
                  <a:t>) each made a positive contribution of approximately 1-3%.</a:t>
                </a:r>
              </a:p>
            </p:txBody>
          </p:sp>
        </mc:Choice>
        <mc:Fallback>
          <p:sp>
            <p:nvSpPr>
              <p:cNvPr id="86" name="テキスト ボックス 85">
                <a:extLst>
                  <a:ext uri="{FF2B5EF4-FFF2-40B4-BE49-F238E27FC236}">
                    <a16:creationId xmlns:a16="http://schemas.microsoft.com/office/drawing/2014/main" id="{FED83B36-6842-D9D4-A213-661E39C48A42}"/>
                  </a:ext>
                </a:extLst>
              </p:cNvPr>
              <p:cNvSpPr txBox="1">
                <a:spLocks noRot="1" noChangeAspect="1" noMove="1" noResize="1" noEditPoints="1" noAdjustHandles="1" noChangeArrowheads="1" noChangeShapeType="1" noTextEdit="1"/>
              </p:cNvSpPr>
              <p:nvPr/>
            </p:nvSpPr>
            <p:spPr>
              <a:xfrm>
                <a:off x="640057" y="1963298"/>
                <a:ext cx="11420763" cy="830997"/>
              </a:xfrm>
              <a:prstGeom prst="rect">
                <a:avLst/>
              </a:prstGeom>
              <a:blipFill>
                <a:blip r:embed="rId49"/>
                <a:stretch>
                  <a:fillRect l="-889" t="-6061" r="-889" b="-15152"/>
                </a:stretch>
              </a:blipFill>
            </p:spPr>
            <p:txBody>
              <a:bodyPr/>
              <a:lstStyle/>
              <a:p>
                <a:r>
                  <a:rPr lang="ja-JP" altLang="en-US">
                    <a:noFill/>
                  </a:rPr>
                  <a:t> </a:t>
                </a:r>
              </a:p>
            </p:txBody>
          </p:sp>
        </mc:Fallback>
      </mc:AlternateContent>
      <p:grpSp>
        <p:nvGrpSpPr>
          <p:cNvPr id="87" name="グループ化 86">
            <a:extLst>
              <a:ext uri="{FF2B5EF4-FFF2-40B4-BE49-F238E27FC236}">
                <a16:creationId xmlns:a16="http://schemas.microsoft.com/office/drawing/2014/main" id="{AC1E4BA1-77DB-3601-C7A3-13685AB69045}"/>
              </a:ext>
            </a:extLst>
          </p:cNvPr>
          <p:cNvGrpSpPr/>
          <p:nvPr/>
        </p:nvGrpSpPr>
        <p:grpSpPr>
          <a:xfrm>
            <a:off x="280903" y="1592403"/>
            <a:ext cx="386775" cy="427064"/>
            <a:chOff x="326605" y="979706"/>
            <a:chExt cx="452461" cy="499592"/>
          </a:xfrm>
        </p:grpSpPr>
        <p:sp>
          <p:nvSpPr>
            <p:cNvPr id="88" name="正方形/長方形 87">
              <a:extLst>
                <a:ext uri="{FF2B5EF4-FFF2-40B4-BE49-F238E27FC236}">
                  <a16:creationId xmlns:a16="http://schemas.microsoft.com/office/drawing/2014/main" id="{8A5A770D-D330-CD0A-251D-9029311F5C44}"/>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89" name="図 88" descr="背景パターン&#10;&#10;低い精度で自動的に生成された説明">
              <a:extLst>
                <a:ext uri="{FF2B5EF4-FFF2-40B4-BE49-F238E27FC236}">
                  <a16:creationId xmlns:a16="http://schemas.microsoft.com/office/drawing/2014/main" id="{82633E6C-6106-B90E-E866-4D685281023D}"/>
                </a:ext>
              </a:extLst>
            </p:cNvPr>
            <p:cNvPicPr>
              <a:picLocks noChangeAspect="1"/>
            </p:cNvPicPr>
            <p:nvPr/>
          </p:nvPicPr>
          <p:blipFill>
            <a:blip r:embed="rId50"/>
            <a:srcRect l="50414" t="77999" r="38468" b="5633"/>
            <a:stretch/>
          </p:blipFill>
          <p:spPr>
            <a:xfrm>
              <a:off x="326605" y="979706"/>
              <a:ext cx="452461" cy="499592"/>
            </a:xfrm>
            <a:prstGeom prst="rect">
              <a:avLst/>
            </a:prstGeom>
          </p:spPr>
        </p:pic>
      </p:grpSp>
      <p:grpSp>
        <p:nvGrpSpPr>
          <p:cNvPr id="90" name="グループ化 89">
            <a:extLst>
              <a:ext uri="{FF2B5EF4-FFF2-40B4-BE49-F238E27FC236}">
                <a16:creationId xmlns:a16="http://schemas.microsoft.com/office/drawing/2014/main" id="{16F89C4F-0B04-1121-464C-BC731D487F71}"/>
              </a:ext>
            </a:extLst>
          </p:cNvPr>
          <p:cNvGrpSpPr/>
          <p:nvPr/>
        </p:nvGrpSpPr>
        <p:grpSpPr>
          <a:xfrm>
            <a:off x="280903" y="2034851"/>
            <a:ext cx="386775" cy="427064"/>
            <a:chOff x="326605" y="979706"/>
            <a:chExt cx="452461" cy="499592"/>
          </a:xfrm>
        </p:grpSpPr>
        <p:sp>
          <p:nvSpPr>
            <p:cNvPr id="91" name="正方形/長方形 90">
              <a:extLst>
                <a:ext uri="{FF2B5EF4-FFF2-40B4-BE49-F238E27FC236}">
                  <a16:creationId xmlns:a16="http://schemas.microsoft.com/office/drawing/2014/main" id="{FEF32CC5-4E0D-7BB9-02CF-2313DCE2E76F}"/>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92" name="図 91" descr="背景パターン&#10;&#10;低い精度で自動的に生成された説明">
              <a:extLst>
                <a:ext uri="{FF2B5EF4-FFF2-40B4-BE49-F238E27FC236}">
                  <a16:creationId xmlns:a16="http://schemas.microsoft.com/office/drawing/2014/main" id="{2964D019-07E7-7F50-C2C0-4B9B29F7504D}"/>
                </a:ext>
              </a:extLst>
            </p:cNvPr>
            <p:cNvPicPr>
              <a:picLocks noChangeAspect="1"/>
            </p:cNvPicPr>
            <p:nvPr/>
          </p:nvPicPr>
          <p:blipFill>
            <a:blip r:embed="rId50"/>
            <a:srcRect l="50414" t="77999" r="38468" b="5633"/>
            <a:stretch/>
          </p:blipFill>
          <p:spPr>
            <a:xfrm>
              <a:off x="326605" y="979706"/>
              <a:ext cx="452461" cy="499592"/>
            </a:xfrm>
            <a:prstGeom prst="rect">
              <a:avLst/>
            </a:prstGeom>
          </p:spPr>
        </p:pic>
      </p:grpSp>
      <p:sp>
        <p:nvSpPr>
          <p:cNvPr id="93" name="テキスト ボックス 92">
            <a:extLst>
              <a:ext uri="{FF2B5EF4-FFF2-40B4-BE49-F238E27FC236}">
                <a16:creationId xmlns:a16="http://schemas.microsoft.com/office/drawing/2014/main" id="{0ECB9161-0941-9E19-7391-D8E7BC226235}"/>
              </a:ext>
            </a:extLst>
          </p:cNvPr>
          <p:cNvSpPr txBox="1"/>
          <p:nvPr/>
        </p:nvSpPr>
        <p:spPr>
          <a:xfrm>
            <a:off x="2838662" y="6478802"/>
            <a:ext cx="7344703" cy="369332"/>
          </a:xfrm>
          <a:prstGeom prst="rect">
            <a:avLst/>
          </a:prstGeom>
          <a:noFill/>
        </p:spPr>
        <p:txBody>
          <a:bodyPr wrap="none" rtlCol="0">
            <a:spAutoFit/>
          </a:bodyPr>
          <a:lstStyle/>
          <a:p>
            <a:r>
              <a:rPr kumimoji="1" lang="en-US" altLang="ja-JP" b="1" dirty="0">
                <a:latin typeface="Arial" panose="020B0604020202020204" pitchFamily="34" charset="0"/>
                <a:cs typeface="Arial" panose="020B0604020202020204" pitchFamily="34" charset="0"/>
              </a:rPr>
              <a:t>Figs. 1,2 and 3. SDA results based on LMDI in three dimensions.  </a:t>
            </a:r>
            <a:endParaRPr kumimoji="1" lang="ja-JP"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2381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0CDBD-D110-6B17-B8BA-7F836C83D7F2}"/>
            </a:ext>
          </a:extLst>
        </p:cNvPr>
        <p:cNvGrpSpPr/>
        <p:nvPr/>
      </p:nvGrpSpPr>
      <p:grpSpPr>
        <a:xfrm>
          <a:off x="0" y="0"/>
          <a:ext cx="0" cy="0"/>
          <a:chOff x="0" y="0"/>
          <a:chExt cx="0" cy="0"/>
        </a:xfrm>
      </p:grpSpPr>
      <p:sp>
        <p:nvSpPr>
          <p:cNvPr id="8" name="正方形/長方形 7">
            <a:extLst>
              <a:ext uri="{FF2B5EF4-FFF2-40B4-BE49-F238E27FC236}">
                <a16:creationId xmlns:a16="http://schemas.microsoft.com/office/drawing/2014/main" id="{1F6ECF49-0399-9C1D-5F54-42482104E443}"/>
              </a:ext>
            </a:extLst>
          </p:cNvPr>
          <p:cNvSpPr/>
          <p:nvPr/>
        </p:nvSpPr>
        <p:spPr>
          <a:xfrm>
            <a:off x="245327" y="1822770"/>
            <a:ext cx="11770311" cy="435318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descr="屋内, コンピュータ, 小さい, テーブル が含まれている画像&#10;&#10;AI 生成コンテンツは誤りを含む可能性があります。">
            <a:extLst>
              <a:ext uri="{FF2B5EF4-FFF2-40B4-BE49-F238E27FC236}">
                <a16:creationId xmlns:a16="http://schemas.microsoft.com/office/drawing/2014/main" id="{14D27BE4-3FA7-5EE6-5E7D-6657CA84C31E}"/>
              </a:ext>
            </a:extLst>
          </p:cNvPr>
          <p:cNvPicPr>
            <a:picLocks noChangeAspect="1"/>
          </p:cNvPicPr>
          <p:nvPr/>
        </p:nvPicPr>
        <p:blipFill>
          <a:blip r:embed="rId3"/>
          <a:srcRect l="6138" t="19560" r="11979" b="22517"/>
          <a:stretch>
            <a:fillRect/>
          </a:stretch>
        </p:blipFill>
        <p:spPr>
          <a:xfrm>
            <a:off x="203029" y="1944104"/>
            <a:ext cx="9839382" cy="3925261"/>
          </a:xfrm>
          <a:prstGeom prst="rect">
            <a:avLst/>
          </a:prstGeom>
        </p:spPr>
      </p:pic>
      <p:sp>
        <p:nvSpPr>
          <p:cNvPr id="57" name="正方形/長方形 56">
            <a:extLst>
              <a:ext uri="{FF2B5EF4-FFF2-40B4-BE49-F238E27FC236}">
                <a16:creationId xmlns:a16="http://schemas.microsoft.com/office/drawing/2014/main" id="{E9C8869C-DE49-32CC-B774-EA9AB7C8D5B1}"/>
              </a:ext>
            </a:extLst>
          </p:cNvPr>
          <p:cNvSpPr/>
          <p:nvPr/>
        </p:nvSpPr>
        <p:spPr>
          <a:xfrm>
            <a:off x="13171803" y="1764586"/>
            <a:ext cx="3703550" cy="306925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4C9AC960-1751-F5BF-7871-BB08CEE489F0}"/>
              </a:ext>
            </a:extLst>
          </p:cNvPr>
          <p:cNvSpPr/>
          <p:nvPr/>
        </p:nvSpPr>
        <p:spPr>
          <a:xfrm>
            <a:off x="9709578" y="-3818965"/>
            <a:ext cx="8004679" cy="2006377"/>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67C55138-9C4F-8264-D3EF-6E712BB51D5A}"/>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value added loss</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50D59224-FAE1-C337-3618-0EA037265020}"/>
              </a:ext>
            </a:extLst>
          </p:cNvPr>
          <p:cNvSpPr txBox="1"/>
          <p:nvPr/>
        </p:nvSpPr>
        <p:spPr>
          <a:xfrm>
            <a:off x="176362" y="6206046"/>
            <a:ext cx="9349830" cy="646331"/>
          </a:xfrm>
          <a:prstGeom prst="rect">
            <a:avLst/>
          </a:prstGeom>
          <a:noFill/>
        </p:spPr>
        <p:txBody>
          <a:bodyPr wrap="square">
            <a:spAutoFit/>
          </a:bodyPr>
          <a:lstStyle/>
          <a:p>
            <a:pPr algn="ctr"/>
            <a:r>
              <a:rPr lang="en-US" altLang="ja-JP" sz="1800" b="1"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Fig 4. Network diagram of the top 30 industrial paths with the largest economic impacts from inbound tourism loss, identified through SPD</a:t>
            </a:r>
            <a:endParaRPr lang="ja-JP" altLang="ja-JP" sz="14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FB39E51A-9FCE-778F-DFD4-F4025C8ABDEE}"/>
              </a:ext>
            </a:extLst>
          </p:cNvPr>
          <p:cNvSpPr txBox="1"/>
          <p:nvPr/>
        </p:nvSpPr>
        <p:spPr>
          <a:xfrm>
            <a:off x="17348404" y="-1189033"/>
            <a:ext cx="8863780" cy="11094384"/>
          </a:xfrm>
          <a:prstGeom prst="rect">
            <a:avLst/>
          </a:prstGeom>
          <a:noFill/>
        </p:spPr>
        <p:txBody>
          <a:bodyPr wrap="square">
            <a:spAutoFit/>
          </a:bodyPr>
          <a:lstStyle/>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the three most affected paths are </a:t>
            </a:r>
          </a:p>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“hotels → waste management services (14.1 billion JPY),”</a:t>
            </a:r>
          </a:p>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 “eating and drinking services → wholesale trade (11.8 billion JPY),” </a:t>
            </a:r>
            <a:endParaRPr lang="en-US" altLang="ja-JP" kern="100" dirty="0">
              <a:solidFill>
                <a:srgbClr val="000000"/>
              </a:solidFill>
              <a:latin typeface="Cambria" panose="02040503050406030204" pitchFamily="18" charset="0"/>
              <a:ea typeface="游明朝" panose="02020400000000000000" pitchFamily="18" charset="-128"/>
              <a:cs typeface="Raavi" panose="020B0502040204020203" pitchFamily="34" charset="0"/>
            </a:endParaRPr>
          </a:p>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 “hotels → miscellaneous transport (11.2 billion JPY).” </a:t>
            </a:r>
            <a:endParaRPr lang="en-US" altLang="ja-JP" kern="100" dirty="0">
              <a:solidFill>
                <a:srgbClr val="000000"/>
              </a:solidFill>
              <a:latin typeface="Cambria" panose="02040503050406030204" pitchFamily="18" charset="0"/>
              <a:ea typeface="游明朝" panose="02020400000000000000" pitchFamily="18" charset="-128"/>
              <a:cs typeface="Raavi" panose="020B0502040204020203" pitchFamily="34" charset="0"/>
            </a:endParaRPr>
          </a:p>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These results indicate that the decrease in demand from Chinese tourists had a substantial ripple effect on the Japanese economy through </a:t>
            </a:r>
            <a:r>
              <a:rPr lang="en-US" altLang="ja-JP" sz="1800"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SCs</a:t>
            </a: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 </a:t>
            </a:r>
          </a:p>
          <a:p>
            <a:pPr indent="381000" algn="just">
              <a:lnSpc>
                <a:spcPct val="200000"/>
              </a:lnSpc>
            </a:pPr>
            <a:endPar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The impacts originating from the hotels sector </a:t>
            </a:r>
            <a:r>
              <a:rPr lang="en-US" altLang="ja-JP" sz="1800"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spread widely to industries such as </a:t>
            </a: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waste management, house rent</a:t>
            </a:r>
            <a:r>
              <a:rPr lang="en-US" altLang="ja-JP" sz="1800"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 </a:t>
            </a: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miscellaneous transport, wholesale trade, and electricity. Similarly, the eating and drinking services sector triggered downstream effects on wholesale trade, drinks, retail trade, house rent</a:t>
            </a:r>
            <a:r>
              <a:rPr lang="en-US" altLang="ja-JP" sz="1800"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 and </a:t>
            </a: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miscellaneous foods. </a:t>
            </a:r>
          </a:p>
          <a:p>
            <a:pPr indent="381000" algn="just">
              <a:lnSpc>
                <a:spcPct val="200000"/>
              </a:lnSpc>
            </a:pPr>
            <a:endParaRPr lang="en-US" altLang="ja-JP" kern="100" dirty="0">
              <a:solidFill>
                <a:srgbClr val="000000"/>
              </a:solidFill>
              <a:latin typeface="Cambria" panose="02040503050406030204" pitchFamily="18" charset="0"/>
              <a:ea typeface="游明朝" panose="02020400000000000000" pitchFamily="18" charset="-128"/>
              <a:cs typeface="Raavi" panose="020B0502040204020203" pitchFamily="34" charset="0"/>
            </a:endParaRPr>
          </a:p>
          <a:p>
            <a:pPr indent="381000" algn="just">
              <a:lnSpc>
                <a:spcPct val="200000"/>
              </a:lnSpc>
            </a:pPr>
            <a:r>
              <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rPr>
              <a:t>In addition, a reduction in the purchase of cosmetics and perfumes due to the decline in Chinese tourists resulted in a value-added loss of 7.3 billion JPY along the path miscellaneous chemical products → basic chemical products, which exceeded the economic loss observed in the hotels → waste management services path linked to the decrease in tourists from Taiwan. Note that several paths converged on the “house rent” sector. However, the decline in tourism demand during the COVID-19 pandemic is unlikely to have directly caused widespread rent defaults, which suggests that this result may not accurately reflect the real-world situation</a:t>
            </a:r>
            <a:r>
              <a:rPr lang="en-US" altLang="ja-JP" sz="1800"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p:txBody>
      </p:sp>
      <p:sp>
        <p:nvSpPr>
          <p:cNvPr id="9" name="テキスト ボックス 8">
            <a:extLst>
              <a:ext uri="{FF2B5EF4-FFF2-40B4-BE49-F238E27FC236}">
                <a16:creationId xmlns:a16="http://schemas.microsoft.com/office/drawing/2014/main" id="{38CFFBD6-BB6C-D8A7-6676-D8DCEB9D7F47}"/>
              </a:ext>
            </a:extLst>
          </p:cNvPr>
          <p:cNvSpPr txBox="1"/>
          <p:nvPr/>
        </p:nvSpPr>
        <p:spPr>
          <a:xfrm>
            <a:off x="-175248" y="-8578239"/>
            <a:ext cx="13182600" cy="3970318"/>
          </a:xfrm>
          <a:prstGeom prst="rect">
            <a:avLst/>
          </a:prstGeom>
          <a:noFill/>
        </p:spPr>
        <p:txBody>
          <a:bodyPr wrap="square">
            <a:spAutoFit/>
          </a:bodyPr>
          <a:lstStyle/>
          <a:p>
            <a:endParaRPr kumimoji="1" lang="en-US" altLang="ja-JP" dirty="0"/>
          </a:p>
          <a:p>
            <a:r>
              <a:rPr lang="en" altLang="ja-JP" dirty="0"/>
              <a:t>The size of each bubble represents the value-added coefficient of each industry, the thickness of the arrows indicates the magnitude of the losses, and the color of the arrows represents the nationality of the inbound tourists who contributed to the losses.</a:t>
            </a:r>
            <a:endParaRPr kumimoji="1" lang="en-US" altLang="ja-JP" dirty="0"/>
          </a:p>
          <a:p>
            <a:endParaRPr kumimoji="1" lang="en-US" altLang="ja-JP" dirty="0"/>
          </a:p>
          <a:p>
            <a:endPar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r>
              <a:rPr lang="en" altLang="ja-JP" dirty="0"/>
              <a:t>The three most severely damaged supply chain paths were:</a:t>
            </a:r>
          </a:p>
          <a:p>
            <a:r>
              <a:rPr lang="en" altLang="ja-JP" dirty="0"/>
              <a:t>“hotels → waste management services”</a:t>
            </a:r>
          </a:p>
          <a:p>
            <a:r>
              <a:rPr lang="en" altLang="ja-JP" dirty="0"/>
              <a:t>“eating and drinking services → wholesale trade”</a:t>
            </a:r>
          </a:p>
          <a:p>
            <a:r>
              <a:rPr lang="en" altLang="ja-JP" dirty="0"/>
              <a:t>“hotels → miscellaneous transport”</a:t>
            </a:r>
          </a:p>
          <a:p>
            <a:endPar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r>
              <a:rPr lang="en" altLang="ja-JP" dirty="0"/>
              <a:t>These damages were mainly triggered by the decline in tourism demand from Chinese tourists.</a:t>
            </a:r>
            <a:endParaRPr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kern="100" dirty="0">
              <a:solidFill>
                <a:srgbClr val="000000"/>
              </a:solidFill>
              <a:effectLst/>
              <a:latin typeface="Cambria" panose="02040503050406030204" pitchFamily="18" charset="0"/>
              <a:ea typeface="游明朝" panose="02020400000000000000" pitchFamily="18" charset="-128"/>
              <a:cs typeface="Raav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dirty="0"/>
              <a:t>The hotel and eating and drinking service sectors acted as key industries, spreading significant losses to downstream sectors such as waste management, transport, wholesale, retail, and beverage production.</a:t>
            </a:r>
            <a:endParaRPr kumimoji="1" lang="en-US" altLang="ja-JP" dirty="0"/>
          </a:p>
        </p:txBody>
      </p:sp>
      <p:sp>
        <p:nvSpPr>
          <p:cNvPr id="10" name="テキスト ボックス 9">
            <a:extLst>
              <a:ext uri="{FF2B5EF4-FFF2-40B4-BE49-F238E27FC236}">
                <a16:creationId xmlns:a16="http://schemas.microsoft.com/office/drawing/2014/main" id="{03972344-70D0-9230-9EE3-A544F88702DF}"/>
              </a:ext>
            </a:extLst>
          </p:cNvPr>
          <p:cNvSpPr txBox="1"/>
          <p:nvPr/>
        </p:nvSpPr>
        <p:spPr>
          <a:xfrm>
            <a:off x="9709577" y="-3625314"/>
            <a:ext cx="9456964" cy="1569660"/>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three most severely damaged supply chain paths:</a:t>
            </a:r>
          </a:p>
          <a:p>
            <a:r>
              <a:rPr lang="en" altLang="ja-JP" sz="2400" dirty="0">
                <a:latin typeface="Arial" panose="020B0604020202020204" pitchFamily="34" charset="0"/>
                <a:cs typeface="Arial" panose="020B0604020202020204" pitchFamily="34" charset="0"/>
              </a:rPr>
              <a:t>Hotels → waste management services (14.1 billion JPY)</a:t>
            </a:r>
          </a:p>
          <a:p>
            <a:r>
              <a:rPr lang="en" altLang="ja-JP" sz="2400" dirty="0">
                <a:latin typeface="Arial" panose="020B0604020202020204" pitchFamily="34" charset="0"/>
                <a:cs typeface="Arial" panose="020B0604020202020204" pitchFamily="34" charset="0"/>
              </a:rPr>
              <a:t>Eating and drinking services → wholesale trade (11.8 billion JPY)</a:t>
            </a:r>
          </a:p>
          <a:p>
            <a:r>
              <a:rPr lang="en" altLang="ja-JP" sz="2400" dirty="0">
                <a:latin typeface="Arial" panose="020B0604020202020204" pitchFamily="34" charset="0"/>
                <a:cs typeface="Arial" panose="020B0604020202020204" pitchFamily="34" charset="0"/>
              </a:rPr>
              <a:t>Hotels → miscellaneous transport (11.2billio JPY)</a:t>
            </a:r>
          </a:p>
        </p:txBody>
      </p:sp>
      <p:grpSp>
        <p:nvGrpSpPr>
          <p:cNvPr id="73" name="グループ化 72">
            <a:extLst>
              <a:ext uri="{FF2B5EF4-FFF2-40B4-BE49-F238E27FC236}">
                <a16:creationId xmlns:a16="http://schemas.microsoft.com/office/drawing/2014/main" id="{05BD6C15-BE9D-D0A1-6B2B-A0FDF4687D74}"/>
              </a:ext>
            </a:extLst>
          </p:cNvPr>
          <p:cNvGrpSpPr/>
          <p:nvPr/>
        </p:nvGrpSpPr>
        <p:grpSpPr>
          <a:xfrm>
            <a:off x="13384720" y="1861913"/>
            <a:ext cx="3573025" cy="990423"/>
            <a:chOff x="8614742" y="1430994"/>
            <a:chExt cx="3573025" cy="990423"/>
          </a:xfrm>
        </p:grpSpPr>
        <p:sp>
          <p:nvSpPr>
            <p:cNvPr id="67" name="正方形/長方形 66">
              <a:extLst>
                <a:ext uri="{FF2B5EF4-FFF2-40B4-BE49-F238E27FC236}">
                  <a16:creationId xmlns:a16="http://schemas.microsoft.com/office/drawing/2014/main" id="{DDBDD268-0A40-82EB-4BB6-EEE39B4B86AB}"/>
                </a:ext>
              </a:extLst>
            </p:cNvPr>
            <p:cNvSpPr/>
            <p:nvPr/>
          </p:nvSpPr>
          <p:spPr>
            <a:xfrm>
              <a:off x="8647752" y="1430994"/>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1B599CB-EAD7-63B6-0C7B-A13F24063A6A}"/>
                </a:ext>
              </a:extLst>
            </p:cNvPr>
            <p:cNvSpPr txBox="1"/>
            <p:nvPr/>
          </p:nvSpPr>
          <p:spPr>
            <a:xfrm>
              <a:off x="8614742" y="1501896"/>
              <a:ext cx="2254348"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Bubble’s size: </a:t>
              </a:r>
            </a:p>
          </p:txBody>
        </p:sp>
        <p:grpSp>
          <p:nvGrpSpPr>
            <p:cNvPr id="31" name="グループ化 30">
              <a:extLst>
                <a:ext uri="{FF2B5EF4-FFF2-40B4-BE49-F238E27FC236}">
                  <a16:creationId xmlns:a16="http://schemas.microsoft.com/office/drawing/2014/main" id="{A0673ABE-FF5B-E225-768B-FEC04539A474}"/>
                </a:ext>
              </a:extLst>
            </p:cNvPr>
            <p:cNvGrpSpPr/>
            <p:nvPr/>
          </p:nvGrpSpPr>
          <p:grpSpPr>
            <a:xfrm>
              <a:off x="11386173" y="1528449"/>
              <a:ext cx="426815" cy="365847"/>
              <a:chOff x="11540619" y="1954371"/>
              <a:chExt cx="426815" cy="365847"/>
            </a:xfrm>
          </p:grpSpPr>
          <p:sp>
            <p:nvSpPr>
              <p:cNvPr id="15" name="円/楕円 14">
                <a:extLst>
                  <a:ext uri="{FF2B5EF4-FFF2-40B4-BE49-F238E27FC236}">
                    <a16:creationId xmlns:a16="http://schemas.microsoft.com/office/drawing/2014/main" id="{01FD546D-9489-EE42-7FAE-5A55B89DA489}"/>
                  </a:ext>
                </a:extLst>
              </p:cNvPr>
              <p:cNvSpPr/>
              <p:nvPr/>
            </p:nvSpPr>
            <p:spPr>
              <a:xfrm>
                <a:off x="11540619" y="1962281"/>
                <a:ext cx="344428" cy="344428"/>
              </a:xfrm>
              <a:prstGeom prst="ellipse">
                <a:avLst/>
              </a:prstGeom>
              <a:solidFill>
                <a:srgbClr val="102C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 name="直線矢印コネクタ 27">
                <a:extLst>
                  <a:ext uri="{FF2B5EF4-FFF2-40B4-BE49-F238E27FC236}">
                    <a16:creationId xmlns:a16="http://schemas.microsoft.com/office/drawing/2014/main" id="{07D34F23-9778-C553-135C-7876CC97BE32}"/>
                  </a:ext>
                </a:extLst>
              </p:cNvPr>
              <p:cNvCxnSpPr>
                <a:cxnSpLocks/>
              </p:cNvCxnSpPr>
              <p:nvPr/>
            </p:nvCxnSpPr>
            <p:spPr>
              <a:xfrm flipH="1">
                <a:off x="11967433" y="1954371"/>
                <a:ext cx="1" cy="365847"/>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0" name="テキスト ボックス 29">
              <a:extLst>
                <a:ext uri="{FF2B5EF4-FFF2-40B4-BE49-F238E27FC236}">
                  <a16:creationId xmlns:a16="http://schemas.microsoft.com/office/drawing/2014/main" id="{C3A76BFA-DED8-3579-F8A3-09462AB2DC44}"/>
                </a:ext>
              </a:extLst>
            </p:cNvPr>
            <p:cNvSpPr txBox="1"/>
            <p:nvPr/>
          </p:nvSpPr>
          <p:spPr>
            <a:xfrm>
              <a:off x="8647752" y="1959752"/>
              <a:ext cx="3540015"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Value-added intensity</a:t>
              </a:r>
              <a:endParaRPr kumimoji="1" lang="en-US" altLang="ja-JP" sz="2400" dirty="0">
                <a:latin typeface="Arial" panose="020B0604020202020204" pitchFamily="34" charset="0"/>
                <a:cs typeface="Arial" panose="020B0604020202020204" pitchFamily="34" charset="0"/>
              </a:endParaRPr>
            </a:p>
          </p:txBody>
        </p:sp>
      </p:grpSp>
      <p:grpSp>
        <p:nvGrpSpPr>
          <p:cNvPr id="72" name="グループ化 71">
            <a:extLst>
              <a:ext uri="{FF2B5EF4-FFF2-40B4-BE49-F238E27FC236}">
                <a16:creationId xmlns:a16="http://schemas.microsoft.com/office/drawing/2014/main" id="{BD77F2DF-D90B-4004-4156-EC7C34203326}"/>
              </a:ext>
            </a:extLst>
          </p:cNvPr>
          <p:cNvGrpSpPr/>
          <p:nvPr/>
        </p:nvGrpSpPr>
        <p:grpSpPr>
          <a:xfrm>
            <a:off x="13384720" y="2863942"/>
            <a:ext cx="3736560" cy="985399"/>
            <a:chOff x="8614742" y="2795463"/>
            <a:chExt cx="3736560" cy="985399"/>
          </a:xfrm>
        </p:grpSpPr>
        <p:sp>
          <p:nvSpPr>
            <p:cNvPr id="69" name="正方形/長方形 68">
              <a:extLst>
                <a:ext uri="{FF2B5EF4-FFF2-40B4-BE49-F238E27FC236}">
                  <a16:creationId xmlns:a16="http://schemas.microsoft.com/office/drawing/2014/main" id="{E96A0B9C-5297-7B8A-9406-099447D82CEA}"/>
                </a:ext>
              </a:extLst>
            </p:cNvPr>
            <p:cNvSpPr/>
            <p:nvPr/>
          </p:nvSpPr>
          <p:spPr>
            <a:xfrm>
              <a:off x="8647752" y="2795463"/>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0B1F263B-68B0-AE3F-42B9-2AF9C1FAC86A}"/>
                </a:ext>
              </a:extLst>
            </p:cNvPr>
            <p:cNvSpPr txBox="1"/>
            <p:nvPr/>
          </p:nvSpPr>
          <p:spPr>
            <a:xfrm>
              <a:off x="8647752" y="3319197"/>
              <a:ext cx="3703550"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Magnitude of the losses</a:t>
              </a:r>
              <a:endParaRPr kumimoji="1" lang="en-US" altLang="ja-JP" sz="24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115D9900-3DD5-FF81-6F40-A89358AC0280}"/>
                </a:ext>
              </a:extLst>
            </p:cNvPr>
            <p:cNvSpPr txBox="1"/>
            <p:nvPr/>
          </p:nvSpPr>
          <p:spPr>
            <a:xfrm>
              <a:off x="8614742" y="2797897"/>
              <a:ext cx="277572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Arrow’s thickness:</a:t>
              </a:r>
              <a:endParaRPr kumimoji="1" lang="en-US" altLang="ja-JP" sz="2400" dirty="0">
                <a:latin typeface="Arial" panose="020B0604020202020204" pitchFamily="34" charset="0"/>
                <a:cs typeface="Arial" panose="020B0604020202020204" pitchFamily="34" charset="0"/>
              </a:endParaRPr>
            </a:p>
          </p:txBody>
        </p:sp>
        <p:grpSp>
          <p:nvGrpSpPr>
            <p:cNvPr id="58" name="グループ化 57">
              <a:extLst>
                <a:ext uri="{FF2B5EF4-FFF2-40B4-BE49-F238E27FC236}">
                  <a16:creationId xmlns:a16="http://schemas.microsoft.com/office/drawing/2014/main" id="{4AB5AE59-5476-6F2D-A04C-475E8C0594DC}"/>
                </a:ext>
              </a:extLst>
            </p:cNvPr>
            <p:cNvGrpSpPr/>
            <p:nvPr/>
          </p:nvGrpSpPr>
          <p:grpSpPr>
            <a:xfrm>
              <a:off x="11315474" y="2831135"/>
              <a:ext cx="656005" cy="428427"/>
              <a:chOff x="11161918" y="2538121"/>
              <a:chExt cx="944546" cy="616869"/>
            </a:xfrm>
          </p:grpSpPr>
          <p:cxnSp>
            <p:nvCxnSpPr>
              <p:cNvPr id="41" name="直線コネクタ 40">
                <a:extLst>
                  <a:ext uri="{FF2B5EF4-FFF2-40B4-BE49-F238E27FC236}">
                    <a16:creationId xmlns:a16="http://schemas.microsoft.com/office/drawing/2014/main" id="{127A9A2E-E9D8-9D59-2F59-A781588E672B}"/>
                  </a:ext>
                </a:extLst>
              </p:cNvPr>
              <p:cNvCxnSpPr>
                <a:cxnSpLocks/>
              </p:cNvCxnSpPr>
              <p:nvPr/>
            </p:nvCxnSpPr>
            <p:spPr>
              <a:xfrm flipV="1">
                <a:off x="11340703" y="2552409"/>
                <a:ext cx="460569" cy="270247"/>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pic>
            <p:nvPicPr>
              <p:cNvPr id="34" name="グラフィックス 33" descr="矢印: 直線 単色塗りつぶし">
                <a:extLst>
                  <a:ext uri="{FF2B5EF4-FFF2-40B4-BE49-F238E27FC236}">
                    <a16:creationId xmlns:a16="http://schemas.microsoft.com/office/drawing/2014/main" id="{E81B50BB-BFCD-1DE5-C300-124E29C48E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1496080" y="2538121"/>
                <a:ext cx="610384" cy="610384"/>
              </a:xfrm>
              <a:prstGeom prst="rect">
                <a:avLst/>
              </a:prstGeom>
            </p:spPr>
          </p:pic>
          <p:pic>
            <p:nvPicPr>
              <p:cNvPr id="35" name="グラフィックス 34" descr="矢印: 直線 単色塗りつぶし">
                <a:extLst>
                  <a:ext uri="{FF2B5EF4-FFF2-40B4-BE49-F238E27FC236}">
                    <a16:creationId xmlns:a16="http://schemas.microsoft.com/office/drawing/2014/main" id="{51FF0187-E5B7-56B7-E401-C17FF0CBFE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1161918" y="2800014"/>
                <a:ext cx="354976" cy="354976"/>
              </a:xfrm>
              <a:prstGeom prst="rect">
                <a:avLst/>
              </a:prstGeom>
            </p:spPr>
          </p:pic>
          <p:cxnSp>
            <p:nvCxnSpPr>
              <p:cNvPr id="49" name="直線コネクタ 48">
                <a:extLst>
                  <a:ext uri="{FF2B5EF4-FFF2-40B4-BE49-F238E27FC236}">
                    <a16:creationId xmlns:a16="http://schemas.microsoft.com/office/drawing/2014/main" id="{743DE636-5B4B-7386-182C-57D2ECF8962E}"/>
                  </a:ext>
                </a:extLst>
              </p:cNvPr>
              <p:cNvCxnSpPr>
                <a:cxnSpLocks/>
              </p:cNvCxnSpPr>
              <p:nvPr/>
            </p:nvCxnSpPr>
            <p:spPr>
              <a:xfrm>
                <a:off x="11328144" y="3132455"/>
                <a:ext cx="504621" cy="0"/>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grpSp>
      <p:grpSp>
        <p:nvGrpSpPr>
          <p:cNvPr id="71" name="グループ化 70">
            <a:extLst>
              <a:ext uri="{FF2B5EF4-FFF2-40B4-BE49-F238E27FC236}">
                <a16:creationId xmlns:a16="http://schemas.microsoft.com/office/drawing/2014/main" id="{524F8021-4262-2028-5853-E2490C0D4A0D}"/>
              </a:ext>
            </a:extLst>
          </p:cNvPr>
          <p:cNvGrpSpPr/>
          <p:nvPr/>
        </p:nvGrpSpPr>
        <p:grpSpPr>
          <a:xfrm>
            <a:off x="13384721" y="3835382"/>
            <a:ext cx="3331930" cy="998459"/>
            <a:chOff x="8614743" y="3941774"/>
            <a:chExt cx="3331930" cy="998459"/>
          </a:xfrm>
        </p:grpSpPr>
        <p:sp>
          <p:nvSpPr>
            <p:cNvPr id="70" name="正方形/長方形 69">
              <a:extLst>
                <a:ext uri="{FF2B5EF4-FFF2-40B4-BE49-F238E27FC236}">
                  <a16:creationId xmlns:a16="http://schemas.microsoft.com/office/drawing/2014/main" id="{C670B083-BFE3-56AE-84BA-30FAB9F3111A}"/>
                </a:ext>
              </a:extLst>
            </p:cNvPr>
            <p:cNvSpPr/>
            <p:nvPr/>
          </p:nvSpPr>
          <p:spPr>
            <a:xfrm>
              <a:off x="8647752" y="3941774"/>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CF298AE0-8D6B-AF6F-2860-F98B4A2958BE}"/>
                </a:ext>
              </a:extLst>
            </p:cNvPr>
            <p:cNvSpPr txBox="1"/>
            <p:nvPr/>
          </p:nvSpPr>
          <p:spPr>
            <a:xfrm>
              <a:off x="8647752" y="4478568"/>
              <a:ext cx="304490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Nationality of tourists</a:t>
              </a:r>
              <a:endParaRPr kumimoji="1" lang="en-US" altLang="ja-JP" sz="2400" dirty="0">
                <a:latin typeface="Arial" panose="020B0604020202020204" pitchFamily="34" charset="0"/>
                <a:cs typeface="Arial" panose="020B0604020202020204" pitchFamily="34" charset="0"/>
              </a:endParaRPr>
            </a:p>
          </p:txBody>
        </p:sp>
        <p:sp>
          <p:nvSpPr>
            <p:cNvPr id="53" name="右矢印 52">
              <a:extLst>
                <a:ext uri="{FF2B5EF4-FFF2-40B4-BE49-F238E27FC236}">
                  <a16:creationId xmlns:a16="http://schemas.microsoft.com/office/drawing/2014/main" id="{A31AD84F-8B41-42E9-F85A-6EF5AB04C7A5}"/>
                </a:ext>
              </a:extLst>
            </p:cNvPr>
            <p:cNvSpPr/>
            <p:nvPr/>
          </p:nvSpPr>
          <p:spPr>
            <a:xfrm rot="16200000">
              <a:off x="11489019" y="3974196"/>
              <a:ext cx="272304" cy="535421"/>
            </a:xfrm>
            <a:prstGeom prst="rightArrow">
              <a:avLst/>
            </a:prstGeom>
            <a:gradFill>
              <a:gsLst>
                <a:gs pos="0">
                  <a:srgbClr val="F274AC"/>
                </a:gs>
                <a:gs pos="51000">
                  <a:srgbClr val="FCDAA3"/>
                </a:gs>
                <a:gs pos="83000">
                  <a:srgbClr val="D1ECC5"/>
                </a:gs>
                <a:gs pos="100000">
                  <a:srgbClr val="5EE0EF"/>
                </a:gs>
              </a:gsLst>
              <a:lin ang="5400000" scaled="1"/>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E9675D56-81FE-9A09-B9A9-B8E913CFBA57}"/>
                </a:ext>
              </a:extLst>
            </p:cNvPr>
            <p:cNvSpPr txBox="1"/>
            <p:nvPr/>
          </p:nvSpPr>
          <p:spPr>
            <a:xfrm>
              <a:off x="8614743" y="4027189"/>
              <a:ext cx="2129172"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Arrow’s color:</a:t>
              </a:r>
              <a:endParaRPr kumimoji="1" lang="en-US" altLang="ja-JP" sz="2400" dirty="0">
                <a:latin typeface="Arial" panose="020B0604020202020204" pitchFamily="34" charset="0"/>
                <a:cs typeface="Arial" panose="020B0604020202020204" pitchFamily="34" charset="0"/>
              </a:endParaRPr>
            </a:p>
          </p:txBody>
        </p:sp>
      </p:grpSp>
      <p:sp>
        <p:nvSpPr>
          <p:cNvPr id="75" name="テキスト ボックス 74">
            <a:extLst>
              <a:ext uri="{FF2B5EF4-FFF2-40B4-BE49-F238E27FC236}">
                <a16:creationId xmlns:a16="http://schemas.microsoft.com/office/drawing/2014/main" id="{637F2A47-2440-987D-7377-C000017A3640}"/>
              </a:ext>
            </a:extLst>
          </p:cNvPr>
          <p:cNvSpPr txBox="1"/>
          <p:nvPr/>
        </p:nvSpPr>
        <p:spPr>
          <a:xfrm>
            <a:off x="267630" y="759955"/>
            <a:ext cx="10889603"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top 30 supply chain paths that experienced the greatest value-added losses. </a:t>
            </a:r>
            <a:endParaRPr lang="ja-JP" altLang="en-US" sz="2800">
              <a:latin typeface="Arial" panose="020B0604020202020204" pitchFamily="34" charset="0"/>
              <a:cs typeface="Arial" panose="020B0604020202020204" pitchFamily="34" charset="0"/>
            </a:endParaRPr>
          </a:p>
        </p:txBody>
      </p:sp>
      <p:pic>
        <p:nvPicPr>
          <p:cNvPr id="17" name="図 16">
            <a:extLst>
              <a:ext uri="{FF2B5EF4-FFF2-40B4-BE49-F238E27FC236}">
                <a16:creationId xmlns:a16="http://schemas.microsoft.com/office/drawing/2014/main" id="{E301C1B8-CF4B-8C3E-FC7A-3633BEBDEB1A}"/>
              </a:ext>
            </a:extLst>
          </p:cNvPr>
          <p:cNvPicPr>
            <a:picLocks noChangeAspect="1"/>
          </p:cNvPicPr>
          <p:nvPr/>
        </p:nvPicPr>
        <p:blipFill>
          <a:blip r:embed="rId6"/>
          <a:stretch>
            <a:fillRect/>
          </a:stretch>
        </p:blipFill>
        <p:spPr>
          <a:xfrm>
            <a:off x="9923115" y="4356682"/>
            <a:ext cx="2147452" cy="1741363"/>
          </a:xfrm>
          <a:prstGeom prst="rect">
            <a:avLst/>
          </a:prstGeom>
        </p:spPr>
      </p:pic>
      <p:grpSp>
        <p:nvGrpSpPr>
          <p:cNvPr id="20" name="グループ化 19">
            <a:extLst>
              <a:ext uri="{FF2B5EF4-FFF2-40B4-BE49-F238E27FC236}">
                <a16:creationId xmlns:a16="http://schemas.microsoft.com/office/drawing/2014/main" id="{87345E3A-7528-D7F9-2792-7DEA454141E6}"/>
              </a:ext>
            </a:extLst>
          </p:cNvPr>
          <p:cNvGrpSpPr/>
          <p:nvPr/>
        </p:nvGrpSpPr>
        <p:grpSpPr>
          <a:xfrm>
            <a:off x="9932708" y="1990246"/>
            <a:ext cx="1940886" cy="1367696"/>
            <a:chOff x="7474737" y="4687989"/>
            <a:chExt cx="1940886" cy="1367696"/>
          </a:xfrm>
        </p:grpSpPr>
        <p:sp>
          <p:nvSpPr>
            <p:cNvPr id="21" name="正方形/長方形 20">
              <a:extLst>
                <a:ext uri="{FF2B5EF4-FFF2-40B4-BE49-F238E27FC236}">
                  <a16:creationId xmlns:a16="http://schemas.microsoft.com/office/drawing/2014/main" id="{D69899DB-25A8-F6ED-7A8D-A90728232657}"/>
                </a:ext>
              </a:extLst>
            </p:cNvPr>
            <p:cNvSpPr>
              <a:spLocks/>
            </p:cNvSpPr>
            <p:nvPr/>
          </p:nvSpPr>
          <p:spPr>
            <a:xfrm>
              <a:off x="7500591" y="4687989"/>
              <a:ext cx="1915032" cy="136769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C7985239-D18B-6448-2576-58EE0EB4F4A0}"/>
                </a:ext>
              </a:extLst>
            </p:cNvPr>
            <p:cNvGrpSpPr/>
            <p:nvPr/>
          </p:nvGrpSpPr>
          <p:grpSpPr>
            <a:xfrm>
              <a:off x="7500736" y="5663593"/>
              <a:ext cx="1771425" cy="369332"/>
              <a:chOff x="8829204" y="794888"/>
              <a:chExt cx="1771425" cy="369332"/>
            </a:xfrm>
          </p:grpSpPr>
          <p:sp>
            <p:nvSpPr>
              <p:cNvPr id="38" name="テキスト ボックス 37">
                <a:extLst>
                  <a:ext uri="{FF2B5EF4-FFF2-40B4-BE49-F238E27FC236}">
                    <a16:creationId xmlns:a16="http://schemas.microsoft.com/office/drawing/2014/main" id="{F5CCAE49-0242-E1DA-1CB0-27188FB9CF01}"/>
                  </a:ext>
                </a:extLst>
              </p:cNvPr>
              <p:cNvSpPr txBox="1"/>
              <p:nvPr/>
            </p:nvSpPr>
            <p:spPr>
              <a:xfrm>
                <a:off x="8829204" y="794888"/>
                <a:ext cx="745717" cy="369332"/>
              </a:xfrm>
              <a:prstGeom prst="rect">
                <a:avLst/>
              </a:prstGeom>
              <a:noFill/>
            </p:spPr>
            <p:txBody>
              <a:bodyPr wrap="none" rtlCol="0">
                <a:spAutoFit/>
              </a:bodyPr>
              <a:lstStyle/>
              <a:p>
                <a:r>
                  <a:rPr kumimoji="1" lang="en-US" altLang="ja-JP" dirty="0">
                    <a:latin typeface="Cambria" panose="02040503050406030204" pitchFamily="18" charset="0"/>
                  </a:rPr>
                  <a:t>China</a:t>
                </a:r>
              </a:p>
            </p:txBody>
          </p:sp>
          <p:sp>
            <p:nvSpPr>
              <p:cNvPr id="39" name="正方形/長方形 38">
                <a:extLst>
                  <a:ext uri="{FF2B5EF4-FFF2-40B4-BE49-F238E27FC236}">
                    <a16:creationId xmlns:a16="http://schemas.microsoft.com/office/drawing/2014/main" id="{8540376F-B8D2-210F-9C59-CF20F5E5B427}"/>
                  </a:ext>
                </a:extLst>
              </p:cNvPr>
              <p:cNvSpPr/>
              <p:nvPr/>
            </p:nvSpPr>
            <p:spPr>
              <a:xfrm>
                <a:off x="10151732" y="891191"/>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3" name="グループ化 22">
              <a:extLst>
                <a:ext uri="{FF2B5EF4-FFF2-40B4-BE49-F238E27FC236}">
                  <a16:creationId xmlns:a16="http://schemas.microsoft.com/office/drawing/2014/main" id="{919319C1-C5B0-F24A-8095-539E9465342B}"/>
                </a:ext>
              </a:extLst>
            </p:cNvPr>
            <p:cNvGrpSpPr/>
            <p:nvPr/>
          </p:nvGrpSpPr>
          <p:grpSpPr>
            <a:xfrm>
              <a:off x="7474737" y="4700694"/>
              <a:ext cx="1797424" cy="369332"/>
              <a:chOff x="8803350" y="-612588"/>
              <a:chExt cx="1797424" cy="369332"/>
            </a:xfrm>
          </p:grpSpPr>
          <p:sp>
            <p:nvSpPr>
              <p:cNvPr id="36" name="テキスト ボックス 35">
                <a:extLst>
                  <a:ext uri="{FF2B5EF4-FFF2-40B4-BE49-F238E27FC236}">
                    <a16:creationId xmlns:a16="http://schemas.microsoft.com/office/drawing/2014/main" id="{3A4CBE25-17D5-6FB1-CDA5-48BD070A9EBA}"/>
                  </a:ext>
                </a:extLst>
              </p:cNvPr>
              <p:cNvSpPr txBox="1"/>
              <p:nvPr/>
            </p:nvSpPr>
            <p:spPr>
              <a:xfrm>
                <a:off x="8803350" y="-612588"/>
                <a:ext cx="1384866" cy="369332"/>
              </a:xfrm>
              <a:prstGeom prst="rect">
                <a:avLst/>
              </a:prstGeom>
              <a:noFill/>
            </p:spPr>
            <p:txBody>
              <a:bodyPr wrap="none" rtlCol="0">
                <a:spAutoFit/>
              </a:bodyPr>
              <a:lstStyle/>
              <a:p>
                <a:r>
                  <a:rPr kumimoji="1" lang="en-US" altLang="ja-JP" dirty="0">
                    <a:latin typeface="Cambria" panose="02040503050406030204" pitchFamily="18" charset="0"/>
                  </a:rPr>
                  <a:t>South Korea</a:t>
                </a:r>
              </a:p>
            </p:txBody>
          </p:sp>
          <p:sp>
            <p:nvSpPr>
              <p:cNvPr id="37" name="正方形/長方形 36">
                <a:extLst>
                  <a:ext uri="{FF2B5EF4-FFF2-40B4-BE49-F238E27FC236}">
                    <a16:creationId xmlns:a16="http://schemas.microsoft.com/office/drawing/2014/main" id="{A946BF25-E078-2390-2144-73698DFEB529}"/>
                  </a:ext>
                </a:extLst>
              </p:cNvPr>
              <p:cNvSpPr/>
              <p:nvPr/>
            </p:nvSpPr>
            <p:spPr>
              <a:xfrm>
                <a:off x="10151877" y="-516285"/>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4" name="グループ化 23">
              <a:extLst>
                <a:ext uri="{FF2B5EF4-FFF2-40B4-BE49-F238E27FC236}">
                  <a16:creationId xmlns:a16="http://schemas.microsoft.com/office/drawing/2014/main" id="{FF5EF53D-249A-C08A-15D3-8604F8ABB259}"/>
                </a:ext>
              </a:extLst>
            </p:cNvPr>
            <p:cNvGrpSpPr/>
            <p:nvPr/>
          </p:nvGrpSpPr>
          <p:grpSpPr>
            <a:xfrm>
              <a:off x="7474737" y="5004988"/>
              <a:ext cx="1797424" cy="369332"/>
              <a:chOff x="6725672" y="126439"/>
              <a:chExt cx="1797424" cy="369332"/>
            </a:xfrm>
          </p:grpSpPr>
          <p:sp>
            <p:nvSpPr>
              <p:cNvPr id="29" name="テキスト ボックス 28">
                <a:extLst>
                  <a:ext uri="{FF2B5EF4-FFF2-40B4-BE49-F238E27FC236}">
                    <a16:creationId xmlns:a16="http://schemas.microsoft.com/office/drawing/2014/main" id="{35D103B5-712F-BCDF-2BE5-0CA30FC0785F}"/>
                  </a:ext>
                </a:extLst>
              </p:cNvPr>
              <p:cNvSpPr txBox="1"/>
              <p:nvPr/>
            </p:nvSpPr>
            <p:spPr>
              <a:xfrm>
                <a:off x="6725672" y="126439"/>
                <a:ext cx="890950" cy="369332"/>
              </a:xfrm>
              <a:prstGeom prst="rect">
                <a:avLst/>
              </a:prstGeom>
              <a:noFill/>
            </p:spPr>
            <p:txBody>
              <a:bodyPr wrap="none" rtlCol="0">
                <a:spAutoFit/>
              </a:bodyPr>
              <a:lstStyle/>
              <a:p>
                <a:r>
                  <a:rPr kumimoji="1" lang="en-US" altLang="ja-JP" dirty="0">
                    <a:latin typeface="Cambria" panose="02040503050406030204" pitchFamily="18" charset="0"/>
                  </a:rPr>
                  <a:t>Taiwan</a:t>
                </a:r>
              </a:p>
            </p:txBody>
          </p:sp>
          <p:sp>
            <p:nvSpPr>
              <p:cNvPr id="33" name="正方形/長方形 32">
                <a:extLst>
                  <a:ext uri="{FF2B5EF4-FFF2-40B4-BE49-F238E27FC236}">
                    <a16:creationId xmlns:a16="http://schemas.microsoft.com/office/drawing/2014/main" id="{CF8C146F-CF3A-4E6B-8B05-F9F232971A7C}"/>
                  </a:ext>
                </a:extLst>
              </p:cNvPr>
              <p:cNvSpPr/>
              <p:nvPr/>
            </p:nvSpPr>
            <p:spPr>
              <a:xfrm>
                <a:off x="8074199" y="239414"/>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3FCE69F1-EC84-891E-BDB1-E915D9EF4AC4}"/>
                </a:ext>
              </a:extLst>
            </p:cNvPr>
            <p:cNvGrpSpPr/>
            <p:nvPr/>
          </p:nvGrpSpPr>
          <p:grpSpPr>
            <a:xfrm>
              <a:off x="7500591" y="5355546"/>
              <a:ext cx="1771570" cy="369332"/>
              <a:chOff x="6751526" y="47768"/>
              <a:chExt cx="1771570" cy="369332"/>
            </a:xfrm>
          </p:grpSpPr>
          <p:sp>
            <p:nvSpPr>
              <p:cNvPr id="26" name="テキスト ボックス 25">
                <a:extLst>
                  <a:ext uri="{FF2B5EF4-FFF2-40B4-BE49-F238E27FC236}">
                    <a16:creationId xmlns:a16="http://schemas.microsoft.com/office/drawing/2014/main" id="{5A561FBD-DD46-2737-322D-109169901C3C}"/>
                  </a:ext>
                </a:extLst>
              </p:cNvPr>
              <p:cNvSpPr txBox="1"/>
              <p:nvPr/>
            </p:nvSpPr>
            <p:spPr>
              <a:xfrm>
                <a:off x="6751526" y="47768"/>
                <a:ext cx="1007007" cy="369332"/>
              </a:xfrm>
              <a:prstGeom prst="rect">
                <a:avLst/>
              </a:prstGeom>
              <a:noFill/>
            </p:spPr>
            <p:txBody>
              <a:bodyPr wrap="square" rtlCol="0">
                <a:spAutoFit/>
              </a:bodyPr>
              <a:lstStyle/>
              <a:p>
                <a:r>
                  <a:rPr lang="en-US" altLang="ja-JP" sz="18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endParaRPr kumimoji="1" lang="en-US" altLang="ja-JP" dirty="0">
                  <a:latin typeface="Cambria" panose="02040503050406030204" pitchFamily="18" charset="0"/>
                </a:endParaRPr>
              </a:p>
            </p:txBody>
          </p:sp>
          <p:sp>
            <p:nvSpPr>
              <p:cNvPr id="27" name="正方形/長方形 26">
                <a:extLst>
                  <a:ext uri="{FF2B5EF4-FFF2-40B4-BE49-F238E27FC236}">
                    <a16:creationId xmlns:a16="http://schemas.microsoft.com/office/drawing/2014/main" id="{AF3C3185-E8C1-AF70-984F-D2568029D096}"/>
                  </a:ext>
                </a:extLst>
              </p:cNvPr>
              <p:cNvSpPr/>
              <p:nvPr/>
            </p:nvSpPr>
            <p:spPr>
              <a:xfrm>
                <a:off x="8074199" y="131151"/>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Tree>
    <p:extLst>
      <p:ext uri="{BB962C8B-B14F-4D97-AF65-F5344CB8AC3E}">
        <p14:creationId xmlns:p14="http://schemas.microsoft.com/office/powerpoint/2010/main" val="661390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25EFBD95-A694-1EE0-E452-37DEC79836EB}"/>
              </a:ext>
            </a:extLst>
          </p:cNvPr>
          <p:cNvSpPr/>
          <p:nvPr/>
        </p:nvSpPr>
        <p:spPr>
          <a:xfrm>
            <a:off x="0" y="776376"/>
            <a:ext cx="12191999" cy="60816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屋内, コンピュータ, 小さい, テーブル が含まれている画像&#10;&#10;AI 生成コンテンツは誤りを含む可能性があります。">
            <a:extLst>
              <a:ext uri="{FF2B5EF4-FFF2-40B4-BE49-F238E27FC236}">
                <a16:creationId xmlns:a16="http://schemas.microsoft.com/office/drawing/2014/main" id="{9CC087E8-6F66-A31D-E75F-AFA0C31013F8}"/>
              </a:ext>
            </a:extLst>
          </p:cNvPr>
          <p:cNvPicPr>
            <a:picLocks noChangeAspect="1"/>
          </p:cNvPicPr>
          <p:nvPr/>
        </p:nvPicPr>
        <p:blipFill>
          <a:blip r:embed="rId4"/>
          <a:srcRect l="6138" t="19560" r="11979" b="22517"/>
          <a:stretch>
            <a:fillRect/>
          </a:stretch>
        </p:blipFill>
        <p:spPr>
          <a:xfrm>
            <a:off x="0" y="758617"/>
            <a:ext cx="10371871" cy="4137689"/>
          </a:xfrm>
          <a:prstGeom prst="rect">
            <a:avLst/>
          </a:prstGeom>
        </p:spPr>
      </p:pic>
      <p:sp>
        <p:nvSpPr>
          <p:cNvPr id="6" name="タイトル 1">
            <a:extLst>
              <a:ext uri="{FF2B5EF4-FFF2-40B4-BE49-F238E27FC236}">
                <a16:creationId xmlns:a16="http://schemas.microsoft.com/office/drawing/2014/main" id="{531D6872-1EDC-14B7-0B55-07403CA391F2}"/>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value added loss</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40" name="グループ化 39">
            <a:extLst>
              <a:ext uri="{FF2B5EF4-FFF2-40B4-BE49-F238E27FC236}">
                <a16:creationId xmlns:a16="http://schemas.microsoft.com/office/drawing/2014/main" id="{E71EE3A0-DEB7-792B-D27A-BBCB67026041}"/>
              </a:ext>
            </a:extLst>
          </p:cNvPr>
          <p:cNvGrpSpPr/>
          <p:nvPr/>
        </p:nvGrpSpPr>
        <p:grpSpPr>
          <a:xfrm>
            <a:off x="10133260" y="859113"/>
            <a:ext cx="1940886" cy="1367696"/>
            <a:chOff x="7474737" y="4687989"/>
            <a:chExt cx="1940886" cy="1367696"/>
          </a:xfrm>
        </p:grpSpPr>
        <p:sp>
          <p:nvSpPr>
            <p:cNvPr id="41" name="正方形/長方形 40">
              <a:extLst>
                <a:ext uri="{FF2B5EF4-FFF2-40B4-BE49-F238E27FC236}">
                  <a16:creationId xmlns:a16="http://schemas.microsoft.com/office/drawing/2014/main" id="{F21B0BB0-45EC-BA8A-4E49-1A3508AA60C7}"/>
                </a:ext>
              </a:extLst>
            </p:cNvPr>
            <p:cNvSpPr>
              <a:spLocks/>
            </p:cNvSpPr>
            <p:nvPr/>
          </p:nvSpPr>
          <p:spPr>
            <a:xfrm>
              <a:off x="7500591" y="4687989"/>
              <a:ext cx="1915032" cy="136769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F442563D-24A9-C6AA-A336-40E15420820A}"/>
                </a:ext>
              </a:extLst>
            </p:cNvPr>
            <p:cNvGrpSpPr/>
            <p:nvPr/>
          </p:nvGrpSpPr>
          <p:grpSpPr>
            <a:xfrm>
              <a:off x="7500736" y="5663593"/>
              <a:ext cx="1771425" cy="369332"/>
              <a:chOff x="8829204" y="794888"/>
              <a:chExt cx="1771425" cy="369332"/>
            </a:xfrm>
          </p:grpSpPr>
          <p:sp>
            <p:nvSpPr>
              <p:cNvPr id="52" name="テキスト ボックス 51">
                <a:extLst>
                  <a:ext uri="{FF2B5EF4-FFF2-40B4-BE49-F238E27FC236}">
                    <a16:creationId xmlns:a16="http://schemas.microsoft.com/office/drawing/2014/main" id="{71C5EBD2-DFAC-3372-826C-6D7612D9B0B6}"/>
                  </a:ext>
                </a:extLst>
              </p:cNvPr>
              <p:cNvSpPr txBox="1"/>
              <p:nvPr/>
            </p:nvSpPr>
            <p:spPr>
              <a:xfrm>
                <a:off x="8829204" y="794888"/>
                <a:ext cx="745717" cy="369332"/>
              </a:xfrm>
              <a:prstGeom prst="rect">
                <a:avLst/>
              </a:prstGeom>
              <a:noFill/>
            </p:spPr>
            <p:txBody>
              <a:bodyPr wrap="none" rtlCol="0">
                <a:spAutoFit/>
              </a:bodyPr>
              <a:lstStyle/>
              <a:p>
                <a:r>
                  <a:rPr kumimoji="1" lang="en-US" altLang="ja-JP" dirty="0">
                    <a:latin typeface="Cambria" panose="02040503050406030204" pitchFamily="18" charset="0"/>
                  </a:rPr>
                  <a:t>China</a:t>
                </a:r>
              </a:p>
            </p:txBody>
          </p:sp>
          <p:sp>
            <p:nvSpPr>
              <p:cNvPr id="53" name="正方形/長方形 52">
                <a:extLst>
                  <a:ext uri="{FF2B5EF4-FFF2-40B4-BE49-F238E27FC236}">
                    <a16:creationId xmlns:a16="http://schemas.microsoft.com/office/drawing/2014/main" id="{F709F68F-19BD-1A2A-1C08-A06BD74EA50C}"/>
                  </a:ext>
                </a:extLst>
              </p:cNvPr>
              <p:cNvSpPr/>
              <p:nvPr/>
            </p:nvSpPr>
            <p:spPr>
              <a:xfrm>
                <a:off x="10151732" y="891191"/>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a:extLst>
                <a:ext uri="{FF2B5EF4-FFF2-40B4-BE49-F238E27FC236}">
                  <a16:creationId xmlns:a16="http://schemas.microsoft.com/office/drawing/2014/main" id="{0B1D578E-3601-6760-B651-7C6FA031D011}"/>
                </a:ext>
              </a:extLst>
            </p:cNvPr>
            <p:cNvGrpSpPr/>
            <p:nvPr/>
          </p:nvGrpSpPr>
          <p:grpSpPr>
            <a:xfrm>
              <a:off x="7474737" y="4700694"/>
              <a:ext cx="1797424" cy="369332"/>
              <a:chOff x="8803350" y="-612588"/>
              <a:chExt cx="1797424" cy="369332"/>
            </a:xfrm>
          </p:grpSpPr>
          <p:sp>
            <p:nvSpPr>
              <p:cNvPr id="50" name="テキスト ボックス 49">
                <a:extLst>
                  <a:ext uri="{FF2B5EF4-FFF2-40B4-BE49-F238E27FC236}">
                    <a16:creationId xmlns:a16="http://schemas.microsoft.com/office/drawing/2014/main" id="{870BDC13-E5D0-B991-B50D-B84B2E37D546}"/>
                  </a:ext>
                </a:extLst>
              </p:cNvPr>
              <p:cNvSpPr txBox="1"/>
              <p:nvPr/>
            </p:nvSpPr>
            <p:spPr>
              <a:xfrm>
                <a:off x="8803350" y="-612588"/>
                <a:ext cx="1384866" cy="369332"/>
              </a:xfrm>
              <a:prstGeom prst="rect">
                <a:avLst/>
              </a:prstGeom>
              <a:noFill/>
            </p:spPr>
            <p:txBody>
              <a:bodyPr wrap="none" rtlCol="0">
                <a:spAutoFit/>
              </a:bodyPr>
              <a:lstStyle/>
              <a:p>
                <a:r>
                  <a:rPr kumimoji="1" lang="en-US" altLang="ja-JP" dirty="0">
                    <a:latin typeface="Cambria" panose="02040503050406030204" pitchFamily="18" charset="0"/>
                  </a:rPr>
                  <a:t>South Korea</a:t>
                </a:r>
              </a:p>
            </p:txBody>
          </p:sp>
          <p:sp>
            <p:nvSpPr>
              <p:cNvPr id="51" name="正方形/長方形 50">
                <a:extLst>
                  <a:ext uri="{FF2B5EF4-FFF2-40B4-BE49-F238E27FC236}">
                    <a16:creationId xmlns:a16="http://schemas.microsoft.com/office/drawing/2014/main" id="{B7928B59-94B4-0108-ED0D-CABBE9594358}"/>
                  </a:ext>
                </a:extLst>
              </p:cNvPr>
              <p:cNvSpPr/>
              <p:nvPr/>
            </p:nvSpPr>
            <p:spPr>
              <a:xfrm>
                <a:off x="10151877" y="-516285"/>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206B63D6-6AAD-57EA-C297-5C8E15A6E80F}"/>
                </a:ext>
              </a:extLst>
            </p:cNvPr>
            <p:cNvGrpSpPr/>
            <p:nvPr/>
          </p:nvGrpSpPr>
          <p:grpSpPr>
            <a:xfrm>
              <a:off x="7474737" y="5004988"/>
              <a:ext cx="1797424" cy="369332"/>
              <a:chOff x="6725672" y="126439"/>
              <a:chExt cx="1797424" cy="369332"/>
            </a:xfrm>
          </p:grpSpPr>
          <p:sp>
            <p:nvSpPr>
              <p:cNvPr id="48" name="テキスト ボックス 47">
                <a:extLst>
                  <a:ext uri="{FF2B5EF4-FFF2-40B4-BE49-F238E27FC236}">
                    <a16:creationId xmlns:a16="http://schemas.microsoft.com/office/drawing/2014/main" id="{9734D50D-1177-60C5-DD53-23073942360F}"/>
                  </a:ext>
                </a:extLst>
              </p:cNvPr>
              <p:cNvSpPr txBox="1"/>
              <p:nvPr/>
            </p:nvSpPr>
            <p:spPr>
              <a:xfrm>
                <a:off x="6725672" y="126439"/>
                <a:ext cx="890950" cy="369332"/>
              </a:xfrm>
              <a:prstGeom prst="rect">
                <a:avLst/>
              </a:prstGeom>
              <a:noFill/>
            </p:spPr>
            <p:txBody>
              <a:bodyPr wrap="none" rtlCol="0">
                <a:spAutoFit/>
              </a:bodyPr>
              <a:lstStyle/>
              <a:p>
                <a:r>
                  <a:rPr kumimoji="1" lang="en-US" altLang="ja-JP" dirty="0">
                    <a:latin typeface="Cambria" panose="02040503050406030204" pitchFamily="18" charset="0"/>
                  </a:rPr>
                  <a:t>Taiwan</a:t>
                </a:r>
              </a:p>
            </p:txBody>
          </p:sp>
          <p:sp>
            <p:nvSpPr>
              <p:cNvPr id="49" name="正方形/長方形 48">
                <a:extLst>
                  <a:ext uri="{FF2B5EF4-FFF2-40B4-BE49-F238E27FC236}">
                    <a16:creationId xmlns:a16="http://schemas.microsoft.com/office/drawing/2014/main" id="{5872B068-486A-142B-7833-9564F4F60283}"/>
                  </a:ext>
                </a:extLst>
              </p:cNvPr>
              <p:cNvSpPr/>
              <p:nvPr/>
            </p:nvSpPr>
            <p:spPr>
              <a:xfrm>
                <a:off x="8074199" y="239414"/>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CF845A11-2C75-5E1C-B8A0-FF05DE7DC3C9}"/>
                </a:ext>
              </a:extLst>
            </p:cNvPr>
            <p:cNvGrpSpPr/>
            <p:nvPr/>
          </p:nvGrpSpPr>
          <p:grpSpPr>
            <a:xfrm>
              <a:off x="7500591" y="5355546"/>
              <a:ext cx="1771570" cy="369332"/>
              <a:chOff x="6751526" y="47768"/>
              <a:chExt cx="1771570" cy="369332"/>
            </a:xfrm>
          </p:grpSpPr>
          <p:sp>
            <p:nvSpPr>
              <p:cNvPr id="46" name="テキスト ボックス 45">
                <a:extLst>
                  <a:ext uri="{FF2B5EF4-FFF2-40B4-BE49-F238E27FC236}">
                    <a16:creationId xmlns:a16="http://schemas.microsoft.com/office/drawing/2014/main" id="{FF53B620-032C-56B5-9A2E-2FEB7D94B41F}"/>
                  </a:ext>
                </a:extLst>
              </p:cNvPr>
              <p:cNvSpPr txBox="1"/>
              <p:nvPr/>
            </p:nvSpPr>
            <p:spPr>
              <a:xfrm>
                <a:off x="6751526" y="47768"/>
                <a:ext cx="1007007" cy="369332"/>
              </a:xfrm>
              <a:prstGeom prst="rect">
                <a:avLst/>
              </a:prstGeom>
              <a:noFill/>
            </p:spPr>
            <p:txBody>
              <a:bodyPr wrap="square" rtlCol="0">
                <a:spAutoFit/>
              </a:bodyPr>
              <a:lstStyle/>
              <a:p>
                <a:r>
                  <a:rPr lang="en-US" altLang="ja-JP" sz="18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endParaRPr kumimoji="1" lang="en-US" altLang="ja-JP" dirty="0">
                  <a:latin typeface="Cambria" panose="02040503050406030204" pitchFamily="18" charset="0"/>
                </a:endParaRPr>
              </a:p>
            </p:txBody>
          </p:sp>
          <p:sp>
            <p:nvSpPr>
              <p:cNvPr id="47" name="正方形/長方形 46">
                <a:extLst>
                  <a:ext uri="{FF2B5EF4-FFF2-40B4-BE49-F238E27FC236}">
                    <a16:creationId xmlns:a16="http://schemas.microsoft.com/office/drawing/2014/main" id="{3025DE90-2875-B14E-1E01-598B39C48641}"/>
                  </a:ext>
                </a:extLst>
              </p:cNvPr>
              <p:cNvSpPr/>
              <p:nvPr/>
            </p:nvSpPr>
            <p:spPr>
              <a:xfrm>
                <a:off x="8074199" y="131151"/>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64" name="フリーフォーム 63">
            <a:extLst>
              <a:ext uri="{FF2B5EF4-FFF2-40B4-BE49-F238E27FC236}">
                <a16:creationId xmlns:a16="http://schemas.microsoft.com/office/drawing/2014/main" id="{20E997C8-449E-60DE-D140-34F871D8C6EA}"/>
              </a:ext>
            </a:extLst>
          </p:cNvPr>
          <p:cNvSpPr/>
          <p:nvPr/>
        </p:nvSpPr>
        <p:spPr>
          <a:xfrm rot="20350819">
            <a:off x="-333038" y="-10688029"/>
            <a:ext cx="12879079" cy="8189660"/>
          </a:xfrm>
          <a:custGeom>
            <a:avLst/>
            <a:gdLst>
              <a:gd name="connsiteX0" fmla="*/ 10129870 w 12879079"/>
              <a:gd name="connsiteY0" fmla="*/ 5273605 h 8189660"/>
              <a:gd name="connsiteX1" fmla="*/ 10033665 w 12879079"/>
              <a:gd name="connsiteY1" fmla="*/ 5254182 h 8189660"/>
              <a:gd name="connsiteX2" fmla="*/ 7373451 w 12879079"/>
              <a:gd name="connsiteY2" fmla="*/ 5254182 h 8189660"/>
              <a:gd name="connsiteX3" fmla="*/ 4458362 w 12879079"/>
              <a:gd name="connsiteY3" fmla="*/ 4145698 h 8189660"/>
              <a:gd name="connsiteX4" fmla="*/ 4213407 w 12879079"/>
              <a:gd name="connsiteY4" fmla="*/ 4255684 h 8189660"/>
              <a:gd name="connsiteX5" fmla="*/ 3943475 w 12879079"/>
              <a:gd name="connsiteY5" fmla="*/ 4965550 h 8189660"/>
              <a:gd name="connsiteX6" fmla="*/ 4053461 w 12879079"/>
              <a:gd name="connsiteY6" fmla="*/ 5210506 h 8189660"/>
              <a:gd name="connsiteX7" fmla="*/ 7047252 w 12879079"/>
              <a:gd name="connsiteY7" fmla="*/ 6348917 h 8189660"/>
              <a:gd name="connsiteX8" fmla="*/ 7049975 w 12879079"/>
              <a:gd name="connsiteY8" fmla="*/ 6351164 h 8189660"/>
              <a:gd name="connsiteX9" fmla="*/ 7188164 w 12879079"/>
              <a:gd name="connsiteY9" fmla="*/ 6393375 h 8189660"/>
              <a:gd name="connsiteX10" fmla="*/ 10033665 w 12879079"/>
              <a:gd name="connsiteY10" fmla="*/ 6393375 h 8189660"/>
              <a:gd name="connsiteX11" fmla="*/ 10280824 w 12879079"/>
              <a:gd name="connsiteY11" fmla="*/ 6146216 h 8189660"/>
              <a:gd name="connsiteX12" fmla="*/ 10280824 w 12879079"/>
              <a:gd name="connsiteY12" fmla="*/ 5501341 h 8189660"/>
              <a:gd name="connsiteX13" fmla="*/ 10129870 w 12879079"/>
              <a:gd name="connsiteY13" fmla="*/ 5273605 h 8189660"/>
              <a:gd name="connsiteX14" fmla="*/ 1463541 w 12879079"/>
              <a:gd name="connsiteY14" fmla="*/ 0 h 8189660"/>
              <a:gd name="connsiteX15" fmla="*/ 12879079 w 12879079"/>
              <a:gd name="connsiteY15" fmla="*/ 4340844 h 8189660"/>
              <a:gd name="connsiteX16" fmla="*/ 11415538 w 12879079"/>
              <a:gd name="connsiteY16" fmla="*/ 8189660 h 8189660"/>
              <a:gd name="connsiteX17" fmla="*/ 0 w 12879079"/>
              <a:gd name="connsiteY17" fmla="*/ 3848816 h 81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79079" h="8189660">
                <a:moveTo>
                  <a:pt x="10129870" y="5273605"/>
                </a:moveTo>
                <a:cubicBezTo>
                  <a:pt x="10100301" y="5261098"/>
                  <a:pt x="10067790" y="5254182"/>
                  <a:pt x="10033665" y="5254182"/>
                </a:cubicBezTo>
                <a:lnTo>
                  <a:pt x="7373451" y="5254182"/>
                </a:lnTo>
                <a:lnTo>
                  <a:pt x="4458362" y="4145698"/>
                </a:lnTo>
                <a:cubicBezTo>
                  <a:pt x="4360348" y="4108427"/>
                  <a:pt x="4250678" y="4157669"/>
                  <a:pt x="4213407" y="4255684"/>
                </a:cubicBezTo>
                <a:lnTo>
                  <a:pt x="3943475" y="4965550"/>
                </a:lnTo>
                <a:cubicBezTo>
                  <a:pt x="3906204" y="5063565"/>
                  <a:pt x="3955447" y="5173235"/>
                  <a:pt x="4053461" y="5210506"/>
                </a:cubicBezTo>
                <a:lnTo>
                  <a:pt x="7047252" y="6348917"/>
                </a:lnTo>
                <a:lnTo>
                  <a:pt x="7049975" y="6351164"/>
                </a:lnTo>
                <a:cubicBezTo>
                  <a:pt x="7089422" y="6377814"/>
                  <a:pt x="7136976" y="6393375"/>
                  <a:pt x="7188164" y="6393375"/>
                </a:cubicBezTo>
                <a:lnTo>
                  <a:pt x="10033665" y="6393375"/>
                </a:lnTo>
                <a:cubicBezTo>
                  <a:pt x="10170167" y="6393375"/>
                  <a:pt x="10280824" y="6282718"/>
                  <a:pt x="10280824" y="6146216"/>
                </a:cubicBezTo>
                <a:lnTo>
                  <a:pt x="10280824" y="5501341"/>
                </a:lnTo>
                <a:cubicBezTo>
                  <a:pt x="10280824" y="5398964"/>
                  <a:pt x="10218580" y="5311126"/>
                  <a:pt x="10129870" y="5273605"/>
                </a:cubicBezTo>
                <a:close/>
                <a:moveTo>
                  <a:pt x="1463541" y="0"/>
                </a:moveTo>
                <a:lnTo>
                  <a:pt x="12879079" y="4340844"/>
                </a:lnTo>
                <a:lnTo>
                  <a:pt x="11415538" y="8189660"/>
                </a:lnTo>
                <a:lnTo>
                  <a:pt x="0" y="3848816"/>
                </a:lnTo>
                <a:close/>
              </a:path>
            </a:pathLst>
          </a:custGeom>
          <a:solidFill>
            <a:schemeClr val="tx1">
              <a:alpha val="5332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0" name="下矢印 69">
            <a:extLst>
              <a:ext uri="{FF2B5EF4-FFF2-40B4-BE49-F238E27FC236}">
                <a16:creationId xmlns:a16="http://schemas.microsoft.com/office/drawing/2014/main" id="{12613165-0057-0682-4369-CE3C472E6234}"/>
              </a:ext>
            </a:extLst>
          </p:cNvPr>
          <p:cNvSpPr/>
          <p:nvPr/>
        </p:nvSpPr>
        <p:spPr>
          <a:xfrm rot="4658339">
            <a:off x="15492332" y="-245990"/>
            <a:ext cx="1507483" cy="4430106"/>
          </a:xfrm>
          <a:prstGeom prst="downArrow">
            <a:avLst>
              <a:gd name="adj1" fmla="val 65325"/>
              <a:gd name="adj2" fmla="val 126710"/>
            </a:avLst>
          </a:prstGeom>
          <a:solidFill>
            <a:schemeClr val="accent1">
              <a:alpha val="431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5493596C-41A1-7307-0B93-34ED00700B74}"/>
              </a:ext>
            </a:extLst>
          </p:cNvPr>
          <p:cNvSpPr/>
          <p:nvPr/>
        </p:nvSpPr>
        <p:spPr>
          <a:xfrm>
            <a:off x="500332" y="-7753688"/>
            <a:ext cx="12191998" cy="4137689"/>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31140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55298-98B6-72CF-4EAD-E41077B230F9}"/>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CABB19D4-466F-5DD2-9EE6-DC66567519B7}"/>
              </a:ext>
            </a:extLst>
          </p:cNvPr>
          <p:cNvSpPr/>
          <p:nvPr/>
        </p:nvSpPr>
        <p:spPr>
          <a:xfrm>
            <a:off x="0" y="776376"/>
            <a:ext cx="12191999" cy="608162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a:extLst>
              <a:ext uri="{FF2B5EF4-FFF2-40B4-BE49-F238E27FC236}">
                <a16:creationId xmlns:a16="http://schemas.microsoft.com/office/drawing/2014/main" id="{50EAA957-A314-9FFC-592B-056CD89599EB}"/>
              </a:ext>
            </a:extLst>
          </p:cNvPr>
          <p:cNvSpPr/>
          <p:nvPr/>
        </p:nvSpPr>
        <p:spPr>
          <a:xfrm>
            <a:off x="286273" y="5908633"/>
            <a:ext cx="9514219"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a:extLst>
              <a:ext uri="{FF2B5EF4-FFF2-40B4-BE49-F238E27FC236}">
                <a16:creationId xmlns:a16="http://schemas.microsoft.com/office/drawing/2014/main" id="{6AA87E63-4058-B092-4163-CD0F6041B22E}"/>
              </a:ext>
            </a:extLst>
          </p:cNvPr>
          <p:cNvSpPr/>
          <p:nvPr/>
        </p:nvSpPr>
        <p:spPr>
          <a:xfrm>
            <a:off x="286273" y="6272100"/>
            <a:ext cx="984698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右矢印 32">
            <a:extLst>
              <a:ext uri="{FF2B5EF4-FFF2-40B4-BE49-F238E27FC236}">
                <a16:creationId xmlns:a16="http://schemas.microsoft.com/office/drawing/2014/main" id="{3A788F2A-CF93-1FA6-CD4D-CB9036113CD5}"/>
              </a:ext>
            </a:extLst>
          </p:cNvPr>
          <p:cNvSpPr/>
          <p:nvPr/>
        </p:nvSpPr>
        <p:spPr>
          <a:xfrm>
            <a:off x="286273" y="5545423"/>
            <a:ext cx="922391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descr="屋内, コンピュータ, 小さい, テーブル が含まれている画像&#10;&#10;AI 生成コンテンツは誤りを含む可能性があります。">
            <a:extLst>
              <a:ext uri="{FF2B5EF4-FFF2-40B4-BE49-F238E27FC236}">
                <a16:creationId xmlns:a16="http://schemas.microsoft.com/office/drawing/2014/main" id="{15C4F37B-52A2-4BE0-A6D2-A230E3F922D1}"/>
              </a:ext>
            </a:extLst>
          </p:cNvPr>
          <p:cNvPicPr>
            <a:picLocks noChangeAspect="1"/>
          </p:cNvPicPr>
          <p:nvPr/>
        </p:nvPicPr>
        <p:blipFill>
          <a:blip r:embed="rId3"/>
          <a:srcRect l="6138" t="19560" r="11979" b="22517"/>
          <a:stretch>
            <a:fillRect/>
          </a:stretch>
        </p:blipFill>
        <p:spPr>
          <a:xfrm>
            <a:off x="0" y="758617"/>
            <a:ext cx="10371871" cy="4137689"/>
          </a:xfrm>
          <a:prstGeom prst="rect">
            <a:avLst/>
          </a:prstGeom>
        </p:spPr>
      </p:pic>
      <p:sp>
        <p:nvSpPr>
          <p:cNvPr id="6" name="タイトル 1">
            <a:extLst>
              <a:ext uri="{FF2B5EF4-FFF2-40B4-BE49-F238E27FC236}">
                <a16:creationId xmlns:a16="http://schemas.microsoft.com/office/drawing/2014/main" id="{9A9379C6-E39F-70D6-09A0-012E1DA6A72F}"/>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value added loss</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35FCF75D-D346-D19B-5847-92F520AD943A}"/>
              </a:ext>
            </a:extLst>
          </p:cNvPr>
          <p:cNvSpPr txBox="1"/>
          <p:nvPr/>
        </p:nvSpPr>
        <p:spPr>
          <a:xfrm>
            <a:off x="1637062" y="6311138"/>
            <a:ext cx="4844125"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Miscellaneous transport</a:t>
            </a:r>
          </a:p>
        </p:txBody>
      </p:sp>
      <p:sp>
        <p:nvSpPr>
          <p:cNvPr id="8" name="テキスト ボックス 7">
            <a:extLst>
              <a:ext uri="{FF2B5EF4-FFF2-40B4-BE49-F238E27FC236}">
                <a16:creationId xmlns:a16="http://schemas.microsoft.com/office/drawing/2014/main" id="{4F448A31-00FF-C7CA-B9E4-B2557F920A48}"/>
              </a:ext>
            </a:extLst>
          </p:cNvPr>
          <p:cNvSpPr txBox="1"/>
          <p:nvPr/>
        </p:nvSpPr>
        <p:spPr>
          <a:xfrm>
            <a:off x="57552" y="5048842"/>
            <a:ext cx="7666425" cy="461665"/>
          </a:xfrm>
          <a:prstGeom prst="rect">
            <a:avLst/>
          </a:prstGeom>
          <a:noFill/>
        </p:spPr>
        <p:txBody>
          <a:bodyPr wrap="square">
            <a:spAutoFit/>
          </a:bodyPr>
          <a:lstStyle/>
          <a:p>
            <a:r>
              <a:rPr lang="en" altLang="ja-JP" sz="2400" u="sng" dirty="0">
                <a:latin typeface="Arial" panose="020B0604020202020204" pitchFamily="34" charset="0"/>
                <a:cs typeface="Arial" panose="020B0604020202020204" pitchFamily="34" charset="0"/>
              </a:rPr>
              <a:t>The three most severely damaged supply chain paths:</a:t>
            </a:r>
          </a:p>
        </p:txBody>
      </p:sp>
      <p:grpSp>
        <p:nvGrpSpPr>
          <p:cNvPr id="40" name="グループ化 39">
            <a:extLst>
              <a:ext uri="{FF2B5EF4-FFF2-40B4-BE49-F238E27FC236}">
                <a16:creationId xmlns:a16="http://schemas.microsoft.com/office/drawing/2014/main" id="{A9102F3E-BCC3-D4CA-3C46-E6865E653D33}"/>
              </a:ext>
            </a:extLst>
          </p:cNvPr>
          <p:cNvGrpSpPr/>
          <p:nvPr/>
        </p:nvGrpSpPr>
        <p:grpSpPr>
          <a:xfrm>
            <a:off x="10133260" y="859113"/>
            <a:ext cx="1940886" cy="1367696"/>
            <a:chOff x="7474737" y="4687989"/>
            <a:chExt cx="1940886" cy="1367696"/>
          </a:xfrm>
        </p:grpSpPr>
        <p:sp>
          <p:nvSpPr>
            <p:cNvPr id="41" name="正方形/長方形 40">
              <a:extLst>
                <a:ext uri="{FF2B5EF4-FFF2-40B4-BE49-F238E27FC236}">
                  <a16:creationId xmlns:a16="http://schemas.microsoft.com/office/drawing/2014/main" id="{F3395F40-C717-95B3-5881-F6ED19186F10}"/>
                </a:ext>
              </a:extLst>
            </p:cNvPr>
            <p:cNvSpPr>
              <a:spLocks/>
            </p:cNvSpPr>
            <p:nvPr/>
          </p:nvSpPr>
          <p:spPr>
            <a:xfrm>
              <a:off x="7500591" y="4687989"/>
              <a:ext cx="1915032" cy="136769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C344445F-C27B-E8AD-B5A1-FA0338BA7CCA}"/>
                </a:ext>
              </a:extLst>
            </p:cNvPr>
            <p:cNvGrpSpPr/>
            <p:nvPr/>
          </p:nvGrpSpPr>
          <p:grpSpPr>
            <a:xfrm>
              <a:off x="7500736" y="5663593"/>
              <a:ext cx="1771425" cy="369332"/>
              <a:chOff x="8829204" y="794888"/>
              <a:chExt cx="1771425" cy="369332"/>
            </a:xfrm>
          </p:grpSpPr>
          <p:sp>
            <p:nvSpPr>
              <p:cNvPr id="52" name="テキスト ボックス 51">
                <a:extLst>
                  <a:ext uri="{FF2B5EF4-FFF2-40B4-BE49-F238E27FC236}">
                    <a16:creationId xmlns:a16="http://schemas.microsoft.com/office/drawing/2014/main" id="{1989215D-9704-7931-C2FD-C00250CB8A31}"/>
                  </a:ext>
                </a:extLst>
              </p:cNvPr>
              <p:cNvSpPr txBox="1"/>
              <p:nvPr/>
            </p:nvSpPr>
            <p:spPr>
              <a:xfrm>
                <a:off x="8829204" y="794888"/>
                <a:ext cx="745717" cy="369332"/>
              </a:xfrm>
              <a:prstGeom prst="rect">
                <a:avLst/>
              </a:prstGeom>
              <a:noFill/>
            </p:spPr>
            <p:txBody>
              <a:bodyPr wrap="none" rtlCol="0">
                <a:spAutoFit/>
              </a:bodyPr>
              <a:lstStyle/>
              <a:p>
                <a:r>
                  <a:rPr kumimoji="1" lang="en-US" altLang="ja-JP" dirty="0">
                    <a:latin typeface="Cambria" panose="02040503050406030204" pitchFamily="18" charset="0"/>
                  </a:rPr>
                  <a:t>China</a:t>
                </a:r>
              </a:p>
            </p:txBody>
          </p:sp>
          <p:sp>
            <p:nvSpPr>
              <p:cNvPr id="53" name="正方形/長方形 52">
                <a:extLst>
                  <a:ext uri="{FF2B5EF4-FFF2-40B4-BE49-F238E27FC236}">
                    <a16:creationId xmlns:a16="http://schemas.microsoft.com/office/drawing/2014/main" id="{2A2025ED-1301-7BF7-E050-680073D5E6B3}"/>
                  </a:ext>
                </a:extLst>
              </p:cNvPr>
              <p:cNvSpPr/>
              <p:nvPr/>
            </p:nvSpPr>
            <p:spPr>
              <a:xfrm>
                <a:off x="10151732" y="891191"/>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3" name="グループ化 42">
              <a:extLst>
                <a:ext uri="{FF2B5EF4-FFF2-40B4-BE49-F238E27FC236}">
                  <a16:creationId xmlns:a16="http://schemas.microsoft.com/office/drawing/2014/main" id="{8727F4B8-317A-DE1B-D99F-E9AD71817B87}"/>
                </a:ext>
              </a:extLst>
            </p:cNvPr>
            <p:cNvGrpSpPr/>
            <p:nvPr/>
          </p:nvGrpSpPr>
          <p:grpSpPr>
            <a:xfrm>
              <a:off x="7474737" y="4700694"/>
              <a:ext cx="1797424" cy="369332"/>
              <a:chOff x="8803350" y="-612588"/>
              <a:chExt cx="1797424" cy="369332"/>
            </a:xfrm>
          </p:grpSpPr>
          <p:sp>
            <p:nvSpPr>
              <p:cNvPr id="50" name="テキスト ボックス 49">
                <a:extLst>
                  <a:ext uri="{FF2B5EF4-FFF2-40B4-BE49-F238E27FC236}">
                    <a16:creationId xmlns:a16="http://schemas.microsoft.com/office/drawing/2014/main" id="{3B01C004-BB33-D634-5336-E6DCD5231CA5}"/>
                  </a:ext>
                </a:extLst>
              </p:cNvPr>
              <p:cNvSpPr txBox="1"/>
              <p:nvPr/>
            </p:nvSpPr>
            <p:spPr>
              <a:xfrm>
                <a:off x="8803350" y="-612588"/>
                <a:ext cx="1384866" cy="369332"/>
              </a:xfrm>
              <a:prstGeom prst="rect">
                <a:avLst/>
              </a:prstGeom>
              <a:noFill/>
            </p:spPr>
            <p:txBody>
              <a:bodyPr wrap="none" rtlCol="0">
                <a:spAutoFit/>
              </a:bodyPr>
              <a:lstStyle/>
              <a:p>
                <a:r>
                  <a:rPr kumimoji="1" lang="en-US" altLang="ja-JP" dirty="0">
                    <a:latin typeface="Cambria" panose="02040503050406030204" pitchFamily="18" charset="0"/>
                  </a:rPr>
                  <a:t>South Korea</a:t>
                </a:r>
              </a:p>
            </p:txBody>
          </p:sp>
          <p:sp>
            <p:nvSpPr>
              <p:cNvPr id="51" name="正方形/長方形 50">
                <a:extLst>
                  <a:ext uri="{FF2B5EF4-FFF2-40B4-BE49-F238E27FC236}">
                    <a16:creationId xmlns:a16="http://schemas.microsoft.com/office/drawing/2014/main" id="{3DB5A264-7A99-919C-224B-F4F3B3F407D2}"/>
                  </a:ext>
                </a:extLst>
              </p:cNvPr>
              <p:cNvSpPr/>
              <p:nvPr/>
            </p:nvSpPr>
            <p:spPr>
              <a:xfrm>
                <a:off x="10151877" y="-516285"/>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268FB974-6475-EBDD-E33B-F27D8589713F}"/>
                </a:ext>
              </a:extLst>
            </p:cNvPr>
            <p:cNvGrpSpPr/>
            <p:nvPr/>
          </p:nvGrpSpPr>
          <p:grpSpPr>
            <a:xfrm>
              <a:off x="7474737" y="5004988"/>
              <a:ext cx="1797424" cy="369332"/>
              <a:chOff x="6725672" y="126439"/>
              <a:chExt cx="1797424" cy="369332"/>
            </a:xfrm>
          </p:grpSpPr>
          <p:sp>
            <p:nvSpPr>
              <p:cNvPr id="48" name="テキスト ボックス 47">
                <a:extLst>
                  <a:ext uri="{FF2B5EF4-FFF2-40B4-BE49-F238E27FC236}">
                    <a16:creationId xmlns:a16="http://schemas.microsoft.com/office/drawing/2014/main" id="{C8EA13EA-2FE9-A49C-ABE2-AC043F3AB2C7}"/>
                  </a:ext>
                </a:extLst>
              </p:cNvPr>
              <p:cNvSpPr txBox="1"/>
              <p:nvPr/>
            </p:nvSpPr>
            <p:spPr>
              <a:xfrm>
                <a:off x="6725672" y="126439"/>
                <a:ext cx="890950" cy="369332"/>
              </a:xfrm>
              <a:prstGeom prst="rect">
                <a:avLst/>
              </a:prstGeom>
              <a:noFill/>
            </p:spPr>
            <p:txBody>
              <a:bodyPr wrap="none" rtlCol="0">
                <a:spAutoFit/>
              </a:bodyPr>
              <a:lstStyle/>
              <a:p>
                <a:r>
                  <a:rPr kumimoji="1" lang="en-US" altLang="ja-JP" dirty="0">
                    <a:latin typeface="Cambria" panose="02040503050406030204" pitchFamily="18" charset="0"/>
                  </a:rPr>
                  <a:t>Taiwan</a:t>
                </a:r>
              </a:p>
            </p:txBody>
          </p:sp>
          <p:sp>
            <p:nvSpPr>
              <p:cNvPr id="49" name="正方形/長方形 48">
                <a:extLst>
                  <a:ext uri="{FF2B5EF4-FFF2-40B4-BE49-F238E27FC236}">
                    <a16:creationId xmlns:a16="http://schemas.microsoft.com/office/drawing/2014/main" id="{F450E5A2-2240-E66B-D54A-DA0CFB5152BE}"/>
                  </a:ext>
                </a:extLst>
              </p:cNvPr>
              <p:cNvSpPr/>
              <p:nvPr/>
            </p:nvSpPr>
            <p:spPr>
              <a:xfrm>
                <a:off x="8074199" y="239414"/>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0C9C18D7-154D-3F05-1BCF-63FB2FDF0640}"/>
                </a:ext>
              </a:extLst>
            </p:cNvPr>
            <p:cNvGrpSpPr/>
            <p:nvPr/>
          </p:nvGrpSpPr>
          <p:grpSpPr>
            <a:xfrm>
              <a:off x="7500591" y="5355546"/>
              <a:ext cx="1771570" cy="369332"/>
              <a:chOff x="6751526" y="47768"/>
              <a:chExt cx="1771570" cy="369332"/>
            </a:xfrm>
          </p:grpSpPr>
          <p:sp>
            <p:nvSpPr>
              <p:cNvPr id="46" name="テキスト ボックス 45">
                <a:extLst>
                  <a:ext uri="{FF2B5EF4-FFF2-40B4-BE49-F238E27FC236}">
                    <a16:creationId xmlns:a16="http://schemas.microsoft.com/office/drawing/2014/main" id="{58C7644D-DEF4-5AF9-ED93-21DB685086E4}"/>
                  </a:ext>
                </a:extLst>
              </p:cNvPr>
              <p:cNvSpPr txBox="1"/>
              <p:nvPr/>
            </p:nvSpPr>
            <p:spPr>
              <a:xfrm>
                <a:off x="6751526" y="47768"/>
                <a:ext cx="1007007" cy="369332"/>
              </a:xfrm>
              <a:prstGeom prst="rect">
                <a:avLst/>
              </a:prstGeom>
              <a:noFill/>
            </p:spPr>
            <p:txBody>
              <a:bodyPr wrap="square" rtlCol="0">
                <a:spAutoFit/>
              </a:bodyPr>
              <a:lstStyle/>
              <a:p>
                <a:r>
                  <a:rPr lang="en-US" altLang="ja-JP" sz="18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endParaRPr kumimoji="1" lang="en-US" altLang="ja-JP" dirty="0">
                  <a:latin typeface="Cambria" panose="02040503050406030204" pitchFamily="18" charset="0"/>
                </a:endParaRPr>
              </a:p>
            </p:txBody>
          </p:sp>
          <p:sp>
            <p:nvSpPr>
              <p:cNvPr id="47" name="正方形/長方形 46">
                <a:extLst>
                  <a:ext uri="{FF2B5EF4-FFF2-40B4-BE49-F238E27FC236}">
                    <a16:creationId xmlns:a16="http://schemas.microsoft.com/office/drawing/2014/main" id="{565F7B0D-A77D-DEC4-86B4-55289307086B}"/>
                  </a:ext>
                </a:extLst>
              </p:cNvPr>
              <p:cNvSpPr/>
              <p:nvPr/>
            </p:nvSpPr>
            <p:spPr>
              <a:xfrm>
                <a:off x="8074199" y="131151"/>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55" name="正方形/長方形 54">
            <a:extLst>
              <a:ext uri="{FF2B5EF4-FFF2-40B4-BE49-F238E27FC236}">
                <a16:creationId xmlns:a16="http://schemas.microsoft.com/office/drawing/2014/main" id="{0E6C7970-0D7D-4429-F4DD-1B82FC15A7A4}"/>
              </a:ext>
            </a:extLst>
          </p:cNvPr>
          <p:cNvSpPr/>
          <p:nvPr/>
        </p:nvSpPr>
        <p:spPr>
          <a:xfrm>
            <a:off x="897467" y="-1456267"/>
            <a:ext cx="2573866" cy="677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フリーフォーム 63">
            <a:extLst>
              <a:ext uri="{FF2B5EF4-FFF2-40B4-BE49-F238E27FC236}">
                <a16:creationId xmlns:a16="http://schemas.microsoft.com/office/drawing/2014/main" id="{5BF0A0C3-E3C6-D401-3C3B-13B28FC02997}"/>
              </a:ext>
            </a:extLst>
          </p:cNvPr>
          <p:cNvSpPr/>
          <p:nvPr/>
        </p:nvSpPr>
        <p:spPr>
          <a:xfrm rot="20350819">
            <a:off x="-333038" y="-10688029"/>
            <a:ext cx="12879079" cy="8189660"/>
          </a:xfrm>
          <a:custGeom>
            <a:avLst/>
            <a:gdLst>
              <a:gd name="connsiteX0" fmla="*/ 10129870 w 12879079"/>
              <a:gd name="connsiteY0" fmla="*/ 5273605 h 8189660"/>
              <a:gd name="connsiteX1" fmla="*/ 10033665 w 12879079"/>
              <a:gd name="connsiteY1" fmla="*/ 5254182 h 8189660"/>
              <a:gd name="connsiteX2" fmla="*/ 7373451 w 12879079"/>
              <a:gd name="connsiteY2" fmla="*/ 5254182 h 8189660"/>
              <a:gd name="connsiteX3" fmla="*/ 4458362 w 12879079"/>
              <a:gd name="connsiteY3" fmla="*/ 4145698 h 8189660"/>
              <a:gd name="connsiteX4" fmla="*/ 4213407 w 12879079"/>
              <a:gd name="connsiteY4" fmla="*/ 4255684 h 8189660"/>
              <a:gd name="connsiteX5" fmla="*/ 3943475 w 12879079"/>
              <a:gd name="connsiteY5" fmla="*/ 4965550 h 8189660"/>
              <a:gd name="connsiteX6" fmla="*/ 4053461 w 12879079"/>
              <a:gd name="connsiteY6" fmla="*/ 5210506 h 8189660"/>
              <a:gd name="connsiteX7" fmla="*/ 7047252 w 12879079"/>
              <a:gd name="connsiteY7" fmla="*/ 6348917 h 8189660"/>
              <a:gd name="connsiteX8" fmla="*/ 7049975 w 12879079"/>
              <a:gd name="connsiteY8" fmla="*/ 6351164 h 8189660"/>
              <a:gd name="connsiteX9" fmla="*/ 7188164 w 12879079"/>
              <a:gd name="connsiteY9" fmla="*/ 6393375 h 8189660"/>
              <a:gd name="connsiteX10" fmla="*/ 10033665 w 12879079"/>
              <a:gd name="connsiteY10" fmla="*/ 6393375 h 8189660"/>
              <a:gd name="connsiteX11" fmla="*/ 10280824 w 12879079"/>
              <a:gd name="connsiteY11" fmla="*/ 6146216 h 8189660"/>
              <a:gd name="connsiteX12" fmla="*/ 10280824 w 12879079"/>
              <a:gd name="connsiteY12" fmla="*/ 5501341 h 8189660"/>
              <a:gd name="connsiteX13" fmla="*/ 10129870 w 12879079"/>
              <a:gd name="connsiteY13" fmla="*/ 5273605 h 8189660"/>
              <a:gd name="connsiteX14" fmla="*/ 1463541 w 12879079"/>
              <a:gd name="connsiteY14" fmla="*/ 0 h 8189660"/>
              <a:gd name="connsiteX15" fmla="*/ 12879079 w 12879079"/>
              <a:gd name="connsiteY15" fmla="*/ 4340844 h 8189660"/>
              <a:gd name="connsiteX16" fmla="*/ 11415538 w 12879079"/>
              <a:gd name="connsiteY16" fmla="*/ 8189660 h 8189660"/>
              <a:gd name="connsiteX17" fmla="*/ 0 w 12879079"/>
              <a:gd name="connsiteY17" fmla="*/ 3848816 h 818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79079" h="8189660">
                <a:moveTo>
                  <a:pt x="10129870" y="5273605"/>
                </a:moveTo>
                <a:cubicBezTo>
                  <a:pt x="10100301" y="5261098"/>
                  <a:pt x="10067790" y="5254182"/>
                  <a:pt x="10033665" y="5254182"/>
                </a:cubicBezTo>
                <a:lnTo>
                  <a:pt x="7373451" y="5254182"/>
                </a:lnTo>
                <a:lnTo>
                  <a:pt x="4458362" y="4145698"/>
                </a:lnTo>
                <a:cubicBezTo>
                  <a:pt x="4360348" y="4108427"/>
                  <a:pt x="4250678" y="4157669"/>
                  <a:pt x="4213407" y="4255684"/>
                </a:cubicBezTo>
                <a:lnTo>
                  <a:pt x="3943475" y="4965550"/>
                </a:lnTo>
                <a:cubicBezTo>
                  <a:pt x="3906204" y="5063565"/>
                  <a:pt x="3955447" y="5173235"/>
                  <a:pt x="4053461" y="5210506"/>
                </a:cubicBezTo>
                <a:lnTo>
                  <a:pt x="7047252" y="6348917"/>
                </a:lnTo>
                <a:lnTo>
                  <a:pt x="7049975" y="6351164"/>
                </a:lnTo>
                <a:cubicBezTo>
                  <a:pt x="7089422" y="6377814"/>
                  <a:pt x="7136976" y="6393375"/>
                  <a:pt x="7188164" y="6393375"/>
                </a:cubicBezTo>
                <a:lnTo>
                  <a:pt x="10033665" y="6393375"/>
                </a:lnTo>
                <a:cubicBezTo>
                  <a:pt x="10170167" y="6393375"/>
                  <a:pt x="10280824" y="6282718"/>
                  <a:pt x="10280824" y="6146216"/>
                </a:cubicBezTo>
                <a:lnTo>
                  <a:pt x="10280824" y="5501341"/>
                </a:lnTo>
                <a:cubicBezTo>
                  <a:pt x="10280824" y="5398964"/>
                  <a:pt x="10218580" y="5311126"/>
                  <a:pt x="10129870" y="5273605"/>
                </a:cubicBezTo>
                <a:close/>
                <a:moveTo>
                  <a:pt x="1463541" y="0"/>
                </a:moveTo>
                <a:lnTo>
                  <a:pt x="12879079" y="4340844"/>
                </a:lnTo>
                <a:lnTo>
                  <a:pt x="11415538" y="8189660"/>
                </a:lnTo>
                <a:lnTo>
                  <a:pt x="0" y="3848816"/>
                </a:lnTo>
                <a:close/>
              </a:path>
            </a:pathLst>
          </a:custGeom>
          <a:solidFill>
            <a:schemeClr val="tx1">
              <a:alpha val="53320"/>
            </a:schemeClr>
          </a:solidFill>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6" name="角丸四角形 65">
            <a:extLst>
              <a:ext uri="{FF2B5EF4-FFF2-40B4-BE49-F238E27FC236}">
                <a16:creationId xmlns:a16="http://schemas.microsoft.com/office/drawing/2014/main" id="{3F84A6E3-44B6-4937-3D1A-015D62751577}"/>
              </a:ext>
            </a:extLst>
          </p:cNvPr>
          <p:cNvSpPr/>
          <p:nvPr/>
        </p:nvSpPr>
        <p:spPr>
          <a:xfrm rot="21041280">
            <a:off x="8127487" y="-2780352"/>
            <a:ext cx="6334091" cy="115676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a:extLst>
              <a:ext uri="{FF2B5EF4-FFF2-40B4-BE49-F238E27FC236}">
                <a16:creationId xmlns:a16="http://schemas.microsoft.com/office/drawing/2014/main" id="{AEBBF55B-064F-4037-FFE9-E68556789172}"/>
              </a:ext>
            </a:extLst>
          </p:cNvPr>
          <p:cNvSpPr/>
          <p:nvPr/>
        </p:nvSpPr>
        <p:spPr>
          <a:xfrm>
            <a:off x="0" y="776376"/>
            <a:ext cx="12213002" cy="4137689"/>
          </a:xfrm>
          <a:custGeom>
            <a:avLst/>
            <a:gdLst>
              <a:gd name="connsiteX0" fmla="*/ 8888501 w 12213002"/>
              <a:gd name="connsiteY0" fmla="*/ 265946 h 4137689"/>
              <a:gd name="connsiteX1" fmla="*/ 8576442 w 12213002"/>
              <a:gd name="connsiteY1" fmla="*/ 578005 h 4137689"/>
              <a:gd name="connsiteX2" fmla="*/ 8629737 w 12213002"/>
              <a:gd name="connsiteY2" fmla="*/ 752480 h 4137689"/>
              <a:gd name="connsiteX3" fmla="*/ 8660503 w 12213002"/>
              <a:gd name="connsiteY3" fmla="*/ 789769 h 4137689"/>
              <a:gd name="connsiteX4" fmla="*/ 8006899 w 12213002"/>
              <a:gd name="connsiteY4" fmla="*/ 789769 h 4137689"/>
              <a:gd name="connsiteX5" fmla="*/ 7962136 w 12213002"/>
              <a:gd name="connsiteY5" fmla="*/ 834532 h 4137689"/>
              <a:gd name="connsiteX6" fmla="*/ 7962136 w 12213002"/>
              <a:gd name="connsiteY6" fmla="*/ 1013578 h 4137689"/>
              <a:gd name="connsiteX7" fmla="*/ 8006899 w 12213002"/>
              <a:gd name="connsiteY7" fmla="*/ 1058341 h 4137689"/>
              <a:gd name="connsiteX8" fmla="*/ 8911649 w 12213002"/>
              <a:gd name="connsiteY8" fmla="*/ 1058341 h 4137689"/>
              <a:gd name="connsiteX9" fmla="*/ 8913625 w 12213002"/>
              <a:gd name="connsiteY9" fmla="*/ 1089465 h 4137689"/>
              <a:gd name="connsiteX10" fmla="*/ 9191139 w 12213002"/>
              <a:gd name="connsiteY10" fmla="*/ 1813728 h 4137689"/>
              <a:gd name="connsiteX11" fmla="*/ 9311267 w 12213002"/>
              <a:gd name="connsiteY11" fmla="*/ 1995503 h 4137689"/>
              <a:gd name="connsiteX12" fmla="*/ 9435940 w 12213002"/>
              <a:gd name="connsiteY12" fmla="*/ 2151988 h 4137689"/>
              <a:gd name="connsiteX13" fmla="*/ 9369454 w 12213002"/>
              <a:gd name="connsiteY13" fmla="*/ 2135819 h 4137689"/>
              <a:gd name="connsiteX14" fmla="*/ 7646434 w 12213002"/>
              <a:gd name="connsiteY14" fmla="*/ 2124478 h 4137689"/>
              <a:gd name="connsiteX15" fmla="*/ 6334708 w 12213002"/>
              <a:gd name="connsiteY15" fmla="*/ 2465974 h 4137689"/>
              <a:gd name="connsiteX16" fmla="*/ 6233076 w 12213002"/>
              <a:gd name="connsiteY16" fmla="*/ 2513360 h 4137689"/>
              <a:gd name="connsiteX17" fmla="*/ 5514573 w 12213002"/>
              <a:gd name="connsiteY17" fmla="*/ 2513360 h 4137689"/>
              <a:gd name="connsiteX18" fmla="*/ 5532723 w 12213002"/>
              <a:gd name="connsiteY18" fmla="*/ 2498386 h 4137689"/>
              <a:gd name="connsiteX19" fmla="*/ 5612524 w 12213002"/>
              <a:gd name="connsiteY19" fmla="*/ 2305727 h 4137689"/>
              <a:gd name="connsiteX20" fmla="*/ 5340064 w 12213002"/>
              <a:gd name="connsiteY20" fmla="*/ 2033267 h 4137689"/>
              <a:gd name="connsiteX21" fmla="*/ 5147406 w 12213002"/>
              <a:gd name="connsiteY21" fmla="*/ 2113068 h 4137689"/>
              <a:gd name="connsiteX22" fmla="*/ 5127141 w 12213002"/>
              <a:gd name="connsiteY22" fmla="*/ 2143126 h 4137689"/>
              <a:gd name="connsiteX23" fmla="*/ 5083603 w 12213002"/>
              <a:gd name="connsiteY23" fmla="*/ 2122177 h 4137689"/>
              <a:gd name="connsiteX24" fmla="*/ 3877197 w 12213002"/>
              <a:gd name="connsiteY24" fmla="*/ 1982085 h 4137689"/>
              <a:gd name="connsiteX25" fmla="*/ 2980479 w 12213002"/>
              <a:gd name="connsiteY25" fmla="*/ 2043818 h 4137689"/>
              <a:gd name="connsiteX26" fmla="*/ 912826 w 12213002"/>
              <a:gd name="connsiteY26" fmla="*/ 2648597 h 4137689"/>
              <a:gd name="connsiteX27" fmla="*/ 876664 w 12213002"/>
              <a:gd name="connsiteY27" fmla="*/ 2685842 h 4137689"/>
              <a:gd name="connsiteX28" fmla="*/ 837117 w 12213002"/>
              <a:gd name="connsiteY28" fmla="*/ 2673566 h 4137689"/>
              <a:gd name="connsiteX29" fmla="*/ 761569 w 12213002"/>
              <a:gd name="connsiteY29" fmla="*/ 2665950 h 4137689"/>
              <a:gd name="connsiteX30" fmla="*/ 386708 w 12213002"/>
              <a:gd name="connsiteY30" fmla="*/ 3040811 h 4137689"/>
              <a:gd name="connsiteX31" fmla="*/ 496502 w 12213002"/>
              <a:gd name="connsiteY31" fmla="*/ 3305878 h 4137689"/>
              <a:gd name="connsiteX32" fmla="*/ 523923 w 12213002"/>
              <a:gd name="connsiteY32" fmla="*/ 3328502 h 4137689"/>
              <a:gd name="connsiteX33" fmla="*/ 245104 w 12213002"/>
              <a:gd name="connsiteY33" fmla="*/ 3328502 h 4137689"/>
              <a:gd name="connsiteX34" fmla="*/ 209722 w 12213002"/>
              <a:gd name="connsiteY34" fmla="*/ 3363884 h 4137689"/>
              <a:gd name="connsiteX35" fmla="*/ 209722 w 12213002"/>
              <a:gd name="connsiteY35" fmla="*/ 3505406 h 4137689"/>
              <a:gd name="connsiteX36" fmla="*/ 245104 w 12213002"/>
              <a:gd name="connsiteY36" fmla="*/ 3540788 h 4137689"/>
              <a:gd name="connsiteX37" fmla="*/ 1549832 w 12213002"/>
              <a:gd name="connsiteY37" fmla="*/ 3540788 h 4137689"/>
              <a:gd name="connsiteX38" fmla="*/ 1585214 w 12213002"/>
              <a:gd name="connsiteY38" fmla="*/ 3505406 h 4137689"/>
              <a:gd name="connsiteX39" fmla="*/ 1585214 w 12213002"/>
              <a:gd name="connsiteY39" fmla="*/ 3363884 h 4137689"/>
              <a:gd name="connsiteX40" fmla="*/ 1549832 w 12213002"/>
              <a:gd name="connsiteY40" fmla="*/ 3328502 h 4137689"/>
              <a:gd name="connsiteX41" fmla="*/ 999215 w 12213002"/>
              <a:gd name="connsiteY41" fmla="*/ 3328502 h 4137689"/>
              <a:gd name="connsiteX42" fmla="*/ 1026636 w 12213002"/>
              <a:gd name="connsiteY42" fmla="*/ 3305878 h 4137689"/>
              <a:gd name="connsiteX43" fmla="*/ 1106972 w 12213002"/>
              <a:gd name="connsiteY43" fmla="*/ 3186724 h 4137689"/>
              <a:gd name="connsiteX44" fmla="*/ 1115380 w 12213002"/>
              <a:gd name="connsiteY44" fmla="*/ 3145077 h 4137689"/>
              <a:gd name="connsiteX45" fmla="*/ 1189459 w 12213002"/>
              <a:gd name="connsiteY45" fmla="*/ 3169158 h 4137689"/>
              <a:gd name="connsiteX46" fmla="*/ 3118646 w 12213002"/>
              <a:gd name="connsiteY46" fmla="*/ 3195070 h 4137689"/>
              <a:gd name="connsiteX47" fmla="*/ 4717538 w 12213002"/>
              <a:gd name="connsiteY47" fmla="*/ 2832154 h 4137689"/>
              <a:gd name="connsiteX48" fmla="*/ 4831467 w 12213002"/>
              <a:gd name="connsiteY48" fmla="*/ 2781932 h 4137689"/>
              <a:gd name="connsiteX49" fmla="*/ 5744423 w 12213002"/>
              <a:gd name="connsiteY49" fmla="*/ 2781932 h 4137689"/>
              <a:gd name="connsiteX50" fmla="*/ 5724634 w 12213002"/>
              <a:gd name="connsiteY50" fmla="*/ 2794348 h 4137689"/>
              <a:gd name="connsiteX51" fmla="*/ 5526168 w 12213002"/>
              <a:gd name="connsiteY51" fmla="*/ 2974082 h 4137689"/>
              <a:gd name="connsiteX52" fmla="*/ 5511107 w 12213002"/>
              <a:gd name="connsiteY52" fmla="*/ 2998061 h 4137689"/>
              <a:gd name="connsiteX53" fmla="*/ 5475528 w 12213002"/>
              <a:gd name="connsiteY53" fmla="*/ 2978749 h 4137689"/>
              <a:gd name="connsiteX54" fmla="*/ 5304828 w 12213002"/>
              <a:gd name="connsiteY54" fmla="*/ 2944286 h 4137689"/>
              <a:gd name="connsiteX55" fmla="*/ 4866290 w 12213002"/>
              <a:gd name="connsiteY55" fmla="*/ 3382824 h 4137689"/>
              <a:gd name="connsiteX56" fmla="*/ 4900753 w 12213002"/>
              <a:gd name="connsiteY56" fmla="*/ 3553523 h 4137689"/>
              <a:gd name="connsiteX57" fmla="*/ 4940249 w 12213002"/>
              <a:gd name="connsiteY57" fmla="*/ 3626290 h 4137689"/>
              <a:gd name="connsiteX58" fmla="*/ 4263051 w 12213002"/>
              <a:gd name="connsiteY58" fmla="*/ 3626290 h 4137689"/>
              <a:gd name="connsiteX59" fmla="*/ 4198026 w 12213002"/>
              <a:gd name="connsiteY59" fmla="*/ 3691315 h 4137689"/>
              <a:gd name="connsiteX60" fmla="*/ 4198026 w 12213002"/>
              <a:gd name="connsiteY60" fmla="*/ 3951408 h 4137689"/>
              <a:gd name="connsiteX61" fmla="*/ 4263051 w 12213002"/>
              <a:gd name="connsiteY61" fmla="*/ 4016433 h 4137689"/>
              <a:gd name="connsiteX62" fmla="*/ 6403508 w 12213002"/>
              <a:gd name="connsiteY62" fmla="*/ 4016433 h 4137689"/>
              <a:gd name="connsiteX63" fmla="*/ 6468533 w 12213002"/>
              <a:gd name="connsiteY63" fmla="*/ 3951408 h 4137689"/>
              <a:gd name="connsiteX64" fmla="*/ 6468533 w 12213002"/>
              <a:gd name="connsiteY64" fmla="*/ 3901168 h 4137689"/>
              <a:gd name="connsiteX65" fmla="*/ 6543535 w 12213002"/>
              <a:gd name="connsiteY65" fmla="*/ 3910445 h 4137689"/>
              <a:gd name="connsiteX66" fmla="*/ 7898271 w 12213002"/>
              <a:gd name="connsiteY66" fmla="*/ 3866450 h 4137689"/>
              <a:gd name="connsiteX67" fmla="*/ 10157477 w 12213002"/>
              <a:gd name="connsiteY67" fmla="*/ 2741561 h 4137689"/>
              <a:gd name="connsiteX68" fmla="*/ 10157133 w 12213002"/>
              <a:gd name="connsiteY68" fmla="*/ 2686004 h 4137689"/>
              <a:gd name="connsiteX69" fmla="*/ 10330173 w 12213002"/>
              <a:gd name="connsiteY69" fmla="*/ 2686004 h 4137689"/>
              <a:gd name="connsiteX70" fmla="*/ 10371871 w 12213002"/>
              <a:gd name="connsiteY70" fmla="*/ 2644306 h 4137689"/>
              <a:gd name="connsiteX71" fmla="*/ 10371871 w 12213002"/>
              <a:gd name="connsiteY71" fmla="*/ 2477518 h 4137689"/>
              <a:gd name="connsiteX72" fmla="*/ 10330173 w 12213002"/>
              <a:gd name="connsiteY72" fmla="*/ 2435820 h 4137689"/>
              <a:gd name="connsiteX73" fmla="*/ 10210761 w 12213002"/>
              <a:gd name="connsiteY73" fmla="*/ 2435820 h 4137689"/>
              <a:gd name="connsiteX74" fmla="*/ 10211058 w 12213002"/>
              <a:gd name="connsiteY74" fmla="*/ 2435458 h 4137689"/>
              <a:gd name="connsiteX75" fmla="*/ 9981802 w 12213002"/>
              <a:gd name="connsiteY75" fmla="*/ 1338750 h 4137689"/>
              <a:gd name="connsiteX76" fmla="*/ 9877168 w 12213002"/>
              <a:gd name="connsiteY76" fmla="*/ 1178561 h 4137689"/>
              <a:gd name="connsiteX77" fmla="*/ 9784673 w 12213002"/>
              <a:gd name="connsiteY77" fmla="*/ 1058341 h 4137689"/>
              <a:gd name="connsiteX78" fmla="*/ 9798685 w 12213002"/>
              <a:gd name="connsiteY78" fmla="*/ 1058341 h 4137689"/>
              <a:gd name="connsiteX79" fmla="*/ 9843448 w 12213002"/>
              <a:gd name="connsiteY79" fmla="*/ 1013578 h 4137689"/>
              <a:gd name="connsiteX80" fmla="*/ 9843448 w 12213002"/>
              <a:gd name="connsiteY80" fmla="*/ 834532 h 4137689"/>
              <a:gd name="connsiteX81" fmla="*/ 9798685 w 12213002"/>
              <a:gd name="connsiteY81" fmla="*/ 789769 h 4137689"/>
              <a:gd name="connsiteX82" fmla="*/ 9518364 w 12213002"/>
              <a:gd name="connsiteY82" fmla="*/ 789769 h 4137689"/>
              <a:gd name="connsiteX83" fmla="*/ 9424605 w 12213002"/>
              <a:gd name="connsiteY83" fmla="*/ 720710 h 4137689"/>
              <a:gd name="connsiteX84" fmla="*/ 9213794 w 12213002"/>
              <a:gd name="connsiteY84" fmla="*/ 627489 h 4137689"/>
              <a:gd name="connsiteX85" fmla="*/ 9193286 w 12213002"/>
              <a:gd name="connsiteY85" fmla="*/ 626117 h 4137689"/>
              <a:gd name="connsiteX86" fmla="*/ 9200560 w 12213002"/>
              <a:gd name="connsiteY86" fmla="*/ 578005 h 4137689"/>
              <a:gd name="connsiteX87" fmla="*/ 8888501 w 12213002"/>
              <a:gd name="connsiteY87" fmla="*/ 265946 h 4137689"/>
              <a:gd name="connsiteX88" fmla="*/ 10159114 w 12213002"/>
              <a:gd name="connsiteY88" fmla="*/ 82737 h 4137689"/>
              <a:gd name="connsiteX89" fmla="*/ 10159114 w 12213002"/>
              <a:gd name="connsiteY89" fmla="*/ 1450433 h 4137689"/>
              <a:gd name="connsiteX90" fmla="*/ 12074146 w 12213002"/>
              <a:gd name="connsiteY90" fmla="*/ 1450433 h 4137689"/>
              <a:gd name="connsiteX91" fmla="*/ 12074146 w 12213002"/>
              <a:gd name="connsiteY91" fmla="*/ 82737 h 4137689"/>
              <a:gd name="connsiteX92" fmla="*/ 0 w 12213002"/>
              <a:gd name="connsiteY92" fmla="*/ 0 h 4137689"/>
              <a:gd name="connsiteX93" fmla="*/ 12213002 w 12213002"/>
              <a:gd name="connsiteY93" fmla="*/ 0 h 4137689"/>
              <a:gd name="connsiteX94" fmla="*/ 12213002 w 12213002"/>
              <a:gd name="connsiteY94" fmla="*/ 4137689 h 4137689"/>
              <a:gd name="connsiteX95" fmla="*/ 0 w 12213002"/>
              <a:gd name="connsiteY95" fmla="*/ 4137689 h 41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2213002" h="4137689">
                <a:moveTo>
                  <a:pt x="8888501" y="265946"/>
                </a:moveTo>
                <a:cubicBezTo>
                  <a:pt x="8716156" y="265946"/>
                  <a:pt x="8576442" y="405660"/>
                  <a:pt x="8576442" y="578005"/>
                </a:cubicBezTo>
                <a:cubicBezTo>
                  <a:pt x="8576442" y="642634"/>
                  <a:pt x="8596089" y="702675"/>
                  <a:pt x="8629737" y="752480"/>
                </a:cubicBezTo>
                <a:lnTo>
                  <a:pt x="8660503" y="789769"/>
                </a:lnTo>
                <a:lnTo>
                  <a:pt x="8006899" y="789769"/>
                </a:lnTo>
                <a:cubicBezTo>
                  <a:pt x="7982177" y="789769"/>
                  <a:pt x="7962136" y="809810"/>
                  <a:pt x="7962136" y="834532"/>
                </a:cubicBezTo>
                <a:lnTo>
                  <a:pt x="7962136" y="1013578"/>
                </a:lnTo>
                <a:cubicBezTo>
                  <a:pt x="7962136" y="1038300"/>
                  <a:pt x="7982177" y="1058341"/>
                  <a:pt x="8006899" y="1058341"/>
                </a:cubicBezTo>
                <a:lnTo>
                  <a:pt x="8911649" y="1058341"/>
                </a:lnTo>
                <a:lnTo>
                  <a:pt x="8913625" y="1089465"/>
                </a:lnTo>
                <a:cubicBezTo>
                  <a:pt x="8942740" y="1299995"/>
                  <a:pt x="9037545" y="1558050"/>
                  <a:pt x="9191139" y="1813728"/>
                </a:cubicBezTo>
                <a:cubicBezTo>
                  <a:pt x="9229538" y="1877648"/>
                  <a:pt x="9269793" y="1938393"/>
                  <a:pt x="9311267" y="1995503"/>
                </a:cubicBezTo>
                <a:lnTo>
                  <a:pt x="9435940" y="2151988"/>
                </a:lnTo>
                <a:lnTo>
                  <a:pt x="9369454" y="2135819"/>
                </a:lnTo>
                <a:cubicBezTo>
                  <a:pt x="8915146" y="2040586"/>
                  <a:pt x="8304912" y="2029282"/>
                  <a:pt x="7646434" y="2124478"/>
                </a:cubicBezTo>
                <a:cubicBezTo>
                  <a:pt x="7152575" y="2195875"/>
                  <a:pt x="6701709" y="2317040"/>
                  <a:pt x="6334708" y="2465974"/>
                </a:cubicBezTo>
                <a:lnTo>
                  <a:pt x="6233076" y="2513360"/>
                </a:lnTo>
                <a:lnTo>
                  <a:pt x="5514573" y="2513360"/>
                </a:lnTo>
                <a:lnTo>
                  <a:pt x="5532723" y="2498386"/>
                </a:lnTo>
                <a:cubicBezTo>
                  <a:pt x="5582028" y="2449080"/>
                  <a:pt x="5612524" y="2380965"/>
                  <a:pt x="5612524" y="2305727"/>
                </a:cubicBezTo>
                <a:cubicBezTo>
                  <a:pt x="5612524" y="2155251"/>
                  <a:pt x="5490540" y="2033267"/>
                  <a:pt x="5340064" y="2033267"/>
                </a:cubicBezTo>
                <a:cubicBezTo>
                  <a:pt x="5264826" y="2033267"/>
                  <a:pt x="5196711" y="2063763"/>
                  <a:pt x="5147406" y="2113068"/>
                </a:cubicBezTo>
                <a:lnTo>
                  <a:pt x="5127141" y="2143126"/>
                </a:lnTo>
                <a:lnTo>
                  <a:pt x="5083603" y="2122177"/>
                </a:lnTo>
                <a:cubicBezTo>
                  <a:pt x="4827328" y="2025296"/>
                  <a:pt x="4397402" y="1975055"/>
                  <a:pt x="3877197" y="1982085"/>
                </a:cubicBezTo>
                <a:cubicBezTo>
                  <a:pt x="3599755" y="1985835"/>
                  <a:pt x="3296633" y="2005875"/>
                  <a:pt x="2980479" y="2043818"/>
                </a:cubicBezTo>
                <a:cubicBezTo>
                  <a:pt x="2032017" y="2157647"/>
                  <a:pt x="1235640" y="2400277"/>
                  <a:pt x="912826" y="2648597"/>
                </a:cubicBezTo>
                <a:lnTo>
                  <a:pt x="876664" y="2685842"/>
                </a:lnTo>
                <a:lnTo>
                  <a:pt x="837117" y="2673566"/>
                </a:lnTo>
                <a:cubicBezTo>
                  <a:pt x="812714" y="2668573"/>
                  <a:pt x="787448" y="2665950"/>
                  <a:pt x="761569" y="2665950"/>
                </a:cubicBezTo>
                <a:cubicBezTo>
                  <a:pt x="554539" y="2665950"/>
                  <a:pt x="386708" y="2833781"/>
                  <a:pt x="386708" y="3040811"/>
                </a:cubicBezTo>
                <a:cubicBezTo>
                  <a:pt x="386708" y="3144326"/>
                  <a:pt x="428666" y="3238041"/>
                  <a:pt x="496502" y="3305878"/>
                </a:cubicBezTo>
                <a:lnTo>
                  <a:pt x="523923" y="3328502"/>
                </a:lnTo>
                <a:lnTo>
                  <a:pt x="245104" y="3328502"/>
                </a:lnTo>
                <a:cubicBezTo>
                  <a:pt x="225563" y="3328502"/>
                  <a:pt x="209722" y="3344343"/>
                  <a:pt x="209722" y="3363884"/>
                </a:cubicBezTo>
                <a:lnTo>
                  <a:pt x="209722" y="3505406"/>
                </a:lnTo>
                <a:cubicBezTo>
                  <a:pt x="209722" y="3524947"/>
                  <a:pt x="225563" y="3540788"/>
                  <a:pt x="245104" y="3540788"/>
                </a:cubicBezTo>
                <a:lnTo>
                  <a:pt x="1549832" y="3540788"/>
                </a:lnTo>
                <a:cubicBezTo>
                  <a:pt x="1569373" y="3540788"/>
                  <a:pt x="1585214" y="3524947"/>
                  <a:pt x="1585214" y="3505406"/>
                </a:cubicBezTo>
                <a:lnTo>
                  <a:pt x="1585214" y="3363884"/>
                </a:lnTo>
                <a:cubicBezTo>
                  <a:pt x="1585214" y="3344343"/>
                  <a:pt x="1569373" y="3328502"/>
                  <a:pt x="1549832" y="3328502"/>
                </a:cubicBezTo>
                <a:lnTo>
                  <a:pt x="999215" y="3328502"/>
                </a:lnTo>
                <a:lnTo>
                  <a:pt x="1026636" y="3305878"/>
                </a:lnTo>
                <a:cubicBezTo>
                  <a:pt x="1060554" y="3271960"/>
                  <a:pt x="1088003" y="3231572"/>
                  <a:pt x="1106972" y="3186724"/>
                </a:cubicBezTo>
                <a:lnTo>
                  <a:pt x="1115380" y="3145077"/>
                </a:lnTo>
                <a:lnTo>
                  <a:pt x="1189459" y="3169158"/>
                </a:lnTo>
                <a:cubicBezTo>
                  <a:pt x="1619327" y="3272890"/>
                  <a:pt x="2328261" y="3289928"/>
                  <a:pt x="3118646" y="3195070"/>
                </a:cubicBezTo>
                <a:cubicBezTo>
                  <a:pt x="3750955" y="3119184"/>
                  <a:pt x="4315669" y="2986053"/>
                  <a:pt x="4717538" y="2832154"/>
                </a:cubicBezTo>
                <a:lnTo>
                  <a:pt x="4831467" y="2781932"/>
                </a:lnTo>
                <a:lnTo>
                  <a:pt x="5744423" y="2781932"/>
                </a:lnTo>
                <a:lnTo>
                  <a:pt x="5724634" y="2794348"/>
                </a:lnTo>
                <a:cubicBezTo>
                  <a:pt x="5645629" y="2853075"/>
                  <a:pt x="5578969" y="2913258"/>
                  <a:pt x="5526168" y="2974082"/>
                </a:cubicBezTo>
                <a:lnTo>
                  <a:pt x="5511107" y="2998061"/>
                </a:lnTo>
                <a:lnTo>
                  <a:pt x="5475528" y="2978749"/>
                </a:lnTo>
                <a:cubicBezTo>
                  <a:pt x="5423061" y="2956557"/>
                  <a:pt x="5365378" y="2944286"/>
                  <a:pt x="5304828" y="2944286"/>
                </a:cubicBezTo>
                <a:cubicBezTo>
                  <a:pt x="5062630" y="2944286"/>
                  <a:pt x="4866290" y="3140626"/>
                  <a:pt x="4866290" y="3382824"/>
                </a:cubicBezTo>
                <a:cubicBezTo>
                  <a:pt x="4866290" y="3443373"/>
                  <a:pt x="4878562" y="3501057"/>
                  <a:pt x="4900753" y="3553523"/>
                </a:cubicBezTo>
                <a:lnTo>
                  <a:pt x="4940249" y="3626290"/>
                </a:lnTo>
                <a:lnTo>
                  <a:pt x="4263051" y="3626290"/>
                </a:lnTo>
                <a:cubicBezTo>
                  <a:pt x="4227139" y="3626290"/>
                  <a:pt x="4198026" y="3655403"/>
                  <a:pt x="4198026" y="3691315"/>
                </a:cubicBezTo>
                <a:lnTo>
                  <a:pt x="4198026" y="3951408"/>
                </a:lnTo>
                <a:cubicBezTo>
                  <a:pt x="4198026" y="3987320"/>
                  <a:pt x="4227139" y="4016433"/>
                  <a:pt x="4263051" y="4016433"/>
                </a:cubicBezTo>
                <a:lnTo>
                  <a:pt x="6403508" y="4016433"/>
                </a:lnTo>
                <a:cubicBezTo>
                  <a:pt x="6439420" y="4016433"/>
                  <a:pt x="6468533" y="3987320"/>
                  <a:pt x="6468533" y="3951408"/>
                </a:cubicBezTo>
                <a:lnTo>
                  <a:pt x="6468533" y="3901168"/>
                </a:lnTo>
                <a:lnTo>
                  <a:pt x="6543535" y="3910445"/>
                </a:lnTo>
                <a:cubicBezTo>
                  <a:pt x="6937690" y="3949338"/>
                  <a:pt x="7404412" y="3937847"/>
                  <a:pt x="7898271" y="3866450"/>
                </a:cubicBezTo>
                <a:cubicBezTo>
                  <a:pt x="9132917" y="3687958"/>
                  <a:pt x="10098858" y="3198415"/>
                  <a:pt x="10157477" y="2741561"/>
                </a:cubicBezTo>
                <a:lnTo>
                  <a:pt x="10157133" y="2686004"/>
                </a:lnTo>
                <a:lnTo>
                  <a:pt x="10330173" y="2686004"/>
                </a:lnTo>
                <a:cubicBezTo>
                  <a:pt x="10353202" y="2686004"/>
                  <a:pt x="10371871" y="2667335"/>
                  <a:pt x="10371871" y="2644306"/>
                </a:cubicBezTo>
                <a:lnTo>
                  <a:pt x="10371871" y="2477518"/>
                </a:lnTo>
                <a:cubicBezTo>
                  <a:pt x="10371871" y="2454489"/>
                  <a:pt x="10353202" y="2435820"/>
                  <a:pt x="10330173" y="2435820"/>
                </a:cubicBezTo>
                <a:lnTo>
                  <a:pt x="10210761" y="2435820"/>
                </a:lnTo>
                <a:lnTo>
                  <a:pt x="10211058" y="2435458"/>
                </a:lnTo>
                <a:cubicBezTo>
                  <a:pt x="10339339" y="2240902"/>
                  <a:pt x="10250592" y="1786187"/>
                  <a:pt x="9981802" y="1338750"/>
                </a:cubicBezTo>
                <a:cubicBezTo>
                  <a:pt x="9948203" y="1282820"/>
                  <a:pt x="9913183" y="1229321"/>
                  <a:pt x="9877168" y="1178561"/>
                </a:cubicBezTo>
                <a:lnTo>
                  <a:pt x="9784673" y="1058341"/>
                </a:lnTo>
                <a:lnTo>
                  <a:pt x="9798685" y="1058341"/>
                </a:lnTo>
                <a:cubicBezTo>
                  <a:pt x="9823407" y="1058341"/>
                  <a:pt x="9843448" y="1038300"/>
                  <a:pt x="9843448" y="1013578"/>
                </a:cubicBezTo>
                <a:lnTo>
                  <a:pt x="9843448" y="834532"/>
                </a:lnTo>
                <a:cubicBezTo>
                  <a:pt x="9843448" y="809810"/>
                  <a:pt x="9823407" y="789769"/>
                  <a:pt x="9798685" y="789769"/>
                </a:cubicBezTo>
                <a:lnTo>
                  <a:pt x="9518364" y="789769"/>
                </a:lnTo>
                <a:lnTo>
                  <a:pt x="9424605" y="720710"/>
                </a:lnTo>
                <a:cubicBezTo>
                  <a:pt x="9350337" y="672909"/>
                  <a:pt x="9278927" y="641012"/>
                  <a:pt x="9213794" y="627489"/>
                </a:cubicBezTo>
                <a:lnTo>
                  <a:pt x="9193286" y="626117"/>
                </a:lnTo>
                <a:lnTo>
                  <a:pt x="9200560" y="578005"/>
                </a:lnTo>
                <a:cubicBezTo>
                  <a:pt x="9200560" y="405660"/>
                  <a:pt x="9060846" y="265946"/>
                  <a:pt x="8888501" y="265946"/>
                </a:cubicBezTo>
                <a:close/>
                <a:moveTo>
                  <a:pt x="10159114" y="82737"/>
                </a:moveTo>
                <a:lnTo>
                  <a:pt x="10159114" y="1450433"/>
                </a:lnTo>
                <a:lnTo>
                  <a:pt x="12074146" y="1450433"/>
                </a:lnTo>
                <a:lnTo>
                  <a:pt x="12074146" y="82737"/>
                </a:lnTo>
                <a:close/>
                <a:moveTo>
                  <a:pt x="0" y="0"/>
                </a:moveTo>
                <a:lnTo>
                  <a:pt x="12213002" y="0"/>
                </a:lnTo>
                <a:lnTo>
                  <a:pt x="12213002" y="4137689"/>
                </a:lnTo>
                <a:lnTo>
                  <a:pt x="0" y="4137689"/>
                </a:lnTo>
                <a:close/>
              </a:path>
            </a:pathLst>
          </a:cu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70" name="下矢印 69">
            <a:extLst>
              <a:ext uri="{FF2B5EF4-FFF2-40B4-BE49-F238E27FC236}">
                <a16:creationId xmlns:a16="http://schemas.microsoft.com/office/drawing/2014/main" id="{5E5BEE6C-0CA2-671E-C373-7DDF1B991F98}"/>
              </a:ext>
            </a:extLst>
          </p:cNvPr>
          <p:cNvSpPr/>
          <p:nvPr/>
        </p:nvSpPr>
        <p:spPr>
          <a:xfrm rot="4658339">
            <a:off x="15492332" y="-245990"/>
            <a:ext cx="1507483" cy="4430106"/>
          </a:xfrm>
          <a:prstGeom prst="downArrow">
            <a:avLst>
              <a:gd name="adj1" fmla="val 65325"/>
              <a:gd name="adj2" fmla="val 126710"/>
            </a:avLst>
          </a:prstGeom>
          <a:solidFill>
            <a:schemeClr val="accent1">
              <a:alpha val="4312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4936AB8D-ADBF-00DF-DBF1-73CCB35219C9}"/>
              </a:ext>
            </a:extLst>
          </p:cNvPr>
          <p:cNvSpPr/>
          <p:nvPr/>
        </p:nvSpPr>
        <p:spPr>
          <a:xfrm>
            <a:off x="57552" y="-4596044"/>
            <a:ext cx="12191998" cy="4137689"/>
          </a:xfrm>
          <a:prstGeom prst="rect">
            <a:avLst/>
          </a:prstGeom>
          <a:solidFill>
            <a:schemeClr val="tx1">
              <a:alpha val="5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18056452-1F32-CD84-20CE-6E9131FE145B}"/>
              </a:ext>
            </a:extLst>
          </p:cNvPr>
          <p:cNvSpPr txBox="1"/>
          <p:nvPr/>
        </p:nvSpPr>
        <p:spPr>
          <a:xfrm>
            <a:off x="9550216" y="4956840"/>
            <a:ext cx="2454947" cy="830997"/>
          </a:xfrm>
          <a:prstGeom prst="rect">
            <a:avLst/>
          </a:prstGeom>
          <a:noFill/>
        </p:spPr>
        <p:txBody>
          <a:bodyPr wrap="square" rtlCol="0">
            <a:spAutoFit/>
          </a:bodyPr>
          <a:lstStyle/>
          <a:p>
            <a:pPr algn="just"/>
            <a:r>
              <a:rPr lang="en-US" altLang="ja-JP" sz="1600" dirty="0">
                <a:latin typeface="Arial" panose="020B0604020202020204" pitchFamily="34" charset="0"/>
                <a:cs typeface="Arial" panose="020B0604020202020204" pitchFamily="34" charset="0"/>
              </a:rPr>
              <a:t>Due to the decline in final demand by inbound tourists from China</a:t>
            </a:r>
          </a:p>
        </p:txBody>
      </p:sp>
      <p:pic>
        <p:nvPicPr>
          <p:cNvPr id="3" name="図 2" descr="背景パターン が含まれている画像&#10;&#10;AI 生成コンテンツは誤りを含む可能性があります。">
            <a:extLst>
              <a:ext uri="{FF2B5EF4-FFF2-40B4-BE49-F238E27FC236}">
                <a16:creationId xmlns:a16="http://schemas.microsoft.com/office/drawing/2014/main" id="{DA710BD3-9188-A701-D488-5B4F3659A6EC}"/>
              </a:ext>
            </a:extLst>
          </p:cNvPr>
          <p:cNvPicPr>
            <a:picLocks noChangeAspect="1"/>
          </p:cNvPicPr>
          <p:nvPr/>
        </p:nvPicPr>
        <p:blipFill>
          <a:blip r:embed="rId4"/>
          <a:stretch>
            <a:fillRect/>
          </a:stretch>
        </p:blipFill>
        <p:spPr>
          <a:xfrm>
            <a:off x="10252874" y="6036065"/>
            <a:ext cx="693095" cy="442595"/>
          </a:xfrm>
          <a:prstGeom prst="rect">
            <a:avLst/>
          </a:prstGeom>
        </p:spPr>
      </p:pic>
      <p:pic>
        <p:nvPicPr>
          <p:cNvPr id="9" name="グラフィックス 8" descr="ハイキング 単色塗りつぶし">
            <a:extLst>
              <a:ext uri="{FF2B5EF4-FFF2-40B4-BE49-F238E27FC236}">
                <a16:creationId xmlns:a16="http://schemas.microsoft.com/office/drawing/2014/main" id="{763AB3D9-AA62-43F1-F7EE-3203B39625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78308" y="5620706"/>
            <a:ext cx="880509" cy="878883"/>
          </a:xfrm>
          <a:prstGeom prst="rect">
            <a:avLst/>
          </a:prstGeom>
        </p:spPr>
      </p:pic>
      <p:pic>
        <p:nvPicPr>
          <p:cNvPr id="13" name="グラフィックス 12" descr="矢印: 反時計回りの曲線 単色塗りつぶし">
            <a:extLst>
              <a:ext uri="{FF2B5EF4-FFF2-40B4-BE49-F238E27FC236}">
                <a16:creationId xmlns:a16="http://schemas.microsoft.com/office/drawing/2014/main" id="{45DB1572-D23A-D5EE-191D-4BA94DEECF4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7100000">
            <a:off x="8263728" y="4715669"/>
            <a:ext cx="1084656" cy="1084656"/>
          </a:xfrm>
          <a:prstGeom prst="rect">
            <a:avLst/>
          </a:prstGeom>
        </p:spPr>
      </p:pic>
      <p:pic>
        <p:nvPicPr>
          <p:cNvPr id="14" name="図 13" descr="図形&#10;&#10;AI 生成コンテンツは誤りを含む可能性があります。">
            <a:extLst>
              <a:ext uri="{FF2B5EF4-FFF2-40B4-BE49-F238E27FC236}">
                <a16:creationId xmlns:a16="http://schemas.microsoft.com/office/drawing/2014/main" id="{52BBBB22-79F9-360B-76FC-227FA561C235}"/>
              </a:ext>
            </a:extLst>
          </p:cNvPr>
          <p:cNvPicPr>
            <a:picLocks noChangeAspect="1"/>
          </p:cNvPicPr>
          <p:nvPr/>
        </p:nvPicPr>
        <p:blipFill>
          <a:blip r:embed="rId9"/>
          <a:stretch>
            <a:fillRect/>
          </a:stretch>
        </p:blipFill>
        <p:spPr>
          <a:xfrm flipH="1">
            <a:off x="10978175" y="5689182"/>
            <a:ext cx="927552" cy="930034"/>
          </a:xfrm>
          <a:prstGeom prst="rect">
            <a:avLst/>
          </a:prstGeom>
        </p:spPr>
      </p:pic>
      <p:pic>
        <p:nvPicPr>
          <p:cNvPr id="15" name="図 14" descr="図形&#10;&#10;AI 生成コンテンツは誤りを含む可能性があります。">
            <a:extLst>
              <a:ext uri="{FF2B5EF4-FFF2-40B4-BE49-F238E27FC236}">
                <a16:creationId xmlns:a16="http://schemas.microsoft.com/office/drawing/2014/main" id="{B7E43D43-318C-A766-C649-9791D1FCB0B4}"/>
              </a:ext>
            </a:extLst>
          </p:cNvPr>
          <p:cNvPicPr>
            <a:picLocks noChangeAspect="1"/>
          </p:cNvPicPr>
          <p:nvPr/>
        </p:nvPicPr>
        <p:blipFill>
          <a:blip r:embed="rId9">
            <a:duotone>
              <a:schemeClr val="accent1">
                <a:shade val="45000"/>
                <a:satMod val="135000"/>
              </a:schemeClr>
              <a:prstClr val="white"/>
            </a:duotone>
          </a:blip>
          <a:stretch>
            <a:fillRect/>
          </a:stretch>
        </p:blipFill>
        <p:spPr>
          <a:xfrm flipH="1">
            <a:off x="14100472" y="4482242"/>
            <a:ext cx="825917" cy="828127"/>
          </a:xfrm>
          <a:prstGeom prst="rect">
            <a:avLst/>
          </a:prstGeom>
        </p:spPr>
      </p:pic>
      <p:graphicFrame>
        <p:nvGraphicFramePr>
          <p:cNvPr id="17" name="表 16">
            <a:extLst>
              <a:ext uri="{FF2B5EF4-FFF2-40B4-BE49-F238E27FC236}">
                <a16:creationId xmlns:a16="http://schemas.microsoft.com/office/drawing/2014/main" id="{599B545D-79EC-4C69-E6AF-A431192EFFCC}"/>
              </a:ext>
            </a:extLst>
          </p:cNvPr>
          <p:cNvGraphicFramePr>
            <a:graphicFrameLocks noGrp="1"/>
          </p:cNvGraphicFramePr>
          <p:nvPr>
            <p:extLst>
              <p:ext uri="{D42A27DB-BD31-4B8C-83A1-F6EECF244321}">
                <p14:modId xmlns:p14="http://schemas.microsoft.com/office/powerpoint/2010/main" val="2183055095"/>
              </p:ext>
            </p:extLst>
          </p:nvPr>
        </p:nvGraphicFramePr>
        <p:xfrm>
          <a:off x="977195" y="7867106"/>
          <a:ext cx="10047015" cy="2256055"/>
        </p:xfrm>
        <a:graphic>
          <a:graphicData uri="http://schemas.openxmlformats.org/drawingml/2006/table">
            <a:tbl>
              <a:tblPr>
                <a:tableStyleId>{5C22544A-7EE6-4342-B048-85BDC9FD1C3A}</a:tableStyleId>
              </a:tblPr>
              <a:tblGrid>
                <a:gridCol w="2414167">
                  <a:extLst>
                    <a:ext uri="{9D8B030D-6E8A-4147-A177-3AD203B41FA5}">
                      <a16:colId xmlns:a16="http://schemas.microsoft.com/office/drawing/2014/main" val="3002243123"/>
                    </a:ext>
                  </a:extLst>
                </a:gridCol>
                <a:gridCol w="1512168">
                  <a:extLst>
                    <a:ext uri="{9D8B030D-6E8A-4147-A177-3AD203B41FA5}">
                      <a16:colId xmlns:a16="http://schemas.microsoft.com/office/drawing/2014/main" val="817749460"/>
                    </a:ext>
                  </a:extLst>
                </a:gridCol>
                <a:gridCol w="1584176">
                  <a:extLst>
                    <a:ext uri="{9D8B030D-6E8A-4147-A177-3AD203B41FA5}">
                      <a16:colId xmlns:a16="http://schemas.microsoft.com/office/drawing/2014/main" val="885149057"/>
                    </a:ext>
                  </a:extLst>
                </a:gridCol>
                <a:gridCol w="1008112">
                  <a:extLst>
                    <a:ext uri="{9D8B030D-6E8A-4147-A177-3AD203B41FA5}">
                      <a16:colId xmlns:a16="http://schemas.microsoft.com/office/drawing/2014/main" val="2928164906"/>
                    </a:ext>
                  </a:extLst>
                </a:gridCol>
                <a:gridCol w="1512168">
                  <a:extLst>
                    <a:ext uri="{9D8B030D-6E8A-4147-A177-3AD203B41FA5}">
                      <a16:colId xmlns:a16="http://schemas.microsoft.com/office/drawing/2014/main" val="520036189"/>
                    </a:ext>
                  </a:extLst>
                </a:gridCol>
                <a:gridCol w="2016224">
                  <a:extLst>
                    <a:ext uri="{9D8B030D-6E8A-4147-A177-3AD203B41FA5}">
                      <a16:colId xmlns:a16="http://schemas.microsoft.com/office/drawing/2014/main" val="3415803112"/>
                    </a:ext>
                  </a:extLst>
                </a:gridCol>
              </a:tblGrid>
              <a:tr h="221688">
                <a:tc>
                  <a:txBody>
                    <a:bodyPr/>
                    <a:lstStyle/>
                    <a:p>
                      <a:pPr algn="l" fontAlgn="ctr"/>
                      <a:r>
                        <a:rPr lang="en-US" altLang="ja-JP" sz="2000" b="0" i="0" u="none" strike="noStrike" noProof="0" dirty="0">
                          <a:solidFill>
                            <a:schemeClr val="bg1"/>
                          </a:solidFill>
                          <a:effectLst/>
                          <a:latin typeface="+mn-ea"/>
                          <a:ea typeface="+mn-ea"/>
                        </a:rPr>
                        <a:t>1st order</a:t>
                      </a:r>
                      <a:endParaRPr lang="ja-JP" sz="2000" b="0" i="0" u="none" strike="noStrike" noProof="0">
                        <a:solidFill>
                          <a:schemeClr val="bg1"/>
                        </a:solidFill>
                        <a:effectLst/>
                        <a:latin typeface="+mn-ea"/>
                        <a:ea typeface="+mn-ea"/>
                      </a:endParaRPr>
                    </a:p>
                  </a:txBody>
                  <a:tcPr marL="7970" marR="7970" marT="7970" marB="0" anchor="ctr">
                    <a:solidFill>
                      <a:schemeClr val="tx2"/>
                    </a:solidFill>
                  </a:tcPr>
                </a:tc>
                <a:tc>
                  <a:txBody>
                    <a:bodyPr/>
                    <a:lstStyle/>
                    <a:p>
                      <a:pPr algn="l" fontAlgn="ctr"/>
                      <a:r>
                        <a:rPr lang="ja-JP" sz="2000" b="0" i="0" u="none" strike="noStrike" noProof="0">
                          <a:solidFill>
                            <a:schemeClr val="bg1"/>
                          </a:solidFill>
                          <a:effectLst/>
                          <a:latin typeface="+mn-ea"/>
                          <a:ea typeface="+mn-ea"/>
                        </a:rPr>
                        <a:t>2</a:t>
                      </a:r>
                      <a:r>
                        <a:rPr lang="en-US" altLang="ja-JP" sz="2000" b="0" i="0" u="none" strike="noStrike" noProof="0" dirty="0" err="1">
                          <a:solidFill>
                            <a:schemeClr val="bg1"/>
                          </a:solidFill>
                          <a:effectLst/>
                          <a:latin typeface="+mn-ea"/>
                          <a:ea typeface="+mn-ea"/>
                        </a:rPr>
                        <a:t>nd</a:t>
                      </a:r>
                      <a:r>
                        <a:rPr lang="en-US" altLang="ja-JP" sz="2000" b="0" i="0" u="none" strike="noStrike" noProof="0" dirty="0">
                          <a:solidFill>
                            <a:schemeClr val="bg1"/>
                          </a:solidFill>
                          <a:effectLst/>
                          <a:latin typeface="+mn-ea"/>
                          <a:ea typeface="+mn-ea"/>
                        </a:rPr>
                        <a:t> order</a:t>
                      </a:r>
                      <a:endParaRPr lang="ja-JP" sz="2000" b="0" i="0" u="none" strike="noStrike" noProof="0">
                        <a:solidFill>
                          <a:schemeClr val="bg1"/>
                        </a:solidFill>
                        <a:effectLst/>
                        <a:latin typeface="+mn-ea"/>
                        <a:ea typeface="+mn-ea"/>
                      </a:endParaRPr>
                    </a:p>
                  </a:txBody>
                  <a:tcPr marL="7970" marR="7970" marT="7970" marB="0" anchor="ctr">
                    <a:solidFill>
                      <a:schemeClr val="tx2"/>
                    </a:solidFill>
                  </a:tcPr>
                </a:tc>
                <a:tc>
                  <a:txBody>
                    <a:bodyPr/>
                    <a:lstStyle/>
                    <a:p>
                      <a:pPr algn="l" fontAlgn="ctr"/>
                      <a:r>
                        <a:rPr lang="ja-JP" sz="2000" b="0" i="0" u="none" strike="noStrike" noProof="0">
                          <a:solidFill>
                            <a:schemeClr val="bg1"/>
                          </a:solidFill>
                          <a:effectLst/>
                          <a:latin typeface="+mn-ea"/>
                          <a:ea typeface="+mn-ea"/>
                        </a:rPr>
                        <a:t>産業3</a:t>
                      </a:r>
                    </a:p>
                  </a:txBody>
                  <a:tcPr marL="7970" marR="7970" marT="7970" marB="0" anchor="ctr">
                    <a:solidFill>
                      <a:schemeClr val="tx2"/>
                    </a:solidFill>
                  </a:tcPr>
                </a:tc>
                <a:tc>
                  <a:txBody>
                    <a:bodyPr/>
                    <a:lstStyle/>
                    <a:p>
                      <a:pPr algn="l" fontAlgn="ctr"/>
                      <a:r>
                        <a:rPr lang="ja-JP" sz="2000" b="0" i="0" u="none" strike="noStrike" noProof="0">
                          <a:solidFill>
                            <a:schemeClr val="bg1"/>
                          </a:solidFill>
                          <a:effectLst/>
                          <a:latin typeface="+mn-ea"/>
                          <a:ea typeface="+mn-ea"/>
                        </a:rPr>
                        <a:t>要因</a:t>
                      </a:r>
                    </a:p>
                  </a:txBody>
                  <a:tcPr marL="7970" marR="7970" marT="7970" marB="0" anchor="ctr">
                    <a:solidFill>
                      <a:schemeClr val="tx2"/>
                    </a:solidFill>
                  </a:tcPr>
                </a:tc>
                <a:tc>
                  <a:txBody>
                    <a:bodyPr/>
                    <a:lstStyle/>
                    <a:p>
                      <a:pPr algn="l" fontAlgn="ctr"/>
                      <a:r>
                        <a:rPr lang="ja-JP" sz="2000" b="0" i="0" u="none" strike="noStrike" noProof="0">
                          <a:solidFill>
                            <a:schemeClr val="bg1"/>
                          </a:solidFill>
                          <a:effectLst/>
                          <a:latin typeface="+mn-ea"/>
                          <a:ea typeface="+mn-ea"/>
                        </a:rPr>
                        <a:t>最終需要</a:t>
                      </a:r>
                    </a:p>
                  </a:txBody>
                  <a:tcPr marL="7970" marR="7970" marT="7970" marB="0" anchor="ctr">
                    <a:solidFill>
                      <a:schemeClr val="tx2"/>
                    </a:solidFill>
                  </a:tcPr>
                </a:tc>
                <a:tc>
                  <a:txBody>
                    <a:bodyPr/>
                    <a:lstStyle/>
                    <a:p>
                      <a:pPr algn="r" fontAlgn="ctr"/>
                      <a:r>
                        <a:rPr lang="ja-JP" sz="2000" b="0" i="0" u="none" strike="noStrike" noProof="0">
                          <a:solidFill>
                            <a:schemeClr val="bg1"/>
                          </a:solidFill>
                          <a:effectLst/>
                          <a:latin typeface="+mn-ea"/>
                          <a:ea typeface="+mn-ea"/>
                        </a:rPr>
                        <a:t>付加価値(百万円)</a:t>
                      </a:r>
                    </a:p>
                  </a:txBody>
                  <a:tcPr marL="7970" marR="7970" marT="7970" marB="0" anchor="ctr">
                    <a:solidFill>
                      <a:schemeClr val="tx2"/>
                    </a:solidFill>
                  </a:tcPr>
                </a:tc>
                <a:extLst>
                  <a:ext uri="{0D108BD9-81ED-4DB2-BD59-A6C34878D82A}">
                    <a16:rowId xmlns:a16="http://schemas.microsoft.com/office/drawing/2014/main" val="4205328758"/>
                  </a:ext>
                </a:extLst>
              </a:tr>
              <a:tr h="402732">
                <a:tc>
                  <a:txBody>
                    <a:bodyPr/>
                    <a:lstStyle/>
                    <a:p>
                      <a:pPr algn="l" fontAlgn="ctr"/>
                      <a:r>
                        <a:rPr lang="en" altLang="ja-JP" sz="2000" dirty="0">
                          <a:latin typeface="Arial" panose="020B0604020202020204" pitchFamily="34" charset="0"/>
                          <a:cs typeface="Arial" panose="020B0604020202020204" pitchFamily="34" charset="0"/>
                        </a:rPr>
                        <a:t>Hotels</a:t>
                      </a:r>
                      <a:endParaRPr 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l" fontAlgn="ctr"/>
                      <a:r>
                        <a:rPr lang="en" altLang="ja-JP" sz="2000" dirty="0">
                          <a:latin typeface="Arial" panose="020B0604020202020204" pitchFamily="34" charset="0"/>
                          <a:cs typeface="Arial" panose="020B0604020202020204" pitchFamily="34" charset="0"/>
                        </a:rPr>
                        <a:t>Waste management services </a:t>
                      </a:r>
                      <a:endParaRPr lang="ja-JP" sz="2000" b="0" i="0" u="none" strike="noStrike" noProof="0">
                        <a:solidFill>
                          <a:srgbClr val="000000"/>
                        </a:solidFill>
                        <a:effectLst/>
                        <a:latin typeface="+mn-ea"/>
                        <a:ea typeface="+mn-ea"/>
                      </a:endParaRPr>
                    </a:p>
                  </a:txBody>
                  <a:tcPr marL="7028" marR="7028" marT="7028" marB="0" anchor="ctr">
                    <a:solidFill>
                      <a:schemeClr val="accent1">
                        <a:lumMod val="20000"/>
                        <a:lumOff val="80000"/>
                      </a:schemeClr>
                    </a:solidFill>
                  </a:tcPr>
                </a:tc>
                <a:tc>
                  <a:txBody>
                    <a:bodyPr/>
                    <a:lstStyle/>
                    <a:p>
                      <a:pPr algn="l" fontAlgn="ctr"/>
                      <a:endParaRPr lang="ja-JP" sz="2000" b="0" i="0" u="none" strike="noStrike" noProof="0">
                        <a:solidFill>
                          <a:srgbClr val="000000"/>
                        </a:solidFill>
                        <a:effectLst/>
                        <a:latin typeface="+mn-ea"/>
                        <a:ea typeface="+mn-ea"/>
                      </a:endParaRPr>
                    </a:p>
                  </a:txBody>
                  <a:tcPr marL="7028" marR="7028" marT="7028" marB="0" anchor="ctr">
                    <a:solidFill>
                      <a:schemeClr val="accent1">
                        <a:lumMod val="20000"/>
                        <a:lumOff val="80000"/>
                      </a:schemeClr>
                    </a:solidFill>
                  </a:tcPr>
                </a:tc>
                <a:tc>
                  <a:txBody>
                    <a:bodyPr/>
                    <a:lstStyle/>
                    <a:p>
                      <a:pPr algn="l" fontAlgn="ctr"/>
                      <a:r>
                        <a:rPr lang="ja-JP" sz="2000" b="0" i="0" u="none" strike="noStrike" noProof="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solidFill>
                      <a:schemeClr val="accent1">
                        <a:lumMod val="20000"/>
                        <a:lumOff val="80000"/>
                      </a:schemeClr>
                    </a:solidFill>
                  </a:tcPr>
                </a:tc>
                <a:tc>
                  <a:txBody>
                    <a:bodyPr/>
                    <a:lstStyle/>
                    <a:p>
                      <a:pPr algn="l" fontAlgn="ctr"/>
                      <a:r>
                        <a:rPr lang="ja-JP" sz="2000" b="0" i="0" u="none" strike="noStrike" noProof="0">
                          <a:solidFill>
                            <a:srgbClr val="000000"/>
                          </a:solidFill>
                          <a:effectLst/>
                          <a:latin typeface="+mn-lt"/>
                          <a:ea typeface="+mn-ea"/>
                        </a:rPr>
                        <a:t>中国</a:t>
                      </a:r>
                    </a:p>
                  </a:txBody>
                  <a:tcPr marL="7028" marR="7028" marT="7028" marB="0" anchor="ctr">
                    <a:solidFill>
                      <a:schemeClr val="accent1">
                        <a:lumMod val="20000"/>
                        <a:lumOff val="80000"/>
                      </a:schemeClr>
                    </a:solidFill>
                  </a:tcPr>
                </a:tc>
                <a:tc>
                  <a:txBody>
                    <a:bodyPr/>
                    <a:lstStyle/>
                    <a:p>
                      <a:pPr algn="r" fontAlgn="ctr"/>
                      <a:r>
                        <a:rPr lang="ja-JP" sz="2000" b="0" i="0" u="none" strike="noStrike" noProof="0">
                          <a:solidFill>
                            <a:srgbClr val="000000"/>
                          </a:solidFill>
                          <a:effectLst/>
                          <a:latin typeface="+mn-lt"/>
                          <a:ea typeface="游ゴシック" panose="020B0400000000000000" pitchFamily="34" charset="-128"/>
                        </a:rPr>
                        <a:t>-109,434 </a:t>
                      </a:r>
                    </a:p>
                  </a:txBody>
                  <a:tcPr marL="9525" marR="9525" marT="9525" marB="0" anchor="ctr">
                    <a:solidFill>
                      <a:schemeClr val="accent1">
                        <a:lumMod val="20000"/>
                        <a:lumOff val="80000"/>
                      </a:schemeClr>
                    </a:solidFill>
                  </a:tcPr>
                </a:tc>
                <a:extLst>
                  <a:ext uri="{0D108BD9-81ED-4DB2-BD59-A6C34878D82A}">
                    <a16:rowId xmlns:a16="http://schemas.microsoft.com/office/drawing/2014/main" val="622955100"/>
                  </a:ext>
                </a:extLst>
              </a:tr>
              <a:tr h="402732">
                <a:tc>
                  <a:txBody>
                    <a:bodyPr/>
                    <a:lstStyle/>
                    <a:p>
                      <a:pPr algn="l" fontAlgn="ctr"/>
                      <a:r>
                        <a:rPr lang="en" altLang="ja-JP" sz="2000" dirty="0">
                          <a:latin typeface="Arial" panose="020B0604020202020204" pitchFamily="34" charset="0"/>
                          <a:cs typeface="Arial" panose="020B0604020202020204" pitchFamily="34" charset="0"/>
                        </a:rPr>
                        <a:t>Eating and drinking services</a:t>
                      </a:r>
                      <a:endParaRPr 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l" fontAlgn="ctr"/>
                      <a:endParaRPr 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7028" marR="7028" marT="7028" marB="0" anchor="ctr">
                    <a:solidFill>
                      <a:schemeClr val="accent1">
                        <a:lumMod val="20000"/>
                        <a:lumOff val="80000"/>
                      </a:schemeClr>
                    </a:solidFill>
                  </a:tcPr>
                </a:tc>
                <a:tc>
                  <a:txBody>
                    <a:bodyPr/>
                    <a:lstStyle/>
                    <a:p>
                      <a:pPr algn="l" fontAlgn="ctr"/>
                      <a:endParaRPr 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7028" marR="7028" marT="7028" marB="0" anchor="ctr">
                    <a:solidFill>
                      <a:schemeClr val="accent1">
                        <a:lumMod val="20000"/>
                        <a:lumOff val="80000"/>
                      </a:schemeClr>
                    </a:solidFill>
                  </a:tcPr>
                </a:tc>
                <a:tc>
                  <a:txBody>
                    <a:bodyPr/>
                    <a:lstStyle/>
                    <a:p>
                      <a:pPr algn="l" fontAlgn="ctr"/>
                      <a:r>
                        <a:rPr lang="ja-JP" sz="2000" b="0" i="0" u="none" strike="noStrike" noProof="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solidFill>
                      <a:schemeClr val="accent1">
                        <a:lumMod val="20000"/>
                        <a:lumOff val="80000"/>
                      </a:schemeClr>
                    </a:solidFill>
                  </a:tcPr>
                </a:tc>
                <a:tc>
                  <a:txBody>
                    <a:bodyPr/>
                    <a:lstStyle/>
                    <a:p>
                      <a:pPr algn="l" fontAlgn="ctr"/>
                      <a:r>
                        <a:rPr lang="ja-JP" sz="2000" b="0" i="0" u="none" strike="noStrike" noProof="0">
                          <a:solidFill>
                            <a:srgbClr val="000000"/>
                          </a:solidFill>
                          <a:effectLst/>
                          <a:latin typeface="+mn-lt"/>
                          <a:ea typeface="+mn-ea"/>
                        </a:rPr>
                        <a:t>中国</a:t>
                      </a:r>
                    </a:p>
                  </a:txBody>
                  <a:tcPr marL="7028" marR="7028" marT="7028" marB="0" anchor="ctr">
                    <a:solidFill>
                      <a:schemeClr val="accent1">
                        <a:lumMod val="20000"/>
                        <a:lumOff val="80000"/>
                      </a:schemeClr>
                    </a:solidFill>
                  </a:tcPr>
                </a:tc>
                <a:tc>
                  <a:txBody>
                    <a:bodyPr/>
                    <a:lstStyle/>
                    <a:p>
                      <a:pPr algn="r" fontAlgn="ctr"/>
                      <a:r>
                        <a:rPr lang="ja-JP" sz="2000" b="0" i="0" u="none" strike="noStrike" noProof="0">
                          <a:solidFill>
                            <a:srgbClr val="000000"/>
                          </a:solidFill>
                          <a:effectLst/>
                          <a:latin typeface="+mn-lt"/>
                          <a:ea typeface="游ゴシック" panose="020B0400000000000000" pitchFamily="34" charset="-128"/>
                        </a:rPr>
                        <a:t>-100,817 </a:t>
                      </a:r>
                    </a:p>
                  </a:txBody>
                  <a:tcPr marL="9525" marR="9525" marT="9525" marB="0" anchor="ctr">
                    <a:solidFill>
                      <a:schemeClr val="accent1">
                        <a:lumMod val="20000"/>
                        <a:lumOff val="80000"/>
                      </a:schemeClr>
                    </a:solidFill>
                  </a:tcPr>
                </a:tc>
                <a:extLst>
                  <a:ext uri="{0D108BD9-81ED-4DB2-BD59-A6C34878D82A}">
                    <a16:rowId xmlns:a16="http://schemas.microsoft.com/office/drawing/2014/main" val="2345430405"/>
                  </a:ext>
                </a:extLst>
              </a:tr>
              <a:tr h="402732">
                <a:tc>
                  <a:txBody>
                    <a:bodyPr/>
                    <a:lstStyle/>
                    <a:p>
                      <a:pPr algn="l" fontAlgn="ctr"/>
                      <a:r>
                        <a:rPr lang="en" altLang="ja-JP" sz="2000" dirty="0">
                          <a:latin typeface="Arial" panose="020B0604020202020204" pitchFamily="34" charset="0"/>
                          <a:cs typeface="Arial" panose="020B0604020202020204" pitchFamily="34" charset="0"/>
                        </a:rPr>
                        <a:t>Hotels</a:t>
                      </a:r>
                      <a:endParaRPr lang="ja-JP" alt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9525" marR="9525" marT="9525" marB="0" anchor="ctr">
                    <a:solidFill>
                      <a:schemeClr val="accent1">
                        <a:lumMod val="20000"/>
                        <a:lumOff val="80000"/>
                      </a:schemeClr>
                    </a:solidFill>
                  </a:tcPr>
                </a:tc>
                <a:tc>
                  <a:txBody>
                    <a:bodyPr/>
                    <a:lstStyle/>
                    <a:p>
                      <a:pPr algn="l" fontAlgn="ctr"/>
                      <a:endParaRPr 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7028" marR="7028" marT="7028" marB="0" anchor="ctr">
                    <a:solidFill>
                      <a:schemeClr val="accent1">
                        <a:lumMod val="20000"/>
                        <a:lumOff val="80000"/>
                      </a:schemeClr>
                    </a:solidFill>
                  </a:tcPr>
                </a:tc>
                <a:tc>
                  <a:txBody>
                    <a:bodyPr/>
                    <a:lstStyle/>
                    <a:p>
                      <a:pPr algn="l" fontAlgn="ctr"/>
                      <a:endParaRPr lang="ja-JP" sz="2000" b="0" i="0" u="none" strike="noStrike" noProof="0">
                        <a:solidFill>
                          <a:srgbClr val="000000"/>
                        </a:solidFill>
                        <a:effectLst/>
                        <a:latin typeface="游ゴシック" panose="020B0400000000000000" pitchFamily="34" charset="-128"/>
                        <a:ea typeface="游ゴシック" panose="020B0400000000000000" pitchFamily="34" charset="-128"/>
                      </a:endParaRPr>
                    </a:p>
                  </a:txBody>
                  <a:tcPr marL="7028" marR="7028" marT="7028" marB="0" anchor="ctr">
                    <a:solidFill>
                      <a:schemeClr val="accent1">
                        <a:lumMod val="20000"/>
                        <a:lumOff val="80000"/>
                      </a:schemeClr>
                    </a:solidFill>
                  </a:tcPr>
                </a:tc>
                <a:tc>
                  <a:txBody>
                    <a:bodyPr/>
                    <a:lstStyle/>
                    <a:p>
                      <a:pPr algn="l" fontAlgn="ctr"/>
                      <a:r>
                        <a:rPr lang="ja-JP" sz="2000" b="0" i="0" u="none" strike="noStrike" noProof="0">
                          <a:solidFill>
                            <a:srgbClr val="000000"/>
                          </a:solidFill>
                          <a:effectLst/>
                          <a:latin typeface="Arial" panose="020B0604020202020204" pitchFamily="34" charset="0"/>
                          <a:ea typeface="游ゴシック" panose="020B0400000000000000" pitchFamily="34" charset="-128"/>
                          <a:cs typeface="Arial" panose="020B0604020202020204" pitchFamily="34" charset="0"/>
                        </a:rPr>
                        <a:t>F</a:t>
                      </a:r>
                    </a:p>
                  </a:txBody>
                  <a:tcPr marL="9525" marR="9525" marT="9525" marB="0" anchor="ctr">
                    <a:solidFill>
                      <a:schemeClr val="accent1">
                        <a:lumMod val="20000"/>
                        <a:lumOff val="80000"/>
                      </a:schemeClr>
                    </a:solidFill>
                  </a:tcPr>
                </a:tc>
                <a:tc>
                  <a:txBody>
                    <a:bodyPr/>
                    <a:lstStyle/>
                    <a:p>
                      <a:pPr algn="l" fontAlgn="ctr"/>
                      <a:r>
                        <a:rPr lang="ja-JP" sz="2000" b="0" i="0" u="none" strike="noStrike" noProof="0">
                          <a:solidFill>
                            <a:srgbClr val="000000"/>
                          </a:solidFill>
                          <a:effectLst/>
                          <a:latin typeface="+mn-lt"/>
                          <a:ea typeface="+mn-ea"/>
                        </a:rPr>
                        <a:t>中国</a:t>
                      </a:r>
                    </a:p>
                  </a:txBody>
                  <a:tcPr marL="7028" marR="7028" marT="7028" marB="0" anchor="ctr">
                    <a:solidFill>
                      <a:schemeClr val="accent1">
                        <a:lumMod val="20000"/>
                        <a:lumOff val="80000"/>
                      </a:schemeClr>
                    </a:solidFill>
                  </a:tcPr>
                </a:tc>
                <a:tc>
                  <a:txBody>
                    <a:bodyPr/>
                    <a:lstStyle/>
                    <a:p>
                      <a:pPr algn="r" fontAlgn="ctr"/>
                      <a:r>
                        <a:rPr lang="ja-JP" sz="2000" b="0" i="0" u="none" strike="noStrike" noProof="0">
                          <a:solidFill>
                            <a:srgbClr val="000000"/>
                          </a:solidFill>
                          <a:effectLst/>
                          <a:latin typeface="+mn-lt"/>
                          <a:ea typeface="游ゴシック" panose="020B0400000000000000" pitchFamily="34" charset="-128"/>
                        </a:rPr>
                        <a:t>-76,970 </a:t>
                      </a:r>
                    </a:p>
                  </a:txBody>
                  <a:tcPr marL="9525" marR="9525" marT="9525" marB="0" anchor="ctr">
                    <a:solidFill>
                      <a:schemeClr val="accent1">
                        <a:lumMod val="20000"/>
                        <a:lumOff val="80000"/>
                      </a:schemeClr>
                    </a:solidFill>
                  </a:tcPr>
                </a:tc>
                <a:extLst>
                  <a:ext uri="{0D108BD9-81ED-4DB2-BD59-A6C34878D82A}">
                    <a16:rowId xmlns:a16="http://schemas.microsoft.com/office/drawing/2014/main" val="318370080"/>
                  </a:ext>
                </a:extLst>
              </a:tr>
            </a:tbl>
          </a:graphicData>
        </a:graphic>
      </p:graphicFrame>
      <p:pic>
        <p:nvPicPr>
          <p:cNvPr id="18" name="図 17" descr="背景パターン が含まれている画像&#10;&#10;AI 生成コンテンツは誤りを含む可能性があります。">
            <a:extLst>
              <a:ext uri="{FF2B5EF4-FFF2-40B4-BE49-F238E27FC236}">
                <a16:creationId xmlns:a16="http://schemas.microsoft.com/office/drawing/2014/main" id="{CFB3CBD4-FAEA-9F13-5B5B-59EFBEE68591}"/>
              </a:ext>
            </a:extLst>
          </p:cNvPr>
          <p:cNvPicPr>
            <a:picLocks noChangeAspect="1"/>
          </p:cNvPicPr>
          <p:nvPr/>
        </p:nvPicPr>
        <p:blipFill>
          <a:blip r:embed="rId4"/>
          <a:stretch>
            <a:fillRect/>
          </a:stretch>
        </p:blipFill>
        <p:spPr>
          <a:xfrm>
            <a:off x="-1095909" y="8138252"/>
            <a:ext cx="346547" cy="221297"/>
          </a:xfrm>
          <a:prstGeom prst="rect">
            <a:avLst/>
          </a:prstGeom>
        </p:spPr>
      </p:pic>
      <p:pic>
        <p:nvPicPr>
          <p:cNvPr id="19" name="図 18" descr="背景パターン が含まれている画像&#10;&#10;AI 生成コンテンツは誤りを含む可能性があります。">
            <a:extLst>
              <a:ext uri="{FF2B5EF4-FFF2-40B4-BE49-F238E27FC236}">
                <a16:creationId xmlns:a16="http://schemas.microsoft.com/office/drawing/2014/main" id="{C81D97C0-D375-B684-D675-D0E57CBF7280}"/>
              </a:ext>
            </a:extLst>
          </p:cNvPr>
          <p:cNvPicPr>
            <a:picLocks noChangeAspect="1"/>
          </p:cNvPicPr>
          <p:nvPr/>
        </p:nvPicPr>
        <p:blipFill>
          <a:blip r:embed="rId4"/>
          <a:stretch>
            <a:fillRect/>
          </a:stretch>
        </p:blipFill>
        <p:spPr>
          <a:xfrm>
            <a:off x="-1095909" y="8507233"/>
            <a:ext cx="346547" cy="221297"/>
          </a:xfrm>
          <a:prstGeom prst="rect">
            <a:avLst/>
          </a:prstGeom>
        </p:spPr>
      </p:pic>
      <p:pic>
        <p:nvPicPr>
          <p:cNvPr id="20" name="図 19" descr="背景パターン が含まれている画像&#10;&#10;AI 生成コンテンツは誤りを含む可能性があります。">
            <a:extLst>
              <a:ext uri="{FF2B5EF4-FFF2-40B4-BE49-F238E27FC236}">
                <a16:creationId xmlns:a16="http://schemas.microsoft.com/office/drawing/2014/main" id="{19D05386-DA92-F7C4-FB15-D2D8E81E66AC}"/>
              </a:ext>
            </a:extLst>
          </p:cNvPr>
          <p:cNvPicPr>
            <a:picLocks noChangeAspect="1"/>
          </p:cNvPicPr>
          <p:nvPr/>
        </p:nvPicPr>
        <p:blipFill>
          <a:blip r:embed="rId4"/>
          <a:stretch>
            <a:fillRect/>
          </a:stretch>
        </p:blipFill>
        <p:spPr>
          <a:xfrm>
            <a:off x="-1095909" y="8878522"/>
            <a:ext cx="346547" cy="221297"/>
          </a:xfrm>
          <a:prstGeom prst="rect">
            <a:avLst/>
          </a:prstGeom>
        </p:spPr>
      </p:pic>
      <mc:AlternateContent xmlns:mc="http://schemas.openxmlformats.org/markup-compatibility/2006">
        <mc:Choice xmlns:a14="http://schemas.microsoft.com/office/drawing/2010/main" Requires="a14">
          <p:sp>
            <p:nvSpPr>
              <p:cNvPr id="21" name="テキスト ボックス 20">
                <a:extLst>
                  <a:ext uri="{FF2B5EF4-FFF2-40B4-BE49-F238E27FC236}">
                    <a16:creationId xmlns:a16="http://schemas.microsoft.com/office/drawing/2014/main" id="{43336193-42F1-40D2-E8B6-435464BDC237}"/>
                  </a:ext>
                </a:extLst>
              </p:cNvPr>
              <p:cNvSpPr txBox="1"/>
              <p:nvPr/>
            </p:nvSpPr>
            <p:spPr>
              <a:xfrm>
                <a:off x="1121721" y="5633948"/>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21" name="テキスト ボックス 20">
                <a:extLst>
                  <a:ext uri="{FF2B5EF4-FFF2-40B4-BE49-F238E27FC236}">
                    <a16:creationId xmlns:a16="http://schemas.microsoft.com/office/drawing/2014/main" id="{43336193-42F1-40D2-E8B6-435464BDC237}"/>
                  </a:ext>
                </a:extLst>
              </p:cNvPr>
              <p:cNvSpPr txBox="1">
                <a:spLocks noRot="1" noChangeAspect="1" noMove="1" noResize="1" noEditPoints="1" noAdjustHandles="1" noChangeArrowheads="1" noChangeShapeType="1" noTextEdit="1"/>
              </p:cNvSpPr>
              <p:nvPr/>
            </p:nvSpPr>
            <p:spPr>
              <a:xfrm>
                <a:off x="1121721" y="5633948"/>
                <a:ext cx="491936" cy="307777"/>
              </a:xfrm>
              <a:prstGeom prst="rect">
                <a:avLst/>
              </a:prstGeom>
              <a:blipFill>
                <a:blip r:embed="rId10"/>
                <a:stretch>
                  <a:fillRect b="-384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2" name="テキスト ボックス 21">
                <a:extLst>
                  <a:ext uri="{FF2B5EF4-FFF2-40B4-BE49-F238E27FC236}">
                    <a16:creationId xmlns:a16="http://schemas.microsoft.com/office/drawing/2014/main" id="{07A2DBF8-A6B9-6C88-5DA1-55BDD8B06A67}"/>
                  </a:ext>
                </a:extLst>
              </p:cNvPr>
              <p:cNvSpPr txBox="1"/>
              <p:nvPr/>
            </p:nvSpPr>
            <p:spPr>
              <a:xfrm>
                <a:off x="1124123" y="6003361"/>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22" name="テキスト ボックス 21">
                <a:extLst>
                  <a:ext uri="{FF2B5EF4-FFF2-40B4-BE49-F238E27FC236}">
                    <a16:creationId xmlns:a16="http://schemas.microsoft.com/office/drawing/2014/main" id="{07A2DBF8-A6B9-6C88-5DA1-55BDD8B06A67}"/>
                  </a:ext>
                </a:extLst>
              </p:cNvPr>
              <p:cNvSpPr txBox="1">
                <a:spLocks noRot="1" noChangeAspect="1" noMove="1" noResize="1" noEditPoints="1" noAdjustHandles="1" noChangeArrowheads="1" noChangeShapeType="1" noTextEdit="1"/>
              </p:cNvSpPr>
              <p:nvPr/>
            </p:nvSpPr>
            <p:spPr>
              <a:xfrm>
                <a:off x="1124123" y="6003361"/>
                <a:ext cx="491936" cy="307777"/>
              </a:xfrm>
              <a:prstGeom prst="rect">
                <a:avLst/>
              </a:prstGeom>
              <a:blipFill>
                <a:blip r:embed="rId11"/>
                <a:stretch>
                  <a:fillRect b="-80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388D624B-F3B8-315C-CF94-34C20280C620}"/>
                  </a:ext>
                </a:extLst>
              </p:cNvPr>
              <p:cNvSpPr txBox="1"/>
              <p:nvPr/>
            </p:nvSpPr>
            <p:spPr>
              <a:xfrm>
                <a:off x="1124123" y="6377162"/>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23" name="テキスト ボックス 22">
                <a:extLst>
                  <a:ext uri="{FF2B5EF4-FFF2-40B4-BE49-F238E27FC236}">
                    <a16:creationId xmlns:a16="http://schemas.microsoft.com/office/drawing/2014/main" id="{388D624B-F3B8-315C-CF94-34C20280C620}"/>
                  </a:ext>
                </a:extLst>
              </p:cNvPr>
              <p:cNvSpPr txBox="1">
                <a:spLocks noRot="1" noChangeAspect="1" noMove="1" noResize="1" noEditPoints="1" noAdjustHandles="1" noChangeArrowheads="1" noChangeShapeType="1" noTextEdit="1"/>
              </p:cNvSpPr>
              <p:nvPr/>
            </p:nvSpPr>
            <p:spPr>
              <a:xfrm>
                <a:off x="1124123" y="6377162"/>
                <a:ext cx="491936" cy="307777"/>
              </a:xfrm>
              <a:prstGeom prst="rect">
                <a:avLst/>
              </a:prstGeom>
              <a:blipFill>
                <a:blip r:embed="rId12"/>
                <a:stretch>
                  <a:fillRect b="-8000"/>
                </a:stretch>
              </a:blipFill>
            </p:spPr>
            <p:txBody>
              <a:bodyPr/>
              <a:lstStyle/>
              <a:p>
                <a:r>
                  <a:rPr lang="ja-JP" altLang="en-US">
                    <a:noFill/>
                  </a:rPr>
                  <a:t> </a:t>
                </a:r>
              </a:p>
            </p:txBody>
          </p:sp>
        </mc:Fallback>
      </mc:AlternateContent>
      <p:sp>
        <p:nvSpPr>
          <p:cNvPr id="24" name="テキスト ボックス 23">
            <a:extLst>
              <a:ext uri="{FF2B5EF4-FFF2-40B4-BE49-F238E27FC236}">
                <a16:creationId xmlns:a16="http://schemas.microsoft.com/office/drawing/2014/main" id="{25C9A21D-33A7-40D2-5024-F9D821EDFC63}"/>
              </a:ext>
            </a:extLst>
          </p:cNvPr>
          <p:cNvSpPr txBox="1"/>
          <p:nvPr/>
        </p:nvSpPr>
        <p:spPr>
          <a:xfrm>
            <a:off x="1637062" y="559155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Waste management services</a:t>
            </a:r>
          </a:p>
        </p:txBody>
      </p:sp>
      <p:sp>
        <p:nvSpPr>
          <p:cNvPr id="25" name="テキスト ボックス 24">
            <a:extLst>
              <a:ext uri="{FF2B5EF4-FFF2-40B4-BE49-F238E27FC236}">
                <a16:creationId xmlns:a16="http://schemas.microsoft.com/office/drawing/2014/main" id="{D7C3B865-DF79-D492-5078-3CE4E38855EE}"/>
              </a:ext>
            </a:extLst>
          </p:cNvPr>
          <p:cNvSpPr txBox="1"/>
          <p:nvPr/>
        </p:nvSpPr>
        <p:spPr>
          <a:xfrm>
            <a:off x="1637062" y="594946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Eating and drinking services → Wholesale trade</a:t>
            </a:r>
          </a:p>
        </p:txBody>
      </p:sp>
      <p:sp>
        <p:nvSpPr>
          <p:cNvPr id="27" name="テキスト ボックス 26">
            <a:extLst>
              <a:ext uri="{FF2B5EF4-FFF2-40B4-BE49-F238E27FC236}">
                <a16:creationId xmlns:a16="http://schemas.microsoft.com/office/drawing/2014/main" id="{6EE621F3-8668-BF5E-8D60-A4FD4AB917D8}"/>
              </a:ext>
            </a:extLst>
          </p:cNvPr>
          <p:cNvSpPr txBox="1"/>
          <p:nvPr/>
        </p:nvSpPr>
        <p:spPr>
          <a:xfrm>
            <a:off x="7151842" y="5591396"/>
            <a:ext cx="211963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-14.1 billion JPY</a:t>
            </a:r>
          </a:p>
        </p:txBody>
      </p:sp>
      <p:sp>
        <p:nvSpPr>
          <p:cNvPr id="28" name="テキスト ボックス 27">
            <a:extLst>
              <a:ext uri="{FF2B5EF4-FFF2-40B4-BE49-F238E27FC236}">
                <a16:creationId xmlns:a16="http://schemas.microsoft.com/office/drawing/2014/main" id="{970EEB5B-7C65-BB89-F924-BD48459AFBAC}"/>
              </a:ext>
            </a:extLst>
          </p:cNvPr>
          <p:cNvSpPr txBox="1"/>
          <p:nvPr/>
        </p:nvSpPr>
        <p:spPr>
          <a:xfrm>
            <a:off x="7156159" y="5949460"/>
            <a:ext cx="2148745"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-11.8 billion JPY</a:t>
            </a:r>
          </a:p>
        </p:txBody>
      </p:sp>
      <p:sp>
        <p:nvSpPr>
          <p:cNvPr id="29" name="テキスト ボックス 28">
            <a:extLst>
              <a:ext uri="{FF2B5EF4-FFF2-40B4-BE49-F238E27FC236}">
                <a16:creationId xmlns:a16="http://schemas.microsoft.com/office/drawing/2014/main" id="{4396EFA4-8063-CC38-AD16-7FD4E7AB46E4}"/>
              </a:ext>
            </a:extLst>
          </p:cNvPr>
          <p:cNvSpPr txBox="1"/>
          <p:nvPr/>
        </p:nvSpPr>
        <p:spPr>
          <a:xfrm>
            <a:off x="7156158" y="6324715"/>
            <a:ext cx="2148746"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-11.2 billion JPY</a:t>
            </a:r>
          </a:p>
        </p:txBody>
      </p:sp>
      <p:sp>
        <p:nvSpPr>
          <p:cNvPr id="30" name="テキスト ボックス 29">
            <a:extLst>
              <a:ext uri="{FF2B5EF4-FFF2-40B4-BE49-F238E27FC236}">
                <a16:creationId xmlns:a16="http://schemas.microsoft.com/office/drawing/2014/main" id="{8B5E5E4B-5927-1702-61D2-859E854BB42F}"/>
              </a:ext>
            </a:extLst>
          </p:cNvPr>
          <p:cNvSpPr txBox="1"/>
          <p:nvPr/>
        </p:nvSpPr>
        <p:spPr>
          <a:xfrm>
            <a:off x="205439" y="5584088"/>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
        <p:nvSpPr>
          <p:cNvPr id="31" name="テキスト ボックス 30">
            <a:extLst>
              <a:ext uri="{FF2B5EF4-FFF2-40B4-BE49-F238E27FC236}">
                <a16:creationId xmlns:a16="http://schemas.microsoft.com/office/drawing/2014/main" id="{BDED53F4-C124-0284-2956-1BF5FD5EB955}"/>
              </a:ext>
            </a:extLst>
          </p:cNvPr>
          <p:cNvSpPr txBox="1"/>
          <p:nvPr/>
        </p:nvSpPr>
        <p:spPr>
          <a:xfrm>
            <a:off x="205439" y="5964937"/>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
        <p:nvSpPr>
          <p:cNvPr id="32" name="テキスト ボックス 31">
            <a:extLst>
              <a:ext uri="{FF2B5EF4-FFF2-40B4-BE49-F238E27FC236}">
                <a16:creationId xmlns:a16="http://schemas.microsoft.com/office/drawing/2014/main" id="{17486675-1775-4227-D2FF-7A0239DDFC71}"/>
              </a:ext>
            </a:extLst>
          </p:cNvPr>
          <p:cNvSpPr txBox="1"/>
          <p:nvPr/>
        </p:nvSpPr>
        <p:spPr>
          <a:xfrm>
            <a:off x="205439" y="6298279"/>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Tree>
    <p:extLst>
      <p:ext uri="{BB962C8B-B14F-4D97-AF65-F5344CB8AC3E}">
        <p14:creationId xmlns:p14="http://schemas.microsoft.com/office/powerpoint/2010/main" val="3216798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33BDE-571F-C4F5-4AD4-6EA2F24CB77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2EAC125-2D8B-71D8-3C76-6D7F1CA6651B}"/>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employment loss</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075E3853-23BE-EA75-254F-80775DD087B5}"/>
              </a:ext>
            </a:extLst>
          </p:cNvPr>
          <p:cNvSpPr txBox="1"/>
          <p:nvPr/>
        </p:nvSpPr>
        <p:spPr>
          <a:xfrm>
            <a:off x="-192142" y="6211669"/>
            <a:ext cx="8865218" cy="646331"/>
          </a:xfrm>
          <a:prstGeom prst="rect">
            <a:avLst/>
          </a:prstGeom>
          <a:noFill/>
        </p:spPr>
        <p:txBody>
          <a:bodyPr wrap="square">
            <a:spAutoFit/>
          </a:bodyPr>
          <a:lstStyle/>
          <a:p>
            <a:pPr algn="ctr"/>
            <a:r>
              <a:rPr lang="en-US" altLang="ja-JP" sz="1800" b="1"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Fig 5. Network diagram of the top 30 industrial paths with the largest social impacts from inbound tourism loss, identified through SPD</a:t>
            </a:r>
            <a:endParaRPr lang="ja-JP" altLang="ja-JP" sz="14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3E785460-D9EC-D7CC-3E1A-74C4FB695896}"/>
              </a:ext>
            </a:extLst>
          </p:cNvPr>
          <p:cNvSpPr/>
          <p:nvPr/>
        </p:nvSpPr>
        <p:spPr>
          <a:xfrm>
            <a:off x="245327" y="1822770"/>
            <a:ext cx="11770311" cy="435318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EE706A42-AC56-7F04-D66D-10906FC676ED}"/>
              </a:ext>
            </a:extLst>
          </p:cNvPr>
          <p:cNvPicPr>
            <a:picLocks noChangeAspect="1"/>
          </p:cNvPicPr>
          <p:nvPr/>
        </p:nvPicPr>
        <p:blipFill>
          <a:blip r:embed="rId3"/>
          <a:stretch>
            <a:fillRect/>
          </a:stretch>
        </p:blipFill>
        <p:spPr>
          <a:xfrm>
            <a:off x="1792370" y="-4979098"/>
            <a:ext cx="8028879" cy="4516717"/>
          </a:xfrm>
          <a:prstGeom prst="rect">
            <a:avLst/>
          </a:prstGeom>
        </p:spPr>
      </p:pic>
      <p:sp>
        <p:nvSpPr>
          <p:cNvPr id="8" name="テキスト ボックス 7">
            <a:extLst>
              <a:ext uri="{FF2B5EF4-FFF2-40B4-BE49-F238E27FC236}">
                <a16:creationId xmlns:a16="http://schemas.microsoft.com/office/drawing/2014/main" id="{7F7FDAB1-5F70-C19E-ED97-4EFB914B8ABE}"/>
              </a:ext>
            </a:extLst>
          </p:cNvPr>
          <p:cNvSpPr txBox="1"/>
          <p:nvPr/>
        </p:nvSpPr>
        <p:spPr>
          <a:xfrm>
            <a:off x="387995" y="1030089"/>
            <a:ext cx="13138404"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top 30 supply chain paths that experienced the greatest employment losses. </a:t>
            </a:r>
            <a:endParaRPr lang="ja-JP" altLang="en-US" sz="2400">
              <a:latin typeface="Arial" panose="020B0604020202020204" pitchFamily="34" charset="0"/>
              <a:cs typeface="Arial" panose="020B0604020202020204" pitchFamily="34" charset="0"/>
            </a:endParaRPr>
          </a:p>
        </p:txBody>
      </p:sp>
      <p:grpSp>
        <p:nvGrpSpPr>
          <p:cNvPr id="9" name="グループ化 8">
            <a:extLst>
              <a:ext uri="{FF2B5EF4-FFF2-40B4-BE49-F238E27FC236}">
                <a16:creationId xmlns:a16="http://schemas.microsoft.com/office/drawing/2014/main" id="{92487F99-1F29-66C1-C824-6A718D2A18E7}"/>
              </a:ext>
            </a:extLst>
          </p:cNvPr>
          <p:cNvGrpSpPr/>
          <p:nvPr/>
        </p:nvGrpSpPr>
        <p:grpSpPr>
          <a:xfrm>
            <a:off x="9923596" y="1932375"/>
            <a:ext cx="2000775" cy="1975700"/>
            <a:chOff x="7201170" y="784437"/>
            <a:chExt cx="2000775" cy="1975700"/>
          </a:xfrm>
        </p:grpSpPr>
        <p:sp>
          <p:nvSpPr>
            <p:cNvPr id="10" name="正方形/長方形 9">
              <a:extLst>
                <a:ext uri="{FF2B5EF4-FFF2-40B4-BE49-F238E27FC236}">
                  <a16:creationId xmlns:a16="http://schemas.microsoft.com/office/drawing/2014/main" id="{1D74E0A1-5707-9BC0-ECD2-7890FE57E4DE}"/>
                </a:ext>
              </a:extLst>
            </p:cNvPr>
            <p:cNvSpPr>
              <a:spLocks/>
            </p:cNvSpPr>
            <p:nvPr/>
          </p:nvSpPr>
          <p:spPr>
            <a:xfrm>
              <a:off x="7201170" y="784437"/>
              <a:ext cx="2000775" cy="197569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6D8BF34C-93C1-F41B-B4CB-439899509312}"/>
                </a:ext>
              </a:extLst>
            </p:cNvPr>
            <p:cNvGrpSpPr/>
            <p:nvPr/>
          </p:nvGrpSpPr>
          <p:grpSpPr>
            <a:xfrm>
              <a:off x="7203952" y="1430460"/>
              <a:ext cx="1792950" cy="369332"/>
              <a:chOff x="998229" y="1468724"/>
              <a:chExt cx="1792950" cy="369332"/>
            </a:xfrm>
          </p:grpSpPr>
          <p:sp>
            <p:nvSpPr>
              <p:cNvPr id="27" name="テキスト ボックス 26">
                <a:extLst>
                  <a:ext uri="{FF2B5EF4-FFF2-40B4-BE49-F238E27FC236}">
                    <a16:creationId xmlns:a16="http://schemas.microsoft.com/office/drawing/2014/main" id="{06E387FB-3C1E-6C40-2BC9-577661E6CE0E}"/>
                  </a:ext>
                </a:extLst>
              </p:cNvPr>
              <p:cNvSpPr txBox="1"/>
              <p:nvPr/>
            </p:nvSpPr>
            <p:spPr>
              <a:xfrm>
                <a:off x="998229" y="1468724"/>
                <a:ext cx="1384866" cy="369332"/>
              </a:xfrm>
              <a:prstGeom prst="rect">
                <a:avLst/>
              </a:prstGeom>
              <a:noFill/>
            </p:spPr>
            <p:txBody>
              <a:bodyPr wrap="none" rtlCol="0">
                <a:spAutoFit/>
              </a:bodyPr>
              <a:lstStyle/>
              <a:p>
                <a:r>
                  <a:rPr kumimoji="1" lang="en-US" altLang="ja-JP" dirty="0">
                    <a:latin typeface="Cambria" panose="02040503050406030204" pitchFamily="18" charset="0"/>
                  </a:rPr>
                  <a:t>South Korea</a:t>
                </a:r>
              </a:p>
            </p:txBody>
          </p:sp>
          <p:sp>
            <p:nvSpPr>
              <p:cNvPr id="28" name="正方形/長方形 27">
                <a:extLst>
                  <a:ext uri="{FF2B5EF4-FFF2-40B4-BE49-F238E27FC236}">
                    <a16:creationId xmlns:a16="http://schemas.microsoft.com/office/drawing/2014/main" id="{D6CD96D3-78DC-1BBA-42DF-92168F18515B}"/>
                  </a:ext>
                </a:extLst>
              </p:cNvPr>
              <p:cNvSpPr/>
              <p:nvPr/>
            </p:nvSpPr>
            <p:spPr>
              <a:xfrm>
                <a:off x="2342282" y="1561552"/>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EABB0CFB-C4F7-9D15-EE95-CE2E83E02A0C}"/>
                </a:ext>
              </a:extLst>
            </p:cNvPr>
            <p:cNvGrpSpPr/>
            <p:nvPr/>
          </p:nvGrpSpPr>
          <p:grpSpPr>
            <a:xfrm>
              <a:off x="7209477" y="1766495"/>
              <a:ext cx="1792950" cy="369332"/>
              <a:chOff x="989264" y="1413235"/>
              <a:chExt cx="1792950" cy="369332"/>
            </a:xfrm>
          </p:grpSpPr>
          <p:sp>
            <p:nvSpPr>
              <p:cNvPr id="25" name="テキスト ボックス 24">
                <a:extLst>
                  <a:ext uri="{FF2B5EF4-FFF2-40B4-BE49-F238E27FC236}">
                    <a16:creationId xmlns:a16="http://schemas.microsoft.com/office/drawing/2014/main" id="{2632BDBE-C958-1955-2774-388E3081C836}"/>
                  </a:ext>
                </a:extLst>
              </p:cNvPr>
              <p:cNvSpPr txBox="1"/>
              <p:nvPr/>
            </p:nvSpPr>
            <p:spPr>
              <a:xfrm>
                <a:off x="989264" y="1413235"/>
                <a:ext cx="890950" cy="369332"/>
              </a:xfrm>
              <a:prstGeom prst="rect">
                <a:avLst/>
              </a:prstGeom>
              <a:noFill/>
            </p:spPr>
            <p:txBody>
              <a:bodyPr wrap="none" rtlCol="0">
                <a:spAutoFit/>
              </a:bodyPr>
              <a:lstStyle/>
              <a:p>
                <a:r>
                  <a:rPr kumimoji="1" lang="en-US" altLang="ja-JP" dirty="0">
                    <a:latin typeface="Cambria" panose="02040503050406030204" pitchFamily="18" charset="0"/>
                  </a:rPr>
                  <a:t>Taiwan</a:t>
                </a:r>
              </a:p>
            </p:txBody>
          </p:sp>
          <p:sp>
            <p:nvSpPr>
              <p:cNvPr id="26" name="正方形/長方形 25">
                <a:extLst>
                  <a:ext uri="{FF2B5EF4-FFF2-40B4-BE49-F238E27FC236}">
                    <a16:creationId xmlns:a16="http://schemas.microsoft.com/office/drawing/2014/main" id="{63A65695-C4D6-13BA-3C71-4BA844D50CA7}"/>
                  </a:ext>
                </a:extLst>
              </p:cNvPr>
              <p:cNvSpPr/>
              <p:nvPr/>
            </p:nvSpPr>
            <p:spPr>
              <a:xfrm>
                <a:off x="2333317" y="1491302"/>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B96AFCA2-8996-23B9-D236-AD219E7C9371}"/>
                </a:ext>
              </a:extLst>
            </p:cNvPr>
            <p:cNvGrpSpPr/>
            <p:nvPr/>
          </p:nvGrpSpPr>
          <p:grpSpPr>
            <a:xfrm>
              <a:off x="7209477" y="784437"/>
              <a:ext cx="1792950" cy="369332"/>
              <a:chOff x="7010400" y="-207018"/>
              <a:chExt cx="1792950" cy="369332"/>
            </a:xfrm>
          </p:grpSpPr>
          <p:sp>
            <p:nvSpPr>
              <p:cNvPr id="23" name="テキスト ボックス 22">
                <a:extLst>
                  <a:ext uri="{FF2B5EF4-FFF2-40B4-BE49-F238E27FC236}">
                    <a16:creationId xmlns:a16="http://schemas.microsoft.com/office/drawing/2014/main" id="{8A04201E-09DD-1B5D-B2EE-2579E940453C}"/>
                  </a:ext>
                </a:extLst>
              </p:cNvPr>
              <p:cNvSpPr txBox="1"/>
              <p:nvPr/>
            </p:nvSpPr>
            <p:spPr>
              <a:xfrm>
                <a:off x="7010400" y="-207018"/>
                <a:ext cx="745717" cy="369332"/>
              </a:xfrm>
              <a:prstGeom prst="rect">
                <a:avLst/>
              </a:prstGeom>
              <a:noFill/>
            </p:spPr>
            <p:txBody>
              <a:bodyPr wrap="none" rtlCol="0">
                <a:spAutoFit/>
              </a:bodyPr>
              <a:lstStyle/>
              <a:p>
                <a:r>
                  <a:rPr kumimoji="1" lang="en-US" altLang="ja-JP" dirty="0">
                    <a:latin typeface="Cambria" panose="02040503050406030204" pitchFamily="18" charset="0"/>
                  </a:rPr>
                  <a:t>China</a:t>
                </a:r>
              </a:p>
            </p:txBody>
          </p:sp>
          <p:sp>
            <p:nvSpPr>
              <p:cNvPr id="24" name="正方形/長方形 23">
                <a:extLst>
                  <a:ext uri="{FF2B5EF4-FFF2-40B4-BE49-F238E27FC236}">
                    <a16:creationId xmlns:a16="http://schemas.microsoft.com/office/drawing/2014/main" id="{8332811B-ECBC-A6F7-9152-3207A6C80D48}"/>
                  </a:ext>
                </a:extLst>
              </p:cNvPr>
              <p:cNvSpPr/>
              <p:nvPr/>
            </p:nvSpPr>
            <p:spPr>
              <a:xfrm>
                <a:off x="8354453" y="-110715"/>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3A4F7DF8-8092-2411-CBF4-F624C8383DEB}"/>
                </a:ext>
              </a:extLst>
            </p:cNvPr>
            <p:cNvGrpSpPr/>
            <p:nvPr/>
          </p:nvGrpSpPr>
          <p:grpSpPr>
            <a:xfrm>
              <a:off x="7203952" y="2056547"/>
              <a:ext cx="1792950" cy="369332"/>
              <a:chOff x="3232487" y="1508292"/>
              <a:chExt cx="1792950" cy="369332"/>
            </a:xfrm>
          </p:grpSpPr>
          <p:sp>
            <p:nvSpPr>
              <p:cNvPr id="21" name="テキスト ボックス 20">
                <a:extLst>
                  <a:ext uri="{FF2B5EF4-FFF2-40B4-BE49-F238E27FC236}">
                    <a16:creationId xmlns:a16="http://schemas.microsoft.com/office/drawing/2014/main" id="{AA6DE4DC-6E87-DC95-D042-41EF6FC9B695}"/>
                  </a:ext>
                </a:extLst>
              </p:cNvPr>
              <p:cNvSpPr txBox="1"/>
              <p:nvPr/>
            </p:nvSpPr>
            <p:spPr>
              <a:xfrm>
                <a:off x="3232487" y="1508292"/>
                <a:ext cx="1030347" cy="369332"/>
              </a:xfrm>
              <a:prstGeom prst="rect">
                <a:avLst/>
              </a:prstGeom>
              <a:noFill/>
            </p:spPr>
            <p:txBody>
              <a:bodyPr wrap="none" rtlCol="0">
                <a:spAutoFit/>
              </a:bodyPr>
              <a:lstStyle/>
              <a:p>
                <a:r>
                  <a:rPr lang="en-US" altLang="ja-JP" sz="18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a:effectLst/>
                  </a:rPr>
                  <a:t> </a:t>
                </a:r>
                <a:endParaRPr kumimoji="1" lang="en-US" altLang="ja-JP" dirty="0">
                  <a:latin typeface="Cambria" panose="02040503050406030204" pitchFamily="18" charset="0"/>
                </a:endParaRPr>
              </a:p>
            </p:txBody>
          </p:sp>
          <p:sp>
            <p:nvSpPr>
              <p:cNvPr id="22" name="正方形/長方形 21">
                <a:extLst>
                  <a:ext uri="{FF2B5EF4-FFF2-40B4-BE49-F238E27FC236}">
                    <a16:creationId xmlns:a16="http://schemas.microsoft.com/office/drawing/2014/main" id="{31641F62-75ED-A557-BEFE-E02C2C85D3E7}"/>
                  </a:ext>
                </a:extLst>
              </p:cNvPr>
              <p:cNvSpPr/>
              <p:nvPr/>
            </p:nvSpPr>
            <p:spPr>
              <a:xfrm>
                <a:off x="4576540" y="1617581"/>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1A828619-393E-0D72-5118-BEF3C85AF729}"/>
                </a:ext>
              </a:extLst>
            </p:cNvPr>
            <p:cNvGrpSpPr/>
            <p:nvPr/>
          </p:nvGrpSpPr>
          <p:grpSpPr>
            <a:xfrm>
              <a:off x="7203952" y="2390805"/>
              <a:ext cx="1792950" cy="369332"/>
              <a:chOff x="-3145450" y="3129712"/>
              <a:chExt cx="1792950" cy="369332"/>
            </a:xfrm>
          </p:grpSpPr>
          <p:sp>
            <p:nvSpPr>
              <p:cNvPr id="19" name="テキスト ボックス 18">
                <a:extLst>
                  <a:ext uri="{FF2B5EF4-FFF2-40B4-BE49-F238E27FC236}">
                    <a16:creationId xmlns:a16="http://schemas.microsoft.com/office/drawing/2014/main" id="{D8058CA1-CDA3-79A7-3B02-A7CEAAB54B09}"/>
                  </a:ext>
                </a:extLst>
              </p:cNvPr>
              <p:cNvSpPr txBox="1"/>
              <p:nvPr/>
            </p:nvSpPr>
            <p:spPr>
              <a:xfrm>
                <a:off x="-3145450" y="3129712"/>
                <a:ext cx="848309" cy="369332"/>
              </a:xfrm>
              <a:prstGeom prst="rect">
                <a:avLst/>
              </a:prstGeom>
              <a:noFill/>
            </p:spPr>
            <p:txBody>
              <a:bodyPr wrap="none" rtlCol="0">
                <a:spAutoFit/>
              </a:bodyPr>
              <a:lstStyle/>
              <a:p>
                <a:r>
                  <a:rPr kumimoji="1" lang="en-US" altLang="ja-JP" dirty="0">
                    <a:latin typeface="Cambria" panose="02040503050406030204" pitchFamily="18" charset="0"/>
                  </a:rPr>
                  <a:t>Others</a:t>
                </a:r>
              </a:p>
            </p:txBody>
          </p:sp>
          <p:sp>
            <p:nvSpPr>
              <p:cNvPr id="20" name="正方形/長方形 19">
                <a:extLst>
                  <a:ext uri="{FF2B5EF4-FFF2-40B4-BE49-F238E27FC236}">
                    <a16:creationId xmlns:a16="http://schemas.microsoft.com/office/drawing/2014/main" id="{011D9183-AA4D-6298-549E-B85470DD664E}"/>
                  </a:ext>
                </a:extLst>
              </p:cNvPr>
              <p:cNvSpPr/>
              <p:nvPr/>
            </p:nvSpPr>
            <p:spPr>
              <a:xfrm>
                <a:off x="-1801397" y="3226015"/>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9C894448-7222-7C32-A2B3-3CC98BA2E69A}"/>
                </a:ext>
              </a:extLst>
            </p:cNvPr>
            <p:cNvGrpSpPr/>
            <p:nvPr/>
          </p:nvGrpSpPr>
          <p:grpSpPr>
            <a:xfrm>
              <a:off x="7201171" y="1104894"/>
              <a:ext cx="1801915" cy="369332"/>
              <a:chOff x="5012192" y="107866"/>
              <a:chExt cx="1801915" cy="369332"/>
            </a:xfrm>
          </p:grpSpPr>
          <p:sp>
            <p:nvSpPr>
              <p:cNvPr id="17" name="テキスト ボックス 16">
                <a:extLst>
                  <a:ext uri="{FF2B5EF4-FFF2-40B4-BE49-F238E27FC236}">
                    <a16:creationId xmlns:a16="http://schemas.microsoft.com/office/drawing/2014/main" id="{2D623B29-EA83-F509-4230-247CB7A6B8A9}"/>
                  </a:ext>
                </a:extLst>
              </p:cNvPr>
              <p:cNvSpPr txBox="1"/>
              <p:nvPr/>
            </p:nvSpPr>
            <p:spPr>
              <a:xfrm>
                <a:off x="5012192" y="107866"/>
                <a:ext cx="1263231" cy="369332"/>
              </a:xfrm>
              <a:prstGeom prst="rect">
                <a:avLst/>
              </a:prstGeom>
              <a:noFill/>
            </p:spPr>
            <p:txBody>
              <a:bodyPr wrap="none" rtlCol="0">
                <a:spAutoFit/>
              </a:bodyPr>
              <a:lstStyle/>
              <a:p>
                <a:r>
                  <a:rPr kumimoji="1" lang="en-US" altLang="ja-JP" dirty="0">
                    <a:latin typeface="Cambria" panose="02040503050406030204" pitchFamily="18" charset="0"/>
                  </a:rPr>
                  <a:t>Hong Kong</a:t>
                </a:r>
              </a:p>
            </p:txBody>
          </p:sp>
          <p:sp>
            <p:nvSpPr>
              <p:cNvPr id="18" name="正方形/長方形 17">
                <a:extLst>
                  <a:ext uri="{FF2B5EF4-FFF2-40B4-BE49-F238E27FC236}">
                    <a16:creationId xmlns:a16="http://schemas.microsoft.com/office/drawing/2014/main" id="{ED4633C3-E1E1-700D-931C-758C156E0F3B}"/>
                  </a:ext>
                </a:extLst>
              </p:cNvPr>
              <p:cNvSpPr/>
              <p:nvPr/>
            </p:nvSpPr>
            <p:spPr>
              <a:xfrm>
                <a:off x="6365210" y="204986"/>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4" name="図 33" descr="スポーツゲーム, テーブル が含まれている画像&#10;&#10;AI 生成コンテンツは誤りを含む可能性があります。">
            <a:extLst>
              <a:ext uri="{FF2B5EF4-FFF2-40B4-BE49-F238E27FC236}">
                <a16:creationId xmlns:a16="http://schemas.microsoft.com/office/drawing/2014/main" id="{A6695670-B945-5299-DBC1-B41BAD7545C0}"/>
              </a:ext>
            </a:extLst>
          </p:cNvPr>
          <p:cNvPicPr>
            <a:picLocks noChangeAspect="1"/>
          </p:cNvPicPr>
          <p:nvPr/>
        </p:nvPicPr>
        <p:blipFill>
          <a:blip r:embed="rId4"/>
          <a:srcRect l="15980" t="22751" r="21276" b="20965"/>
          <a:stretch>
            <a:fillRect/>
          </a:stretch>
        </p:blipFill>
        <p:spPr>
          <a:xfrm>
            <a:off x="520650" y="1787055"/>
            <a:ext cx="9343425" cy="4279294"/>
          </a:xfrm>
          <a:prstGeom prst="rect">
            <a:avLst/>
          </a:prstGeom>
        </p:spPr>
      </p:pic>
      <p:sp>
        <p:nvSpPr>
          <p:cNvPr id="35" name="正方形/長方形 34">
            <a:extLst>
              <a:ext uri="{FF2B5EF4-FFF2-40B4-BE49-F238E27FC236}">
                <a16:creationId xmlns:a16="http://schemas.microsoft.com/office/drawing/2014/main" id="{1302146D-D6D9-63C9-5890-7F7F66B71D84}"/>
              </a:ext>
            </a:extLst>
          </p:cNvPr>
          <p:cNvSpPr/>
          <p:nvPr/>
        </p:nvSpPr>
        <p:spPr>
          <a:xfrm>
            <a:off x="13171803" y="1764586"/>
            <a:ext cx="3703550" cy="306925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7427B8BE-23DA-D19E-F19F-6F91CFAECF15}"/>
              </a:ext>
            </a:extLst>
          </p:cNvPr>
          <p:cNvGrpSpPr/>
          <p:nvPr/>
        </p:nvGrpSpPr>
        <p:grpSpPr>
          <a:xfrm>
            <a:off x="13384720" y="1861913"/>
            <a:ext cx="3573025" cy="990423"/>
            <a:chOff x="8614742" y="1430994"/>
            <a:chExt cx="3573025" cy="990423"/>
          </a:xfrm>
        </p:grpSpPr>
        <p:sp>
          <p:nvSpPr>
            <p:cNvPr id="37" name="正方形/長方形 36">
              <a:extLst>
                <a:ext uri="{FF2B5EF4-FFF2-40B4-BE49-F238E27FC236}">
                  <a16:creationId xmlns:a16="http://schemas.microsoft.com/office/drawing/2014/main" id="{85BC7930-77E1-8FCC-268A-AA2777978C29}"/>
                </a:ext>
              </a:extLst>
            </p:cNvPr>
            <p:cNvSpPr/>
            <p:nvPr/>
          </p:nvSpPr>
          <p:spPr>
            <a:xfrm>
              <a:off x="8647752" y="1430994"/>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B21E6371-D0C6-0AF8-1A18-25307FBAA1DF}"/>
                </a:ext>
              </a:extLst>
            </p:cNvPr>
            <p:cNvSpPr txBox="1"/>
            <p:nvPr/>
          </p:nvSpPr>
          <p:spPr>
            <a:xfrm>
              <a:off x="8614742" y="1501896"/>
              <a:ext cx="2254348"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Bubble’s size: </a:t>
              </a:r>
            </a:p>
          </p:txBody>
        </p:sp>
        <p:grpSp>
          <p:nvGrpSpPr>
            <p:cNvPr id="39" name="グループ化 38">
              <a:extLst>
                <a:ext uri="{FF2B5EF4-FFF2-40B4-BE49-F238E27FC236}">
                  <a16:creationId xmlns:a16="http://schemas.microsoft.com/office/drawing/2014/main" id="{60C9F71D-469F-A1C5-E9C6-D5AB6737FD41}"/>
                </a:ext>
              </a:extLst>
            </p:cNvPr>
            <p:cNvGrpSpPr/>
            <p:nvPr/>
          </p:nvGrpSpPr>
          <p:grpSpPr>
            <a:xfrm>
              <a:off x="11386173" y="1528449"/>
              <a:ext cx="426815" cy="365847"/>
              <a:chOff x="11540619" y="1954371"/>
              <a:chExt cx="426815" cy="365847"/>
            </a:xfrm>
          </p:grpSpPr>
          <p:sp>
            <p:nvSpPr>
              <p:cNvPr id="41" name="円/楕円 40">
                <a:extLst>
                  <a:ext uri="{FF2B5EF4-FFF2-40B4-BE49-F238E27FC236}">
                    <a16:creationId xmlns:a16="http://schemas.microsoft.com/office/drawing/2014/main" id="{4113344F-0562-BBA9-5EAA-9DF3FF95CDDA}"/>
                  </a:ext>
                </a:extLst>
              </p:cNvPr>
              <p:cNvSpPr/>
              <p:nvPr/>
            </p:nvSpPr>
            <p:spPr>
              <a:xfrm>
                <a:off x="11540619" y="1962281"/>
                <a:ext cx="344428" cy="344428"/>
              </a:xfrm>
              <a:prstGeom prst="ellipse">
                <a:avLst/>
              </a:prstGeom>
              <a:solidFill>
                <a:srgbClr val="A676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矢印コネクタ 41">
                <a:extLst>
                  <a:ext uri="{FF2B5EF4-FFF2-40B4-BE49-F238E27FC236}">
                    <a16:creationId xmlns:a16="http://schemas.microsoft.com/office/drawing/2014/main" id="{FADB24E8-24E2-DC61-1ABA-C3815D8C86B7}"/>
                  </a:ext>
                </a:extLst>
              </p:cNvPr>
              <p:cNvCxnSpPr>
                <a:cxnSpLocks/>
              </p:cNvCxnSpPr>
              <p:nvPr/>
            </p:nvCxnSpPr>
            <p:spPr>
              <a:xfrm flipH="1">
                <a:off x="11967433" y="1954371"/>
                <a:ext cx="1" cy="365847"/>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40" name="テキスト ボックス 39">
              <a:extLst>
                <a:ext uri="{FF2B5EF4-FFF2-40B4-BE49-F238E27FC236}">
                  <a16:creationId xmlns:a16="http://schemas.microsoft.com/office/drawing/2014/main" id="{CC97C599-F200-8FD5-3983-D83557B03E24}"/>
                </a:ext>
              </a:extLst>
            </p:cNvPr>
            <p:cNvSpPr txBox="1"/>
            <p:nvPr/>
          </p:nvSpPr>
          <p:spPr>
            <a:xfrm>
              <a:off x="8647752" y="1959752"/>
              <a:ext cx="3540015"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Employment intensity</a:t>
              </a:r>
              <a:endParaRPr kumimoji="1" lang="en-US" altLang="ja-JP" sz="2400" dirty="0">
                <a:latin typeface="Arial" panose="020B0604020202020204" pitchFamily="34" charset="0"/>
                <a:cs typeface="Arial" panose="020B0604020202020204" pitchFamily="34" charset="0"/>
              </a:endParaRPr>
            </a:p>
          </p:txBody>
        </p:sp>
      </p:grpSp>
      <p:grpSp>
        <p:nvGrpSpPr>
          <p:cNvPr id="43" name="グループ化 42">
            <a:extLst>
              <a:ext uri="{FF2B5EF4-FFF2-40B4-BE49-F238E27FC236}">
                <a16:creationId xmlns:a16="http://schemas.microsoft.com/office/drawing/2014/main" id="{79F4FB76-17F0-3FAE-F27E-01C3F3D5BD14}"/>
              </a:ext>
            </a:extLst>
          </p:cNvPr>
          <p:cNvGrpSpPr/>
          <p:nvPr/>
        </p:nvGrpSpPr>
        <p:grpSpPr>
          <a:xfrm>
            <a:off x="13384721" y="3835382"/>
            <a:ext cx="3331930" cy="998459"/>
            <a:chOff x="8614743" y="3941774"/>
            <a:chExt cx="3331930" cy="998459"/>
          </a:xfrm>
        </p:grpSpPr>
        <p:sp>
          <p:nvSpPr>
            <p:cNvPr id="44" name="正方形/長方形 43">
              <a:extLst>
                <a:ext uri="{FF2B5EF4-FFF2-40B4-BE49-F238E27FC236}">
                  <a16:creationId xmlns:a16="http://schemas.microsoft.com/office/drawing/2014/main" id="{9AC07C32-D450-7257-8126-46FDB91D0D5C}"/>
                </a:ext>
              </a:extLst>
            </p:cNvPr>
            <p:cNvSpPr/>
            <p:nvPr/>
          </p:nvSpPr>
          <p:spPr>
            <a:xfrm>
              <a:off x="8647752" y="3941774"/>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88966F2-812A-E3F6-C766-3E5B533A912D}"/>
                </a:ext>
              </a:extLst>
            </p:cNvPr>
            <p:cNvSpPr txBox="1"/>
            <p:nvPr/>
          </p:nvSpPr>
          <p:spPr>
            <a:xfrm>
              <a:off x="8647752" y="4478568"/>
              <a:ext cx="304490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Nationality of tourists</a:t>
              </a:r>
              <a:endParaRPr kumimoji="1" lang="en-US" altLang="ja-JP" sz="2400" dirty="0">
                <a:latin typeface="Arial" panose="020B0604020202020204" pitchFamily="34" charset="0"/>
                <a:cs typeface="Arial" panose="020B0604020202020204" pitchFamily="34" charset="0"/>
              </a:endParaRPr>
            </a:p>
          </p:txBody>
        </p:sp>
        <p:sp>
          <p:nvSpPr>
            <p:cNvPr id="46" name="右矢印 45">
              <a:extLst>
                <a:ext uri="{FF2B5EF4-FFF2-40B4-BE49-F238E27FC236}">
                  <a16:creationId xmlns:a16="http://schemas.microsoft.com/office/drawing/2014/main" id="{6A4346F0-5B8D-4366-152B-273C48C90B1D}"/>
                </a:ext>
              </a:extLst>
            </p:cNvPr>
            <p:cNvSpPr/>
            <p:nvPr/>
          </p:nvSpPr>
          <p:spPr>
            <a:xfrm rot="16200000">
              <a:off x="11489019" y="3974196"/>
              <a:ext cx="272304" cy="535421"/>
            </a:xfrm>
            <a:prstGeom prst="rightArrow">
              <a:avLst/>
            </a:prstGeom>
            <a:gradFill>
              <a:gsLst>
                <a:gs pos="0">
                  <a:srgbClr val="F274AC"/>
                </a:gs>
                <a:gs pos="51000">
                  <a:srgbClr val="FCDAA3"/>
                </a:gs>
                <a:gs pos="83000">
                  <a:srgbClr val="D1ECC5"/>
                </a:gs>
                <a:gs pos="100000">
                  <a:srgbClr val="5EE0EF"/>
                </a:gs>
              </a:gsLst>
              <a:lin ang="5400000" scaled="1"/>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テキスト ボックス 46">
              <a:extLst>
                <a:ext uri="{FF2B5EF4-FFF2-40B4-BE49-F238E27FC236}">
                  <a16:creationId xmlns:a16="http://schemas.microsoft.com/office/drawing/2014/main" id="{44EF88C0-355E-5181-4945-FCA9109D1BCD}"/>
                </a:ext>
              </a:extLst>
            </p:cNvPr>
            <p:cNvSpPr txBox="1"/>
            <p:nvPr/>
          </p:nvSpPr>
          <p:spPr>
            <a:xfrm>
              <a:off x="8614743" y="4027189"/>
              <a:ext cx="2129172"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Arrow’s color:</a:t>
              </a:r>
              <a:endParaRPr kumimoji="1" lang="en-US" altLang="ja-JP" sz="2400" dirty="0">
                <a:latin typeface="Arial" panose="020B0604020202020204" pitchFamily="34" charset="0"/>
                <a:cs typeface="Arial" panose="020B0604020202020204" pitchFamily="34" charset="0"/>
              </a:endParaRPr>
            </a:p>
          </p:txBody>
        </p:sp>
      </p:grpSp>
      <p:pic>
        <p:nvPicPr>
          <p:cNvPr id="48" name="図 47">
            <a:extLst>
              <a:ext uri="{FF2B5EF4-FFF2-40B4-BE49-F238E27FC236}">
                <a16:creationId xmlns:a16="http://schemas.microsoft.com/office/drawing/2014/main" id="{55ECBC0B-356C-AC59-17D3-9A12948B09FB}"/>
              </a:ext>
            </a:extLst>
          </p:cNvPr>
          <p:cNvPicPr>
            <a:picLocks noChangeAspect="1"/>
          </p:cNvPicPr>
          <p:nvPr/>
        </p:nvPicPr>
        <p:blipFill>
          <a:blip r:embed="rId5"/>
          <a:stretch>
            <a:fillRect/>
          </a:stretch>
        </p:blipFill>
        <p:spPr>
          <a:xfrm>
            <a:off x="13384720" y="5183253"/>
            <a:ext cx="2448400" cy="1985401"/>
          </a:xfrm>
          <a:prstGeom prst="rect">
            <a:avLst/>
          </a:prstGeom>
        </p:spPr>
      </p:pic>
      <p:grpSp>
        <p:nvGrpSpPr>
          <p:cNvPr id="49" name="グループ化 48">
            <a:extLst>
              <a:ext uri="{FF2B5EF4-FFF2-40B4-BE49-F238E27FC236}">
                <a16:creationId xmlns:a16="http://schemas.microsoft.com/office/drawing/2014/main" id="{CDC2E5A3-F9E3-CC41-271F-71E6B271CCC5}"/>
              </a:ext>
            </a:extLst>
          </p:cNvPr>
          <p:cNvGrpSpPr/>
          <p:nvPr/>
        </p:nvGrpSpPr>
        <p:grpSpPr>
          <a:xfrm>
            <a:off x="13384720" y="2863942"/>
            <a:ext cx="3736560" cy="985399"/>
            <a:chOff x="8614742" y="2795463"/>
            <a:chExt cx="3736560" cy="985399"/>
          </a:xfrm>
        </p:grpSpPr>
        <p:sp>
          <p:nvSpPr>
            <p:cNvPr id="50" name="正方形/長方形 49">
              <a:extLst>
                <a:ext uri="{FF2B5EF4-FFF2-40B4-BE49-F238E27FC236}">
                  <a16:creationId xmlns:a16="http://schemas.microsoft.com/office/drawing/2014/main" id="{7999E313-FDBA-439A-D850-F9CB15ADF4D5}"/>
                </a:ext>
              </a:extLst>
            </p:cNvPr>
            <p:cNvSpPr/>
            <p:nvPr/>
          </p:nvSpPr>
          <p:spPr>
            <a:xfrm>
              <a:off x="8647752" y="2795463"/>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229E2334-C25E-29B6-A614-5DA3F10091E1}"/>
                </a:ext>
              </a:extLst>
            </p:cNvPr>
            <p:cNvSpPr txBox="1"/>
            <p:nvPr/>
          </p:nvSpPr>
          <p:spPr>
            <a:xfrm>
              <a:off x="8647752" y="3319197"/>
              <a:ext cx="3703550"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Magnitude of the losses</a:t>
              </a:r>
              <a:endParaRPr kumimoji="1" lang="en-US" altLang="ja-JP" sz="2400" dirty="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7ADC24F6-E1B5-4F27-ACE3-E632469AD34A}"/>
                </a:ext>
              </a:extLst>
            </p:cNvPr>
            <p:cNvSpPr txBox="1"/>
            <p:nvPr/>
          </p:nvSpPr>
          <p:spPr>
            <a:xfrm>
              <a:off x="8614742" y="2797897"/>
              <a:ext cx="277572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Arrow’s thickness:</a:t>
              </a:r>
              <a:endParaRPr kumimoji="1" lang="en-US" altLang="ja-JP" sz="2400" dirty="0">
                <a:latin typeface="Arial" panose="020B0604020202020204" pitchFamily="34" charset="0"/>
                <a:cs typeface="Arial" panose="020B0604020202020204" pitchFamily="34" charset="0"/>
              </a:endParaRPr>
            </a:p>
          </p:txBody>
        </p:sp>
        <p:grpSp>
          <p:nvGrpSpPr>
            <p:cNvPr id="53" name="グループ化 52">
              <a:extLst>
                <a:ext uri="{FF2B5EF4-FFF2-40B4-BE49-F238E27FC236}">
                  <a16:creationId xmlns:a16="http://schemas.microsoft.com/office/drawing/2014/main" id="{BC1DE763-4A45-0117-B59E-5945A982A354}"/>
                </a:ext>
              </a:extLst>
            </p:cNvPr>
            <p:cNvGrpSpPr/>
            <p:nvPr/>
          </p:nvGrpSpPr>
          <p:grpSpPr>
            <a:xfrm>
              <a:off x="11315474" y="2831135"/>
              <a:ext cx="656005" cy="428427"/>
              <a:chOff x="11161918" y="2538121"/>
              <a:chExt cx="944546" cy="616869"/>
            </a:xfrm>
          </p:grpSpPr>
          <p:cxnSp>
            <p:nvCxnSpPr>
              <p:cNvPr id="54" name="直線コネクタ 53">
                <a:extLst>
                  <a:ext uri="{FF2B5EF4-FFF2-40B4-BE49-F238E27FC236}">
                    <a16:creationId xmlns:a16="http://schemas.microsoft.com/office/drawing/2014/main" id="{8E3B0019-B645-51FE-2AB2-2B485A2544C2}"/>
                  </a:ext>
                </a:extLst>
              </p:cNvPr>
              <p:cNvCxnSpPr>
                <a:cxnSpLocks/>
              </p:cNvCxnSpPr>
              <p:nvPr/>
            </p:nvCxnSpPr>
            <p:spPr>
              <a:xfrm flipV="1">
                <a:off x="11340703" y="2552409"/>
                <a:ext cx="460569" cy="270247"/>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pic>
            <p:nvPicPr>
              <p:cNvPr id="55" name="グラフィックス 54" descr="矢印: 直線 単色塗りつぶし">
                <a:extLst>
                  <a:ext uri="{FF2B5EF4-FFF2-40B4-BE49-F238E27FC236}">
                    <a16:creationId xmlns:a16="http://schemas.microsoft.com/office/drawing/2014/main" id="{45358A84-13CE-63E4-E77D-225AE930FC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11496080" y="2538121"/>
                <a:ext cx="610384" cy="610384"/>
              </a:xfrm>
              <a:prstGeom prst="rect">
                <a:avLst/>
              </a:prstGeom>
            </p:spPr>
          </p:pic>
          <p:pic>
            <p:nvPicPr>
              <p:cNvPr id="56" name="グラフィックス 55" descr="矢印: 直線 単色塗りつぶし">
                <a:extLst>
                  <a:ext uri="{FF2B5EF4-FFF2-40B4-BE49-F238E27FC236}">
                    <a16:creationId xmlns:a16="http://schemas.microsoft.com/office/drawing/2014/main" id="{7E60C83A-155A-A6FE-ABB9-3D64B53966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11161918" y="2800014"/>
                <a:ext cx="354976" cy="354976"/>
              </a:xfrm>
              <a:prstGeom prst="rect">
                <a:avLst/>
              </a:prstGeom>
            </p:spPr>
          </p:pic>
          <p:cxnSp>
            <p:nvCxnSpPr>
              <p:cNvPr id="57" name="直線コネクタ 56">
                <a:extLst>
                  <a:ext uri="{FF2B5EF4-FFF2-40B4-BE49-F238E27FC236}">
                    <a16:creationId xmlns:a16="http://schemas.microsoft.com/office/drawing/2014/main" id="{3564D516-B3C3-AE5E-E466-C16B97B80D95}"/>
                  </a:ext>
                </a:extLst>
              </p:cNvPr>
              <p:cNvCxnSpPr>
                <a:cxnSpLocks/>
              </p:cNvCxnSpPr>
              <p:nvPr/>
            </p:nvCxnSpPr>
            <p:spPr>
              <a:xfrm>
                <a:off x="11328144" y="3132455"/>
                <a:ext cx="504621" cy="0"/>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grpSp>
      <p:pic>
        <p:nvPicPr>
          <p:cNvPr id="58" name="図 57">
            <a:extLst>
              <a:ext uri="{FF2B5EF4-FFF2-40B4-BE49-F238E27FC236}">
                <a16:creationId xmlns:a16="http://schemas.microsoft.com/office/drawing/2014/main" id="{E48E5FCC-E319-A2E0-7B34-83A44505F5D4}"/>
              </a:ext>
            </a:extLst>
          </p:cNvPr>
          <p:cNvPicPr>
            <a:picLocks noChangeAspect="1"/>
          </p:cNvPicPr>
          <p:nvPr/>
        </p:nvPicPr>
        <p:blipFill>
          <a:blip r:embed="rId8"/>
          <a:stretch>
            <a:fillRect/>
          </a:stretch>
        </p:blipFill>
        <p:spPr>
          <a:xfrm>
            <a:off x="9705642" y="4096082"/>
            <a:ext cx="2366350" cy="1918867"/>
          </a:xfrm>
          <a:prstGeom prst="rect">
            <a:avLst/>
          </a:prstGeom>
        </p:spPr>
      </p:pic>
    </p:spTree>
    <p:extLst>
      <p:ext uri="{BB962C8B-B14F-4D97-AF65-F5344CB8AC3E}">
        <p14:creationId xmlns:p14="http://schemas.microsoft.com/office/powerpoint/2010/main" val="2660530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573C2-2BEC-4F2D-A68B-5E883EB25D70}"/>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345D3089-65BE-1A47-B2A1-3A5EB5156E6D}"/>
              </a:ext>
            </a:extLst>
          </p:cNvPr>
          <p:cNvSpPr/>
          <p:nvPr/>
        </p:nvSpPr>
        <p:spPr>
          <a:xfrm>
            <a:off x="0" y="791651"/>
            <a:ext cx="12191999" cy="60663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5F4A5950-EE66-4BFF-045E-FAE306ACBFF9}"/>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employment loss</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pic>
        <p:nvPicPr>
          <p:cNvPr id="3" name="図 2">
            <a:extLst>
              <a:ext uri="{FF2B5EF4-FFF2-40B4-BE49-F238E27FC236}">
                <a16:creationId xmlns:a16="http://schemas.microsoft.com/office/drawing/2014/main" id="{4ABAFF74-7D8F-0740-80A1-A2FB5207769E}"/>
              </a:ext>
            </a:extLst>
          </p:cNvPr>
          <p:cNvPicPr>
            <a:picLocks noChangeAspect="1"/>
          </p:cNvPicPr>
          <p:nvPr/>
        </p:nvPicPr>
        <p:blipFill>
          <a:blip r:embed="rId3"/>
          <a:stretch>
            <a:fillRect/>
          </a:stretch>
        </p:blipFill>
        <p:spPr>
          <a:xfrm>
            <a:off x="1792370" y="-4979098"/>
            <a:ext cx="8028879" cy="4516717"/>
          </a:xfrm>
          <a:prstGeom prst="rect">
            <a:avLst/>
          </a:prstGeom>
        </p:spPr>
      </p:pic>
      <p:grpSp>
        <p:nvGrpSpPr>
          <p:cNvPr id="9" name="グループ化 8">
            <a:extLst>
              <a:ext uri="{FF2B5EF4-FFF2-40B4-BE49-F238E27FC236}">
                <a16:creationId xmlns:a16="http://schemas.microsoft.com/office/drawing/2014/main" id="{760A7BD3-884D-315C-A4D1-E0A94CC5CFA3}"/>
              </a:ext>
            </a:extLst>
          </p:cNvPr>
          <p:cNvGrpSpPr/>
          <p:nvPr/>
        </p:nvGrpSpPr>
        <p:grpSpPr>
          <a:xfrm>
            <a:off x="9970875" y="1093793"/>
            <a:ext cx="2000775" cy="1975700"/>
            <a:chOff x="7201170" y="784437"/>
            <a:chExt cx="2000775" cy="1975700"/>
          </a:xfrm>
        </p:grpSpPr>
        <p:sp>
          <p:nvSpPr>
            <p:cNvPr id="10" name="正方形/長方形 9">
              <a:extLst>
                <a:ext uri="{FF2B5EF4-FFF2-40B4-BE49-F238E27FC236}">
                  <a16:creationId xmlns:a16="http://schemas.microsoft.com/office/drawing/2014/main" id="{72FABB6E-A1CB-19B0-1D7B-754CB5AFE70D}"/>
                </a:ext>
              </a:extLst>
            </p:cNvPr>
            <p:cNvSpPr>
              <a:spLocks/>
            </p:cNvSpPr>
            <p:nvPr/>
          </p:nvSpPr>
          <p:spPr>
            <a:xfrm>
              <a:off x="7201170" y="784437"/>
              <a:ext cx="2000775" cy="197569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BC88187E-65E3-7048-5313-5FAF0D739846}"/>
                </a:ext>
              </a:extLst>
            </p:cNvPr>
            <p:cNvGrpSpPr/>
            <p:nvPr/>
          </p:nvGrpSpPr>
          <p:grpSpPr>
            <a:xfrm>
              <a:off x="7203952" y="1430460"/>
              <a:ext cx="1792950" cy="369332"/>
              <a:chOff x="998229" y="1468724"/>
              <a:chExt cx="1792950" cy="369332"/>
            </a:xfrm>
          </p:grpSpPr>
          <p:sp>
            <p:nvSpPr>
              <p:cNvPr id="27" name="テキスト ボックス 26">
                <a:extLst>
                  <a:ext uri="{FF2B5EF4-FFF2-40B4-BE49-F238E27FC236}">
                    <a16:creationId xmlns:a16="http://schemas.microsoft.com/office/drawing/2014/main" id="{72464529-24B0-DF3A-7EA2-4BEB7E563020}"/>
                  </a:ext>
                </a:extLst>
              </p:cNvPr>
              <p:cNvSpPr txBox="1"/>
              <p:nvPr/>
            </p:nvSpPr>
            <p:spPr>
              <a:xfrm>
                <a:off x="998229" y="1468724"/>
                <a:ext cx="1384866" cy="369332"/>
              </a:xfrm>
              <a:prstGeom prst="rect">
                <a:avLst/>
              </a:prstGeom>
              <a:noFill/>
            </p:spPr>
            <p:txBody>
              <a:bodyPr wrap="none" rtlCol="0">
                <a:spAutoFit/>
              </a:bodyPr>
              <a:lstStyle/>
              <a:p>
                <a:r>
                  <a:rPr kumimoji="1" lang="en-US" altLang="ja-JP" dirty="0">
                    <a:latin typeface="Cambria" panose="02040503050406030204" pitchFamily="18" charset="0"/>
                  </a:rPr>
                  <a:t>South Korea</a:t>
                </a:r>
              </a:p>
            </p:txBody>
          </p:sp>
          <p:sp>
            <p:nvSpPr>
              <p:cNvPr id="28" name="正方形/長方形 27">
                <a:extLst>
                  <a:ext uri="{FF2B5EF4-FFF2-40B4-BE49-F238E27FC236}">
                    <a16:creationId xmlns:a16="http://schemas.microsoft.com/office/drawing/2014/main" id="{A5891052-0810-863D-E5A5-ED28CCE9BD10}"/>
                  </a:ext>
                </a:extLst>
              </p:cNvPr>
              <p:cNvSpPr/>
              <p:nvPr/>
            </p:nvSpPr>
            <p:spPr>
              <a:xfrm>
                <a:off x="2342282" y="1561552"/>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28103D5A-45E7-F95F-E21D-4060FFDD7F26}"/>
                </a:ext>
              </a:extLst>
            </p:cNvPr>
            <p:cNvGrpSpPr/>
            <p:nvPr/>
          </p:nvGrpSpPr>
          <p:grpSpPr>
            <a:xfrm>
              <a:off x="7209477" y="1766495"/>
              <a:ext cx="1792950" cy="369332"/>
              <a:chOff x="989264" y="1413235"/>
              <a:chExt cx="1792950" cy="369332"/>
            </a:xfrm>
          </p:grpSpPr>
          <p:sp>
            <p:nvSpPr>
              <p:cNvPr id="25" name="テキスト ボックス 24">
                <a:extLst>
                  <a:ext uri="{FF2B5EF4-FFF2-40B4-BE49-F238E27FC236}">
                    <a16:creationId xmlns:a16="http://schemas.microsoft.com/office/drawing/2014/main" id="{A077F90B-0574-FBD1-39BF-EB3BA72D080C}"/>
                  </a:ext>
                </a:extLst>
              </p:cNvPr>
              <p:cNvSpPr txBox="1"/>
              <p:nvPr/>
            </p:nvSpPr>
            <p:spPr>
              <a:xfrm>
                <a:off x="989264" y="1413235"/>
                <a:ext cx="890950" cy="369332"/>
              </a:xfrm>
              <a:prstGeom prst="rect">
                <a:avLst/>
              </a:prstGeom>
              <a:noFill/>
            </p:spPr>
            <p:txBody>
              <a:bodyPr wrap="none" rtlCol="0">
                <a:spAutoFit/>
              </a:bodyPr>
              <a:lstStyle/>
              <a:p>
                <a:r>
                  <a:rPr kumimoji="1" lang="en-US" altLang="ja-JP" dirty="0">
                    <a:latin typeface="Cambria" panose="02040503050406030204" pitchFamily="18" charset="0"/>
                  </a:rPr>
                  <a:t>Taiwan</a:t>
                </a:r>
              </a:p>
            </p:txBody>
          </p:sp>
          <p:sp>
            <p:nvSpPr>
              <p:cNvPr id="26" name="正方形/長方形 25">
                <a:extLst>
                  <a:ext uri="{FF2B5EF4-FFF2-40B4-BE49-F238E27FC236}">
                    <a16:creationId xmlns:a16="http://schemas.microsoft.com/office/drawing/2014/main" id="{5DE8225D-A157-22AC-76C2-24595DF2D9C6}"/>
                  </a:ext>
                </a:extLst>
              </p:cNvPr>
              <p:cNvSpPr/>
              <p:nvPr/>
            </p:nvSpPr>
            <p:spPr>
              <a:xfrm>
                <a:off x="2333317" y="1491302"/>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7AF869CA-E955-080C-6D6C-2D5B2E876CBF}"/>
                </a:ext>
              </a:extLst>
            </p:cNvPr>
            <p:cNvGrpSpPr/>
            <p:nvPr/>
          </p:nvGrpSpPr>
          <p:grpSpPr>
            <a:xfrm>
              <a:off x="7209477" y="784437"/>
              <a:ext cx="1792950" cy="369332"/>
              <a:chOff x="7010400" y="-207018"/>
              <a:chExt cx="1792950" cy="369332"/>
            </a:xfrm>
          </p:grpSpPr>
          <p:sp>
            <p:nvSpPr>
              <p:cNvPr id="23" name="テキスト ボックス 22">
                <a:extLst>
                  <a:ext uri="{FF2B5EF4-FFF2-40B4-BE49-F238E27FC236}">
                    <a16:creationId xmlns:a16="http://schemas.microsoft.com/office/drawing/2014/main" id="{F662B4D9-AAE4-C3D1-7548-D4B63A676575}"/>
                  </a:ext>
                </a:extLst>
              </p:cNvPr>
              <p:cNvSpPr txBox="1"/>
              <p:nvPr/>
            </p:nvSpPr>
            <p:spPr>
              <a:xfrm>
                <a:off x="7010400" y="-207018"/>
                <a:ext cx="745717" cy="369332"/>
              </a:xfrm>
              <a:prstGeom prst="rect">
                <a:avLst/>
              </a:prstGeom>
              <a:noFill/>
            </p:spPr>
            <p:txBody>
              <a:bodyPr wrap="none" rtlCol="0">
                <a:spAutoFit/>
              </a:bodyPr>
              <a:lstStyle/>
              <a:p>
                <a:r>
                  <a:rPr kumimoji="1" lang="en-US" altLang="ja-JP" dirty="0">
                    <a:latin typeface="Cambria" panose="02040503050406030204" pitchFamily="18" charset="0"/>
                  </a:rPr>
                  <a:t>China</a:t>
                </a:r>
              </a:p>
            </p:txBody>
          </p:sp>
          <p:sp>
            <p:nvSpPr>
              <p:cNvPr id="24" name="正方形/長方形 23">
                <a:extLst>
                  <a:ext uri="{FF2B5EF4-FFF2-40B4-BE49-F238E27FC236}">
                    <a16:creationId xmlns:a16="http://schemas.microsoft.com/office/drawing/2014/main" id="{18E2EDF9-61F5-28F9-D996-356E1C5D0404}"/>
                  </a:ext>
                </a:extLst>
              </p:cNvPr>
              <p:cNvSpPr/>
              <p:nvPr/>
            </p:nvSpPr>
            <p:spPr>
              <a:xfrm>
                <a:off x="8354453" y="-110715"/>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67FCB1F1-D517-1940-3DA5-BB1B6FD6CCA6}"/>
                </a:ext>
              </a:extLst>
            </p:cNvPr>
            <p:cNvGrpSpPr/>
            <p:nvPr/>
          </p:nvGrpSpPr>
          <p:grpSpPr>
            <a:xfrm>
              <a:off x="7203952" y="2056547"/>
              <a:ext cx="1792950" cy="369332"/>
              <a:chOff x="3232487" y="1508292"/>
              <a:chExt cx="1792950" cy="369332"/>
            </a:xfrm>
          </p:grpSpPr>
          <p:sp>
            <p:nvSpPr>
              <p:cNvPr id="21" name="テキスト ボックス 20">
                <a:extLst>
                  <a:ext uri="{FF2B5EF4-FFF2-40B4-BE49-F238E27FC236}">
                    <a16:creationId xmlns:a16="http://schemas.microsoft.com/office/drawing/2014/main" id="{7A12823B-D06D-2F5F-DC24-3BC3D68F7C69}"/>
                  </a:ext>
                </a:extLst>
              </p:cNvPr>
              <p:cNvSpPr txBox="1"/>
              <p:nvPr/>
            </p:nvSpPr>
            <p:spPr>
              <a:xfrm>
                <a:off x="3232487" y="1508292"/>
                <a:ext cx="1030347" cy="369332"/>
              </a:xfrm>
              <a:prstGeom prst="rect">
                <a:avLst/>
              </a:prstGeom>
              <a:noFill/>
            </p:spPr>
            <p:txBody>
              <a:bodyPr wrap="none" rtlCol="0">
                <a:spAutoFit/>
              </a:bodyPr>
              <a:lstStyle/>
              <a:p>
                <a:r>
                  <a:rPr lang="en-US" altLang="ja-JP" sz="18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a:effectLst/>
                  </a:rPr>
                  <a:t> </a:t>
                </a:r>
                <a:endParaRPr kumimoji="1" lang="en-US" altLang="ja-JP" dirty="0">
                  <a:latin typeface="Cambria" panose="02040503050406030204" pitchFamily="18" charset="0"/>
                </a:endParaRPr>
              </a:p>
            </p:txBody>
          </p:sp>
          <p:sp>
            <p:nvSpPr>
              <p:cNvPr id="22" name="正方形/長方形 21">
                <a:extLst>
                  <a:ext uri="{FF2B5EF4-FFF2-40B4-BE49-F238E27FC236}">
                    <a16:creationId xmlns:a16="http://schemas.microsoft.com/office/drawing/2014/main" id="{F1591496-FC49-7DD6-02DF-FDCD8BF1871C}"/>
                  </a:ext>
                </a:extLst>
              </p:cNvPr>
              <p:cNvSpPr/>
              <p:nvPr/>
            </p:nvSpPr>
            <p:spPr>
              <a:xfrm>
                <a:off x="4576540" y="1617581"/>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D87E50E1-5B5A-6AFD-18D7-C373A059D9DF}"/>
                </a:ext>
              </a:extLst>
            </p:cNvPr>
            <p:cNvGrpSpPr/>
            <p:nvPr/>
          </p:nvGrpSpPr>
          <p:grpSpPr>
            <a:xfrm>
              <a:off x="7203952" y="2390805"/>
              <a:ext cx="1792950" cy="369332"/>
              <a:chOff x="-3145450" y="3129712"/>
              <a:chExt cx="1792950" cy="369332"/>
            </a:xfrm>
          </p:grpSpPr>
          <p:sp>
            <p:nvSpPr>
              <p:cNvPr id="19" name="テキスト ボックス 18">
                <a:extLst>
                  <a:ext uri="{FF2B5EF4-FFF2-40B4-BE49-F238E27FC236}">
                    <a16:creationId xmlns:a16="http://schemas.microsoft.com/office/drawing/2014/main" id="{A82A4FD2-B088-3392-83D9-04F51854ECD8}"/>
                  </a:ext>
                </a:extLst>
              </p:cNvPr>
              <p:cNvSpPr txBox="1"/>
              <p:nvPr/>
            </p:nvSpPr>
            <p:spPr>
              <a:xfrm>
                <a:off x="-3145450" y="3129712"/>
                <a:ext cx="848309" cy="369332"/>
              </a:xfrm>
              <a:prstGeom prst="rect">
                <a:avLst/>
              </a:prstGeom>
              <a:noFill/>
            </p:spPr>
            <p:txBody>
              <a:bodyPr wrap="none" rtlCol="0">
                <a:spAutoFit/>
              </a:bodyPr>
              <a:lstStyle/>
              <a:p>
                <a:r>
                  <a:rPr kumimoji="1" lang="en-US" altLang="ja-JP" dirty="0">
                    <a:latin typeface="Cambria" panose="02040503050406030204" pitchFamily="18" charset="0"/>
                  </a:rPr>
                  <a:t>Others</a:t>
                </a:r>
              </a:p>
            </p:txBody>
          </p:sp>
          <p:sp>
            <p:nvSpPr>
              <p:cNvPr id="20" name="正方形/長方形 19">
                <a:extLst>
                  <a:ext uri="{FF2B5EF4-FFF2-40B4-BE49-F238E27FC236}">
                    <a16:creationId xmlns:a16="http://schemas.microsoft.com/office/drawing/2014/main" id="{1D957058-ED69-65D1-B49C-844C0E58DB88}"/>
                  </a:ext>
                </a:extLst>
              </p:cNvPr>
              <p:cNvSpPr/>
              <p:nvPr/>
            </p:nvSpPr>
            <p:spPr>
              <a:xfrm>
                <a:off x="-1801397" y="3226015"/>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57DFEDFA-440A-F5DC-0507-8C2D72AB03CF}"/>
                </a:ext>
              </a:extLst>
            </p:cNvPr>
            <p:cNvGrpSpPr/>
            <p:nvPr/>
          </p:nvGrpSpPr>
          <p:grpSpPr>
            <a:xfrm>
              <a:off x="7201171" y="1104894"/>
              <a:ext cx="1801915" cy="369332"/>
              <a:chOff x="5012192" y="107866"/>
              <a:chExt cx="1801915" cy="369332"/>
            </a:xfrm>
          </p:grpSpPr>
          <p:sp>
            <p:nvSpPr>
              <p:cNvPr id="17" name="テキスト ボックス 16">
                <a:extLst>
                  <a:ext uri="{FF2B5EF4-FFF2-40B4-BE49-F238E27FC236}">
                    <a16:creationId xmlns:a16="http://schemas.microsoft.com/office/drawing/2014/main" id="{C0B7FAD1-DF26-0B51-D0B6-0DD6CE703370}"/>
                  </a:ext>
                </a:extLst>
              </p:cNvPr>
              <p:cNvSpPr txBox="1"/>
              <p:nvPr/>
            </p:nvSpPr>
            <p:spPr>
              <a:xfrm>
                <a:off x="5012192" y="107866"/>
                <a:ext cx="1263231" cy="369332"/>
              </a:xfrm>
              <a:prstGeom prst="rect">
                <a:avLst/>
              </a:prstGeom>
              <a:noFill/>
            </p:spPr>
            <p:txBody>
              <a:bodyPr wrap="none" rtlCol="0">
                <a:spAutoFit/>
              </a:bodyPr>
              <a:lstStyle/>
              <a:p>
                <a:r>
                  <a:rPr kumimoji="1" lang="en-US" altLang="ja-JP" dirty="0">
                    <a:latin typeface="Cambria" panose="02040503050406030204" pitchFamily="18" charset="0"/>
                  </a:rPr>
                  <a:t>Hong Kong</a:t>
                </a:r>
              </a:p>
            </p:txBody>
          </p:sp>
          <p:sp>
            <p:nvSpPr>
              <p:cNvPr id="18" name="正方形/長方形 17">
                <a:extLst>
                  <a:ext uri="{FF2B5EF4-FFF2-40B4-BE49-F238E27FC236}">
                    <a16:creationId xmlns:a16="http://schemas.microsoft.com/office/drawing/2014/main" id="{FE0471BD-9CC5-C068-9EFA-B4CE2B4DBECE}"/>
                  </a:ext>
                </a:extLst>
              </p:cNvPr>
              <p:cNvSpPr/>
              <p:nvPr/>
            </p:nvSpPr>
            <p:spPr>
              <a:xfrm>
                <a:off x="6365210" y="204986"/>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4" name="図 33" descr="スポーツゲーム, テーブル が含まれている画像&#10;&#10;AI 生成コンテンツは誤りを含む可能性があります。">
            <a:extLst>
              <a:ext uri="{FF2B5EF4-FFF2-40B4-BE49-F238E27FC236}">
                <a16:creationId xmlns:a16="http://schemas.microsoft.com/office/drawing/2014/main" id="{3770E9C1-543A-B2B6-9B90-8DF96B5B7D2D}"/>
              </a:ext>
            </a:extLst>
          </p:cNvPr>
          <p:cNvPicPr>
            <a:picLocks noChangeAspect="1"/>
          </p:cNvPicPr>
          <p:nvPr/>
        </p:nvPicPr>
        <p:blipFill>
          <a:blip r:embed="rId4"/>
          <a:srcRect l="15980" t="22751" r="21276" b="20965"/>
          <a:stretch>
            <a:fillRect/>
          </a:stretch>
        </p:blipFill>
        <p:spPr>
          <a:xfrm>
            <a:off x="470598" y="791651"/>
            <a:ext cx="9092194" cy="4164230"/>
          </a:xfrm>
          <a:prstGeom prst="rect">
            <a:avLst/>
          </a:prstGeom>
        </p:spPr>
      </p:pic>
    </p:spTree>
    <p:extLst>
      <p:ext uri="{BB962C8B-B14F-4D97-AF65-F5344CB8AC3E}">
        <p14:creationId xmlns:p14="http://schemas.microsoft.com/office/powerpoint/2010/main" val="1802703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85F40-F95D-A063-88EA-E4C6153BE9D5}"/>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BA7FBB0D-943E-B5B2-D225-C963B26709FD}"/>
              </a:ext>
            </a:extLst>
          </p:cNvPr>
          <p:cNvSpPr/>
          <p:nvPr/>
        </p:nvSpPr>
        <p:spPr>
          <a:xfrm>
            <a:off x="0" y="791651"/>
            <a:ext cx="12191999" cy="60663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72C2F49C-EF36-847E-3DF4-4ECBF1A6AFF7}"/>
              </a:ext>
            </a:extLst>
          </p:cNvPr>
          <p:cNvSpPr>
            <a:spLocks noGrp="1"/>
          </p:cNvSpPr>
          <p:nvPr>
            <p:ph type="title"/>
          </p:nvPr>
        </p:nvSpPr>
        <p:spPr>
          <a:xfrm>
            <a:off x="21004" y="-231770"/>
            <a:ext cx="1279009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employment loss</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pic>
        <p:nvPicPr>
          <p:cNvPr id="3" name="図 2">
            <a:extLst>
              <a:ext uri="{FF2B5EF4-FFF2-40B4-BE49-F238E27FC236}">
                <a16:creationId xmlns:a16="http://schemas.microsoft.com/office/drawing/2014/main" id="{62956B4A-D2D1-C378-09BD-E528F776F1C1}"/>
              </a:ext>
            </a:extLst>
          </p:cNvPr>
          <p:cNvPicPr>
            <a:picLocks noChangeAspect="1"/>
          </p:cNvPicPr>
          <p:nvPr/>
        </p:nvPicPr>
        <p:blipFill>
          <a:blip r:embed="rId3"/>
          <a:stretch>
            <a:fillRect/>
          </a:stretch>
        </p:blipFill>
        <p:spPr>
          <a:xfrm>
            <a:off x="1792370" y="-4979098"/>
            <a:ext cx="8028879" cy="4516717"/>
          </a:xfrm>
          <a:prstGeom prst="rect">
            <a:avLst/>
          </a:prstGeom>
        </p:spPr>
      </p:pic>
      <p:grpSp>
        <p:nvGrpSpPr>
          <p:cNvPr id="9" name="グループ化 8">
            <a:extLst>
              <a:ext uri="{FF2B5EF4-FFF2-40B4-BE49-F238E27FC236}">
                <a16:creationId xmlns:a16="http://schemas.microsoft.com/office/drawing/2014/main" id="{3689AA88-1C29-EBAA-3140-50CCA253AB43}"/>
              </a:ext>
            </a:extLst>
          </p:cNvPr>
          <p:cNvGrpSpPr/>
          <p:nvPr/>
        </p:nvGrpSpPr>
        <p:grpSpPr>
          <a:xfrm>
            <a:off x="9970875" y="1093793"/>
            <a:ext cx="2000775" cy="1975700"/>
            <a:chOff x="7201170" y="784437"/>
            <a:chExt cx="2000775" cy="1975700"/>
          </a:xfrm>
        </p:grpSpPr>
        <p:sp>
          <p:nvSpPr>
            <p:cNvPr id="10" name="正方形/長方形 9">
              <a:extLst>
                <a:ext uri="{FF2B5EF4-FFF2-40B4-BE49-F238E27FC236}">
                  <a16:creationId xmlns:a16="http://schemas.microsoft.com/office/drawing/2014/main" id="{B77EEC70-5D95-0943-DEB6-FD5C669577F3}"/>
                </a:ext>
              </a:extLst>
            </p:cNvPr>
            <p:cNvSpPr>
              <a:spLocks/>
            </p:cNvSpPr>
            <p:nvPr/>
          </p:nvSpPr>
          <p:spPr>
            <a:xfrm>
              <a:off x="7201170" y="784437"/>
              <a:ext cx="2000775" cy="197569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4AA9546E-CA55-A9DE-EDE8-882ADC408B08}"/>
                </a:ext>
              </a:extLst>
            </p:cNvPr>
            <p:cNvGrpSpPr/>
            <p:nvPr/>
          </p:nvGrpSpPr>
          <p:grpSpPr>
            <a:xfrm>
              <a:off x="7203952" y="1430460"/>
              <a:ext cx="1792950" cy="369332"/>
              <a:chOff x="998229" y="1468724"/>
              <a:chExt cx="1792950" cy="369332"/>
            </a:xfrm>
          </p:grpSpPr>
          <p:sp>
            <p:nvSpPr>
              <p:cNvPr id="27" name="テキスト ボックス 26">
                <a:extLst>
                  <a:ext uri="{FF2B5EF4-FFF2-40B4-BE49-F238E27FC236}">
                    <a16:creationId xmlns:a16="http://schemas.microsoft.com/office/drawing/2014/main" id="{F71613B3-38B8-DD57-094B-7D20FEBAD59A}"/>
                  </a:ext>
                </a:extLst>
              </p:cNvPr>
              <p:cNvSpPr txBox="1"/>
              <p:nvPr/>
            </p:nvSpPr>
            <p:spPr>
              <a:xfrm>
                <a:off x="998229" y="1468724"/>
                <a:ext cx="1384866" cy="369332"/>
              </a:xfrm>
              <a:prstGeom prst="rect">
                <a:avLst/>
              </a:prstGeom>
              <a:noFill/>
            </p:spPr>
            <p:txBody>
              <a:bodyPr wrap="none" rtlCol="0">
                <a:spAutoFit/>
              </a:bodyPr>
              <a:lstStyle/>
              <a:p>
                <a:r>
                  <a:rPr kumimoji="1" lang="en-US" altLang="ja-JP" dirty="0">
                    <a:latin typeface="Cambria" panose="02040503050406030204" pitchFamily="18" charset="0"/>
                  </a:rPr>
                  <a:t>South Korea</a:t>
                </a:r>
              </a:p>
            </p:txBody>
          </p:sp>
          <p:sp>
            <p:nvSpPr>
              <p:cNvPr id="28" name="正方形/長方形 27">
                <a:extLst>
                  <a:ext uri="{FF2B5EF4-FFF2-40B4-BE49-F238E27FC236}">
                    <a16:creationId xmlns:a16="http://schemas.microsoft.com/office/drawing/2014/main" id="{B0814422-B08D-9385-A82A-80AD9912CD48}"/>
                  </a:ext>
                </a:extLst>
              </p:cNvPr>
              <p:cNvSpPr/>
              <p:nvPr/>
            </p:nvSpPr>
            <p:spPr>
              <a:xfrm>
                <a:off x="2342282" y="1561552"/>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2" name="グループ化 11">
              <a:extLst>
                <a:ext uri="{FF2B5EF4-FFF2-40B4-BE49-F238E27FC236}">
                  <a16:creationId xmlns:a16="http://schemas.microsoft.com/office/drawing/2014/main" id="{72CB8AC1-CB1D-AD55-339E-3804F6E77B3D}"/>
                </a:ext>
              </a:extLst>
            </p:cNvPr>
            <p:cNvGrpSpPr/>
            <p:nvPr/>
          </p:nvGrpSpPr>
          <p:grpSpPr>
            <a:xfrm>
              <a:off x="7209477" y="1766495"/>
              <a:ext cx="1792950" cy="369332"/>
              <a:chOff x="989264" y="1413235"/>
              <a:chExt cx="1792950" cy="369332"/>
            </a:xfrm>
          </p:grpSpPr>
          <p:sp>
            <p:nvSpPr>
              <p:cNvPr id="25" name="テキスト ボックス 24">
                <a:extLst>
                  <a:ext uri="{FF2B5EF4-FFF2-40B4-BE49-F238E27FC236}">
                    <a16:creationId xmlns:a16="http://schemas.microsoft.com/office/drawing/2014/main" id="{A23CE686-8E0C-792B-21C1-B411DE1B3CF3}"/>
                  </a:ext>
                </a:extLst>
              </p:cNvPr>
              <p:cNvSpPr txBox="1"/>
              <p:nvPr/>
            </p:nvSpPr>
            <p:spPr>
              <a:xfrm>
                <a:off x="989264" y="1413235"/>
                <a:ext cx="890950" cy="369332"/>
              </a:xfrm>
              <a:prstGeom prst="rect">
                <a:avLst/>
              </a:prstGeom>
              <a:noFill/>
            </p:spPr>
            <p:txBody>
              <a:bodyPr wrap="none" rtlCol="0">
                <a:spAutoFit/>
              </a:bodyPr>
              <a:lstStyle/>
              <a:p>
                <a:r>
                  <a:rPr kumimoji="1" lang="en-US" altLang="ja-JP" dirty="0">
                    <a:latin typeface="Cambria" panose="02040503050406030204" pitchFamily="18" charset="0"/>
                  </a:rPr>
                  <a:t>Taiwan</a:t>
                </a:r>
              </a:p>
            </p:txBody>
          </p:sp>
          <p:sp>
            <p:nvSpPr>
              <p:cNvPr id="26" name="正方形/長方形 25">
                <a:extLst>
                  <a:ext uri="{FF2B5EF4-FFF2-40B4-BE49-F238E27FC236}">
                    <a16:creationId xmlns:a16="http://schemas.microsoft.com/office/drawing/2014/main" id="{0366E307-3107-5EED-FEB8-EA1A13AEBC80}"/>
                  </a:ext>
                </a:extLst>
              </p:cNvPr>
              <p:cNvSpPr/>
              <p:nvPr/>
            </p:nvSpPr>
            <p:spPr>
              <a:xfrm>
                <a:off x="2333317" y="1491302"/>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3" name="グループ化 12">
              <a:extLst>
                <a:ext uri="{FF2B5EF4-FFF2-40B4-BE49-F238E27FC236}">
                  <a16:creationId xmlns:a16="http://schemas.microsoft.com/office/drawing/2014/main" id="{DB861733-3630-1C29-319A-9375937475C9}"/>
                </a:ext>
              </a:extLst>
            </p:cNvPr>
            <p:cNvGrpSpPr/>
            <p:nvPr/>
          </p:nvGrpSpPr>
          <p:grpSpPr>
            <a:xfrm>
              <a:off x="7209477" y="784437"/>
              <a:ext cx="1792950" cy="369332"/>
              <a:chOff x="7010400" y="-207018"/>
              <a:chExt cx="1792950" cy="369332"/>
            </a:xfrm>
          </p:grpSpPr>
          <p:sp>
            <p:nvSpPr>
              <p:cNvPr id="23" name="テキスト ボックス 22">
                <a:extLst>
                  <a:ext uri="{FF2B5EF4-FFF2-40B4-BE49-F238E27FC236}">
                    <a16:creationId xmlns:a16="http://schemas.microsoft.com/office/drawing/2014/main" id="{FFFAB946-7805-E39C-0E9E-37B5B88AF927}"/>
                  </a:ext>
                </a:extLst>
              </p:cNvPr>
              <p:cNvSpPr txBox="1"/>
              <p:nvPr/>
            </p:nvSpPr>
            <p:spPr>
              <a:xfrm>
                <a:off x="7010400" y="-207018"/>
                <a:ext cx="745717" cy="369332"/>
              </a:xfrm>
              <a:prstGeom prst="rect">
                <a:avLst/>
              </a:prstGeom>
              <a:noFill/>
            </p:spPr>
            <p:txBody>
              <a:bodyPr wrap="none" rtlCol="0">
                <a:spAutoFit/>
              </a:bodyPr>
              <a:lstStyle/>
              <a:p>
                <a:r>
                  <a:rPr kumimoji="1" lang="en-US" altLang="ja-JP" dirty="0">
                    <a:latin typeface="Cambria" panose="02040503050406030204" pitchFamily="18" charset="0"/>
                  </a:rPr>
                  <a:t>China</a:t>
                </a:r>
              </a:p>
            </p:txBody>
          </p:sp>
          <p:sp>
            <p:nvSpPr>
              <p:cNvPr id="24" name="正方形/長方形 23">
                <a:extLst>
                  <a:ext uri="{FF2B5EF4-FFF2-40B4-BE49-F238E27FC236}">
                    <a16:creationId xmlns:a16="http://schemas.microsoft.com/office/drawing/2014/main" id="{7E8ABC44-AA7A-982A-FE96-C7330D735CA6}"/>
                  </a:ext>
                </a:extLst>
              </p:cNvPr>
              <p:cNvSpPr/>
              <p:nvPr/>
            </p:nvSpPr>
            <p:spPr>
              <a:xfrm>
                <a:off x="8354453" y="-110715"/>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90DAC586-8C73-5B18-5B25-93458E4F113E}"/>
                </a:ext>
              </a:extLst>
            </p:cNvPr>
            <p:cNvGrpSpPr/>
            <p:nvPr/>
          </p:nvGrpSpPr>
          <p:grpSpPr>
            <a:xfrm>
              <a:off x="7203952" y="2056547"/>
              <a:ext cx="1792950" cy="369332"/>
              <a:chOff x="3232487" y="1508292"/>
              <a:chExt cx="1792950" cy="369332"/>
            </a:xfrm>
          </p:grpSpPr>
          <p:sp>
            <p:nvSpPr>
              <p:cNvPr id="21" name="テキスト ボックス 20">
                <a:extLst>
                  <a:ext uri="{FF2B5EF4-FFF2-40B4-BE49-F238E27FC236}">
                    <a16:creationId xmlns:a16="http://schemas.microsoft.com/office/drawing/2014/main" id="{ACC8669F-E627-9BDF-9120-86D45FE8D8E4}"/>
                  </a:ext>
                </a:extLst>
              </p:cNvPr>
              <p:cNvSpPr txBox="1"/>
              <p:nvPr/>
            </p:nvSpPr>
            <p:spPr>
              <a:xfrm>
                <a:off x="3232487" y="1508292"/>
                <a:ext cx="1030347" cy="369332"/>
              </a:xfrm>
              <a:prstGeom prst="rect">
                <a:avLst/>
              </a:prstGeom>
              <a:noFill/>
            </p:spPr>
            <p:txBody>
              <a:bodyPr wrap="none" rtlCol="0">
                <a:spAutoFit/>
              </a:bodyPr>
              <a:lstStyle/>
              <a:p>
                <a:r>
                  <a:rPr lang="en-US" altLang="ja-JP" sz="18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a:effectLst/>
                  </a:rPr>
                  <a:t> </a:t>
                </a:r>
                <a:endParaRPr kumimoji="1" lang="en-US" altLang="ja-JP" dirty="0">
                  <a:latin typeface="Cambria" panose="02040503050406030204" pitchFamily="18" charset="0"/>
                </a:endParaRPr>
              </a:p>
            </p:txBody>
          </p:sp>
          <p:sp>
            <p:nvSpPr>
              <p:cNvPr id="22" name="正方形/長方形 21">
                <a:extLst>
                  <a:ext uri="{FF2B5EF4-FFF2-40B4-BE49-F238E27FC236}">
                    <a16:creationId xmlns:a16="http://schemas.microsoft.com/office/drawing/2014/main" id="{A86EA293-A4C4-1B91-D023-0E68A7429E1B}"/>
                  </a:ext>
                </a:extLst>
              </p:cNvPr>
              <p:cNvSpPr/>
              <p:nvPr/>
            </p:nvSpPr>
            <p:spPr>
              <a:xfrm>
                <a:off x="4576540" y="1617581"/>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5" name="グループ化 14">
              <a:extLst>
                <a:ext uri="{FF2B5EF4-FFF2-40B4-BE49-F238E27FC236}">
                  <a16:creationId xmlns:a16="http://schemas.microsoft.com/office/drawing/2014/main" id="{1A9A6CF5-A26B-5EF3-BE98-CDC2670AF900}"/>
                </a:ext>
              </a:extLst>
            </p:cNvPr>
            <p:cNvGrpSpPr/>
            <p:nvPr/>
          </p:nvGrpSpPr>
          <p:grpSpPr>
            <a:xfrm>
              <a:off x="7203952" y="2390805"/>
              <a:ext cx="1792950" cy="369332"/>
              <a:chOff x="-3145450" y="3129712"/>
              <a:chExt cx="1792950" cy="369332"/>
            </a:xfrm>
          </p:grpSpPr>
          <p:sp>
            <p:nvSpPr>
              <p:cNvPr id="19" name="テキスト ボックス 18">
                <a:extLst>
                  <a:ext uri="{FF2B5EF4-FFF2-40B4-BE49-F238E27FC236}">
                    <a16:creationId xmlns:a16="http://schemas.microsoft.com/office/drawing/2014/main" id="{0B9F741D-3A95-A540-24AB-5203CFAB58CF}"/>
                  </a:ext>
                </a:extLst>
              </p:cNvPr>
              <p:cNvSpPr txBox="1"/>
              <p:nvPr/>
            </p:nvSpPr>
            <p:spPr>
              <a:xfrm>
                <a:off x="-3145450" y="3129712"/>
                <a:ext cx="848309" cy="369332"/>
              </a:xfrm>
              <a:prstGeom prst="rect">
                <a:avLst/>
              </a:prstGeom>
              <a:noFill/>
            </p:spPr>
            <p:txBody>
              <a:bodyPr wrap="none" rtlCol="0">
                <a:spAutoFit/>
              </a:bodyPr>
              <a:lstStyle/>
              <a:p>
                <a:r>
                  <a:rPr kumimoji="1" lang="en-US" altLang="ja-JP" dirty="0">
                    <a:latin typeface="Cambria" panose="02040503050406030204" pitchFamily="18" charset="0"/>
                  </a:rPr>
                  <a:t>Others</a:t>
                </a:r>
              </a:p>
            </p:txBody>
          </p:sp>
          <p:sp>
            <p:nvSpPr>
              <p:cNvPr id="20" name="正方形/長方形 19">
                <a:extLst>
                  <a:ext uri="{FF2B5EF4-FFF2-40B4-BE49-F238E27FC236}">
                    <a16:creationId xmlns:a16="http://schemas.microsoft.com/office/drawing/2014/main" id="{9A55E812-E9E4-566C-2D8B-A4522654C8BE}"/>
                  </a:ext>
                </a:extLst>
              </p:cNvPr>
              <p:cNvSpPr/>
              <p:nvPr/>
            </p:nvSpPr>
            <p:spPr>
              <a:xfrm>
                <a:off x="-1801397" y="3226015"/>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6" name="グループ化 15">
              <a:extLst>
                <a:ext uri="{FF2B5EF4-FFF2-40B4-BE49-F238E27FC236}">
                  <a16:creationId xmlns:a16="http://schemas.microsoft.com/office/drawing/2014/main" id="{17880F45-54D0-D3A7-FE2B-F84E8EDDCD5D}"/>
                </a:ext>
              </a:extLst>
            </p:cNvPr>
            <p:cNvGrpSpPr/>
            <p:nvPr/>
          </p:nvGrpSpPr>
          <p:grpSpPr>
            <a:xfrm>
              <a:off x="7201171" y="1104894"/>
              <a:ext cx="1801915" cy="369332"/>
              <a:chOff x="5012192" y="107866"/>
              <a:chExt cx="1801915" cy="369332"/>
            </a:xfrm>
          </p:grpSpPr>
          <p:sp>
            <p:nvSpPr>
              <p:cNvPr id="17" name="テキスト ボックス 16">
                <a:extLst>
                  <a:ext uri="{FF2B5EF4-FFF2-40B4-BE49-F238E27FC236}">
                    <a16:creationId xmlns:a16="http://schemas.microsoft.com/office/drawing/2014/main" id="{C1C18370-E922-2F10-3AF4-212B91CA835C}"/>
                  </a:ext>
                </a:extLst>
              </p:cNvPr>
              <p:cNvSpPr txBox="1"/>
              <p:nvPr/>
            </p:nvSpPr>
            <p:spPr>
              <a:xfrm>
                <a:off x="5012192" y="107866"/>
                <a:ext cx="1263231" cy="369332"/>
              </a:xfrm>
              <a:prstGeom prst="rect">
                <a:avLst/>
              </a:prstGeom>
              <a:noFill/>
            </p:spPr>
            <p:txBody>
              <a:bodyPr wrap="none" rtlCol="0">
                <a:spAutoFit/>
              </a:bodyPr>
              <a:lstStyle/>
              <a:p>
                <a:r>
                  <a:rPr kumimoji="1" lang="en-US" altLang="ja-JP" dirty="0">
                    <a:latin typeface="Cambria" panose="02040503050406030204" pitchFamily="18" charset="0"/>
                  </a:rPr>
                  <a:t>Hong Kong</a:t>
                </a:r>
              </a:p>
            </p:txBody>
          </p:sp>
          <p:sp>
            <p:nvSpPr>
              <p:cNvPr id="18" name="正方形/長方形 17">
                <a:extLst>
                  <a:ext uri="{FF2B5EF4-FFF2-40B4-BE49-F238E27FC236}">
                    <a16:creationId xmlns:a16="http://schemas.microsoft.com/office/drawing/2014/main" id="{F8DAE436-3055-361E-F824-5BBA0C56CCFE}"/>
                  </a:ext>
                </a:extLst>
              </p:cNvPr>
              <p:cNvSpPr/>
              <p:nvPr/>
            </p:nvSpPr>
            <p:spPr>
              <a:xfrm>
                <a:off x="6365210" y="204986"/>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pic>
        <p:nvPicPr>
          <p:cNvPr id="34" name="図 33" descr="スポーツゲーム, テーブル が含まれている画像&#10;&#10;AI 生成コンテンツは誤りを含む可能性があります。">
            <a:extLst>
              <a:ext uri="{FF2B5EF4-FFF2-40B4-BE49-F238E27FC236}">
                <a16:creationId xmlns:a16="http://schemas.microsoft.com/office/drawing/2014/main" id="{CBA07059-46B4-146B-DD6C-EDD796D345C1}"/>
              </a:ext>
            </a:extLst>
          </p:cNvPr>
          <p:cNvPicPr>
            <a:picLocks noChangeAspect="1"/>
          </p:cNvPicPr>
          <p:nvPr/>
        </p:nvPicPr>
        <p:blipFill>
          <a:blip r:embed="rId4"/>
          <a:srcRect l="15980" t="22751" r="21276" b="20965"/>
          <a:stretch>
            <a:fillRect/>
          </a:stretch>
        </p:blipFill>
        <p:spPr>
          <a:xfrm>
            <a:off x="470598" y="791651"/>
            <a:ext cx="9092194" cy="4164230"/>
          </a:xfrm>
          <a:prstGeom prst="rect">
            <a:avLst/>
          </a:prstGeom>
        </p:spPr>
      </p:pic>
      <p:sp>
        <p:nvSpPr>
          <p:cNvPr id="7" name="テキスト ボックス 6">
            <a:extLst>
              <a:ext uri="{FF2B5EF4-FFF2-40B4-BE49-F238E27FC236}">
                <a16:creationId xmlns:a16="http://schemas.microsoft.com/office/drawing/2014/main" id="{4C404629-B6D9-0E90-BB27-C0D0B6968AF6}"/>
              </a:ext>
            </a:extLst>
          </p:cNvPr>
          <p:cNvSpPr txBox="1"/>
          <p:nvPr/>
        </p:nvSpPr>
        <p:spPr>
          <a:xfrm>
            <a:off x="13536052" y="-406042"/>
            <a:ext cx="8864928" cy="5543825"/>
          </a:xfrm>
          <a:prstGeom prst="rect">
            <a:avLst/>
          </a:prstGeom>
          <a:noFill/>
        </p:spPr>
        <p:txBody>
          <a:bodyPr wrap="square">
            <a:spAutoFit/>
          </a:bodyPr>
          <a:lstStyle/>
          <a:p>
            <a:pPr indent="388620" algn="just">
              <a:lnSpc>
                <a:spcPct val="200000"/>
              </a:lnSpc>
            </a:pPr>
            <a:r>
              <a:rPr lang="en-US" altLang="ja-JP" sz="1800" dirty="0">
                <a:effectLst/>
                <a:latin typeface="Cambria" panose="02040503050406030204" pitchFamily="18" charset="0"/>
                <a:ea typeface="ＭＳ Ｐゴシック" panose="020B0600070205080204" pitchFamily="34" charset="-128"/>
                <a:cs typeface="ＭＳ Ｐゴシック" panose="020B0600070205080204" pitchFamily="34" charset="-128"/>
              </a:rPr>
              <a:t>The impacts were particularly pronounced for inbound tourism demand declines from China, Taiwan, South Korea, the U.S., and Hong Kong. Among the affected sectors, hotels and eating and drinking services appeared as the largest bubbles, thereby indicating their substantial role in generating spillover effects on other industries.</a:t>
            </a:r>
          </a:p>
          <a:p>
            <a:pPr indent="388620" algn="just">
              <a:lnSpc>
                <a:spcPct val="200000"/>
              </a:lnSpc>
            </a:pPr>
            <a:endParaRPr lang="en-US" altLang="ja-JP" dirty="0">
              <a:latin typeface="Cambria" panose="02040503050406030204" pitchFamily="18" charset="0"/>
              <a:ea typeface="ＭＳ Ｐゴシック" panose="020B0600070205080204" pitchFamily="34" charset="-128"/>
              <a:cs typeface="ＭＳ Ｐゴシック" panose="020B0600070205080204" pitchFamily="34" charset="-128"/>
            </a:endParaRPr>
          </a:p>
          <a:p>
            <a:pPr indent="388620" algn="just">
              <a:lnSpc>
                <a:spcPct val="200000"/>
              </a:lnSpc>
            </a:pPr>
            <a:r>
              <a:rPr lang="en-US" altLang="ja-JP" sz="1800" dirty="0">
                <a:effectLst/>
                <a:latin typeface="Cambria" panose="02040503050406030204" pitchFamily="18" charset="0"/>
                <a:ea typeface="ＭＳ Ｐゴシック" panose="020B0600070205080204" pitchFamily="34" charset="-128"/>
                <a:cs typeface="ＭＳ Ｐゴシック" panose="020B0600070205080204" pitchFamily="34" charset="-128"/>
              </a:rPr>
              <a:t> In particular, three paths, </a:t>
            </a:r>
          </a:p>
          <a:p>
            <a:pPr indent="388620" algn="just">
              <a:lnSpc>
                <a:spcPct val="200000"/>
              </a:lnSpc>
            </a:pPr>
            <a:r>
              <a:rPr lang="en-US" altLang="ja-JP" sz="1800" dirty="0">
                <a:effectLst/>
                <a:latin typeface="Cambria" panose="02040503050406030204" pitchFamily="18" charset="0"/>
                <a:ea typeface="ＭＳ Ｐゴシック" panose="020B0600070205080204" pitchFamily="34" charset="-128"/>
                <a:cs typeface="ＭＳ Ｐゴシック" panose="020B0600070205080204" pitchFamily="34" charset="-128"/>
              </a:rPr>
              <a:t>“hotels → retail trade,”</a:t>
            </a:r>
          </a:p>
          <a:p>
            <a:pPr indent="388620" algn="just">
              <a:lnSpc>
                <a:spcPct val="200000"/>
              </a:lnSpc>
            </a:pPr>
            <a:r>
              <a:rPr lang="en-US" altLang="ja-JP" sz="1800" dirty="0">
                <a:effectLst/>
                <a:latin typeface="Cambria" panose="02040503050406030204" pitchFamily="18" charset="0"/>
                <a:ea typeface="ＭＳ Ｐゴシック" panose="020B0600070205080204" pitchFamily="34" charset="-128"/>
                <a:cs typeface="ＭＳ Ｐゴシック" panose="020B0600070205080204" pitchFamily="34" charset="-128"/>
              </a:rPr>
              <a:t> “eating and drinking services → retail trade,” </a:t>
            </a:r>
            <a:endParaRPr lang="en-US" altLang="ja-JP" dirty="0">
              <a:latin typeface="Cambria" panose="02040503050406030204" pitchFamily="18" charset="0"/>
              <a:ea typeface="ＭＳ Ｐゴシック" panose="020B0600070205080204" pitchFamily="34" charset="-128"/>
              <a:cs typeface="ＭＳ Ｐゴシック" panose="020B0600070205080204" pitchFamily="34" charset="-128"/>
            </a:endParaRPr>
          </a:p>
          <a:p>
            <a:pPr indent="388620" algn="just">
              <a:lnSpc>
                <a:spcPct val="200000"/>
              </a:lnSpc>
            </a:pPr>
            <a:r>
              <a:rPr lang="en-US" altLang="ja-JP" sz="1800" dirty="0">
                <a:effectLst/>
                <a:latin typeface="Cambria" panose="02040503050406030204" pitchFamily="18" charset="0"/>
                <a:ea typeface="ＭＳ Ｐゴシック" panose="020B0600070205080204" pitchFamily="34" charset="-128"/>
                <a:cs typeface="ＭＳ Ｐゴシック" panose="020B0600070205080204" pitchFamily="34" charset="-128"/>
              </a:rPr>
              <a:t> “hotels → eating and drinking services,” were identified as having incurred especially large employment losses. </a:t>
            </a:r>
            <a:endParaRPr lang="ja-JP" altLang="ja-JP" sz="1800">
              <a:effectLst/>
              <a:latin typeface="ＭＳ Ｐゴシック" panose="020B0600070205080204" pitchFamily="34" charset="-128"/>
              <a:ea typeface="ＭＳ Ｐゴシック" panose="020B0600070205080204" pitchFamily="34" charset="-128"/>
              <a:cs typeface="ＭＳ Ｐゴシック" panose="020B0600070205080204" pitchFamily="34" charset="-128"/>
            </a:endParaRPr>
          </a:p>
        </p:txBody>
      </p:sp>
      <p:sp>
        <p:nvSpPr>
          <p:cNvPr id="29" name="テキスト ボックス 28">
            <a:extLst>
              <a:ext uri="{FF2B5EF4-FFF2-40B4-BE49-F238E27FC236}">
                <a16:creationId xmlns:a16="http://schemas.microsoft.com/office/drawing/2014/main" id="{4AE4C50C-4EBF-6D34-473C-BEB8B07EE9C6}"/>
              </a:ext>
            </a:extLst>
          </p:cNvPr>
          <p:cNvSpPr txBox="1"/>
          <p:nvPr/>
        </p:nvSpPr>
        <p:spPr>
          <a:xfrm>
            <a:off x="117586" y="6928646"/>
            <a:ext cx="9456964" cy="1200329"/>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Hotels → Retail trade (-3.7 thousand people)</a:t>
            </a:r>
          </a:p>
          <a:p>
            <a:r>
              <a:rPr lang="en" altLang="ja-JP" sz="2400" dirty="0">
                <a:latin typeface="Arial" panose="020B0604020202020204" pitchFamily="34" charset="0"/>
                <a:cs typeface="Arial" panose="020B0604020202020204" pitchFamily="34" charset="0"/>
              </a:rPr>
              <a:t>Eating and drinking services → Retail trade (-3.5 thousand people)</a:t>
            </a:r>
          </a:p>
          <a:p>
            <a:r>
              <a:rPr lang="en" altLang="ja-JP" sz="2400" dirty="0">
                <a:latin typeface="Arial" panose="020B0604020202020204" pitchFamily="34" charset="0"/>
                <a:cs typeface="Arial" panose="020B0604020202020204" pitchFamily="34" charset="0"/>
              </a:rPr>
              <a:t>Hotels → Eating and drinking services (-3.0 thousand people)</a:t>
            </a:r>
          </a:p>
        </p:txBody>
      </p:sp>
      <p:sp>
        <p:nvSpPr>
          <p:cNvPr id="30" name="テキスト ボックス 29">
            <a:extLst>
              <a:ext uri="{FF2B5EF4-FFF2-40B4-BE49-F238E27FC236}">
                <a16:creationId xmlns:a16="http://schemas.microsoft.com/office/drawing/2014/main" id="{533FE131-829C-EE67-EDCA-11B0C14DB220}"/>
              </a:ext>
            </a:extLst>
          </p:cNvPr>
          <p:cNvSpPr txBox="1"/>
          <p:nvPr/>
        </p:nvSpPr>
        <p:spPr>
          <a:xfrm>
            <a:off x="95700" y="5054714"/>
            <a:ext cx="7666425" cy="461665"/>
          </a:xfrm>
          <a:prstGeom prst="rect">
            <a:avLst/>
          </a:prstGeom>
          <a:noFill/>
        </p:spPr>
        <p:txBody>
          <a:bodyPr wrap="square">
            <a:spAutoFit/>
          </a:bodyPr>
          <a:lstStyle/>
          <a:p>
            <a:r>
              <a:rPr lang="en" altLang="ja-JP" sz="2400" u="sng" dirty="0">
                <a:latin typeface="Arial" panose="020B0604020202020204" pitchFamily="34" charset="0"/>
                <a:cs typeface="Arial" panose="020B0604020202020204" pitchFamily="34" charset="0"/>
              </a:rPr>
              <a:t>The three most severely damaged supply chain paths:</a:t>
            </a:r>
          </a:p>
        </p:txBody>
      </p:sp>
      <p:sp>
        <p:nvSpPr>
          <p:cNvPr id="49" name="フリーフォーム 48">
            <a:extLst>
              <a:ext uri="{FF2B5EF4-FFF2-40B4-BE49-F238E27FC236}">
                <a16:creationId xmlns:a16="http://schemas.microsoft.com/office/drawing/2014/main" id="{3215CAC4-B63B-8633-ABCD-FDF918E27AEC}"/>
              </a:ext>
            </a:extLst>
          </p:cNvPr>
          <p:cNvSpPr/>
          <p:nvPr/>
        </p:nvSpPr>
        <p:spPr>
          <a:xfrm>
            <a:off x="-1" y="787030"/>
            <a:ext cx="12192000" cy="4164230"/>
          </a:xfrm>
          <a:custGeom>
            <a:avLst/>
            <a:gdLst>
              <a:gd name="connsiteX0" fmla="*/ 5347256 w 12192000"/>
              <a:gd name="connsiteY0" fmla="*/ 2449127 h 4164230"/>
              <a:gd name="connsiteX1" fmla="*/ 5456878 w 12192000"/>
              <a:gd name="connsiteY1" fmla="*/ 2571238 h 4164230"/>
              <a:gd name="connsiteX2" fmla="*/ 5664895 w 12192000"/>
              <a:gd name="connsiteY2" fmla="*/ 2765329 h 4164230"/>
              <a:gd name="connsiteX3" fmla="*/ 5715390 w 12192000"/>
              <a:gd name="connsiteY3" fmla="*/ 2804747 h 4164230"/>
              <a:gd name="connsiteX4" fmla="*/ 5605298 w 12192000"/>
              <a:gd name="connsiteY4" fmla="*/ 2802228 h 4164230"/>
              <a:gd name="connsiteX5" fmla="*/ 5210674 w 12192000"/>
              <a:gd name="connsiteY5" fmla="*/ 2811259 h 4164230"/>
              <a:gd name="connsiteX6" fmla="*/ 5291574 w 12192000"/>
              <a:gd name="connsiteY6" fmla="*/ 2645605 h 4164230"/>
              <a:gd name="connsiteX7" fmla="*/ 5231755 w 12192000"/>
              <a:gd name="connsiteY7" fmla="*/ 1364801 h 4164230"/>
              <a:gd name="connsiteX8" fmla="*/ 4915688 w 12192000"/>
              <a:gd name="connsiteY8" fmla="*/ 1532853 h 4164230"/>
              <a:gd name="connsiteX9" fmla="*/ 4890224 w 12192000"/>
              <a:gd name="connsiteY9" fmla="*/ 1579765 h 4164230"/>
              <a:gd name="connsiteX10" fmla="*/ 4840913 w 12192000"/>
              <a:gd name="connsiteY10" fmla="*/ 1561711 h 4164230"/>
              <a:gd name="connsiteX11" fmla="*/ 3522646 w 12192000"/>
              <a:gd name="connsiteY11" fmla="*/ 1855320 h 4164230"/>
              <a:gd name="connsiteX12" fmla="*/ 2794408 w 12192000"/>
              <a:gd name="connsiteY12" fmla="*/ 2877845 h 4164230"/>
              <a:gd name="connsiteX13" fmla="*/ 2784739 w 12192000"/>
              <a:gd name="connsiteY13" fmla="*/ 3019148 h 4164230"/>
              <a:gd name="connsiteX14" fmla="*/ 2774887 w 12192000"/>
              <a:gd name="connsiteY14" fmla="*/ 3020142 h 4164230"/>
              <a:gd name="connsiteX15" fmla="*/ 2582917 w 12192000"/>
              <a:gd name="connsiteY15" fmla="*/ 3255681 h 4164230"/>
              <a:gd name="connsiteX16" fmla="*/ 2623978 w 12192000"/>
              <a:gd name="connsiteY16" fmla="*/ 3390105 h 4164230"/>
              <a:gd name="connsiteX17" fmla="*/ 2625917 w 12192000"/>
              <a:gd name="connsiteY17" fmla="*/ 3392455 h 4164230"/>
              <a:gd name="connsiteX18" fmla="*/ 2560106 w 12192000"/>
              <a:gd name="connsiteY18" fmla="*/ 3392455 h 4164230"/>
              <a:gd name="connsiteX19" fmla="*/ 2514600 w 12192000"/>
              <a:gd name="connsiteY19" fmla="*/ 3437961 h 4164230"/>
              <a:gd name="connsiteX20" fmla="*/ 2514600 w 12192000"/>
              <a:gd name="connsiteY20" fmla="*/ 3619977 h 4164230"/>
              <a:gd name="connsiteX21" fmla="*/ 2560106 w 12192000"/>
              <a:gd name="connsiteY21" fmla="*/ 3665483 h 4164230"/>
              <a:gd name="connsiteX22" fmla="*/ 3019170 w 12192000"/>
              <a:gd name="connsiteY22" fmla="*/ 3665483 h 4164230"/>
              <a:gd name="connsiteX23" fmla="*/ 3041961 w 12192000"/>
              <a:gd name="connsiteY23" fmla="*/ 3679620 h 4164230"/>
              <a:gd name="connsiteX24" fmla="*/ 5605298 w 12192000"/>
              <a:gd name="connsiteY24" fmla="*/ 4065348 h 4164230"/>
              <a:gd name="connsiteX25" fmla="*/ 7374881 w 12192000"/>
              <a:gd name="connsiteY25" fmla="*/ 3921131 h 4164230"/>
              <a:gd name="connsiteX26" fmla="*/ 7405286 w 12192000"/>
              <a:gd name="connsiteY26" fmla="*/ 3914857 h 4164230"/>
              <a:gd name="connsiteX27" fmla="*/ 8919818 w 12192000"/>
              <a:gd name="connsiteY27" fmla="*/ 3914857 h 4164230"/>
              <a:gd name="connsiteX28" fmla="*/ 8965324 w 12192000"/>
              <a:gd name="connsiteY28" fmla="*/ 3869351 h 4164230"/>
              <a:gd name="connsiteX29" fmla="*/ 8965324 w 12192000"/>
              <a:gd name="connsiteY29" fmla="*/ 3687335 h 4164230"/>
              <a:gd name="connsiteX30" fmla="*/ 8919818 w 12192000"/>
              <a:gd name="connsiteY30" fmla="*/ 3641829 h 4164230"/>
              <a:gd name="connsiteX31" fmla="*/ 8840735 w 12192000"/>
              <a:gd name="connsiteY31" fmla="*/ 3641829 h 4164230"/>
              <a:gd name="connsiteX32" fmla="*/ 8885112 w 12192000"/>
              <a:gd name="connsiteY32" fmla="*/ 3588045 h 4164230"/>
              <a:gd name="connsiteX33" fmla="*/ 8965325 w 12192000"/>
              <a:gd name="connsiteY33" fmla="*/ 3325444 h 4164230"/>
              <a:gd name="connsiteX34" fmla="*/ 8495649 w 12192000"/>
              <a:gd name="connsiteY34" fmla="*/ 2855768 h 4164230"/>
              <a:gd name="connsiteX35" fmla="*/ 8312830 w 12192000"/>
              <a:gd name="connsiteY35" fmla="*/ 2892678 h 4164230"/>
              <a:gd name="connsiteX36" fmla="*/ 8279462 w 12192000"/>
              <a:gd name="connsiteY36" fmla="*/ 2910789 h 4164230"/>
              <a:gd name="connsiteX37" fmla="*/ 8261048 w 12192000"/>
              <a:gd name="connsiteY37" fmla="*/ 2889249 h 4164230"/>
              <a:gd name="connsiteX38" fmla="*/ 7158191 w 12192000"/>
              <a:gd name="connsiteY38" fmla="*/ 2083818 h 4164230"/>
              <a:gd name="connsiteX39" fmla="*/ 5611312 w 12192000"/>
              <a:gd name="connsiteY39" fmla="*/ 1626258 h 4164230"/>
              <a:gd name="connsiteX40" fmla="*/ 5592378 w 12192000"/>
              <a:gd name="connsiteY40" fmla="*/ 1627921 h 4164230"/>
              <a:gd name="connsiteX41" fmla="*/ 5582965 w 12192000"/>
              <a:gd name="connsiteY41" fmla="*/ 1597599 h 4164230"/>
              <a:gd name="connsiteX42" fmla="*/ 5231755 w 12192000"/>
              <a:gd name="connsiteY42" fmla="*/ 1364801 h 4164230"/>
              <a:gd name="connsiteX43" fmla="*/ 9970875 w 12192000"/>
              <a:gd name="connsiteY43" fmla="*/ 306762 h 4164230"/>
              <a:gd name="connsiteX44" fmla="*/ 9970875 w 12192000"/>
              <a:gd name="connsiteY44" fmla="*/ 2282461 h 4164230"/>
              <a:gd name="connsiteX45" fmla="*/ 11971650 w 12192000"/>
              <a:gd name="connsiteY45" fmla="*/ 2282461 h 4164230"/>
              <a:gd name="connsiteX46" fmla="*/ 11971650 w 12192000"/>
              <a:gd name="connsiteY46" fmla="*/ 306762 h 4164230"/>
              <a:gd name="connsiteX47" fmla="*/ 0 w 12192000"/>
              <a:gd name="connsiteY47" fmla="*/ 0 h 4164230"/>
              <a:gd name="connsiteX48" fmla="*/ 12192000 w 12192000"/>
              <a:gd name="connsiteY48" fmla="*/ 0 h 4164230"/>
              <a:gd name="connsiteX49" fmla="*/ 12192000 w 12192000"/>
              <a:gd name="connsiteY49" fmla="*/ 4164230 h 4164230"/>
              <a:gd name="connsiteX50" fmla="*/ 0 w 12192000"/>
              <a:gd name="connsiteY50" fmla="*/ 4164230 h 4164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192000" h="4164230">
                <a:moveTo>
                  <a:pt x="5347256" y="2449127"/>
                </a:moveTo>
                <a:lnTo>
                  <a:pt x="5456878" y="2571238"/>
                </a:lnTo>
                <a:cubicBezTo>
                  <a:pt x="5519023" y="2635443"/>
                  <a:pt x="5588614" y="2700416"/>
                  <a:pt x="5664895" y="2765329"/>
                </a:cubicBezTo>
                <a:lnTo>
                  <a:pt x="5715390" y="2804747"/>
                </a:lnTo>
                <a:lnTo>
                  <a:pt x="5605298" y="2802228"/>
                </a:lnTo>
                <a:lnTo>
                  <a:pt x="5210674" y="2811259"/>
                </a:lnTo>
                <a:lnTo>
                  <a:pt x="5291574" y="2645605"/>
                </a:lnTo>
                <a:close/>
                <a:moveTo>
                  <a:pt x="5231755" y="1364801"/>
                </a:moveTo>
                <a:cubicBezTo>
                  <a:pt x="5100185" y="1364801"/>
                  <a:pt x="4984186" y="1431462"/>
                  <a:pt x="4915688" y="1532853"/>
                </a:cubicBezTo>
                <a:lnTo>
                  <a:pt x="4890224" y="1579765"/>
                </a:lnTo>
                <a:lnTo>
                  <a:pt x="4840913" y="1561711"/>
                </a:lnTo>
                <a:cubicBezTo>
                  <a:pt x="4470794" y="1449932"/>
                  <a:pt x="3967356" y="1548205"/>
                  <a:pt x="3522646" y="1855320"/>
                </a:cubicBezTo>
                <a:cubicBezTo>
                  <a:pt x="3118364" y="2134515"/>
                  <a:pt x="2858300" y="2520228"/>
                  <a:pt x="2794408" y="2877845"/>
                </a:cubicBezTo>
                <a:lnTo>
                  <a:pt x="2784739" y="3019148"/>
                </a:lnTo>
                <a:lnTo>
                  <a:pt x="2774887" y="3020142"/>
                </a:lnTo>
                <a:cubicBezTo>
                  <a:pt x="2665330" y="3042560"/>
                  <a:pt x="2582917" y="3139496"/>
                  <a:pt x="2582917" y="3255681"/>
                </a:cubicBezTo>
                <a:cubicBezTo>
                  <a:pt x="2582917" y="3305475"/>
                  <a:pt x="2598054" y="3351733"/>
                  <a:pt x="2623978" y="3390105"/>
                </a:cubicBezTo>
                <a:lnTo>
                  <a:pt x="2625917" y="3392455"/>
                </a:lnTo>
                <a:lnTo>
                  <a:pt x="2560106" y="3392455"/>
                </a:lnTo>
                <a:cubicBezTo>
                  <a:pt x="2534974" y="3392455"/>
                  <a:pt x="2514600" y="3412829"/>
                  <a:pt x="2514600" y="3437961"/>
                </a:cubicBezTo>
                <a:lnTo>
                  <a:pt x="2514600" y="3619977"/>
                </a:lnTo>
                <a:cubicBezTo>
                  <a:pt x="2514600" y="3645109"/>
                  <a:pt x="2534974" y="3665483"/>
                  <a:pt x="2560106" y="3665483"/>
                </a:cubicBezTo>
                <a:lnTo>
                  <a:pt x="3019170" y="3665483"/>
                </a:lnTo>
                <a:lnTo>
                  <a:pt x="3041961" y="3679620"/>
                </a:lnTo>
                <a:cubicBezTo>
                  <a:pt x="3464285" y="3906296"/>
                  <a:pt x="4452974" y="4065348"/>
                  <a:pt x="5605298" y="4065348"/>
                </a:cubicBezTo>
                <a:cubicBezTo>
                  <a:pt x="6277487" y="4065348"/>
                  <a:pt x="6893995" y="4011226"/>
                  <a:pt x="7374881" y="3921131"/>
                </a:cubicBezTo>
                <a:lnTo>
                  <a:pt x="7405286" y="3914857"/>
                </a:lnTo>
                <a:lnTo>
                  <a:pt x="8919818" y="3914857"/>
                </a:lnTo>
                <a:cubicBezTo>
                  <a:pt x="8944950" y="3914857"/>
                  <a:pt x="8965324" y="3894483"/>
                  <a:pt x="8965324" y="3869351"/>
                </a:cubicBezTo>
                <a:lnTo>
                  <a:pt x="8965324" y="3687335"/>
                </a:lnTo>
                <a:cubicBezTo>
                  <a:pt x="8965324" y="3662203"/>
                  <a:pt x="8944950" y="3641829"/>
                  <a:pt x="8919818" y="3641829"/>
                </a:cubicBezTo>
                <a:lnTo>
                  <a:pt x="8840735" y="3641829"/>
                </a:lnTo>
                <a:lnTo>
                  <a:pt x="8885112" y="3588045"/>
                </a:lnTo>
                <a:cubicBezTo>
                  <a:pt x="8935754" y="3513084"/>
                  <a:pt x="8965325" y="3422717"/>
                  <a:pt x="8965325" y="3325444"/>
                </a:cubicBezTo>
                <a:cubicBezTo>
                  <a:pt x="8965325" y="3066049"/>
                  <a:pt x="8755044" y="2855768"/>
                  <a:pt x="8495649" y="2855768"/>
                </a:cubicBezTo>
                <a:cubicBezTo>
                  <a:pt x="8430800" y="2855768"/>
                  <a:pt x="8369021" y="2868911"/>
                  <a:pt x="8312830" y="2892678"/>
                </a:cubicBezTo>
                <a:lnTo>
                  <a:pt x="8279462" y="2910789"/>
                </a:lnTo>
                <a:lnTo>
                  <a:pt x="8261048" y="2889249"/>
                </a:lnTo>
                <a:cubicBezTo>
                  <a:pt x="8013072" y="2617308"/>
                  <a:pt x="7625861" y="2327346"/>
                  <a:pt x="7158191" y="2083818"/>
                </a:cubicBezTo>
                <a:cubicBezTo>
                  <a:pt x="6573603" y="1779408"/>
                  <a:pt x="6001655" y="1619597"/>
                  <a:pt x="5611312" y="1626258"/>
                </a:cubicBezTo>
                <a:lnTo>
                  <a:pt x="5592378" y="1627921"/>
                </a:lnTo>
                <a:lnTo>
                  <a:pt x="5582965" y="1597599"/>
                </a:lnTo>
                <a:cubicBezTo>
                  <a:pt x="5525101" y="1460793"/>
                  <a:pt x="5389638" y="1364801"/>
                  <a:pt x="5231755" y="1364801"/>
                </a:cubicBezTo>
                <a:close/>
                <a:moveTo>
                  <a:pt x="9970875" y="306762"/>
                </a:moveTo>
                <a:lnTo>
                  <a:pt x="9970875" y="2282461"/>
                </a:lnTo>
                <a:lnTo>
                  <a:pt x="11971650" y="2282461"/>
                </a:lnTo>
                <a:lnTo>
                  <a:pt x="11971650" y="306762"/>
                </a:lnTo>
                <a:close/>
                <a:moveTo>
                  <a:pt x="0" y="0"/>
                </a:moveTo>
                <a:lnTo>
                  <a:pt x="12192000" y="0"/>
                </a:lnTo>
                <a:lnTo>
                  <a:pt x="12192000" y="4164230"/>
                </a:lnTo>
                <a:lnTo>
                  <a:pt x="0" y="4164230"/>
                </a:lnTo>
                <a:close/>
              </a:path>
            </a:pathLst>
          </a:cu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0" name="右矢印 49">
            <a:extLst>
              <a:ext uri="{FF2B5EF4-FFF2-40B4-BE49-F238E27FC236}">
                <a16:creationId xmlns:a16="http://schemas.microsoft.com/office/drawing/2014/main" id="{4B8B9825-4245-7394-12B7-21371D9F4CDA}"/>
              </a:ext>
            </a:extLst>
          </p:cNvPr>
          <p:cNvSpPr/>
          <p:nvPr/>
        </p:nvSpPr>
        <p:spPr>
          <a:xfrm>
            <a:off x="1157017" y="5908633"/>
            <a:ext cx="9514219"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右矢印 50">
            <a:extLst>
              <a:ext uri="{FF2B5EF4-FFF2-40B4-BE49-F238E27FC236}">
                <a16:creationId xmlns:a16="http://schemas.microsoft.com/office/drawing/2014/main" id="{FEF943E9-1B2A-CF56-24F9-F1F64DA0A32F}"/>
              </a:ext>
            </a:extLst>
          </p:cNvPr>
          <p:cNvSpPr/>
          <p:nvPr/>
        </p:nvSpPr>
        <p:spPr>
          <a:xfrm>
            <a:off x="1157017" y="6272100"/>
            <a:ext cx="984698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右矢印 51">
            <a:extLst>
              <a:ext uri="{FF2B5EF4-FFF2-40B4-BE49-F238E27FC236}">
                <a16:creationId xmlns:a16="http://schemas.microsoft.com/office/drawing/2014/main" id="{B0B328F7-A1C8-29CF-CA64-D4BD57D0CA36}"/>
              </a:ext>
            </a:extLst>
          </p:cNvPr>
          <p:cNvSpPr/>
          <p:nvPr/>
        </p:nvSpPr>
        <p:spPr>
          <a:xfrm>
            <a:off x="1157017" y="5545423"/>
            <a:ext cx="922391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C1A37943-76EC-DE2E-9253-03969AA284FA}"/>
              </a:ext>
            </a:extLst>
          </p:cNvPr>
          <p:cNvSpPr txBox="1"/>
          <p:nvPr/>
        </p:nvSpPr>
        <p:spPr>
          <a:xfrm>
            <a:off x="2507806" y="6311138"/>
            <a:ext cx="4844125"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Eating and drinking services</a:t>
            </a:r>
          </a:p>
        </p:txBody>
      </p:sp>
      <mc:AlternateContent xmlns:mc="http://schemas.openxmlformats.org/markup-compatibility/2006">
        <mc:Choice xmlns:a14="http://schemas.microsoft.com/office/drawing/2010/main" Requires="a14">
          <p:sp>
            <p:nvSpPr>
              <p:cNvPr id="54" name="テキスト ボックス 53">
                <a:extLst>
                  <a:ext uri="{FF2B5EF4-FFF2-40B4-BE49-F238E27FC236}">
                    <a16:creationId xmlns:a16="http://schemas.microsoft.com/office/drawing/2014/main" id="{01EA110E-1768-E2AA-F765-F5D3C6637895}"/>
                  </a:ext>
                </a:extLst>
              </p:cNvPr>
              <p:cNvSpPr txBox="1"/>
              <p:nvPr/>
            </p:nvSpPr>
            <p:spPr>
              <a:xfrm>
                <a:off x="1992465" y="5633948"/>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4" name="テキスト ボックス 53">
                <a:extLst>
                  <a:ext uri="{FF2B5EF4-FFF2-40B4-BE49-F238E27FC236}">
                    <a16:creationId xmlns:a16="http://schemas.microsoft.com/office/drawing/2014/main" id="{01EA110E-1768-E2AA-F765-F5D3C6637895}"/>
                  </a:ext>
                </a:extLst>
              </p:cNvPr>
              <p:cNvSpPr txBox="1">
                <a:spLocks noRot="1" noChangeAspect="1" noMove="1" noResize="1" noEditPoints="1" noAdjustHandles="1" noChangeArrowheads="1" noChangeShapeType="1" noTextEdit="1"/>
              </p:cNvSpPr>
              <p:nvPr/>
            </p:nvSpPr>
            <p:spPr>
              <a:xfrm>
                <a:off x="1992465" y="5633948"/>
                <a:ext cx="491936" cy="307777"/>
              </a:xfrm>
              <a:prstGeom prst="rect">
                <a:avLst/>
              </a:prstGeom>
              <a:blipFill>
                <a:blip r:embed="rId5"/>
                <a:stretch>
                  <a:fillRect b="-384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5" name="テキスト ボックス 54">
                <a:extLst>
                  <a:ext uri="{FF2B5EF4-FFF2-40B4-BE49-F238E27FC236}">
                    <a16:creationId xmlns:a16="http://schemas.microsoft.com/office/drawing/2014/main" id="{28F2DFF2-0E64-CC68-E46D-1FE4D44649DB}"/>
                  </a:ext>
                </a:extLst>
              </p:cNvPr>
              <p:cNvSpPr txBox="1"/>
              <p:nvPr/>
            </p:nvSpPr>
            <p:spPr>
              <a:xfrm>
                <a:off x="1994867" y="6003361"/>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5" name="テキスト ボックス 54">
                <a:extLst>
                  <a:ext uri="{FF2B5EF4-FFF2-40B4-BE49-F238E27FC236}">
                    <a16:creationId xmlns:a16="http://schemas.microsoft.com/office/drawing/2014/main" id="{28F2DFF2-0E64-CC68-E46D-1FE4D44649DB}"/>
                  </a:ext>
                </a:extLst>
              </p:cNvPr>
              <p:cNvSpPr txBox="1">
                <a:spLocks noRot="1" noChangeAspect="1" noMove="1" noResize="1" noEditPoints="1" noAdjustHandles="1" noChangeArrowheads="1" noChangeShapeType="1" noTextEdit="1"/>
              </p:cNvSpPr>
              <p:nvPr/>
            </p:nvSpPr>
            <p:spPr>
              <a:xfrm>
                <a:off x="1994867" y="6003361"/>
                <a:ext cx="491936" cy="307777"/>
              </a:xfrm>
              <a:prstGeom prst="rect">
                <a:avLst/>
              </a:prstGeom>
              <a:blipFill>
                <a:blip r:embed="rId6"/>
                <a:stretch>
                  <a:fillRect b="-80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6" name="テキスト ボックス 55">
                <a:extLst>
                  <a:ext uri="{FF2B5EF4-FFF2-40B4-BE49-F238E27FC236}">
                    <a16:creationId xmlns:a16="http://schemas.microsoft.com/office/drawing/2014/main" id="{4C0D88FD-8F20-B1A7-2B13-B44E59AED13F}"/>
                  </a:ext>
                </a:extLst>
              </p:cNvPr>
              <p:cNvSpPr txBox="1"/>
              <p:nvPr/>
            </p:nvSpPr>
            <p:spPr>
              <a:xfrm>
                <a:off x="1994867" y="6377162"/>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6" name="テキスト ボックス 55">
                <a:extLst>
                  <a:ext uri="{FF2B5EF4-FFF2-40B4-BE49-F238E27FC236}">
                    <a16:creationId xmlns:a16="http://schemas.microsoft.com/office/drawing/2014/main" id="{4C0D88FD-8F20-B1A7-2B13-B44E59AED13F}"/>
                  </a:ext>
                </a:extLst>
              </p:cNvPr>
              <p:cNvSpPr txBox="1">
                <a:spLocks noRot="1" noChangeAspect="1" noMove="1" noResize="1" noEditPoints="1" noAdjustHandles="1" noChangeArrowheads="1" noChangeShapeType="1" noTextEdit="1"/>
              </p:cNvSpPr>
              <p:nvPr/>
            </p:nvSpPr>
            <p:spPr>
              <a:xfrm>
                <a:off x="1994867" y="6377162"/>
                <a:ext cx="491936" cy="307777"/>
              </a:xfrm>
              <a:prstGeom prst="rect">
                <a:avLst/>
              </a:prstGeom>
              <a:blipFill>
                <a:blip r:embed="rId7"/>
                <a:stretch>
                  <a:fillRect b="-8000"/>
                </a:stretch>
              </a:blipFill>
            </p:spPr>
            <p:txBody>
              <a:bodyPr/>
              <a:lstStyle/>
              <a:p>
                <a:r>
                  <a:rPr lang="ja-JP" altLang="en-US">
                    <a:noFill/>
                  </a:rPr>
                  <a:t> </a:t>
                </a:r>
              </a:p>
            </p:txBody>
          </p:sp>
        </mc:Fallback>
      </mc:AlternateContent>
      <p:sp>
        <p:nvSpPr>
          <p:cNvPr id="57" name="テキスト ボックス 56">
            <a:extLst>
              <a:ext uri="{FF2B5EF4-FFF2-40B4-BE49-F238E27FC236}">
                <a16:creationId xmlns:a16="http://schemas.microsoft.com/office/drawing/2014/main" id="{ACF9A1F0-6221-4EAC-B8AE-217CD8B5F10A}"/>
              </a:ext>
            </a:extLst>
          </p:cNvPr>
          <p:cNvSpPr txBox="1"/>
          <p:nvPr/>
        </p:nvSpPr>
        <p:spPr>
          <a:xfrm>
            <a:off x="2507806" y="559155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Retail trade </a:t>
            </a:r>
          </a:p>
        </p:txBody>
      </p:sp>
      <p:sp>
        <p:nvSpPr>
          <p:cNvPr id="58" name="テキスト ボックス 57">
            <a:extLst>
              <a:ext uri="{FF2B5EF4-FFF2-40B4-BE49-F238E27FC236}">
                <a16:creationId xmlns:a16="http://schemas.microsoft.com/office/drawing/2014/main" id="{7FDBA407-4EB2-9462-FC1F-4A5191958B7D}"/>
              </a:ext>
            </a:extLst>
          </p:cNvPr>
          <p:cNvSpPr txBox="1"/>
          <p:nvPr/>
        </p:nvSpPr>
        <p:spPr>
          <a:xfrm>
            <a:off x="2507806" y="594946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Eating and drinking services → Retail trade </a:t>
            </a:r>
          </a:p>
        </p:txBody>
      </p:sp>
      <p:sp>
        <p:nvSpPr>
          <p:cNvPr id="59" name="テキスト ボックス 58">
            <a:extLst>
              <a:ext uri="{FF2B5EF4-FFF2-40B4-BE49-F238E27FC236}">
                <a16:creationId xmlns:a16="http://schemas.microsoft.com/office/drawing/2014/main" id="{7DB00BE8-161D-D5D9-4702-01BD9FCA0713}"/>
              </a:ext>
            </a:extLst>
          </p:cNvPr>
          <p:cNvSpPr txBox="1"/>
          <p:nvPr/>
        </p:nvSpPr>
        <p:spPr>
          <a:xfrm>
            <a:off x="7460830" y="5567950"/>
            <a:ext cx="2827340"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-3.7 thousand people</a:t>
            </a:r>
          </a:p>
        </p:txBody>
      </p:sp>
      <p:sp>
        <p:nvSpPr>
          <p:cNvPr id="60" name="テキスト ボックス 59">
            <a:extLst>
              <a:ext uri="{FF2B5EF4-FFF2-40B4-BE49-F238E27FC236}">
                <a16:creationId xmlns:a16="http://schemas.microsoft.com/office/drawing/2014/main" id="{B19E75B9-3C27-D5BE-C5DD-9E9D5C02D6EF}"/>
              </a:ext>
            </a:extLst>
          </p:cNvPr>
          <p:cNvSpPr txBox="1"/>
          <p:nvPr/>
        </p:nvSpPr>
        <p:spPr>
          <a:xfrm>
            <a:off x="7460830" y="5949460"/>
            <a:ext cx="2930606"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-3.5 thousand people</a:t>
            </a:r>
          </a:p>
        </p:txBody>
      </p:sp>
      <p:sp>
        <p:nvSpPr>
          <p:cNvPr id="61" name="テキスト ボックス 60">
            <a:extLst>
              <a:ext uri="{FF2B5EF4-FFF2-40B4-BE49-F238E27FC236}">
                <a16:creationId xmlns:a16="http://schemas.microsoft.com/office/drawing/2014/main" id="{15AACA9A-A0F1-8124-0DC4-643DA2BA5508}"/>
              </a:ext>
            </a:extLst>
          </p:cNvPr>
          <p:cNvSpPr txBox="1"/>
          <p:nvPr/>
        </p:nvSpPr>
        <p:spPr>
          <a:xfrm>
            <a:off x="7460830" y="6324715"/>
            <a:ext cx="2725168"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-3.0 thousand people</a:t>
            </a:r>
          </a:p>
        </p:txBody>
      </p:sp>
      <p:sp>
        <p:nvSpPr>
          <p:cNvPr id="62" name="テキスト ボックス 61">
            <a:extLst>
              <a:ext uri="{FF2B5EF4-FFF2-40B4-BE49-F238E27FC236}">
                <a16:creationId xmlns:a16="http://schemas.microsoft.com/office/drawing/2014/main" id="{7B8174CB-946D-1EBF-28C3-2B613AB6B1D6}"/>
              </a:ext>
            </a:extLst>
          </p:cNvPr>
          <p:cNvSpPr txBox="1"/>
          <p:nvPr/>
        </p:nvSpPr>
        <p:spPr>
          <a:xfrm>
            <a:off x="1076183" y="5584088"/>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
        <p:nvSpPr>
          <p:cNvPr id="63" name="テキスト ボックス 62">
            <a:extLst>
              <a:ext uri="{FF2B5EF4-FFF2-40B4-BE49-F238E27FC236}">
                <a16:creationId xmlns:a16="http://schemas.microsoft.com/office/drawing/2014/main" id="{56670AD7-5BD3-70D9-7B4F-0D6B7DC54964}"/>
              </a:ext>
            </a:extLst>
          </p:cNvPr>
          <p:cNvSpPr txBox="1"/>
          <p:nvPr/>
        </p:nvSpPr>
        <p:spPr>
          <a:xfrm>
            <a:off x="1076183" y="5964937"/>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
        <p:nvSpPr>
          <p:cNvPr id="64" name="テキスト ボックス 63">
            <a:extLst>
              <a:ext uri="{FF2B5EF4-FFF2-40B4-BE49-F238E27FC236}">
                <a16:creationId xmlns:a16="http://schemas.microsoft.com/office/drawing/2014/main" id="{4D287BFF-F143-886E-2A3C-12CD38218225}"/>
              </a:ext>
            </a:extLst>
          </p:cNvPr>
          <p:cNvSpPr txBox="1"/>
          <p:nvPr/>
        </p:nvSpPr>
        <p:spPr>
          <a:xfrm>
            <a:off x="1076183" y="6298279"/>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grpSp>
        <p:nvGrpSpPr>
          <p:cNvPr id="70" name="グループ化 69">
            <a:extLst>
              <a:ext uri="{FF2B5EF4-FFF2-40B4-BE49-F238E27FC236}">
                <a16:creationId xmlns:a16="http://schemas.microsoft.com/office/drawing/2014/main" id="{0D9DC15B-477D-64D1-28CA-0CFF385CC84E}"/>
              </a:ext>
            </a:extLst>
          </p:cNvPr>
          <p:cNvGrpSpPr/>
          <p:nvPr/>
        </p:nvGrpSpPr>
        <p:grpSpPr>
          <a:xfrm>
            <a:off x="5273250" y="3796638"/>
            <a:ext cx="6636327" cy="1895171"/>
            <a:chOff x="5335323" y="3474380"/>
            <a:chExt cx="6636327" cy="1895171"/>
          </a:xfrm>
        </p:grpSpPr>
        <p:sp>
          <p:nvSpPr>
            <p:cNvPr id="69" name="三角形 68">
              <a:extLst>
                <a:ext uri="{FF2B5EF4-FFF2-40B4-BE49-F238E27FC236}">
                  <a16:creationId xmlns:a16="http://schemas.microsoft.com/office/drawing/2014/main" id="{46AA6D7D-A82A-17C4-BCE9-511B38A738EB}"/>
                </a:ext>
              </a:extLst>
            </p:cNvPr>
            <p:cNvSpPr/>
            <p:nvPr/>
          </p:nvSpPr>
          <p:spPr>
            <a:xfrm rot="13377825">
              <a:off x="9036692" y="4380229"/>
              <a:ext cx="241266" cy="98932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id="{61301FB4-C347-C0D1-287D-10655BA68F59}"/>
                </a:ext>
              </a:extLst>
            </p:cNvPr>
            <p:cNvGrpSpPr/>
            <p:nvPr/>
          </p:nvGrpSpPr>
          <p:grpSpPr>
            <a:xfrm>
              <a:off x="5335323" y="3474380"/>
              <a:ext cx="6636327" cy="1325563"/>
              <a:chOff x="12192000" y="5415562"/>
              <a:chExt cx="6636327" cy="1325563"/>
            </a:xfrm>
          </p:grpSpPr>
          <p:sp>
            <p:nvSpPr>
              <p:cNvPr id="67" name="正方形/長方形 66">
                <a:extLst>
                  <a:ext uri="{FF2B5EF4-FFF2-40B4-BE49-F238E27FC236}">
                    <a16:creationId xmlns:a16="http://schemas.microsoft.com/office/drawing/2014/main" id="{F5514762-B6A4-F9DD-7C60-31ED6AB2AF8C}"/>
                  </a:ext>
                </a:extLst>
              </p:cNvPr>
              <p:cNvSpPr/>
              <p:nvPr/>
            </p:nvSpPr>
            <p:spPr>
              <a:xfrm>
                <a:off x="12192000" y="5415562"/>
                <a:ext cx="6636327" cy="1325563"/>
              </a:xfrm>
              <a:prstGeom prst="rect">
                <a:avLst/>
              </a:prstGeom>
              <a:solidFill>
                <a:srgbClr val="F9EEC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79DCFC2B-3A6A-C009-B663-C2BEE02F140E}"/>
                  </a:ext>
                </a:extLst>
              </p:cNvPr>
              <p:cNvSpPr txBox="1"/>
              <p:nvPr/>
            </p:nvSpPr>
            <p:spPr>
              <a:xfrm>
                <a:off x="12272833" y="5462465"/>
                <a:ext cx="6443662" cy="1200329"/>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Strong employment interdependencies among </a:t>
                </a:r>
                <a:r>
                  <a:rPr lang="en" altLang="ja-JP" sz="2400" b="1" dirty="0">
                    <a:solidFill>
                      <a:srgbClr val="C00000"/>
                    </a:solidFill>
                    <a:latin typeface="Arial" panose="020B0604020202020204" pitchFamily="34" charset="0"/>
                    <a:cs typeface="Arial" panose="020B0604020202020204" pitchFamily="34" charset="0"/>
                  </a:rPr>
                  <a:t>face-to-face service industries</a:t>
                </a:r>
                <a:r>
                  <a:rPr lang="en" altLang="ja-JP" sz="2400" dirty="0">
                    <a:latin typeface="Arial" panose="020B0604020202020204" pitchFamily="34" charset="0"/>
                    <a:cs typeface="Arial" panose="020B0604020202020204" pitchFamily="34" charset="0"/>
                  </a:rPr>
                  <a:t> that were highly exposed to tourism demand shocks.</a:t>
                </a:r>
                <a:endParaRPr lang="ja-JP" altLang="en-US" sz="2400">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136921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C3989-8C76-C1D1-4D02-4D6FEA7430C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4C27900-3A4A-3183-69D1-100C5BA7516C}"/>
              </a:ext>
            </a:extLst>
          </p:cNvPr>
          <p:cNvSpPr>
            <a:spLocks noGrp="1"/>
          </p:cNvSpPr>
          <p:nvPr>
            <p:ph type="title"/>
          </p:nvPr>
        </p:nvSpPr>
        <p:spPr>
          <a:xfrm>
            <a:off x="21004" y="-231770"/>
            <a:ext cx="1398074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CO</a:t>
            </a:r>
            <a:r>
              <a:rPr lang="en" altLang="ja-JP" sz="2800" b="1" baseline="-25000" dirty="0">
                <a:solidFill>
                  <a:schemeClr val="bg1"/>
                </a:solidFill>
                <a:latin typeface="Arial" panose="020B0604020202020204" pitchFamily="34" charset="0"/>
                <a:ea typeface="MS PGothic" panose="020B0600070205080204" pitchFamily="34" charset="-128"/>
                <a:cs typeface="Arial" panose="020B0604020202020204" pitchFamily="34" charset="0"/>
              </a:rPr>
              <a:t>2</a:t>
            </a:r>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 reduction</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EE169F4E-734B-6B7D-18EC-79D69D09B303}"/>
              </a:ext>
            </a:extLst>
          </p:cNvPr>
          <p:cNvSpPr txBox="1"/>
          <p:nvPr/>
        </p:nvSpPr>
        <p:spPr>
          <a:xfrm>
            <a:off x="-128889" y="6184518"/>
            <a:ext cx="8865218" cy="646331"/>
          </a:xfrm>
          <a:prstGeom prst="rect">
            <a:avLst/>
          </a:prstGeom>
          <a:noFill/>
        </p:spPr>
        <p:txBody>
          <a:bodyPr wrap="square">
            <a:spAutoFit/>
          </a:bodyPr>
          <a:lstStyle/>
          <a:p>
            <a:pPr algn="ctr"/>
            <a:r>
              <a:rPr lang="en-US" altLang="ja-JP" sz="1800" b="1" kern="1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Fig 6. Network diagram of the top 30 industrial paths with the largest environmental impacts from inbound tourism loss, identified through SPD</a:t>
            </a:r>
            <a:endParaRPr lang="ja-JP" altLang="ja-JP" sz="1400" kern="10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正方形/長方形 3">
            <a:extLst>
              <a:ext uri="{FF2B5EF4-FFF2-40B4-BE49-F238E27FC236}">
                <a16:creationId xmlns:a16="http://schemas.microsoft.com/office/drawing/2014/main" id="{9CF48670-CBBB-9502-928F-65160597E4D5}"/>
              </a:ext>
            </a:extLst>
          </p:cNvPr>
          <p:cNvSpPr/>
          <p:nvPr/>
        </p:nvSpPr>
        <p:spPr>
          <a:xfrm>
            <a:off x="245327" y="1822770"/>
            <a:ext cx="11770311" cy="4353184"/>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21FB7635-1F42-B9C3-5600-AD7B3215B761}"/>
              </a:ext>
            </a:extLst>
          </p:cNvPr>
          <p:cNvPicPr>
            <a:picLocks noChangeAspect="1"/>
          </p:cNvPicPr>
          <p:nvPr/>
        </p:nvPicPr>
        <p:blipFill>
          <a:blip r:embed="rId3"/>
          <a:stretch>
            <a:fillRect/>
          </a:stretch>
        </p:blipFill>
        <p:spPr>
          <a:xfrm>
            <a:off x="920356" y="-4630750"/>
            <a:ext cx="8030177" cy="4517867"/>
          </a:xfrm>
          <a:prstGeom prst="rect">
            <a:avLst/>
          </a:prstGeom>
        </p:spPr>
      </p:pic>
      <p:grpSp>
        <p:nvGrpSpPr>
          <p:cNvPr id="7" name="グループ化 6">
            <a:extLst>
              <a:ext uri="{FF2B5EF4-FFF2-40B4-BE49-F238E27FC236}">
                <a16:creationId xmlns:a16="http://schemas.microsoft.com/office/drawing/2014/main" id="{EE0CE2A7-1D43-B5DA-AF01-948CC0B1FD93}"/>
              </a:ext>
            </a:extLst>
          </p:cNvPr>
          <p:cNvGrpSpPr/>
          <p:nvPr/>
        </p:nvGrpSpPr>
        <p:grpSpPr>
          <a:xfrm>
            <a:off x="8453769" y="1927701"/>
            <a:ext cx="3473359" cy="1774934"/>
            <a:chOff x="8376519" y="4360287"/>
            <a:chExt cx="3473359" cy="1774934"/>
          </a:xfrm>
        </p:grpSpPr>
        <p:sp>
          <p:nvSpPr>
            <p:cNvPr id="8" name="正方形/長方形 7">
              <a:extLst>
                <a:ext uri="{FF2B5EF4-FFF2-40B4-BE49-F238E27FC236}">
                  <a16:creationId xmlns:a16="http://schemas.microsoft.com/office/drawing/2014/main" id="{2E61CA04-25F4-9FC2-CD62-37A000D650D1}"/>
                </a:ext>
              </a:extLst>
            </p:cNvPr>
            <p:cNvSpPr>
              <a:spLocks/>
            </p:cNvSpPr>
            <p:nvPr/>
          </p:nvSpPr>
          <p:spPr>
            <a:xfrm>
              <a:off x="8376519" y="4360287"/>
              <a:ext cx="3473359" cy="17749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E9FFA6C4-B0E8-0B75-EF15-3423709D485E}"/>
                </a:ext>
              </a:extLst>
            </p:cNvPr>
            <p:cNvGrpSpPr/>
            <p:nvPr/>
          </p:nvGrpSpPr>
          <p:grpSpPr>
            <a:xfrm>
              <a:off x="8376520" y="4360287"/>
              <a:ext cx="3316121" cy="1745661"/>
              <a:chOff x="2635004" y="-1696194"/>
              <a:chExt cx="3316121" cy="1745661"/>
            </a:xfrm>
          </p:grpSpPr>
          <p:sp>
            <p:nvSpPr>
              <p:cNvPr id="10" name="テキスト ボックス 9">
                <a:extLst>
                  <a:ext uri="{FF2B5EF4-FFF2-40B4-BE49-F238E27FC236}">
                    <a16:creationId xmlns:a16="http://schemas.microsoft.com/office/drawing/2014/main" id="{0B278C6F-B7C8-F810-C0D5-97DCB4DB35EC}"/>
                  </a:ext>
                </a:extLst>
              </p:cNvPr>
              <p:cNvSpPr txBox="1"/>
              <p:nvPr/>
            </p:nvSpPr>
            <p:spPr>
              <a:xfrm>
                <a:off x="2635004" y="-289087"/>
                <a:ext cx="1063176" cy="338554"/>
              </a:xfrm>
              <a:prstGeom prst="rect">
                <a:avLst/>
              </a:prstGeom>
              <a:noFill/>
            </p:spPr>
            <p:txBody>
              <a:bodyPr wrap="none" rtlCol="0">
                <a:spAutoFit/>
              </a:bodyPr>
              <a:lstStyle/>
              <a:p>
                <a:r>
                  <a:rPr kumimoji="1" lang="en-US" altLang="ja-JP" sz="1600" dirty="0">
                    <a:latin typeface="Cambria" panose="02040503050406030204" pitchFamily="18" charset="0"/>
                  </a:rPr>
                  <a:t>Singapore</a:t>
                </a:r>
              </a:p>
            </p:txBody>
          </p:sp>
          <p:sp>
            <p:nvSpPr>
              <p:cNvPr id="11" name="正方形/長方形 10">
                <a:extLst>
                  <a:ext uri="{FF2B5EF4-FFF2-40B4-BE49-F238E27FC236}">
                    <a16:creationId xmlns:a16="http://schemas.microsoft.com/office/drawing/2014/main" id="{EBE09B0A-8E47-4D2E-D8AE-46D23286434C}"/>
                  </a:ext>
                </a:extLst>
              </p:cNvPr>
              <p:cNvSpPr/>
              <p:nvPr/>
            </p:nvSpPr>
            <p:spPr>
              <a:xfrm>
                <a:off x="3815312" y="-214014"/>
                <a:ext cx="448897" cy="190096"/>
              </a:xfrm>
              <a:prstGeom prst="rect">
                <a:avLst/>
              </a:prstGeom>
              <a:solidFill>
                <a:srgbClr val="FCE79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テキスト ボックス 11">
                <a:extLst>
                  <a:ext uri="{FF2B5EF4-FFF2-40B4-BE49-F238E27FC236}">
                    <a16:creationId xmlns:a16="http://schemas.microsoft.com/office/drawing/2014/main" id="{1A8D38CA-5E7B-4C64-DE0A-F1D3B3DCFC91}"/>
                  </a:ext>
                </a:extLst>
              </p:cNvPr>
              <p:cNvSpPr txBox="1"/>
              <p:nvPr/>
            </p:nvSpPr>
            <p:spPr>
              <a:xfrm>
                <a:off x="4300135" y="-1696194"/>
                <a:ext cx="1254382" cy="338554"/>
              </a:xfrm>
              <a:prstGeom prst="rect">
                <a:avLst/>
              </a:prstGeom>
              <a:noFill/>
            </p:spPr>
            <p:txBody>
              <a:bodyPr wrap="none" rtlCol="0">
                <a:spAutoFit/>
              </a:bodyPr>
              <a:lstStyle/>
              <a:p>
                <a:r>
                  <a:rPr kumimoji="1" lang="en-US" altLang="ja-JP" sz="1600" dirty="0">
                    <a:latin typeface="Cambria" panose="02040503050406030204" pitchFamily="18" charset="0"/>
                  </a:rPr>
                  <a:t>South Korea</a:t>
                </a:r>
              </a:p>
            </p:txBody>
          </p:sp>
          <p:sp>
            <p:nvSpPr>
              <p:cNvPr id="13" name="正方形/長方形 12">
                <a:extLst>
                  <a:ext uri="{FF2B5EF4-FFF2-40B4-BE49-F238E27FC236}">
                    <a16:creationId xmlns:a16="http://schemas.microsoft.com/office/drawing/2014/main" id="{95C2FCE7-169E-4505-3ECA-F2EE2CF71A51}"/>
                  </a:ext>
                </a:extLst>
              </p:cNvPr>
              <p:cNvSpPr/>
              <p:nvPr/>
            </p:nvSpPr>
            <p:spPr>
              <a:xfrm>
                <a:off x="5502228" y="-1599891"/>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テキスト ボックス 13">
                <a:extLst>
                  <a:ext uri="{FF2B5EF4-FFF2-40B4-BE49-F238E27FC236}">
                    <a16:creationId xmlns:a16="http://schemas.microsoft.com/office/drawing/2014/main" id="{DA64C2A4-1848-6F58-A257-3595C8132315}"/>
                  </a:ext>
                </a:extLst>
              </p:cNvPr>
              <p:cNvSpPr txBox="1"/>
              <p:nvPr/>
            </p:nvSpPr>
            <p:spPr>
              <a:xfrm>
                <a:off x="4300135" y="-1426512"/>
                <a:ext cx="815351" cy="338554"/>
              </a:xfrm>
              <a:prstGeom prst="rect">
                <a:avLst/>
              </a:prstGeom>
              <a:noFill/>
            </p:spPr>
            <p:txBody>
              <a:bodyPr wrap="none" rtlCol="0">
                <a:spAutoFit/>
              </a:bodyPr>
              <a:lstStyle/>
              <a:p>
                <a:r>
                  <a:rPr kumimoji="1" lang="en-US" altLang="ja-JP" sz="1600" dirty="0">
                    <a:latin typeface="Cambria" panose="02040503050406030204" pitchFamily="18" charset="0"/>
                  </a:rPr>
                  <a:t>Taiwan</a:t>
                </a:r>
              </a:p>
            </p:txBody>
          </p:sp>
          <p:sp>
            <p:nvSpPr>
              <p:cNvPr id="15" name="正方形/長方形 14">
                <a:extLst>
                  <a:ext uri="{FF2B5EF4-FFF2-40B4-BE49-F238E27FC236}">
                    <a16:creationId xmlns:a16="http://schemas.microsoft.com/office/drawing/2014/main" id="{ECAD82B6-9432-3290-52D7-644EB4227CFE}"/>
                  </a:ext>
                </a:extLst>
              </p:cNvPr>
              <p:cNvSpPr/>
              <p:nvPr/>
            </p:nvSpPr>
            <p:spPr>
              <a:xfrm>
                <a:off x="5502228" y="-1303643"/>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テキスト ボックス 15">
                <a:extLst>
                  <a:ext uri="{FF2B5EF4-FFF2-40B4-BE49-F238E27FC236}">
                    <a16:creationId xmlns:a16="http://schemas.microsoft.com/office/drawing/2014/main" id="{68404F2C-367D-D42B-AFB5-88657B8D0D2B}"/>
                  </a:ext>
                </a:extLst>
              </p:cNvPr>
              <p:cNvSpPr txBox="1"/>
              <p:nvPr/>
            </p:nvSpPr>
            <p:spPr>
              <a:xfrm>
                <a:off x="2672102" y="-1659189"/>
                <a:ext cx="978153" cy="338554"/>
              </a:xfrm>
              <a:prstGeom prst="rect">
                <a:avLst/>
              </a:prstGeom>
              <a:noFill/>
            </p:spPr>
            <p:txBody>
              <a:bodyPr wrap="none" rtlCol="0">
                <a:spAutoFit/>
              </a:bodyPr>
              <a:lstStyle/>
              <a:p>
                <a:r>
                  <a:rPr kumimoji="1" lang="en-US" altLang="ja-JP" sz="1600" dirty="0">
                    <a:latin typeface="Cambria" panose="02040503050406030204" pitchFamily="18" charset="0"/>
                  </a:rPr>
                  <a:t>Australia</a:t>
                </a:r>
              </a:p>
            </p:txBody>
          </p:sp>
          <p:sp>
            <p:nvSpPr>
              <p:cNvPr id="17" name="正方形/長方形 16">
                <a:extLst>
                  <a:ext uri="{FF2B5EF4-FFF2-40B4-BE49-F238E27FC236}">
                    <a16:creationId xmlns:a16="http://schemas.microsoft.com/office/drawing/2014/main" id="{865621C3-201E-5AB8-E092-B3E239ED4980}"/>
                  </a:ext>
                </a:extLst>
              </p:cNvPr>
              <p:cNvSpPr/>
              <p:nvPr/>
            </p:nvSpPr>
            <p:spPr>
              <a:xfrm>
                <a:off x="3815312" y="-1599891"/>
                <a:ext cx="448897" cy="190096"/>
              </a:xfrm>
              <a:prstGeom prst="rect">
                <a:avLst/>
              </a:prstGeom>
              <a:solidFill>
                <a:srgbClr val="A8DDC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ボックス 17">
                <a:extLst>
                  <a:ext uri="{FF2B5EF4-FFF2-40B4-BE49-F238E27FC236}">
                    <a16:creationId xmlns:a16="http://schemas.microsoft.com/office/drawing/2014/main" id="{59B29699-2229-7D08-ACA5-4890A16E9699}"/>
                  </a:ext>
                </a:extLst>
              </p:cNvPr>
              <p:cNvSpPr txBox="1"/>
              <p:nvPr/>
            </p:nvSpPr>
            <p:spPr>
              <a:xfrm>
                <a:off x="2672102" y="-1391746"/>
                <a:ext cx="686406" cy="338554"/>
              </a:xfrm>
              <a:prstGeom prst="rect">
                <a:avLst/>
              </a:prstGeom>
              <a:noFill/>
            </p:spPr>
            <p:txBody>
              <a:bodyPr wrap="none" rtlCol="0">
                <a:spAutoFit/>
              </a:bodyPr>
              <a:lstStyle/>
              <a:p>
                <a:r>
                  <a:rPr kumimoji="1" lang="en-US" altLang="ja-JP" sz="1600" dirty="0">
                    <a:latin typeface="Cambria" panose="02040503050406030204" pitchFamily="18" charset="0"/>
                  </a:rPr>
                  <a:t>China</a:t>
                </a:r>
              </a:p>
            </p:txBody>
          </p:sp>
          <p:sp>
            <p:nvSpPr>
              <p:cNvPr id="19" name="正方形/長方形 18">
                <a:extLst>
                  <a:ext uri="{FF2B5EF4-FFF2-40B4-BE49-F238E27FC236}">
                    <a16:creationId xmlns:a16="http://schemas.microsoft.com/office/drawing/2014/main" id="{CECC0E34-C01E-580E-9DB0-CF7444D133EC}"/>
                  </a:ext>
                </a:extLst>
              </p:cNvPr>
              <p:cNvSpPr/>
              <p:nvPr/>
            </p:nvSpPr>
            <p:spPr>
              <a:xfrm>
                <a:off x="3815312" y="-1303643"/>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a:extLst>
                  <a:ext uri="{FF2B5EF4-FFF2-40B4-BE49-F238E27FC236}">
                    <a16:creationId xmlns:a16="http://schemas.microsoft.com/office/drawing/2014/main" id="{82599CC9-30B1-DC0B-0038-C0BEE065E232}"/>
                  </a:ext>
                </a:extLst>
              </p:cNvPr>
              <p:cNvSpPr txBox="1"/>
              <p:nvPr/>
            </p:nvSpPr>
            <p:spPr>
              <a:xfrm>
                <a:off x="4285989" y="-852978"/>
                <a:ext cx="937949" cy="338554"/>
              </a:xfrm>
              <a:prstGeom prst="rect">
                <a:avLst/>
              </a:prstGeom>
              <a:noFill/>
            </p:spPr>
            <p:txBody>
              <a:bodyPr wrap="none" rtlCol="0">
                <a:spAutoFit/>
              </a:bodyPr>
              <a:lstStyle/>
              <a:p>
                <a:r>
                  <a:rPr lang="en-US" altLang="ja-JP" sz="16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sz="1600">
                    <a:effectLst/>
                  </a:rPr>
                  <a:t> </a:t>
                </a:r>
                <a:endParaRPr kumimoji="1" lang="en-US" altLang="ja-JP" sz="1600" dirty="0">
                  <a:latin typeface="Cambria" panose="02040503050406030204" pitchFamily="18" charset="0"/>
                </a:endParaRPr>
              </a:p>
            </p:txBody>
          </p:sp>
          <p:sp>
            <p:nvSpPr>
              <p:cNvPr id="21" name="正方形/長方形 20">
                <a:extLst>
                  <a:ext uri="{FF2B5EF4-FFF2-40B4-BE49-F238E27FC236}">
                    <a16:creationId xmlns:a16="http://schemas.microsoft.com/office/drawing/2014/main" id="{41D8E6AE-BA7C-7C16-9DE3-38861C0CAE6C}"/>
                  </a:ext>
                </a:extLst>
              </p:cNvPr>
              <p:cNvSpPr/>
              <p:nvPr/>
            </p:nvSpPr>
            <p:spPr>
              <a:xfrm>
                <a:off x="5502228" y="-757644"/>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2" name="テキスト ボックス 21">
                <a:extLst>
                  <a:ext uri="{FF2B5EF4-FFF2-40B4-BE49-F238E27FC236}">
                    <a16:creationId xmlns:a16="http://schemas.microsoft.com/office/drawing/2014/main" id="{555A95C9-2FBD-C439-7C6D-3C0D3061CB24}"/>
                  </a:ext>
                </a:extLst>
              </p:cNvPr>
              <p:cNvSpPr txBox="1"/>
              <p:nvPr/>
            </p:nvSpPr>
            <p:spPr>
              <a:xfrm>
                <a:off x="4261899" y="-1150304"/>
                <a:ext cx="963725" cy="338554"/>
              </a:xfrm>
              <a:prstGeom prst="rect">
                <a:avLst/>
              </a:prstGeom>
              <a:noFill/>
            </p:spPr>
            <p:txBody>
              <a:bodyPr wrap="none" rtlCol="0">
                <a:spAutoFit/>
              </a:bodyPr>
              <a:lstStyle/>
              <a:p>
                <a:r>
                  <a:rPr kumimoji="1" lang="en-US" altLang="ja-JP" sz="1600" dirty="0">
                    <a:latin typeface="Cambria" panose="02040503050406030204" pitchFamily="18" charset="0"/>
                  </a:rPr>
                  <a:t>Thailand</a:t>
                </a:r>
              </a:p>
            </p:txBody>
          </p:sp>
          <p:sp>
            <p:nvSpPr>
              <p:cNvPr id="23" name="正方形/長方形 22">
                <a:extLst>
                  <a:ext uri="{FF2B5EF4-FFF2-40B4-BE49-F238E27FC236}">
                    <a16:creationId xmlns:a16="http://schemas.microsoft.com/office/drawing/2014/main" id="{6E88EE8A-1E4D-DEEB-DE0F-F729C5866EED}"/>
                  </a:ext>
                </a:extLst>
              </p:cNvPr>
              <p:cNvSpPr/>
              <p:nvPr/>
            </p:nvSpPr>
            <p:spPr>
              <a:xfrm>
                <a:off x="5502228" y="-1025410"/>
                <a:ext cx="448897" cy="190096"/>
              </a:xfrm>
              <a:prstGeom prst="rect">
                <a:avLst/>
              </a:prstGeom>
              <a:solidFill>
                <a:srgbClr val="569CD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テキスト ボックス 23">
                <a:extLst>
                  <a:ext uri="{FF2B5EF4-FFF2-40B4-BE49-F238E27FC236}">
                    <a16:creationId xmlns:a16="http://schemas.microsoft.com/office/drawing/2014/main" id="{9735C5A5-4680-9B78-0FF9-CCD80430AD9E}"/>
                  </a:ext>
                </a:extLst>
              </p:cNvPr>
              <p:cNvSpPr txBox="1"/>
              <p:nvPr/>
            </p:nvSpPr>
            <p:spPr>
              <a:xfrm>
                <a:off x="4300135" y="-570103"/>
                <a:ext cx="774571" cy="338554"/>
              </a:xfrm>
              <a:prstGeom prst="rect">
                <a:avLst/>
              </a:prstGeom>
              <a:noFill/>
            </p:spPr>
            <p:txBody>
              <a:bodyPr wrap="none" rtlCol="0">
                <a:spAutoFit/>
              </a:bodyPr>
              <a:lstStyle/>
              <a:p>
                <a:r>
                  <a:rPr kumimoji="1" lang="en-US" altLang="ja-JP" sz="1600" dirty="0">
                    <a:latin typeface="Cambria" panose="02040503050406030204" pitchFamily="18" charset="0"/>
                  </a:rPr>
                  <a:t>Others</a:t>
                </a:r>
              </a:p>
            </p:txBody>
          </p:sp>
          <p:sp>
            <p:nvSpPr>
              <p:cNvPr id="25" name="正方形/長方形 24">
                <a:extLst>
                  <a:ext uri="{FF2B5EF4-FFF2-40B4-BE49-F238E27FC236}">
                    <a16:creationId xmlns:a16="http://schemas.microsoft.com/office/drawing/2014/main" id="{0944808F-AB05-0121-90F9-CFCEB0854E9D}"/>
                  </a:ext>
                </a:extLst>
              </p:cNvPr>
              <p:cNvSpPr/>
              <p:nvPr/>
            </p:nvSpPr>
            <p:spPr>
              <a:xfrm>
                <a:off x="5502228" y="-473800"/>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テキスト ボックス 25">
                <a:extLst>
                  <a:ext uri="{FF2B5EF4-FFF2-40B4-BE49-F238E27FC236}">
                    <a16:creationId xmlns:a16="http://schemas.microsoft.com/office/drawing/2014/main" id="{478F2AAC-0534-03BC-E16F-8C15BDBED9D0}"/>
                  </a:ext>
                </a:extLst>
              </p:cNvPr>
              <p:cNvSpPr txBox="1"/>
              <p:nvPr/>
            </p:nvSpPr>
            <p:spPr>
              <a:xfrm>
                <a:off x="2681067" y="-837892"/>
                <a:ext cx="776623" cy="338554"/>
              </a:xfrm>
              <a:prstGeom prst="rect">
                <a:avLst/>
              </a:prstGeom>
              <a:noFill/>
            </p:spPr>
            <p:txBody>
              <a:bodyPr wrap="none" rtlCol="0">
                <a:spAutoFit/>
              </a:bodyPr>
              <a:lstStyle/>
              <a:p>
                <a:r>
                  <a:rPr kumimoji="1" lang="en-US" altLang="ja-JP" sz="1600" dirty="0">
                    <a:latin typeface="Cambria" panose="02040503050406030204" pitchFamily="18" charset="0"/>
                  </a:rPr>
                  <a:t>France</a:t>
                </a:r>
              </a:p>
            </p:txBody>
          </p:sp>
          <p:sp>
            <p:nvSpPr>
              <p:cNvPr id="27" name="正方形/長方形 26">
                <a:extLst>
                  <a:ext uri="{FF2B5EF4-FFF2-40B4-BE49-F238E27FC236}">
                    <a16:creationId xmlns:a16="http://schemas.microsoft.com/office/drawing/2014/main" id="{3B23A25C-10D5-82F1-D2CB-12CD111A27E9}"/>
                  </a:ext>
                </a:extLst>
              </p:cNvPr>
              <p:cNvSpPr/>
              <p:nvPr/>
            </p:nvSpPr>
            <p:spPr>
              <a:xfrm>
                <a:off x="3815312" y="-758623"/>
                <a:ext cx="448897" cy="190096"/>
              </a:xfrm>
              <a:prstGeom prst="rect">
                <a:avLst/>
              </a:prstGeom>
              <a:solidFill>
                <a:srgbClr val="F7995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テキスト ボックス 27">
                <a:extLst>
                  <a:ext uri="{FF2B5EF4-FFF2-40B4-BE49-F238E27FC236}">
                    <a16:creationId xmlns:a16="http://schemas.microsoft.com/office/drawing/2014/main" id="{CEA3B9FA-88D0-5043-08DB-B4C1A5A8AD79}"/>
                  </a:ext>
                </a:extLst>
              </p:cNvPr>
              <p:cNvSpPr txBox="1"/>
              <p:nvPr/>
            </p:nvSpPr>
            <p:spPr>
              <a:xfrm>
                <a:off x="2672102" y="-551136"/>
                <a:ext cx="1143583" cy="338554"/>
              </a:xfrm>
              <a:prstGeom prst="rect">
                <a:avLst/>
              </a:prstGeom>
              <a:noFill/>
            </p:spPr>
            <p:txBody>
              <a:bodyPr wrap="none" rtlCol="0">
                <a:spAutoFit/>
              </a:bodyPr>
              <a:lstStyle/>
              <a:p>
                <a:r>
                  <a:rPr kumimoji="1" lang="en-US" altLang="ja-JP" sz="1600" dirty="0">
                    <a:latin typeface="Cambria" panose="02040503050406030204" pitchFamily="18" charset="0"/>
                  </a:rPr>
                  <a:t>Hong Kong</a:t>
                </a:r>
              </a:p>
            </p:txBody>
          </p:sp>
          <p:sp>
            <p:nvSpPr>
              <p:cNvPr id="29" name="正方形/長方形 28">
                <a:extLst>
                  <a:ext uri="{FF2B5EF4-FFF2-40B4-BE49-F238E27FC236}">
                    <a16:creationId xmlns:a16="http://schemas.microsoft.com/office/drawing/2014/main" id="{51319702-38E6-6DD6-BD0E-B19AD4542D9B}"/>
                  </a:ext>
                </a:extLst>
              </p:cNvPr>
              <p:cNvSpPr/>
              <p:nvPr/>
            </p:nvSpPr>
            <p:spPr>
              <a:xfrm>
                <a:off x="3815312" y="-484581"/>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テキスト ボックス 29">
                <a:extLst>
                  <a:ext uri="{FF2B5EF4-FFF2-40B4-BE49-F238E27FC236}">
                    <a16:creationId xmlns:a16="http://schemas.microsoft.com/office/drawing/2014/main" id="{00145B7F-562F-A4BD-7EB6-274AB4DCB0DB}"/>
                  </a:ext>
                </a:extLst>
              </p:cNvPr>
              <p:cNvSpPr txBox="1"/>
              <p:nvPr/>
            </p:nvSpPr>
            <p:spPr>
              <a:xfrm>
                <a:off x="2681067" y="-1148438"/>
                <a:ext cx="901401" cy="338554"/>
              </a:xfrm>
              <a:prstGeom prst="rect">
                <a:avLst/>
              </a:prstGeom>
              <a:noFill/>
            </p:spPr>
            <p:txBody>
              <a:bodyPr wrap="none" rtlCol="0">
                <a:spAutoFit/>
              </a:bodyPr>
              <a:lstStyle/>
              <a:p>
                <a:r>
                  <a:rPr kumimoji="1" lang="en-US" altLang="ja-JP" sz="1600" dirty="0">
                    <a:latin typeface="Cambria" panose="02040503050406030204" pitchFamily="18" charset="0"/>
                  </a:rPr>
                  <a:t>England</a:t>
                </a:r>
              </a:p>
            </p:txBody>
          </p:sp>
          <p:sp>
            <p:nvSpPr>
              <p:cNvPr id="31" name="正方形/長方形 30">
                <a:extLst>
                  <a:ext uri="{FF2B5EF4-FFF2-40B4-BE49-F238E27FC236}">
                    <a16:creationId xmlns:a16="http://schemas.microsoft.com/office/drawing/2014/main" id="{17A66E1A-3EFF-FE61-0A44-B97C89D3AAB1}"/>
                  </a:ext>
                </a:extLst>
              </p:cNvPr>
              <p:cNvSpPr/>
              <p:nvPr/>
            </p:nvSpPr>
            <p:spPr>
              <a:xfrm>
                <a:off x="3815312" y="-1025410"/>
                <a:ext cx="448897" cy="190096"/>
              </a:xfrm>
              <a:prstGeom prst="rect">
                <a:avLst/>
              </a:prstGeom>
              <a:solidFill>
                <a:srgbClr val="D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sp>
        <p:nvSpPr>
          <p:cNvPr id="32" name="テキスト ボックス 31">
            <a:extLst>
              <a:ext uri="{FF2B5EF4-FFF2-40B4-BE49-F238E27FC236}">
                <a16:creationId xmlns:a16="http://schemas.microsoft.com/office/drawing/2014/main" id="{164E5211-8A4F-D379-A218-D6B9CE3F2E1D}"/>
              </a:ext>
            </a:extLst>
          </p:cNvPr>
          <p:cNvSpPr txBox="1"/>
          <p:nvPr/>
        </p:nvSpPr>
        <p:spPr>
          <a:xfrm>
            <a:off x="21004" y="1030089"/>
            <a:ext cx="13138404"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top 30 supply chain paths that experienced the greatest CO</a:t>
            </a:r>
            <a:r>
              <a:rPr lang="en" altLang="ja-JP" sz="2800" baseline="-25000" dirty="0">
                <a:latin typeface="Arial" panose="020B0604020202020204" pitchFamily="34" charset="0"/>
                <a:cs typeface="Arial" panose="020B0604020202020204" pitchFamily="34" charset="0"/>
              </a:rPr>
              <a:t>2</a:t>
            </a:r>
            <a:r>
              <a:rPr lang="en" altLang="ja-JP" sz="2800" dirty="0">
                <a:latin typeface="Arial" panose="020B0604020202020204" pitchFamily="34" charset="0"/>
                <a:cs typeface="Arial" panose="020B0604020202020204" pitchFamily="34" charset="0"/>
              </a:rPr>
              <a:t> reduction. </a:t>
            </a:r>
            <a:endParaRPr lang="ja-JP" altLang="en-US" sz="2800">
              <a:latin typeface="Arial" panose="020B0604020202020204" pitchFamily="34" charset="0"/>
              <a:cs typeface="Arial" panose="020B0604020202020204" pitchFamily="34" charset="0"/>
            </a:endParaRPr>
          </a:p>
        </p:txBody>
      </p:sp>
      <p:sp>
        <p:nvSpPr>
          <p:cNvPr id="33" name="正方形/長方形 32">
            <a:extLst>
              <a:ext uri="{FF2B5EF4-FFF2-40B4-BE49-F238E27FC236}">
                <a16:creationId xmlns:a16="http://schemas.microsoft.com/office/drawing/2014/main" id="{6EB041C5-BF2C-4E4C-3421-184C22809148}"/>
              </a:ext>
            </a:extLst>
          </p:cNvPr>
          <p:cNvSpPr/>
          <p:nvPr/>
        </p:nvSpPr>
        <p:spPr>
          <a:xfrm>
            <a:off x="13171803" y="1764586"/>
            <a:ext cx="3703550" cy="3069255"/>
          </a:xfrm>
          <a:prstGeom prst="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7DAC5608-1753-B53C-0535-77050497499F}"/>
              </a:ext>
            </a:extLst>
          </p:cNvPr>
          <p:cNvGrpSpPr/>
          <p:nvPr/>
        </p:nvGrpSpPr>
        <p:grpSpPr>
          <a:xfrm>
            <a:off x="13384720" y="1861913"/>
            <a:ext cx="3573025" cy="990423"/>
            <a:chOff x="8614742" y="1430994"/>
            <a:chExt cx="3573025" cy="990423"/>
          </a:xfrm>
        </p:grpSpPr>
        <p:sp>
          <p:nvSpPr>
            <p:cNvPr id="35" name="正方形/長方形 34">
              <a:extLst>
                <a:ext uri="{FF2B5EF4-FFF2-40B4-BE49-F238E27FC236}">
                  <a16:creationId xmlns:a16="http://schemas.microsoft.com/office/drawing/2014/main" id="{75DC2924-2563-0A14-7E2A-F16B4EB061DC}"/>
                </a:ext>
              </a:extLst>
            </p:cNvPr>
            <p:cNvSpPr/>
            <p:nvPr/>
          </p:nvSpPr>
          <p:spPr>
            <a:xfrm>
              <a:off x="8647752" y="1430994"/>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76F0EB9D-0428-AC7C-04C2-40D16DB71482}"/>
                </a:ext>
              </a:extLst>
            </p:cNvPr>
            <p:cNvSpPr txBox="1"/>
            <p:nvPr/>
          </p:nvSpPr>
          <p:spPr>
            <a:xfrm>
              <a:off x="8614742" y="1501896"/>
              <a:ext cx="2254348"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Bubble’s size: </a:t>
              </a:r>
            </a:p>
          </p:txBody>
        </p:sp>
        <p:grpSp>
          <p:nvGrpSpPr>
            <p:cNvPr id="37" name="グループ化 36">
              <a:extLst>
                <a:ext uri="{FF2B5EF4-FFF2-40B4-BE49-F238E27FC236}">
                  <a16:creationId xmlns:a16="http://schemas.microsoft.com/office/drawing/2014/main" id="{9AD7AF5E-6FB0-2581-61E2-C675867A2C72}"/>
                </a:ext>
              </a:extLst>
            </p:cNvPr>
            <p:cNvGrpSpPr/>
            <p:nvPr/>
          </p:nvGrpSpPr>
          <p:grpSpPr>
            <a:xfrm>
              <a:off x="11386173" y="1528449"/>
              <a:ext cx="426815" cy="365847"/>
              <a:chOff x="11540619" y="1954371"/>
              <a:chExt cx="426815" cy="365847"/>
            </a:xfrm>
          </p:grpSpPr>
          <p:sp>
            <p:nvSpPr>
              <p:cNvPr id="39" name="円/楕円 38">
                <a:extLst>
                  <a:ext uri="{FF2B5EF4-FFF2-40B4-BE49-F238E27FC236}">
                    <a16:creationId xmlns:a16="http://schemas.microsoft.com/office/drawing/2014/main" id="{4E1CCC02-78A3-6844-FFAB-9BBC2AE30DE2}"/>
                  </a:ext>
                </a:extLst>
              </p:cNvPr>
              <p:cNvSpPr/>
              <p:nvPr/>
            </p:nvSpPr>
            <p:spPr>
              <a:xfrm>
                <a:off x="11540619" y="1962281"/>
                <a:ext cx="344428" cy="344428"/>
              </a:xfrm>
              <a:prstGeom prst="ellipse">
                <a:avLst/>
              </a:prstGeom>
              <a:solidFill>
                <a:srgbClr val="1665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39">
                <a:extLst>
                  <a:ext uri="{FF2B5EF4-FFF2-40B4-BE49-F238E27FC236}">
                    <a16:creationId xmlns:a16="http://schemas.microsoft.com/office/drawing/2014/main" id="{0A9D7C32-B688-58EC-34CB-75BEF481824C}"/>
                  </a:ext>
                </a:extLst>
              </p:cNvPr>
              <p:cNvCxnSpPr>
                <a:cxnSpLocks/>
              </p:cNvCxnSpPr>
              <p:nvPr/>
            </p:nvCxnSpPr>
            <p:spPr>
              <a:xfrm flipH="1">
                <a:off x="11967433" y="1954371"/>
                <a:ext cx="1" cy="365847"/>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38" name="テキスト ボックス 37">
              <a:extLst>
                <a:ext uri="{FF2B5EF4-FFF2-40B4-BE49-F238E27FC236}">
                  <a16:creationId xmlns:a16="http://schemas.microsoft.com/office/drawing/2014/main" id="{6A934A61-5B3C-B46A-80F4-2C0138ECFAC1}"/>
                </a:ext>
              </a:extLst>
            </p:cNvPr>
            <p:cNvSpPr txBox="1"/>
            <p:nvPr/>
          </p:nvSpPr>
          <p:spPr>
            <a:xfrm>
              <a:off x="8647752" y="1959752"/>
              <a:ext cx="3540015"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CO</a:t>
              </a:r>
              <a:r>
                <a:rPr lang="en" altLang="ja-JP" sz="2400" baseline="-25000" dirty="0">
                  <a:latin typeface="Arial" panose="020B0604020202020204" pitchFamily="34" charset="0"/>
                  <a:cs typeface="Arial" panose="020B0604020202020204" pitchFamily="34" charset="0"/>
                </a:rPr>
                <a:t>2</a:t>
              </a:r>
              <a:r>
                <a:rPr lang="en" altLang="ja-JP" sz="2400" dirty="0">
                  <a:latin typeface="Arial" panose="020B0604020202020204" pitchFamily="34" charset="0"/>
                  <a:cs typeface="Arial" panose="020B0604020202020204" pitchFamily="34" charset="0"/>
                </a:rPr>
                <a:t> emission intensity</a:t>
              </a:r>
              <a:endParaRPr kumimoji="1" lang="en-US" altLang="ja-JP" sz="2400" dirty="0">
                <a:latin typeface="Arial" panose="020B0604020202020204" pitchFamily="34" charset="0"/>
                <a:cs typeface="Arial" panose="020B0604020202020204" pitchFamily="34" charset="0"/>
              </a:endParaRPr>
            </a:p>
          </p:txBody>
        </p:sp>
      </p:grpSp>
      <p:grpSp>
        <p:nvGrpSpPr>
          <p:cNvPr id="41" name="グループ化 40">
            <a:extLst>
              <a:ext uri="{FF2B5EF4-FFF2-40B4-BE49-F238E27FC236}">
                <a16:creationId xmlns:a16="http://schemas.microsoft.com/office/drawing/2014/main" id="{C9346A70-77DB-D63E-4879-A068525BCE8A}"/>
              </a:ext>
            </a:extLst>
          </p:cNvPr>
          <p:cNvGrpSpPr/>
          <p:nvPr/>
        </p:nvGrpSpPr>
        <p:grpSpPr>
          <a:xfrm>
            <a:off x="13384721" y="3835382"/>
            <a:ext cx="3331930" cy="998459"/>
            <a:chOff x="8614743" y="3941774"/>
            <a:chExt cx="3331930" cy="998459"/>
          </a:xfrm>
        </p:grpSpPr>
        <p:sp>
          <p:nvSpPr>
            <p:cNvPr id="42" name="正方形/長方形 41">
              <a:extLst>
                <a:ext uri="{FF2B5EF4-FFF2-40B4-BE49-F238E27FC236}">
                  <a16:creationId xmlns:a16="http://schemas.microsoft.com/office/drawing/2014/main" id="{B604AD29-2D8F-12E6-CFA0-152DC6D86969}"/>
                </a:ext>
              </a:extLst>
            </p:cNvPr>
            <p:cNvSpPr/>
            <p:nvPr/>
          </p:nvSpPr>
          <p:spPr>
            <a:xfrm>
              <a:off x="8647752" y="3941774"/>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B168CBA1-D1F1-A661-8D2B-FBED3B9E75F3}"/>
                </a:ext>
              </a:extLst>
            </p:cNvPr>
            <p:cNvSpPr txBox="1"/>
            <p:nvPr/>
          </p:nvSpPr>
          <p:spPr>
            <a:xfrm>
              <a:off x="8647752" y="4478568"/>
              <a:ext cx="304490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Nationality of tourists</a:t>
              </a:r>
              <a:endParaRPr kumimoji="1" lang="en-US" altLang="ja-JP" sz="2400" dirty="0">
                <a:latin typeface="Arial" panose="020B0604020202020204" pitchFamily="34" charset="0"/>
                <a:cs typeface="Arial" panose="020B0604020202020204" pitchFamily="34" charset="0"/>
              </a:endParaRPr>
            </a:p>
          </p:txBody>
        </p:sp>
        <p:sp>
          <p:nvSpPr>
            <p:cNvPr id="44" name="右矢印 43">
              <a:extLst>
                <a:ext uri="{FF2B5EF4-FFF2-40B4-BE49-F238E27FC236}">
                  <a16:creationId xmlns:a16="http://schemas.microsoft.com/office/drawing/2014/main" id="{08AB9827-8595-362C-F975-A7A4DB47A317}"/>
                </a:ext>
              </a:extLst>
            </p:cNvPr>
            <p:cNvSpPr/>
            <p:nvPr/>
          </p:nvSpPr>
          <p:spPr>
            <a:xfrm rot="16200000">
              <a:off x="11489019" y="3974196"/>
              <a:ext cx="272304" cy="535421"/>
            </a:xfrm>
            <a:prstGeom prst="rightArrow">
              <a:avLst/>
            </a:prstGeom>
            <a:gradFill>
              <a:gsLst>
                <a:gs pos="0">
                  <a:srgbClr val="F274AC"/>
                </a:gs>
                <a:gs pos="51000">
                  <a:srgbClr val="FCDAA3"/>
                </a:gs>
                <a:gs pos="83000">
                  <a:srgbClr val="D1ECC5"/>
                </a:gs>
                <a:gs pos="100000">
                  <a:srgbClr val="5EE0EF"/>
                </a:gs>
              </a:gsLst>
              <a:lin ang="5400000" scaled="1"/>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DBA842D0-8256-FD2D-D80A-3F2D3857FC0E}"/>
                </a:ext>
              </a:extLst>
            </p:cNvPr>
            <p:cNvSpPr txBox="1"/>
            <p:nvPr/>
          </p:nvSpPr>
          <p:spPr>
            <a:xfrm>
              <a:off x="8614743" y="4027189"/>
              <a:ext cx="2129172"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Arrow’s color:</a:t>
              </a:r>
              <a:endParaRPr kumimoji="1" lang="en-US" altLang="ja-JP" sz="2400" dirty="0">
                <a:latin typeface="Arial" panose="020B0604020202020204" pitchFamily="34" charset="0"/>
                <a:cs typeface="Arial" panose="020B0604020202020204" pitchFamily="34" charset="0"/>
              </a:endParaRPr>
            </a:p>
          </p:txBody>
        </p:sp>
      </p:grpSp>
      <p:grpSp>
        <p:nvGrpSpPr>
          <p:cNvPr id="46" name="グループ化 45">
            <a:extLst>
              <a:ext uri="{FF2B5EF4-FFF2-40B4-BE49-F238E27FC236}">
                <a16:creationId xmlns:a16="http://schemas.microsoft.com/office/drawing/2014/main" id="{B56C8335-1DBA-6CE1-C3DE-0C2470E8EF9C}"/>
              </a:ext>
            </a:extLst>
          </p:cNvPr>
          <p:cNvGrpSpPr/>
          <p:nvPr/>
        </p:nvGrpSpPr>
        <p:grpSpPr>
          <a:xfrm>
            <a:off x="13384720" y="2863942"/>
            <a:ext cx="3941378" cy="985399"/>
            <a:chOff x="8614742" y="2795463"/>
            <a:chExt cx="3941378" cy="985399"/>
          </a:xfrm>
        </p:grpSpPr>
        <p:sp>
          <p:nvSpPr>
            <p:cNvPr id="47" name="正方形/長方形 46">
              <a:extLst>
                <a:ext uri="{FF2B5EF4-FFF2-40B4-BE49-F238E27FC236}">
                  <a16:creationId xmlns:a16="http://schemas.microsoft.com/office/drawing/2014/main" id="{D3DB4D6D-6628-4D3A-736F-2A06248A9DAB}"/>
                </a:ext>
              </a:extLst>
            </p:cNvPr>
            <p:cNvSpPr/>
            <p:nvPr/>
          </p:nvSpPr>
          <p:spPr>
            <a:xfrm>
              <a:off x="8647752" y="2795463"/>
              <a:ext cx="3298921" cy="521300"/>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886833AC-2D83-9355-807F-8F926D2DC6B5}"/>
                </a:ext>
              </a:extLst>
            </p:cNvPr>
            <p:cNvSpPr txBox="1"/>
            <p:nvPr/>
          </p:nvSpPr>
          <p:spPr>
            <a:xfrm>
              <a:off x="8647751" y="3319197"/>
              <a:ext cx="390836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Amount of the reduction</a:t>
              </a:r>
              <a:endParaRPr kumimoji="1" lang="en-US" altLang="ja-JP" sz="2400" dirty="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9F7D2F50-4633-7D5B-A5B5-731D58316E79}"/>
                </a:ext>
              </a:extLst>
            </p:cNvPr>
            <p:cNvSpPr txBox="1"/>
            <p:nvPr/>
          </p:nvSpPr>
          <p:spPr>
            <a:xfrm>
              <a:off x="8614742" y="2797897"/>
              <a:ext cx="277572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Arrow’s thickness:</a:t>
              </a:r>
              <a:endParaRPr kumimoji="1" lang="en-US" altLang="ja-JP" sz="2400" dirty="0">
                <a:latin typeface="Arial" panose="020B0604020202020204" pitchFamily="34" charset="0"/>
                <a:cs typeface="Arial" panose="020B0604020202020204" pitchFamily="34" charset="0"/>
              </a:endParaRPr>
            </a:p>
          </p:txBody>
        </p:sp>
        <p:grpSp>
          <p:nvGrpSpPr>
            <p:cNvPr id="50" name="グループ化 49">
              <a:extLst>
                <a:ext uri="{FF2B5EF4-FFF2-40B4-BE49-F238E27FC236}">
                  <a16:creationId xmlns:a16="http://schemas.microsoft.com/office/drawing/2014/main" id="{C5F0FCF2-995A-2FC4-98D1-C93F49711CEC}"/>
                </a:ext>
              </a:extLst>
            </p:cNvPr>
            <p:cNvGrpSpPr/>
            <p:nvPr/>
          </p:nvGrpSpPr>
          <p:grpSpPr>
            <a:xfrm>
              <a:off x="11315474" y="2831135"/>
              <a:ext cx="656005" cy="428427"/>
              <a:chOff x="11161918" y="2538121"/>
              <a:chExt cx="944546" cy="616869"/>
            </a:xfrm>
          </p:grpSpPr>
          <p:cxnSp>
            <p:nvCxnSpPr>
              <p:cNvPr id="51" name="直線コネクタ 50">
                <a:extLst>
                  <a:ext uri="{FF2B5EF4-FFF2-40B4-BE49-F238E27FC236}">
                    <a16:creationId xmlns:a16="http://schemas.microsoft.com/office/drawing/2014/main" id="{B5DE0EF5-23CA-8443-AAA9-9C511AEB007F}"/>
                  </a:ext>
                </a:extLst>
              </p:cNvPr>
              <p:cNvCxnSpPr>
                <a:cxnSpLocks/>
              </p:cNvCxnSpPr>
              <p:nvPr/>
            </p:nvCxnSpPr>
            <p:spPr>
              <a:xfrm flipV="1">
                <a:off x="11340703" y="2552409"/>
                <a:ext cx="460569" cy="270247"/>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pic>
            <p:nvPicPr>
              <p:cNvPr id="52" name="グラフィックス 51" descr="矢印: 直線 単色塗りつぶし">
                <a:extLst>
                  <a:ext uri="{FF2B5EF4-FFF2-40B4-BE49-F238E27FC236}">
                    <a16:creationId xmlns:a16="http://schemas.microsoft.com/office/drawing/2014/main" id="{5EC398A3-78F3-59E0-B11E-C1F99C60C3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1496080" y="2538121"/>
                <a:ext cx="610384" cy="610384"/>
              </a:xfrm>
              <a:prstGeom prst="rect">
                <a:avLst/>
              </a:prstGeom>
            </p:spPr>
          </p:pic>
          <p:pic>
            <p:nvPicPr>
              <p:cNvPr id="53" name="グラフィックス 52" descr="矢印: 直線 単色塗りつぶし">
                <a:extLst>
                  <a:ext uri="{FF2B5EF4-FFF2-40B4-BE49-F238E27FC236}">
                    <a16:creationId xmlns:a16="http://schemas.microsoft.com/office/drawing/2014/main" id="{02AB6257-90BC-4A17-BEE5-C0B9EAC39C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11161918" y="2800014"/>
                <a:ext cx="354976" cy="354976"/>
              </a:xfrm>
              <a:prstGeom prst="rect">
                <a:avLst/>
              </a:prstGeom>
            </p:spPr>
          </p:pic>
          <p:cxnSp>
            <p:nvCxnSpPr>
              <p:cNvPr id="54" name="直線コネクタ 53">
                <a:extLst>
                  <a:ext uri="{FF2B5EF4-FFF2-40B4-BE49-F238E27FC236}">
                    <a16:creationId xmlns:a16="http://schemas.microsoft.com/office/drawing/2014/main" id="{AB7FC69D-4C76-19E3-AA78-8DB1E1742A54}"/>
                  </a:ext>
                </a:extLst>
              </p:cNvPr>
              <p:cNvCxnSpPr>
                <a:cxnSpLocks/>
              </p:cNvCxnSpPr>
              <p:nvPr/>
            </p:nvCxnSpPr>
            <p:spPr>
              <a:xfrm>
                <a:off x="11328144" y="3132455"/>
                <a:ext cx="504621" cy="0"/>
              </a:xfrm>
              <a:prstGeom prst="line">
                <a:avLst/>
              </a:prstGeom>
              <a:ln w="127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grpSp>
      </p:grpSp>
      <p:pic>
        <p:nvPicPr>
          <p:cNvPr id="55" name="図 54">
            <a:extLst>
              <a:ext uri="{FF2B5EF4-FFF2-40B4-BE49-F238E27FC236}">
                <a16:creationId xmlns:a16="http://schemas.microsoft.com/office/drawing/2014/main" id="{A491327F-6138-05E0-44E2-375BF807E52E}"/>
              </a:ext>
            </a:extLst>
          </p:cNvPr>
          <p:cNvPicPr>
            <a:picLocks noChangeAspect="1"/>
          </p:cNvPicPr>
          <p:nvPr/>
        </p:nvPicPr>
        <p:blipFill>
          <a:blip r:embed="rId6"/>
          <a:stretch>
            <a:fillRect/>
          </a:stretch>
        </p:blipFill>
        <p:spPr>
          <a:xfrm>
            <a:off x="9311880" y="3843693"/>
            <a:ext cx="2910115" cy="2244692"/>
          </a:xfrm>
          <a:prstGeom prst="rect">
            <a:avLst/>
          </a:prstGeom>
        </p:spPr>
      </p:pic>
      <p:pic>
        <p:nvPicPr>
          <p:cNvPr id="59" name="図 58" descr="ダイアグラム が含まれている画像&#10;&#10;AI 生成コンテンツは誤りを含む可能性があります。">
            <a:extLst>
              <a:ext uri="{FF2B5EF4-FFF2-40B4-BE49-F238E27FC236}">
                <a16:creationId xmlns:a16="http://schemas.microsoft.com/office/drawing/2014/main" id="{3D668E06-C369-607D-4605-F3E4BDD19E5E}"/>
              </a:ext>
            </a:extLst>
          </p:cNvPr>
          <p:cNvPicPr>
            <a:picLocks noChangeAspect="1"/>
          </p:cNvPicPr>
          <p:nvPr/>
        </p:nvPicPr>
        <p:blipFill>
          <a:blip r:embed="rId7"/>
          <a:srcRect l="5833" t="10832" r="27208" b="18062"/>
          <a:stretch>
            <a:fillRect/>
          </a:stretch>
        </p:blipFill>
        <p:spPr>
          <a:xfrm>
            <a:off x="712042" y="1848710"/>
            <a:ext cx="7899779" cy="4232454"/>
          </a:xfrm>
          <a:prstGeom prst="rect">
            <a:avLst/>
          </a:prstGeom>
        </p:spPr>
      </p:pic>
    </p:spTree>
    <p:extLst>
      <p:ext uri="{BB962C8B-B14F-4D97-AF65-F5344CB8AC3E}">
        <p14:creationId xmlns:p14="http://schemas.microsoft.com/office/powerpoint/2010/main" val="591918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704B3-8F4C-A6BC-FA46-058F16B30F0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5D9EE5E-AD33-E66A-9DD4-ED61F7164B9A}"/>
              </a:ext>
            </a:extLst>
          </p:cNvPr>
          <p:cNvSpPr>
            <a:spLocks noGrp="1"/>
          </p:cNvSpPr>
          <p:nvPr>
            <p:ph type="title"/>
          </p:nvPr>
        </p:nvSpPr>
        <p:spPr>
          <a:xfrm>
            <a:off x="21004" y="-231770"/>
            <a:ext cx="1398074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CO</a:t>
            </a:r>
            <a:r>
              <a:rPr lang="en" altLang="ja-JP" sz="2800" b="1" baseline="-25000" dirty="0">
                <a:solidFill>
                  <a:schemeClr val="bg1"/>
                </a:solidFill>
                <a:latin typeface="Arial" panose="020B0604020202020204" pitchFamily="34" charset="0"/>
                <a:ea typeface="MS PGothic" panose="020B0600070205080204" pitchFamily="34" charset="-128"/>
                <a:cs typeface="Arial" panose="020B0604020202020204" pitchFamily="34" charset="0"/>
              </a:rPr>
              <a:t>2</a:t>
            </a:r>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 reduction</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正方形/長方形 3">
            <a:extLst>
              <a:ext uri="{FF2B5EF4-FFF2-40B4-BE49-F238E27FC236}">
                <a16:creationId xmlns:a16="http://schemas.microsoft.com/office/drawing/2014/main" id="{1593098B-CAEC-0662-056B-1096809BC8AD}"/>
              </a:ext>
            </a:extLst>
          </p:cNvPr>
          <p:cNvSpPr/>
          <p:nvPr/>
        </p:nvSpPr>
        <p:spPr>
          <a:xfrm>
            <a:off x="1" y="788711"/>
            <a:ext cx="12192000" cy="6069289"/>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66D2689E-D6AC-BDC2-F18B-60B335407B44}"/>
              </a:ext>
            </a:extLst>
          </p:cNvPr>
          <p:cNvPicPr>
            <a:picLocks noChangeAspect="1"/>
          </p:cNvPicPr>
          <p:nvPr/>
        </p:nvPicPr>
        <p:blipFill>
          <a:blip r:embed="rId3"/>
          <a:stretch>
            <a:fillRect/>
          </a:stretch>
        </p:blipFill>
        <p:spPr>
          <a:xfrm>
            <a:off x="920356" y="-4630750"/>
            <a:ext cx="8030177" cy="4517867"/>
          </a:xfrm>
          <a:prstGeom prst="rect">
            <a:avLst/>
          </a:prstGeom>
        </p:spPr>
      </p:pic>
      <p:grpSp>
        <p:nvGrpSpPr>
          <p:cNvPr id="7" name="グループ化 6">
            <a:extLst>
              <a:ext uri="{FF2B5EF4-FFF2-40B4-BE49-F238E27FC236}">
                <a16:creationId xmlns:a16="http://schemas.microsoft.com/office/drawing/2014/main" id="{BF168BFE-A071-B819-82BA-8359B4A219A2}"/>
              </a:ext>
            </a:extLst>
          </p:cNvPr>
          <p:cNvGrpSpPr/>
          <p:nvPr/>
        </p:nvGrpSpPr>
        <p:grpSpPr>
          <a:xfrm>
            <a:off x="8453769" y="994286"/>
            <a:ext cx="3473359" cy="1774934"/>
            <a:chOff x="8376519" y="4360287"/>
            <a:chExt cx="3473359" cy="1774934"/>
          </a:xfrm>
        </p:grpSpPr>
        <p:sp>
          <p:nvSpPr>
            <p:cNvPr id="8" name="正方形/長方形 7">
              <a:extLst>
                <a:ext uri="{FF2B5EF4-FFF2-40B4-BE49-F238E27FC236}">
                  <a16:creationId xmlns:a16="http://schemas.microsoft.com/office/drawing/2014/main" id="{7F44C8BB-2A4C-B66A-BE21-751E0D0F123E}"/>
                </a:ext>
              </a:extLst>
            </p:cNvPr>
            <p:cNvSpPr>
              <a:spLocks/>
            </p:cNvSpPr>
            <p:nvPr/>
          </p:nvSpPr>
          <p:spPr>
            <a:xfrm>
              <a:off x="8376519" y="4360287"/>
              <a:ext cx="3473359" cy="17749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15997283-FEDB-3741-208C-A2AD5403A10F}"/>
                </a:ext>
              </a:extLst>
            </p:cNvPr>
            <p:cNvGrpSpPr/>
            <p:nvPr/>
          </p:nvGrpSpPr>
          <p:grpSpPr>
            <a:xfrm>
              <a:off x="8376520" y="4360287"/>
              <a:ext cx="3316121" cy="1745661"/>
              <a:chOff x="2635004" y="-1696194"/>
              <a:chExt cx="3316121" cy="1745661"/>
            </a:xfrm>
          </p:grpSpPr>
          <p:sp>
            <p:nvSpPr>
              <p:cNvPr id="10" name="テキスト ボックス 9">
                <a:extLst>
                  <a:ext uri="{FF2B5EF4-FFF2-40B4-BE49-F238E27FC236}">
                    <a16:creationId xmlns:a16="http://schemas.microsoft.com/office/drawing/2014/main" id="{9345D210-001B-7BB7-8FA1-904EA752C557}"/>
                  </a:ext>
                </a:extLst>
              </p:cNvPr>
              <p:cNvSpPr txBox="1"/>
              <p:nvPr/>
            </p:nvSpPr>
            <p:spPr>
              <a:xfrm>
                <a:off x="2635004" y="-289087"/>
                <a:ext cx="1063176" cy="338554"/>
              </a:xfrm>
              <a:prstGeom prst="rect">
                <a:avLst/>
              </a:prstGeom>
              <a:noFill/>
            </p:spPr>
            <p:txBody>
              <a:bodyPr wrap="none" rtlCol="0">
                <a:spAutoFit/>
              </a:bodyPr>
              <a:lstStyle/>
              <a:p>
                <a:r>
                  <a:rPr kumimoji="1" lang="en-US" altLang="ja-JP" sz="1600" dirty="0">
                    <a:latin typeface="Cambria" panose="02040503050406030204" pitchFamily="18" charset="0"/>
                  </a:rPr>
                  <a:t>Singapore</a:t>
                </a:r>
              </a:p>
            </p:txBody>
          </p:sp>
          <p:sp>
            <p:nvSpPr>
              <p:cNvPr id="11" name="正方形/長方形 10">
                <a:extLst>
                  <a:ext uri="{FF2B5EF4-FFF2-40B4-BE49-F238E27FC236}">
                    <a16:creationId xmlns:a16="http://schemas.microsoft.com/office/drawing/2014/main" id="{C21126D5-66E7-BC66-574F-7271B9A2BE55}"/>
                  </a:ext>
                </a:extLst>
              </p:cNvPr>
              <p:cNvSpPr/>
              <p:nvPr/>
            </p:nvSpPr>
            <p:spPr>
              <a:xfrm>
                <a:off x="3815312" y="-214014"/>
                <a:ext cx="448897" cy="190096"/>
              </a:xfrm>
              <a:prstGeom prst="rect">
                <a:avLst/>
              </a:prstGeom>
              <a:solidFill>
                <a:srgbClr val="FCE79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テキスト ボックス 11">
                <a:extLst>
                  <a:ext uri="{FF2B5EF4-FFF2-40B4-BE49-F238E27FC236}">
                    <a16:creationId xmlns:a16="http://schemas.microsoft.com/office/drawing/2014/main" id="{EE2BA1A0-D124-1684-7DD3-CCFFA4565C24}"/>
                  </a:ext>
                </a:extLst>
              </p:cNvPr>
              <p:cNvSpPr txBox="1"/>
              <p:nvPr/>
            </p:nvSpPr>
            <p:spPr>
              <a:xfrm>
                <a:off x="4300135" y="-1696194"/>
                <a:ext cx="1254382" cy="338554"/>
              </a:xfrm>
              <a:prstGeom prst="rect">
                <a:avLst/>
              </a:prstGeom>
              <a:noFill/>
            </p:spPr>
            <p:txBody>
              <a:bodyPr wrap="none" rtlCol="0">
                <a:spAutoFit/>
              </a:bodyPr>
              <a:lstStyle/>
              <a:p>
                <a:r>
                  <a:rPr kumimoji="1" lang="en-US" altLang="ja-JP" sz="1600" dirty="0">
                    <a:latin typeface="Cambria" panose="02040503050406030204" pitchFamily="18" charset="0"/>
                  </a:rPr>
                  <a:t>South Korea</a:t>
                </a:r>
              </a:p>
            </p:txBody>
          </p:sp>
          <p:sp>
            <p:nvSpPr>
              <p:cNvPr id="13" name="正方形/長方形 12">
                <a:extLst>
                  <a:ext uri="{FF2B5EF4-FFF2-40B4-BE49-F238E27FC236}">
                    <a16:creationId xmlns:a16="http://schemas.microsoft.com/office/drawing/2014/main" id="{1CDBA474-9E94-CC95-A838-76E860298B3A}"/>
                  </a:ext>
                </a:extLst>
              </p:cNvPr>
              <p:cNvSpPr/>
              <p:nvPr/>
            </p:nvSpPr>
            <p:spPr>
              <a:xfrm>
                <a:off x="5502228" y="-1599891"/>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テキスト ボックス 13">
                <a:extLst>
                  <a:ext uri="{FF2B5EF4-FFF2-40B4-BE49-F238E27FC236}">
                    <a16:creationId xmlns:a16="http://schemas.microsoft.com/office/drawing/2014/main" id="{917126D4-C00B-53D7-3553-EF1C6019EE76}"/>
                  </a:ext>
                </a:extLst>
              </p:cNvPr>
              <p:cNvSpPr txBox="1"/>
              <p:nvPr/>
            </p:nvSpPr>
            <p:spPr>
              <a:xfrm>
                <a:off x="4300135" y="-1426512"/>
                <a:ext cx="815351" cy="338554"/>
              </a:xfrm>
              <a:prstGeom prst="rect">
                <a:avLst/>
              </a:prstGeom>
              <a:noFill/>
            </p:spPr>
            <p:txBody>
              <a:bodyPr wrap="none" rtlCol="0">
                <a:spAutoFit/>
              </a:bodyPr>
              <a:lstStyle/>
              <a:p>
                <a:r>
                  <a:rPr kumimoji="1" lang="en-US" altLang="ja-JP" sz="1600" dirty="0">
                    <a:latin typeface="Cambria" panose="02040503050406030204" pitchFamily="18" charset="0"/>
                  </a:rPr>
                  <a:t>Taiwan</a:t>
                </a:r>
              </a:p>
            </p:txBody>
          </p:sp>
          <p:sp>
            <p:nvSpPr>
              <p:cNvPr id="15" name="正方形/長方形 14">
                <a:extLst>
                  <a:ext uri="{FF2B5EF4-FFF2-40B4-BE49-F238E27FC236}">
                    <a16:creationId xmlns:a16="http://schemas.microsoft.com/office/drawing/2014/main" id="{777DBB29-E051-02E6-E379-CB67C612B325}"/>
                  </a:ext>
                </a:extLst>
              </p:cNvPr>
              <p:cNvSpPr/>
              <p:nvPr/>
            </p:nvSpPr>
            <p:spPr>
              <a:xfrm>
                <a:off x="5502228" y="-1303643"/>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テキスト ボックス 15">
                <a:extLst>
                  <a:ext uri="{FF2B5EF4-FFF2-40B4-BE49-F238E27FC236}">
                    <a16:creationId xmlns:a16="http://schemas.microsoft.com/office/drawing/2014/main" id="{C772BBB4-CE27-4542-3C10-336C9C43F484}"/>
                  </a:ext>
                </a:extLst>
              </p:cNvPr>
              <p:cNvSpPr txBox="1"/>
              <p:nvPr/>
            </p:nvSpPr>
            <p:spPr>
              <a:xfrm>
                <a:off x="2672102" y="-1659189"/>
                <a:ext cx="978153" cy="338554"/>
              </a:xfrm>
              <a:prstGeom prst="rect">
                <a:avLst/>
              </a:prstGeom>
              <a:noFill/>
            </p:spPr>
            <p:txBody>
              <a:bodyPr wrap="none" rtlCol="0">
                <a:spAutoFit/>
              </a:bodyPr>
              <a:lstStyle/>
              <a:p>
                <a:r>
                  <a:rPr kumimoji="1" lang="en-US" altLang="ja-JP" sz="1600" dirty="0">
                    <a:latin typeface="Cambria" panose="02040503050406030204" pitchFamily="18" charset="0"/>
                  </a:rPr>
                  <a:t>Australia</a:t>
                </a:r>
              </a:p>
            </p:txBody>
          </p:sp>
          <p:sp>
            <p:nvSpPr>
              <p:cNvPr id="17" name="正方形/長方形 16">
                <a:extLst>
                  <a:ext uri="{FF2B5EF4-FFF2-40B4-BE49-F238E27FC236}">
                    <a16:creationId xmlns:a16="http://schemas.microsoft.com/office/drawing/2014/main" id="{E263AB0F-C16A-E2B5-98D6-24AB0B51A0A5}"/>
                  </a:ext>
                </a:extLst>
              </p:cNvPr>
              <p:cNvSpPr/>
              <p:nvPr/>
            </p:nvSpPr>
            <p:spPr>
              <a:xfrm>
                <a:off x="3815312" y="-1599891"/>
                <a:ext cx="448897" cy="190096"/>
              </a:xfrm>
              <a:prstGeom prst="rect">
                <a:avLst/>
              </a:prstGeom>
              <a:solidFill>
                <a:srgbClr val="A8DDC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ボックス 17">
                <a:extLst>
                  <a:ext uri="{FF2B5EF4-FFF2-40B4-BE49-F238E27FC236}">
                    <a16:creationId xmlns:a16="http://schemas.microsoft.com/office/drawing/2014/main" id="{23CB7E31-FE60-8D35-0B4F-E63EBD98F65E}"/>
                  </a:ext>
                </a:extLst>
              </p:cNvPr>
              <p:cNvSpPr txBox="1"/>
              <p:nvPr/>
            </p:nvSpPr>
            <p:spPr>
              <a:xfrm>
                <a:off x="2672102" y="-1391746"/>
                <a:ext cx="686406" cy="338554"/>
              </a:xfrm>
              <a:prstGeom prst="rect">
                <a:avLst/>
              </a:prstGeom>
              <a:noFill/>
            </p:spPr>
            <p:txBody>
              <a:bodyPr wrap="none" rtlCol="0">
                <a:spAutoFit/>
              </a:bodyPr>
              <a:lstStyle/>
              <a:p>
                <a:r>
                  <a:rPr kumimoji="1" lang="en-US" altLang="ja-JP" sz="1600" dirty="0">
                    <a:latin typeface="Cambria" panose="02040503050406030204" pitchFamily="18" charset="0"/>
                  </a:rPr>
                  <a:t>China</a:t>
                </a:r>
              </a:p>
            </p:txBody>
          </p:sp>
          <p:sp>
            <p:nvSpPr>
              <p:cNvPr id="19" name="正方形/長方形 18">
                <a:extLst>
                  <a:ext uri="{FF2B5EF4-FFF2-40B4-BE49-F238E27FC236}">
                    <a16:creationId xmlns:a16="http://schemas.microsoft.com/office/drawing/2014/main" id="{C47E3945-DFB3-66BF-4E18-D6FA2AF8D9AF}"/>
                  </a:ext>
                </a:extLst>
              </p:cNvPr>
              <p:cNvSpPr/>
              <p:nvPr/>
            </p:nvSpPr>
            <p:spPr>
              <a:xfrm>
                <a:off x="3815312" y="-1303643"/>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a:extLst>
                  <a:ext uri="{FF2B5EF4-FFF2-40B4-BE49-F238E27FC236}">
                    <a16:creationId xmlns:a16="http://schemas.microsoft.com/office/drawing/2014/main" id="{CCF8FB61-1E3D-049B-C72D-5620D672F249}"/>
                  </a:ext>
                </a:extLst>
              </p:cNvPr>
              <p:cNvSpPr txBox="1"/>
              <p:nvPr/>
            </p:nvSpPr>
            <p:spPr>
              <a:xfrm>
                <a:off x="4285989" y="-852978"/>
                <a:ext cx="937949" cy="338554"/>
              </a:xfrm>
              <a:prstGeom prst="rect">
                <a:avLst/>
              </a:prstGeom>
              <a:noFill/>
            </p:spPr>
            <p:txBody>
              <a:bodyPr wrap="none" rtlCol="0">
                <a:spAutoFit/>
              </a:bodyPr>
              <a:lstStyle/>
              <a:p>
                <a:r>
                  <a:rPr lang="en-US" altLang="ja-JP" sz="16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sz="1600">
                    <a:effectLst/>
                  </a:rPr>
                  <a:t> </a:t>
                </a:r>
                <a:endParaRPr kumimoji="1" lang="en-US" altLang="ja-JP" sz="1600" dirty="0">
                  <a:latin typeface="Cambria" panose="02040503050406030204" pitchFamily="18" charset="0"/>
                </a:endParaRPr>
              </a:p>
            </p:txBody>
          </p:sp>
          <p:sp>
            <p:nvSpPr>
              <p:cNvPr id="21" name="正方形/長方形 20">
                <a:extLst>
                  <a:ext uri="{FF2B5EF4-FFF2-40B4-BE49-F238E27FC236}">
                    <a16:creationId xmlns:a16="http://schemas.microsoft.com/office/drawing/2014/main" id="{C69D0CCE-4337-9BC8-C224-448FB5737BE4}"/>
                  </a:ext>
                </a:extLst>
              </p:cNvPr>
              <p:cNvSpPr/>
              <p:nvPr/>
            </p:nvSpPr>
            <p:spPr>
              <a:xfrm>
                <a:off x="5502228" y="-757644"/>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2" name="テキスト ボックス 21">
                <a:extLst>
                  <a:ext uri="{FF2B5EF4-FFF2-40B4-BE49-F238E27FC236}">
                    <a16:creationId xmlns:a16="http://schemas.microsoft.com/office/drawing/2014/main" id="{C66CD5CD-6985-32FC-2FB4-9DA1EC9E51C3}"/>
                  </a:ext>
                </a:extLst>
              </p:cNvPr>
              <p:cNvSpPr txBox="1"/>
              <p:nvPr/>
            </p:nvSpPr>
            <p:spPr>
              <a:xfrm>
                <a:off x="4261899" y="-1150304"/>
                <a:ext cx="963725" cy="338554"/>
              </a:xfrm>
              <a:prstGeom prst="rect">
                <a:avLst/>
              </a:prstGeom>
              <a:noFill/>
            </p:spPr>
            <p:txBody>
              <a:bodyPr wrap="none" rtlCol="0">
                <a:spAutoFit/>
              </a:bodyPr>
              <a:lstStyle/>
              <a:p>
                <a:r>
                  <a:rPr kumimoji="1" lang="en-US" altLang="ja-JP" sz="1600" dirty="0">
                    <a:latin typeface="Cambria" panose="02040503050406030204" pitchFamily="18" charset="0"/>
                  </a:rPr>
                  <a:t>Thailand</a:t>
                </a:r>
              </a:p>
            </p:txBody>
          </p:sp>
          <p:sp>
            <p:nvSpPr>
              <p:cNvPr id="23" name="正方形/長方形 22">
                <a:extLst>
                  <a:ext uri="{FF2B5EF4-FFF2-40B4-BE49-F238E27FC236}">
                    <a16:creationId xmlns:a16="http://schemas.microsoft.com/office/drawing/2014/main" id="{9DAD2971-EB24-AEEB-FCD4-E76A42198D54}"/>
                  </a:ext>
                </a:extLst>
              </p:cNvPr>
              <p:cNvSpPr/>
              <p:nvPr/>
            </p:nvSpPr>
            <p:spPr>
              <a:xfrm>
                <a:off x="5502228" y="-1025410"/>
                <a:ext cx="448897" cy="190096"/>
              </a:xfrm>
              <a:prstGeom prst="rect">
                <a:avLst/>
              </a:prstGeom>
              <a:solidFill>
                <a:srgbClr val="569CD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テキスト ボックス 23">
                <a:extLst>
                  <a:ext uri="{FF2B5EF4-FFF2-40B4-BE49-F238E27FC236}">
                    <a16:creationId xmlns:a16="http://schemas.microsoft.com/office/drawing/2014/main" id="{3FBD8FC8-F311-F5EB-3698-FA62540838E3}"/>
                  </a:ext>
                </a:extLst>
              </p:cNvPr>
              <p:cNvSpPr txBox="1"/>
              <p:nvPr/>
            </p:nvSpPr>
            <p:spPr>
              <a:xfrm>
                <a:off x="4300135" y="-570103"/>
                <a:ext cx="774571" cy="338554"/>
              </a:xfrm>
              <a:prstGeom prst="rect">
                <a:avLst/>
              </a:prstGeom>
              <a:noFill/>
            </p:spPr>
            <p:txBody>
              <a:bodyPr wrap="none" rtlCol="0">
                <a:spAutoFit/>
              </a:bodyPr>
              <a:lstStyle/>
              <a:p>
                <a:r>
                  <a:rPr kumimoji="1" lang="en-US" altLang="ja-JP" sz="1600" dirty="0">
                    <a:latin typeface="Cambria" panose="02040503050406030204" pitchFamily="18" charset="0"/>
                  </a:rPr>
                  <a:t>Others</a:t>
                </a:r>
              </a:p>
            </p:txBody>
          </p:sp>
          <p:sp>
            <p:nvSpPr>
              <p:cNvPr id="25" name="正方形/長方形 24">
                <a:extLst>
                  <a:ext uri="{FF2B5EF4-FFF2-40B4-BE49-F238E27FC236}">
                    <a16:creationId xmlns:a16="http://schemas.microsoft.com/office/drawing/2014/main" id="{D7268AC6-1A07-8F65-6675-2FBBDEFAC47D}"/>
                  </a:ext>
                </a:extLst>
              </p:cNvPr>
              <p:cNvSpPr/>
              <p:nvPr/>
            </p:nvSpPr>
            <p:spPr>
              <a:xfrm>
                <a:off x="5502228" y="-473800"/>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テキスト ボックス 25">
                <a:extLst>
                  <a:ext uri="{FF2B5EF4-FFF2-40B4-BE49-F238E27FC236}">
                    <a16:creationId xmlns:a16="http://schemas.microsoft.com/office/drawing/2014/main" id="{74AA8E4A-6782-3716-3000-809C2795A028}"/>
                  </a:ext>
                </a:extLst>
              </p:cNvPr>
              <p:cNvSpPr txBox="1"/>
              <p:nvPr/>
            </p:nvSpPr>
            <p:spPr>
              <a:xfrm>
                <a:off x="2681067" y="-837892"/>
                <a:ext cx="776623" cy="338554"/>
              </a:xfrm>
              <a:prstGeom prst="rect">
                <a:avLst/>
              </a:prstGeom>
              <a:noFill/>
            </p:spPr>
            <p:txBody>
              <a:bodyPr wrap="none" rtlCol="0">
                <a:spAutoFit/>
              </a:bodyPr>
              <a:lstStyle/>
              <a:p>
                <a:r>
                  <a:rPr kumimoji="1" lang="en-US" altLang="ja-JP" sz="1600" dirty="0">
                    <a:latin typeface="Cambria" panose="02040503050406030204" pitchFamily="18" charset="0"/>
                  </a:rPr>
                  <a:t>France</a:t>
                </a:r>
              </a:p>
            </p:txBody>
          </p:sp>
          <p:sp>
            <p:nvSpPr>
              <p:cNvPr id="27" name="正方形/長方形 26">
                <a:extLst>
                  <a:ext uri="{FF2B5EF4-FFF2-40B4-BE49-F238E27FC236}">
                    <a16:creationId xmlns:a16="http://schemas.microsoft.com/office/drawing/2014/main" id="{837975C3-862B-A7EF-E781-EDD9E04855B2}"/>
                  </a:ext>
                </a:extLst>
              </p:cNvPr>
              <p:cNvSpPr/>
              <p:nvPr/>
            </p:nvSpPr>
            <p:spPr>
              <a:xfrm>
                <a:off x="3815312" y="-758623"/>
                <a:ext cx="448897" cy="190096"/>
              </a:xfrm>
              <a:prstGeom prst="rect">
                <a:avLst/>
              </a:prstGeom>
              <a:solidFill>
                <a:srgbClr val="F7995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テキスト ボックス 27">
                <a:extLst>
                  <a:ext uri="{FF2B5EF4-FFF2-40B4-BE49-F238E27FC236}">
                    <a16:creationId xmlns:a16="http://schemas.microsoft.com/office/drawing/2014/main" id="{761D45F0-0154-BF90-FBF0-39289593619E}"/>
                  </a:ext>
                </a:extLst>
              </p:cNvPr>
              <p:cNvSpPr txBox="1"/>
              <p:nvPr/>
            </p:nvSpPr>
            <p:spPr>
              <a:xfrm>
                <a:off x="2672102" y="-551136"/>
                <a:ext cx="1143583" cy="338554"/>
              </a:xfrm>
              <a:prstGeom prst="rect">
                <a:avLst/>
              </a:prstGeom>
              <a:noFill/>
            </p:spPr>
            <p:txBody>
              <a:bodyPr wrap="none" rtlCol="0">
                <a:spAutoFit/>
              </a:bodyPr>
              <a:lstStyle/>
              <a:p>
                <a:r>
                  <a:rPr kumimoji="1" lang="en-US" altLang="ja-JP" sz="1600" dirty="0">
                    <a:latin typeface="Cambria" panose="02040503050406030204" pitchFamily="18" charset="0"/>
                  </a:rPr>
                  <a:t>Hong Kong</a:t>
                </a:r>
              </a:p>
            </p:txBody>
          </p:sp>
          <p:sp>
            <p:nvSpPr>
              <p:cNvPr id="29" name="正方形/長方形 28">
                <a:extLst>
                  <a:ext uri="{FF2B5EF4-FFF2-40B4-BE49-F238E27FC236}">
                    <a16:creationId xmlns:a16="http://schemas.microsoft.com/office/drawing/2014/main" id="{3F254054-9910-6762-C726-E2BB6CD57DE7}"/>
                  </a:ext>
                </a:extLst>
              </p:cNvPr>
              <p:cNvSpPr/>
              <p:nvPr/>
            </p:nvSpPr>
            <p:spPr>
              <a:xfrm>
                <a:off x="3815312" y="-484581"/>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テキスト ボックス 29">
                <a:extLst>
                  <a:ext uri="{FF2B5EF4-FFF2-40B4-BE49-F238E27FC236}">
                    <a16:creationId xmlns:a16="http://schemas.microsoft.com/office/drawing/2014/main" id="{97BAD28B-432C-9A8D-39C8-423BA3562C24}"/>
                  </a:ext>
                </a:extLst>
              </p:cNvPr>
              <p:cNvSpPr txBox="1"/>
              <p:nvPr/>
            </p:nvSpPr>
            <p:spPr>
              <a:xfrm>
                <a:off x="2681067" y="-1148438"/>
                <a:ext cx="901401" cy="338554"/>
              </a:xfrm>
              <a:prstGeom prst="rect">
                <a:avLst/>
              </a:prstGeom>
              <a:noFill/>
            </p:spPr>
            <p:txBody>
              <a:bodyPr wrap="none" rtlCol="0">
                <a:spAutoFit/>
              </a:bodyPr>
              <a:lstStyle/>
              <a:p>
                <a:r>
                  <a:rPr kumimoji="1" lang="en-US" altLang="ja-JP" sz="1600" dirty="0">
                    <a:latin typeface="Cambria" panose="02040503050406030204" pitchFamily="18" charset="0"/>
                  </a:rPr>
                  <a:t>England</a:t>
                </a:r>
              </a:p>
            </p:txBody>
          </p:sp>
          <p:sp>
            <p:nvSpPr>
              <p:cNvPr id="31" name="正方形/長方形 30">
                <a:extLst>
                  <a:ext uri="{FF2B5EF4-FFF2-40B4-BE49-F238E27FC236}">
                    <a16:creationId xmlns:a16="http://schemas.microsoft.com/office/drawing/2014/main" id="{D6F88087-C7D9-4944-3E4C-AF1A8833273A}"/>
                  </a:ext>
                </a:extLst>
              </p:cNvPr>
              <p:cNvSpPr/>
              <p:nvPr/>
            </p:nvSpPr>
            <p:spPr>
              <a:xfrm>
                <a:off x="3815312" y="-1025410"/>
                <a:ext cx="448897" cy="190096"/>
              </a:xfrm>
              <a:prstGeom prst="rect">
                <a:avLst/>
              </a:prstGeom>
              <a:solidFill>
                <a:srgbClr val="D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pic>
        <p:nvPicPr>
          <p:cNvPr id="59" name="図 58" descr="ダイアグラム が含まれている画像&#10;&#10;AI 生成コンテンツは誤りを含む可能性があります。">
            <a:extLst>
              <a:ext uri="{FF2B5EF4-FFF2-40B4-BE49-F238E27FC236}">
                <a16:creationId xmlns:a16="http://schemas.microsoft.com/office/drawing/2014/main" id="{E5729C2E-3E3D-0CDA-C042-C876B93A70D7}"/>
              </a:ext>
            </a:extLst>
          </p:cNvPr>
          <p:cNvPicPr>
            <a:picLocks noChangeAspect="1"/>
          </p:cNvPicPr>
          <p:nvPr/>
        </p:nvPicPr>
        <p:blipFill>
          <a:blip r:embed="rId4"/>
          <a:srcRect l="5833" t="10832" r="27208" b="18062"/>
          <a:stretch>
            <a:fillRect/>
          </a:stretch>
        </p:blipFill>
        <p:spPr>
          <a:xfrm>
            <a:off x="342333" y="839053"/>
            <a:ext cx="7899779" cy="4232454"/>
          </a:xfrm>
          <a:prstGeom prst="rect">
            <a:avLst/>
          </a:prstGeom>
        </p:spPr>
      </p:pic>
    </p:spTree>
    <p:extLst>
      <p:ext uri="{BB962C8B-B14F-4D97-AF65-F5344CB8AC3E}">
        <p14:creationId xmlns:p14="http://schemas.microsoft.com/office/powerpoint/2010/main" val="3166025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59B4F-1C86-0B7E-B77A-3BBE9F9B02EB}"/>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3CCF1895-10C8-DB9C-10EA-4F5B94D6AF67}"/>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1. Introduction: Importance of Japan’s inbound tourism</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42" name="テキスト ボックス 41">
            <a:extLst>
              <a:ext uri="{FF2B5EF4-FFF2-40B4-BE49-F238E27FC236}">
                <a16:creationId xmlns:a16="http://schemas.microsoft.com/office/drawing/2014/main" id="{EE6633D7-8A9B-06AF-D3D0-14A3A661441F}"/>
              </a:ext>
            </a:extLst>
          </p:cNvPr>
          <p:cNvSpPr txBox="1"/>
          <p:nvPr/>
        </p:nvSpPr>
        <p:spPr>
          <a:xfrm>
            <a:off x="586997" y="1304083"/>
            <a:ext cx="9397173" cy="1384995"/>
          </a:xfrm>
          <a:prstGeom prst="rect">
            <a:avLst/>
          </a:prstGeom>
          <a:noFill/>
        </p:spPr>
        <p:txBody>
          <a:bodyPr wrap="square">
            <a:spAutoFit/>
          </a:bodyPr>
          <a:lstStyle/>
          <a:p>
            <a:pPr algn="just">
              <a:buNone/>
            </a:pPr>
            <a:r>
              <a:rPr lang="en" altLang="ja-JP" sz="2800" dirty="0">
                <a:latin typeface="Arial" panose="020B0604020202020204" pitchFamily="34" charset="0"/>
                <a:cs typeface="Arial" panose="020B0604020202020204" pitchFamily="34" charset="0"/>
              </a:rPr>
              <a:t>Inbound tourism in Japan is a important industry for earning foreign currency. Thanks to government efforts, </a:t>
            </a:r>
            <a:r>
              <a:rPr lang="en" altLang="ja-JP" sz="2800" b="1" dirty="0">
                <a:latin typeface="Arial" panose="020B0604020202020204" pitchFamily="34" charset="0"/>
                <a:cs typeface="Arial" panose="020B0604020202020204" pitchFamily="34" charset="0"/>
              </a:rPr>
              <a:t>the number of foreign visitors grew quickly until 2019</a:t>
            </a:r>
            <a:r>
              <a:rPr lang="en" altLang="ja-JP" sz="2800" dirty="0">
                <a:latin typeface="Arial" panose="020B0604020202020204" pitchFamily="34" charset="0"/>
                <a:cs typeface="Arial" panose="020B0604020202020204" pitchFamily="34" charset="0"/>
              </a:rPr>
              <a:t>.</a:t>
            </a:r>
          </a:p>
        </p:txBody>
      </p:sp>
      <p:sp>
        <p:nvSpPr>
          <p:cNvPr id="38" name="テキスト ボックス 37">
            <a:extLst>
              <a:ext uri="{FF2B5EF4-FFF2-40B4-BE49-F238E27FC236}">
                <a16:creationId xmlns:a16="http://schemas.microsoft.com/office/drawing/2014/main" id="{BB9B0662-25CA-EBEA-37D9-2298A05AFDE5}"/>
              </a:ext>
            </a:extLst>
          </p:cNvPr>
          <p:cNvSpPr txBox="1"/>
          <p:nvPr/>
        </p:nvSpPr>
        <p:spPr>
          <a:xfrm>
            <a:off x="594426" y="844250"/>
            <a:ext cx="7235648" cy="523220"/>
          </a:xfrm>
          <a:prstGeom prst="rect">
            <a:avLst/>
          </a:prstGeom>
          <a:noFill/>
        </p:spPr>
        <p:txBody>
          <a:bodyPr wrap="square">
            <a:spAutoFit/>
          </a:bodyPr>
          <a:lstStyle/>
          <a:p>
            <a:pPr>
              <a:buNone/>
            </a:pPr>
            <a:r>
              <a:rPr lang="en" altLang="ja-JP" sz="2800" b="1" u="sng" dirty="0"/>
              <a:t>Importance of Japan’s inbound tourism market</a:t>
            </a:r>
            <a:endParaRPr lang="en" altLang="ja-JP" sz="2800" u="sng" dirty="0"/>
          </a:p>
        </p:txBody>
      </p:sp>
      <p:sp>
        <p:nvSpPr>
          <p:cNvPr id="39" name="テキスト ボックス 38">
            <a:extLst>
              <a:ext uri="{FF2B5EF4-FFF2-40B4-BE49-F238E27FC236}">
                <a16:creationId xmlns:a16="http://schemas.microsoft.com/office/drawing/2014/main" id="{9FF14D79-5602-87A8-7D25-2AD805C25150}"/>
              </a:ext>
            </a:extLst>
          </p:cNvPr>
          <p:cNvSpPr txBox="1"/>
          <p:nvPr/>
        </p:nvSpPr>
        <p:spPr>
          <a:xfrm>
            <a:off x="553948" y="2836555"/>
            <a:ext cx="6840304" cy="523220"/>
          </a:xfrm>
          <a:prstGeom prst="rect">
            <a:avLst/>
          </a:prstGeom>
          <a:noFill/>
        </p:spPr>
        <p:txBody>
          <a:bodyPr wrap="square">
            <a:spAutoFit/>
          </a:bodyPr>
          <a:lstStyle/>
          <a:p>
            <a:pPr>
              <a:buNone/>
            </a:pPr>
            <a:r>
              <a:rPr lang="en" altLang="ja-JP" sz="2800" b="1" u="sng" dirty="0"/>
              <a:t>Economic and social losses due to COVID-19</a:t>
            </a:r>
            <a:endParaRPr lang="en" altLang="ja-JP" sz="2800" u="sng" dirty="0"/>
          </a:p>
        </p:txBody>
      </p:sp>
      <p:sp>
        <p:nvSpPr>
          <p:cNvPr id="40" name="テキスト ボックス 39">
            <a:extLst>
              <a:ext uri="{FF2B5EF4-FFF2-40B4-BE49-F238E27FC236}">
                <a16:creationId xmlns:a16="http://schemas.microsoft.com/office/drawing/2014/main" id="{7D60B788-44F6-4457-B525-3ED0C7BCFCFE}"/>
              </a:ext>
            </a:extLst>
          </p:cNvPr>
          <p:cNvSpPr txBox="1"/>
          <p:nvPr/>
        </p:nvSpPr>
        <p:spPr>
          <a:xfrm>
            <a:off x="529616" y="4912064"/>
            <a:ext cx="9058922" cy="523220"/>
          </a:xfrm>
          <a:prstGeom prst="rect">
            <a:avLst/>
          </a:prstGeom>
          <a:noFill/>
        </p:spPr>
        <p:txBody>
          <a:bodyPr wrap="square">
            <a:spAutoFit/>
          </a:bodyPr>
          <a:lstStyle/>
          <a:p>
            <a:r>
              <a:rPr lang="en" altLang="ja-JP" sz="2800" b="1" u="sng" dirty="0"/>
              <a:t>Potential environmental impacts of the decline in tourism</a:t>
            </a:r>
            <a:endParaRPr lang="en" altLang="ja-JP" sz="2800" u="sng" dirty="0"/>
          </a:p>
        </p:txBody>
      </p:sp>
      <p:sp>
        <p:nvSpPr>
          <p:cNvPr id="47" name="テキスト ボックス 46">
            <a:extLst>
              <a:ext uri="{FF2B5EF4-FFF2-40B4-BE49-F238E27FC236}">
                <a16:creationId xmlns:a16="http://schemas.microsoft.com/office/drawing/2014/main" id="{416B41EF-09B4-8FC4-D982-256BA32EE0AE}"/>
              </a:ext>
            </a:extLst>
          </p:cNvPr>
          <p:cNvSpPr txBox="1"/>
          <p:nvPr/>
        </p:nvSpPr>
        <p:spPr>
          <a:xfrm>
            <a:off x="586998" y="3270146"/>
            <a:ext cx="9397167" cy="1384995"/>
          </a:xfrm>
          <a:prstGeom prst="rect">
            <a:avLst/>
          </a:prstGeom>
          <a:noFill/>
        </p:spPr>
        <p:txBody>
          <a:bodyPr wrap="square">
            <a:spAutoFit/>
          </a:bodyPr>
          <a:lstStyle/>
          <a:p>
            <a:pPr algn="just">
              <a:buNone/>
            </a:pPr>
            <a:r>
              <a:rPr lang="en" altLang="ja-JP" sz="2800" dirty="0">
                <a:latin typeface="Arial" panose="020B0604020202020204" pitchFamily="34" charset="0"/>
                <a:cs typeface="Arial" panose="020B0604020202020204" pitchFamily="34" charset="0"/>
              </a:rPr>
              <a:t>As a result of COVID-19 pandemic, Japan’s inbound tourism expenditure in 2020 </a:t>
            </a:r>
            <a:r>
              <a:rPr lang="en" altLang="ja-JP" sz="2800" b="1" dirty="0">
                <a:solidFill>
                  <a:srgbClr val="C00000"/>
                </a:solidFill>
                <a:latin typeface="Arial" panose="020B0604020202020204" pitchFamily="34" charset="0"/>
                <a:cs typeface="Arial" panose="020B0604020202020204" pitchFamily="34" charset="0"/>
              </a:rPr>
              <a:t>dropped by 85%</a:t>
            </a:r>
            <a:r>
              <a:rPr lang="en" altLang="ja-JP" sz="2800" dirty="0">
                <a:latin typeface="Arial" panose="020B0604020202020204" pitchFamily="34" charset="0"/>
                <a:cs typeface="Arial" panose="020B0604020202020204" pitchFamily="34" charset="0"/>
              </a:rPr>
              <a:t>, and </a:t>
            </a:r>
            <a:r>
              <a:rPr lang="en" altLang="ja-JP" sz="2800" b="1" dirty="0">
                <a:solidFill>
                  <a:srgbClr val="C00000"/>
                </a:solidFill>
                <a:latin typeface="Arial" panose="020B0604020202020204" pitchFamily="34" charset="0"/>
                <a:cs typeface="Arial" panose="020B0604020202020204" pitchFamily="34" charset="0"/>
              </a:rPr>
              <a:t>300 thousands tourism-related jobs were lost</a:t>
            </a:r>
            <a:r>
              <a:rPr lang="en" altLang="ja-JP" sz="2800" dirty="0">
                <a:latin typeface="Arial" panose="020B0604020202020204" pitchFamily="34" charset="0"/>
                <a:cs typeface="Arial" panose="020B0604020202020204" pitchFamily="34" charset="0"/>
              </a:rPr>
              <a:t>.</a:t>
            </a:r>
          </a:p>
        </p:txBody>
      </p:sp>
      <p:sp>
        <p:nvSpPr>
          <p:cNvPr id="2" name="テキスト ボックス 1">
            <a:extLst>
              <a:ext uri="{FF2B5EF4-FFF2-40B4-BE49-F238E27FC236}">
                <a16:creationId xmlns:a16="http://schemas.microsoft.com/office/drawing/2014/main" id="{AFAF02BC-D87F-15FE-54FF-2FB1E4FBD75E}"/>
              </a:ext>
            </a:extLst>
          </p:cNvPr>
          <p:cNvSpPr txBox="1"/>
          <p:nvPr/>
        </p:nvSpPr>
        <p:spPr>
          <a:xfrm>
            <a:off x="586996" y="5373672"/>
            <a:ext cx="9397163" cy="1384995"/>
          </a:xfrm>
          <a:prstGeom prst="rect">
            <a:avLst/>
          </a:prstGeom>
          <a:noFill/>
        </p:spPr>
        <p:txBody>
          <a:bodyPr wrap="square">
            <a:spAutoFit/>
          </a:bodyPr>
          <a:lstStyle/>
          <a:p>
            <a:pPr algn="just"/>
            <a:r>
              <a:rPr lang="en" altLang="ja-JP" sz="2800" dirty="0"/>
              <a:t>Tourism-related demand accounts for </a:t>
            </a:r>
            <a:r>
              <a:rPr lang="en" altLang="ja-JP" sz="2800" b="1" dirty="0">
                <a:solidFill>
                  <a:srgbClr val="C00000"/>
                </a:solidFill>
              </a:rPr>
              <a:t>11% of Japan’s total CO₂ emissions</a:t>
            </a:r>
            <a:r>
              <a:rPr lang="en" altLang="ja-JP" sz="2800" dirty="0"/>
              <a:t>. The stagnation of inbound tourism may have also contributed to a reduction in CO₂ emissions.</a:t>
            </a:r>
          </a:p>
        </p:txBody>
      </p:sp>
      <p:pic>
        <p:nvPicPr>
          <p:cNvPr id="79" name="グラフィックス 78" descr="棒グラフ (上昇) 単色塗りつぶし">
            <a:extLst>
              <a:ext uri="{FF2B5EF4-FFF2-40B4-BE49-F238E27FC236}">
                <a16:creationId xmlns:a16="http://schemas.microsoft.com/office/drawing/2014/main" id="{63B6B60E-96AC-8CC2-5B44-5F15B1B594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6511" y="857156"/>
            <a:ext cx="482041" cy="462994"/>
          </a:xfrm>
          <a:prstGeom prst="rect">
            <a:avLst/>
          </a:prstGeom>
        </p:spPr>
      </p:pic>
      <p:pic>
        <p:nvPicPr>
          <p:cNvPr id="81" name="グラフィックス 80" descr="パンデミック指数曲線棒グラフ 単色塗りつぶし">
            <a:extLst>
              <a:ext uri="{FF2B5EF4-FFF2-40B4-BE49-F238E27FC236}">
                <a16:creationId xmlns:a16="http://schemas.microsoft.com/office/drawing/2014/main" id="{91A55D04-ABCC-9F6C-3BAA-B1612DEFF8A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3418" y="2786444"/>
            <a:ext cx="565385" cy="565385"/>
          </a:xfrm>
          <a:prstGeom prst="rect">
            <a:avLst/>
          </a:prstGeom>
        </p:spPr>
      </p:pic>
      <p:pic>
        <p:nvPicPr>
          <p:cNvPr id="59" name="図 58" descr="テキスト, ホワイトボード&#10;&#10;AI 生成コンテンツは誤りを含む可能性があります。">
            <a:extLst>
              <a:ext uri="{FF2B5EF4-FFF2-40B4-BE49-F238E27FC236}">
                <a16:creationId xmlns:a16="http://schemas.microsoft.com/office/drawing/2014/main" id="{CA3BE02F-D10F-BE0F-C442-21854C58868D}"/>
              </a:ext>
            </a:extLst>
          </p:cNvPr>
          <p:cNvPicPr>
            <a:picLocks noChangeAspect="1"/>
          </p:cNvPicPr>
          <p:nvPr/>
        </p:nvPicPr>
        <p:blipFill>
          <a:blip r:embed="rId7"/>
          <a:srcRect l="5443" t="1276" r="22685" b="2493"/>
          <a:stretch>
            <a:fillRect/>
          </a:stretch>
        </p:blipFill>
        <p:spPr>
          <a:xfrm>
            <a:off x="10326259" y="3370918"/>
            <a:ext cx="995629" cy="995629"/>
          </a:xfrm>
          <a:prstGeom prst="rect">
            <a:avLst/>
          </a:prstGeom>
          <a:ln>
            <a:noFill/>
          </a:ln>
          <a:effectLst>
            <a:reflection blurRad="12700" stA="30000" endPos="30000" dist="5000" dir="5400000" sy="-100000" algn="bl" rotWithShape="0"/>
          </a:effectLst>
          <a:scene3d>
            <a:camera prst="perspectiveContrastingLeftFacing">
              <a:rot lat="900000" lon="1800000" rev="0"/>
            </a:camera>
            <a:lightRig rig="threePt" dir="t">
              <a:rot lat="0" lon="0" rev="19200000"/>
            </a:lightRig>
          </a:scene3d>
          <a:sp3d>
            <a:bevelT w="63500" h="50800"/>
          </a:sp3d>
        </p:spPr>
      </p:pic>
      <p:pic>
        <p:nvPicPr>
          <p:cNvPr id="62" name="図 61" descr="飛行機が空を飛んでいる&#10;&#10;AI 生成コンテンツは誤りを含む可能性があります。">
            <a:extLst>
              <a:ext uri="{FF2B5EF4-FFF2-40B4-BE49-F238E27FC236}">
                <a16:creationId xmlns:a16="http://schemas.microsoft.com/office/drawing/2014/main" id="{01CACFB3-530F-DBD3-0E8E-8C8DE613DDF9}"/>
              </a:ext>
            </a:extLst>
          </p:cNvPr>
          <p:cNvPicPr>
            <a:picLocks noChangeAspect="1"/>
          </p:cNvPicPr>
          <p:nvPr/>
        </p:nvPicPr>
        <p:blipFill>
          <a:blip r:embed="rId8"/>
          <a:srcRect l="2898" t="5704" r="38201" b="6012"/>
          <a:stretch>
            <a:fillRect/>
          </a:stretch>
        </p:blipFill>
        <p:spPr>
          <a:xfrm>
            <a:off x="10326259" y="5466896"/>
            <a:ext cx="995629" cy="995629"/>
          </a:xfrm>
          <a:prstGeom prst="rect">
            <a:avLst/>
          </a:prstGeom>
          <a:ln>
            <a:noFill/>
          </a:ln>
          <a:effectLst>
            <a:reflection blurRad="12700" stA="30000" endPos="30000" dist="5000" dir="5400000" sy="-100000" algn="bl" rotWithShape="0"/>
          </a:effectLst>
          <a:scene3d>
            <a:camera prst="perspectiveContrastingLeftFacing">
              <a:rot lat="600000" lon="1800000" rev="0"/>
            </a:camera>
            <a:lightRig rig="threePt" dir="t">
              <a:rot lat="0" lon="0" rev="19200000"/>
            </a:lightRig>
          </a:scene3d>
          <a:sp3d>
            <a:bevelT w="63500" h="50800"/>
          </a:sp3d>
        </p:spPr>
      </p:pic>
      <p:pic>
        <p:nvPicPr>
          <p:cNvPr id="63" name="図 62" descr="屋外, 人, 男, 公園 が含まれている画像&#10;&#10;AI 生成コンテンツは誤りを含む可能性があります。">
            <a:extLst>
              <a:ext uri="{FF2B5EF4-FFF2-40B4-BE49-F238E27FC236}">
                <a16:creationId xmlns:a16="http://schemas.microsoft.com/office/drawing/2014/main" id="{3CCBECFF-9C74-C5CD-4845-6F783308D3F4}"/>
              </a:ext>
            </a:extLst>
          </p:cNvPr>
          <p:cNvPicPr>
            <a:picLocks noChangeAspect="1"/>
          </p:cNvPicPr>
          <p:nvPr/>
        </p:nvPicPr>
        <p:blipFill>
          <a:blip r:embed="rId9"/>
          <a:srcRect l="24175" t="4439" r="13645" b="2364"/>
          <a:stretch>
            <a:fillRect/>
          </a:stretch>
        </p:blipFill>
        <p:spPr>
          <a:xfrm>
            <a:off x="10326713" y="1458224"/>
            <a:ext cx="996353" cy="996353"/>
          </a:xfrm>
          <a:prstGeom prst="rect">
            <a:avLst/>
          </a:prstGeom>
          <a:ln>
            <a:noFill/>
          </a:ln>
          <a:effectLst>
            <a:reflection blurRad="12700" stA="30000" endPos="30000" dist="5000" dir="5400000" sy="-100000" algn="bl" rotWithShape="0"/>
          </a:effectLst>
          <a:scene3d>
            <a:camera prst="perspectiveContrastingLeftFacing" fov="2700000">
              <a:rot lat="600000" lon="1800000" rev="0"/>
            </a:camera>
            <a:lightRig rig="threePt" dir="t">
              <a:rot lat="0" lon="0" rev="19200000"/>
            </a:lightRig>
          </a:scene3d>
          <a:sp3d>
            <a:bevelT w="63500" h="50800"/>
          </a:sp3d>
        </p:spPr>
      </p:pic>
      <p:grpSp>
        <p:nvGrpSpPr>
          <p:cNvPr id="60" name="グループ化 59">
            <a:extLst>
              <a:ext uri="{FF2B5EF4-FFF2-40B4-BE49-F238E27FC236}">
                <a16:creationId xmlns:a16="http://schemas.microsoft.com/office/drawing/2014/main" id="{F68C2181-A1FC-6BB9-E6E8-F18CBD334956}"/>
              </a:ext>
            </a:extLst>
          </p:cNvPr>
          <p:cNvGrpSpPr/>
          <p:nvPr/>
        </p:nvGrpSpPr>
        <p:grpSpPr>
          <a:xfrm>
            <a:off x="9227721" y="4808085"/>
            <a:ext cx="1001174" cy="563213"/>
            <a:chOff x="9227721" y="4601238"/>
            <a:chExt cx="1001174" cy="563213"/>
          </a:xfrm>
        </p:grpSpPr>
        <p:pic>
          <p:nvPicPr>
            <p:cNvPr id="57" name="グラフィックス 56" descr="思案中の吹き出し 単色塗りつぶし">
              <a:extLst>
                <a:ext uri="{FF2B5EF4-FFF2-40B4-BE49-F238E27FC236}">
                  <a16:creationId xmlns:a16="http://schemas.microsoft.com/office/drawing/2014/main" id="{5B71A5F5-AC7B-9C11-BE06-D63A823917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721" y="4601238"/>
              <a:ext cx="563213" cy="563213"/>
            </a:xfrm>
            <a:prstGeom prst="rect">
              <a:avLst/>
            </a:prstGeom>
          </p:spPr>
        </p:pic>
        <p:sp>
          <p:nvSpPr>
            <p:cNvPr id="68" name="テキスト ボックス 67">
              <a:extLst>
                <a:ext uri="{FF2B5EF4-FFF2-40B4-BE49-F238E27FC236}">
                  <a16:creationId xmlns:a16="http://schemas.microsoft.com/office/drawing/2014/main" id="{9AD3FB38-47E9-4002-F58A-AC97AE45CA15}"/>
                </a:ext>
              </a:extLst>
            </p:cNvPr>
            <p:cNvSpPr txBox="1"/>
            <p:nvPr/>
          </p:nvSpPr>
          <p:spPr>
            <a:xfrm>
              <a:off x="9290275" y="4658409"/>
              <a:ext cx="938620" cy="307777"/>
            </a:xfrm>
            <a:prstGeom prst="rect">
              <a:avLst/>
            </a:prstGeom>
            <a:noFill/>
          </p:spPr>
          <p:txBody>
            <a:bodyPr wrap="square">
              <a:spAutoFit/>
            </a:bodyPr>
            <a:lstStyle/>
            <a:p>
              <a:r>
                <a:rPr lang="en" altLang="ja-JP" sz="1400" b="1" dirty="0">
                  <a:solidFill>
                    <a:schemeClr val="bg1"/>
                  </a:solidFill>
                </a:rPr>
                <a:t>CO₂</a:t>
              </a:r>
              <a:endParaRPr lang="ja-JP" altLang="en-US" sz="1400">
                <a:solidFill>
                  <a:schemeClr val="bg1"/>
                </a:solidFill>
              </a:endParaRPr>
            </a:p>
          </p:txBody>
        </p:sp>
      </p:grpSp>
      <p:cxnSp>
        <p:nvCxnSpPr>
          <p:cNvPr id="70" name="直線コネクタ 69">
            <a:extLst>
              <a:ext uri="{FF2B5EF4-FFF2-40B4-BE49-F238E27FC236}">
                <a16:creationId xmlns:a16="http://schemas.microsoft.com/office/drawing/2014/main" id="{5C053E95-B899-A290-973B-457C8A1FFADE}"/>
              </a:ext>
            </a:extLst>
          </p:cNvPr>
          <p:cNvCxnSpPr>
            <a:cxnSpLocks/>
          </p:cNvCxnSpPr>
          <p:nvPr/>
        </p:nvCxnSpPr>
        <p:spPr>
          <a:xfrm>
            <a:off x="157518" y="2836555"/>
            <a:ext cx="11819767" cy="0"/>
          </a:xfrm>
          <a:prstGeom prst="line">
            <a:avLst/>
          </a:prstGeom>
          <a:ln w="571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56" name="直線コネクタ 55">
            <a:extLst>
              <a:ext uri="{FF2B5EF4-FFF2-40B4-BE49-F238E27FC236}">
                <a16:creationId xmlns:a16="http://schemas.microsoft.com/office/drawing/2014/main" id="{E1037050-9240-7A48-FCD7-D7C2E7E3E6AA}"/>
              </a:ext>
            </a:extLst>
          </p:cNvPr>
          <p:cNvCxnSpPr>
            <a:cxnSpLocks/>
          </p:cNvCxnSpPr>
          <p:nvPr/>
        </p:nvCxnSpPr>
        <p:spPr>
          <a:xfrm>
            <a:off x="157518" y="4815929"/>
            <a:ext cx="11819767" cy="0"/>
          </a:xfrm>
          <a:prstGeom prst="line">
            <a:avLst/>
          </a:prstGeom>
          <a:ln w="571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412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8E08C-8906-659E-600A-5E3FEF388FF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C3F00CC-1368-CDC9-F4F3-57CC10FAA5F8}"/>
              </a:ext>
            </a:extLst>
          </p:cNvPr>
          <p:cNvSpPr>
            <a:spLocks noGrp="1"/>
          </p:cNvSpPr>
          <p:nvPr>
            <p:ph type="title"/>
          </p:nvPr>
        </p:nvSpPr>
        <p:spPr>
          <a:xfrm>
            <a:off x="21004" y="-231770"/>
            <a:ext cx="1398074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CO</a:t>
            </a:r>
            <a:r>
              <a:rPr lang="en" altLang="ja-JP" sz="2800" b="1" baseline="-25000" dirty="0">
                <a:solidFill>
                  <a:schemeClr val="bg1"/>
                </a:solidFill>
                <a:latin typeface="Arial" panose="020B0604020202020204" pitchFamily="34" charset="0"/>
                <a:ea typeface="MS PGothic" panose="020B0600070205080204" pitchFamily="34" charset="-128"/>
                <a:cs typeface="Arial" panose="020B0604020202020204" pitchFamily="34" charset="0"/>
              </a:rPr>
              <a:t>2</a:t>
            </a:r>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 reduction</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4" name="正方形/長方形 3">
            <a:extLst>
              <a:ext uri="{FF2B5EF4-FFF2-40B4-BE49-F238E27FC236}">
                <a16:creationId xmlns:a16="http://schemas.microsoft.com/office/drawing/2014/main" id="{1782F992-2779-41AC-F518-94EAD0EC2A0D}"/>
              </a:ext>
            </a:extLst>
          </p:cNvPr>
          <p:cNvSpPr/>
          <p:nvPr/>
        </p:nvSpPr>
        <p:spPr>
          <a:xfrm>
            <a:off x="1" y="788711"/>
            <a:ext cx="12192000" cy="6069289"/>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19BD0F02-1A64-DBF0-BF9F-6B44CC8AB9D7}"/>
              </a:ext>
            </a:extLst>
          </p:cNvPr>
          <p:cNvPicPr>
            <a:picLocks noChangeAspect="1"/>
          </p:cNvPicPr>
          <p:nvPr/>
        </p:nvPicPr>
        <p:blipFill>
          <a:blip r:embed="rId3"/>
          <a:stretch>
            <a:fillRect/>
          </a:stretch>
        </p:blipFill>
        <p:spPr>
          <a:xfrm>
            <a:off x="920356" y="-4630750"/>
            <a:ext cx="8030177" cy="4517867"/>
          </a:xfrm>
          <a:prstGeom prst="rect">
            <a:avLst/>
          </a:prstGeom>
        </p:spPr>
      </p:pic>
      <p:grpSp>
        <p:nvGrpSpPr>
          <p:cNvPr id="7" name="グループ化 6">
            <a:extLst>
              <a:ext uri="{FF2B5EF4-FFF2-40B4-BE49-F238E27FC236}">
                <a16:creationId xmlns:a16="http://schemas.microsoft.com/office/drawing/2014/main" id="{BDDBDA0E-0DEB-6B96-DCFF-59C68C9B0100}"/>
              </a:ext>
            </a:extLst>
          </p:cNvPr>
          <p:cNvGrpSpPr/>
          <p:nvPr/>
        </p:nvGrpSpPr>
        <p:grpSpPr>
          <a:xfrm>
            <a:off x="8453769" y="994286"/>
            <a:ext cx="3473359" cy="1774934"/>
            <a:chOff x="8376519" y="4360287"/>
            <a:chExt cx="3473359" cy="1774934"/>
          </a:xfrm>
        </p:grpSpPr>
        <p:sp>
          <p:nvSpPr>
            <p:cNvPr id="8" name="正方形/長方形 7">
              <a:extLst>
                <a:ext uri="{FF2B5EF4-FFF2-40B4-BE49-F238E27FC236}">
                  <a16:creationId xmlns:a16="http://schemas.microsoft.com/office/drawing/2014/main" id="{7033CFFB-4305-A3C4-59B9-7C7BA5C4E37F}"/>
                </a:ext>
              </a:extLst>
            </p:cNvPr>
            <p:cNvSpPr>
              <a:spLocks/>
            </p:cNvSpPr>
            <p:nvPr/>
          </p:nvSpPr>
          <p:spPr>
            <a:xfrm>
              <a:off x="8376519" y="4360287"/>
              <a:ext cx="3473359" cy="17749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085F506B-CF45-F26D-766E-6A4F6152577E}"/>
                </a:ext>
              </a:extLst>
            </p:cNvPr>
            <p:cNvGrpSpPr/>
            <p:nvPr/>
          </p:nvGrpSpPr>
          <p:grpSpPr>
            <a:xfrm>
              <a:off x="8376520" y="4360287"/>
              <a:ext cx="3316121" cy="1745661"/>
              <a:chOff x="2635004" y="-1696194"/>
              <a:chExt cx="3316121" cy="1745661"/>
            </a:xfrm>
          </p:grpSpPr>
          <p:sp>
            <p:nvSpPr>
              <p:cNvPr id="10" name="テキスト ボックス 9">
                <a:extLst>
                  <a:ext uri="{FF2B5EF4-FFF2-40B4-BE49-F238E27FC236}">
                    <a16:creationId xmlns:a16="http://schemas.microsoft.com/office/drawing/2014/main" id="{F6077982-BF24-9A91-4438-683E94EEA9FA}"/>
                  </a:ext>
                </a:extLst>
              </p:cNvPr>
              <p:cNvSpPr txBox="1"/>
              <p:nvPr/>
            </p:nvSpPr>
            <p:spPr>
              <a:xfrm>
                <a:off x="2635004" y="-289087"/>
                <a:ext cx="1063176" cy="338554"/>
              </a:xfrm>
              <a:prstGeom prst="rect">
                <a:avLst/>
              </a:prstGeom>
              <a:noFill/>
            </p:spPr>
            <p:txBody>
              <a:bodyPr wrap="none" rtlCol="0">
                <a:spAutoFit/>
              </a:bodyPr>
              <a:lstStyle/>
              <a:p>
                <a:r>
                  <a:rPr kumimoji="1" lang="en-US" altLang="ja-JP" sz="1600" dirty="0">
                    <a:latin typeface="Cambria" panose="02040503050406030204" pitchFamily="18" charset="0"/>
                  </a:rPr>
                  <a:t>Singapore</a:t>
                </a:r>
              </a:p>
            </p:txBody>
          </p:sp>
          <p:sp>
            <p:nvSpPr>
              <p:cNvPr id="11" name="正方形/長方形 10">
                <a:extLst>
                  <a:ext uri="{FF2B5EF4-FFF2-40B4-BE49-F238E27FC236}">
                    <a16:creationId xmlns:a16="http://schemas.microsoft.com/office/drawing/2014/main" id="{2B67EFBB-60E7-159D-823F-81981C2B0A56}"/>
                  </a:ext>
                </a:extLst>
              </p:cNvPr>
              <p:cNvSpPr/>
              <p:nvPr/>
            </p:nvSpPr>
            <p:spPr>
              <a:xfrm>
                <a:off x="3815312" y="-214014"/>
                <a:ext cx="448897" cy="190096"/>
              </a:xfrm>
              <a:prstGeom prst="rect">
                <a:avLst/>
              </a:prstGeom>
              <a:solidFill>
                <a:srgbClr val="FCE79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テキスト ボックス 11">
                <a:extLst>
                  <a:ext uri="{FF2B5EF4-FFF2-40B4-BE49-F238E27FC236}">
                    <a16:creationId xmlns:a16="http://schemas.microsoft.com/office/drawing/2014/main" id="{6687D42F-F289-06E6-E526-AA17ACD81088}"/>
                  </a:ext>
                </a:extLst>
              </p:cNvPr>
              <p:cNvSpPr txBox="1"/>
              <p:nvPr/>
            </p:nvSpPr>
            <p:spPr>
              <a:xfrm>
                <a:off x="4300135" y="-1696194"/>
                <a:ext cx="1254382" cy="338554"/>
              </a:xfrm>
              <a:prstGeom prst="rect">
                <a:avLst/>
              </a:prstGeom>
              <a:noFill/>
            </p:spPr>
            <p:txBody>
              <a:bodyPr wrap="none" rtlCol="0">
                <a:spAutoFit/>
              </a:bodyPr>
              <a:lstStyle/>
              <a:p>
                <a:r>
                  <a:rPr kumimoji="1" lang="en-US" altLang="ja-JP" sz="1600" dirty="0">
                    <a:latin typeface="Cambria" panose="02040503050406030204" pitchFamily="18" charset="0"/>
                  </a:rPr>
                  <a:t>South Korea</a:t>
                </a:r>
              </a:p>
            </p:txBody>
          </p:sp>
          <p:sp>
            <p:nvSpPr>
              <p:cNvPr id="13" name="正方形/長方形 12">
                <a:extLst>
                  <a:ext uri="{FF2B5EF4-FFF2-40B4-BE49-F238E27FC236}">
                    <a16:creationId xmlns:a16="http://schemas.microsoft.com/office/drawing/2014/main" id="{BD84DBBC-FF3E-481C-C9FB-3DA2C894CC62}"/>
                  </a:ext>
                </a:extLst>
              </p:cNvPr>
              <p:cNvSpPr/>
              <p:nvPr/>
            </p:nvSpPr>
            <p:spPr>
              <a:xfrm>
                <a:off x="5502228" y="-1599891"/>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テキスト ボックス 13">
                <a:extLst>
                  <a:ext uri="{FF2B5EF4-FFF2-40B4-BE49-F238E27FC236}">
                    <a16:creationId xmlns:a16="http://schemas.microsoft.com/office/drawing/2014/main" id="{528B0B5A-2762-16A6-B79E-C45D92E19A33}"/>
                  </a:ext>
                </a:extLst>
              </p:cNvPr>
              <p:cNvSpPr txBox="1"/>
              <p:nvPr/>
            </p:nvSpPr>
            <p:spPr>
              <a:xfrm>
                <a:off x="4300135" y="-1426512"/>
                <a:ext cx="815351" cy="338554"/>
              </a:xfrm>
              <a:prstGeom prst="rect">
                <a:avLst/>
              </a:prstGeom>
              <a:noFill/>
            </p:spPr>
            <p:txBody>
              <a:bodyPr wrap="none" rtlCol="0">
                <a:spAutoFit/>
              </a:bodyPr>
              <a:lstStyle/>
              <a:p>
                <a:r>
                  <a:rPr kumimoji="1" lang="en-US" altLang="ja-JP" sz="1600" dirty="0">
                    <a:latin typeface="Cambria" panose="02040503050406030204" pitchFamily="18" charset="0"/>
                  </a:rPr>
                  <a:t>Taiwan</a:t>
                </a:r>
              </a:p>
            </p:txBody>
          </p:sp>
          <p:sp>
            <p:nvSpPr>
              <p:cNvPr id="15" name="正方形/長方形 14">
                <a:extLst>
                  <a:ext uri="{FF2B5EF4-FFF2-40B4-BE49-F238E27FC236}">
                    <a16:creationId xmlns:a16="http://schemas.microsoft.com/office/drawing/2014/main" id="{7AB7C5D7-CCA4-C032-9FC8-B966B776D852}"/>
                  </a:ext>
                </a:extLst>
              </p:cNvPr>
              <p:cNvSpPr/>
              <p:nvPr/>
            </p:nvSpPr>
            <p:spPr>
              <a:xfrm>
                <a:off x="5502228" y="-1303643"/>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テキスト ボックス 15">
                <a:extLst>
                  <a:ext uri="{FF2B5EF4-FFF2-40B4-BE49-F238E27FC236}">
                    <a16:creationId xmlns:a16="http://schemas.microsoft.com/office/drawing/2014/main" id="{820AC301-D1D8-7774-E20A-74902621193B}"/>
                  </a:ext>
                </a:extLst>
              </p:cNvPr>
              <p:cNvSpPr txBox="1"/>
              <p:nvPr/>
            </p:nvSpPr>
            <p:spPr>
              <a:xfrm>
                <a:off x="2672102" y="-1659189"/>
                <a:ext cx="978153" cy="338554"/>
              </a:xfrm>
              <a:prstGeom prst="rect">
                <a:avLst/>
              </a:prstGeom>
              <a:noFill/>
            </p:spPr>
            <p:txBody>
              <a:bodyPr wrap="none" rtlCol="0">
                <a:spAutoFit/>
              </a:bodyPr>
              <a:lstStyle/>
              <a:p>
                <a:r>
                  <a:rPr kumimoji="1" lang="en-US" altLang="ja-JP" sz="1600" dirty="0">
                    <a:latin typeface="Cambria" panose="02040503050406030204" pitchFamily="18" charset="0"/>
                  </a:rPr>
                  <a:t>Australia</a:t>
                </a:r>
              </a:p>
            </p:txBody>
          </p:sp>
          <p:sp>
            <p:nvSpPr>
              <p:cNvPr id="17" name="正方形/長方形 16">
                <a:extLst>
                  <a:ext uri="{FF2B5EF4-FFF2-40B4-BE49-F238E27FC236}">
                    <a16:creationId xmlns:a16="http://schemas.microsoft.com/office/drawing/2014/main" id="{945F9A46-ECCF-23D4-B75D-BA837A818752}"/>
                  </a:ext>
                </a:extLst>
              </p:cNvPr>
              <p:cNvSpPr/>
              <p:nvPr/>
            </p:nvSpPr>
            <p:spPr>
              <a:xfrm>
                <a:off x="3815312" y="-1599891"/>
                <a:ext cx="448897" cy="190096"/>
              </a:xfrm>
              <a:prstGeom prst="rect">
                <a:avLst/>
              </a:prstGeom>
              <a:solidFill>
                <a:srgbClr val="A8DDC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ボックス 17">
                <a:extLst>
                  <a:ext uri="{FF2B5EF4-FFF2-40B4-BE49-F238E27FC236}">
                    <a16:creationId xmlns:a16="http://schemas.microsoft.com/office/drawing/2014/main" id="{B0CE2153-9CC5-2F5E-8DAA-D7B3F9BCD1E4}"/>
                  </a:ext>
                </a:extLst>
              </p:cNvPr>
              <p:cNvSpPr txBox="1"/>
              <p:nvPr/>
            </p:nvSpPr>
            <p:spPr>
              <a:xfrm>
                <a:off x="2672102" y="-1391746"/>
                <a:ext cx="686406" cy="338554"/>
              </a:xfrm>
              <a:prstGeom prst="rect">
                <a:avLst/>
              </a:prstGeom>
              <a:noFill/>
            </p:spPr>
            <p:txBody>
              <a:bodyPr wrap="none" rtlCol="0">
                <a:spAutoFit/>
              </a:bodyPr>
              <a:lstStyle/>
              <a:p>
                <a:r>
                  <a:rPr kumimoji="1" lang="en-US" altLang="ja-JP" sz="1600" dirty="0">
                    <a:latin typeface="Cambria" panose="02040503050406030204" pitchFamily="18" charset="0"/>
                  </a:rPr>
                  <a:t>China</a:t>
                </a:r>
              </a:p>
            </p:txBody>
          </p:sp>
          <p:sp>
            <p:nvSpPr>
              <p:cNvPr id="19" name="正方形/長方形 18">
                <a:extLst>
                  <a:ext uri="{FF2B5EF4-FFF2-40B4-BE49-F238E27FC236}">
                    <a16:creationId xmlns:a16="http://schemas.microsoft.com/office/drawing/2014/main" id="{A55B6137-A4F3-AC4C-2011-82D32A13D57D}"/>
                  </a:ext>
                </a:extLst>
              </p:cNvPr>
              <p:cNvSpPr/>
              <p:nvPr/>
            </p:nvSpPr>
            <p:spPr>
              <a:xfrm>
                <a:off x="3815312" y="-1303643"/>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a:extLst>
                  <a:ext uri="{FF2B5EF4-FFF2-40B4-BE49-F238E27FC236}">
                    <a16:creationId xmlns:a16="http://schemas.microsoft.com/office/drawing/2014/main" id="{18A02C8D-3280-1969-C0A0-6DF75E6CCE36}"/>
                  </a:ext>
                </a:extLst>
              </p:cNvPr>
              <p:cNvSpPr txBox="1"/>
              <p:nvPr/>
            </p:nvSpPr>
            <p:spPr>
              <a:xfrm>
                <a:off x="4285989" y="-852978"/>
                <a:ext cx="937949" cy="338554"/>
              </a:xfrm>
              <a:prstGeom prst="rect">
                <a:avLst/>
              </a:prstGeom>
              <a:noFill/>
            </p:spPr>
            <p:txBody>
              <a:bodyPr wrap="none" rtlCol="0">
                <a:spAutoFit/>
              </a:bodyPr>
              <a:lstStyle/>
              <a:p>
                <a:r>
                  <a:rPr lang="en-US" altLang="ja-JP" sz="16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sz="1600">
                    <a:effectLst/>
                  </a:rPr>
                  <a:t> </a:t>
                </a:r>
                <a:endParaRPr kumimoji="1" lang="en-US" altLang="ja-JP" sz="1600" dirty="0">
                  <a:latin typeface="Cambria" panose="02040503050406030204" pitchFamily="18" charset="0"/>
                </a:endParaRPr>
              </a:p>
            </p:txBody>
          </p:sp>
          <p:sp>
            <p:nvSpPr>
              <p:cNvPr id="21" name="正方形/長方形 20">
                <a:extLst>
                  <a:ext uri="{FF2B5EF4-FFF2-40B4-BE49-F238E27FC236}">
                    <a16:creationId xmlns:a16="http://schemas.microsoft.com/office/drawing/2014/main" id="{0ABFCB7E-5B09-14B4-FDE6-27F5A7AC5A0D}"/>
                  </a:ext>
                </a:extLst>
              </p:cNvPr>
              <p:cNvSpPr/>
              <p:nvPr/>
            </p:nvSpPr>
            <p:spPr>
              <a:xfrm>
                <a:off x="5502228" y="-757644"/>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2" name="テキスト ボックス 21">
                <a:extLst>
                  <a:ext uri="{FF2B5EF4-FFF2-40B4-BE49-F238E27FC236}">
                    <a16:creationId xmlns:a16="http://schemas.microsoft.com/office/drawing/2014/main" id="{FA7783F1-7F1D-08DA-64C1-122BFA02FF4D}"/>
                  </a:ext>
                </a:extLst>
              </p:cNvPr>
              <p:cNvSpPr txBox="1"/>
              <p:nvPr/>
            </p:nvSpPr>
            <p:spPr>
              <a:xfrm>
                <a:off x="4261899" y="-1150304"/>
                <a:ext cx="963725" cy="338554"/>
              </a:xfrm>
              <a:prstGeom prst="rect">
                <a:avLst/>
              </a:prstGeom>
              <a:noFill/>
            </p:spPr>
            <p:txBody>
              <a:bodyPr wrap="none" rtlCol="0">
                <a:spAutoFit/>
              </a:bodyPr>
              <a:lstStyle/>
              <a:p>
                <a:r>
                  <a:rPr kumimoji="1" lang="en-US" altLang="ja-JP" sz="1600" dirty="0">
                    <a:latin typeface="Cambria" panose="02040503050406030204" pitchFamily="18" charset="0"/>
                  </a:rPr>
                  <a:t>Thailand</a:t>
                </a:r>
              </a:p>
            </p:txBody>
          </p:sp>
          <p:sp>
            <p:nvSpPr>
              <p:cNvPr id="23" name="正方形/長方形 22">
                <a:extLst>
                  <a:ext uri="{FF2B5EF4-FFF2-40B4-BE49-F238E27FC236}">
                    <a16:creationId xmlns:a16="http://schemas.microsoft.com/office/drawing/2014/main" id="{964AF1D2-B4F3-C2B1-1907-BBC5011DD405}"/>
                  </a:ext>
                </a:extLst>
              </p:cNvPr>
              <p:cNvSpPr/>
              <p:nvPr/>
            </p:nvSpPr>
            <p:spPr>
              <a:xfrm>
                <a:off x="5502228" y="-1025410"/>
                <a:ext cx="448897" cy="190096"/>
              </a:xfrm>
              <a:prstGeom prst="rect">
                <a:avLst/>
              </a:prstGeom>
              <a:solidFill>
                <a:srgbClr val="569CD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テキスト ボックス 23">
                <a:extLst>
                  <a:ext uri="{FF2B5EF4-FFF2-40B4-BE49-F238E27FC236}">
                    <a16:creationId xmlns:a16="http://schemas.microsoft.com/office/drawing/2014/main" id="{69E355CA-DE1B-7683-2725-FACD177D19EF}"/>
                  </a:ext>
                </a:extLst>
              </p:cNvPr>
              <p:cNvSpPr txBox="1"/>
              <p:nvPr/>
            </p:nvSpPr>
            <p:spPr>
              <a:xfrm>
                <a:off x="4300135" y="-570103"/>
                <a:ext cx="774571" cy="338554"/>
              </a:xfrm>
              <a:prstGeom prst="rect">
                <a:avLst/>
              </a:prstGeom>
              <a:noFill/>
            </p:spPr>
            <p:txBody>
              <a:bodyPr wrap="none" rtlCol="0">
                <a:spAutoFit/>
              </a:bodyPr>
              <a:lstStyle/>
              <a:p>
                <a:r>
                  <a:rPr kumimoji="1" lang="en-US" altLang="ja-JP" sz="1600" dirty="0">
                    <a:latin typeface="Cambria" panose="02040503050406030204" pitchFamily="18" charset="0"/>
                  </a:rPr>
                  <a:t>Others</a:t>
                </a:r>
              </a:p>
            </p:txBody>
          </p:sp>
          <p:sp>
            <p:nvSpPr>
              <p:cNvPr id="25" name="正方形/長方形 24">
                <a:extLst>
                  <a:ext uri="{FF2B5EF4-FFF2-40B4-BE49-F238E27FC236}">
                    <a16:creationId xmlns:a16="http://schemas.microsoft.com/office/drawing/2014/main" id="{2582972F-37D5-A739-6A5C-BF631A9714C5}"/>
                  </a:ext>
                </a:extLst>
              </p:cNvPr>
              <p:cNvSpPr/>
              <p:nvPr/>
            </p:nvSpPr>
            <p:spPr>
              <a:xfrm>
                <a:off x="5502228" y="-473800"/>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テキスト ボックス 25">
                <a:extLst>
                  <a:ext uri="{FF2B5EF4-FFF2-40B4-BE49-F238E27FC236}">
                    <a16:creationId xmlns:a16="http://schemas.microsoft.com/office/drawing/2014/main" id="{9821394D-FE3C-1B3E-6B1D-B3FEE1133433}"/>
                  </a:ext>
                </a:extLst>
              </p:cNvPr>
              <p:cNvSpPr txBox="1"/>
              <p:nvPr/>
            </p:nvSpPr>
            <p:spPr>
              <a:xfrm>
                <a:off x="2681067" y="-837892"/>
                <a:ext cx="776623" cy="338554"/>
              </a:xfrm>
              <a:prstGeom prst="rect">
                <a:avLst/>
              </a:prstGeom>
              <a:noFill/>
            </p:spPr>
            <p:txBody>
              <a:bodyPr wrap="none" rtlCol="0">
                <a:spAutoFit/>
              </a:bodyPr>
              <a:lstStyle/>
              <a:p>
                <a:r>
                  <a:rPr kumimoji="1" lang="en-US" altLang="ja-JP" sz="1600" dirty="0">
                    <a:latin typeface="Cambria" panose="02040503050406030204" pitchFamily="18" charset="0"/>
                  </a:rPr>
                  <a:t>France</a:t>
                </a:r>
              </a:p>
            </p:txBody>
          </p:sp>
          <p:sp>
            <p:nvSpPr>
              <p:cNvPr id="27" name="正方形/長方形 26">
                <a:extLst>
                  <a:ext uri="{FF2B5EF4-FFF2-40B4-BE49-F238E27FC236}">
                    <a16:creationId xmlns:a16="http://schemas.microsoft.com/office/drawing/2014/main" id="{575A42D4-2515-EA2F-996B-F98540752B30}"/>
                  </a:ext>
                </a:extLst>
              </p:cNvPr>
              <p:cNvSpPr/>
              <p:nvPr/>
            </p:nvSpPr>
            <p:spPr>
              <a:xfrm>
                <a:off x="3815312" y="-758623"/>
                <a:ext cx="448897" cy="190096"/>
              </a:xfrm>
              <a:prstGeom prst="rect">
                <a:avLst/>
              </a:prstGeom>
              <a:solidFill>
                <a:srgbClr val="F7995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テキスト ボックス 27">
                <a:extLst>
                  <a:ext uri="{FF2B5EF4-FFF2-40B4-BE49-F238E27FC236}">
                    <a16:creationId xmlns:a16="http://schemas.microsoft.com/office/drawing/2014/main" id="{5E234F51-6A0A-2744-B5A7-5A59A518F351}"/>
                  </a:ext>
                </a:extLst>
              </p:cNvPr>
              <p:cNvSpPr txBox="1"/>
              <p:nvPr/>
            </p:nvSpPr>
            <p:spPr>
              <a:xfrm>
                <a:off x="2672102" y="-551136"/>
                <a:ext cx="1143583" cy="338554"/>
              </a:xfrm>
              <a:prstGeom prst="rect">
                <a:avLst/>
              </a:prstGeom>
              <a:noFill/>
            </p:spPr>
            <p:txBody>
              <a:bodyPr wrap="none" rtlCol="0">
                <a:spAutoFit/>
              </a:bodyPr>
              <a:lstStyle/>
              <a:p>
                <a:r>
                  <a:rPr kumimoji="1" lang="en-US" altLang="ja-JP" sz="1600" dirty="0">
                    <a:latin typeface="Cambria" panose="02040503050406030204" pitchFamily="18" charset="0"/>
                  </a:rPr>
                  <a:t>Hong Kong</a:t>
                </a:r>
              </a:p>
            </p:txBody>
          </p:sp>
          <p:sp>
            <p:nvSpPr>
              <p:cNvPr id="29" name="正方形/長方形 28">
                <a:extLst>
                  <a:ext uri="{FF2B5EF4-FFF2-40B4-BE49-F238E27FC236}">
                    <a16:creationId xmlns:a16="http://schemas.microsoft.com/office/drawing/2014/main" id="{395496CF-C8E6-D66B-0EE9-9CD41129ED9F}"/>
                  </a:ext>
                </a:extLst>
              </p:cNvPr>
              <p:cNvSpPr/>
              <p:nvPr/>
            </p:nvSpPr>
            <p:spPr>
              <a:xfrm>
                <a:off x="3815312" y="-484581"/>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テキスト ボックス 29">
                <a:extLst>
                  <a:ext uri="{FF2B5EF4-FFF2-40B4-BE49-F238E27FC236}">
                    <a16:creationId xmlns:a16="http://schemas.microsoft.com/office/drawing/2014/main" id="{9C185788-2C9E-2EDF-EAA9-32540B6EABFC}"/>
                  </a:ext>
                </a:extLst>
              </p:cNvPr>
              <p:cNvSpPr txBox="1"/>
              <p:nvPr/>
            </p:nvSpPr>
            <p:spPr>
              <a:xfrm>
                <a:off x="2681067" y="-1148438"/>
                <a:ext cx="901401" cy="338554"/>
              </a:xfrm>
              <a:prstGeom prst="rect">
                <a:avLst/>
              </a:prstGeom>
              <a:noFill/>
            </p:spPr>
            <p:txBody>
              <a:bodyPr wrap="none" rtlCol="0">
                <a:spAutoFit/>
              </a:bodyPr>
              <a:lstStyle/>
              <a:p>
                <a:r>
                  <a:rPr kumimoji="1" lang="en-US" altLang="ja-JP" sz="1600" dirty="0">
                    <a:latin typeface="Cambria" panose="02040503050406030204" pitchFamily="18" charset="0"/>
                  </a:rPr>
                  <a:t>England</a:t>
                </a:r>
              </a:p>
            </p:txBody>
          </p:sp>
          <p:sp>
            <p:nvSpPr>
              <p:cNvPr id="31" name="正方形/長方形 30">
                <a:extLst>
                  <a:ext uri="{FF2B5EF4-FFF2-40B4-BE49-F238E27FC236}">
                    <a16:creationId xmlns:a16="http://schemas.microsoft.com/office/drawing/2014/main" id="{BD7D7524-A7AE-F20C-D960-80A03DC3B512}"/>
                  </a:ext>
                </a:extLst>
              </p:cNvPr>
              <p:cNvSpPr/>
              <p:nvPr/>
            </p:nvSpPr>
            <p:spPr>
              <a:xfrm>
                <a:off x="3815312" y="-1025410"/>
                <a:ext cx="448897" cy="190096"/>
              </a:xfrm>
              <a:prstGeom prst="rect">
                <a:avLst/>
              </a:prstGeom>
              <a:solidFill>
                <a:srgbClr val="D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pic>
        <p:nvPicPr>
          <p:cNvPr id="59" name="図 58" descr="ダイアグラム が含まれている画像&#10;&#10;AI 生成コンテンツは誤りを含む可能性があります。">
            <a:extLst>
              <a:ext uri="{FF2B5EF4-FFF2-40B4-BE49-F238E27FC236}">
                <a16:creationId xmlns:a16="http://schemas.microsoft.com/office/drawing/2014/main" id="{427D507F-B5EB-C42E-0ECF-13815B315841}"/>
              </a:ext>
            </a:extLst>
          </p:cNvPr>
          <p:cNvPicPr>
            <a:picLocks noChangeAspect="1"/>
          </p:cNvPicPr>
          <p:nvPr/>
        </p:nvPicPr>
        <p:blipFill>
          <a:blip r:embed="rId4"/>
          <a:srcRect l="5833" t="10832" r="27208" b="18062"/>
          <a:stretch>
            <a:fillRect/>
          </a:stretch>
        </p:blipFill>
        <p:spPr>
          <a:xfrm>
            <a:off x="342333" y="839053"/>
            <a:ext cx="7899779" cy="4232454"/>
          </a:xfrm>
          <a:prstGeom prst="rect">
            <a:avLst/>
          </a:prstGeom>
        </p:spPr>
      </p:pic>
      <p:sp>
        <p:nvSpPr>
          <p:cNvPr id="56" name="テキスト ボックス 55">
            <a:extLst>
              <a:ext uri="{FF2B5EF4-FFF2-40B4-BE49-F238E27FC236}">
                <a16:creationId xmlns:a16="http://schemas.microsoft.com/office/drawing/2014/main" id="{1A5C53F8-FDA1-2612-D914-66305B89D905}"/>
              </a:ext>
            </a:extLst>
          </p:cNvPr>
          <p:cNvSpPr txBox="1"/>
          <p:nvPr/>
        </p:nvSpPr>
        <p:spPr>
          <a:xfrm>
            <a:off x="59982" y="5150069"/>
            <a:ext cx="7666425" cy="461665"/>
          </a:xfrm>
          <a:prstGeom prst="rect">
            <a:avLst/>
          </a:prstGeom>
          <a:noFill/>
        </p:spPr>
        <p:txBody>
          <a:bodyPr wrap="square">
            <a:spAutoFit/>
          </a:bodyPr>
          <a:lstStyle/>
          <a:p>
            <a:r>
              <a:rPr lang="en" altLang="ja-JP" sz="2400" u="sng" dirty="0">
                <a:latin typeface="Arial" panose="020B0604020202020204" pitchFamily="34" charset="0"/>
                <a:cs typeface="Arial" panose="020B0604020202020204" pitchFamily="34" charset="0"/>
              </a:rPr>
              <a:t>The three most severely affected supply chain paths:</a:t>
            </a:r>
          </a:p>
        </p:txBody>
      </p:sp>
      <p:sp>
        <p:nvSpPr>
          <p:cNvPr id="48" name="フリーフォーム 47">
            <a:extLst>
              <a:ext uri="{FF2B5EF4-FFF2-40B4-BE49-F238E27FC236}">
                <a16:creationId xmlns:a16="http://schemas.microsoft.com/office/drawing/2014/main" id="{BF05EBC9-9043-2C57-811D-2F0A47854D21}"/>
              </a:ext>
            </a:extLst>
          </p:cNvPr>
          <p:cNvSpPr/>
          <p:nvPr/>
        </p:nvSpPr>
        <p:spPr>
          <a:xfrm>
            <a:off x="-1" y="788711"/>
            <a:ext cx="12192000" cy="4361358"/>
          </a:xfrm>
          <a:custGeom>
            <a:avLst/>
            <a:gdLst>
              <a:gd name="connsiteX0" fmla="*/ 5197367 w 12192000"/>
              <a:gd name="connsiteY0" fmla="*/ 436233 h 4361358"/>
              <a:gd name="connsiteX1" fmla="*/ 4776096 w 12192000"/>
              <a:gd name="connsiteY1" fmla="*/ 715470 h 4361358"/>
              <a:gd name="connsiteX2" fmla="*/ 4755307 w 12192000"/>
              <a:gd name="connsiteY2" fmla="*/ 782444 h 4361358"/>
              <a:gd name="connsiteX3" fmla="*/ 4541911 w 12192000"/>
              <a:gd name="connsiteY3" fmla="*/ 737343 h 4361358"/>
              <a:gd name="connsiteX4" fmla="*/ 3998368 w 12192000"/>
              <a:gd name="connsiteY4" fmla="*/ 696836 h 4361358"/>
              <a:gd name="connsiteX5" fmla="*/ 2384553 w 12192000"/>
              <a:gd name="connsiteY5" fmla="*/ 1620233 h 4361358"/>
              <a:gd name="connsiteX6" fmla="*/ 2341296 w 12192000"/>
              <a:gd name="connsiteY6" fmla="*/ 1778620 h 4361358"/>
              <a:gd name="connsiteX7" fmla="*/ 2324493 w 12192000"/>
              <a:gd name="connsiteY7" fmla="*/ 1915581 h 4361358"/>
              <a:gd name="connsiteX8" fmla="*/ 2264321 w 12192000"/>
              <a:gd name="connsiteY8" fmla="*/ 1953348 h 4361358"/>
              <a:gd name="connsiteX9" fmla="*/ 832809 w 12192000"/>
              <a:gd name="connsiteY9" fmla="*/ 3641192 h 4361358"/>
              <a:gd name="connsiteX10" fmla="*/ 837951 w 12192000"/>
              <a:gd name="connsiteY10" fmla="*/ 3680855 h 4361358"/>
              <a:gd name="connsiteX11" fmla="*/ 788598 w 12192000"/>
              <a:gd name="connsiteY11" fmla="*/ 3714130 h 4361358"/>
              <a:gd name="connsiteX12" fmla="*/ 743066 w 12192000"/>
              <a:gd name="connsiteY12" fmla="*/ 3824051 h 4361358"/>
              <a:gd name="connsiteX13" fmla="*/ 788598 w 12192000"/>
              <a:gd name="connsiteY13" fmla="*/ 3933974 h 4361358"/>
              <a:gd name="connsiteX14" fmla="*/ 797569 w 12192000"/>
              <a:gd name="connsiteY14" fmla="*/ 3940022 h 4361358"/>
              <a:gd name="connsiteX15" fmla="*/ 797569 w 12192000"/>
              <a:gd name="connsiteY15" fmla="*/ 4097244 h 4361358"/>
              <a:gd name="connsiteX16" fmla="*/ 843506 w 12192000"/>
              <a:gd name="connsiteY16" fmla="*/ 4143181 h 4361358"/>
              <a:gd name="connsiteX17" fmla="*/ 3338395 w 12192000"/>
              <a:gd name="connsiteY17" fmla="*/ 4143180 h 4361358"/>
              <a:gd name="connsiteX18" fmla="*/ 3384332 w 12192000"/>
              <a:gd name="connsiteY18" fmla="*/ 4097243 h 4361358"/>
              <a:gd name="connsiteX19" fmla="*/ 3384331 w 12192000"/>
              <a:gd name="connsiteY19" fmla="*/ 3913500 h 4361358"/>
              <a:gd name="connsiteX20" fmla="*/ 3338395 w 12192000"/>
              <a:gd name="connsiteY20" fmla="*/ 3867562 h 4361358"/>
              <a:gd name="connsiteX21" fmla="*/ 2445747 w 12192000"/>
              <a:gd name="connsiteY21" fmla="*/ 3867562 h 4361358"/>
              <a:gd name="connsiteX22" fmla="*/ 2474519 w 12192000"/>
              <a:gd name="connsiteY22" fmla="*/ 3858264 h 4361358"/>
              <a:gd name="connsiteX23" fmla="*/ 3025960 w 12192000"/>
              <a:gd name="connsiteY23" fmla="*/ 3633245 h 4361358"/>
              <a:gd name="connsiteX24" fmla="*/ 3271225 w 12192000"/>
              <a:gd name="connsiteY24" fmla="*/ 3511847 h 4361358"/>
              <a:gd name="connsiteX25" fmla="*/ 3411834 w 12192000"/>
              <a:gd name="connsiteY25" fmla="*/ 3605410 h 4361358"/>
              <a:gd name="connsiteX26" fmla="*/ 4038268 w 12192000"/>
              <a:gd name="connsiteY26" fmla="*/ 3903103 h 4361358"/>
              <a:gd name="connsiteX27" fmla="*/ 4264657 w 12192000"/>
              <a:gd name="connsiteY27" fmla="*/ 3974320 h 4361358"/>
              <a:gd name="connsiteX28" fmla="*/ 4269157 w 12192000"/>
              <a:gd name="connsiteY28" fmla="*/ 3975395 h 4361358"/>
              <a:gd name="connsiteX29" fmla="*/ 4274129 w 12192000"/>
              <a:gd name="connsiteY29" fmla="*/ 3982769 h 4361358"/>
              <a:gd name="connsiteX30" fmla="*/ 4090736 w 12192000"/>
              <a:gd name="connsiteY30" fmla="*/ 3982768 h 4361358"/>
              <a:gd name="connsiteX31" fmla="*/ 4044798 w 12192000"/>
              <a:gd name="connsiteY31" fmla="*/ 4028705 h 4361358"/>
              <a:gd name="connsiteX32" fmla="*/ 4044798 w 12192000"/>
              <a:gd name="connsiteY32" fmla="*/ 4212449 h 4361358"/>
              <a:gd name="connsiteX33" fmla="*/ 4090736 w 12192000"/>
              <a:gd name="connsiteY33" fmla="*/ 4258386 h 4361358"/>
              <a:gd name="connsiteX34" fmla="*/ 4692544 w 12192000"/>
              <a:gd name="connsiteY34" fmla="*/ 4258386 h 4361358"/>
              <a:gd name="connsiteX35" fmla="*/ 4738482 w 12192000"/>
              <a:gd name="connsiteY35" fmla="*/ 4212450 h 4361358"/>
              <a:gd name="connsiteX36" fmla="*/ 4738482 w 12192000"/>
              <a:gd name="connsiteY36" fmla="*/ 4067399 h 4361358"/>
              <a:gd name="connsiteX37" fmla="*/ 4931572 w 12192000"/>
              <a:gd name="connsiteY37" fmla="*/ 4085236 h 4361358"/>
              <a:gd name="connsiteX38" fmla="*/ 6759049 w 12192000"/>
              <a:gd name="connsiteY38" fmla="*/ 3165802 h 4361358"/>
              <a:gd name="connsiteX39" fmla="*/ 5731769 w 12192000"/>
              <a:gd name="connsiteY39" fmla="*/ 1180625 h 4361358"/>
              <a:gd name="connsiteX40" fmla="*/ 5601224 w 12192000"/>
              <a:gd name="connsiteY40" fmla="*/ 1106690 h 4361358"/>
              <a:gd name="connsiteX41" fmla="*/ 5640173 w 12192000"/>
              <a:gd name="connsiteY41" fmla="*/ 1007695 h 4361358"/>
              <a:gd name="connsiteX42" fmla="*/ 5654568 w 12192000"/>
              <a:gd name="connsiteY42" fmla="*/ 893434 h 4361358"/>
              <a:gd name="connsiteX43" fmla="*/ 5197367 w 12192000"/>
              <a:gd name="connsiteY43" fmla="*/ 436233 h 4361358"/>
              <a:gd name="connsiteX44" fmla="*/ 8453769 w 12192000"/>
              <a:gd name="connsiteY44" fmla="*/ 205575 h 4361358"/>
              <a:gd name="connsiteX45" fmla="*/ 8453769 w 12192000"/>
              <a:gd name="connsiteY45" fmla="*/ 1980509 h 4361358"/>
              <a:gd name="connsiteX46" fmla="*/ 11927128 w 12192000"/>
              <a:gd name="connsiteY46" fmla="*/ 1980509 h 4361358"/>
              <a:gd name="connsiteX47" fmla="*/ 11927128 w 12192000"/>
              <a:gd name="connsiteY47" fmla="*/ 205575 h 4361358"/>
              <a:gd name="connsiteX48" fmla="*/ 0 w 12192000"/>
              <a:gd name="connsiteY48" fmla="*/ 0 h 4361358"/>
              <a:gd name="connsiteX49" fmla="*/ 12192000 w 12192000"/>
              <a:gd name="connsiteY49" fmla="*/ 0 h 4361358"/>
              <a:gd name="connsiteX50" fmla="*/ 12192000 w 12192000"/>
              <a:gd name="connsiteY50" fmla="*/ 4361358 h 4361358"/>
              <a:gd name="connsiteX51" fmla="*/ 0 w 12192000"/>
              <a:gd name="connsiteY51" fmla="*/ 4361358 h 436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4361358">
                <a:moveTo>
                  <a:pt x="5197367" y="436233"/>
                </a:moveTo>
                <a:cubicBezTo>
                  <a:pt x="5007989" y="436234"/>
                  <a:pt x="4845503" y="551374"/>
                  <a:pt x="4776096" y="715470"/>
                </a:cubicBezTo>
                <a:lnTo>
                  <a:pt x="4755307" y="782444"/>
                </a:lnTo>
                <a:lnTo>
                  <a:pt x="4541911" y="737343"/>
                </a:lnTo>
                <a:cubicBezTo>
                  <a:pt x="4356229" y="706648"/>
                  <a:pt x="4173861" y="693468"/>
                  <a:pt x="3998368" y="696836"/>
                </a:cubicBezTo>
                <a:cubicBezTo>
                  <a:pt x="3226199" y="711657"/>
                  <a:pt x="2587134" y="1046860"/>
                  <a:pt x="2384553" y="1620233"/>
                </a:cubicBezTo>
                <a:cubicBezTo>
                  <a:pt x="2366138" y="1672358"/>
                  <a:pt x="2351764" y="1725217"/>
                  <a:pt x="2341296" y="1778620"/>
                </a:cubicBezTo>
                <a:lnTo>
                  <a:pt x="2324493" y="1915581"/>
                </a:lnTo>
                <a:lnTo>
                  <a:pt x="2264321" y="1953348"/>
                </a:lnTo>
                <a:cubicBezTo>
                  <a:pt x="1395222" y="2539128"/>
                  <a:pt x="827100" y="3210716"/>
                  <a:pt x="832809" y="3641192"/>
                </a:cubicBezTo>
                <a:lnTo>
                  <a:pt x="837951" y="3680855"/>
                </a:lnTo>
                <a:lnTo>
                  <a:pt x="788598" y="3714130"/>
                </a:lnTo>
                <a:cubicBezTo>
                  <a:pt x="760467" y="3742261"/>
                  <a:pt x="743067" y="3781124"/>
                  <a:pt x="743066" y="3824051"/>
                </a:cubicBezTo>
                <a:cubicBezTo>
                  <a:pt x="743066" y="3866979"/>
                  <a:pt x="760467" y="3905842"/>
                  <a:pt x="788598" y="3933974"/>
                </a:cubicBezTo>
                <a:lnTo>
                  <a:pt x="797569" y="3940022"/>
                </a:lnTo>
                <a:lnTo>
                  <a:pt x="797569" y="4097244"/>
                </a:lnTo>
                <a:cubicBezTo>
                  <a:pt x="797569" y="4122614"/>
                  <a:pt x="818136" y="4143180"/>
                  <a:pt x="843506" y="4143181"/>
                </a:cubicBezTo>
                <a:lnTo>
                  <a:pt x="3338395" y="4143180"/>
                </a:lnTo>
                <a:cubicBezTo>
                  <a:pt x="3363765" y="4143181"/>
                  <a:pt x="3384332" y="4122614"/>
                  <a:pt x="3384332" y="4097243"/>
                </a:cubicBezTo>
                <a:lnTo>
                  <a:pt x="3384331" y="3913500"/>
                </a:lnTo>
                <a:cubicBezTo>
                  <a:pt x="3384332" y="3888129"/>
                  <a:pt x="3363765" y="3867562"/>
                  <a:pt x="3338395" y="3867562"/>
                </a:cubicBezTo>
                <a:lnTo>
                  <a:pt x="2445747" y="3867562"/>
                </a:lnTo>
                <a:lnTo>
                  <a:pt x="2474519" y="3858264"/>
                </a:lnTo>
                <a:cubicBezTo>
                  <a:pt x="2651846" y="3796565"/>
                  <a:pt x="2836846" y="3721340"/>
                  <a:pt x="3025960" y="3633245"/>
                </a:cubicBezTo>
                <a:lnTo>
                  <a:pt x="3271225" y="3511847"/>
                </a:lnTo>
                <a:lnTo>
                  <a:pt x="3411834" y="3605410"/>
                </a:lnTo>
                <a:cubicBezTo>
                  <a:pt x="3601713" y="3722126"/>
                  <a:pt x="3811771" y="3823078"/>
                  <a:pt x="4038268" y="3903103"/>
                </a:cubicBezTo>
                <a:cubicBezTo>
                  <a:pt x="4113767" y="3929779"/>
                  <a:pt x="4189306" y="3953496"/>
                  <a:pt x="4264657" y="3974320"/>
                </a:cubicBezTo>
                <a:lnTo>
                  <a:pt x="4269157" y="3975395"/>
                </a:lnTo>
                <a:lnTo>
                  <a:pt x="4274129" y="3982769"/>
                </a:lnTo>
                <a:lnTo>
                  <a:pt x="4090736" y="3982768"/>
                </a:lnTo>
                <a:cubicBezTo>
                  <a:pt x="4065366" y="3982769"/>
                  <a:pt x="4044798" y="4003335"/>
                  <a:pt x="4044798" y="4028705"/>
                </a:cubicBezTo>
                <a:lnTo>
                  <a:pt x="4044798" y="4212449"/>
                </a:lnTo>
                <a:cubicBezTo>
                  <a:pt x="4044798" y="4237819"/>
                  <a:pt x="4065366" y="4258386"/>
                  <a:pt x="4090736" y="4258386"/>
                </a:cubicBezTo>
                <a:lnTo>
                  <a:pt x="4692544" y="4258386"/>
                </a:lnTo>
                <a:cubicBezTo>
                  <a:pt x="4717915" y="4258387"/>
                  <a:pt x="4738482" y="4237819"/>
                  <a:pt x="4738482" y="4212450"/>
                </a:cubicBezTo>
                <a:lnTo>
                  <a:pt x="4738482" y="4067399"/>
                </a:lnTo>
                <a:lnTo>
                  <a:pt x="4931572" y="4085236"/>
                </a:lnTo>
                <a:cubicBezTo>
                  <a:pt x="5797602" y="4133356"/>
                  <a:pt x="6538053" y="3791299"/>
                  <a:pt x="6759049" y="3165802"/>
                </a:cubicBezTo>
                <a:cubicBezTo>
                  <a:pt x="6998463" y="2488179"/>
                  <a:pt x="6554577" y="1686395"/>
                  <a:pt x="5731769" y="1180625"/>
                </a:cubicBezTo>
                <a:lnTo>
                  <a:pt x="5601224" y="1106690"/>
                </a:lnTo>
                <a:lnTo>
                  <a:pt x="5640173" y="1007695"/>
                </a:lnTo>
                <a:cubicBezTo>
                  <a:pt x="5649570" y="971174"/>
                  <a:pt x="5654568" y="932887"/>
                  <a:pt x="5654568" y="893434"/>
                </a:cubicBezTo>
                <a:cubicBezTo>
                  <a:pt x="5654567" y="640928"/>
                  <a:pt x="5449873" y="436234"/>
                  <a:pt x="5197367" y="436233"/>
                </a:cubicBezTo>
                <a:close/>
                <a:moveTo>
                  <a:pt x="8453769" y="205575"/>
                </a:moveTo>
                <a:lnTo>
                  <a:pt x="8453769" y="1980509"/>
                </a:lnTo>
                <a:lnTo>
                  <a:pt x="11927128" y="1980509"/>
                </a:lnTo>
                <a:lnTo>
                  <a:pt x="11927128" y="205575"/>
                </a:lnTo>
                <a:close/>
                <a:moveTo>
                  <a:pt x="0" y="0"/>
                </a:moveTo>
                <a:lnTo>
                  <a:pt x="12192000" y="0"/>
                </a:lnTo>
                <a:lnTo>
                  <a:pt x="12192000" y="4361358"/>
                </a:lnTo>
                <a:lnTo>
                  <a:pt x="0" y="4361358"/>
                </a:lnTo>
                <a:close/>
              </a:path>
            </a:pathLst>
          </a:cu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右矢印 48">
            <a:extLst>
              <a:ext uri="{FF2B5EF4-FFF2-40B4-BE49-F238E27FC236}">
                <a16:creationId xmlns:a16="http://schemas.microsoft.com/office/drawing/2014/main" id="{572C453A-C9D0-3117-FAC8-287B6DFEEF10}"/>
              </a:ext>
            </a:extLst>
          </p:cNvPr>
          <p:cNvSpPr/>
          <p:nvPr/>
        </p:nvSpPr>
        <p:spPr>
          <a:xfrm>
            <a:off x="1157017" y="5936343"/>
            <a:ext cx="9514219" cy="469026"/>
          </a:xfrm>
          <a:prstGeom prst="rightArrow">
            <a:avLst>
              <a:gd name="adj1" fmla="val 50000"/>
              <a:gd name="adj2" fmla="val 81044"/>
            </a:avLst>
          </a:prstGeom>
          <a:solidFill>
            <a:srgbClr val="BD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右矢印 49">
            <a:extLst>
              <a:ext uri="{FF2B5EF4-FFF2-40B4-BE49-F238E27FC236}">
                <a16:creationId xmlns:a16="http://schemas.microsoft.com/office/drawing/2014/main" id="{4F61261F-29C9-FDA0-8DA5-7FDBCDC26AAC}"/>
              </a:ext>
            </a:extLst>
          </p:cNvPr>
          <p:cNvSpPr/>
          <p:nvPr/>
        </p:nvSpPr>
        <p:spPr>
          <a:xfrm>
            <a:off x="1157017" y="6272100"/>
            <a:ext cx="984698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右矢印 50">
            <a:extLst>
              <a:ext uri="{FF2B5EF4-FFF2-40B4-BE49-F238E27FC236}">
                <a16:creationId xmlns:a16="http://schemas.microsoft.com/office/drawing/2014/main" id="{F154BA39-205B-1022-EEC1-B7A76A4AB5E7}"/>
              </a:ext>
            </a:extLst>
          </p:cNvPr>
          <p:cNvSpPr/>
          <p:nvPr/>
        </p:nvSpPr>
        <p:spPr>
          <a:xfrm>
            <a:off x="1157017" y="5545423"/>
            <a:ext cx="922391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30BCD8C0-EBEB-26D4-7ED0-5D0F6DB7CB67}"/>
              </a:ext>
            </a:extLst>
          </p:cNvPr>
          <p:cNvSpPr txBox="1"/>
          <p:nvPr/>
        </p:nvSpPr>
        <p:spPr>
          <a:xfrm>
            <a:off x="2507806" y="6311138"/>
            <a:ext cx="4844125"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Eating and drinking services → Electricity</a:t>
            </a:r>
          </a:p>
        </p:txBody>
      </p:sp>
      <mc:AlternateContent xmlns:mc="http://schemas.openxmlformats.org/markup-compatibility/2006">
        <mc:Choice xmlns:a14="http://schemas.microsoft.com/office/drawing/2010/main" Requires="a14">
          <p:sp>
            <p:nvSpPr>
              <p:cNvPr id="53" name="テキスト ボックス 52">
                <a:extLst>
                  <a:ext uri="{FF2B5EF4-FFF2-40B4-BE49-F238E27FC236}">
                    <a16:creationId xmlns:a16="http://schemas.microsoft.com/office/drawing/2014/main" id="{29858DF1-E9A2-770E-0BA0-D66B9CA7864B}"/>
                  </a:ext>
                </a:extLst>
              </p:cNvPr>
              <p:cNvSpPr txBox="1"/>
              <p:nvPr/>
            </p:nvSpPr>
            <p:spPr>
              <a:xfrm>
                <a:off x="1992465" y="5633948"/>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3" name="テキスト ボックス 52">
                <a:extLst>
                  <a:ext uri="{FF2B5EF4-FFF2-40B4-BE49-F238E27FC236}">
                    <a16:creationId xmlns:a16="http://schemas.microsoft.com/office/drawing/2014/main" id="{29858DF1-E9A2-770E-0BA0-D66B9CA7864B}"/>
                  </a:ext>
                </a:extLst>
              </p:cNvPr>
              <p:cNvSpPr txBox="1">
                <a:spLocks noRot="1" noChangeAspect="1" noMove="1" noResize="1" noEditPoints="1" noAdjustHandles="1" noChangeArrowheads="1" noChangeShapeType="1" noTextEdit="1"/>
              </p:cNvSpPr>
              <p:nvPr/>
            </p:nvSpPr>
            <p:spPr>
              <a:xfrm>
                <a:off x="1992465" y="5633948"/>
                <a:ext cx="491936" cy="307777"/>
              </a:xfrm>
              <a:prstGeom prst="rect">
                <a:avLst/>
              </a:prstGeom>
              <a:blipFill>
                <a:blip r:embed="rId5"/>
                <a:stretch>
                  <a:fillRect b="-384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4" name="テキスト ボックス 53">
                <a:extLst>
                  <a:ext uri="{FF2B5EF4-FFF2-40B4-BE49-F238E27FC236}">
                    <a16:creationId xmlns:a16="http://schemas.microsoft.com/office/drawing/2014/main" id="{C0800209-1ED4-94B1-9E32-1523FD67087F}"/>
                  </a:ext>
                </a:extLst>
              </p:cNvPr>
              <p:cNvSpPr txBox="1"/>
              <p:nvPr/>
            </p:nvSpPr>
            <p:spPr>
              <a:xfrm>
                <a:off x="1994867" y="6003361"/>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4" name="テキスト ボックス 53">
                <a:extLst>
                  <a:ext uri="{FF2B5EF4-FFF2-40B4-BE49-F238E27FC236}">
                    <a16:creationId xmlns:a16="http://schemas.microsoft.com/office/drawing/2014/main" id="{C0800209-1ED4-94B1-9E32-1523FD67087F}"/>
                  </a:ext>
                </a:extLst>
              </p:cNvPr>
              <p:cNvSpPr txBox="1">
                <a:spLocks noRot="1" noChangeAspect="1" noMove="1" noResize="1" noEditPoints="1" noAdjustHandles="1" noChangeArrowheads="1" noChangeShapeType="1" noTextEdit="1"/>
              </p:cNvSpPr>
              <p:nvPr/>
            </p:nvSpPr>
            <p:spPr>
              <a:xfrm>
                <a:off x="1994867" y="6003361"/>
                <a:ext cx="491936" cy="307777"/>
              </a:xfrm>
              <a:prstGeom prst="rect">
                <a:avLst/>
              </a:prstGeom>
              <a:blipFill>
                <a:blip r:embed="rId6"/>
                <a:stretch>
                  <a:fillRect b="-80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5" name="テキスト ボックス 54">
                <a:extLst>
                  <a:ext uri="{FF2B5EF4-FFF2-40B4-BE49-F238E27FC236}">
                    <a16:creationId xmlns:a16="http://schemas.microsoft.com/office/drawing/2014/main" id="{75B494EF-66D5-557A-9F26-77C992E1F914}"/>
                  </a:ext>
                </a:extLst>
              </p:cNvPr>
              <p:cNvSpPr txBox="1"/>
              <p:nvPr/>
            </p:nvSpPr>
            <p:spPr>
              <a:xfrm>
                <a:off x="1994867" y="6377162"/>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5" name="テキスト ボックス 54">
                <a:extLst>
                  <a:ext uri="{FF2B5EF4-FFF2-40B4-BE49-F238E27FC236}">
                    <a16:creationId xmlns:a16="http://schemas.microsoft.com/office/drawing/2014/main" id="{75B494EF-66D5-557A-9F26-77C992E1F914}"/>
                  </a:ext>
                </a:extLst>
              </p:cNvPr>
              <p:cNvSpPr txBox="1">
                <a:spLocks noRot="1" noChangeAspect="1" noMove="1" noResize="1" noEditPoints="1" noAdjustHandles="1" noChangeArrowheads="1" noChangeShapeType="1" noTextEdit="1"/>
              </p:cNvSpPr>
              <p:nvPr/>
            </p:nvSpPr>
            <p:spPr>
              <a:xfrm>
                <a:off x="1994867" y="6377162"/>
                <a:ext cx="491936" cy="307777"/>
              </a:xfrm>
              <a:prstGeom prst="rect">
                <a:avLst/>
              </a:prstGeom>
              <a:blipFill>
                <a:blip r:embed="rId7"/>
                <a:stretch>
                  <a:fillRect b="-8000"/>
                </a:stretch>
              </a:blipFill>
            </p:spPr>
            <p:txBody>
              <a:bodyPr/>
              <a:lstStyle/>
              <a:p>
                <a:r>
                  <a:rPr lang="ja-JP" altLang="en-US">
                    <a:noFill/>
                  </a:rPr>
                  <a:t> </a:t>
                </a:r>
              </a:p>
            </p:txBody>
          </p:sp>
        </mc:Fallback>
      </mc:AlternateContent>
      <p:sp>
        <p:nvSpPr>
          <p:cNvPr id="57" name="テキスト ボックス 56">
            <a:extLst>
              <a:ext uri="{FF2B5EF4-FFF2-40B4-BE49-F238E27FC236}">
                <a16:creationId xmlns:a16="http://schemas.microsoft.com/office/drawing/2014/main" id="{7F2C921A-FC79-24C2-E20A-2DEA700F7C5F}"/>
              </a:ext>
            </a:extLst>
          </p:cNvPr>
          <p:cNvSpPr txBox="1"/>
          <p:nvPr/>
        </p:nvSpPr>
        <p:spPr>
          <a:xfrm>
            <a:off x="2507806" y="559155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Electricity</a:t>
            </a:r>
          </a:p>
        </p:txBody>
      </p:sp>
      <p:sp>
        <p:nvSpPr>
          <p:cNvPr id="58" name="テキスト ボックス 57">
            <a:extLst>
              <a:ext uri="{FF2B5EF4-FFF2-40B4-BE49-F238E27FC236}">
                <a16:creationId xmlns:a16="http://schemas.microsoft.com/office/drawing/2014/main" id="{A42DAAFF-8E98-2333-C580-187172DB5535}"/>
              </a:ext>
            </a:extLst>
          </p:cNvPr>
          <p:cNvSpPr txBox="1"/>
          <p:nvPr/>
        </p:nvSpPr>
        <p:spPr>
          <a:xfrm>
            <a:off x="2507806" y="594946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Electricity</a:t>
            </a:r>
          </a:p>
        </p:txBody>
      </p:sp>
      <p:sp>
        <p:nvSpPr>
          <p:cNvPr id="60" name="テキスト ボックス 59">
            <a:extLst>
              <a:ext uri="{FF2B5EF4-FFF2-40B4-BE49-F238E27FC236}">
                <a16:creationId xmlns:a16="http://schemas.microsoft.com/office/drawing/2014/main" id="{ADD7D80C-E523-B95B-08EF-1476DACEB2E1}"/>
              </a:ext>
            </a:extLst>
          </p:cNvPr>
          <p:cNvSpPr txBox="1"/>
          <p:nvPr/>
        </p:nvSpPr>
        <p:spPr>
          <a:xfrm>
            <a:off x="7980123" y="5567950"/>
            <a:ext cx="1815626"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-434 kt-CO</a:t>
            </a:r>
            <a:r>
              <a:rPr lang="en" altLang="ja-JP" sz="2000" baseline="-25000" dirty="0">
                <a:latin typeface="Arial" panose="020B0604020202020204" pitchFamily="34" charset="0"/>
                <a:cs typeface="Arial" panose="020B0604020202020204" pitchFamily="34" charset="0"/>
              </a:rPr>
              <a:t>2</a:t>
            </a:r>
          </a:p>
        </p:txBody>
      </p:sp>
      <p:sp>
        <p:nvSpPr>
          <p:cNvPr id="61" name="テキスト ボックス 60">
            <a:extLst>
              <a:ext uri="{FF2B5EF4-FFF2-40B4-BE49-F238E27FC236}">
                <a16:creationId xmlns:a16="http://schemas.microsoft.com/office/drawing/2014/main" id="{1FA71B0E-DF3F-8891-9315-6365E7B74EB5}"/>
              </a:ext>
            </a:extLst>
          </p:cNvPr>
          <p:cNvSpPr txBox="1"/>
          <p:nvPr/>
        </p:nvSpPr>
        <p:spPr>
          <a:xfrm>
            <a:off x="7980123" y="5949460"/>
            <a:ext cx="1881940"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-159 kt-CO</a:t>
            </a:r>
            <a:r>
              <a:rPr lang="en" altLang="ja-JP" sz="2000" baseline="-25000" dirty="0">
                <a:latin typeface="Arial" panose="020B0604020202020204" pitchFamily="34" charset="0"/>
                <a:cs typeface="Arial" panose="020B0604020202020204" pitchFamily="34" charset="0"/>
              </a:rPr>
              <a:t>2</a:t>
            </a:r>
          </a:p>
        </p:txBody>
      </p:sp>
      <p:sp>
        <p:nvSpPr>
          <p:cNvPr id="62" name="テキスト ボックス 61">
            <a:extLst>
              <a:ext uri="{FF2B5EF4-FFF2-40B4-BE49-F238E27FC236}">
                <a16:creationId xmlns:a16="http://schemas.microsoft.com/office/drawing/2014/main" id="{0F5361B8-BD59-E51E-4CF4-3B17C62E3E79}"/>
              </a:ext>
            </a:extLst>
          </p:cNvPr>
          <p:cNvSpPr txBox="1"/>
          <p:nvPr/>
        </p:nvSpPr>
        <p:spPr>
          <a:xfrm>
            <a:off x="7980123" y="6324715"/>
            <a:ext cx="1750014"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-155 kt-CO</a:t>
            </a:r>
            <a:r>
              <a:rPr lang="en" altLang="ja-JP" sz="2000" baseline="-25000" dirty="0">
                <a:latin typeface="Arial" panose="020B0604020202020204" pitchFamily="34" charset="0"/>
                <a:cs typeface="Arial" panose="020B0604020202020204" pitchFamily="34" charset="0"/>
              </a:rPr>
              <a:t>2</a:t>
            </a:r>
          </a:p>
        </p:txBody>
      </p:sp>
      <p:sp>
        <p:nvSpPr>
          <p:cNvPr id="63" name="テキスト ボックス 62">
            <a:extLst>
              <a:ext uri="{FF2B5EF4-FFF2-40B4-BE49-F238E27FC236}">
                <a16:creationId xmlns:a16="http://schemas.microsoft.com/office/drawing/2014/main" id="{A5BFA869-B242-94B9-4518-758CEE37D510}"/>
              </a:ext>
            </a:extLst>
          </p:cNvPr>
          <p:cNvSpPr txBox="1"/>
          <p:nvPr/>
        </p:nvSpPr>
        <p:spPr>
          <a:xfrm>
            <a:off x="1076183" y="5584088"/>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
        <p:nvSpPr>
          <p:cNvPr id="64" name="テキスト ボックス 63">
            <a:extLst>
              <a:ext uri="{FF2B5EF4-FFF2-40B4-BE49-F238E27FC236}">
                <a16:creationId xmlns:a16="http://schemas.microsoft.com/office/drawing/2014/main" id="{6DC82419-446D-15C4-C9BC-E96C15FE8332}"/>
              </a:ext>
            </a:extLst>
          </p:cNvPr>
          <p:cNvSpPr txBox="1"/>
          <p:nvPr/>
        </p:nvSpPr>
        <p:spPr>
          <a:xfrm>
            <a:off x="1076183" y="5964937"/>
            <a:ext cx="1408218"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Taiwan</a:t>
            </a:r>
          </a:p>
        </p:txBody>
      </p:sp>
      <p:sp>
        <p:nvSpPr>
          <p:cNvPr id="65" name="テキスト ボックス 64">
            <a:extLst>
              <a:ext uri="{FF2B5EF4-FFF2-40B4-BE49-F238E27FC236}">
                <a16:creationId xmlns:a16="http://schemas.microsoft.com/office/drawing/2014/main" id="{CF736788-B289-09A7-0ADE-319CC50378E8}"/>
              </a:ext>
            </a:extLst>
          </p:cNvPr>
          <p:cNvSpPr txBox="1"/>
          <p:nvPr/>
        </p:nvSpPr>
        <p:spPr>
          <a:xfrm>
            <a:off x="1076183" y="6298279"/>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Tree>
    <p:extLst>
      <p:ext uri="{BB962C8B-B14F-4D97-AF65-F5344CB8AC3E}">
        <p14:creationId xmlns:p14="http://schemas.microsoft.com/office/powerpoint/2010/main" val="314997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FBB95-8328-444A-9B38-F0BCB67D0E54}"/>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79914E2-9A23-52B5-4CF1-C5AEE217C2B4}"/>
              </a:ext>
            </a:extLst>
          </p:cNvPr>
          <p:cNvSpPr/>
          <p:nvPr/>
        </p:nvSpPr>
        <p:spPr>
          <a:xfrm>
            <a:off x="1" y="788711"/>
            <a:ext cx="12192000" cy="6069289"/>
          </a:xfrm>
          <a:prstGeom prst="rect">
            <a:avLst/>
          </a:prstGeom>
          <a:solidFill>
            <a:schemeClr val="bg1"/>
          </a:solidFill>
          <a:ln>
            <a:solidFill>
              <a:schemeClr val="tx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図 58" descr="ダイアグラム が含まれている画像&#10;&#10;AI 生成コンテンツは誤りを含む可能性があります。">
            <a:extLst>
              <a:ext uri="{FF2B5EF4-FFF2-40B4-BE49-F238E27FC236}">
                <a16:creationId xmlns:a16="http://schemas.microsoft.com/office/drawing/2014/main" id="{4E5BB146-1077-78B3-4F43-1A96FFFD6B3A}"/>
              </a:ext>
            </a:extLst>
          </p:cNvPr>
          <p:cNvPicPr>
            <a:picLocks noChangeAspect="1"/>
          </p:cNvPicPr>
          <p:nvPr/>
        </p:nvPicPr>
        <p:blipFill>
          <a:blip r:embed="rId3"/>
          <a:srcRect l="5833" t="10832" r="27208" b="18062"/>
          <a:stretch>
            <a:fillRect/>
          </a:stretch>
        </p:blipFill>
        <p:spPr>
          <a:xfrm>
            <a:off x="342333" y="839053"/>
            <a:ext cx="7899779" cy="4232454"/>
          </a:xfrm>
          <a:prstGeom prst="rect">
            <a:avLst/>
          </a:prstGeom>
        </p:spPr>
      </p:pic>
      <p:sp>
        <p:nvSpPr>
          <p:cNvPr id="69" name="フリーフォーム 68">
            <a:extLst>
              <a:ext uri="{FF2B5EF4-FFF2-40B4-BE49-F238E27FC236}">
                <a16:creationId xmlns:a16="http://schemas.microsoft.com/office/drawing/2014/main" id="{530D847F-BF01-4B54-CCAA-9E3B7AFF505F}"/>
              </a:ext>
            </a:extLst>
          </p:cNvPr>
          <p:cNvSpPr/>
          <p:nvPr/>
        </p:nvSpPr>
        <p:spPr>
          <a:xfrm>
            <a:off x="2" y="788711"/>
            <a:ext cx="12213002" cy="4361358"/>
          </a:xfrm>
          <a:custGeom>
            <a:avLst/>
            <a:gdLst>
              <a:gd name="connsiteX0" fmla="*/ 4409315 w 12170995"/>
              <a:gd name="connsiteY0" fmla="*/ 3742079 h 4361358"/>
              <a:gd name="connsiteX1" fmla="*/ 4268454 w 12170995"/>
              <a:gd name="connsiteY1" fmla="*/ 3882940 h 4361358"/>
              <a:gd name="connsiteX2" fmla="*/ 4279525 w 12170995"/>
              <a:gd name="connsiteY2" fmla="*/ 3937770 h 4361358"/>
              <a:gd name="connsiteX3" fmla="*/ 4295525 w 12170995"/>
              <a:gd name="connsiteY3" fmla="*/ 3961502 h 4361358"/>
              <a:gd name="connsiteX4" fmla="*/ 4113773 w 12170995"/>
              <a:gd name="connsiteY4" fmla="*/ 3961502 h 4361358"/>
              <a:gd name="connsiteX5" fmla="*/ 4066818 w 12170995"/>
              <a:gd name="connsiteY5" fmla="*/ 4008457 h 4361358"/>
              <a:gd name="connsiteX6" fmla="*/ 4066818 w 12170995"/>
              <a:gd name="connsiteY6" fmla="*/ 4196269 h 4361358"/>
              <a:gd name="connsiteX7" fmla="*/ 4113773 w 12170995"/>
              <a:gd name="connsiteY7" fmla="*/ 4243224 h 4361358"/>
              <a:gd name="connsiteX8" fmla="*/ 4665771 w 12170995"/>
              <a:gd name="connsiteY8" fmla="*/ 4243224 h 4361358"/>
              <a:gd name="connsiteX9" fmla="*/ 4712726 w 12170995"/>
              <a:gd name="connsiteY9" fmla="*/ 4196269 h 4361358"/>
              <a:gd name="connsiteX10" fmla="*/ 4712726 w 12170995"/>
              <a:gd name="connsiteY10" fmla="*/ 4008457 h 4361358"/>
              <a:gd name="connsiteX11" fmla="*/ 4665771 w 12170995"/>
              <a:gd name="connsiteY11" fmla="*/ 3961502 h 4361358"/>
              <a:gd name="connsiteX12" fmla="*/ 4523106 w 12170995"/>
              <a:gd name="connsiteY12" fmla="*/ 3961502 h 4361358"/>
              <a:gd name="connsiteX13" fmla="*/ 4539108 w 12170995"/>
              <a:gd name="connsiteY13" fmla="*/ 3937770 h 4361358"/>
              <a:gd name="connsiteX14" fmla="*/ 4550176 w 12170995"/>
              <a:gd name="connsiteY14" fmla="*/ 3882940 h 4361358"/>
              <a:gd name="connsiteX15" fmla="*/ 4409315 w 12170995"/>
              <a:gd name="connsiteY15" fmla="*/ 3742079 h 4361358"/>
              <a:gd name="connsiteX16" fmla="*/ 908655 w 12170995"/>
              <a:gd name="connsiteY16" fmla="*/ 3638406 h 4361358"/>
              <a:gd name="connsiteX17" fmla="*/ 767794 w 12170995"/>
              <a:gd name="connsiteY17" fmla="*/ 3779267 h 4361358"/>
              <a:gd name="connsiteX18" fmla="*/ 778864 w 12170995"/>
              <a:gd name="connsiteY18" fmla="*/ 3834097 h 4361358"/>
              <a:gd name="connsiteX19" fmla="*/ 800094 w 12170995"/>
              <a:gd name="connsiteY19" fmla="*/ 3865586 h 4361358"/>
              <a:gd name="connsiteX20" fmla="*/ 796471 w 12170995"/>
              <a:gd name="connsiteY20" fmla="*/ 3866317 h 4361358"/>
              <a:gd name="connsiteX21" fmla="*/ 767793 w 12170995"/>
              <a:gd name="connsiteY21" fmla="*/ 3909582 h 4361358"/>
              <a:gd name="connsiteX22" fmla="*/ 767793 w 12170995"/>
              <a:gd name="connsiteY22" fmla="*/ 4097394 h 4361358"/>
              <a:gd name="connsiteX23" fmla="*/ 814748 w 12170995"/>
              <a:gd name="connsiteY23" fmla="*/ 4144349 h 4361358"/>
              <a:gd name="connsiteX24" fmla="*/ 3334082 w 12170995"/>
              <a:gd name="connsiteY24" fmla="*/ 4144349 h 4361358"/>
              <a:gd name="connsiteX25" fmla="*/ 3381036 w 12170995"/>
              <a:gd name="connsiteY25" fmla="*/ 4097394 h 4361358"/>
              <a:gd name="connsiteX26" fmla="*/ 3381036 w 12170995"/>
              <a:gd name="connsiteY26" fmla="*/ 3909582 h 4361358"/>
              <a:gd name="connsiteX27" fmla="*/ 3334082 w 12170995"/>
              <a:gd name="connsiteY27" fmla="*/ 3862627 h 4361358"/>
              <a:gd name="connsiteX28" fmla="*/ 1019210 w 12170995"/>
              <a:gd name="connsiteY28" fmla="*/ 3862627 h 4361358"/>
              <a:gd name="connsiteX29" fmla="*/ 1038446 w 12170995"/>
              <a:gd name="connsiteY29" fmla="*/ 3834097 h 4361358"/>
              <a:gd name="connsiteX30" fmla="*/ 1049516 w 12170995"/>
              <a:gd name="connsiteY30" fmla="*/ 3779267 h 4361358"/>
              <a:gd name="connsiteX31" fmla="*/ 908655 w 12170995"/>
              <a:gd name="connsiteY31" fmla="*/ 3638406 h 4361358"/>
              <a:gd name="connsiteX32" fmla="*/ 7726405 w 12170995"/>
              <a:gd name="connsiteY32" fmla="*/ 2976781 h 4361358"/>
              <a:gd name="connsiteX33" fmla="*/ 7403451 w 12170995"/>
              <a:gd name="connsiteY33" fmla="*/ 3299735 h 4361358"/>
              <a:gd name="connsiteX34" fmla="*/ 7498042 w 12170995"/>
              <a:gd name="connsiteY34" fmla="*/ 3528098 h 4361358"/>
              <a:gd name="connsiteX35" fmla="*/ 7506521 w 12170995"/>
              <a:gd name="connsiteY35" fmla="*/ 3535094 h 4361358"/>
              <a:gd name="connsiteX36" fmla="*/ 5025354 w 12170995"/>
              <a:gd name="connsiteY36" fmla="*/ 3535094 h 4361358"/>
              <a:gd name="connsiteX37" fmla="*/ 4978400 w 12170995"/>
              <a:gd name="connsiteY37" fmla="*/ 3582049 h 4361358"/>
              <a:gd name="connsiteX38" fmla="*/ 4978400 w 12170995"/>
              <a:gd name="connsiteY38" fmla="*/ 3769861 h 4361358"/>
              <a:gd name="connsiteX39" fmla="*/ 5025354 w 12170995"/>
              <a:gd name="connsiteY39" fmla="*/ 3816816 h 4361358"/>
              <a:gd name="connsiteX40" fmla="*/ 8036986 w 12170995"/>
              <a:gd name="connsiteY40" fmla="*/ 3816816 h 4361358"/>
              <a:gd name="connsiteX41" fmla="*/ 8083941 w 12170995"/>
              <a:gd name="connsiteY41" fmla="*/ 3769861 h 4361358"/>
              <a:gd name="connsiteX42" fmla="*/ 8083941 w 12170995"/>
              <a:gd name="connsiteY42" fmla="*/ 3582049 h 4361358"/>
              <a:gd name="connsiteX43" fmla="*/ 8036986 w 12170995"/>
              <a:gd name="connsiteY43" fmla="*/ 3535094 h 4361358"/>
              <a:gd name="connsiteX44" fmla="*/ 7946289 w 12170995"/>
              <a:gd name="connsiteY44" fmla="*/ 3535094 h 4361358"/>
              <a:gd name="connsiteX45" fmla="*/ 7954768 w 12170995"/>
              <a:gd name="connsiteY45" fmla="*/ 3528098 h 4361358"/>
              <a:gd name="connsiteX46" fmla="*/ 8049359 w 12170995"/>
              <a:gd name="connsiteY46" fmla="*/ 3299735 h 4361358"/>
              <a:gd name="connsiteX47" fmla="*/ 7726405 w 12170995"/>
              <a:gd name="connsiteY47" fmla="*/ 2976781 h 4361358"/>
              <a:gd name="connsiteX48" fmla="*/ 705567 w 12170995"/>
              <a:gd name="connsiteY48" fmla="*/ 1670219 h 4361358"/>
              <a:gd name="connsiteX49" fmla="*/ 539473 w 12170995"/>
              <a:gd name="connsiteY49" fmla="*/ 1836313 h 4361358"/>
              <a:gd name="connsiteX50" fmla="*/ 552525 w 12170995"/>
              <a:gd name="connsiteY50" fmla="*/ 1900964 h 4361358"/>
              <a:gd name="connsiteX51" fmla="*/ 578791 w 12170995"/>
              <a:gd name="connsiteY51" fmla="*/ 1939921 h 4361358"/>
              <a:gd name="connsiteX52" fmla="*/ 565329 w 12170995"/>
              <a:gd name="connsiteY52" fmla="*/ 1939921 h 4361358"/>
              <a:gd name="connsiteX53" fmla="*/ 518374 w 12170995"/>
              <a:gd name="connsiteY53" fmla="*/ 1986876 h 4361358"/>
              <a:gd name="connsiteX54" fmla="*/ 518374 w 12170995"/>
              <a:gd name="connsiteY54" fmla="*/ 2174688 h 4361358"/>
              <a:gd name="connsiteX55" fmla="*/ 565329 w 12170995"/>
              <a:gd name="connsiteY55" fmla="*/ 2221643 h 4361358"/>
              <a:gd name="connsiteX56" fmla="*/ 3084662 w 12170995"/>
              <a:gd name="connsiteY56" fmla="*/ 2221643 h 4361358"/>
              <a:gd name="connsiteX57" fmla="*/ 3131617 w 12170995"/>
              <a:gd name="connsiteY57" fmla="*/ 2174688 h 4361358"/>
              <a:gd name="connsiteX58" fmla="*/ 3131617 w 12170995"/>
              <a:gd name="connsiteY58" fmla="*/ 1986876 h 4361358"/>
              <a:gd name="connsiteX59" fmla="*/ 3084662 w 12170995"/>
              <a:gd name="connsiteY59" fmla="*/ 1939921 h 4361358"/>
              <a:gd name="connsiteX60" fmla="*/ 832343 w 12170995"/>
              <a:gd name="connsiteY60" fmla="*/ 1939921 h 4361358"/>
              <a:gd name="connsiteX61" fmla="*/ 858609 w 12170995"/>
              <a:gd name="connsiteY61" fmla="*/ 1900964 h 4361358"/>
              <a:gd name="connsiteX62" fmla="*/ 871661 w 12170995"/>
              <a:gd name="connsiteY62" fmla="*/ 1836313 h 4361358"/>
              <a:gd name="connsiteX63" fmla="*/ 705567 w 12170995"/>
              <a:gd name="connsiteY63" fmla="*/ 1670219 h 4361358"/>
              <a:gd name="connsiteX64" fmla="*/ 1192699 w 12170995"/>
              <a:gd name="connsiteY64" fmla="*/ 923104 h 4361358"/>
              <a:gd name="connsiteX65" fmla="*/ 1026605 w 12170995"/>
              <a:gd name="connsiteY65" fmla="*/ 1089198 h 4361358"/>
              <a:gd name="connsiteX66" fmla="*/ 1039658 w 12170995"/>
              <a:gd name="connsiteY66" fmla="*/ 1153849 h 4361358"/>
              <a:gd name="connsiteX67" fmla="*/ 1060459 w 12170995"/>
              <a:gd name="connsiteY67" fmla="*/ 1184702 h 4361358"/>
              <a:gd name="connsiteX68" fmla="*/ 681846 w 12170995"/>
              <a:gd name="connsiteY68" fmla="*/ 1184702 h 4361358"/>
              <a:gd name="connsiteX69" fmla="*/ 634891 w 12170995"/>
              <a:gd name="connsiteY69" fmla="*/ 1231657 h 4361358"/>
              <a:gd name="connsiteX70" fmla="*/ 634891 w 12170995"/>
              <a:gd name="connsiteY70" fmla="*/ 1419469 h 4361358"/>
              <a:gd name="connsiteX71" fmla="*/ 681846 w 12170995"/>
              <a:gd name="connsiteY71" fmla="*/ 1466424 h 4361358"/>
              <a:gd name="connsiteX72" fmla="*/ 1703552 w 12170995"/>
              <a:gd name="connsiteY72" fmla="*/ 1466424 h 4361358"/>
              <a:gd name="connsiteX73" fmla="*/ 1750507 w 12170995"/>
              <a:gd name="connsiteY73" fmla="*/ 1419469 h 4361358"/>
              <a:gd name="connsiteX74" fmla="*/ 1750507 w 12170995"/>
              <a:gd name="connsiteY74" fmla="*/ 1231657 h 4361358"/>
              <a:gd name="connsiteX75" fmla="*/ 1703552 w 12170995"/>
              <a:gd name="connsiteY75" fmla="*/ 1184702 h 4361358"/>
              <a:gd name="connsiteX76" fmla="*/ 1324939 w 12170995"/>
              <a:gd name="connsiteY76" fmla="*/ 1184702 h 4361358"/>
              <a:gd name="connsiteX77" fmla="*/ 1345741 w 12170995"/>
              <a:gd name="connsiteY77" fmla="*/ 1153849 h 4361358"/>
              <a:gd name="connsiteX78" fmla="*/ 1358793 w 12170995"/>
              <a:gd name="connsiteY78" fmla="*/ 1089198 h 4361358"/>
              <a:gd name="connsiteX79" fmla="*/ 1192699 w 12170995"/>
              <a:gd name="connsiteY79" fmla="*/ 923104 h 4361358"/>
              <a:gd name="connsiteX80" fmla="*/ 5179422 w 12170995"/>
              <a:gd name="connsiteY80" fmla="*/ 472780 h 4361358"/>
              <a:gd name="connsiteX81" fmla="*/ 4727441 w 12170995"/>
              <a:gd name="connsiteY81" fmla="*/ 924760 h 4361358"/>
              <a:gd name="connsiteX82" fmla="*/ 4859824 w 12170995"/>
              <a:gd name="connsiteY82" fmla="*/ 1244358 h 4361358"/>
              <a:gd name="connsiteX83" fmla="*/ 4898569 w 12170995"/>
              <a:gd name="connsiteY83" fmla="*/ 1276326 h 4361358"/>
              <a:gd name="connsiteX84" fmla="*/ 4736519 w 12170995"/>
              <a:gd name="connsiteY84" fmla="*/ 1276326 h 4361358"/>
              <a:gd name="connsiteX85" fmla="*/ 4689565 w 12170995"/>
              <a:gd name="connsiteY85" fmla="*/ 1323281 h 4361358"/>
              <a:gd name="connsiteX86" fmla="*/ 4689565 w 12170995"/>
              <a:gd name="connsiteY86" fmla="*/ 1511093 h 4361358"/>
              <a:gd name="connsiteX87" fmla="*/ 4736519 w 12170995"/>
              <a:gd name="connsiteY87" fmla="*/ 1558048 h 4361358"/>
              <a:gd name="connsiteX88" fmla="*/ 5622323 w 12170995"/>
              <a:gd name="connsiteY88" fmla="*/ 1558048 h 4361358"/>
              <a:gd name="connsiteX89" fmla="*/ 5669279 w 12170995"/>
              <a:gd name="connsiteY89" fmla="*/ 1511093 h 4361358"/>
              <a:gd name="connsiteX90" fmla="*/ 5669279 w 12170995"/>
              <a:gd name="connsiteY90" fmla="*/ 1323281 h 4361358"/>
              <a:gd name="connsiteX91" fmla="*/ 5622323 w 12170995"/>
              <a:gd name="connsiteY91" fmla="*/ 1276326 h 4361358"/>
              <a:gd name="connsiteX92" fmla="*/ 5460274 w 12170995"/>
              <a:gd name="connsiteY92" fmla="*/ 1276326 h 4361358"/>
              <a:gd name="connsiteX93" fmla="*/ 5499020 w 12170995"/>
              <a:gd name="connsiteY93" fmla="*/ 1244358 h 4361358"/>
              <a:gd name="connsiteX94" fmla="*/ 5631401 w 12170995"/>
              <a:gd name="connsiteY94" fmla="*/ 924760 h 4361358"/>
              <a:gd name="connsiteX95" fmla="*/ 5179422 w 12170995"/>
              <a:gd name="connsiteY95" fmla="*/ 472780 h 4361358"/>
              <a:gd name="connsiteX96" fmla="*/ 0 w 12170995"/>
              <a:gd name="connsiteY96" fmla="*/ 0 h 4361358"/>
              <a:gd name="connsiteX97" fmla="*/ 12170995 w 12170995"/>
              <a:gd name="connsiteY97" fmla="*/ 0 h 4361358"/>
              <a:gd name="connsiteX98" fmla="*/ 12170995 w 12170995"/>
              <a:gd name="connsiteY98" fmla="*/ 4361358 h 4361358"/>
              <a:gd name="connsiteX99" fmla="*/ 0 w 12170995"/>
              <a:gd name="connsiteY99" fmla="*/ 4361358 h 436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2170995" h="4361358">
                <a:moveTo>
                  <a:pt x="4409315" y="3742079"/>
                </a:moveTo>
                <a:cubicBezTo>
                  <a:pt x="4331520" y="3742079"/>
                  <a:pt x="4268454" y="3805145"/>
                  <a:pt x="4268454" y="3882940"/>
                </a:cubicBezTo>
                <a:cubicBezTo>
                  <a:pt x="4268454" y="3902389"/>
                  <a:pt x="4272396" y="3920917"/>
                  <a:pt x="4279525" y="3937770"/>
                </a:cubicBezTo>
                <a:lnTo>
                  <a:pt x="4295525" y="3961502"/>
                </a:lnTo>
                <a:lnTo>
                  <a:pt x="4113773" y="3961502"/>
                </a:lnTo>
                <a:cubicBezTo>
                  <a:pt x="4087840" y="3961502"/>
                  <a:pt x="4066818" y="3982524"/>
                  <a:pt x="4066818" y="4008457"/>
                </a:cubicBezTo>
                <a:lnTo>
                  <a:pt x="4066818" y="4196269"/>
                </a:lnTo>
                <a:cubicBezTo>
                  <a:pt x="4066818" y="4222202"/>
                  <a:pt x="4087840" y="4243224"/>
                  <a:pt x="4113773" y="4243224"/>
                </a:cubicBezTo>
                <a:lnTo>
                  <a:pt x="4665771" y="4243224"/>
                </a:lnTo>
                <a:cubicBezTo>
                  <a:pt x="4691704" y="4243224"/>
                  <a:pt x="4712726" y="4222202"/>
                  <a:pt x="4712726" y="4196269"/>
                </a:cubicBezTo>
                <a:lnTo>
                  <a:pt x="4712726" y="4008457"/>
                </a:lnTo>
                <a:cubicBezTo>
                  <a:pt x="4712726" y="3982524"/>
                  <a:pt x="4691704" y="3961502"/>
                  <a:pt x="4665771" y="3961502"/>
                </a:cubicBezTo>
                <a:lnTo>
                  <a:pt x="4523106" y="3961502"/>
                </a:lnTo>
                <a:lnTo>
                  <a:pt x="4539108" y="3937770"/>
                </a:lnTo>
                <a:cubicBezTo>
                  <a:pt x="4546235" y="3920917"/>
                  <a:pt x="4550176" y="3902389"/>
                  <a:pt x="4550176" y="3882940"/>
                </a:cubicBezTo>
                <a:cubicBezTo>
                  <a:pt x="4550176" y="3805145"/>
                  <a:pt x="4487110" y="3742079"/>
                  <a:pt x="4409315" y="3742079"/>
                </a:cubicBezTo>
                <a:close/>
                <a:moveTo>
                  <a:pt x="908655" y="3638406"/>
                </a:moveTo>
                <a:cubicBezTo>
                  <a:pt x="830860" y="3638406"/>
                  <a:pt x="767794" y="3701472"/>
                  <a:pt x="767794" y="3779267"/>
                </a:cubicBezTo>
                <a:cubicBezTo>
                  <a:pt x="767794" y="3798716"/>
                  <a:pt x="771736" y="3817244"/>
                  <a:pt x="778864" y="3834097"/>
                </a:cubicBezTo>
                <a:lnTo>
                  <a:pt x="800094" y="3865586"/>
                </a:lnTo>
                <a:lnTo>
                  <a:pt x="796471" y="3866317"/>
                </a:lnTo>
                <a:cubicBezTo>
                  <a:pt x="779618" y="3873445"/>
                  <a:pt x="767793" y="3890133"/>
                  <a:pt x="767793" y="3909582"/>
                </a:cubicBezTo>
                <a:lnTo>
                  <a:pt x="767793" y="4097394"/>
                </a:lnTo>
                <a:cubicBezTo>
                  <a:pt x="767793" y="4123327"/>
                  <a:pt x="788815" y="4144349"/>
                  <a:pt x="814748" y="4144349"/>
                </a:cubicBezTo>
                <a:lnTo>
                  <a:pt x="3334082" y="4144349"/>
                </a:lnTo>
                <a:cubicBezTo>
                  <a:pt x="3360014" y="4144349"/>
                  <a:pt x="3381036" y="4123327"/>
                  <a:pt x="3381036" y="4097394"/>
                </a:cubicBezTo>
                <a:lnTo>
                  <a:pt x="3381036" y="3909582"/>
                </a:lnTo>
                <a:cubicBezTo>
                  <a:pt x="3381036" y="3883649"/>
                  <a:pt x="3360014" y="3862627"/>
                  <a:pt x="3334082" y="3862627"/>
                </a:cubicBezTo>
                <a:lnTo>
                  <a:pt x="1019210" y="3862627"/>
                </a:lnTo>
                <a:lnTo>
                  <a:pt x="1038446" y="3834097"/>
                </a:lnTo>
                <a:cubicBezTo>
                  <a:pt x="1045574" y="3817244"/>
                  <a:pt x="1049516" y="3798716"/>
                  <a:pt x="1049516" y="3779267"/>
                </a:cubicBezTo>
                <a:cubicBezTo>
                  <a:pt x="1049516" y="3701472"/>
                  <a:pt x="986450" y="3638406"/>
                  <a:pt x="908655" y="3638406"/>
                </a:cubicBezTo>
                <a:close/>
                <a:moveTo>
                  <a:pt x="7726405" y="2976781"/>
                </a:moveTo>
                <a:cubicBezTo>
                  <a:pt x="7548042" y="2976781"/>
                  <a:pt x="7403451" y="3121372"/>
                  <a:pt x="7403451" y="3299735"/>
                </a:cubicBezTo>
                <a:cubicBezTo>
                  <a:pt x="7403451" y="3388917"/>
                  <a:pt x="7439599" y="3469655"/>
                  <a:pt x="7498042" y="3528098"/>
                </a:cubicBezTo>
                <a:lnTo>
                  <a:pt x="7506521" y="3535094"/>
                </a:lnTo>
                <a:lnTo>
                  <a:pt x="5025354" y="3535094"/>
                </a:lnTo>
                <a:cubicBezTo>
                  <a:pt x="4999422" y="3535094"/>
                  <a:pt x="4978400" y="3556116"/>
                  <a:pt x="4978400" y="3582049"/>
                </a:cubicBezTo>
                <a:lnTo>
                  <a:pt x="4978400" y="3769861"/>
                </a:lnTo>
                <a:cubicBezTo>
                  <a:pt x="4978400" y="3795794"/>
                  <a:pt x="4999422" y="3816816"/>
                  <a:pt x="5025354" y="3816816"/>
                </a:cubicBezTo>
                <a:lnTo>
                  <a:pt x="8036986" y="3816816"/>
                </a:lnTo>
                <a:cubicBezTo>
                  <a:pt x="8062919" y="3816816"/>
                  <a:pt x="8083941" y="3795794"/>
                  <a:pt x="8083941" y="3769861"/>
                </a:cubicBezTo>
                <a:lnTo>
                  <a:pt x="8083941" y="3582049"/>
                </a:lnTo>
                <a:cubicBezTo>
                  <a:pt x="8083941" y="3556116"/>
                  <a:pt x="8062919" y="3535094"/>
                  <a:pt x="8036986" y="3535094"/>
                </a:cubicBezTo>
                <a:lnTo>
                  <a:pt x="7946289" y="3535094"/>
                </a:lnTo>
                <a:lnTo>
                  <a:pt x="7954768" y="3528098"/>
                </a:lnTo>
                <a:cubicBezTo>
                  <a:pt x="8013211" y="3469655"/>
                  <a:pt x="8049359" y="3388917"/>
                  <a:pt x="8049359" y="3299735"/>
                </a:cubicBezTo>
                <a:cubicBezTo>
                  <a:pt x="8049359" y="3121372"/>
                  <a:pt x="7904768" y="2976781"/>
                  <a:pt x="7726405" y="2976781"/>
                </a:cubicBezTo>
                <a:close/>
                <a:moveTo>
                  <a:pt x="705567" y="1670219"/>
                </a:moveTo>
                <a:cubicBezTo>
                  <a:pt x="613836" y="1670219"/>
                  <a:pt x="539473" y="1744582"/>
                  <a:pt x="539473" y="1836313"/>
                </a:cubicBezTo>
                <a:cubicBezTo>
                  <a:pt x="539473" y="1859246"/>
                  <a:pt x="544121" y="1881093"/>
                  <a:pt x="552525" y="1900964"/>
                </a:cubicBezTo>
                <a:lnTo>
                  <a:pt x="578791" y="1939921"/>
                </a:lnTo>
                <a:lnTo>
                  <a:pt x="565329" y="1939921"/>
                </a:lnTo>
                <a:cubicBezTo>
                  <a:pt x="539396" y="1939921"/>
                  <a:pt x="518374" y="1960943"/>
                  <a:pt x="518374" y="1986876"/>
                </a:cubicBezTo>
                <a:lnTo>
                  <a:pt x="518374" y="2174688"/>
                </a:lnTo>
                <a:cubicBezTo>
                  <a:pt x="518374" y="2200621"/>
                  <a:pt x="539396" y="2221643"/>
                  <a:pt x="565329" y="2221643"/>
                </a:cubicBezTo>
                <a:lnTo>
                  <a:pt x="3084662" y="2221643"/>
                </a:lnTo>
                <a:cubicBezTo>
                  <a:pt x="3110595" y="2221643"/>
                  <a:pt x="3131617" y="2200621"/>
                  <a:pt x="3131617" y="2174688"/>
                </a:cubicBezTo>
                <a:lnTo>
                  <a:pt x="3131617" y="1986876"/>
                </a:lnTo>
                <a:cubicBezTo>
                  <a:pt x="3131617" y="1960943"/>
                  <a:pt x="3110595" y="1939921"/>
                  <a:pt x="3084662" y="1939921"/>
                </a:cubicBezTo>
                <a:lnTo>
                  <a:pt x="832343" y="1939921"/>
                </a:lnTo>
                <a:lnTo>
                  <a:pt x="858609" y="1900964"/>
                </a:lnTo>
                <a:cubicBezTo>
                  <a:pt x="867013" y="1881093"/>
                  <a:pt x="871661" y="1859246"/>
                  <a:pt x="871661" y="1836313"/>
                </a:cubicBezTo>
                <a:cubicBezTo>
                  <a:pt x="871661" y="1744582"/>
                  <a:pt x="797298" y="1670219"/>
                  <a:pt x="705567" y="1670219"/>
                </a:cubicBezTo>
                <a:close/>
                <a:moveTo>
                  <a:pt x="1192699" y="923104"/>
                </a:moveTo>
                <a:cubicBezTo>
                  <a:pt x="1100968" y="923104"/>
                  <a:pt x="1026605" y="997467"/>
                  <a:pt x="1026605" y="1089198"/>
                </a:cubicBezTo>
                <a:cubicBezTo>
                  <a:pt x="1026605" y="1112131"/>
                  <a:pt x="1031253" y="1133978"/>
                  <a:pt x="1039658" y="1153849"/>
                </a:cubicBezTo>
                <a:lnTo>
                  <a:pt x="1060459" y="1184702"/>
                </a:lnTo>
                <a:lnTo>
                  <a:pt x="681846" y="1184702"/>
                </a:lnTo>
                <a:cubicBezTo>
                  <a:pt x="655913" y="1184702"/>
                  <a:pt x="634891" y="1205724"/>
                  <a:pt x="634891" y="1231657"/>
                </a:cubicBezTo>
                <a:lnTo>
                  <a:pt x="634891" y="1419469"/>
                </a:lnTo>
                <a:cubicBezTo>
                  <a:pt x="634891" y="1445402"/>
                  <a:pt x="655913" y="1466424"/>
                  <a:pt x="681846" y="1466424"/>
                </a:cubicBezTo>
                <a:lnTo>
                  <a:pt x="1703552" y="1466424"/>
                </a:lnTo>
                <a:cubicBezTo>
                  <a:pt x="1729485" y="1466424"/>
                  <a:pt x="1750507" y="1445402"/>
                  <a:pt x="1750507" y="1419469"/>
                </a:cubicBezTo>
                <a:lnTo>
                  <a:pt x="1750507" y="1231657"/>
                </a:lnTo>
                <a:cubicBezTo>
                  <a:pt x="1750507" y="1205724"/>
                  <a:pt x="1729485" y="1184702"/>
                  <a:pt x="1703552" y="1184702"/>
                </a:cubicBezTo>
                <a:lnTo>
                  <a:pt x="1324939" y="1184702"/>
                </a:lnTo>
                <a:lnTo>
                  <a:pt x="1345741" y="1153849"/>
                </a:lnTo>
                <a:cubicBezTo>
                  <a:pt x="1354145" y="1133978"/>
                  <a:pt x="1358793" y="1112131"/>
                  <a:pt x="1358793" y="1089198"/>
                </a:cubicBezTo>
                <a:cubicBezTo>
                  <a:pt x="1358793" y="997467"/>
                  <a:pt x="1284430" y="923104"/>
                  <a:pt x="1192699" y="923104"/>
                </a:cubicBezTo>
                <a:close/>
                <a:moveTo>
                  <a:pt x="5179422" y="472780"/>
                </a:moveTo>
                <a:cubicBezTo>
                  <a:pt x="4929800" y="472780"/>
                  <a:pt x="4727441" y="675139"/>
                  <a:pt x="4727441" y="924760"/>
                </a:cubicBezTo>
                <a:cubicBezTo>
                  <a:pt x="4727441" y="1049571"/>
                  <a:pt x="4778032" y="1162566"/>
                  <a:pt x="4859824" y="1244358"/>
                </a:cubicBezTo>
                <a:lnTo>
                  <a:pt x="4898569" y="1276326"/>
                </a:lnTo>
                <a:lnTo>
                  <a:pt x="4736519" y="1276326"/>
                </a:lnTo>
                <a:cubicBezTo>
                  <a:pt x="4710587" y="1276326"/>
                  <a:pt x="4689565" y="1297348"/>
                  <a:pt x="4689565" y="1323281"/>
                </a:cubicBezTo>
                <a:lnTo>
                  <a:pt x="4689565" y="1511093"/>
                </a:lnTo>
                <a:cubicBezTo>
                  <a:pt x="4689565" y="1537026"/>
                  <a:pt x="4710587" y="1558048"/>
                  <a:pt x="4736519" y="1558048"/>
                </a:cubicBezTo>
                <a:lnTo>
                  <a:pt x="5622323" y="1558048"/>
                </a:lnTo>
                <a:cubicBezTo>
                  <a:pt x="5648257" y="1558048"/>
                  <a:pt x="5669279" y="1537026"/>
                  <a:pt x="5669279" y="1511093"/>
                </a:cubicBezTo>
                <a:lnTo>
                  <a:pt x="5669279" y="1323281"/>
                </a:lnTo>
                <a:cubicBezTo>
                  <a:pt x="5669279" y="1297348"/>
                  <a:pt x="5648257" y="1276326"/>
                  <a:pt x="5622323" y="1276326"/>
                </a:cubicBezTo>
                <a:lnTo>
                  <a:pt x="5460274" y="1276326"/>
                </a:lnTo>
                <a:lnTo>
                  <a:pt x="5499020" y="1244358"/>
                </a:lnTo>
                <a:cubicBezTo>
                  <a:pt x="5580813" y="1162566"/>
                  <a:pt x="5631401" y="1049571"/>
                  <a:pt x="5631401" y="924760"/>
                </a:cubicBezTo>
                <a:cubicBezTo>
                  <a:pt x="5631401" y="675139"/>
                  <a:pt x="5429043" y="472780"/>
                  <a:pt x="5179422" y="472780"/>
                </a:cubicBezTo>
                <a:close/>
                <a:moveTo>
                  <a:pt x="0" y="0"/>
                </a:moveTo>
                <a:lnTo>
                  <a:pt x="12170995" y="0"/>
                </a:lnTo>
                <a:lnTo>
                  <a:pt x="12170995" y="4361358"/>
                </a:lnTo>
                <a:lnTo>
                  <a:pt x="0" y="4361358"/>
                </a:lnTo>
                <a:close/>
              </a:path>
            </a:pathLst>
          </a:cu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 name="タイトル 1">
            <a:extLst>
              <a:ext uri="{FF2B5EF4-FFF2-40B4-BE49-F238E27FC236}">
                <a16:creationId xmlns:a16="http://schemas.microsoft.com/office/drawing/2014/main" id="{79CCA86E-D124-285C-6E6E-BA8896375B97}"/>
              </a:ext>
            </a:extLst>
          </p:cNvPr>
          <p:cNvSpPr>
            <a:spLocks noGrp="1"/>
          </p:cNvSpPr>
          <p:nvPr>
            <p:ph type="title"/>
          </p:nvPr>
        </p:nvSpPr>
        <p:spPr>
          <a:xfrm>
            <a:off x="21004" y="-231770"/>
            <a:ext cx="13980746" cy="1325563"/>
          </a:xfrm>
        </p:spPr>
        <p:txBody>
          <a:bodyPr>
            <a:normAutofit/>
          </a:bodyPr>
          <a:lstStyle/>
          <a:p>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3. Results: The supply chains most affected by CO</a:t>
            </a:r>
            <a:r>
              <a:rPr lang="en" altLang="ja-JP" sz="2800" b="1" baseline="-25000" dirty="0">
                <a:solidFill>
                  <a:schemeClr val="bg1"/>
                </a:solidFill>
                <a:latin typeface="Arial" panose="020B0604020202020204" pitchFamily="34" charset="0"/>
                <a:ea typeface="MS PGothic" panose="020B0600070205080204" pitchFamily="34" charset="-128"/>
                <a:cs typeface="Arial" panose="020B0604020202020204" pitchFamily="34" charset="0"/>
              </a:rPr>
              <a:t>2</a:t>
            </a:r>
            <a:r>
              <a:rPr lang="en" altLang="ja-JP" sz="2800" b="1" dirty="0">
                <a:solidFill>
                  <a:schemeClr val="bg1"/>
                </a:solidFill>
                <a:latin typeface="Arial" panose="020B0604020202020204" pitchFamily="34" charset="0"/>
                <a:ea typeface="MS PGothic" panose="020B0600070205080204" pitchFamily="34" charset="-128"/>
                <a:cs typeface="Arial" panose="020B0604020202020204" pitchFamily="34" charset="0"/>
              </a:rPr>
              <a:t> reduction</a:t>
            </a:r>
            <a:endParaRPr kumimoji="1" lang="ja-JP" altLang="en-US" sz="80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pic>
        <p:nvPicPr>
          <p:cNvPr id="3" name="図 2">
            <a:extLst>
              <a:ext uri="{FF2B5EF4-FFF2-40B4-BE49-F238E27FC236}">
                <a16:creationId xmlns:a16="http://schemas.microsoft.com/office/drawing/2014/main" id="{FEA9A4AE-44A2-B289-E4B9-860A300D37BA}"/>
              </a:ext>
            </a:extLst>
          </p:cNvPr>
          <p:cNvPicPr>
            <a:picLocks noChangeAspect="1"/>
          </p:cNvPicPr>
          <p:nvPr/>
        </p:nvPicPr>
        <p:blipFill>
          <a:blip r:embed="rId4"/>
          <a:stretch>
            <a:fillRect/>
          </a:stretch>
        </p:blipFill>
        <p:spPr>
          <a:xfrm>
            <a:off x="920356" y="-4630750"/>
            <a:ext cx="8030177" cy="4517867"/>
          </a:xfrm>
          <a:prstGeom prst="rect">
            <a:avLst/>
          </a:prstGeom>
        </p:spPr>
      </p:pic>
      <p:grpSp>
        <p:nvGrpSpPr>
          <p:cNvPr id="7" name="グループ化 6">
            <a:extLst>
              <a:ext uri="{FF2B5EF4-FFF2-40B4-BE49-F238E27FC236}">
                <a16:creationId xmlns:a16="http://schemas.microsoft.com/office/drawing/2014/main" id="{12F746AD-C3F5-AC42-8EAC-ABFACDA8FEC8}"/>
              </a:ext>
            </a:extLst>
          </p:cNvPr>
          <p:cNvGrpSpPr/>
          <p:nvPr/>
        </p:nvGrpSpPr>
        <p:grpSpPr>
          <a:xfrm>
            <a:off x="8453769" y="994286"/>
            <a:ext cx="3473359" cy="1774934"/>
            <a:chOff x="8376519" y="4360287"/>
            <a:chExt cx="3473359" cy="1774934"/>
          </a:xfrm>
        </p:grpSpPr>
        <p:sp>
          <p:nvSpPr>
            <p:cNvPr id="8" name="正方形/長方形 7">
              <a:extLst>
                <a:ext uri="{FF2B5EF4-FFF2-40B4-BE49-F238E27FC236}">
                  <a16:creationId xmlns:a16="http://schemas.microsoft.com/office/drawing/2014/main" id="{EC966BFF-8CD9-22CC-7203-801557BBEFAF}"/>
                </a:ext>
              </a:extLst>
            </p:cNvPr>
            <p:cNvSpPr>
              <a:spLocks/>
            </p:cNvSpPr>
            <p:nvPr/>
          </p:nvSpPr>
          <p:spPr>
            <a:xfrm>
              <a:off x="8376519" y="4360287"/>
              <a:ext cx="3473359" cy="1774934"/>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9" name="グループ化 8">
              <a:extLst>
                <a:ext uri="{FF2B5EF4-FFF2-40B4-BE49-F238E27FC236}">
                  <a16:creationId xmlns:a16="http://schemas.microsoft.com/office/drawing/2014/main" id="{35BE4F54-CD24-A435-6FE5-5D0EDC9DC768}"/>
                </a:ext>
              </a:extLst>
            </p:cNvPr>
            <p:cNvGrpSpPr/>
            <p:nvPr/>
          </p:nvGrpSpPr>
          <p:grpSpPr>
            <a:xfrm>
              <a:off x="8376520" y="4360287"/>
              <a:ext cx="3316121" cy="1745661"/>
              <a:chOff x="2635004" y="-1696194"/>
              <a:chExt cx="3316121" cy="1745661"/>
            </a:xfrm>
          </p:grpSpPr>
          <p:sp>
            <p:nvSpPr>
              <p:cNvPr id="10" name="テキスト ボックス 9">
                <a:extLst>
                  <a:ext uri="{FF2B5EF4-FFF2-40B4-BE49-F238E27FC236}">
                    <a16:creationId xmlns:a16="http://schemas.microsoft.com/office/drawing/2014/main" id="{87E80D40-BCF7-75DE-0A48-F105AAC17DBD}"/>
                  </a:ext>
                </a:extLst>
              </p:cNvPr>
              <p:cNvSpPr txBox="1"/>
              <p:nvPr/>
            </p:nvSpPr>
            <p:spPr>
              <a:xfrm>
                <a:off x="2635004" y="-289087"/>
                <a:ext cx="1063176" cy="338554"/>
              </a:xfrm>
              <a:prstGeom prst="rect">
                <a:avLst/>
              </a:prstGeom>
              <a:noFill/>
            </p:spPr>
            <p:txBody>
              <a:bodyPr wrap="none" rtlCol="0">
                <a:spAutoFit/>
              </a:bodyPr>
              <a:lstStyle/>
              <a:p>
                <a:r>
                  <a:rPr kumimoji="1" lang="en-US" altLang="ja-JP" sz="1600" dirty="0">
                    <a:latin typeface="Cambria" panose="02040503050406030204" pitchFamily="18" charset="0"/>
                  </a:rPr>
                  <a:t>Singapore</a:t>
                </a:r>
              </a:p>
            </p:txBody>
          </p:sp>
          <p:sp>
            <p:nvSpPr>
              <p:cNvPr id="11" name="正方形/長方形 10">
                <a:extLst>
                  <a:ext uri="{FF2B5EF4-FFF2-40B4-BE49-F238E27FC236}">
                    <a16:creationId xmlns:a16="http://schemas.microsoft.com/office/drawing/2014/main" id="{BBA7AA1A-8A78-A45C-596B-F3E3DEC17531}"/>
                  </a:ext>
                </a:extLst>
              </p:cNvPr>
              <p:cNvSpPr/>
              <p:nvPr/>
            </p:nvSpPr>
            <p:spPr>
              <a:xfrm>
                <a:off x="3815312" y="-214014"/>
                <a:ext cx="448897" cy="190096"/>
              </a:xfrm>
              <a:prstGeom prst="rect">
                <a:avLst/>
              </a:prstGeom>
              <a:solidFill>
                <a:srgbClr val="FCE79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2" name="テキスト ボックス 11">
                <a:extLst>
                  <a:ext uri="{FF2B5EF4-FFF2-40B4-BE49-F238E27FC236}">
                    <a16:creationId xmlns:a16="http://schemas.microsoft.com/office/drawing/2014/main" id="{97BED278-CF19-6663-6088-A0CAD27D8F25}"/>
                  </a:ext>
                </a:extLst>
              </p:cNvPr>
              <p:cNvSpPr txBox="1"/>
              <p:nvPr/>
            </p:nvSpPr>
            <p:spPr>
              <a:xfrm>
                <a:off x="4300135" y="-1696194"/>
                <a:ext cx="1254382" cy="338554"/>
              </a:xfrm>
              <a:prstGeom prst="rect">
                <a:avLst/>
              </a:prstGeom>
              <a:noFill/>
            </p:spPr>
            <p:txBody>
              <a:bodyPr wrap="none" rtlCol="0">
                <a:spAutoFit/>
              </a:bodyPr>
              <a:lstStyle/>
              <a:p>
                <a:r>
                  <a:rPr kumimoji="1" lang="en-US" altLang="ja-JP" sz="1600" dirty="0">
                    <a:latin typeface="Cambria" panose="02040503050406030204" pitchFamily="18" charset="0"/>
                  </a:rPr>
                  <a:t>South Korea</a:t>
                </a:r>
              </a:p>
            </p:txBody>
          </p:sp>
          <p:sp>
            <p:nvSpPr>
              <p:cNvPr id="13" name="正方形/長方形 12">
                <a:extLst>
                  <a:ext uri="{FF2B5EF4-FFF2-40B4-BE49-F238E27FC236}">
                    <a16:creationId xmlns:a16="http://schemas.microsoft.com/office/drawing/2014/main" id="{8024383B-0F64-29D4-0F16-5F4854E321AE}"/>
                  </a:ext>
                </a:extLst>
              </p:cNvPr>
              <p:cNvSpPr/>
              <p:nvPr/>
            </p:nvSpPr>
            <p:spPr>
              <a:xfrm>
                <a:off x="5502228" y="-1599891"/>
                <a:ext cx="448897" cy="190096"/>
              </a:xfrm>
              <a:prstGeom prst="rect">
                <a:avLst/>
              </a:prstGeom>
              <a:solidFill>
                <a:srgbClr val="D0E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4" name="テキスト ボックス 13">
                <a:extLst>
                  <a:ext uri="{FF2B5EF4-FFF2-40B4-BE49-F238E27FC236}">
                    <a16:creationId xmlns:a16="http://schemas.microsoft.com/office/drawing/2014/main" id="{6508632E-3D72-5506-C721-9D62CF1C40B3}"/>
                  </a:ext>
                </a:extLst>
              </p:cNvPr>
              <p:cNvSpPr txBox="1"/>
              <p:nvPr/>
            </p:nvSpPr>
            <p:spPr>
              <a:xfrm>
                <a:off x="4300135" y="-1426512"/>
                <a:ext cx="815351" cy="338554"/>
              </a:xfrm>
              <a:prstGeom prst="rect">
                <a:avLst/>
              </a:prstGeom>
              <a:noFill/>
            </p:spPr>
            <p:txBody>
              <a:bodyPr wrap="none" rtlCol="0">
                <a:spAutoFit/>
              </a:bodyPr>
              <a:lstStyle/>
              <a:p>
                <a:r>
                  <a:rPr kumimoji="1" lang="en-US" altLang="ja-JP" sz="1600" dirty="0">
                    <a:latin typeface="Cambria" panose="02040503050406030204" pitchFamily="18" charset="0"/>
                  </a:rPr>
                  <a:t>Taiwan</a:t>
                </a:r>
              </a:p>
            </p:txBody>
          </p:sp>
          <p:sp>
            <p:nvSpPr>
              <p:cNvPr id="15" name="正方形/長方形 14">
                <a:extLst>
                  <a:ext uri="{FF2B5EF4-FFF2-40B4-BE49-F238E27FC236}">
                    <a16:creationId xmlns:a16="http://schemas.microsoft.com/office/drawing/2014/main" id="{BD6CD038-9988-5322-4269-F352FA83648B}"/>
                  </a:ext>
                </a:extLst>
              </p:cNvPr>
              <p:cNvSpPr/>
              <p:nvPr/>
            </p:nvSpPr>
            <p:spPr>
              <a:xfrm>
                <a:off x="5502228" y="-1303643"/>
                <a:ext cx="448897" cy="190096"/>
              </a:xfrm>
              <a:prstGeom prst="rect">
                <a:avLst/>
              </a:prstGeom>
              <a:solidFill>
                <a:srgbClr val="5EE0E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6" name="テキスト ボックス 15">
                <a:extLst>
                  <a:ext uri="{FF2B5EF4-FFF2-40B4-BE49-F238E27FC236}">
                    <a16:creationId xmlns:a16="http://schemas.microsoft.com/office/drawing/2014/main" id="{21EC9FFA-2D35-B3DE-0760-7497EF2F6590}"/>
                  </a:ext>
                </a:extLst>
              </p:cNvPr>
              <p:cNvSpPr txBox="1"/>
              <p:nvPr/>
            </p:nvSpPr>
            <p:spPr>
              <a:xfrm>
                <a:off x="2672102" y="-1659189"/>
                <a:ext cx="978153" cy="338554"/>
              </a:xfrm>
              <a:prstGeom prst="rect">
                <a:avLst/>
              </a:prstGeom>
              <a:noFill/>
            </p:spPr>
            <p:txBody>
              <a:bodyPr wrap="none" rtlCol="0">
                <a:spAutoFit/>
              </a:bodyPr>
              <a:lstStyle/>
              <a:p>
                <a:r>
                  <a:rPr kumimoji="1" lang="en-US" altLang="ja-JP" sz="1600" dirty="0">
                    <a:latin typeface="Cambria" panose="02040503050406030204" pitchFamily="18" charset="0"/>
                  </a:rPr>
                  <a:t>Australia</a:t>
                </a:r>
              </a:p>
            </p:txBody>
          </p:sp>
          <p:sp>
            <p:nvSpPr>
              <p:cNvPr id="17" name="正方形/長方形 16">
                <a:extLst>
                  <a:ext uri="{FF2B5EF4-FFF2-40B4-BE49-F238E27FC236}">
                    <a16:creationId xmlns:a16="http://schemas.microsoft.com/office/drawing/2014/main" id="{79006A18-B16F-4826-7091-E347B7227FB5}"/>
                  </a:ext>
                </a:extLst>
              </p:cNvPr>
              <p:cNvSpPr/>
              <p:nvPr/>
            </p:nvSpPr>
            <p:spPr>
              <a:xfrm>
                <a:off x="3815312" y="-1599891"/>
                <a:ext cx="448897" cy="190096"/>
              </a:xfrm>
              <a:prstGeom prst="rect">
                <a:avLst/>
              </a:prstGeom>
              <a:solidFill>
                <a:srgbClr val="A8DDC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8" name="テキスト ボックス 17">
                <a:extLst>
                  <a:ext uri="{FF2B5EF4-FFF2-40B4-BE49-F238E27FC236}">
                    <a16:creationId xmlns:a16="http://schemas.microsoft.com/office/drawing/2014/main" id="{9DD1BE1A-1111-6026-1D25-0D21BF894869}"/>
                  </a:ext>
                </a:extLst>
              </p:cNvPr>
              <p:cNvSpPr txBox="1"/>
              <p:nvPr/>
            </p:nvSpPr>
            <p:spPr>
              <a:xfrm>
                <a:off x="2672102" y="-1391746"/>
                <a:ext cx="686406" cy="338554"/>
              </a:xfrm>
              <a:prstGeom prst="rect">
                <a:avLst/>
              </a:prstGeom>
              <a:noFill/>
            </p:spPr>
            <p:txBody>
              <a:bodyPr wrap="none" rtlCol="0">
                <a:spAutoFit/>
              </a:bodyPr>
              <a:lstStyle/>
              <a:p>
                <a:r>
                  <a:rPr kumimoji="1" lang="en-US" altLang="ja-JP" sz="1600" dirty="0">
                    <a:latin typeface="Cambria" panose="02040503050406030204" pitchFamily="18" charset="0"/>
                  </a:rPr>
                  <a:t>China</a:t>
                </a:r>
              </a:p>
            </p:txBody>
          </p:sp>
          <p:sp>
            <p:nvSpPr>
              <p:cNvPr id="19" name="正方形/長方形 18">
                <a:extLst>
                  <a:ext uri="{FF2B5EF4-FFF2-40B4-BE49-F238E27FC236}">
                    <a16:creationId xmlns:a16="http://schemas.microsoft.com/office/drawing/2014/main" id="{24D989C2-C16C-7173-E28B-4A6049845D67}"/>
                  </a:ext>
                </a:extLst>
              </p:cNvPr>
              <p:cNvSpPr/>
              <p:nvPr/>
            </p:nvSpPr>
            <p:spPr>
              <a:xfrm>
                <a:off x="3815312" y="-1303643"/>
                <a:ext cx="448897" cy="190096"/>
              </a:xfrm>
              <a:prstGeom prst="rect">
                <a:avLst/>
              </a:prstGeom>
              <a:solidFill>
                <a:srgbClr val="FBDAA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 name="テキスト ボックス 19">
                <a:extLst>
                  <a:ext uri="{FF2B5EF4-FFF2-40B4-BE49-F238E27FC236}">
                    <a16:creationId xmlns:a16="http://schemas.microsoft.com/office/drawing/2014/main" id="{7F7E9184-F220-88A5-3F91-CF7C7CB06704}"/>
                  </a:ext>
                </a:extLst>
              </p:cNvPr>
              <p:cNvSpPr txBox="1"/>
              <p:nvPr/>
            </p:nvSpPr>
            <p:spPr>
              <a:xfrm>
                <a:off x="4285989" y="-852978"/>
                <a:ext cx="937949" cy="338554"/>
              </a:xfrm>
              <a:prstGeom prst="rect">
                <a:avLst/>
              </a:prstGeom>
              <a:noFill/>
            </p:spPr>
            <p:txBody>
              <a:bodyPr wrap="none" rtlCol="0">
                <a:spAutoFit/>
              </a:bodyPr>
              <a:lstStyle/>
              <a:p>
                <a:r>
                  <a:rPr lang="en-US" altLang="ja-JP" sz="1600" dirty="0">
                    <a:solidFill>
                      <a:srgbClr val="000000"/>
                    </a:solidFill>
                    <a:effectLst/>
                    <a:latin typeface="Cambria" panose="02040503050406030204" pitchFamily="18" charset="0"/>
                    <a:ea typeface="游明朝" panose="02020400000000000000" pitchFamily="18" charset="-128"/>
                    <a:cs typeface="Times New Roman" panose="02020603050405020304" pitchFamily="18" charset="0"/>
                  </a:rPr>
                  <a:t>The U.S.</a:t>
                </a:r>
                <a:r>
                  <a:rPr lang="ja-JP" altLang="ja-JP" sz="1600">
                    <a:effectLst/>
                  </a:rPr>
                  <a:t> </a:t>
                </a:r>
                <a:endParaRPr kumimoji="1" lang="en-US" altLang="ja-JP" sz="1600" dirty="0">
                  <a:latin typeface="Cambria" panose="02040503050406030204" pitchFamily="18" charset="0"/>
                </a:endParaRPr>
              </a:p>
            </p:txBody>
          </p:sp>
          <p:sp>
            <p:nvSpPr>
              <p:cNvPr id="21" name="正方形/長方形 20">
                <a:extLst>
                  <a:ext uri="{FF2B5EF4-FFF2-40B4-BE49-F238E27FC236}">
                    <a16:creationId xmlns:a16="http://schemas.microsoft.com/office/drawing/2014/main" id="{CB717AB5-1027-4C95-23C1-569AF519BACA}"/>
                  </a:ext>
                </a:extLst>
              </p:cNvPr>
              <p:cNvSpPr/>
              <p:nvPr/>
            </p:nvSpPr>
            <p:spPr>
              <a:xfrm>
                <a:off x="5502228" y="-757644"/>
                <a:ext cx="448897" cy="190096"/>
              </a:xfrm>
              <a:prstGeom prst="rect">
                <a:avLst/>
              </a:prstGeom>
              <a:solidFill>
                <a:srgbClr val="F274AC"/>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2" name="テキスト ボックス 21">
                <a:extLst>
                  <a:ext uri="{FF2B5EF4-FFF2-40B4-BE49-F238E27FC236}">
                    <a16:creationId xmlns:a16="http://schemas.microsoft.com/office/drawing/2014/main" id="{9DF91E4F-8A22-2022-0C99-5DBB566CEA1A}"/>
                  </a:ext>
                </a:extLst>
              </p:cNvPr>
              <p:cNvSpPr txBox="1"/>
              <p:nvPr/>
            </p:nvSpPr>
            <p:spPr>
              <a:xfrm>
                <a:off x="4261899" y="-1150304"/>
                <a:ext cx="963725" cy="338554"/>
              </a:xfrm>
              <a:prstGeom prst="rect">
                <a:avLst/>
              </a:prstGeom>
              <a:noFill/>
            </p:spPr>
            <p:txBody>
              <a:bodyPr wrap="none" rtlCol="0">
                <a:spAutoFit/>
              </a:bodyPr>
              <a:lstStyle/>
              <a:p>
                <a:r>
                  <a:rPr kumimoji="1" lang="en-US" altLang="ja-JP" sz="1600" dirty="0">
                    <a:latin typeface="Cambria" panose="02040503050406030204" pitchFamily="18" charset="0"/>
                  </a:rPr>
                  <a:t>Thailand</a:t>
                </a:r>
              </a:p>
            </p:txBody>
          </p:sp>
          <p:sp>
            <p:nvSpPr>
              <p:cNvPr id="23" name="正方形/長方形 22">
                <a:extLst>
                  <a:ext uri="{FF2B5EF4-FFF2-40B4-BE49-F238E27FC236}">
                    <a16:creationId xmlns:a16="http://schemas.microsoft.com/office/drawing/2014/main" id="{1BD8A3D4-0E09-345D-64EB-E1FB8F6DB760}"/>
                  </a:ext>
                </a:extLst>
              </p:cNvPr>
              <p:cNvSpPr/>
              <p:nvPr/>
            </p:nvSpPr>
            <p:spPr>
              <a:xfrm>
                <a:off x="5502228" y="-1025410"/>
                <a:ext cx="448897" cy="190096"/>
              </a:xfrm>
              <a:prstGeom prst="rect">
                <a:avLst/>
              </a:prstGeom>
              <a:solidFill>
                <a:srgbClr val="569CD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4" name="テキスト ボックス 23">
                <a:extLst>
                  <a:ext uri="{FF2B5EF4-FFF2-40B4-BE49-F238E27FC236}">
                    <a16:creationId xmlns:a16="http://schemas.microsoft.com/office/drawing/2014/main" id="{D25D8530-1671-76F1-F701-72D047BF8558}"/>
                  </a:ext>
                </a:extLst>
              </p:cNvPr>
              <p:cNvSpPr txBox="1"/>
              <p:nvPr/>
            </p:nvSpPr>
            <p:spPr>
              <a:xfrm>
                <a:off x="4300135" y="-570103"/>
                <a:ext cx="774571" cy="338554"/>
              </a:xfrm>
              <a:prstGeom prst="rect">
                <a:avLst/>
              </a:prstGeom>
              <a:noFill/>
            </p:spPr>
            <p:txBody>
              <a:bodyPr wrap="none" rtlCol="0">
                <a:spAutoFit/>
              </a:bodyPr>
              <a:lstStyle/>
              <a:p>
                <a:r>
                  <a:rPr kumimoji="1" lang="en-US" altLang="ja-JP" sz="1600" dirty="0">
                    <a:latin typeface="Cambria" panose="02040503050406030204" pitchFamily="18" charset="0"/>
                  </a:rPr>
                  <a:t>Others</a:t>
                </a:r>
              </a:p>
            </p:txBody>
          </p:sp>
          <p:sp>
            <p:nvSpPr>
              <p:cNvPr id="25" name="正方形/長方形 24">
                <a:extLst>
                  <a:ext uri="{FF2B5EF4-FFF2-40B4-BE49-F238E27FC236}">
                    <a16:creationId xmlns:a16="http://schemas.microsoft.com/office/drawing/2014/main" id="{BE53F0D3-9282-68C5-26AF-08FA2232DC6D}"/>
                  </a:ext>
                </a:extLst>
              </p:cNvPr>
              <p:cNvSpPr/>
              <p:nvPr/>
            </p:nvSpPr>
            <p:spPr>
              <a:xfrm>
                <a:off x="5502228" y="-473800"/>
                <a:ext cx="448897" cy="190096"/>
              </a:xfrm>
              <a:prstGeom prst="rect">
                <a:avLst/>
              </a:prstGeom>
              <a:solidFill>
                <a:srgbClr val="C5C5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6" name="テキスト ボックス 25">
                <a:extLst>
                  <a:ext uri="{FF2B5EF4-FFF2-40B4-BE49-F238E27FC236}">
                    <a16:creationId xmlns:a16="http://schemas.microsoft.com/office/drawing/2014/main" id="{77EAFE2F-3D94-F9B8-413C-A5901521A720}"/>
                  </a:ext>
                </a:extLst>
              </p:cNvPr>
              <p:cNvSpPr txBox="1"/>
              <p:nvPr/>
            </p:nvSpPr>
            <p:spPr>
              <a:xfrm>
                <a:off x="2681067" y="-837892"/>
                <a:ext cx="776623" cy="338554"/>
              </a:xfrm>
              <a:prstGeom prst="rect">
                <a:avLst/>
              </a:prstGeom>
              <a:noFill/>
            </p:spPr>
            <p:txBody>
              <a:bodyPr wrap="none" rtlCol="0">
                <a:spAutoFit/>
              </a:bodyPr>
              <a:lstStyle/>
              <a:p>
                <a:r>
                  <a:rPr kumimoji="1" lang="en-US" altLang="ja-JP" sz="1600" dirty="0">
                    <a:latin typeface="Cambria" panose="02040503050406030204" pitchFamily="18" charset="0"/>
                  </a:rPr>
                  <a:t>France</a:t>
                </a:r>
              </a:p>
            </p:txBody>
          </p:sp>
          <p:sp>
            <p:nvSpPr>
              <p:cNvPr id="27" name="正方形/長方形 26">
                <a:extLst>
                  <a:ext uri="{FF2B5EF4-FFF2-40B4-BE49-F238E27FC236}">
                    <a16:creationId xmlns:a16="http://schemas.microsoft.com/office/drawing/2014/main" id="{D1D00713-7B10-D32B-7692-8E4BB2DEAEDC}"/>
                  </a:ext>
                </a:extLst>
              </p:cNvPr>
              <p:cNvSpPr/>
              <p:nvPr/>
            </p:nvSpPr>
            <p:spPr>
              <a:xfrm>
                <a:off x="3815312" y="-758623"/>
                <a:ext cx="448897" cy="190096"/>
              </a:xfrm>
              <a:prstGeom prst="rect">
                <a:avLst/>
              </a:prstGeom>
              <a:solidFill>
                <a:srgbClr val="F7995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8" name="テキスト ボックス 27">
                <a:extLst>
                  <a:ext uri="{FF2B5EF4-FFF2-40B4-BE49-F238E27FC236}">
                    <a16:creationId xmlns:a16="http://schemas.microsoft.com/office/drawing/2014/main" id="{E211ECE0-ABED-7D7D-6085-85B2130D92FB}"/>
                  </a:ext>
                </a:extLst>
              </p:cNvPr>
              <p:cNvSpPr txBox="1"/>
              <p:nvPr/>
            </p:nvSpPr>
            <p:spPr>
              <a:xfrm>
                <a:off x="2672102" y="-551136"/>
                <a:ext cx="1143583" cy="338554"/>
              </a:xfrm>
              <a:prstGeom prst="rect">
                <a:avLst/>
              </a:prstGeom>
              <a:noFill/>
            </p:spPr>
            <p:txBody>
              <a:bodyPr wrap="none" rtlCol="0">
                <a:spAutoFit/>
              </a:bodyPr>
              <a:lstStyle/>
              <a:p>
                <a:r>
                  <a:rPr kumimoji="1" lang="en-US" altLang="ja-JP" sz="1600" dirty="0">
                    <a:latin typeface="Cambria" panose="02040503050406030204" pitchFamily="18" charset="0"/>
                  </a:rPr>
                  <a:t>Hong Kong</a:t>
                </a:r>
              </a:p>
            </p:txBody>
          </p:sp>
          <p:sp>
            <p:nvSpPr>
              <p:cNvPr id="29" name="正方形/長方形 28">
                <a:extLst>
                  <a:ext uri="{FF2B5EF4-FFF2-40B4-BE49-F238E27FC236}">
                    <a16:creationId xmlns:a16="http://schemas.microsoft.com/office/drawing/2014/main" id="{1ADC8EBA-BF79-AC88-7103-AC8FA652FD11}"/>
                  </a:ext>
                </a:extLst>
              </p:cNvPr>
              <p:cNvSpPr/>
              <p:nvPr/>
            </p:nvSpPr>
            <p:spPr>
              <a:xfrm>
                <a:off x="3815312" y="-484581"/>
                <a:ext cx="448897" cy="190096"/>
              </a:xfrm>
              <a:prstGeom prst="rect">
                <a:avLst/>
              </a:prstGeom>
              <a:solidFill>
                <a:srgbClr val="C4C5E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30" name="テキスト ボックス 29">
                <a:extLst>
                  <a:ext uri="{FF2B5EF4-FFF2-40B4-BE49-F238E27FC236}">
                    <a16:creationId xmlns:a16="http://schemas.microsoft.com/office/drawing/2014/main" id="{4B0075B4-FC2C-589E-4BAC-EA568620C5AB}"/>
                  </a:ext>
                </a:extLst>
              </p:cNvPr>
              <p:cNvSpPr txBox="1"/>
              <p:nvPr/>
            </p:nvSpPr>
            <p:spPr>
              <a:xfrm>
                <a:off x="2681067" y="-1148438"/>
                <a:ext cx="901401" cy="338554"/>
              </a:xfrm>
              <a:prstGeom prst="rect">
                <a:avLst/>
              </a:prstGeom>
              <a:noFill/>
            </p:spPr>
            <p:txBody>
              <a:bodyPr wrap="none" rtlCol="0">
                <a:spAutoFit/>
              </a:bodyPr>
              <a:lstStyle/>
              <a:p>
                <a:r>
                  <a:rPr kumimoji="1" lang="en-US" altLang="ja-JP" sz="1600" dirty="0">
                    <a:latin typeface="Cambria" panose="02040503050406030204" pitchFamily="18" charset="0"/>
                  </a:rPr>
                  <a:t>England</a:t>
                </a:r>
              </a:p>
            </p:txBody>
          </p:sp>
          <p:sp>
            <p:nvSpPr>
              <p:cNvPr id="31" name="正方形/長方形 30">
                <a:extLst>
                  <a:ext uri="{FF2B5EF4-FFF2-40B4-BE49-F238E27FC236}">
                    <a16:creationId xmlns:a16="http://schemas.microsoft.com/office/drawing/2014/main" id="{B5F393CD-8B17-B4A3-08BB-79D1CA36CA5B}"/>
                  </a:ext>
                </a:extLst>
              </p:cNvPr>
              <p:cNvSpPr/>
              <p:nvPr/>
            </p:nvSpPr>
            <p:spPr>
              <a:xfrm>
                <a:off x="3815312" y="-1025410"/>
                <a:ext cx="448897" cy="190096"/>
              </a:xfrm>
              <a:prstGeom prst="rect">
                <a:avLst/>
              </a:prstGeom>
              <a:solidFill>
                <a:srgbClr val="D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grpSp>
      <p:sp>
        <p:nvSpPr>
          <p:cNvPr id="56" name="テキスト ボックス 55">
            <a:extLst>
              <a:ext uri="{FF2B5EF4-FFF2-40B4-BE49-F238E27FC236}">
                <a16:creationId xmlns:a16="http://schemas.microsoft.com/office/drawing/2014/main" id="{BA9099A7-C72A-62EF-4D1F-8A0C71FC9447}"/>
              </a:ext>
            </a:extLst>
          </p:cNvPr>
          <p:cNvSpPr txBox="1"/>
          <p:nvPr/>
        </p:nvSpPr>
        <p:spPr>
          <a:xfrm>
            <a:off x="59982" y="5150069"/>
            <a:ext cx="7666425" cy="461665"/>
          </a:xfrm>
          <a:prstGeom prst="rect">
            <a:avLst/>
          </a:prstGeom>
          <a:noFill/>
        </p:spPr>
        <p:txBody>
          <a:bodyPr wrap="square">
            <a:spAutoFit/>
          </a:bodyPr>
          <a:lstStyle/>
          <a:p>
            <a:r>
              <a:rPr lang="en" altLang="ja-JP" sz="2400" u="sng" dirty="0">
                <a:latin typeface="Arial" panose="020B0604020202020204" pitchFamily="34" charset="0"/>
                <a:cs typeface="Arial" panose="020B0604020202020204" pitchFamily="34" charset="0"/>
              </a:rPr>
              <a:t>The three most severely affected supply chain paths:</a:t>
            </a:r>
          </a:p>
        </p:txBody>
      </p:sp>
      <p:sp>
        <p:nvSpPr>
          <p:cNvPr id="48" name="フリーフォーム 47">
            <a:extLst>
              <a:ext uri="{FF2B5EF4-FFF2-40B4-BE49-F238E27FC236}">
                <a16:creationId xmlns:a16="http://schemas.microsoft.com/office/drawing/2014/main" id="{D6750335-8BD8-10C6-F138-F4AFFFFEDCB5}"/>
              </a:ext>
            </a:extLst>
          </p:cNvPr>
          <p:cNvSpPr/>
          <p:nvPr/>
        </p:nvSpPr>
        <p:spPr>
          <a:xfrm>
            <a:off x="13872008" y="788711"/>
            <a:ext cx="12192000" cy="4361358"/>
          </a:xfrm>
          <a:custGeom>
            <a:avLst/>
            <a:gdLst>
              <a:gd name="connsiteX0" fmla="*/ 5197367 w 12192000"/>
              <a:gd name="connsiteY0" fmla="*/ 436233 h 4361358"/>
              <a:gd name="connsiteX1" fmla="*/ 4776096 w 12192000"/>
              <a:gd name="connsiteY1" fmla="*/ 715470 h 4361358"/>
              <a:gd name="connsiteX2" fmla="*/ 4755307 w 12192000"/>
              <a:gd name="connsiteY2" fmla="*/ 782444 h 4361358"/>
              <a:gd name="connsiteX3" fmla="*/ 4541911 w 12192000"/>
              <a:gd name="connsiteY3" fmla="*/ 737343 h 4361358"/>
              <a:gd name="connsiteX4" fmla="*/ 3998368 w 12192000"/>
              <a:gd name="connsiteY4" fmla="*/ 696836 h 4361358"/>
              <a:gd name="connsiteX5" fmla="*/ 2384553 w 12192000"/>
              <a:gd name="connsiteY5" fmla="*/ 1620233 h 4361358"/>
              <a:gd name="connsiteX6" fmla="*/ 2341296 w 12192000"/>
              <a:gd name="connsiteY6" fmla="*/ 1778620 h 4361358"/>
              <a:gd name="connsiteX7" fmla="*/ 2324493 w 12192000"/>
              <a:gd name="connsiteY7" fmla="*/ 1915581 h 4361358"/>
              <a:gd name="connsiteX8" fmla="*/ 2264321 w 12192000"/>
              <a:gd name="connsiteY8" fmla="*/ 1953348 h 4361358"/>
              <a:gd name="connsiteX9" fmla="*/ 832809 w 12192000"/>
              <a:gd name="connsiteY9" fmla="*/ 3641192 h 4361358"/>
              <a:gd name="connsiteX10" fmla="*/ 837951 w 12192000"/>
              <a:gd name="connsiteY10" fmla="*/ 3680855 h 4361358"/>
              <a:gd name="connsiteX11" fmla="*/ 788598 w 12192000"/>
              <a:gd name="connsiteY11" fmla="*/ 3714130 h 4361358"/>
              <a:gd name="connsiteX12" fmla="*/ 743066 w 12192000"/>
              <a:gd name="connsiteY12" fmla="*/ 3824051 h 4361358"/>
              <a:gd name="connsiteX13" fmla="*/ 788598 w 12192000"/>
              <a:gd name="connsiteY13" fmla="*/ 3933974 h 4361358"/>
              <a:gd name="connsiteX14" fmla="*/ 797569 w 12192000"/>
              <a:gd name="connsiteY14" fmla="*/ 3940022 h 4361358"/>
              <a:gd name="connsiteX15" fmla="*/ 797569 w 12192000"/>
              <a:gd name="connsiteY15" fmla="*/ 4097244 h 4361358"/>
              <a:gd name="connsiteX16" fmla="*/ 843506 w 12192000"/>
              <a:gd name="connsiteY16" fmla="*/ 4143181 h 4361358"/>
              <a:gd name="connsiteX17" fmla="*/ 3338395 w 12192000"/>
              <a:gd name="connsiteY17" fmla="*/ 4143180 h 4361358"/>
              <a:gd name="connsiteX18" fmla="*/ 3384332 w 12192000"/>
              <a:gd name="connsiteY18" fmla="*/ 4097243 h 4361358"/>
              <a:gd name="connsiteX19" fmla="*/ 3384331 w 12192000"/>
              <a:gd name="connsiteY19" fmla="*/ 3913500 h 4361358"/>
              <a:gd name="connsiteX20" fmla="*/ 3338395 w 12192000"/>
              <a:gd name="connsiteY20" fmla="*/ 3867562 h 4361358"/>
              <a:gd name="connsiteX21" fmla="*/ 2445747 w 12192000"/>
              <a:gd name="connsiteY21" fmla="*/ 3867562 h 4361358"/>
              <a:gd name="connsiteX22" fmla="*/ 2474519 w 12192000"/>
              <a:gd name="connsiteY22" fmla="*/ 3858264 h 4361358"/>
              <a:gd name="connsiteX23" fmla="*/ 3025960 w 12192000"/>
              <a:gd name="connsiteY23" fmla="*/ 3633245 h 4361358"/>
              <a:gd name="connsiteX24" fmla="*/ 3271225 w 12192000"/>
              <a:gd name="connsiteY24" fmla="*/ 3511847 h 4361358"/>
              <a:gd name="connsiteX25" fmla="*/ 3411834 w 12192000"/>
              <a:gd name="connsiteY25" fmla="*/ 3605410 h 4361358"/>
              <a:gd name="connsiteX26" fmla="*/ 4038268 w 12192000"/>
              <a:gd name="connsiteY26" fmla="*/ 3903103 h 4361358"/>
              <a:gd name="connsiteX27" fmla="*/ 4264657 w 12192000"/>
              <a:gd name="connsiteY27" fmla="*/ 3974320 h 4361358"/>
              <a:gd name="connsiteX28" fmla="*/ 4269157 w 12192000"/>
              <a:gd name="connsiteY28" fmla="*/ 3975395 h 4361358"/>
              <a:gd name="connsiteX29" fmla="*/ 4274129 w 12192000"/>
              <a:gd name="connsiteY29" fmla="*/ 3982769 h 4361358"/>
              <a:gd name="connsiteX30" fmla="*/ 4090736 w 12192000"/>
              <a:gd name="connsiteY30" fmla="*/ 3982768 h 4361358"/>
              <a:gd name="connsiteX31" fmla="*/ 4044798 w 12192000"/>
              <a:gd name="connsiteY31" fmla="*/ 4028705 h 4361358"/>
              <a:gd name="connsiteX32" fmla="*/ 4044798 w 12192000"/>
              <a:gd name="connsiteY32" fmla="*/ 4212449 h 4361358"/>
              <a:gd name="connsiteX33" fmla="*/ 4090736 w 12192000"/>
              <a:gd name="connsiteY33" fmla="*/ 4258386 h 4361358"/>
              <a:gd name="connsiteX34" fmla="*/ 4692544 w 12192000"/>
              <a:gd name="connsiteY34" fmla="*/ 4258386 h 4361358"/>
              <a:gd name="connsiteX35" fmla="*/ 4738482 w 12192000"/>
              <a:gd name="connsiteY35" fmla="*/ 4212450 h 4361358"/>
              <a:gd name="connsiteX36" fmla="*/ 4738482 w 12192000"/>
              <a:gd name="connsiteY36" fmla="*/ 4067399 h 4361358"/>
              <a:gd name="connsiteX37" fmla="*/ 4931572 w 12192000"/>
              <a:gd name="connsiteY37" fmla="*/ 4085236 h 4361358"/>
              <a:gd name="connsiteX38" fmla="*/ 6759049 w 12192000"/>
              <a:gd name="connsiteY38" fmla="*/ 3165802 h 4361358"/>
              <a:gd name="connsiteX39" fmla="*/ 5731769 w 12192000"/>
              <a:gd name="connsiteY39" fmla="*/ 1180625 h 4361358"/>
              <a:gd name="connsiteX40" fmla="*/ 5601224 w 12192000"/>
              <a:gd name="connsiteY40" fmla="*/ 1106690 h 4361358"/>
              <a:gd name="connsiteX41" fmla="*/ 5640173 w 12192000"/>
              <a:gd name="connsiteY41" fmla="*/ 1007695 h 4361358"/>
              <a:gd name="connsiteX42" fmla="*/ 5654568 w 12192000"/>
              <a:gd name="connsiteY42" fmla="*/ 893434 h 4361358"/>
              <a:gd name="connsiteX43" fmla="*/ 5197367 w 12192000"/>
              <a:gd name="connsiteY43" fmla="*/ 436233 h 4361358"/>
              <a:gd name="connsiteX44" fmla="*/ 8453769 w 12192000"/>
              <a:gd name="connsiteY44" fmla="*/ 205575 h 4361358"/>
              <a:gd name="connsiteX45" fmla="*/ 8453769 w 12192000"/>
              <a:gd name="connsiteY45" fmla="*/ 1980509 h 4361358"/>
              <a:gd name="connsiteX46" fmla="*/ 11927128 w 12192000"/>
              <a:gd name="connsiteY46" fmla="*/ 1980509 h 4361358"/>
              <a:gd name="connsiteX47" fmla="*/ 11927128 w 12192000"/>
              <a:gd name="connsiteY47" fmla="*/ 205575 h 4361358"/>
              <a:gd name="connsiteX48" fmla="*/ 0 w 12192000"/>
              <a:gd name="connsiteY48" fmla="*/ 0 h 4361358"/>
              <a:gd name="connsiteX49" fmla="*/ 12192000 w 12192000"/>
              <a:gd name="connsiteY49" fmla="*/ 0 h 4361358"/>
              <a:gd name="connsiteX50" fmla="*/ 12192000 w 12192000"/>
              <a:gd name="connsiteY50" fmla="*/ 4361358 h 4361358"/>
              <a:gd name="connsiteX51" fmla="*/ 0 w 12192000"/>
              <a:gd name="connsiteY51" fmla="*/ 4361358 h 4361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4361358">
                <a:moveTo>
                  <a:pt x="5197367" y="436233"/>
                </a:moveTo>
                <a:cubicBezTo>
                  <a:pt x="5007989" y="436234"/>
                  <a:pt x="4845503" y="551374"/>
                  <a:pt x="4776096" y="715470"/>
                </a:cubicBezTo>
                <a:lnTo>
                  <a:pt x="4755307" y="782444"/>
                </a:lnTo>
                <a:lnTo>
                  <a:pt x="4541911" y="737343"/>
                </a:lnTo>
                <a:cubicBezTo>
                  <a:pt x="4356229" y="706648"/>
                  <a:pt x="4173861" y="693468"/>
                  <a:pt x="3998368" y="696836"/>
                </a:cubicBezTo>
                <a:cubicBezTo>
                  <a:pt x="3226199" y="711657"/>
                  <a:pt x="2587134" y="1046860"/>
                  <a:pt x="2384553" y="1620233"/>
                </a:cubicBezTo>
                <a:cubicBezTo>
                  <a:pt x="2366138" y="1672358"/>
                  <a:pt x="2351764" y="1725217"/>
                  <a:pt x="2341296" y="1778620"/>
                </a:cubicBezTo>
                <a:lnTo>
                  <a:pt x="2324493" y="1915581"/>
                </a:lnTo>
                <a:lnTo>
                  <a:pt x="2264321" y="1953348"/>
                </a:lnTo>
                <a:cubicBezTo>
                  <a:pt x="1395222" y="2539128"/>
                  <a:pt x="827100" y="3210716"/>
                  <a:pt x="832809" y="3641192"/>
                </a:cubicBezTo>
                <a:lnTo>
                  <a:pt x="837951" y="3680855"/>
                </a:lnTo>
                <a:lnTo>
                  <a:pt x="788598" y="3714130"/>
                </a:lnTo>
                <a:cubicBezTo>
                  <a:pt x="760467" y="3742261"/>
                  <a:pt x="743067" y="3781124"/>
                  <a:pt x="743066" y="3824051"/>
                </a:cubicBezTo>
                <a:cubicBezTo>
                  <a:pt x="743066" y="3866979"/>
                  <a:pt x="760467" y="3905842"/>
                  <a:pt x="788598" y="3933974"/>
                </a:cubicBezTo>
                <a:lnTo>
                  <a:pt x="797569" y="3940022"/>
                </a:lnTo>
                <a:lnTo>
                  <a:pt x="797569" y="4097244"/>
                </a:lnTo>
                <a:cubicBezTo>
                  <a:pt x="797569" y="4122614"/>
                  <a:pt x="818136" y="4143180"/>
                  <a:pt x="843506" y="4143181"/>
                </a:cubicBezTo>
                <a:lnTo>
                  <a:pt x="3338395" y="4143180"/>
                </a:lnTo>
                <a:cubicBezTo>
                  <a:pt x="3363765" y="4143181"/>
                  <a:pt x="3384332" y="4122614"/>
                  <a:pt x="3384332" y="4097243"/>
                </a:cubicBezTo>
                <a:lnTo>
                  <a:pt x="3384331" y="3913500"/>
                </a:lnTo>
                <a:cubicBezTo>
                  <a:pt x="3384332" y="3888129"/>
                  <a:pt x="3363765" y="3867562"/>
                  <a:pt x="3338395" y="3867562"/>
                </a:cubicBezTo>
                <a:lnTo>
                  <a:pt x="2445747" y="3867562"/>
                </a:lnTo>
                <a:lnTo>
                  <a:pt x="2474519" y="3858264"/>
                </a:lnTo>
                <a:cubicBezTo>
                  <a:pt x="2651846" y="3796565"/>
                  <a:pt x="2836846" y="3721340"/>
                  <a:pt x="3025960" y="3633245"/>
                </a:cubicBezTo>
                <a:lnTo>
                  <a:pt x="3271225" y="3511847"/>
                </a:lnTo>
                <a:lnTo>
                  <a:pt x="3411834" y="3605410"/>
                </a:lnTo>
                <a:cubicBezTo>
                  <a:pt x="3601713" y="3722126"/>
                  <a:pt x="3811771" y="3823078"/>
                  <a:pt x="4038268" y="3903103"/>
                </a:cubicBezTo>
                <a:cubicBezTo>
                  <a:pt x="4113767" y="3929779"/>
                  <a:pt x="4189306" y="3953496"/>
                  <a:pt x="4264657" y="3974320"/>
                </a:cubicBezTo>
                <a:lnTo>
                  <a:pt x="4269157" y="3975395"/>
                </a:lnTo>
                <a:lnTo>
                  <a:pt x="4274129" y="3982769"/>
                </a:lnTo>
                <a:lnTo>
                  <a:pt x="4090736" y="3982768"/>
                </a:lnTo>
                <a:cubicBezTo>
                  <a:pt x="4065366" y="3982769"/>
                  <a:pt x="4044798" y="4003335"/>
                  <a:pt x="4044798" y="4028705"/>
                </a:cubicBezTo>
                <a:lnTo>
                  <a:pt x="4044798" y="4212449"/>
                </a:lnTo>
                <a:cubicBezTo>
                  <a:pt x="4044798" y="4237819"/>
                  <a:pt x="4065366" y="4258386"/>
                  <a:pt x="4090736" y="4258386"/>
                </a:cubicBezTo>
                <a:lnTo>
                  <a:pt x="4692544" y="4258386"/>
                </a:lnTo>
                <a:cubicBezTo>
                  <a:pt x="4717915" y="4258387"/>
                  <a:pt x="4738482" y="4237819"/>
                  <a:pt x="4738482" y="4212450"/>
                </a:cubicBezTo>
                <a:lnTo>
                  <a:pt x="4738482" y="4067399"/>
                </a:lnTo>
                <a:lnTo>
                  <a:pt x="4931572" y="4085236"/>
                </a:lnTo>
                <a:cubicBezTo>
                  <a:pt x="5797602" y="4133356"/>
                  <a:pt x="6538053" y="3791299"/>
                  <a:pt x="6759049" y="3165802"/>
                </a:cubicBezTo>
                <a:cubicBezTo>
                  <a:pt x="6998463" y="2488179"/>
                  <a:pt x="6554577" y="1686395"/>
                  <a:pt x="5731769" y="1180625"/>
                </a:cubicBezTo>
                <a:lnTo>
                  <a:pt x="5601224" y="1106690"/>
                </a:lnTo>
                <a:lnTo>
                  <a:pt x="5640173" y="1007695"/>
                </a:lnTo>
                <a:cubicBezTo>
                  <a:pt x="5649570" y="971174"/>
                  <a:pt x="5654568" y="932887"/>
                  <a:pt x="5654568" y="893434"/>
                </a:cubicBezTo>
                <a:cubicBezTo>
                  <a:pt x="5654567" y="640928"/>
                  <a:pt x="5449873" y="436234"/>
                  <a:pt x="5197367" y="436233"/>
                </a:cubicBezTo>
                <a:close/>
                <a:moveTo>
                  <a:pt x="8453769" y="205575"/>
                </a:moveTo>
                <a:lnTo>
                  <a:pt x="8453769" y="1980509"/>
                </a:lnTo>
                <a:lnTo>
                  <a:pt x="11927128" y="1980509"/>
                </a:lnTo>
                <a:lnTo>
                  <a:pt x="11927128" y="205575"/>
                </a:lnTo>
                <a:close/>
                <a:moveTo>
                  <a:pt x="0" y="0"/>
                </a:moveTo>
                <a:lnTo>
                  <a:pt x="12192000" y="0"/>
                </a:lnTo>
                <a:lnTo>
                  <a:pt x="12192000" y="4361358"/>
                </a:lnTo>
                <a:lnTo>
                  <a:pt x="0" y="4361358"/>
                </a:lnTo>
                <a:close/>
              </a:path>
            </a:pathLst>
          </a:custGeom>
          <a:solidFill>
            <a:schemeClr val="tx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49" name="右矢印 48">
            <a:extLst>
              <a:ext uri="{FF2B5EF4-FFF2-40B4-BE49-F238E27FC236}">
                <a16:creationId xmlns:a16="http://schemas.microsoft.com/office/drawing/2014/main" id="{1607B80F-5B29-E831-2525-6219230B8B11}"/>
              </a:ext>
            </a:extLst>
          </p:cNvPr>
          <p:cNvSpPr/>
          <p:nvPr/>
        </p:nvSpPr>
        <p:spPr>
          <a:xfrm>
            <a:off x="1157017" y="5936343"/>
            <a:ext cx="9514219" cy="469026"/>
          </a:xfrm>
          <a:prstGeom prst="rightArrow">
            <a:avLst>
              <a:gd name="adj1" fmla="val 50000"/>
              <a:gd name="adj2" fmla="val 81044"/>
            </a:avLst>
          </a:prstGeom>
          <a:solidFill>
            <a:srgbClr val="BDEB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右矢印 49">
            <a:extLst>
              <a:ext uri="{FF2B5EF4-FFF2-40B4-BE49-F238E27FC236}">
                <a16:creationId xmlns:a16="http://schemas.microsoft.com/office/drawing/2014/main" id="{336EE022-5AD4-2CE1-C5B6-447D268BA8CB}"/>
              </a:ext>
            </a:extLst>
          </p:cNvPr>
          <p:cNvSpPr/>
          <p:nvPr/>
        </p:nvSpPr>
        <p:spPr>
          <a:xfrm>
            <a:off x="1157017" y="6272100"/>
            <a:ext cx="984698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右矢印 50">
            <a:extLst>
              <a:ext uri="{FF2B5EF4-FFF2-40B4-BE49-F238E27FC236}">
                <a16:creationId xmlns:a16="http://schemas.microsoft.com/office/drawing/2014/main" id="{0DAC6EED-4E23-38F5-FC99-A769E56FB2A0}"/>
              </a:ext>
            </a:extLst>
          </p:cNvPr>
          <p:cNvSpPr/>
          <p:nvPr/>
        </p:nvSpPr>
        <p:spPr>
          <a:xfrm>
            <a:off x="1157017" y="5545423"/>
            <a:ext cx="9223917" cy="469026"/>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テキスト ボックス 51">
            <a:extLst>
              <a:ext uri="{FF2B5EF4-FFF2-40B4-BE49-F238E27FC236}">
                <a16:creationId xmlns:a16="http://schemas.microsoft.com/office/drawing/2014/main" id="{309817C7-5049-EAC2-6A02-D573A01B4A45}"/>
              </a:ext>
            </a:extLst>
          </p:cNvPr>
          <p:cNvSpPr txBox="1"/>
          <p:nvPr/>
        </p:nvSpPr>
        <p:spPr>
          <a:xfrm>
            <a:off x="2507806" y="6311138"/>
            <a:ext cx="4844125"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Eating and drinking services → Electricity</a:t>
            </a:r>
          </a:p>
        </p:txBody>
      </p:sp>
      <mc:AlternateContent xmlns:mc="http://schemas.openxmlformats.org/markup-compatibility/2006">
        <mc:Choice xmlns:a14="http://schemas.microsoft.com/office/drawing/2010/main" Requires="a14">
          <p:sp>
            <p:nvSpPr>
              <p:cNvPr id="53" name="テキスト ボックス 52">
                <a:extLst>
                  <a:ext uri="{FF2B5EF4-FFF2-40B4-BE49-F238E27FC236}">
                    <a16:creationId xmlns:a16="http://schemas.microsoft.com/office/drawing/2014/main" id="{F2B3BE88-E774-CBF2-4826-42DF2BC6B535}"/>
                  </a:ext>
                </a:extLst>
              </p:cNvPr>
              <p:cNvSpPr txBox="1"/>
              <p:nvPr/>
            </p:nvSpPr>
            <p:spPr>
              <a:xfrm>
                <a:off x="1992465" y="5633948"/>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3" name="テキスト ボックス 52">
                <a:extLst>
                  <a:ext uri="{FF2B5EF4-FFF2-40B4-BE49-F238E27FC236}">
                    <a16:creationId xmlns:a16="http://schemas.microsoft.com/office/drawing/2014/main" id="{F2B3BE88-E774-CBF2-4826-42DF2BC6B535}"/>
                  </a:ext>
                </a:extLst>
              </p:cNvPr>
              <p:cNvSpPr txBox="1">
                <a:spLocks noRot="1" noChangeAspect="1" noMove="1" noResize="1" noEditPoints="1" noAdjustHandles="1" noChangeArrowheads="1" noChangeShapeType="1" noTextEdit="1"/>
              </p:cNvSpPr>
              <p:nvPr/>
            </p:nvSpPr>
            <p:spPr>
              <a:xfrm>
                <a:off x="1992465" y="5633948"/>
                <a:ext cx="491936" cy="307777"/>
              </a:xfrm>
              <a:prstGeom prst="rect">
                <a:avLst/>
              </a:prstGeom>
              <a:blipFill>
                <a:blip r:embed="rId5"/>
                <a:stretch>
                  <a:fillRect b="-384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4" name="テキスト ボックス 53">
                <a:extLst>
                  <a:ext uri="{FF2B5EF4-FFF2-40B4-BE49-F238E27FC236}">
                    <a16:creationId xmlns:a16="http://schemas.microsoft.com/office/drawing/2014/main" id="{71FA0A4A-8E14-C4E6-5DAF-37B13547E0BF}"/>
                  </a:ext>
                </a:extLst>
              </p:cNvPr>
              <p:cNvSpPr txBox="1"/>
              <p:nvPr/>
            </p:nvSpPr>
            <p:spPr>
              <a:xfrm>
                <a:off x="1994867" y="6003361"/>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4" name="テキスト ボックス 53">
                <a:extLst>
                  <a:ext uri="{FF2B5EF4-FFF2-40B4-BE49-F238E27FC236}">
                    <a16:creationId xmlns:a16="http://schemas.microsoft.com/office/drawing/2014/main" id="{71FA0A4A-8E14-C4E6-5DAF-37B13547E0BF}"/>
                  </a:ext>
                </a:extLst>
              </p:cNvPr>
              <p:cNvSpPr txBox="1">
                <a:spLocks noRot="1" noChangeAspect="1" noMove="1" noResize="1" noEditPoints="1" noAdjustHandles="1" noChangeArrowheads="1" noChangeShapeType="1" noTextEdit="1"/>
              </p:cNvSpPr>
              <p:nvPr/>
            </p:nvSpPr>
            <p:spPr>
              <a:xfrm>
                <a:off x="1994867" y="6003361"/>
                <a:ext cx="491936" cy="307777"/>
              </a:xfrm>
              <a:prstGeom prst="rect">
                <a:avLst/>
              </a:prstGeom>
              <a:blipFill>
                <a:blip r:embed="rId6"/>
                <a:stretch>
                  <a:fillRect b="-800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55" name="テキスト ボックス 54">
                <a:extLst>
                  <a:ext uri="{FF2B5EF4-FFF2-40B4-BE49-F238E27FC236}">
                    <a16:creationId xmlns:a16="http://schemas.microsoft.com/office/drawing/2014/main" id="{A627EC1A-891D-3567-7DBB-0D4B80F7FB43}"/>
                  </a:ext>
                </a:extLst>
              </p:cNvPr>
              <p:cNvSpPr txBox="1"/>
              <p:nvPr/>
            </p:nvSpPr>
            <p:spPr>
              <a:xfrm>
                <a:off x="1994867" y="6377162"/>
                <a:ext cx="491936" cy="307777"/>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000" i="1" smtClean="0">
                          <a:latin typeface="Cambria Math" panose="02040503050406030204" pitchFamily="18" charset="0"/>
                        </a:rPr>
                        <m:t>∆</m:t>
                      </m:r>
                      <m:r>
                        <a:rPr kumimoji="1" lang="en-US" altLang="ja-JP" sz="2000" b="1" i="0" smtClean="0">
                          <a:latin typeface="Cambria Math" panose="02040503050406030204" pitchFamily="18" charset="0"/>
                        </a:rPr>
                        <m:t>𝐟</m:t>
                      </m:r>
                    </m:oMath>
                  </m:oMathPara>
                </a14:m>
                <a:endParaRPr kumimoji="1" lang="ja-JP" altLang="en-US" sz="2000" b="1">
                  <a:latin typeface="Cambria" panose="02040503050406030204" pitchFamily="18" charset="0"/>
                </a:endParaRPr>
              </a:p>
            </p:txBody>
          </p:sp>
        </mc:Choice>
        <mc:Fallback>
          <p:sp>
            <p:nvSpPr>
              <p:cNvPr id="55" name="テキスト ボックス 54">
                <a:extLst>
                  <a:ext uri="{FF2B5EF4-FFF2-40B4-BE49-F238E27FC236}">
                    <a16:creationId xmlns:a16="http://schemas.microsoft.com/office/drawing/2014/main" id="{A627EC1A-891D-3567-7DBB-0D4B80F7FB43}"/>
                  </a:ext>
                </a:extLst>
              </p:cNvPr>
              <p:cNvSpPr txBox="1">
                <a:spLocks noRot="1" noChangeAspect="1" noMove="1" noResize="1" noEditPoints="1" noAdjustHandles="1" noChangeArrowheads="1" noChangeShapeType="1" noTextEdit="1"/>
              </p:cNvSpPr>
              <p:nvPr/>
            </p:nvSpPr>
            <p:spPr>
              <a:xfrm>
                <a:off x="1994867" y="6377162"/>
                <a:ext cx="491936" cy="307777"/>
              </a:xfrm>
              <a:prstGeom prst="rect">
                <a:avLst/>
              </a:prstGeom>
              <a:blipFill>
                <a:blip r:embed="rId7"/>
                <a:stretch>
                  <a:fillRect b="-8000"/>
                </a:stretch>
              </a:blipFill>
            </p:spPr>
            <p:txBody>
              <a:bodyPr/>
              <a:lstStyle/>
              <a:p>
                <a:r>
                  <a:rPr lang="ja-JP" altLang="en-US">
                    <a:noFill/>
                  </a:rPr>
                  <a:t> </a:t>
                </a:r>
              </a:p>
            </p:txBody>
          </p:sp>
        </mc:Fallback>
      </mc:AlternateContent>
      <p:sp>
        <p:nvSpPr>
          <p:cNvPr id="57" name="テキスト ボックス 56">
            <a:extLst>
              <a:ext uri="{FF2B5EF4-FFF2-40B4-BE49-F238E27FC236}">
                <a16:creationId xmlns:a16="http://schemas.microsoft.com/office/drawing/2014/main" id="{8383EB10-8730-765E-DFF9-7292E2D2844A}"/>
              </a:ext>
            </a:extLst>
          </p:cNvPr>
          <p:cNvSpPr txBox="1"/>
          <p:nvPr/>
        </p:nvSpPr>
        <p:spPr>
          <a:xfrm>
            <a:off x="2507806" y="559155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Electricity</a:t>
            </a:r>
          </a:p>
        </p:txBody>
      </p:sp>
      <p:sp>
        <p:nvSpPr>
          <p:cNvPr id="58" name="テキスト ボックス 57">
            <a:extLst>
              <a:ext uri="{FF2B5EF4-FFF2-40B4-BE49-F238E27FC236}">
                <a16:creationId xmlns:a16="http://schemas.microsoft.com/office/drawing/2014/main" id="{B4525A76-3AA0-6993-23DF-BCC00985D71D}"/>
              </a:ext>
            </a:extLst>
          </p:cNvPr>
          <p:cNvSpPr txBox="1"/>
          <p:nvPr/>
        </p:nvSpPr>
        <p:spPr>
          <a:xfrm>
            <a:off x="2507806" y="5949460"/>
            <a:ext cx="5774057"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 → Electricity</a:t>
            </a:r>
          </a:p>
        </p:txBody>
      </p:sp>
      <p:sp>
        <p:nvSpPr>
          <p:cNvPr id="60" name="テキスト ボックス 59">
            <a:extLst>
              <a:ext uri="{FF2B5EF4-FFF2-40B4-BE49-F238E27FC236}">
                <a16:creationId xmlns:a16="http://schemas.microsoft.com/office/drawing/2014/main" id="{99FBD4C0-BA51-054E-CAC2-4327EA96BDEC}"/>
              </a:ext>
            </a:extLst>
          </p:cNvPr>
          <p:cNvSpPr txBox="1"/>
          <p:nvPr/>
        </p:nvSpPr>
        <p:spPr>
          <a:xfrm>
            <a:off x="7980123" y="5567950"/>
            <a:ext cx="1815626"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-434 kt-CO</a:t>
            </a:r>
            <a:r>
              <a:rPr lang="en" altLang="ja-JP" sz="2000" baseline="-25000" dirty="0">
                <a:latin typeface="Arial" panose="020B0604020202020204" pitchFamily="34" charset="0"/>
                <a:cs typeface="Arial" panose="020B0604020202020204" pitchFamily="34" charset="0"/>
              </a:rPr>
              <a:t>2</a:t>
            </a:r>
          </a:p>
        </p:txBody>
      </p:sp>
      <p:sp>
        <p:nvSpPr>
          <p:cNvPr id="61" name="テキスト ボックス 60">
            <a:extLst>
              <a:ext uri="{FF2B5EF4-FFF2-40B4-BE49-F238E27FC236}">
                <a16:creationId xmlns:a16="http://schemas.microsoft.com/office/drawing/2014/main" id="{2AA7B758-E78B-D2CA-E15D-5F231B9F6C4C}"/>
              </a:ext>
            </a:extLst>
          </p:cNvPr>
          <p:cNvSpPr txBox="1"/>
          <p:nvPr/>
        </p:nvSpPr>
        <p:spPr>
          <a:xfrm>
            <a:off x="7980123" y="5949460"/>
            <a:ext cx="1881940"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-159 kt-CO</a:t>
            </a:r>
            <a:r>
              <a:rPr lang="en" altLang="ja-JP" sz="2000" baseline="-25000" dirty="0">
                <a:latin typeface="Arial" panose="020B0604020202020204" pitchFamily="34" charset="0"/>
                <a:cs typeface="Arial" panose="020B0604020202020204" pitchFamily="34" charset="0"/>
              </a:rPr>
              <a:t>2</a:t>
            </a:r>
          </a:p>
        </p:txBody>
      </p:sp>
      <p:sp>
        <p:nvSpPr>
          <p:cNvPr id="62" name="テキスト ボックス 61">
            <a:extLst>
              <a:ext uri="{FF2B5EF4-FFF2-40B4-BE49-F238E27FC236}">
                <a16:creationId xmlns:a16="http://schemas.microsoft.com/office/drawing/2014/main" id="{24996C21-FE7C-B309-CAEA-4B3B48B1E3DC}"/>
              </a:ext>
            </a:extLst>
          </p:cNvPr>
          <p:cNvSpPr txBox="1"/>
          <p:nvPr/>
        </p:nvSpPr>
        <p:spPr>
          <a:xfrm>
            <a:off x="7980123" y="6324715"/>
            <a:ext cx="1750014"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-155 kt-CO</a:t>
            </a:r>
            <a:r>
              <a:rPr lang="en" altLang="ja-JP" sz="2000" baseline="-25000" dirty="0">
                <a:latin typeface="Arial" panose="020B0604020202020204" pitchFamily="34" charset="0"/>
                <a:cs typeface="Arial" panose="020B0604020202020204" pitchFamily="34" charset="0"/>
              </a:rPr>
              <a:t>2</a:t>
            </a:r>
          </a:p>
        </p:txBody>
      </p:sp>
      <p:sp>
        <p:nvSpPr>
          <p:cNvPr id="63" name="テキスト ボックス 62">
            <a:extLst>
              <a:ext uri="{FF2B5EF4-FFF2-40B4-BE49-F238E27FC236}">
                <a16:creationId xmlns:a16="http://schemas.microsoft.com/office/drawing/2014/main" id="{180F91A1-272A-FF76-0140-FB6A087E0FC0}"/>
              </a:ext>
            </a:extLst>
          </p:cNvPr>
          <p:cNvSpPr txBox="1"/>
          <p:nvPr/>
        </p:nvSpPr>
        <p:spPr>
          <a:xfrm>
            <a:off x="1076183" y="5584088"/>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sp>
        <p:nvSpPr>
          <p:cNvPr id="64" name="テキスト ボックス 63">
            <a:extLst>
              <a:ext uri="{FF2B5EF4-FFF2-40B4-BE49-F238E27FC236}">
                <a16:creationId xmlns:a16="http://schemas.microsoft.com/office/drawing/2014/main" id="{510DAB69-E766-BBA9-9AF5-A927C4B51740}"/>
              </a:ext>
            </a:extLst>
          </p:cNvPr>
          <p:cNvSpPr txBox="1"/>
          <p:nvPr/>
        </p:nvSpPr>
        <p:spPr>
          <a:xfrm>
            <a:off x="1076183" y="5964937"/>
            <a:ext cx="1408218"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Taiwan</a:t>
            </a:r>
          </a:p>
        </p:txBody>
      </p:sp>
      <p:sp>
        <p:nvSpPr>
          <p:cNvPr id="65" name="テキスト ボックス 64">
            <a:extLst>
              <a:ext uri="{FF2B5EF4-FFF2-40B4-BE49-F238E27FC236}">
                <a16:creationId xmlns:a16="http://schemas.microsoft.com/office/drawing/2014/main" id="{C4DF3F66-7A94-B59A-D978-96C075B6A45F}"/>
              </a:ext>
            </a:extLst>
          </p:cNvPr>
          <p:cNvSpPr txBox="1"/>
          <p:nvPr/>
        </p:nvSpPr>
        <p:spPr>
          <a:xfrm>
            <a:off x="1076183" y="6298279"/>
            <a:ext cx="965461"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China</a:t>
            </a:r>
          </a:p>
        </p:txBody>
      </p:sp>
      <p:grpSp>
        <p:nvGrpSpPr>
          <p:cNvPr id="72" name="グループ化 71">
            <a:extLst>
              <a:ext uri="{FF2B5EF4-FFF2-40B4-BE49-F238E27FC236}">
                <a16:creationId xmlns:a16="http://schemas.microsoft.com/office/drawing/2014/main" id="{D916EC35-97B5-5368-64C8-75E1D5EA341A}"/>
              </a:ext>
            </a:extLst>
          </p:cNvPr>
          <p:cNvGrpSpPr/>
          <p:nvPr/>
        </p:nvGrpSpPr>
        <p:grpSpPr>
          <a:xfrm>
            <a:off x="7563259" y="4205638"/>
            <a:ext cx="4458766" cy="1936665"/>
            <a:chOff x="5123967" y="3154278"/>
            <a:chExt cx="4458766" cy="1936665"/>
          </a:xfrm>
        </p:grpSpPr>
        <p:sp>
          <p:nvSpPr>
            <p:cNvPr id="77" name="三角形 76">
              <a:extLst>
                <a:ext uri="{FF2B5EF4-FFF2-40B4-BE49-F238E27FC236}">
                  <a16:creationId xmlns:a16="http://schemas.microsoft.com/office/drawing/2014/main" id="{F2A1F6B5-602B-0CF2-2A36-3F42220D756E}"/>
                </a:ext>
              </a:extLst>
            </p:cNvPr>
            <p:cNvSpPr/>
            <p:nvPr/>
          </p:nvSpPr>
          <p:spPr>
            <a:xfrm rot="18869316">
              <a:off x="7132219" y="2780250"/>
              <a:ext cx="241266" cy="98932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三角形 72">
              <a:extLst>
                <a:ext uri="{FF2B5EF4-FFF2-40B4-BE49-F238E27FC236}">
                  <a16:creationId xmlns:a16="http://schemas.microsoft.com/office/drawing/2014/main" id="{52CD2EDC-CC01-753B-6C71-BF81C4C7F0D6}"/>
                </a:ext>
              </a:extLst>
            </p:cNvPr>
            <p:cNvSpPr/>
            <p:nvPr/>
          </p:nvSpPr>
          <p:spPr>
            <a:xfrm rot="13377825">
              <a:off x="5123967" y="3961896"/>
              <a:ext cx="241266" cy="989322"/>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グループ化 73">
              <a:extLst>
                <a:ext uri="{FF2B5EF4-FFF2-40B4-BE49-F238E27FC236}">
                  <a16:creationId xmlns:a16="http://schemas.microsoft.com/office/drawing/2014/main" id="{651D1620-59E7-318D-B5F3-B5FEE2800BA1}"/>
                </a:ext>
              </a:extLst>
            </p:cNvPr>
            <p:cNvGrpSpPr/>
            <p:nvPr/>
          </p:nvGrpSpPr>
          <p:grpSpPr>
            <a:xfrm>
              <a:off x="5335324" y="3474380"/>
              <a:ext cx="4247409" cy="1616563"/>
              <a:chOff x="12192001" y="5415562"/>
              <a:chExt cx="4247409" cy="1616563"/>
            </a:xfrm>
          </p:grpSpPr>
          <p:sp>
            <p:nvSpPr>
              <p:cNvPr id="75" name="正方形/長方形 74">
                <a:extLst>
                  <a:ext uri="{FF2B5EF4-FFF2-40B4-BE49-F238E27FC236}">
                    <a16:creationId xmlns:a16="http://schemas.microsoft.com/office/drawing/2014/main" id="{0695CF78-E566-DAE4-7F0B-740D956D0D58}"/>
                  </a:ext>
                </a:extLst>
              </p:cNvPr>
              <p:cNvSpPr/>
              <p:nvPr/>
            </p:nvSpPr>
            <p:spPr>
              <a:xfrm>
                <a:off x="12192001" y="5415562"/>
                <a:ext cx="4247408" cy="1569660"/>
              </a:xfrm>
              <a:prstGeom prst="rect">
                <a:avLst/>
              </a:prstGeom>
              <a:solidFill>
                <a:schemeClr val="accent3">
                  <a:lumMod val="20000"/>
                  <a:lumOff val="8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テキスト ボックス 75">
                <a:extLst>
                  <a:ext uri="{FF2B5EF4-FFF2-40B4-BE49-F238E27FC236}">
                    <a16:creationId xmlns:a16="http://schemas.microsoft.com/office/drawing/2014/main" id="{4EF7BE01-AD80-D30B-3137-784F5EE8DF84}"/>
                  </a:ext>
                </a:extLst>
              </p:cNvPr>
              <p:cNvSpPr txBox="1"/>
              <p:nvPr/>
            </p:nvSpPr>
            <p:spPr>
              <a:xfrm>
                <a:off x="12272834" y="5462465"/>
                <a:ext cx="4166576" cy="1569660"/>
              </a:xfrm>
              <a:prstGeom prst="rect">
                <a:avLst/>
              </a:prstGeom>
              <a:noFill/>
            </p:spPr>
            <p:txBody>
              <a:bodyPr wrap="square">
                <a:spAutoFit/>
              </a:bodyPr>
              <a:lstStyle/>
              <a:p>
                <a:pPr algn="just"/>
                <a:r>
                  <a:rPr lang="en" altLang="ja-JP" sz="2400" dirty="0">
                    <a:latin typeface="Arial" panose="020B0604020202020204" pitchFamily="34" charset="0"/>
                    <a:cs typeface="Arial" panose="020B0604020202020204" pitchFamily="34" charset="0"/>
                  </a:rPr>
                  <a:t>The reduction was largely driven by indirect decreases in electricity demand </a:t>
                </a:r>
                <a:r>
                  <a:rPr lang="en" altLang="ja-JP" sz="2400" b="1" dirty="0">
                    <a:solidFill>
                      <a:srgbClr val="C00000"/>
                    </a:solidFill>
                    <a:latin typeface="Arial" panose="020B0604020202020204" pitchFamily="34" charset="0"/>
                    <a:cs typeface="Arial" panose="020B0604020202020204" pitchFamily="34" charset="0"/>
                  </a:rPr>
                  <a:t>caused by five specific sectors</a:t>
                </a:r>
                <a:r>
                  <a:rPr lang="en" altLang="ja-JP" sz="2400" dirty="0">
                    <a:latin typeface="Arial" panose="020B0604020202020204" pitchFamily="34" charset="0"/>
                    <a:cs typeface="Arial" panose="020B0604020202020204" pitchFamily="34" charset="0"/>
                  </a:rPr>
                  <a:t>.</a:t>
                </a:r>
              </a:p>
            </p:txBody>
          </p:sp>
        </p:grpSp>
      </p:grpSp>
    </p:spTree>
    <p:extLst>
      <p:ext uri="{BB962C8B-B14F-4D97-AF65-F5344CB8AC3E}">
        <p14:creationId xmlns:p14="http://schemas.microsoft.com/office/powerpoint/2010/main" val="84189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E1A3C-5D0D-F1E9-B353-290ED5B0A314}"/>
            </a:ext>
          </a:extLst>
        </p:cNvPr>
        <p:cNvGrpSpPr/>
        <p:nvPr/>
      </p:nvGrpSpPr>
      <p:grpSpPr>
        <a:xfrm>
          <a:off x="0" y="0"/>
          <a:ext cx="0" cy="0"/>
          <a:chOff x="0" y="0"/>
          <a:chExt cx="0" cy="0"/>
        </a:xfrm>
      </p:grpSpPr>
      <p:pic>
        <p:nvPicPr>
          <p:cNvPr id="5" name="図 4" descr="夕日が見える道路&#10;&#10;AI によって生成されたコンテンツは間違っている可能性があります。">
            <a:extLst>
              <a:ext uri="{FF2B5EF4-FFF2-40B4-BE49-F238E27FC236}">
                <a16:creationId xmlns:a16="http://schemas.microsoft.com/office/drawing/2014/main" id="{AE8FFEA3-A419-E893-57C4-196F5CCFF13A}"/>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14" name="テキスト ボックス 13">
            <a:extLst>
              <a:ext uri="{FF2B5EF4-FFF2-40B4-BE49-F238E27FC236}">
                <a16:creationId xmlns:a16="http://schemas.microsoft.com/office/drawing/2014/main" id="{FBBC2471-D3B8-CA6B-BC24-B1DD5D17392E}"/>
              </a:ext>
            </a:extLst>
          </p:cNvPr>
          <p:cNvSpPr txBox="1"/>
          <p:nvPr/>
        </p:nvSpPr>
        <p:spPr>
          <a:xfrm>
            <a:off x="295763" y="4377878"/>
            <a:ext cx="2811988" cy="923330"/>
          </a:xfrm>
          <a:prstGeom prst="rect">
            <a:avLst/>
          </a:prstGeom>
          <a:noFill/>
        </p:spPr>
        <p:txBody>
          <a:bodyPr wrap="none" rtlCol="0">
            <a:spAutoFit/>
          </a:bodyPr>
          <a:lstStyle/>
          <a:p>
            <a:r>
              <a:rPr kumimoji="1" lang="en-US" altLang="ja-JP" sz="5400" b="1" dirty="0">
                <a:latin typeface="+mj-lt"/>
                <a:ea typeface="Hiragino Kaku Gothic Std W8" panose="020B0800000000000000" pitchFamily="34" charset="-128"/>
              </a:rPr>
              <a:t>Section 4</a:t>
            </a:r>
            <a:endParaRPr kumimoji="1" lang="ja-JP" altLang="en-US" sz="5400" b="1">
              <a:latin typeface="+mj-lt"/>
              <a:ea typeface="Hiragino Kaku Gothic Std W8" panose="020B0800000000000000" pitchFamily="34" charset="-128"/>
            </a:endParaRPr>
          </a:p>
        </p:txBody>
      </p:sp>
      <p:sp>
        <p:nvSpPr>
          <p:cNvPr id="15" name="テキスト ボックス 14">
            <a:extLst>
              <a:ext uri="{FF2B5EF4-FFF2-40B4-BE49-F238E27FC236}">
                <a16:creationId xmlns:a16="http://schemas.microsoft.com/office/drawing/2014/main" id="{DCF5A59F-F823-9815-F531-B7EB518891C5}"/>
              </a:ext>
            </a:extLst>
          </p:cNvPr>
          <p:cNvSpPr txBox="1"/>
          <p:nvPr/>
        </p:nvSpPr>
        <p:spPr>
          <a:xfrm>
            <a:off x="295763" y="5157192"/>
            <a:ext cx="8116324" cy="923330"/>
          </a:xfrm>
          <a:prstGeom prst="rect">
            <a:avLst/>
          </a:prstGeom>
          <a:noFill/>
        </p:spPr>
        <p:txBody>
          <a:bodyPr wrap="none" rtlCol="0">
            <a:spAutoFit/>
          </a:bodyPr>
          <a:lstStyle/>
          <a:p>
            <a:r>
              <a:rPr kumimoji="1" lang="en-US" altLang="ja-JP" sz="5400" dirty="0">
                <a:latin typeface="+mj-lt"/>
                <a:ea typeface="Hiragino Kaku Gothic Std W8" panose="020B0800000000000000" pitchFamily="34" charset="-128"/>
              </a:rPr>
              <a:t>Discussion and Conclusions</a:t>
            </a:r>
            <a:endParaRPr kumimoji="1" lang="ja-JP" altLang="en-US" sz="5400" b="0">
              <a:latin typeface="+mj-lt"/>
              <a:ea typeface="Hiragino Kaku Gothic Std W8" panose="020B0800000000000000" pitchFamily="34" charset="-128"/>
            </a:endParaRPr>
          </a:p>
        </p:txBody>
      </p:sp>
    </p:spTree>
    <p:extLst>
      <p:ext uri="{BB962C8B-B14F-4D97-AF65-F5344CB8AC3E}">
        <p14:creationId xmlns:p14="http://schemas.microsoft.com/office/powerpoint/2010/main" val="4067136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0AD0F-19F4-1C4D-6649-514822940A3C}"/>
            </a:ext>
          </a:extLst>
        </p:cNvPr>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83A4BCD6-1567-CE0D-032A-7139E23D04BE}"/>
              </a:ext>
            </a:extLst>
          </p:cNvPr>
          <p:cNvSpPr/>
          <p:nvPr/>
        </p:nvSpPr>
        <p:spPr>
          <a:xfrm>
            <a:off x="1" y="3143647"/>
            <a:ext cx="12191999" cy="37143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4356249C-8E18-F7A4-8DCE-6880BDF83B25}"/>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4. Discussion and Conclusions: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10" name="グループ化 9">
            <a:extLst>
              <a:ext uri="{FF2B5EF4-FFF2-40B4-BE49-F238E27FC236}">
                <a16:creationId xmlns:a16="http://schemas.microsoft.com/office/drawing/2014/main" id="{743345E8-A45C-ADA2-9117-2C8B13CDC86E}"/>
              </a:ext>
            </a:extLst>
          </p:cNvPr>
          <p:cNvGrpSpPr/>
          <p:nvPr/>
        </p:nvGrpSpPr>
        <p:grpSpPr>
          <a:xfrm>
            <a:off x="-231101" y="920001"/>
            <a:ext cx="3974508" cy="461665"/>
            <a:chOff x="472944" y="1238736"/>
            <a:chExt cx="3974508" cy="461665"/>
          </a:xfrm>
        </p:grpSpPr>
        <p:sp>
          <p:nvSpPr>
            <p:cNvPr id="6" name="正方形/長方形 5">
              <a:extLst>
                <a:ext uri="{FF2B5EF4-FFF2-40B4-BE49-F238E27FC236}">
                  <a16:creationId xmlns:a16="http://schemas.microsoft.com/office/drawing/2014/main" id="{5ADBBECA-E5B4-9651-7E88-214DA13FD07B}"/>
                </a:ext>
              </a:extLst>
            </p:cNvPr>
            <p:cNvSpPr/>
            <p:nvPr/>
          </p:nvSpPr>
          <p:spPr>
            <a:xfrm>
              <a:off x="472944" y="1364637"/>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F3B037B3-5386-3B0B-6594-52508127C819}"/>
                </a:ext>
              </a:extLst>
            </p:cNvPr>
            <p:cNvSpPr txBox="1"/>
            <p:nvPr/>
          </p:nvSpPr>
          <p:spPr>
            <a:xfrm>
              <a:off x="862816" y="1238736"/>
              <a:ext cx="3584636" cy="461665"/>
            </a:xfrm>
            <a:prstGeom prst="rect">
              <a:avLst/>
            </a:prstGeom>
            <a:noFill/>
          </p:spPr>
          <p:txBody>
            <a:bodyPr wrap="none" rtlCol="0">
              <a:spAutoFit/>
            </a:bodyPr>
            <a:lstStyle/>
            <a:p>
              <a:r>
                <a:rPr kumimoji="1" lang="en-US" altLang="ja-JP" sz="2400" b="1" u="sng" dirty="0">
                  <a:latin typeface="Arial" panose="020B0604020202020204" pitchFamily="34" charset="0"/>
                  <a:cs typeface="Arial" panose="020B0604020202020204" pitchFamily="34" charset="0"/>
                </a:rPr>
                <a:t>Overview of This Study</a:t>
              </a:r>
              <a:endParaRPr kumimoji="1" lang="ja-JP" altLang="en-US" sz="2400" b="1" u="sng">
                <a:latin typeface="Arial" panose="020B0604020202020204" pitchFamily="34" charset="0"/>
                <a:cs typeface="Arial" panose="020B0604020202020204" pitchFamily="34" charset="0"/>
              </a:endParaRPr>
            </a:p>
          </p:txBody>
        </p:sp>
      </p:grpSp>
      <p:sp>
        <p:nvSpPr>
          <p:cNvPr id="9" name="テキスト ボックス 8">
            <a:extLst>
              <a:ext uri="{FF2B5EF4-FFF2-40B4-BE49-F238E27FC236}">
                <a16:creationId xmlns:a16="http://schemas.microsoft.com/office/drawing/2014/main" id="{7F71F8E8-DE0B-15E5-1B92-CDFABCBF621B}"/>
              </a:ext>
            </a:extLst>
          </p:cNvPr>
          <p:cNvSpPr txBox="1"/>
          <p:nvPr/>
        </p:nvSpPr>
        <p:spPr>
          <a:xfrm>
            <a:off x="316014" y="1349053"/>
            <a:ext cx="11309929" cy="830997"/>
          </a:xfrm>
          <a:prstGeom prst="rect">
            <a:avLst/>
          </a:prstGeom>
          <a:noFill/>
        </p:spPr>
        <p:txBody>
          <a:bodyPr wrap="square">
            <a:spAutoFit/>
          </a:bodyPr>
          <a:lstStyle/>
          <a:p>
            <a:pPr algn="just"/>
            <a:r>
              <a:rPr lang="en" altLang="ja-JP" sz="2400" dirty="0">
                <a:latin typeface="Arial" panose="020B0604020202020204" pitchFamily="34" charset="0"/>
                <a:cs typeface="Arial" panose="020B0604020202020204" pitchFamily="34" charset="0"/>
              </a:rPr>
              <a:t>We identified key supply chain impacts of COVID-19 on inbound tourism using SPD and a consumption-endogenous IO model.</a:t>
            </a:r>
          </a:p>
        </p:txBody>
      </p:sp>
      <p:sp>
        <p:nvSpPr>
          <p:cNvPr id="47" name="テキスト ボックス 46">
            <a:extLst>
              <a:ext uri="{FF2B5EF4-FFF2-40B4-BE49-F238E27FC236}">
                <a16:creationId xmlns:a16="http://schemas.microsoft.com/office/drawing/2014/main" id="{45ED83CB-22D8-5618-4C20-353427EC80E5}"/>
              </a:ext>
            </a:extLst>
          </p:cNvPr>
          <p:cNvSpPr txBox="1"/>
          <p:nvPr/>
        </p:nvSpPr>
        <p:spPr>
          <a:xfrm>
            <a:off x="-8059492" y="-1809159"/>
            <a:ext cx="12202865"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analysis covered </a:t>
            </a:r>
            <a:r>
              <a:rPr lang="en" altLang="ja-JP" sz="2800" b="1" dirty="0">
                <a:latin typeface="Arial" panose="020B0604020202020204" pitchFamily="34" charset="0"/>
                <a:cs typeface="Arial" panose="020B0604020202020204" pitchFamily="34" charset="0"/>
              </a:rPr>
              <a:t>21 inbound tourist nationalities</a:t>
            </a:r>
            <a:r>
              <a:rPr lang="en" altLang="ja-JP" sz="2800" dirty="0">
                <a:latin typeface="Arial" panose="020B0604020202020204" pitchFamily="34" charset="0"/>
                <a:cs typeface="Arial" panose="020B0604020202020204" pitchFamily="34" charset="0"/>
              </a:rPr>
              <a:t> and </a:t>
            </a:r>
            <a:r>
              <a:rPr lang="en" altLang="ja-JP" sz="2800" b="1" dirty="0">
                <a:latin typeface="Arial" panose="020B0604020202020204" pitchFamily="34" charset="0"/>
                <a:cs typeface="Arial" panose="020B0604020202020204" pitchFamily="34" charset="0"/>
              </a:rPr>
              <a:t>6 decom-position factors</a:t>
            </a:r>
            <a:r>
              <a:rPr lang="en" altLang="ja-JP" sz="2800" dirty="0">
                <a:latin typeface="Arial" panose="020B0604020202020204" pitchFamily="34" charset="0"/>
                <a:cs typeface="Arial" panose="020B0604020202020204" pitchFamily="34" charset="0"/>
              </a:rPr>
              <a:t>.</a:t>
            </a:r>
          </a:p>
        </p:txBody>
      </p:sp>
      <p:sp>
        <p:nvSpPr>
          <p:cNvPr id="43" name="テキスト ボックス 42">
            <a:extLst>
              <a:ext uri="{FF2B5EF4-FFF2-40B4-BE49-F238E27FC236}">
                <a16:creationId xmlns:a16="http://schemas.microsoft.com/office/drawing/2014/main" id="{8A7348DC-BF63-D657-FCCA-5602EF388ED3}"/>
              </a:ext>
            </a:extLst>
          </p:cNvPr>
          <p:cNvSpPr txBox="1"/>
          <p:nvPr/>
        </p:nvSpPr>
        <p:spPr>
          <a:xfrm>
            <a:off x="4534627" y="-3104949"/>
            <a:ext cx="26951552" cy="1676421"/>
          </a:xfrm>
          <a:prstGeom prst="rect">
            <a:avLst/>
          </a:prstGeom>
          <a:noFill/>
        </p:spPr>
        <p:txBody>
          <a:bodyPr wrap="square">
            <a:spAutoFit/>
          </a:bodyPr>
          <a:lstStyle/>
          <a:p>
            <a:pPr indent="381000" algn="just">
              <a:lnSpc>
                <a:spcPct val="200000"/>
              </a:lnSpc>
            </a:pPr>
            <a:r>
              <a:rPr lang="en-US" altLang="ja-JP" sz="1800" kern="100" dirty="0">
                <a:effectLst/>
                <a:latin typeface="Cambria" panose="02040503050406030204" pitchFamily="18" charset="0"/>
                <a:ea typeface="游明朝" panose="02020400000000000000" pitchFamily="18" charset="-128"/>
                <a:cs typeface="Raavi" panose="020B0502040204020203" pitchFamily="34" charset="0"/>
              </a:rPr>
              <a:t>The SPD framework employed in this study is based on an income-endogenous input-output model, which allowed for the incorporation of income-related spillover structures into the analysis. Specifically,</a:t>
            </a:r>
          </a:p>
          <a:p>
            <a:pPr indent="381000" algn="just">
              <a:lnSpc>
                <a:spcPct val="200000"/>
              </a:lnSpc>
            </a:pPr>
            <a:r>
              <a:rPr lang="en-US" altLang="ja-JP" sz="1800" kern="100" dirty="0">
                <a:effectLst/>
                <a:latin typeface="Cambria" panose="02040503050406030204" pitchFamily="18" charset="0"/>
                <a:ea typeface="游明朝" panose="02020400000000000000" pitchFamily="18" charset="-128"/>
                <a:cs typeface="Raavi" panose="020B0502040204020203" pitchFamily="34" charset="0"/>
              </a:rPr>
              <a:t> the decomposition included changes in </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household expenditure coefficients, household disposable income ratios, and labor income coefficients. However, the contribution of these income-related factors </a:t>
            </a:r>
            <a:r>
              <a:rPr lang="en-US" altLang="ja-JP" sz="1800" kern="100" dirty="0">
                <a:effectLst/>
                <a:latin typeface="Cambria" panose="02040503050406030204" pitchFamily="18" charset="0"/>
                <a:ea typeface="游明朝" panose="02020400000000000000" pitchFamily="18" charset="-128"/>
                <a:cs typeface="Raavi" panose="020B0502040204020203" pitchFamily="34" charset="0"/>
              </a:rPr>
              <a:t>was found to be minimal. The substantial decline in final demand by inbound tourists was the overwhelmingly dominant factor driving the observed impacts.</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p:txBody>
      </p:sp>
      <p:sp>
        <p:nvSpPr>
          <p:cNvPr id="50" name="テキスト ボックス 49">
            <a:extLst>
              <a:ext uri="{FF2B5EF4-FFF2-40B4-BE49-F238E27FC236}">
                <a16:creationId xmlns:a16="http://schemas.microsoft.com/office/drawing/2014/main" id="{E48D7F39-813A-B067-FAAF-7F29DCFD0735}"/>
              </a:ext>
            </a:extLst>
          </p:cNvPr>
          <p:cNvSpPr txBox="1"/>
          <p:nvPr/>
        </p:nvSpPr>
        <p:spPr>
          <a:xfrm>
            <a:off x="273997" y="2112264"/>
            <a:ext cx="11818033" cy="830997"/>
          </a:xfrm>
          <a:prstGeom prst="rect">
            <a:avLst/>
          </a:prstGeom>
          <a:noFill/>
        </p:spPr>
        <p:txBody>
          <a:bodyPr wrap="square" rtlCol="0">
            <a:spAutoFit/>
          </a:bodyPr>
          <a:lstStyle/>
          <a:p>
            <a:pPr algn="just"/>
            <a:r>
              <a:rPr kumimoji="1" lang="en-US" altLang="ja-JP" sz="2400" dirty="0">
                <a:latin typeface="Arial" panose="020B0604020202020204" pitchFamily="34" charset="0"/>
                <a:cs typeface="Arial" panose="020B0604020202020204" pitchFamily="34" charset="0"/>
              </a:rPr>
              <a:t>The </a:t>
            </a:r>
            <a:r>
              <a:rPr lang="en-US" altLang="ja-JP" sz="2400" kern="100" dirty="0">
                <a:latin typeface="Arial" panose="020B0604020202020204" pitchFamily="34" charset="0"/>
                <a:ea typeface="游明朝" panose="02020400000000000000" pitchFamily="18" charset="-128"/>
                <a:cs typeface="Arial" panose="020B0604020202020204" pitchFamily="34" charset="0"/>
              </a:rPr>
              <a:t>analysis was conducted across economic, social, and environmental aspects disaggregated by the 21 nationalities of inbound tourists and 6 decomposition factors.</a:t>
            </a:r>
            <a:endParaRPr kumimoji="1" lang="ja-JP" altLang="en-US" sz="240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FB28DBF6-97FB-C9E2-9B78-AC635E9003A4}"/>
              </a:ext>
            </a:extLst>
          </p:cNvPr>
          <p:cNvSpPr txBox="1"/>
          <p:nvPr/>
        </p:nvSpPr>
        <p:spPr>
          <a:xfrm>
            <a:off x="856316" y="6190512"/>
            <a:ext cx="9792566" cy="461665"/>
          </a:xfrm>
          <a:prstGeom prst="rect">
            <a:avLst/>
          </a:prstGeom>
          <a:noFill/>
        </p:spPr>
        <p:txBody>
          <a:bodyPr wrap="square">
            <a:spAutoFit/>
          </a:bodyPr>
          <a:lstStyle/>
          <a:p>
            <a:r>
              <a:rPr lang="en-US" altLang="ja-JP" sz="2400" kern="100" dirty="0">
                <a:effectLst/>
                <a:latin typeface="Arial" panose="020B0604020202020204" pitchFamily="34" charset="0"/>
                <a:ea typeface="游明朝" panose="02020400000000000000" pitchFamily="18" charset="-128"/>
                <a:cs typeface="Arial" panose="020B0604020202020204" pitchFamily="34" charset="0"/>
              </a:rPr>
              <a:t>Contribution of the income-related factors was found to be minimal. </a:t>
            </a:r>
            <a:endParaRPr lang="ja-JP" altLang="en-US" sz="2400">
              <a:latin typeface="Arial" panose="020B0604020202020204" pitchFamily="34" charset="0"/>
              <a:cs typeface="Arial" panose="020B0604020202020204" pitchFamily="34" charset="0"/>
            </a:endParaRPr>
          </a:p>
        </p:txBody>
      </p:sp>
      <p:pic>
        <p:nvPicPr>
          <p:cNvPr id="56" name="グラフィックス 55" descr="硬貨 枠線">
            <a:extLst>
              <a:ext uri="{FF2B5EF4-FFF2-40B4-BE49-F238E27FC236}">
                <a16:creationId xmlns:a16="http://schemas.microsoft.com/office/drawing/2014/main" id="{E33EADF7-DDC1-7B14-7660-224B87B678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5703" y="3557929"/>
            <a:ext cx="476313" cy="476313"/>
          </a:xfrm>
          <a:prstGeom prst="rect">
            <a:avLst/>
          </a:prstGeom>
        </p:spPr>
      </p:pic>
      <p:pic>
        <p:nvPicPr>
          <p:cNvPr id="57" name="グラフィックス 56" descr="手のひらと植物 単色塗りつぶし">
            <a:extLst>
              <a:ext uri="{FF2B5EF4-FFF2-40B4-BE49-F238E27FC236}">
                <a16:creationId xmlns:a16="http://schemas.microsoft.com/office/drawing/2014/main" id="{245340E9-5B59-F352-4C7F-B5CBC3D55B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50561" y="5165972"/>
            <a:ext cx="434732" cy="434732"/>
          </a:xfrm>
          <a:prstGeom prst="rect">
            <a:avLst/>
          </a:prstGeom>
        </p:spPr>
      </p:pic>
      <p:pic>
        <p:nvPicPr>
          <p:cNvPr id="58" name="グラフィックス 57" descr="建設作業員男性 枠線">
            <a:extLst>
              <a:ext uri="{FF2B5EF4-FFF2-40B4-BE49-F238E27FC236}">
                <a16:creationId xmlns:a16="http://schemas.microsoft.com/office/drawing/2014/main" id="{9033E82D-7DEE-DD64-E4C4-76500BFE10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47811" y="4413458"/>
            <a:ext cx="472666" cy="472666"/>
          </a:xfrm>
          <a:prstGeom prst="rect">
            <a:avLst/>
          </a:prstGeom>
        </p:spPr>
      </p:pic>
      <p:sp>
        <p:nvSpPr>
          <p:cNvPr id="59" name="テキスト ボックス 58">
            <a:extLst>
              <a:ext uri="{FF2B5EF4-FFF2-40B4-BE49-F238E27FC236}">
                <a16:creationId xmlns:a16="http://schemas.microsoft.com/office/drawing/2014/main" id="{DF328A83-B44C-6BB3-07DE-B534D4DFCFD2}"/>
              </a:ext>
            </a:extLst>
          </p:cNvPr>
          <p:cNvSpPr txBox="1"/>
          <p:nvPr/>
        </p:nvSpPr>
        <p:spPr>
          <a:xfrm>
            <a:off x="232248" y="3594030"/>
            <a:ext cx="2679580" cy="461665"/>
          </a:xfrm>
          <a:prstGeom prst="rect">
            <a:avLst/>
          </a:prstGeom>
          <a:noFill/>
        </p:spPr>
        <p:txBody>
          <a:bodyPr wrap="none" rtlCol="0">
            <a:spAutoFit/>
          </a:bodyPr>
          <a:lstStyle/>
          <a:p>
            <a:r>
              <a:rPr kumimoji="1" lang="en-US" altLang="ja-JP" sz="2400" b="1" dirty="0">
                <a:solidFill>
                  <a:schemeClr val="tx2">
                    <a:lumMod val="75000"/>
                  </a:schemeClr>
                </a:solidFill>
                <a:latin typeface="Arial" panose="020B0604020202020204" pitchFamily="34" charset="0"/>
                <a:cs typeface="Arial" panose="020B0604020202020204" pitchFamily="34" charset="0"/>
              </a:rPr>
              <a:t>Value added loss</a:t>
            </a:r>
            <a:endParaRPr kumimoji="1" lang="ja-JP" altLang="en-US" sz="2400" b="1">
              <a:solidFill>
                <a:schemeClr val="tx2">
                  <a:lumMod val="75000"/>
                </a:schemeClr>
              </a:solidFill>
              <a:latin typeface="Arial" panose="020B0604020202020204" pitchFamily="34" charset="0"/>
              <a:cs typeface="Arial" panose="020B0604020202020204" pitchFamily="34" charset="0"/>
            </a:endParaRPr>
          </a:p>
        </p:txBody>
      </p:sp>
      <p:sp>
        <p:nvSpPr>
          <p:cNvPr id="60" name="テキスト ボックス 59">
            <a:extLst>
              <a:ext uri="{FF2B5EF4-FFF2-40B4-BE49-F238E27FC236}">
                <a16:creationId xmlns:a16="http://schemas.microsoft.com/office/drawing/2014/main" id="{A50BDF58-A363-E58D-2316-75C1E2B1C2C2}"/>
              </a:ext>
            </a:extLst>
          </p:cNvPr>
          <p:cNvSpPr txBox="1"/>
          <p:nvPr/>
        </p:nvSpPr>
        <p:spPr>
          <a:xfrm>
            <a:off x="232248" y="4398027"/>
            <a:ext cx="2731838" cy="461665"/>
          </a:xfrm>
          <a:prstGeom prst="rect">
            <a:avLst/>
          </a:prstGeom>
          <a:noFill/>
        </p:spPr>
        <p:txBody>
          <a:bodyPr wrap="none" rtlCol="0">
            <a:spAutoFit/>
          </a:bodyPr>
          <a:lstStyle/>
          <a:p>
            <a:r>
              <a:rPr kumimoji="1" lang="en-US" altLang="ja-JP" sz="2400" b="1" dirty="0">
                <a:solidFill>
                  <a:srgbClr val="937A3D"/>
                </a:solidFill>
                <a:latin typeface="Arial" panose="020B0604020202020204" pitchFamily="34" charset="0"/>
                <a:cs typeface="Arial" panose="020B0604020202020204" pitchFamily="34" charset="0"/>
              </a:rPr>
              <a:t>Employment loss</a:t>
            </a:r>
            <a:endParaRPr kumimoji="1" lang="ja-JP" altLang="en-US" sz="2400" b="1">
              <a:solidFill>
                <a:srgbClr val="937A3D"/>
              </a:solidFill>
              <a:latin typeface="Arial" panose="020B0604020202020204" pitchFamily="34" charset="0"/>
              <a:cs typeface="Arial" panose="020B0604020202020204" pitchFamily="34" charset="0"/>
            </a:endParaRPr>
          </a:p>
        </p:txBody>
      </p:sp>
      <p:sp>
        <p:nvSpPr>
          <p:cNvPr id="61" name="テキスト ボックス 60">
            <a:extLst>
              <a:ext uri="{FF2B5EF4-FFF2-40B4-BE49-F238E27FC236}">
                <a16:creationId xmlns:a16="http://schemas.microsoft.com/office/drawing/2014/main" id="{33E76ABC-BFC6-C461-9F02-88786577E922}"/>
              </a:ext>
            </a:extLst>
          </p:cNvPr>
          <p:cNvSpPr txBox="1"/>
          <p:nvPr/>
        </p:nvSpPr>
        <p:spPr>
          <a:xfrm>
            <a:off x="232248" y="5152150"/>
            <a:ext cx="2246128" cy="461665"/>
          </a:xfrm>
          <a:prstGeom prst="rect">
            <a:avLst/>
          </a:prstGeom>
          <a:noFill/>
        </p:spPr>
        <p:txBody>
          <a:bodyPr wrap="none" rtlCol="0">
            <a:spAutoFit/>
          </a:bodyPr>
          <a:lstStyle/>
          <a:p>
            <a:r>
              <a:rPr kumimoji="1" lang="en-US" altLang="ja-JP" sz="2400" b="1" dirty="0">
                <a:solidFill>
                  <a:srgbClr val="09582C"/>
                </a:solidFill>
                <a:latin typeface="Arial" panose="020B0604020202020204" pitchFamily="34" charset="0"/>
                <a:cs typeface="Arial" panose="020B0604020202020204" pitchFamily="34" charset="0"/>
              </a:rPr>
              <a:t>CO</a:t>
            </a:r>
            <a:r>
              <a:rPr kumimoji="1" lang="en-US" altLang="ja-JP" sz="2400" b="1" baseline="-25000" dirty="0">
                <a:solidFill>
                  <a:srgbClr val="09582C"/>
                </a:solidFill>
                <a:latin typeface="Arial" panose="020B0604020202020204" pitchFamily="34" charset="0"/>
                <a:cs typeface="Arial" panose="020B0604020202020204" pitchFamily="34" charset="0"/>
              </a:rPr>
              <a:t>2</a:t>
            </a:r>
            <a:r>
              <a:rPr kumimoji="1" lang="en-US" altLang="ja-JP" sz="2400" b="1" dirty="0">
                <a:solidFill>
                  <a:srgbClr val="09582C"/>
                </a:solidFill>
                <a:latin typeface="Arial" panose="020B0604020202020204" pitchFamily="34" charset="0"/>
                <a:cs typeface="Arial" panose="020B0604020202020204" pitchFamily="34" charset="0"/>
              </a:rPr>
              <a:t> reduction</a:t>
            </a:r>
            <a:endParaRPr kumimoji="1" lang="ja-JP" altLang="en-US" sz="2400" b="1">
              <a:solidFill>
                <a:srgbClr val="09582C"/>
              </a:solidFill>
              <a:latin typeface="Arial" panose="020B0604020202020204" pitchFamily="34" charset="0"/>
              <a:cs typeface="Arial" panose="020B0604020202020204" pitchFamily="34" charset="0"/>
            </a:endParaRPr>
          </a:p>
        </p:txBody>
      </p:sp>
      <p:sp>
        <p:nvSpPr>
          <p:cNvPr id="62" name="テキスト ボックス 61">
            <a:extLst>
              <a:ext uri="{FF2B5EF4-FFF2-40B4-BE49-F238E27FC236}">
                <a16:creationId xmlns:a16="http://schemas.microsoft.com/office/drawing/2014/main" id="{7964D0DF-48E5-00E9-696D-C0551E3A9A28}"/>
              </a:ext>
            </a:extLst>
          </p:cNvPr>
          <p:cNvSpPr txBox="1"/>
          <p:nvPr/>
        </p:nvSpPr>
        <p:spPr>
          <a:xfrm>
            <a:off x="3472454" y="3315223"/>
            <a:ext cx="6491888" cy="461665"/>
          </a:xfrm>
          <a:prstGeom prst="rect">
            <a:avLst/>
          </a:prstGeom>
          <a:noFill/>
        </p:spPr>
        <p:txBody>
          <a:bodyPr wrap="square" rtlCol="0">
            <a:spAutoFit/>
          </a:bodyPr>
          <a:lstStyle/>
          <a:p>
            <a:pPr algn="ctr"/>
            <a:r>
              <a:rPr kumimoji="1" lang="en-US" altLang="ja-JP" sz="2400" b="1" dirty="0">
                <a:latin typeface="Arial" panose="020B0604020202020204" pitchFamily="34" charset="0"/>
                <a:cs typeface="Arial" panose="020B0604020202020204" pitchFamily="34" charset="0"/>
              </a:rPr>
              <a:t>Supply chain hotspots were identified </a:t>
            </a:r>
            <a:endParaRPr kumimoji="1" lang="ja-JP" altLang="en-US" sz="2400" b="1">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2EDDE7FB-0392-843B-8D4F-B158E31D5E3A}"/>
              </a:ext>
            </a:extLst>
          </p:cNvPr>
          <p:cNvSpPr txBox="1"/>
          <p:nvPr/>
        </p:nvSpPr>
        <p:spPr>
          <a:xfrm>
            <a:off x="9870490" y="5270648"/>
            <a:ext cx="2524398" cy="923330"/>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Decline in final demand by inbound tourists from China</a:t>
            </a:r>
          </a:p>
        </p:txBody>
      </p:sp>
      <p:pic>
        <p:nvPicPr>
          <p:cNvPr id="67" name="図 66" descr="背景パターン が含まれている画像&#10;&#10;AI 生成コンテンツは誤りを含む可能性があります。">
            <a:extLst>
              <a:ext uri="{FF2B5EF4-FFF2-40B4-BE49-F238E27FC236}">
                <a16:creationId xmlns:a16="http://schemas.microsoft.com/office/drawing/2014/main" id="{0199CA71-10D6-F31C-462B-36615F9652C7}"/>
              </a:ext>
            </a:extLst>
          </p:cNvPr>
          <p:cNvPicPr>
            <a:picLocks noChangeAspect="1"/>
          </p:cNvPicPr>
          <p:nvPr/>
        </p:nvPicPr>
        <p:blipFill>
          <a:blip r:embed="rId9"/>
          <a:stretch>
            <a:fillRect/>
          </a:stretch>
        </p:blipFill>
        <p:spPr>
          <a:xfrm>
            <a:off x="10153497" y="3446100"/>
            <a:ext cx="1180626" cy="753920"/>
          </a:xfrm>
          <a:prstGeom prst="rect">
            <a:avLst/>
          </a:prstGeom>
        </p:spPr>
      </p:pic>
      <p:sp>
        <p:nvSpPr>
          <p:cNvPr id="71" name="テキスト ボックス 70">
            <a:extLst>
              <a:ext uri="{FF2B5EF4-FFF2-40B4-BE49-F238E27FC236}">
                <a16:creationId xmlns:a16="http://schemas.microsoft.com/office/drawing/2014/main" id="{F237A9A6-CD0C-FB64-11EB-6241DD333A79}"/>
              </a:ext>
            </a:extLst>
          </p:cNvPr>
          <p:cNvSpPr txBox="1"/>
          <p:nvPr/>
        </p:nvSpPr>
        <p:spPr>
          <a:xfrm>
            <a:off x="158771" y="3250583"/>
            <a:ext cx="2114681" cy="461665"/>
          </a:xfrm>
          <a:prstGeom prst="rect">
            <a:avLst/>
          </a:prstGeom>
          <a:noFill/>
        </p:spPr>
        <p:txBody>
          <a:bodyPr wrap="none" rtlCol="0">
            <a:spAutoFit/>
          </a:bodyPr>
          <a:lstStyle/>
          <a:p>
            <a:r>
              <a:rPr kumimoji="1" lang="en-US" altLang="ja-JP" sz="2400" b="1" u="sng" dirty="0">
                <a:latin typeface="Arial" panose="020B0604020202020204" pitchFamily="34" charset="0"/>
                <a:cs typeface="Arial" panose="020B0604020202020204" pitchFamily="34" charset="0"/>
              </a:rPr>
              <a:t>Key Findings</a:t>
            </a:r>
            <a:endParaRPr kumimoji="1" lang="ja-JP" altLang="en-US" sz="2400" b="1" u="sng">
              <a:latin typeface="Arial" panose="020B0604020202020204" pitchFamily="34" charset="0"/>
              <a:cs typeface="Arial" panose="020B0604020202020204" pitchFamily="34" charset="0"/>
            </a:endParaRPr>
          </a:p>
        </p:txBody>
      </p:sp>
      <p:pic>
        <p:nvPicPr>
          <p:cNvPr id="72" name="図 71" descr="図形&#10;&#10;AI 生成コンテンツは誤りを含む可能性があります。">
            <a:extLst>
              <a:ext uri="{FF2B5EF4-FFF2-40B4-BE49-F238E27FC236}">
                <a16:creationId xmlns:a16="http://schemas.microsoft.com/office/drawing/2014/main" id="{4A8ABEFC-DECD-92E6-3C64-CB035179C1C0}"/>
              </a:ext>
            </a:extLst>
          </p:cNvPr>
          <p:cNvPicPr>
            <a:picLocks noChangeAspect="1"/>
          </p:cNvPicPr>
          <p:nvPr/>
        </p:nvPicPr>
        <p:blipFill>
          <a:blip r:embed="rId10">
            <a:alphaModFix amt="15000"/>
          </a:blip>
          <a:stretch>
            <a:fillRect/>
          </a:stretch>
        </p:blipFill>
        <p:spPr>
          <a:xfrm flipH="1">
            <a:off x="11212984" y="4361934"/>
            <a:ext cx="825917" cy="828127"/>
          </a:xfrm>
          <a:prstGeom prst="rect">
            <a:avLst/>
          </a:prstGeom>
        </p:spPr>
      </p:pic>
      <p:pic>
        <p:nvPicPr>
          <p:cNvPr id="73" name="図 72" descr="図形&#10;&#10;AI 生成コンテンツは誤りを含む可能性があります。">
            <a:extLst>
              <a:ext uri="{FF2B5EF4-FFF2-40B4-BE49-F238E27FC236}">
                <a16:creationId xmlns:a16="http://schemas.microsoft.com/office/drawing/2014/main" id="{BB604302-1817-971C-00FA-DC44EFBBB3BE}"/>
              </a:ext>
            </a:extLst>
          </p:cNvPr>
          <p:cNvPicPr>
            <a:picLocks noChangeAspect="1"/>
          </p:cNvPicPr>
          <p:nvPr/>
        </p:nvPicPr>
        <p:blipFill>
          <a:blip r:embed="rId10">
            <a:duotone>
              <a:schemeClr val="accent1">
                <a:shade val="45000"/>
                <a:satMod val="135000"/>
              </a:schemeClr>
              <a:prstClr val="white"/>
            </a:duotone>
          </a:blip>
          <a:stretch>
            <a:fillRect/>
          </a:stretch>
        </p:blipFill>
        <p:spPr>
          <a:xfrm flipH="1">
            <a:off x="18349386" y="1883937"/>
            <a:ext cx="825917" cy="828127"/>
          </a:xfrm>
          <a:prstGeom prst="rect">
            <a:avLst/>
          </a:prstGeom>
        </p:spPr>
      </p:pic>
      <p:grpSp>
        <p:nvGrpSpPr>
          <p:cNvPr id="82" name="グループ化 81">
            <a:extLst>
              <a:ext uri="{FF2B5EF4-FFF2-40B4-BE49-F238E27FC236}">
                <a16:creationId xmlns:a16="http://schemas.microsoft.com/office/drawing/2014/main" id="{34E83DD8-AE92-241A-037D-EC00D8427436}"/>
              </a:ext>
            </a:extLst>
          </p:cNvPr>
          <p:cNvGrpSpPr/>
          <p:nvPr/>
        </p:nvGrpSpPr>
        <p:grpSpPr>
          <a:xfrm>
            <a:off x="273997" y="3914093"/>
            <a:ext cx="9690345" cy="608811"/>
            <a:chOff x="-9561907" y="8538416"/>
            <a:chExt cx="9690345" cy="608811"/>
          </a:xfrm>
        </p:grpSpPr>
        <p:sp>
          <p:nvSpPr>
            <p:cNvPr id="77" name="右矢印 76">
              <a:extLst>
                <a:ext uri="{FF2B5EF4-FFF2-40B4-BE49-F238E27FC236}">
                  <a16:creationId xmlns:a16="http://schemas.microsoft.com/office/drawing/2014/main" id="{66CC99AE-AF7E-A7B0-FAA1-21B2EDDE8807}"/>
                </a:ext>
              </a:extLst>
            </p:cNvPr>
            <p:cNvSpPr/>
            <p:nvPr/>
          </p:nvSpPr>
          <p:spPr>
            <a:xfrm>
              <a:off x="-9561907" y="8538416"/>
              <a:ext cx="9566895" cy="608811"/>
            </a:xfrm>
            <a:prstGeom prst="rightArrow">
              <a:avLst>
                <a:gd name="adj1" fmla="val 61958"/>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mc:AlternateContent xmlns:mc="http://schemas.openxmlformats.org/markup-compatibility/2006">
          <mc:Choice xmlns:a14="http://schemas.microsoft.com/office/drawing/2010/main" Requires="a14">
            <p:sp>
              <p:nvSpPr>
                <p:cNvPr id="78" name="テキスト ボックス 77">
                  <a:extLst>
                    <a:ext uri="{FF2B5EF4-FFF2-40B4-BE49-F238E27FC236}">
                      <a16:creationId xmlns:a16="http://schemas.microsoft.com/office/drawing/2014/main" id="{4B0864BD-1C0F-22A9-5C14-86432E948667}"/>
                    </a:ext>
                  </a:extLst>
                </p:cNvPr>
                <p:cNvSpPr txBox="1"/>
                <p:nvPr/>
              </p:nvSpPr>
              <p:spPr>
                <a:xfrm>
                  <a:off x="-8577419" y="8616925"/>
                  <a:ext cx="491936"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m:t>
                        </m:r>
                        <m:r>
                          <a:rPr kumimoji="1" lang="en-US" altLang="ja-JP" sz="2400" b="1" i="0" smtClean="0">
                            <a:latin typeface="Cambria Math" panose="02040503050406030204" pitchFamily="18" charset="0"/>
                          </a:rPr>
                          <m:t>𝐟</m:t>
                        </m:r>
                      </m:oMath>
                    </m:oMathPara>
                  </a14:m>
                  <a:endParaRPr kumimoji="1" lang="ja-JP" altLang="en-US" sz="2400" b="1">
                    <a:latin typeface="Cambria" panose="02040503050406030204" pitchFamily="18" charset="0"/>
                  </a:endParaRPr>
                </a:p>
              </p:txBody>
            </p:sp>
          </mc:Choice>
          <mc:Fallback>
            <p:sp>
              <p:nvSpPr>
                <p:cNvPr id="78" name="テキスト ボックス 77">
                  <a:extLst>
                    <a:ext uri="{FF2B5EF4-FFF2-40B4-BE49-F238E27FC236}">
                      <a16:creationId xmlns:a16="http://schemas.microsoft.com/office/drawing/2014/main" id="{4B0864BD-1C0F-22A9-5C14-86432E948667}"/>
                    </a:ext>
                  </a:extLst>
                </p:cNvPr>
                <p:cNvSpPr txBox="1">
                  <a:spLocks noRot="1" noChangeAspect="1" noMove="1" noResize="1" noEditPoints="1" noAdjustHandles="1" noChangeArrowheads="1" noChangeShapeType="1" noTextEdit="1"/>
                </p:cNvSpPr>
                <p:nvPr/>
              </p:nvSpPr>
              <p:spPr>
                <a:xfrm>
                  <a:off x="-8577419" y="8616925"/>
                  <a:ext cx="491936" cy="369332"/>
                </a:xfrm>
                <a:prstGeom prst="rect">
                  <a:avLst/>
                </a:prstGeom>
                <a:blipFill>
                  <a:blip r:embed="rId11"/>
                  <a:stretch>
                    <a:fillRect l="-2500" r="-5000" b="-10000"/>
                  </a:stretch>
                </a:blipFill>
              </p:spPr>
              <p:txBody>
                <a:bodyPr/>
                <a:lstStyle/>
                <a:p>
                  <a:r>
                    <a:rPr lang="ja-JP" altLang="en-US">
                      <a:noFill/>
                    </a:rPr>
                    <a:t> </a:t>
                  </a:r>
                </a:p>
              </p:txBody>
            </p:sp>
          </mc:Fallback>
        </mc:AlternateContent>
        <p:sp>
          <p:nvSpPr>
            <p:cNvPr id="79" name="テキスト ボックス 78">
              <a:extLst>
                <a:ext uri="{FF2B5EF4-FFF2-40B4-BE49-F238E27FC236}">
                  <a16:creationId xmlns:a16="http://schemas.microsoft.com/office/drawing/2014/main" id="{B5A6F429-F390-9B9E-851A-9765725D408B}"/>
                </a:ext>
              </a:extLst>
            </p:cNvPr>
            <p:cNvSpPr txBox="1"/>
            <p:nvPr/>
          </p:nvSpPr>
          <p:spPr>
            <a:xfrm>
              <a:off x="-8062078" y="8574527"/>
              <a:ext cx="5774057"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Hotels → Waste management services</a:t>
              </a:r>
            </a:p>
          </p:txBody>
        </p:sp>
        <p:sp>
          <p:nvSpPr>
            <p:cNvPr id="80" name="テキスト ボックス 79">
              <a:extLst>
                <a:ext uri="{FF2B5EF4-FFF2-40B4-BE49-F238E27FC236}">
                  <a16:creationId xmlns:a16="http://schemas.microsoft.com/office/drawing/2014/main" id="{B84F8F29-3459-A9CF-8D69-29FCE6C77C41}"/>
                </a:ext>
              </a:extLst>
            </p:cNvPr>
            <p:cNvSpPr txBox="1"/>
            <p:nvPr/>
          </p:nvSpPr>
          <p:spPr>
            <a:xfrm>
              <a:off x="-2547298" y="8574373"/>
              <a:ext cx="2675736"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-14.1 billion JPY</a:t>
              </a:r>
            </a:p>
          </p:txBody>
        </p:sp>
        <p:sp>
          <p:nvSpPr>
            <p:cNvPr id="81" name="テキスト ボックス 80">
              <a:extLst>
                <a:ext uri="{FF2B5EF4-FFF2-40B4-BE49-F238E27FC236}">
                  <a16:creationId xmlns:a16="http://schemas.microsoft.com/office/drawing/2014/main" id="{7409CB32-DAEC-CA87-B0C7-8E0881E48C2A}"/>
                </a:ext>
              </a:extLst>
            </p:cNvPr>
            <p:cNvSpPr txBox="1"/>
            <p:nvPr/>
          </p:nvSpPr>
          <p:spPr>
            <a:xfrm>
              <a:off x="-9561907" y="8567065"/>
              <a:ext cx="1206321"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China</a:t>
              </a:r>
            </a:p>
          </p:txBody>
        </p:sp>
      </p:grpSp>
      <p:sp>
        <p:nvSpPr>
          <p:cNvPr id="83" name="右矢印 82">
            <a:extLst>
              <a:ext uri="{FF2B5EF4-FFF2-40B4-BE49-F238E27FC236}">
                <a16:creationId xmlns:a16="http://schemas.microsoft.com/office/drawing/2014/main" id="{3A663380-3FE4-29C1-2BA1-6E923205AEC5}"/>
              </a:ext>
            </a:extLst>
          </p:cNvPr>
          <p:cNvSpPr/>
          <p:nvPr/>
        </p:nvSpPr>
        <p:spPr>
          <a:xfrm>
            <a:off x="273997" y="4713245"/>
            <a:ext cx="9528287" cy="595125"/>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nvGrpSpPr>
          <p:cNvPr id="88" name="グループ化 87">
            <a:extLst>
              <a:ext uri="{FF2B5EF4-FFF2-40B4-BE49-F238E27FC236}">
                <a16:creationId xmlns:a16="http://schemas.microsoft.com/office/drawing/2014/main" id="{F12C5E12-0618-3504-B66E-F73B6432F769}"/>
              </a:ext>
            </a:extLst>
          </p:cNvPr>
          <p:cNvGrpSpPr/>
          <p:nvPr/>
        </p:nvGrpSpPr>
        <p:grpSpPr>
          <a:xfrm>
            <a:off x="273997" y="4763952"/>
            <a:ext cx="9612711" cy="491545"/>
            <a:chOff x="273997" y="4606252"/>
            <a:chExt cx="9612711" cy="491545"/>
          </a:xfrm>
        </p:grpSpPr>
        <mc:AlternateContent xmlns:mc="http://schemas.openxmlformats.org/markup-compatibility/2006">
          <mc:Choice xmlns:a14="http://schemas.microsoft.com/office/drawing/2010/main" Requires="a14">
            <p:sp>
              <p:nvSpPr>
                <p:cNvPr id="84" name="テキスト ボックス 83">
                  <a:extLst>
                    <a:ext uri="{FF2B5EF4-FFF2-40B4-BE49-F238E27FC236}">
                      <a16:creationId xmlns:a16="http://schemas.microsoft.com/office/drawing/2014/main" id="{4962904C-E5CD-A685-6751-D963436A7B6E}"/>
                    </a:ext>
                  </a:extLst>
                </p:cNvPr>
                <p:cNvSpPr txBox="1"/>
                <p:nvPr/>
              </p:nvSpPr>
              <p:spPr>
                <a:xfrm>
                  <a:off x="1260599" y="4656112"/>
                  <a:ext cx="491936"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m:t>
                        </m:r>
                        <m:r>
                          <a:rPr kumimoji="1" lang="en-US" altLang="ja-JP" sz="2400" b="1" i="0" smtClean="0">
                            <a:latin typeface="Cambria Math" panose="02040503050406030204" pitchFamily="18" charset="0"/>
                          </a:rPr>
                          <m:t>𝐟</m:t>
                        </m:r>
                      </m:oMath>
                    </m:oMathPara>
                  </a14:m>
                  <a:endParaRPr kumimoji="1" lang="ja-JP" altLang="en-US" sz="2400" b="1">
                    <a:latin typeface="Cambria" panose="02040503050406030204" pitchFamily="18" charset="0"/>
                  </a:endParaRPr>
                </a:p>
              </p:txBody>
            </p:sp>
          </mc:Choice>
          <mc:Fallback>
            <p:sp>
              <p:nvSpPr>
                <p:cNvPr id="84" name="テキスト ボックス 83">
                  <a:extLst>
                    <a:ext uri="{FF2B5EF4-FFF2-40B4-BE49-F238E27FC236}">
                      <a16:creationId xmlns:a16="http://schemas.microsoft.com/office/drawing/2014/main" id="{4962904C-E5CD-A685-6751-D963436A7B6E}"/>
                    </a:ext>
                  </a:extLst>
                </p:cNvPr>
                <p:cNvSpPr txBox="1">
                  <a:spLocks noRot="1" noChangeAspect="1" noMove="1" noResize="1" noEditPoints="1" noAdjustHandles="1" noChangeArrowheads="1" noChangeShapeType="1" noTextEdit="1"/>
                </p:cNvSpPr>
                <p:nvPr/>
              </p:nvSpPr>
              <p:spPr>
                <a:xfrm>
                  <a:off x="1260599" y="4656112"/>
                  <a:ext cx="491936" cy="369332"/>
                </a:xfrm>
                <a:prstGeom prst="rect">
                  <a:avLst/>
                </a:prstGeom>
                <a:blipFill>
                  <a:blip r:embed="rId12"/>
                  <a:stretch>
                    <a:fillRect l="-2564" r="-5128" b="-6667"/>
                  </a:stretch>
                </a:blipFill>
              </p:spPr>
              <p:txBody>
                <a:bodyPr/>
                <a:lstStyle/>
                <a:p>
                  <a:r>
                    <a:rPr lang="ja-JP" altLang="en-US">
                      <a:noFill/>
                    </a:rPr>
                    <a:t> </a:t>
                  </a:r>
                </a:p>
              </p:txBody>
            </p:sp>
          </mc:Fallback>
        </mc:AlternateContent>
        <p:sp>
          <p:nvSpPr>
            <p:cNvPr id="85" name="テキスト ボックス 84">
              <a:extLst>
                <a:ext uri="{FF2B5EF4-FFF2-40B4-BE49-F238E27FC236}">
                  <a16:creationId xmlns:a16="http://schemas.microsoft.com/office/drawing/2014/main" id="{E030319F-65CD-F8D5-986E-7B6F71495E43}"/>
                </a:ext>
              </a:extLst>
            </p:cNvPr>
            <p:cNvSpPr txBox="1"/>
            <p:nvPr/>
          </p:nvSpPr>
          <p:spPr>
            <a:xfrm>
              <a:off x="1775940" y="4613714"/>
              <a:ext cx="5774057"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Hotels → Retail trade </a:t>
              </a:r>
            </a:p>
          </p:txBody>
        </p:sp>
        <p:sp>
          <p:nvSpPr>
            <p:cNvPr id="86" name="テキスト ボックス 85">
              <a:extLst>
                <a:ext uri="{FF2B5EF4-FFF2-40B4-BE49-F238E27FC236}">
                  <a16:creationId xmlns:a16="http://schemas.microsoft.com/office/drawing/2014/main" id="{5823A182-F1BD-8419-FBC1-5A0682D52A03}"/>
                </a:ext>
              </a:extLst>
            </p:cNvPr>
            <p:cNvSpPr txBox="1"/>
            <p:nvPr/>
          </p:nvSpPr>
          <p:spPr>
            <a:xfrm>
              <a:off x="6728964" y="4636132"/>
              <a:ext cx="3157744"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-3.7 thousand people</a:t>
              </a:r>
            </a:p>
          </p:txBody>
        </p:sp>
        <p:sp>
          <p:nvSpPr>
            <p:cNvPr id="87" name="テキスト ボックス 86">
              <a:extLst>
                <a:ext uri="{FF2B5EF4-FFF2-40B4-BE49-F238E27FC236}">
                  <a16:creationId xmlns:a16="http://schemas.microsoft.com/office/drawing/2014/main" id="{762E9246-E3DB-005D-47B1-64EA46431B57}"/>
                </a:ext>
              </a:extLst>
            </p:cNvPr>
            <p:cNvSpPr txBox="1"/>
            <p:nvPr/>
          </p:nvSpPr>
          <p:spPr>
            <a:xfrm>
              <a:off x="273997" y="4606252"/>
              <a:ext cx="1119192"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China</a:t>
              </a:r>
            </a:p>
          </p:txBody>
        </p:sp>
      </p:grpSp>
      <p:sp>
        <p:nvSpPr>
          <p:cNvPr id="89" name="右矢印 88">
            <a:extLst>
              <a:ext uri="{FF2B5EF4-FFF2-40B4-BE49-F238E27FC236}">
                <a16:creationId xmlns:a16="http://schemas.microsoft.com/office/drawing/2014/main" id="{C7CAC27D-1D61-D0E1-6AF9-351749170218}"/>
              </a:ext>
            </a:extLst>
          </p:cNvPr>
          <p:cNvSpPr/>
          <p:nvPr/>
        </p:nvSpPr>
        <p:spPr>
          <a:xfrm>
            <a:off x="312605" y="5462992"/>
            <a:ext cx="9528287" cy="642557"/>
          </a:xfrm>
          <a:prstGeom prst="rightArrow">
            <a:avLst>
              <a:gd name="adj1" fmla="val 50000"/>
              <a:gd name="adj2" fmla="val 81044"/>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mc:AlternateContent xmlns:mc="http://schemas.openxmlformats.org/markup-compatibility/2006">
        <mc:Choice xmlns:a14="http://schemas.microsoft.com/office/drawing/2010/main" Requires="a14">
          <p:sp>
            <p:nvSpPr>
              <p:cNvPr id="90" name="テキスト ボックス 89">
                <a:extLst>
                  <a:ext uri="{FF2B5EF4-FFF2-40B4-BE49-F238E27FC236}">
                    <a16:creationId xmlns:a16="http://schemas.microsoft.com/office/drawing/2014/main" id="{C7B8BF0D-B133-C41D-00F8-633468902344}"/>
                  </a:ext>
                </a:extLst>
              </p:cNvPr>
              <p:cNvSpPr txBox="1"/>
              <p:nvPr/>
            </p:nvSpPr>
            <p:spPr>
              <a:xfrm>
                <a:off x="1252291" y="5590353"/>
                <a:ext cx="491936" cy="369332"/>
              </a:xfrm>
              <a:prstGeom prst="rect">
                <a:avLst/>
              </a:prstGeom>
              <a:noFill/>
            </p:spPr>
            <p:txBody>
              <a:bodyPr wrap="square" lIns="0" tIns="0" rIns="0" bIns="0" rtlCol="0">
                <a:spAutoFit/>
              </a:bodyPr>
              <a:lstStyle/>
              <a:p>
                <a14:m>
                  <m:oMathPara xmlns:m="http://schemas.openxmlformats.org/officeDocument/2006/math">
                    <m:oMathParaPr>
                      <m:jc m:val="centerGroup"/>
                    </m:oMathParaPr>
                    <m:oMath xmlns:m="http://schemas.openxmlformats.org/officeDocument/2006/math">
                      <m:r>
                        <a:rPr kumimoji="1" lang="ja-JP" altLang="en-US" sz="2400" i="1" smtClean="0">
                          <a:latin typeface="Cambria Math" panose="02040503050406030204" pitchFamily="18" charset="0"/>
                        </a:rPr>
                        <m:t>∆</m:t>
                      </m:r>
                      <m:r>
                        <a:rPr kumimoji="1" lang="en-US" altLang="ja-JP" sz="2400" b="1" i="0" smtClean="0">
                          <a:latin typeface="Cambria Math" panose="02040503050406030204" pitchFamily="18" charset="0"/>
                        </a:rPr>
                        <m:t>𝐟</m:t>
                      </m:r>
                    </m:oMath>
                  </m:oMathPara>
                </a14:m>
                <a:endParaRPr kumimoji="1" lang="ja-JP" altLang="en-US" sz="2400" b="1">
                  <a:latin typeface="Cambria" panose="02040503050406030204" pitchFamily="18" charset="0"/>
                </a:endParaRPr>
              </a:p>
            </p:txBody>
          </p:sp>
        </mc:Choice>
        <mc:Fallback>
          <p:sp>
            <p:nvSpPr>
              <p:cNvPr id="90" name="テキスト ボックス 89">
                <a:extLst>
                  <a:ext uri="{FF2B5EF4-FFF2-40B4-BE49-F238E27FC236}">
                    <a16:creationId xmlns:a16="http://schemas.microsoft.com/office/drawing/2014/main" id="{C7B8BF0D-B133-C41D-00F8-633468902344}"/>
                  </a:ext>
                </a:extLst>
              </p:cNvPr>
              <p:cNvSpPr txBox="1">
                <a:spLocks noRot="1" noChangeAspect="1" noMove="1" noResize="1" noEditPoints="1" noAdjustHandles="1" noChangeArrowheads="1" noChangeShapeType="1" noTextEdit="1"/>
              </p:cNvSpPr>
              <p:nvPr/>
            </p:nvSpPr>
            <p:spPr>
              <a:xfrm>
                <a:off x="1252291" y="5590353"/>
                <a:ext cx="491936" cy="369332"/>
              </a:xfrm>
              <a:prstGeom prst="rect">
                <a:avLst/>
              </a:prstGeom>
              <a:blipFill>
                <a:blip r:embed="rId13"/>
                <a:stretch>
                  <a:fillRect l="-2500" r="-2500" b="-6667"/>
                </a:stretch>
              </a:blipFill>
            </p:spPr>
            <p:txBody>
              <a:bodyPr/>
              <a:lstStyle/>
              <a:p>
                <a:r>
                  <a:rPr lang="ja-JP" altLang="en-US">
                    <a:noFill/>
                  </a:rPr>
                  <a:t> </a:t>
                </a:r>
              </a:p>
            </p:txBody>
          </p:sp>
        </mc:Fallback>
      </mc:AlternateContent>
      <p:sp>
        <p:nvSpPr>
          <p:cNvPr id="91" name="テキスト ボックス 90">
            <a:extLst>
              <a:ext uri="{FF2B5EF4-FFF2-40B4-BE49-F238E27FC236}">
                <a16:creationId xmlns:a16="http://schemas.microsoft.com/office/drawing/2014/main" id="{2685C68D-7CAA-903F-CA71-69809EFE9B3A}"/>
              </a:ext>
            </a:extLst>
          </p:cNvPr>
          <p:cNvSpPr txBox="1"/>
          <p:nvPr/>
        </p:nvSpPr>
        <p:spPr>
          <a:xfrm>
            <a:off x="1773825" y="5547955"/>
            <a:ext cx="5774057"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Hotels → Electricity</a:t>
            </a:r>
          </a:p>
        </p:txBody>
      </p:sp>
      <p:sp>
        <p:nvSpPr>
          <p:cNvPr id="92" name="テキスト ボックス 91">
            <a:extLst>
              <a:ext uri="{FF2B5EF4-FFF2-40B4-BE49-F238E27FC236}">
                <a16:creationId xmlns:a16="http://schemas.microsoft.com/office/drawing/2014/main" id="{1433117A-DCFA-3B2A-C78E-2EDF4B4EE19E}"/>
              </a:ext>
            </a:extLst>
          </p:cNvPr>
          <p:cNvSpPr txBox="1"/>
          <p:nvPr/>
        </p:nvSpPr>
        <p:spPr>
          <a:xfrm>
            <a:off x="7833442" y="5540493"/>
            <a:ext cx="1815626"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-434 kt-CO</a:t>
            </a:r>
            <a:r>
              <a:rPr lang="en" altLang="ja-JP" sz="2400" baseline="-25000" dirty="0">
                <a:latin typeface="Arial" panose="020B0604020202020204" pitchFamily="34" charset="0"/>
                <a:cs typeface="Arial" panose="020B0604020202020204" pitchFamily="34" charset="0"/>
              </a:rPr>
              <a:t>2</a:t>
            </a:r>
          </a:p>
        </p:txBody>
      </p:sp>
      <p:sp>
        <p:nvSpPr>
          <p:cNvPr id="93" name="テキスト ボックス 92">
            <a:extLst>
              <a:ext uri="{FF2B5EF4-FFF2-40B4-BE49-F238E27FC236}">
                <a16:creationId xmlns:a16="http://schemas.microsoft.com/office/drawing/2014/main" id="{6993569E-5EC5-1E6D-BBFC-244146B26A26}"/>
              </a:ext>
            </a:extLst>
          </p:cNvPr>
          <p:cNvSpPr txBox="1"/>
          <p:nvPr/>
        </p:nvSpPr>
        <p:spPr>
          <a:xfrm>
            <a:off x="312604" y="5540493"/>
            <a:ext cx="1193983"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China</a:t>
            </a:r>
          </a:p>
        </p:txBody>
      </p:sp>
      <p:pic>
        <p:nvPicPr>
          <p:cNvPr id="94" name="図 93" descr="図形&#10;&#10;AI 生成コンテンツは誤りを含む可能性があります。">
            <a:extLst>
              <a:ext uri="{FF2B5EF4-FFF2-40B4-BE49-F238E27FC236}">
                <a16:creationId xmlns:a16="http://schemas.microsoft.com/office/drawing/2014/main" id="{5D950413-85C6-A991-21F8-88D9A9693739}"/>
              </a:ext>
            </a:extLst>
          </p:cNvPr>
          <p:cNvPicPr>
            <a:picLocks noChangeAspect="1"/>
          </p:cNvPicPr>
          <p:nvPr/>
        </p:nvPicPr>
        <p:blipFill>
          <a:blip r:embed="rId10">
            <a:alphaModFix amt="33000"/>
          </a:blip>
          <a:stretch>
            <a:fillRect/>
          </a:stretch>
        </p:blipFill>
        <p:spPr>
          <a:xfrm flipH="1">
            <a:off x="10514804" y="4361934"/>
            <a:ext cx="825917" cy="828127"/>
          </a:xfrm>
          <a:prstGeom prst="rect">
            <a:avLst/>
          </a:prstGeom>
        </p:spPr>
      </p:pic>
      <p:pic>
        <p:nvPicPr>
          <p:cNvPr id="95" name="図 94" descr="図形&#10;&#10;AI 生成コンテンツは誤りを含む可能性があります。">
            <a:extLst>
              <a:ext uri="{FF2B5EF4-FFF2-40B4-BE49-F238E27FC236}">
                <a16:creationId xmlns:a16="http://schemas.microsoft.com/office/drawing/2014/main" id="{F0A6C99A-E6FE-E960-E8A3-023C0BEA8BC1}"/>
              </a:ext>
            </a:extLst>
          </p:cNvPr>
          <p:cNvPicPr>
            <a:picLocks noChangeAspect="1"/>
          </p:cNvPicPr>
          <p:nvPr/>
        </p:nvPicPr>
        <p:blipFill>
          <a:blip r:embed="rId10">
            <a:alphaModFix/>
          </a:blip>
          <a:stretch>
            <a:fillRect/>
          </a:stretch>
        </p:blipFill>
        <p:spPr>
          <a:xfrm flipH="1">
            <a:off x="9810684" y="4361934"/>
            <a:ext cx="825917" cy="828127"/>
          </a:xfrm>
          <a:prstGeom prst="rect">
            <a:avLst/>
          </a:prstGeom>
        </p:spPr>
      </p:pic>
    </p:spTree>
    <p:extLst>
      <p:ext uri="{BB962C8B-B14F-4D97-AF65-F5344CB8AC3E}">
        <p14:creationId xmlns:p14="http://schemas.microsoft.com/office/powerpoint/2010/main" val="610665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3AEEA-6E8F-599D-F827-F20D2D66C944}"/>
            </a:ext>
          </a:extLst>
        </p:cNvPr>
        <p:cNvGrpSpPr/>
        <p:nvPr/>
      </p:nvGrpSpPr>
      <p:grpSpPr>
        <a:xfrm>
          <a:off x="0" y="0"/>
          <a:ext cx="0" cy="0"/>
          <a:chOff x="0" y="0"/>
          <a:chExt cx="0" cy="0"/>
        </a:xfrm>
      </p:grpSpPr>
      <p:sp>
        <p:nvSpPr>
          <p:cNvPr id="10" name="タイトル 1">
            <a:extLst>
              <a:ext uri="{FF2B5EF4-FFF2-40B4-BE49-F238E27FC236}">
                <a16:creationId xmlns:a16="http://schemas.microsoft.com/office/drawing/2014/main" id="{63149CB4-5FC9-56CA-1E0A-4B9CE3BD2F1A}"/>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4. Discussion and Conclusions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 name="テキスト ボックス 2">
            <a:extLst>
              <a:ext uri="{FF2B5EF4-FFF2-40B4-BE49-F238E27FC236}">
                <a16:creationId xmlns:a16="http://schemas.microsoft.com/office/drawing/2014/main" id="{92512789-DE31-644B-4F59-A1128B96A313}"/>
              </a:ext>
            </a:extLst>
          </p:cNvPr>
          <p:cNvSpPr txBox="1"/>
          <p:nvPr/>
        </p:nvSpPr>
        <p:spPr>
          <a:xfrm>
            <a:off x="218552" y="857912"/>
            <a:ext cx="11820070" cy="461665"/>
          </a:xfrm>
          <a:prstGeom prst="rect">
            <a:avLst/>
          </a:prstGeom>
          <a:noFill/>
        </p:spPr>
        <p:txBody>
          <a:bodyPr wrap="square">
            <a:spAutoFit/>
          </a:bodyPr>
          <a:lstStyle/>
          <a:p>
            <a:r>
              <a:rPr lang="en" altLang="ja-JP" sz="2400" b="1" u="sng" dirty="0">
                <a:latin typeface="Arial" panose="020B0604020202020204" pitchFamily="34" charset="0"/>
                <a:cs typeface="Arial" panose="020B0604020202020204" pitchFamily="34" charset="0"/>
              </a:rPr>
              <a:t>Policy implications for economic recovery and environmental sustainability</a:t>
            </a:r>
            <a:r>
              <a:rPr lang="en" altLang="ja-JP" sz="2400" u="sng" dirty="0">
                <a:latin typeface="Arial" panose="020B0604020202020204" pitchFamily="34" charset="0"/>
                <a:cs typeface="Arial" panose="020B0604020202020204" pitchFamily="34" charset="0"/>
              </a:rPr>
              <a:t>:</a:t>
            </a:r>
          </a:p>
        </p:txBody>
      </p:sp>
      <p:sp>
        <p:nvSpPr>
          <p:cNvPr id="11" name="テキスト ボックス 10">
            <a:extLst>
              <a:ext uri="{FF2B5EF4-FFF2-40B4-BE49-F238E27FC236}">
                <a16:creationId xmlns:a16="http://schemas.microsoft.com/office/drawing/2014/main" id="{6B6C1F36-8EEF-6261-B5C3-1499507D498E}"/>
              </a:ext>
            </a:extLst>
          </p:cNvPr>
          <p:cNvSpPr txBox="1"/>
          <p:nvPr/>
        </p:nvSpPr>
        <p:spPr>
          <a:xfrm>
            <a:off x="218553" y="-1037407"/>
            <a:ext cx="11657434" cy="523220"/>
          </a:xfrm>
          <a:prstGeom prst="rect">
            <a:avLst/>
          </a:prstGeom>
          <a:noFill/>
        </p:spPr>
        <p:txBody>
          <a:bodyPr wrap="square">
            <a:spAutoFit/>
          </a:bodyPr>
          <a:lstStyle/>
          <a:p>
            <a:r>
              <a:rPr lang="en" altLang="ja-JP" sz="2800" b="1" u="sng" dirty="0">
                <a:latin typeface="Arial" panose="020B0604020202020204" pitchFamily="34" charset="0"/>
                <a:cs typeface="Arial" panose="020B0604020202020204" pitchFamily="34" charset="0"/>
              </a:rPr>
              <a:t>Policy Implications for Tourism Recovery and Risk Management</a:t>
            </a:r>
          </a:p>
        </p:txBody>
      </p:sp>
      <p:pic>
        <p:nvPicPr>
          <p:cNvPr id="12" name="図 11" descr="背景パターン&#10;&#10;低い精度で自動的に生成された説明">
            <a:extLst>
              <a:ext uri="{FF2B5EF4-FFF2-40B4-BE49-F238E27FC236}">
                <a16:creationId xmlns:a16="http://schemas.microsoft.com/office/drawing/2014/main" id="{D5144137-7E2D-D8C3-BDB5-45B0A96962D0}"/>
              </a:ext>
            </a:extLst>
          </p:cNvPr>
          <p:cNvPicPr>
            <a:picLocks noChangeAspect="1"/>
          </p:cNvPicPr>
          <p:nvPr/>
        </p:nvPicPr>
        <p:blipFill>
          <a:blip r:embed="rId3"/>
          <a:srcRect l="50414" t="77999" r="38468" b="5633"/>
          <a:stretch/>
        </p:blipFill>
        <p:spPr>
          <a:xfrm>
            <a:off x="328452" y="1427833"/>
            <a:ext cx="452461" cy="499592"/>
          </a:xfrm>
          <a:prstGeom prst="rect">
            <a:avLst/>
          </a:prstGeom>
        </p:spPr>
      </p:pic>
      <p:sp>
        <p:nvSpPr>
          <p:cNvPr id="13" name="テキスト ボックス 12">
            <a:extLst>
              <a:ext uri="{FF2B5EF4-FFF2-40B4-BE49-F238E27FC236}">
                <a16:creationId xmlns:a16="http://schemas.microsoft.com/office/drawing/2014/main" id="{36BEDA69-2E47-9A02-B9BC-CDCC13E311FB}"/>
              </a:ext>
            </a:extLst>
          </p:cNvPr>
          <p:cNvSpPr txBox="1"/>
          <p:nvPr/>
        </p:nvSpPr>
        <p:spPr>
          <a:xfrm>
            <a:off x="12811100" y="8772031"/>
            <a:ext cx="11973447" cy="7417415"/>
          </a:xfrm>
          <a:prstGeom prst="rect">
            <a:avLst/>
          </a:prstGeom>
          <a:noFill/>
        </p:spPr>
        <p:txBody>
          <a:bodyPr wrap="square">
            <a:spAutoFit/>
          </a:bodyPr>
          <a:lstStyle/>
          <a:p>
            <a:r>
              <a:rPr lang="en" altLang="ja-JP" sz="2800" b="1" dirty="0">
                <a:latin typeface="Arial" panose="020B0604020202020204" pitchFamily="34" charset="0"/>
                <a:cs typeface="Arial" panose="020B0604020202020204" pitchFamily="34" charset="0"/>
              </a:rPr>
              <a:t>Economic</a:t>
            </a:r>
            <a:r>
              <a:rPr lang="en" altLang="ja-JP" sz="2800" dirty="0">
                <a:latin typeface="Arial" panose="020B0604020202020204" pitchFamily="34" charset="0"/>
                <a:cs typeface="Arial" panose="020B0604020202020204" pitchFamily="34" charset="0"/>
              </a:rPr>
              <a:t>:</a:t>
            </a:r>
          </a:p>
          <a:p>
            <a:pPr lvl="1"/>
            <a:r>
              <a:rPr lang="en" altLang="ja-JP" sz="2800" dirty="0">
                <a:latin typeface="Arial" panose="020B0604020202020204" pitchFamily="34" charset="0"/>
                <a:cs typeface="Arial" panose="020B0604020202020204" pitchFamily="34" charset="0"/>
              </a:rPr>
              <a:t>Provide financial support not only to directly affected sectors (e.g., hotels, restaurants), but also to upstream industries linked through supply chains.</a:t>
            </a:r>
          </a:p>
          <a:p>
            <a:pPr lvl="1"/>
            <a:r>
              <a:rPr lang="en" altLang="ja-JP" sz="2800" dirty="0">
                <a:latin typeface="Arial" panose="020B0604020202020204" pitchFamily="34" charset="0"/>
                <a:cs typeface="Arial" panose="020B0604020202020204" pitchFamily="34" charset="0"/>
              </a:rPr>
              <a:t>Diversify tourist source markets to reduce overreliance on China as a risk mitigation strategy.</a:t>
            </a:r>
          </a:p>
          <a:p>
            <a:pPr lvl="1"/>
            <a:endParaRPr lang="en" altLang="ja-JP" sz="2800" dirty="0">
              <a:latin typeface="Arial" panose="020B0604020202020204" pitchFamily="34" charset="0"/>
              <a:cs typeface="Arial" panose="020B0604020202020204" pitchFamily="34" charset="0"/>
            </a:endParaRPr>
          </a:p>
          <a:p>
            <a:r>
              <a:rPr lang="en" altLang="ja-JP" sz="2800" b="1" dirty="0">
                <a:latin typeface="Arial" panose="020B0604020202020204" pitchFamily="34" charset="0"/>
                <a:cs typeface="Arial" panose="020B0604020202020204" pitchFamily="34" charset="0"/>
              </a:rPr>
              <a:t>Social</a:t>
            </a:r>
            <a:r>
              <a:rPr lang="en" altLang="ja-JP" sz="2800" dirty="0">
                <a:latin typeface="Arial" panose="020B0604020202020204" pitchFamily="34" charset="0"/>
                <a:cs typeface="Arial" panose="020B0604020202020204" pitchFamily="34" charset="0"/>
              </a:rPr>
              <a:t>:</a:t>
            </a:r>
          </a:p>
          <a:p>
            <a:pPr lvl="1"/>
            <a:r>
              <a:rPr lang="en" altLang="ja-JP" sz="2800" dirty="0">
                <a:latin typeface="Arial" panose="020B0604020202020204" pitchFamily="34" charset="0"/>
                <a:cs typeface="Arial" panose="020B0604020202020204" pitchFamily="34" charset="0"/>
              </a:rPr>
              <a:t>Prioritize support for workers in directly impacted sectors.</a:t>
            </a:r>
          </a:p>
          <a:p>
            <a:pPr lvl="1"/>
            <a:r>
              <a:rPr lang="en" altLang="ja-JP" sz="2800" dirty="0">
                <a:latin typeface="Arial" panose="020B0604020202020204" pitchFamily="34" charset="0"/>
                <a:cs typeface="Arial" panose="020B0604020202020204" pitchFamily="34" charset="0"/>
              </a:rPr>
              <a:t>Promote job transitions through training and employment programs to enhance resilience against future disruptions.</a:t>
            </a:r>
          </a:p>
          <a:p>
            <a:pPr lvl="1"/>
            <a:endParaRPr lang="en" altLang="ja-JP" sz="2800" dirty="0">
              <a:latin typeface="Arial" panose="020B0604020202020204" pitchFamily="34" charset="0"/>
              <a:cs typeface="Arial" panose="020B0604020202020204" pitchFamily="34" charset="0"/>
            </a:endParaRPr>
          </a:p>
          <a:p>
            <a:r>
              <a:rPr lang="en" altLang="ja-JP" sz="2800" b="1" dirty="0">
                <a:latin typeface="Arial" panose="020B0604020202020204" pitchFamily="34" charset="0"/>
                <a:cs typeface="Arial" panose="020B0604020202020204" pitchFamily="34" charset="0"/>
              </a:rPr>
              <a:t>Environmental</a:t>
            </a:r>
            <a:r>
              <a:rPr lang="en" altLang="ja-JP" sz="2800" dirty="0">
                <a:latin typeface="Arial" panose="020B0604020202020204" pitchFamily="34" charset="0"/>
                <a:cs typeface="Arial" panose="020B0604020202020204" pitchFamily="34" charset="0"/>
              </a:rPr>
              <a:t>:</a:t>
            </a:r>
          </a:p>
          <a:p>
            <a:pPr lvl="1"/>
            <a:r>
              <a:rPr lang="en" altLang="ja-JP" sz="2800" dirty="0">
                <a:latin typeface="Arial" panose="020B0604020202020204" pitchFamily="34" charset="0"/>
                <a:cs typeface="Arial" panose="020B0604020202020204" pitchFamily="34" charset="0"/>
              </a:rPr>
              <a:t>The temporary reduction in CO₂ emissions highlights the need to promote </a:t>
            </a:r>
            <a:r>
              <a:rPr lang="en" altLang="ja-JP" sz="2800" b="1" dirty="0">
                <a:latin typeface="Arial" panose="020B0604020202020204" pitchFamily="34" charset="0"/>
                <a:cs typeface="Arial" panose="020B0604020202020204" pitchFamily="34" charset="0"/>
              </a:rPr>
              <a:t>energy efficiency</a:t>
            </a:r>
            <a:r>
              <a:rPr lang="en" altLang="ja-JP" sz="2800" dirty="0">
                <a:latin typeface="Arial" panose="020B0604020202020204" pitchFamily="34" charset="0"/>
                <a:cs typeface="Arial" panose="020B0604020202020204" pitchFamily="34" charset="0"/>
              </a:rPr>
              <a:t> in sectors like hospitality, food services, and chemicals.</a:t>
            </a:r>
          </a:p>
          <a:p>
            <a:pPr lvl="1"/>
            <a:r>
              <a:rPr lang="en" altLang="ja-JP" sz="2800" dirty="0">
                <a:latin typeface="Arial" panose="020B0604020202020204" pitchFamily="34" charset="0"/>
                <a:cs typeface="Arial" panose="020B0604020202020204" pitchFamily="34" charset="0"/>
              </a:rPr>
              <a:t>Integrate </a:t>
            </a:r>
            <a:r>
              <a:rPr lang="en" altLang="ja-JP" sz="2800" b="1" dirty="0">
                <a:latin typeface="Arial" panose="020B0604020202020204" pitchFamily="34" charset="0"/>
                <a:cs typeface="Arial" panose="020B0604020202020204" pitchFamily="34" charset="0"/>
              </a:rPr>
              <a:t>decarbonization incentives</a:t>
            </a:r>
            <a:r>
              <a:rPr lang="en" altLang="ja-JP" sz="2800" dirty="0">
                <a:latin typeface="Arial" panose="020B0604020202020204" pitchFamily="34" charset="0"/>
                <a:cs typeface="Arial" panose="020B0604020202020204" pitchFamily="34" charset="0"/>
              </a:rPr>
              <a:t> into tourism recovery plans.</a:t>
            </a:r>
          </a:p>
        </p:txBody>
      </p:sp>
      <p:pic>
        <p:nvPicPr>
          <p:cNvPr id="17" name="図 16" descr="背景パターン&#10;&#10;低い精度で自動的に生成された説明">
            <a:extLst>
              <a:ext uri="{FF2B5EF4-FFF2-40B4-BE49-F238E27FC236}">
                <a16:creationId xmlns:a16="http://schemas.microsoft.com/office/drawing/2014/main" id="{A989C4F2-5171-0510-9548-EEDE7B4E5771}"/>
              </a:ext>
            </a:extLst>
          </p:cNvPr>
          <p:cNvPicPr>
            <a:picLocks noChangeAspect="1"/>
          </p:cNvPicPr>
          <p:nvPr/>
        </p:nvPicPr>
        <p:blipFill>
          <a:blip r:embed="rId3"/>
          <a:srcRect l="50414" t="77999" r="38468" b="5633"/>
          <a:stretch/>
        </p:blipFill>
        <p:spPr>
          <a:xfrm>
            <a:off x="-92970" y="8451994"/>
            <a:ext cx="452461" cy="499592"/>
          </a:xfrm>
          <a:prstGeom prst="rect">
            <a:avLst/>
          </a:prstGeom>
        </p:spPr>
      </p:pic>
      <p:sp>
        <p:nvSpPr>
          <p:cNvPr id="23" name="テキスト ボックス 22">
            <a:extLst>
              <a:ext uri="{FF2B5EF4-FFF2-40B4-BE49-F238E27FC236}">
                <a16:creationId xmlns:a16="http://schemas.microsoft.com/office/drawing/2014/main" id="{04D634BD-73A7-D786-3E18-7A970E21813A}"/>
              </a:ext>
            </a:extLst>
          </p:cNvPr>
          <p:cNvSpPr txBox="1"/>
          <p:nvPr/>
        </p:nvSpPr>
        <p:spPr>
          <a:xfrm>
            <a:off x="-4377026" y="431011"/>
            <a:ext cx="2919389" cy="369332"/>
          </a:xfrm>
          <a:prstGeom prst="rect">
            <a:avLst/>
          </a:prstGeom>
          <a:noFill/>
        </p:spPr>
        <p:txBody>
          <a:bodyPr wrap="none" rtlCol="0">
            <a:spAutoFit/>
          </a:bodyPr>
          <a:lstStyle/>
          <a:p>
            <a:r>
              <a:rPr kumimoji="1" lang="ja-JP" altLang="en-US"/>
              <a:t>・ホットスポットの結果ベース</a:t>
            </a:r>
          </a:p>
        </p:txBody>
      </p:sp>
      <p:sp>
        <p:nvSpPr>
          <p:cNvPr id="6" name="テキスト ボックス 5">
            <a:extLst>
              <a:ext uri="{FF2B5EF4-FFF2-40B4-BE49-F238E27FC236}">
                <a16:creationId xmlns:a16="http://schemas.microsoft.com/office/drawing/2014/main" id="{C1E67A38-614F-9D53-BF39-AF9721EDDE6D}"/>
              </a:ext>
            </a:extLst>
          </p:cNvPr>
          <p:cNvSpPr txBox="1"/>
          <p:nvPr/>
        </p:nvSpPr>
        <p:spPr>
          <a:xfrm>
            <a:off x="316014" y="9609221"/>
            <a:ext cx="7354106" cy="523220"/>
          </a:xfrm>
          <a:prstGeom prst="rect">
            <a:avLst/>
          </a:prstGeom>
          <a:noFill/>
        </p:spPr>
        <p:txBody>
          <a:bodyPr wrap="square">
            <a:spAutoFit/>
          </a:bodyPr>
          <a:lstStyle/>
          <a:p>
            <a:r>
              <a:rPr lang="en" altLang="ja-JP" sz="2800" b="1" dirty="0">
                <a:latin typeface="Arial" panose="020B0604020202020204" pitchFamily="34" charset="0"/>
                <a:cs typeface="Arial" panose="020B0604020202020204" pitchFamily="34" charset="0"/>
              </a:rPr>
              <a:t>Environmental</a:t>
            </a:r>
            <a:r>
              <a:rPr lang="en" altLang="ja-JP" sz="2800" dirty="0">
                <a:latin typeface="Arial" panose="020B0604020202020204" pitchFamily="34" charset="0"/>
                <a:cs typeface="Arial" panose="020B0604020202020204" pitchFamily="34" charset="0"/>
              </a:rPr>
              <a:t>:</a:t>
            </a:r>
          </a:p>
        </p:txBody>
      </p:sp>
      <p:sp>
        <p:nvSpPr>
          <p:cNvPr id="8" name="テキスト ボックス 7">
            <a:extLst>
              <a:ext uri="{FF2B5EF4-FFF2-40B4-BE49-F238E27FC236}">
                <a16:creationId xmlns:a16="http://schemas.microsoft.com/office/drawing/2014/main" id="{9C7A1D94-E798-3C7F-622F-99702699EA4D}"/>
              </a:ext>
            </a:extLst>
          </p:cNvPr>
          <p:cNvSpPr txBox="1"/>
          <p:nvPr/>
        </p:nvSpPr>
        <p:spPr>
          <a:xfrm>
            <a:off x="13698764" y="1335279"/>
            <a:ext cx="10506597" cy="6740307"/>
          </a:xfrm>
          <a:prstGeom prst="rect">
            <a:avLst/>
          </a:prstGeom>
          <a:noFill/>
        </p:spPr>
        <p:txBody>
          <a:bodyPr wrap="square">
            <a:spAutoFit/>
          </a:bodyPr>
          <a:lstStyle/>
          <a:p>
            <a:pPr>
              <a:buNone/>
            </a:pPr>
            <a:r>
              <a:rPr lang="en" altLang="ja-JP" sz="2400" b="1" dirty="0">
                <a:latin typeface="Arial" panose="020B0604020202020204" pitchFamily="34" charset="0"/>
                <a:cs typeface="Arial" panose="020B0604020202020204" pitchFamily="34" charset="0"/>
              </a:rPr>
              <a:t>Key Policy Implications for Economic Recovery:</a:t>
            </a:r>
            <a:endParaRPr lang="en" altLang="ja-JP"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 altLang="ja-JP" sz="2400" dirty="0">
                <a:latin typeface="Arial" panose="020B0604020202020204" pitchFamily="34" charset="0"/>
                <a:cs typeface="Arial" panose="020B0604020202020204" pitchFamily="34" charset="0"/>
              </a:rPr>
              <a:t>The government should recognize that the damage to certain industries was the result of a trade-off between economic loss and environmental benefit.</a:t>
            </a:r>
          </a:p>
          <a:p>
            <a:pPr>
              <a:buFont typeface="Arial" panose="020B0604020202020204" pitchFamily="34" charset="0"/>
              <a:buChar char="•"/>
            </a:pPr>
            <a:endParaRPr lang="en" altLang="ja-JP"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 altLang="ja-JP" sz="2400" dirty="0">
                <a:latin typeface="Arial" panose="020B0604020202020204" pitchFamily="34" charset="0"/>
                <a:cs typeface="Arial" panose="020B0604020202020204" pitchFamily="34" charset="0"/>
              </a:rPr>
              <a:t>For example, the “hotels → waste management services” supply chain path suffered the greatest economic loss, yet also contributed significantly to CO₂ reduction.</a:t>
            </a:r>
          </a:p>
          <a:p>
            <a:pPr>
              <a:buFont typeface="Arial" panose="020B0604020202020204" pitchFamily="34" charset="0"/>
              <a:buChar char="•"/>
            </a:pPr>
            <a:endParaRPr lang="en" altLang="ja-JP"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 altLang="ja-JP" sz="2400" dirty="0">
                <a:latin typeface="Arial" panose="020B0604020202020204" pitchFamily="34" charset="0"/>
                <a:cs typeface="Arial" panose="020B0604020202020204" pitchFamily="34" charset="0"/>
              </a:rPr>
              <a:t>While waste management services play an important role in generating value-added from inbound tourism, they are also major CO₂ emitters.</a:t>
            </a:r>
          </a:p>
          <a:p>
            <a:pPr>
              <a:buFont typeface="Arial" panose="020B0604020202020204" pitchFamily="34" charset="0"/>
              <a:buChar char="•"/>
            </a:pPr>
            <a:endParaRPr lang="en" altLang="ja-JP"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 altLang="ja-JP" sz="2400" b="1" dirty="0">
                <a:latin typeface="Arial" panose="020B0604020202020204" pitchFamily="34" charset="0"/>
                <a:cs typeface="Arial" panose="020B0604020202020204" pitchFamily="34" charset="0"/>
              </a:rPr>
              <a:t>Therefore, financial support for these sectors should be linked to their efforts to cut down CO₂ emissions.</a:t>
            </a:r>
          </a:p>
          <a:p>
            <a:endParaRPr lang="en" altLang="ja-JP" sz="2400" dirty="0">
              <a:latin typeface="Arial" panose="020B0604020202020204" pitchFamily="34" charset="0"/>
              <a:cs typeface="Arial" panose="020B0604020202020204" pitchFamily="34" charset="0"/>
            </a:endParaRPr>
          </a:p>
          <a:p>
            <a:pPr>
              <a:buFont typeface="Arial" panose="020B0604020202020204" pitchFamily="34" charset="0"/>
              <a:buChar char="•"/>
            </a:pPr>
            <a:r>
              <a:rPr lang="en" altLang="ja-JP" sz="2400" dirty="0">
                <a:latin typeface="Arial" panose="020B0604020202020204" pitchFamily="34" charset="0"/>
                <a:cs typeface="Arial" panose="020B0604020202020204" pitchFamily="34" charset="0"/>
              </a:rPr>
              <a:t>Additionally, since the economic impact was strongly influenced by the high consumption propensity of Chinese tourists, </a:t>
            </a:r>
            <a:r>
              <a:rPr lang="en" altLang="ja-JP" sz="2400" b="1" dirty="0">
                <a:latin typeface="Arial" panose="020B0604020202020204" pitchFamily="34" charset="0"/>
                <a:cs typeface="Arial" panose="020B0604020202020204" pitchFamily="34" charset="0"/>
              </a:rPr>
              <a:t>reducing overreliance on the Chinese market could serve as a risk hedge in future crises.</a:t>
            </a:r>
            <a:endParaRPr lang="en" altLang="ja-JP" sz="2400" dirty="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B3FB760D-BAEF-EADE-B522-CC3BDD1CA395}"/>
              </a:ext>
            </a:extLst>
          </p:cNvPr>
          <p:cNvSpPr txBox="1"/>
          <p:nvPr/>
        </p:nvSpPr>
        <p:spPr>
          <a:xfrm>
            <a:off x="807004" y="2781138"/>
            <a:ext cx="10280095"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“Hotels → waste management services” suffered the greatest economic loss, yet also contributed to CO₂ reduction.</a:t>
            </a:r>
          </a:p>
        </p:txBody>
      </p:sp>
      <p:sp>
        <p:nvSpPr>
          <p:cNvPr id="15" name="テキスト ボックス 14">
            <a:extLst>
              <a:ext uri="{FF2B5EF4-FFF2-40B4-BE49-F238E27FC236}">
                <a16:creationId xmlns:a16="http://schemas.microsoft.com/office/drawing/2014/main" id="{355AAD9D-7391-0A26-AB67-F9FFDC0EEE90}"/>
              </a:ext>
            </a:extLst>
          </p:cNvPr>
          <p:cNvSpPr txBox="1"/>
          <p:nvPr/>
        </p:nvSpPr>
        <p:spPr>
          <a:xfrm>
            <a:off x="768473" y="1401184"/>
            <a:ext cx="10098001" cy="1384995"/>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government should recognize that the damage to certain industries was the result of a </a:t>
            </a:r>
            <a:r>
              <a:rPr lang="en" altLang="ja-JP" sz="2800" b="1" dirty="0">
                <a:latin typeface="Arial" panose="020B0604020202020204" pitchFamily="34" charset="0"/>
                <a:cs typeface="Arial" panose="020B0604020202020204" pitchFamily="34" charset="0"/>
              </a:rPr>
              <a:t>trade-off between economic loss and environmental benefit.</a:t>
            </a:r>
          </a:p>
        </p:txBody>
      </p:sp>
      <p:pic>
        <p:nvPicPr>
          <p:cNvPr id="24" name="グラフィックス 23" descr="硬貨 枠線">
            <a:extLst>
              <a:ext uri="{FF2B5EF4-FFF2-40B4-BE49-F238E27FC236}">
                <a16:creationId xmlns:a16="http://schemas.microsoft.com/office/drawing/2014/main" id="{237C0DA6-D0DD-658C-F952-580508A5D3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64666" y="-797001"/>
            <a:ext cx="609295" cy="522437"/>
          </a:xfrm>
          <a:prstGeom prst="rect">
            <a:avLst/>
          </a:prstGeom>
        </p:spPr>
      </p:pic>
      <p:sp>
        <p:nvSpPr>
          <p:cNvPr id="25" name="テキスト ボックス 24">
            <a:extLst>
              <a:ext uri="{FF2B5EF4-FFF2-40B4-BE49-F238E27FC236}">
                <a16:creationId xmlns:a16="http://schemas.microsoft.com/office/drawing/2014/main" id="{95B34EEF-0C07-7ADF-4488-9CD96C837674}"/>
              </a:ext>
            </a:extLst>
          </p:cNvPr>
          <p:cNvSpPr txBox="1"/>
          <p:nvPr/>
        </p:nvSpPr>
        <p:spPr>
          <a:xfrm>
            <a:off x="1470274" y="5761239"/>
            <a:ext cx="10337225" cy="954107"/>
          </a:xfrm>
          <a:prstGeom prst="rect">
            <a:avLst/>
          </a:prstGeom>
          <a:noFill/>
        </p:spPr>
        <p:txBody>
          <a:bodyPr wrap="square">
            <a:spAutoFit/>
          </a:bodyPr>
          <a:lstStyle/>
          <a:p>
            <a:r>
              <a:rPr lang="en" altLang="ja-JP" sz="2800" b="1" dirty="0">
                <a:latin typeface="Arial" panose="020B0604020202020204" pitchFamily="34" charset="0"/>
                <a:cs typeface="Arial" panose="020B0604020202020204" pitchFamily="34" charset="0"/>
              </a:rPr>
              <a:t>Financial support for these sectors should be linked to their efforts to cut down CO₂ emissions.</a:t>
            </a:r>
          </a:p>
        </p:txBody>
      </p:sp>
      <p:pic>
        <p:nvPicPr>
          <p:cNvPr id="26" name="図 25" descr="背景パターン&#10;&#10;低い精度で自動的に生成された説明">
            <a:extLst>
              <a:ext uri="{FF2B5EF4-FFF2-40B4-BE49-F238E27FC236}">
                <a16:creationId xmlns:a16="http://schemas.microsoft.com/office/drawing/2014/main" id="{0420733A-4A38-EFB9-F9D0-32EC29A3EC36}"/>
              </a:ext>
            </a:extLst>
          </p:cNvPr>
          <p:cNvPicPr>
            <a:picLocks noChangeAspect="1"/>
          </p:cNvPicPr>
          <p:nvPr/>
        </p:nvPicPr>
        <p:blipFill>
          <a:blip r:embed="rId3"/>
          <a:srcRect l="50414" t="77999" r="38468" b="5633"/>
          <a:stretch/>
        </p:blipFill>
        <p:spPr>
          <a:xfrm>
            <a:off x="328452" y="2832352"/>
            <a:ext cx="452461" cy="499592"/>
          </a:xfrm>
          <a:prstGeom prst="rect">
            <a:avLst/>
          </a:prstGeom>
        </p:spPr>
      </p:pic>
      <p:sp>
        <p:nvSpPr>
          <p:cNvPr id="27" name="テキスト ボックス 26">
            <a:extLst>
              <a:ext uri="{FF2B5EF4-FFF2-40B4-BE49-F238E27FC236}">
                <a16:creationId xmlns:a16="http://schemas.microsoft.com/office/drawing/2014/main" id="{54816C2E-21A5-1E70-CC02-C7CE16425085}"/>
              </a:ext>
            </a:extLst>
          </p:cNvPr>
          <p:cNvSpPr txBox="1"/>
          <p:nvPr/>
        </p:nvSpPr>
        <p:spPr>
          <a:xfrm>
            <a:off x="328452" y="7304875"/>
            <a:ext cx="10337225" cy="954107"/>
          </a:xfrm>
          <a:prstGeom prst="rect">
            <a:avLst/>
          </a:prstGeom>
          <a:noFill/>
        </p:spPr>
        <p:txBody>
          <a:bodyPr wrap="square">
            <a:spAutoFit/>
          </a:bodyPr>
          <a:lstStyle/>
          <a:p>
            <a:r>
              <a:rPr lang="en" altLang="ja-JP" sz="2800" b="1" dirty="0">
                <a:latin typeface="Arial" panose="020B0604020202020204" pitchFamily="34" charset="0"/>
                <a:cs typeface="Arial" panose="020B0604020202020204" pitchFamily="34" charset="0"/>
              </a:rPr>
              <a:t>Reducing overreliance on the Chinese market could serve as a risk hedge in future crises.</a:t>
            </a:r>
            <a:endParaRPr lang="en" altLang="ja-JP" sz="2800" dirty="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9AF5C270-0884-8450-BB46-26D0A2A57693}"/>
              </a:ext>
            </a:extLst>
          </p:cNvPr>
          <p:cNvSpPr txBox="1"/>
          <p:nvPr/>
        </p:nvSpPr>
        <p:spPr>
          <a:xfrm>
            <a:off x="-156199" y="8451994"/>
            <a:ext cx="11973447" cy="954107"/>
          </a:xfrm>
          <a:prstGeom prst="rect">
            <a:avLst/>
          </a:prstGeom>
          <a:noFill/>
        </p:spPr>
        <p:txBody>
          <a:bodyPr wrap="square">
            <a:spAutoFit/>
          </a:bodyPr>
          <a:lstStyle/>
          <a:p>
            <a:pPr lvl="1"/>
            <a:r>
              <a:rPr lang="en" altLang="ja-JP" sz="2800" dirty="0">
                <a:latin typeface="Arial" panose="020B0604020202020204" pitchFamily="34" charset="0"/>
                <a:cs typeface="Arial" panose="020B0604020202020204" pitchFamily="34" charset="0"/>
              </a:rPr>
              <a:t>Diversify tourist source markets to reduce overreliance on China as a risk mitigation strategy.</a:t>
            </a:r>
          </a:p>
        </p:txBody>
      </p:sp>
      <p:grpSp>
        <p:nvGrpSpPr>
          <p:cNvPr id="71" name="グループ化 70">
            <a:extLst>
              <a:ext uri="{FF2B5EF4-FFF2-40B4-BE49-F238E27FC236}">
                <a16:creationId xmlns:a16="http://schemas.microsoft.com/office/drawing/2014/main" id="{6B549E9D-998E-8D34-E690-F4EA4DDE3407}"/>
              </a:ext>
            </a:extLst>
          </p:cNvPr>
          <p:cNvGrpSpPr/>
          <p:nvPr/>
        </p:nvGrpSpPr>
        <p:grpSpPr>
          <a:xfrm>
            <a:off x="3517919" y="3833038"/>
            <a:ext cx="4478378" cy="1324510"/>
            <a:chOff x="3636339" y="3833038"/>
            <a:chExt cx="4478378" cy="1324510"/>
          </a:xfrm>
        </p:grpSpPr>
        <p:sp>
          <p:nvSpPr>
            <p:cNvPr id="37" name="右矢印 36">
              <a:extLst>
                <a:ext uri="{FF2B5EF4-FFF2-40B4-BE49-F238E27FC236}">
                  <a16:creationId xmlns:a16="http://schemas.microsoft.com/office/drawing/2014/main" id="{28837619-4689-1F2D-2A9C-FDF3852D4343}"/>
                </a:ext>
              </a:extLst>
            </p:cNvPr>
            <p:cNvSpPr/>
            <p:nvPr/>
          </p:nvSpPr>
          <p:spPr>
            <a:xfrm>
              <a:off x="4593221" y="4325861"/>
              <a:ext cx="2196669" cy="377076"/>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6" name="グループ化 35">
              <a:extLst>
                <a:ext uri="{FF2B5EF4-FFF2-40B4-BE49-F238E27FC236}">
                  <a16:creationId xmlns:a16="http://schemas.microsoft.com/office/drawing/2014/main" id="{C7FB248A-C0D3-3D1C-3C1C-B2A8FD61B13F}"/>
                </a:ext>
              </a:extLst>
            </p:cNvPr>
            <p:cNvGrpSpPr/>
            <p:nvPr/>
          </p:nvGrpSpPr>
          <p:grpSpPr>
            <a:xfrm>
              <a:off x="6828421" y="3871252"/>
              <a:ext cx="1286296" cy="1286296"/>
              <a:chOff x="-6459397" y="3830377"/>
              <a:chExt cx="1689754" cy="1689754"/>
            </a:xfrm>
          </p:grpSpPr>
          <p:sp>
            <p:nvSpPr>
              <p:cNvPr id="34" name="円/楕円 33">
                <a:extLst>
                  <a:ext uri="{FF2B5EF4-FFF2-40B4-BE49-F238E27FC236}">
                    <a16:creationId xmlns:a16="http://schemas.microsoft.com/office/drawing/2014/main" id="{1739D391-7C92-A813-D76D-0BC19B6B1493}"/>
                  </a:ext>
                </a:extLst>
              </p:cNvPr>
              <p:cNvSpPr/>
              <p:nvPr/>
            </p:nvSpPr>
            <p:spPr>
              <a:xfrm>
                <a:off x="-6459397" y="3830377"/>
                <a:ext cx="1689754" cy="1689754"/>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グラフィックス 29" descr="ごみ 単色塗りつぶし">
                <a:extLst>
                  <a:ext uri="{FF2B5EF4-FFF2-40B4-BE49-F238E27FC236}">
                    <a16:creationId xmlns:a16="http://schemas.microsoft.com/office/drawing/2014/main" id="{5098737B-4265-4BEF-7A10-8EF64F6434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5549" y="4014224"/>
                <a:ext cx="1322059" cy="1322059"/>
              </a:xfrm>
              <a:prstGeom prst="rect">
                <a:avLst/>
              </a:prstGeom>
            </p:spPr>
          </p:pic>
        </p:grpSp>
        <p:grpSp>
          <p:nvGrpSpPr>
            <p:cNvPr id="35" name="グループ化 34">
              <a:extLst>
                <a:ext uri="{FF2B5EF4-FFF2-40B4-BE49-F238E27FC236}">
                  <a16:creationId xmlns:a16="http://schemas.microsoft.com/office/drawing/2014/main" id="{43E102B9-DF29-E87B-DFFB-0935023A3761}"/>
                </a:ext>
              </a:extLst>
            </p:cNvPr>
            <p:cNvGrpSpPr/>
            <p:nvPr/>
          </p:nvGrpSpPr>
          <p:grpSpPr>
            <a:xfrm>
              <a:off x="3636339" y="3833038"/>
              <a:ext cx="1286296" cy="1286296"/>
              <a:chOff x="-8862460" y="3830377"/>
              <a:chExt cx="1689754" cy="1689754"/>
            </a:xfrm>
          </p:grpSpPr>
          <p:sp>
            <p:nvSpPr>
              <p:cNvPr id="33" name="円/楕円 32">
                <a:extLst>
                  <a:ext uri="{FF2B5EF4-FFF2-40B4-BE49-F238E27FC236}">
                    <a16:creationId xmlns:a16="http://schemas.microsoft.com/office/drawing/2014/main" id="{125367BF-952D-0328-CFC6-BEB1F8E275D8}"/>
                  </a:ext>
                </a:extLst>
              </p:cNvPr>
              <p:cNvSpPr/>
              <p:nvPr/>
            </p:nvSpPr>
            <p:spPr>
              <a:xfrm>
                <a:off x="-8862460" y="3830377"/>
                <a:ext cx="1689754" cy="1689754"/>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グラフィックス 31" descr="ベッド 単色塗りつぶし">
                <a:extLst>
                  <a:ext uri="{FF2B5EF4-FFF2-40B4-BE49-F238E27FC236}">
                    <a16:creationId xmlns:a16="http://schemas.microsoft.com/office/drawing/2014/main" id="{6B465DE9-4945-3E18-8022-D9B449AFBF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78612" y="3950880"/>
                <a:ext cx="1322058" cy="1322058"/>
              </a:xfrm>
              <a:prstGeom prst="rect">
                <a:avLst/>
              </a:prstGeom>
            </p:spPr>
          </p:pic>
        </p:grpSp>
      </p:grpSp>
      <p:grpSp>
        <p:nvGrpSpPr>
          <p:cNvPr id="44" name="グループ化 43">
            <a:extLst>
              <a:ext uri="{FF2B5EF4-FFF2-40B4-BE49-F238E27FC236}">
                <a16:creationId xmlns:a16="http://schemas.microsoft.com/office/drawing/2014/main" id="{D935480C-C1A0-384F-DDE1-DFC70D5B6231}"/>
              </a:ext>
            </a:extLst>
          </p:cNvPr>
          <p:cNvGrpSpPr/>
          <p:nvPr/>
        </p:nvGrpSpPr>
        <p:grpSpPr>
          <a:xfrm>
            <a:off x="10824620" y="4270299"/>
            <a:ext cx="855120" cy="689956"/>
            <a:chOff x="-2528777" y="5068025"/>
            <a:chExt cx="1071140" cy="864252"/>
          </a:xfrm>
        </p:grpSpPr>
        <p:grpSp>
          <p:nvGrpSpPr>
            <p:cNvPr id="39" name="グループ化 38">
              <a:extLst>
                <a:ext uri="{FF2B5EF4-FFF2-40B4-BE49-F238E27FC236}">
                  <a16:creationId xmlns:a16="http://schemas.microsoft.com/office/drawing/2014/main" id="{7D888FF2-E374-D5F6-F7E2-1925CADDB51E}"/>
                </a:ext>
              </a:extLst>
            </p:cNvPr>
            <p:cNvGrpSpPr/>
            <p:nvPr/>
          </p:nvGrpSpPr>
          <p:grpSpPr>
            <a:xfrm>
              <a:off x="-2528777" y="5068025"/>
              <a:ext cx="1032574" cy="864252"/>
              <a:chOff x="7350112" y="2786704"/>
              <a:chExt cx="1474314" cy="1233984"/>
            </a:xfrm>
          </p:grpSpPr>
          <p:sp>
            <p:nvSpPr>
              <p:cNvPr id="41" name="雲 40">
                <a:extLst>
                  <a:ext uri="{FF2B5EF4-FFF2-40B4-BE49-F238E27FC236}">
                    <a16:creationId xmlns:a16="http://schemas.microsoft.com/office/drawing/2014/main" id="{24B5660A-18F0-C18E-2D39-369C3BE88662}"/>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2" name="円/楕円 41">
                <a:extLst>
                  <a:ext uri="{FF2B5EF4-FFF2-40B4-BE49-F238E27FC236}">
                    <a16:creationId xmlns:a16="http://schemas.microsoft.com/office/drawing/2014/main" id="{945D880F-83FE-CF3F-422B-530015A95EDA}"/>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3" name="円/楕円 42">
                <a:extLst>
                  <a:ext uri="{FF2B5EF4-FFF2-40B4-BE49-F238E27FC236}">
                    <a16:creationId xmlns:a16="http://schemas.microsoft.com/office/drawing/2014/main" id="{EDAD5E83-9BE3-4064-587A-582C7E1A6F43}"/>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40" name="テキスト ボックス 39">
              <a:extLst>
                <a:ext uri="{FF2B5EF4-FFF2-40B4-BE49-F238E27FC236}">
                  <a16:creationId xmlns:a16="http://schemas.microsoft.com/office/drawing/2014/main" id="{EFFD4DCB-75D0-6236-EDA0-66481195B50A}"/>
                </a:ext>
              </a:extLst>
            </p:cNvPr>
            <p:cNvSpPr txBox="1"/>
            <p:nvPr/>
          </p:nvSpPr>
          <p:spPr>
            <a:xfrm>
              <a:off x="-2400910" y="5179691"/>
              <a:ext cx="943273" cy="501185"/>
            </a:xfrm>
            <a:prstGeom prst="rect">
              <a:avLst/>
            </a:prstGeom>
            <a:noFill/>
          </p:spPr>
          <p:txBody>
            <a:bodyPr wrap="square">
              <a:spAutoFit/>
            </a:bodyPr>
            <a:lstStyle/>
            <a:p>
              <a:pPr/>
              <a:r>
                <a:rPr lang="en-US" altLang="ja-JP" sz="2000" b="1" dirty="0">
                  <a:solidFill>
                    <a:schemeClr val="tx1"/>
                  </a:solidFill>
                  <a:latin typeface="Arial" panose="020B0604020202020204" pitchFamily="34" charset="0"/>
                  <a:cs typeface="Arial" panose="020B0604020202020204" pitchFamily="34" charset="0"/>
                </a:rPr>
                <a:t>CO</a:t>
              </a:r>
              <a:r>
                <a:rPr lang="en-US" altLang="ja-JP" sz="2000" b="1" baseline="-25000" dirty="0">
                  <a:solidFill>
                    <a:schemeClr val="tx1"/>
                  </a:solidFill>
                  <a:latin typeface="Arial" panose="020B0604020202020204" pitchFamily="34" charset="0"/>
                  <a:cs typeface="Arial" panose="020B0604020202020204" pitchFamily="34" charset="0"/>
                </a:rPr>
                <a:t>2</a:t>
              </a:r>
              <a:endParaRPr lang="ja-JP" altLang="en-US" sz="2000" b="1" baseline="-25000">
                <a:solidFill>
                  <a:schemeClr val="tx1"/>
                </a:solidFill>
                <a:latin typeface="Arial" panose="020B0604020202020204" pitchFamily="34" charset="0"/>
                <a:cs typeface="Arial" panose="020B0604020202020204" pitchFamily="34" charset="0"/>
              </a:endParaRPr>
            </a:p>
          </p:txBody>
        </p:sp>
      </p:grpSp>
      <p:pic>
        <p:nvPicPr>
          <p:cNvPr id="48" name="グラフィックス 47" descr="釣り合っていない天秤 単色塗りつぶし">
            <a:extLst>
              <a:ext uri="{FF2B5EF4-FFF2-40B4-BE49-F238E27FC236}">
                <a16:creationId xmlns:a16="http://schemas.microsoft.com/office/drawing/2014/main" id="{B7023A7B-B702-48A5-508D-E88B32FD6D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54156" y="1332573"/>
            <a:ext cx="1837867" cy="1837867"/>
          </a:xfrm>
          <a:prstGeom prst="rect">
            <a:avLst/>
          </a:prstGeom>
        </p:spPr>
      </p:pic>
      <p:grpSp>
        <p:nvGrpSpPr>
          <p:cNvPr id="65" name="グループ化 64">
            <a:extLst>
              <a:ext uri="{FF2B5EF4-FFF2-40B4-BE49-F238E27FC236}">
                <a16:creationId xmlns:a16="http://schemas.microsoft.com/office/drawing/2014/main" id="{A9EABDEC-5C42-7F96-020A-3A2EAB9EE258}"/>
              </a:ext>
            </a:extLst>
          </p:cNvPr>
          <p:cNvGrpSpPr/>
          <p:nvPr/>
        </p:nvGrpSpPr>
        <p:grpSpPr>
          <a:xfrm>
            <a:off x="10537852" y="2056997"/>
            <a:ext cx="434515" cy="434515"/>
            <a:chOff x="13103065" y="820067"/>
            <a:chExt cx="1286296" cy="1286296"/>
          </a:xfrm>
        </p:grpSpPr>
        <p:sp>
          <p:nvSpPr>
            <p:cNvPr id="64" name="円/楕円 63">
              <a:extLst>
                <a:ext uri="{FF2B5EF4-FFF2-40B4-BE49-F238E27FC236}">
                  <a16:creationId xmlns:a16="http://schemas.microsoft.com/office/drawing/2014/main" id="{7D1D14B1-6BE6-8B51-4688-DD52A3B77CB2}"/>
                </a:ext>
              </a:extLst>
            </p:cNvPr>
            <p:cNvSpPr/>
            <p:nvPr/>
          </p:nvSpPr>
          <p:spPr>
            <a:xfrm>
              <a:off x="13103065" y="820067"/>
              <a:ext cx="1286296" cy="1286296"/>
            </a:xfrm>
            <a:prstGeom prst="ellipse">
              <a:avLst/>
            </a:prstGeom>
            <a:solidFill>
              <a:schemeClr val="tx2"/>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グラフィックス 48" descr="硬貨 枠線">
              <a:extLst>
                <a:ext uri="{FF2B5EF4-FFF2-40B4-BE49-F238E27FC236}">
                  <a16:creationId xmlns:a16="http://schemas.microsoft.com/office/drawing/2014/main" id="{52ED82CB-D882-44FA-3E6F-468F0FE7DC3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3214516" y="1027934"/>
              <a:ext cx="1015298" cy="870562"/>
            </a:xfrm>
            <a:prstGeom prst="rect">
              <a:avLst/>
            </a:prstGeom>
          </p:spPr>
        </p:pic>
      </p:grpSp>
      <p:sp>
        <p:nvSpPr>
          <p:cNvPr id="52" name="テキスト ボックス 51">
            <a:extLst>
              <a:ext uri="{FF2B5EF4-FFF2-40B4-BE49-F238E27FC236}">
                <a16:creationId xmlns:a16="http://schemas.microsoft.com/office/drawing/2014/main" id="{209158EE-1AA3-2BDD-A593-837AD3C82B7E}"/>
              </a:ext>
            </a:extLst>
          </p:cNvPr>
          <p:cNvSpPr txBox="1"/>
          <p:nvPr/>
        </p:nvSpPr>
        <p:spPr>
          <a:xfrm>
            <a:off x="8680548" y="3956161"/>
            <a:ext cx="2137901" cy="461665"/>
          </a:xfrm>
          <a:prstGeom prst="rect">
            <a:avLst/>
          </a:prstGeom>
          <a:noFill/>
        </p:spPr>
        <p:txBody>
          <a:bodyPr wrap="square">
            <a:spAutoFit/>
          </a:bodyPr>
          <a:lstStyle/>
          <a:p>
            <a:r>
              <a:rPr lang="en-US" altLang="ja-JP" sz="2400" dirty="0">
                <a:latin typeface="Arial" panose="020B0604020202020204" pitchFamily="34" charset="0"/>
                <a:cs typeface="Arial" panose="020B0604020202020204" pitchFamily="34" charset="0"/>
              </a:rPr>
              <a:t>-14 billion JPY</a:t>
            </a:r>
            <a:endParaRPr lang="ja-JP" altLang="en-US" sz="2400"/>
          </a:p>
        </p:txBody>
      </p:sp>
      <p:pic>
        <p:nvPicPr>
          <p:cNvPr id="53" name="図 52" descr="背景パターン が含まれている画像&#10;&#10;AI 生成コンテンツは誤りを含む可能性があります。">
            <a:extLst>
              <a:ext uri="{FF2B5EF4-FFF2-40B4-BE49-F238E27FC236}">
                <a16:creationId xmlns:a16="http://schemas.microsoft.com/office/drawing/2014/main" id="{B8D94100-9807-01F4-F239-D39AD1E33F4E}"/>
              </a:ext>
            </a:extLst>
          </p:cNvPr>
          <p:cNvPicPr>
            <a:picLocks noChangeAspect="1"/>
          </p:cNvPicPr>
          <p:nvPr/>
        </p:nvPicPr>
        <p:blipFill>
          <a:blip r:embed="rId14"/>
          <a:stretch>
            <a:fillRect/>
          </a:stretch>
        </p:blipFill>
        <p:spPr>
          <a:xfrm>
            <a:off x="306014" y="4037024"/>
            <a:ext cx="747561" cy="477375"/>
          </a:xfrm>
          <a:prstGeom prst="rect">
            <a:avLst/>
          </a:prstGeom>
        </p:spPr>
      </p:pic>
      <p:pic>
        <p:nvPicPr>
          <p:cNvPr id="54" name="図 53" descr="図形&#10;&#10;AI 生成コンテンツは誤りを含む可能性があります。">
            <a:extLst>
              <a:ext uri="{FF2B5EF4-FFF2-40B4-BE49-F238E27FC236}">
                <a16:creationId xmlns:a16="http://schemas.microsoft.com/office/drawing/2014/main" id="{EAD8A201-9D83-4C49-7625-33F76E1D3DC8}"/>
              </a:ext>
            </a:extLst>
          </p:cNvPr>
          <p:cNvPicPr>
            <a:picLocks noChangeAspect="1"/>
          </p:cNvPicPr>
          <p:nvPr/>
        </p:nvPicPr>
        <p:blipFill>
          <a:blip r:embed="rId15"/>
          <a:stretch>
            <a:fillRect/>
          </a:stretch>
        </p:blipFill>
        <p:spPr>
          <a:xfrm flipH="1">
            <a:off x="-2986429" y="787541"/>
            <a:ext cx="825917" cy="828127"/>
          </a:xfrm>
          <a:prstGeom prst="rect">
            <a:avLst/>
          </a:prstGeom>
        </p:spPr>
      </p:pic>
      <p:sp>
        <p:nvSpPr>
          <p:cNvPr id="55" name="テキスト ボックス 54">
            <a:extLst>
              <a:ext uri="{FF2B5EF4-FFF2-40B4-BE49-F238E27FC236}">
                <a16:creationId xmlns:a16="http://schemas.microsoft.com/office/drawing/2014/main" id="{9A670898-ACA2-FD27-9483-952496E92049}"/>
              </a:ext>
            </a:extLst>
          </p:cNvPr>
          <p:cNvSpPr txBox="1"/>
          <p:nvPr/>
        </p:nvSpPr>
        <p:spPr>
          <a:xfrm>
            <a:off x="8722226" y="4716429"/>
            <a:ext cx="1815626"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-434 kt-CO</a:t>
            </a:r>
            <a:r>
              <a:rPr lang="en" altLang="ja-JP" sz="2400" baseline="-25000" dirty="0">
                <a:latin typeface="Arial" panose="020B0604020202020204" pitchFamily="34" charset="0"/>
                <a:cs typeface="Arial" panose="020B0604020202020204" pitchFamily="34" charset="0"/>
              </a:rPr>
              <a:t>2</a:t>
            </a:r>
          </a:p>
        </p:txBody>
      </p:sp>
      <p:pic>
        <p:nvPicPr>
          <p:cNvPr id="57" name="グラフィックス 56" descr="天使の顔 (塗りつぶし) 単色塗りつぶし">
            <a:extLst>
              <a:ext uri="{FF2B5EF4-FFF2-40B4-BE49-F238E27FC236}">
                <a16:creationId xmlns:a16="http://schemas.microsoft.com/office/drawing/2014/main" id="{DC6A942A-89A6-3EDE-BBF5-B465790EFD2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238273" y="4703433"/>
            <a:ext cx="536104" cy="536104"/>
          </a:xfrm>
          <a:prstGeom prst="rect">
            <a:avLst/>
          </a:prstGeom>
        </p:spPr>
      </p:pic>
      <p:pic>
        <p:nvPicPr>
          <p:cNvPr id="59" name="グラフィックス 58" descr="悲しそうな顔 (塗りつぶし) 単色塗りつぶし">
            <a:extLst>
              <a:ext uri="{FF2B5EF4-FFF2-40B4-BE49-F238E27FC236}">
                <a16:creationId xmlns:a16="http://schemas.microsoft.com/office/drawing/2014/main" id="{0655EA84-2254-50F8-E858-2B5449BE30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266530" y="3925174"/>
            <a:ext cx="536103" cy="536103"/>
          </a:xfrm>
          <a:prstGeom prst="rect">
            <a:avLst/>
          </a:prstGeom>
        </p:spPr>
      </p:pic>
      <p:pic>
        <p:nvPicPr>
          <p:cNvPr id="61" name="グラフィックス 60" descr="翼の付いたお金 単色塗りつぶし">
            <a:extLst>
              <a:ext uri="{FF2B5EF4-FFF2-40B4-BE49-F238E27FC236}">
                <a16:creationId xmlns:a16="http://schemas.microsoft.com/office/drawing/2014/main" id="{5D809B40-9A39-6E63-FC57-0038C40DCC5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896549" y="3567536"/>
            <a:ext cx="604568" cy="604568"/>
          </a:xfrm>
          <a:prstGeom prst="rect">
            <a:avLst/>
          </a:prstGeom>
        </p:spPr>
      </p:pic>
      <p:grpSp>
        <p:nvGrpSpPr>
          <p:cNvPr id="63" name="グループ化 62">
            <a:extLst>
              <a:ext uri="{FF2B5EF4-FFF2-40B4-BE49-F238E27FC236}">
                <a16:creationId xmlns:a16="http://schemas.microsoft.com/office/drawing/2014/main" id="{F907002B-36D0-EC73-1391-1C32FBE72892}"/>
              </a:ext>
            </a:extLst>
          </p:cNvPr>
          <p:cNvGrpSpPr/>
          <p:nvPr/>
        </p:nvGrpSpPr>
        <p:grpSpPr>
          <a:xfrm>
            <a:off x="11595874" y="1645513"/>
            <a:ext cx="442748" cy="442748"/>
            <a:chOff x="13347601" y="586474"/>
            <a:chExt cx="1286296" cy="1286296"/>
          </a:xfrm>
        </p:grpSpPr>
        <p:sp>
          <p:nvSpPr>
            <p:cNvPr id="62" name="円/楕円 61">
              <a:extLst>
                <a:ext uri="{FF2B5EF4-FFF2-40B4-BE49-F238E27FC236}">
                  <a16:creationId xmlns:a16="http://schemas.microsoft.com/office/drawing/2014/main" id="{B3AE5B6B-1780-5027-B759-3A34DA99411C}"/>
                </a:ext>
              </a:extLst>
            </p:cNvPr>
            <p:cNvSpPr/>
            <p:nvPr/>
          </p:nvSpPr>
          <p:spPr>
            <a:xfrm>
              <a:off x="13347601" y="586474"/>
              <a:ext cx="1286296" cy="1286296"/>
            </a:xfrm>
            <a:prstGeom prst="ellipse">
              <a:avLst/>
            </a:prstGeom>
            <a:solidFill>
              <a:srgbClr val="09582C"/>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0" name="グラフィックス 49" descr="手のひらと植物 単色塗りつぶし">
              <a:extLst>
                <a:ext uri="{FF2B5EF4-FFF2-40B4-BE49-F238E27FC236}">
                  <a16:creationId xmlns:a16="http://schemas.microsoft.com/office/drawing/2014/main" id="{5FFE17EF-2425-0940-FEE1-0B219E80674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3560962" y="799835"/>
              <a:ext cx="859575" cy="859575"/>
            </a:xfrm>
            <a:prstGeom prst="rect">
              <a:avLst/>
            </a:prstGeom>
          </p:spPr>
        </p:pic>
      </p:grpSp>
      <p:pic>
        <p:nvPicPr>
          <p:cNvPr id="66" name="図 65" descr="図形&#10;&#10;AI 生成コンテンツは誤りを含む可能性があります。">
            <a:extLst>
              <a:ext uri="{FF2B5EF4-FFF2-40B4-BE49-F238E27FC236}">
                <a16:creationId xmlns:a16="http://schemas.microsoft.com/office/drawing/2014/main" id="{B1CE458F-1B0B-2C1B-6F75-EEDE8BA86F53}"/>
              </a:ext>
            </a:extLst>
          </p:cNvPr>
          <p:cNvPicPr>
            <a:picLocks noChangeAspect="1"/>
          </p:cNvPicPr>
          <p:nvPr/>
        </p:nvPicPr>
        <p:blipFill>
          <a:blip r:embed="rId15">
            <a:alphaModFix amt="15000"/>
          </a:blip>
          <a:stretch>
            <a:fillRect/>
          </a:stretch>
        </p:blipFill>
        <p:spPr>
          <a:xfrm flipH="1">
            <a:off x="2534001" y="4100585"/>
            <a:ext cx="825917" cy="828127"/>
          </a:xfrm>
          <a:prstGeom prst="rect">
            <a:avLst/>
          </a:prstGeom>
        </p:spPr>
      </p:pic>
      <p:pic>
        <p:nvPicPr>
          <p:cNvPr id="67" name="図 66" descr="図形&#10;&#10;AI 生成コンテンツは誤りを含む可能性があります。">
            <a:extLst>
              <a:ext uri="{FF2B5EF4-FFF2-40B4-BE49-F238E27FC236}">
                <a16:creationId xmlns:a16="http://schemas.microsoft.com/office/drawing/2014/main" id="{60D00F5A-03A5-D44C-EFB9-78B27208CAE8}"/>
              </a:ext>
            </a:extLst>
          </p:cNvPr>
          <p:cNvPicPr>
            <a:picLocks noChangeAspect="1"/>
          </p:cNvPicPr>
          <p:nvPr/>
        </p:nvPicPr>
        <p:blipFill>
          <a:blip r:embed="rId15">
            <a:alphaModFix amt="33000"/>
          </a:blip>
          <a:stretch>
            <a:fillRect/>
          </a:stretch>
        </p:blipFill>
        <p:spPr>
          <a:xfrm flipH="1">
            <a:off x="1835821" y="4100585"/>
            <a:ext cx="825917" cy="828127"/>
          </a:xfrm>
          <a:prstGeom prst="rect">
            <a:avLst/>
          </a:prstGeom>
        </p:spPr>
      </p:pic>
      <p:pic>
        <p:nvPicPr>
          <p:cNvPr id="68" name="図 67" descr="図形&#10;&#10;AI 生成コンテンツは誤りを含む可能性があります。">
            <a:extLst>
              <a:ext uri="{FF2B5EF4-FFF2-40B4-BE49-F238E27FC236}">
                <a16:creationId xmlns:a16="http://schemas.microsoft.com/office/drawing/2014/main" id="{A2DAE86A-4EB8-E43C-F098-E085FBC3D210}"/>
              </a:ext>
            </a:extLst>
          </p:cNvPr>
          <p:cNvPicPr>
            <a:picLocks noChangeAspect="1"/>
          </p:cNvPicPr>
          <p:nvPr/>
        </p:nvPicPr>
        <p:blipFill>
          <a:blip r:embed="rId15">
            <a:alphaModFix/>
          </a:blip>
          <a:stretch>
            <a:fillRect/>
          </a:stretch>
        </p:blipFill>
        <p:spPr>
          <a:xfrm flipH="1">
            <a:off x="1131701" y="4100585"/>
            <a:ext cx="825917" cy="828127"/>
          </a:xfrm>
          <a:prstGeom prst="rect">
            <a:avLst/>
          </a:prstGeom>
        </p:spPr>
      </p:pic>
      <p:pic>
        <p:nvPicPr>
          <p:cNvPr id="70" name="グラフィックス 69" descr="矢印: 反時計回りの曲線 単色塗りつぶし">
            <a:extLst>
              <a:ext uri="{FF2B5EF4-FFF2-40B4-BE49-F238E27FC236}">
                <a16:creationId xmlns:a16="http://schemas.microsoft.com/office/drawing/2014/main" id="{B1D234ED-B04D-2022-4A66-B846F59C22F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7200000">
            <a:off x="223309" y="5585912"/>
            <a:ext cx="986223" cy="986223"/>
          </a:xfrm>
          <a:prstGeom prst="rect">
            <a:avLst/>
          </a:prstGeom>
        </p:spPr>
      </p:pic>
      <p:sp>
        <p:nvSpPr>
          <p:cNvPr id="72" name="テキスト ボックス 71">
            <a:extLst>
              <a:ext uri="{FF2B5EF4-FFF2-40B4-BE49-F238E27FC236}">
                <a16:creationId xmlns:a16="http://schemas.microsoft.com/office/drawing/2014/main" id="{35482B8F-748F-E96C-52F2-5EFB07945A4D}"/>
              </a:ext>
            </a:extLst>
          </p:cNvPr>
          <p:cNvSpPr txBox="1"/>
          <p:nvPr/>
        </p:nvSpPr>
        <p:spPr>
          <a:xfrm>
            <a:off x="3809749" y="5160980"/>
            <a:ext cx="1281966" cy="400110"/>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Hotels</a:t>
            </a:r>
          </a:p>
        </p:txBody>
      </p:sp>
      <p:sp>
        <p:nvSpPr>
          <p:cNvPr id="73" name="テキスト ボックス 72">
            <a:extLst>
              <a:ext uri="{FF2B5EF4-FFF2-40B4-BE49-F238E27FC236}">
                <a16:creationId xmlns:a16="http://schemas.microsoft.com/office/drawing/2014/main" id="{EB063446-2158-01E0-345C-B743EC9369B3}"/>
              </a:ext>
            </a:extLst>
          </p:cNvPr>
          <p:cNvSpPr txBox="1"/>
          <p:nvPr/>
        </p:nvSpPr>
        <p:spPr>
          <a:xfrm>
            <a:off x="6067851" y="4923133"/>
            <a:ext cx="1882922" cy="707886"/>
          </a:xfrm>
          <a:prstGeom prst="rect">
            <a:avLst/>
          </a:prstGeom>
          <a:noFill/>
        </p:spPr>
        <p:txBody>
          <a:bodyPr wrap="square">
            <a:spAutoFit/>
          </a:bodyPr>
          <a:lstStyle/>
          <a:p>
            <a:r>
              <a:rPr lang="en" altLang="ja-JP" sz="2000" dirty="0">
                <a:latin typeface="Arial" panose="020B0604020202020204" pitchFamily="34" charset="0"/>
                <a:cs typeface="Arial" panose="020B0604020202020204" pitchFamily="34" charset="0"/>
              </a:rPr>
              <a:t>Waste management</a:t>
            </a:r>
          </a:p>
        </p:txBody>
      </p:sp>
    </p:spTree>
    <p:extLst>
      <p:ext uri="{BB962C8B-B14F-4D97-AF65-F5344CB8AC3E}">
        <p14:creationId xmlns:p14="http://schemas.microsoft.com/office/powerpoint/2010/main" val="35292504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直線コネクタ 69">
            <a:extLst>
              <a:ext uri="{FF2B5EF4-FFF2-40B4-BE49-F238E27FC236}">
                <a16:creationId xmlns:a16="http://schemas.microsoft.com/office/drawing/2014/main" id="{C12AAFBC-C5F3-7FE2-E361-18D92830DF17}"/>
              </a:ext>
            </a:extLst>
          </p:cNvPr>
          <p:cNvCxnSpPr>
            <a:cxnSpLocks/>
          </p:cNvCxnSpPr>
          <p:nvPr/>
        </p:nvCxnSpPr>
        <p:spPr>
          <a:xfrm>
            <a:off x="6402263" y="2458387"/>
            <a:ext cx="0" cy="2676261"/>
          </a:xfrm>
          <a:prstGeom prst="line">
            <a:avLst/>
          </a:prstGeom>
          <a:ln w="57150">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79" name="正方形/長方形 78">
            <a:extLst>
              <a:ext uri="{FF2B5EF4-FFF2-40B4-BE49-F238E27FC236}">
                <a16:creationId xmlns:a16="http://schemas.microsoft.com/office/drawing/2014/main" id="{75A4D2BD-8614-F73D-1300-B11DA0472070}"/>
              </a:ext>
            </a:extLst>
          </p:cNvPr>
          <p:cNvSpPr/>
          <p:nvPr/>
        </p:nvSpPr>
        <p:spPr>
          <a:xfrm>
            <a:off x="4677630" y="2371820"/>
            <a:ext cx="3518143" cy="466931"/>
          </a:xfrm>
          <a:prstGeom prst="rect">
            <a:avLst/>
          </a:prstGeom>
          <a:solidFill>
            <a:srgbClr val="F9EEC5"/>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4D63760-E334-0A1D-2FA9-2411508516D8}"/>
              </a:ext>
            </a:extLst>
          </p:cNvPr>
          <p:cNvSpPr txBox="1"/>
          <p:nvPr/>
        </p:nvSpPr>
        <p:spPr>
          <a:xfrm>
            <a:off x="109276" y="-2161606"/>
            <a:ext cx="11973447" cy="1384995"/>
          </a:xfrm>
          <a:prstGeom prst="rect">
            <a:avLst/>
          </a:prstGeom>
          <a:noFill/>
        </p:spPr>
        <p:txBody>
          <a:bodyPr wrap="square">
            <a:spAutoFit/>
          </a:bodyPr>
          <a:lstStyle/>
          <a:p>
            <a:pPr lvl="1"/>
            <a:r>
              <a:rPr lang="en" altLang="ja-JP" sz="2800" dirty="0">
                <a:latin typeface="Arial" panose="020B0604020202020204" pitchFamily="34" charset="0"/>
                <a:cs typeface="Arial" panose="020B0604020202020204" pitchFamily="34" charset="0"/>
              </a:rPr>
              <a:t>Prioritize support for workers in directly impacted sectors.</a:t>
            </a:r>
          </a:p>
          <a:p>
            <a:pPr lvl="1"/>
            <a:r>
              <a:rPr lang="en" altLang="ja-JP" sz="2800" dirty="0">
                <a:latin typeface="Arial" panose="020B0604020202020204" pitchFamily="34" charset="0"/>
                <a:cs typeface="Arial" panose="020B0604020202020204" pitchFamily="34" charset="0"/>
              </a:rPr>
              <a:t>Promote job transitions through training and employment programs to enhance resilience against future disruptions.</a:t>
            </a:r>
          </a:p>
        </p:txBody>
      </p:sp>
      <p:pic>
        <p:nvPicPr>
          <p:cNvPr id="6" name="図 5" descr="背景パターン&#10;&#10;低い精度で自動的に生成された説明">
            <a:extLst>
              <a:ext uri="{FF2B5EF4-FFF2-40B4-BE49-F238E27FC236}">
                <a16:creationId xmlns:a16="http://schemas.microsoft.com/office/drawing/2014/main" id="{8CC64624-7217-E6B1-3AA4-07C2F6D1F40F}"/>
              </a:ext>
            </a:extLst>
          </p:cNvPr>
          <p:cNvPicPr>
            <a:picLocks noChangeAspect="1"/>
          </p:cNvPicPr>
          <p:nvPr/>
        </p:nvPicPr>
        <p:blipFill>
          <a:blip r:embed="rId3"/>
          <a:srcRect l="50414" t="77999" r="38468" b="5633"/>
          <a:stretch/>
        </p:blipFill>
        <p:spPr>
          <a:xfrm>
            <a:off x="-1445311" y="1420128"/>
            <a:ext cx="452461" cy="499592"/>
          </a:xfrm>
          <a:prstGeom prst="rect">
            <a:avLst/>
          </a:prstGeom>
        </p:spPr>
      </p:pic>
      <p:sp>
        <p:nvSpPr>
          <p:cNvPr id="7" name="タイトル 1">
            <a:extLst>
              <a:ext uri="{FF2B5EF4-FFF2-40B4-BE49-F238E27FC236}">
                <a16:creationId xmlns:a16="http://schemas.microsoft.com/office/drawing/2014/main" id="{35DE6312-1CF7-BC27-5825-12BDC4E2333B}"/>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4. Discussion and Conclusions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8" name="テキスト ボックス 7">
            <a:extLst>
              <a:ext uri="{FF2B5EF4-FFF2-40B4-BE49-F238E27FC236}">
                <a16:creationId xmlns:a16="http://schemas.microsoft.com/office/drawing/2014/main" id="{2CF601C1-05B6-8A03-A5CD-2F8A5FB36695}"/>
              </a:ext>
            </a:extLst>
          </p:cNvPr>
          <p:cNvSpPr txBox="1"/>
          <p:nvPr/>
        </p:nvSpPr>
        <p:spPr>
          <a:xfrm>
            <a:off x="218553" y="857912"/>
            <a:ext cx="7756214" cy="523220"/>
          </a:xfrm>
          <a:prstGeom prst="rect">
            <a:avLst/>
          </a:prstGeom>
          <a:noFill/>
        </p:spPr>
        <p:txBody>
          <a:bodyPr wrap="square">
            <a:spAutoFit/>
          </a:bodyPr>
          <a:lstStyle/>
          <a:p>
            <a:r>
              <a:rPr lang="en" altLang="ja-JP" sz="2800" b="1" u="sng" dirty="0">
                <a:latin typeface="Arial" panose="020B0604020202020204" pitchFamily="34" charset="0"/>
                <a:cs typeface="Arial" panose="020B0604020202020204" pitchFamily="34" charset="0"/>
              </a:rPr>
              <a:t>Policy implications for social recovery</a:t>
            </a:r>
            <a:r>
              <a:rPr lang="en" altLang="ja-JP" sz="2800" u="sng" dirty="0">
                <a:latin typeface="Arial" panose="020B0604020202020204" pitchFamily="34" charset="0"/>
                <a:cs typeface="Arial" panose="020B0604020202020204" pitchFamily="34" charset="0"/>
              </a:rPr>
              <a:t>:</a:t>
            </a:r>
          </a:p>
        </p:txBody>
      </p:sp>
      <p:sp>
        <p:nvSpPr>
          <p:cNvPr id="10" name="テキスト ボックス 9">
            <a:extLst>
              <a:ext uri="{FF2B5EF4-FFF2-40B4-BE49-F238E27FC236}">
                <a16:creationId xmlns:a16="http://schemas.microsoft.com/office/drawing/2014/main" id="{9A9AACCB-A78A-0536-1C9C-C29CDF19A42A}"/>
              </a:ext>
            </a:extLst>
          </p:cNvPr>
          <p:cNvSpPr txBox="1"/>
          <p:nvPr/>
        </p:nvSpPr>
        <p:spPr>
          <a:xfrm>
            <a:off x="-4987009" y="9629749"/>
            <a:ext cx="11097490" cy="4524315"/>
          </a:xfrm>
          <a:prstGeom prst="rect">
            <a:avLst/>
          </a:prstGeom>
          <a:noFill/>
        </p:spPr>
        <p:txBody>
          <a:bodyPr wrap="square">
            <a:spAutoFit/>
          </a:bodyPr>
          <a:lstStyle/>
          <a:p>
            <a:pPr>
              <a:buNone/>
            </a:pPr>
            <a:r>
              <a:rPr lang="en" altLang="ja-JP" sz="2400" dirty="0">
                <a:latin typeface="Arial" panose="020B0604020202020204" pitchFamily="34" charset="0"/>
                <a:cs typeface="Arial" panose="020B0604020202020204" pitchFamily="34" charset="0"/>
              </a:rPr>
              <a:t>Face-to-face service industries (e.g., retail, hospitality) were heavily affected by the pandemic and faced high unemployment risks.</a:t>
            </a:r>
          </a:p>
          <a:p>
            <a:pPr>
              <a:buNone/>
            </a:pPr>
            <a:endParaRPr lang="en" altLang="ja-JP" sz="2400" dirty="0">
              <a:latin typeface="Arial" panose="020B0604020202020204" pitchFamily="34" charset="0"/>
              <a:cs typeface="Arial" panose="020B0604020202020204" pitchFamily="34" charset="0"/>
            </a:endParaRPr>
          </a:p>
          <a:p>
            <a:pPr>
              <a:buNone/>
            </a:pPr>
            <a:r>
              <a:rPr lang="en" altLang="ja-JP" sz="2400" dirty="0">
                <a:latin typeface="Arial" panose="020B0604020202020204" pitchFamily="34" charset="0"/>
                <a:cs typeface="Arial" panose="020B0604020202020204" pitchFamily="34" charset="0"/>
              </a:rPr>
              <a:t>These industries struggled due to indirect impacts from declining final demand.</a:t>
            </a:r>
          </a:p>
          <a:p>
            <a:pPr>
              <a:buNone/>
            </a:pPr>
            <a:endParaRPr lang="en" altLang="ja-JP" sz="2400" dirty="0">
              <a:latin typeface="Arial" panose="020B0604020202020204" pitchFamily="34" charset="0"/>
              <a:cs typeface="Arial" panose="020B0604020202020204" pitchFamily="34" charset="0"/>
            </a:endParaRPr>
          </a:p>
          <a:p>
            <a:pPr>
              <a:buNone/>
            </a:pPr>
            <a:r>
              <a:rPr lang="en" altLang="ja-JP" sz="2400" dirty="0">
                <a:latin typeface="Arial" panose="020B0604020202020204" pitchFamily="34" charset="0"/>
                <a:cs typeface="Arial" panose="020B0604020202020204" pitchFamily="34" charset="0"/>
              </a:rPr>
              <a:t>Sectors like IT and e-commerce grew, as they adapted well to remote operations.</a:t>
            </a:r>
          </a:p>
          <a:p>
            <a:pPr>
              <a:buNone/>
            </a:pPr>
            <a:r>
              <a:rPr lang="en" altLang="ja-JP" sz="2400" dirty="0">
                <a:latin typeface="Arial" panose="020B0604020202020204" pitchFamily="34" charset="0"/>
                <a:cs typeface="Arial" panose="020B0604020202020204" pitchFamily="34" charset="0"/>
              </a:rPr>
              <a:t>However, workers in traditional service industries often face difficulties shifting to these new sectors.</a:t>
            </a:r>
          </a:p>
          <a:p>
            <a:pPr>
              <a:buNone/>
            </a:pPr>
            <a:endParaRPr lang="en" altLang="ja-JP" sz="2400" dirty="0">
              <a:latin typeface="Arial" panose="020B0604020202020204" pitchFamily="34" charset="0"/>
              <a:cs typeface="Arial" panose="020B0604020202020204" pitchFamily="34" charset="0"/>
            </a:endParaRPr>
          </a:p>
          <a:p>
            <a:pPr>
              <a:buNone/>
            </a:pPr>
            <a:r>
              <a:rPr lang="en" altLang="ja-JP" sz="2400" dirty="0">
                <a:latin typeface="Arial" panose="020B0604020202020204" pitchFamily="34" charset="0"/>
                <a:cs typeface="Arial" panose="020B0604020202020204" pitchFamily="34" charset="0"/>
              </a:rPr>
              <a:t>Government support should focus on:</a:t>
            </a:r>
          </a:p>
          <a:p>
            <a:pPr>
              <a:buFont typeface="Arial" panose="020B0604020202020204" pitchFamily="34" charset="0"/>
              <a:buChar char="•"/>
            </a:pPr>
            <a:r>
              <a:rPr lang="en" altLang="ja-JP" sz="2400" dirty="0">
                <a:latin typeface="Arial" panose="020B0604020202020204" pitchFamily="34" charset="0"/>
                <a:cs typeface="Arial" panose="020B0604020202020204" pitchFamily="34" charset="0"/>
              </a:rPr>
              <a:t>Facilitating labor transitions to more resilient industries</a:t>
            </a:r>
          </a:p>
          <a:p>
            <a:pPr>
              <a:buFont typeface="Arial" panose="020B0604020202020204" pitchFamily="34" charset="0"/>
              <a:buChar char="•"/>
            </a:pPr>
            <a:r>
              <a:rPr lang="en" altLang="ja-JP" sz="2400" dirty="0">
                <a:latin typeface="Arial" panose="020B0604020202020204" pitchFamily="34" charset="0"/>
                <a:cs typeface="Arial" panose="020B0604020202020204" pitchFamily="34" charset="0"/>
              </a:rPr>
              <a:t>Providing job training and employment assistance programs.</a:t>
            </a:r>
          </a:p>
        </p:txBody>
      </p:sp>
      <p:sp>
        <p:nvSpPr>
          <p:cNvPr id="11" name="テキスト ボックス 10">
            <a:extLst>
              <a:ext uri="{FF2B5EF4-FFF2-40B4-BE49-F238E27FC236}">
                <a16:creationId xmlns:a16="http://schemas.microsoft.com/office/drawing/2014/main" id="{4971834E-AF3A-D9BC-947C-8814EF0194EE}"/>
              </a:ext>
            </a:extLst>
          </p:cNvPr>
          <p:cNvSpPr txBox="1"/>
          <p:nvPr/>
        </p:nvSpPr>
        <p:spPr>
          <a:xfrm>
            <a:off x="287699" y="1374795"/>
            <a:ext cx="8744989" cy="1384995"/>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Face-to-face service industries (e.g., Retail, Hotels) were heavily affected by the pandemic and faced high unemployment risks.</a:t>
            </a:r>
          </a:p>
        </p:txBody>
      </p:sp>
      <p:sp>
        <p:nvSpPr>
          <p:cNvPr id="12" name="テキスト ボックス 11">
            <a:extLst>
              <a:ext uri="{FF2B5EF4-FFF2-40B4-BE49-F238E27FC236}">
                <a16:creationId xmlns:a16="http://schemas.microsoft.com/office/drawing/2014/main" id="{B0F3B15B-FD9C-9166-A680-E4F44D83F904}"/>
              </a:ext>
            </a:extLst>
          </p:cNvPr>
          <p:cNvSpPr txBox="1"/>
          <p:nvPr/>
        </p:nvSpPr>
        <p:spPr>
          <a:xfrm>
            <a:off x="13431075" y="3407176"/>
            <a:ext cx="11097490" cy="954107"/>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These industries struggled due to indirect impacts from declining final demand.</a:t>
            </a:r>
          </a:p>
        </p:txBody>
      </p:sp>
      <p:sp>
        <p:nvSpPr>
          <p:cNvPr id="13" name="テキスト ボックス 12">
            <a:extLst>
              <a:ext uri="{FF2B5EF4-FFF2-40B4-BE49-F238E27FC236}">
                <a16:creationId xmlns:a16="http://schemas.microsoft.com/office/drawing/2014/main" id="{6B9B9073-FC5B-0F93-8B81-491895ECC216}"/>
              </a:ext>
            </a:extLst>
          </p:cNvPr>
          <p:cNvSpPr txBox="1"/>
          <p:nvPr/>
        </p:nvSpPr>
        <p:spPr>
          <a:xfrm>
            <a:off x="721985" y="6126864"/>
            <a:ext cx="11097490"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Providing job training and employment assistance programs.</a:t>
            </a:r>
          </a:p>
        </p:txBody>
      </p:sp>
      <p:sp>
        <p:nvSpPr>
          <p:cNvPr id="14" name="テキスト ボックス 13">
            <a:extLst>
              <a:ext uri="{FF2B5EF4-FFF2-40B4-BE49-F238E27FC236}">
                <a16:creationId xmlns:a16="http://schemas.microsoft.com/office/drawing/2014/main" id="{1A9F2ECE-1CDD-E172-3900-149EDF91DFBD}"/>
              </a:ext>
            </a:extLst>
          </p:cNvPr>
          <p:cNvSpPr txBox="1"/>
          <p:nvPr/>
        </p:nvSpPr>
        <p:spPr>
          <a:xfrm>
            <a:off x="-1944703" y="7953765"/>
            <a:ext cx="12082725" cy="1815882"/>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Sectors like IT and e-commerce grew, as they adapted well to remote operations.</a:t>
            </a:r>
            <a:r>
              <a:rPr lang="ja-JP" altLang="en" sz="2800">
                <a:latin typeface="Arial" panose="020B0604020202020204" pitchFamily="34" charset="0"/>
                <a:cs typeface="Arial" panose="020B0604020202020204" pitchFamily="34" charset="0"/>
              </a:rPr>
              <a:t>」</a:t>
            </a:r>
            <a:endParaRPr lang="en" altLang="ja-JP" sz="2800" dirty="0">
              <a:latin typeface="Arial" panose="020B0604020202020204" pitchFamily="34" charset="0"/>
              <a:cs typeface="Arial" panose="020B0604020202020204" pitchFamily="34" charset="0"/>
            </a:endParaRPr>
          </a:p>
          <a:p>
            <a:pPr>
              <a:buNone/>
            </a:pPr>
            <a:r>
              <a:rPr lang="en" altLang="ja-JP" sz="2800" dirty="0">
                <a:latin typeface="Arial" panose="020B0604020202020204" pitchFamily="34" charset="0"/>
                <a:cs typeface="Arial" panose="020B0604020202020204" pitchFamily="34" charset="0"/>
              </a:rPr>
              <a:t>However, workers in service industries often face difficulties shifting to these new sectors.</a:t>
            </a:r>
          </a:p>
        </p:txBody>
      </p:sp>
      <p:pic>
        <p:nvPicPr>
          <p:cNvPr id="39" name="図 38" descr="スーツを着た男性と女性&#10;&#10;AI 生成コンテンツは誤りを含む可能性があります。">
            <a:extLst>
              <a:ext uri="{FF2B5EF4-FFF2-40B4-BE49-F238E27FC236}">
                <a16:creationId xmlns:a16="http://schemas.microsoft.com/office/drawing/2014/main" id="{C02A86ED-0469-D3F7-A648-1A4A6B1E421A}"/>
              </a:ext>
            </a:extLst>
          </p:cNvPr>
          <p:cNvPicPr>
            <a:picLocks noChangeAspect="1"/>
          </p:cNvPicPr>
          <p:nvPr/>
        </p:nvPicPr>
        <p:blipFill>
          <a:blip r:embed="rId4"/>
          <a:stretch>
            <a:fillRect/>
          </a:stretch>
        </p:blipFill>
        <p:spPr>
          <a:xfrm>
            <a:off x="9306223" y="1030714"/>
            <a:ext cx="2671193" cy="1778013"/>
          </a:xfrm>
          <a:prstGeom prst="rect">
            <a:avLst/>
          </a:prstGeom>
        </p:spPr>
      </p:pic>
      <p:sp>
        <p:nvSpPr>
          <p:cNvPr id="40" name="テキスト ボックス 39">
            <a:extLst>
              <a:ext uri="{FF2B5EF4-FFF2-40B4-BE49-F238E27FC236}">
                <a16:creationId xmlns:a16="http://schemas.microsoft.com/office/drawing/2014/main" id="{2E492F67-F18B-944C-A817-05871249D72C}"/>
              </a:ext>
            </a:extLst>
          </p:cNvPr>
          <p:cNvSpPr txBox="1"/>
          <p:nvPr/>
        </p:nvSpPr>
        <p:spPr>
          <a:xfrm>
            <a:off x="214584" y="5134648"/>
            <a:ext cx="6890754" cy="523220"/>
          </a:xfrm>
          <a:prstGeom prst="rect">
            <a:avLst/>
          </a:prstGeom>
          <a:noFill/>
        </p:spPr>
        <p:txBody>
          <a:bodyPr wrap="square">
            <a:spAutoFit/>
          </a:bodyPr>
          <a:lstStyle/>
          <a:p>
            <a:pPr>
              <a:buNone/>
            </a:pPr>
            <a:r>
              <a:rPr lang="en" altLang="ja-JP" sz="2800" b="1" dirty="0">
                <a:latin typeface="Arial" panose="020B0604020202020204" pitchFamily="34" charset="0"/>
                <a:cs typeface="Arial" panose="020B0604020202020204" pitchFamily="34" charset="0"/>
              </a:rPr>
              <a:t>Government support should focus on:</a:t>
            </a:r>
          </a:p>
        </p:txBody>
      </p:sp>
      <p:sp>
        <p:nvSpPr>
          <p:cNvPr id="41" name="テキスト ボックス 40">
            <a:extLst>
              <a:ext uri="{FF2B5EF4-FFF2-40B4-BE49-F238E27FC236}">
                <a16:creationId xmlns:a16="http://schemas.microsoft.com/office/drawing/2014/main" id="{FE1009EB-B207-9364-652C-AE6693BBD092}"/>
              </a:ext>
            </a:extLst>
          </p:cNvPr>
          <p:cNvSpPr txBox="1"/>
          <p:nvPr/>
        </p:nvSpPr>
        <p:spPr>
          <a:xfrm>
            <a:off x="721985" y="5577756"/>
            <a:ext cx="11097490"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Facilitating labor transitions to more resilient industries.</a:t>
            </a:r>
          </a:p>
        </p:txBody>
      </p:sp>
      <p:pic>
        <p:nvPicPr>
          <p:cNvPr id="42" name="図 41" descr="背景パターン&#10;&#10;低い精度で自動的に生成された説明">
            <a:extLst>
              <a:ext uri="{FF2B5EF4-FFF2-40B4-BE49-F238E27FC236}">
                <a16:creationId xmlns:a16="http://schemas.microsoft.com/office/drawing/2014/main" id="{66829A78-526F-B179-AAA4-D8BB7C8F26D5}"/>
              </a:ext>
            </a:extLst>
          </p:cNvPr>
          <p:cNvPicPr>
            <a:picLocks noChangeAspect="1"/>
          </p:cNvPicPr>
          <p:nvPr/>
        </p:nvPicPr>
        <p:blipFill>
          <a:blip r:embed="rId3"/>
          <a:srcRect l="50414" t="77999" r="38468" b="5633"/>
          <a:stretch/>
        </p:blipFill>
        <p:spPr>
          <a:xfrm>
            <a:off x="214584" y="5580992"/>
            <a:ext cx="452461" cy="499592"/>
          </a:xfrm>
          <a:prstGeom prst="rect">
            <a:avLst/>
          </a:prstGeom>
        </p:spPr>
      </p:pic>
      <p:pic>
        <p:nvPicPr>
          <p:cNvPr id="43" name="図 42" descr="背景パターン&#10;&#10;低い精度で自動的に生成された説明">
            <a:extLst>
              <a:ext uri="{FF2B5EF4-FFF2-40B4-BE49-F238E27FC236}">
                <a16:creationId xmlns:a16="http://schemas.microsoft.com/office/drawing/2014/main" id="{2D9A6A8F-0F58-A0E2-1DA2-8B35AC262952}"/>
              </a:ext>
            </a:extLst>
          </p:cNvPr>
          <p:cNvPicPr>
            <a:picLocks noChangeAspect="1"/>
          </p:cNvPicPr>
          <p:nvPr/>
        </p:nvPicPr>
        <p:blipFill>
          <a:blip r:embed="rId3"/>
          <a:srcRect l="50414" t="77999" r="38468" b="5633"/>
          <a:stretch/>
        </p:blipFill>
        <p:spPr>
          <a:xfrm>
            <a:off x="214584" y="6138678"/>
            <a:ext cx="452461" cy="499592"/>
          </a:xfrm>
          <a:prstGeom prst="rect">
            <a:avLst/>
          </a:prstGeom>
        </p:spPr>
      </p:pic>
      <p:grpSp>
        <p:nvGrpSpPr>
          <p:cNvPr id="72" name="グループ化 71">
            <a:extLst>
              <a:ext uri="{FF2B5EF4-FFF2-40B4-BE49-F238E27FC236}">
                <a16:creationId xmlns:a16="http://schemas.microsoft.com/office/drawing/2014/main" id="{C963C9D6-2AA3-4F40-789C-609051C20B52}"/>
              </a:ext>
            </a:extLst>
          </p:cNvPr>
          <p:cNvGrpSpPr/>
          <p:nvPr/>
        </p:nvGrpSpPr>
        <p:grpSpPr>
          <a:xfrm>
            <a:off x="475069" y="3538654"/>
            <a:ext cx="1725411" cy="855367"/>
            <a:chOff x="130442" y="2852788"/>
            <a:chExt cx="1725411" cy="855367"/>
          </a:xfrm>
        </p:grpSpPr>
        <p:sp>
          <p:nvSpPr>
            <p:cNvPr id="63" name="正方形/長方形 62">
              <a:extLst>
                <a:ext uri="{FF2B5EF4-FFF2-40B4-BE49-F238E27FC236}">
                  <a16:creationId xmlns:a16="http://schemas.microsoft.com/office/drawing/2014/main" id="{CFAF8C32-D8D8-EAA9-5EF5-52870183C206}"/>
                </a:ext>
              </a:extLst>
            </p:cNvPr>
            <p:cNvSpPr/>
            <p:nvPr/>
          </p:nvSpPr>
          <p:spPr>
            <a:xfrm>
              <a:off x="130442" y="2852788"/>
              <a:ext cx="1546452" cy="844746"/>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80E6BFB5-8C0F-C452-257A-DD6F8544251A}"/>
                </a:ext>
              </a:extLst>
            </p:cNvPr>
            <p:cNvSpPr txBox="1"/>
            <p:nvPr/>
          </p:nvSpPr>
          <p:spPr>
            <a:xfrm>
              <a:off x="138406" y="2877158"/>
              <a:ext cx="1717447" cy="830997"/>
            </a:xfrm>
            <a:prstGeom prst="rect">
              <a:avLst/>
            </a:prstGeom>
            <a:noFill/>
          </p:spPr>
          <p:txBody>
            <a:bodyPr wrap="square" rtlCol="0">
              <a:spAutoFit/>
            </a:bodyPr>
            <a:lstStyle/>
            <a:p>
              <a:r>
                <a:rPr kumimoji="1" lang="en-US" altLang="ja-JP" sz="2400" b="1" dirty="0">
                  <a:solidFill>
                    <a:srgbClr val="C00000"/>
                  </a:solidFill>
                  <a:latin typeface="Arial" panose="020B0604020202020204" pitchFamily="34" charset="0"/>
                  <a:cs typeface="Arial" panose="020B0604020202020204" pitchFamily="34" charset="0"/>
                </a:rPr>
                <a:t>Damaged sectors</a:t>
              </a:r>
              <a:endParaRPr kumimoji="1" lang="ja-JP" altLang="en-US" sz="2400" b="1">
                <a:solidFill>
                  <a:srgbClr val="C00000"/>
                </a:solidFill>
                <a:latin typeface="Arial" panose="020B0604020202020204" pitchFamily="34" charset="0"/>
                <a:cs typeface="Arial" panose="020B0604020202020204" pitchFamily="34" charset="0"/>
              </a:endParaRPr>
            </a:p>
          </p:txBody>
        </p:sp>
      </p:grpSp>
      <p:grpSp>
        <p:nvGrpSpPr>
          <p:cNvPr id="71" name="グループ化 70">
            <a:extLst>
              <a:ext uri="{FF2B5EF4-FFF2-40B4-BE49-F238E27FC236}">
                <a16:creationId xmlns:a16="http://schemas.microsoft.com/office/drawing/2014/main" id="{70F88F60-F552-DE49-BAE2-65706FD6E59C}"/>
              </a:ext>
            </a:extLst>
          </p:cNvPr>
          <p:cNvGrpSpPr/>
          <p:nvPr/>
        </p:nvGrpSpPr>
        <p:grpSpPr>
          <a:xfrm>
            <a:off x="10271791" y="3554632"/>
            <a:ext cx="1717447" cy="847780"/>
            <a:chOff x="6252754" y="2849754"/>
            <a:chExt cx="1717447" cy="847780"/>
          </a:xfrm>
        </p:grpSpPr>
        <p:sp>
          <p:nvSpPr>
            <p:cNvPr id="64" name="正方形/長方形 63">
              <a:extLst>
                <a:ext uri="{FF2B5EF4-FFF2-40B4-BE49-F238E27FC236}">
                  <a16:creationId xmlns:a16="http://schemas.microsoft.com/office/drawing/2014/main" id="{1351623A-5B59-3D90-FDC9-B6810A200B1E}"/>
                </a:ext>
              </a:extLst>
            </p:cNvPr>
            <p:cNvSpPr/>
            <p:nvPr/>
          </p:nvSpPr>
          <p:spPr>
            <a:xfrm>
              <a:off x="6298150" y="2852788"/>
              <a:ext cx="1546452" cy="844746"/>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3CFEB1AE-1C13-1722-9BE2-A34520D91117}"/>
                </a:ext>
              </a:extLst>
            </p:cNvPr>
            <p:cNvSpPr txBox="1"/>
            <p:nvPr/>
          </p:nvSpPr>
          <p:spPr>
            <a:xfrm>
              <a:off x="6252754" y="2849754"/>
              <a:ext cx="1717447" cy="830997"/>
            </a:xfrm>
            <a:prstGeom prst="rect">
              <a:avLst/>
            </a:prstGeom>
            <a:noFill/>
          </p:spPr>
          <p:txBody>
            <a:bodyPr wrap="square" rtlCol="0">
              <a:spAutoFit/>
            </a:bodyPr>
            <a:lstStyle/>
            <a:p>
              <a:r>
                <a:rPr kumimoji="1" lang="en-US" altLang="ja-JP" sz="2400" b="1" dirty="0">
                  <a:solidFill>
                    <a:schemeClr val="tx2"/>
                  </a:solidFill>
                  <a:latin typeface="Arial" panose="020B0604020202020204" pitchFamily="34" charset="0"/>
                  <a:cs typeface="Arial" panose="020B0604020202020204" pitchFamily="34" charset="0"/>
                </a:rPr>
                <a:t>Profitable sectors</a:t>
              </a:r>
              <a:endParaRPr kumimoji="1" lang="ja-JP" altLang="en-US" sz="2400" b="1">
                <a:solidFill>
                  <a:schemeClr val="tx2"/>
                </a:solidFill>
                <a:latin typeface="Arial" panose="020B0604020202020204" pitchFamily="34" charset="0"/>
                <a:cs typeface="Arial" panose="020B0604020202020204" pitchFamily="34" charset="0"/>
              </a:endParaRPr>
            </a:p>
          </p:txBody>
        </p:sp>
      </p:grpSp>
      <p:pic>
        <p:nvPicPr>
          <p:cNvPr id="55" name="グラフィックス 54" descr="建設作業員男性 枠線">
            <a:extLst>
              <a:ext uri="{FF2B5EF4-FFF2-40B4-BE49-F238E27FC236}">
                <a16:creationId xmlns:a16="http://schemas.microsoft.com/office/drawing/2014/main" id="{1ACB93F5-75E2-B646-8FAB-EA9C9D8A70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5858" y="924386"/>
            <a:ext cx="523220" cy="523220"/>
          </a:xfrm>
          <a:prstGeom prst="rect">
            <a:avLst/>
          </a:prstGeom>
        </p:spPr>
      </p:pic>
      <p:grpSp>
        <p:nvGrpSpPr>
          <p:cNvPr id="80" name="グループ化 79">
            <a:extLst>
              <a:ext uri="{FF2B5EF4-FFF2-40B4-BE49-F238E27FC236}">
                <a16:creationId xmlns:a16="http://schemas.microsoft.com/office/drawing/2014/main" id="{F81BBB43-EFDC-E64A-6B8B-CBE03373247C}"/>
              </a:ext>
            </a:extLst>
          </p:cNvPr>
          <p:cNvGrpSpPr/>
          <p:nvPr/>
        </p:nvGrpSpPr>
        <p:grpSpPr>
          <a:xfrm>
            <a:off x="7105338" y="3094035"/>
            <a:ext cx="3507625" cy="1842708"/>
            <a:chOff x="7552344" y="3094035"/>
            <a:chExt cx="3507625" cy="1842708"/>
          </a:xfrm>
        </p:grpSpPr>
        <p:pic>
          <p:nvPicPr>
            <p:cNvPr id="48" name="グラフィックス 47" descr="ノート PC 単色塗りつぶし">
              <a:extLst>
                <a:ext uri="{FF2B5EF4-FFF2-40B4-BE49-F238E27FC236}">
                  <a16:creationId xmlns:a16="http://schemas.microsoft.com/office/drawing/2014/main" id="{9F8A4891-4486-0992-45B7-F4703079AB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552344" y="3311587"/>
              <a:ext cx="1290484" cy="1290484"/>
            </a:xfrm>
            <a:prstGeom prst="rect">
              <a:avLst/>
            </a:prstGeom>
          </p:spPr>
        </p:pic>
        <p:grpSp>
          <p:nvGrpSpPr>
            <p:cNvPr id="54" name="グループ化 53">
              <a:extLst>
                <a:ext uri="{FF2B5EF4-FFF2-40B4-BE49-F238E27FC236}">
                  <a16:creationId xmlns:a16="http://schemas.microsoft.com/office/drawing/2014/main" id="{B0C426C0-EE98-5890-ADB8-03B870F7EE31}"/>
                </a:ext>
              </a:extLst>
            </p:cNvPr>
            <p:cNvGrpSpPr/>
            <p:nvPr/>
          </p:nvGrpSpPr>
          <p:grpSpPr>
            <a:xfrm>
              <a:off x="9032688" y="3094035"/>
              <a:ext cx="1373490" cy="1373490"/>
              <a:chOff x="10491395" y="3840107"/>
              <a:chExt cx="1373490" cy="1373490"/>
            </a:xfrm>
          </p:grpSpPr>
          <p:pic>
            <p:nvPicPr>
              <p:cNvPr id="50" name="グラフィックス 49" descr="スマート フォン 単色塗りつぶし">
                <a:extLst>
                  <a:ext uri="{FF2B5EF4-FFF2-40B4-BE49-F238E27FC236}">
                    <a16:creationId xmlns:a16="http://schemas.microsoft.com/office/drawing/2014/main" id="{4B03C011-CA85-37F2-EE5B-35B229147D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491395" y="3840107"/>
                <a:ext cx="1373490" cy="1373490"/>
              </a:xfrm>
              <a:prstGeom prst="rect">
                <a:avLst/>
              </a:prstGeom>
            </p:spPr>
          </p:pic>
          <p:pic>
            <p:nvPicPr>
              <p:cNvPr id="52" name="図 51" descr="アイコン&#10;&#10;AI 生成コンテンツは誤りを含む可能性があります。">
                <a:extLst>
                  <a:ext uri="{FF2B5EF4-FFF2-40B4-BE49-F238E27FC236}">
                    <a16:creationId xmlns:a16="http://schemas.microsoft.com/office/drawing/2014/main" id="{0F77BCC2-EAA4-D442-88B9-3FAD8AF172CD}"/>
                  </a:ext>
                </a:extLst>
              </p:cNvPr>
              <p:cNvPicPr>
                <a:picLocks noChangeAspect="1"/>
              </p:cNvPicPr>
              <p:nvPr/>
            </p:nvPicPr>
            <p:blipFill>
              <a:blip r:embed="rId11"/>
              <a:stretch>
                <a:fillRect/>
              </a:stretch>
            </p:blipFill>
            <p:spPr>
              <a:xfrm>
                <a:off x="10885578" y="4309509"/>
                <a:ext cx="585124" cy="585124"/>
              </a:xfrm>
              <a:prstGeom prst="rect">
                <a:avLst/>
              </a:prstGeom>
            </p:spPr>
          </p:pic>
        </p:grpSp>
        <p:sp>
          <p:nvSpPr>
            <p:cNvPr id="56" name="テキスト ボックス 55">
              <a:extLst>
                <a:ext uri="{FF2B5EF4-FFF2-40B4-BE49-F238E27FC236}">
                  <a16:creationId xmlns:a16="http://schemas.microsoft.com/office/drawing/2014/main" id="{4311A746-03DE-B041-FDFF-3A41937BED22}"/>
                </a:ext>
              </a:extLst>
            </p:cNvPr>
            <p:cNvSpPr txBox="1"/>
            <p:nvPr/>
          </p:nvSpPr>
          <p:spPr>
            <a:xfrm>
              <a:off x="7968998" y="4392306"/>
              <a:ext cx="457176"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IT</a:t>
              </a:r>
              <a:endParaRPr kumimoji="1" lang="ja-JP" altLang="en-US" sz="2400">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E13FE4A4-DF68-1D9C-5DAE-46091F2014B8}"/>
                </a:ext>
              </a:extLst>
            </p:cNvPr>
            <p:cNvSpPr txBox="1"/>
            <p:nvPr/>
          </p:nvSpPr>
          <p:spPr>
            <a:xfrm>
              <a:off x="8625120" y="4413523"/>
              <a:ext cx="2434849" cy="523220"/>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e-commerce </a:t>
              </a:r>
              <a:endParaRPr lang="ja-JP" altLang="en-US" sz="2800"/>
            </a:p>
          </p:txBody>
        </p:sp>
      </p:grpSp>
      <p:pic>
        <p:nvPicPr>
          <p:cNvPr id="66" name="図 65" descr="アイコン&#10;&#10;AI 生成コンテンツは誤りを含む可能性があります。">
            <a:extLst>
              <a:ext uri="{FF2B5EF4-FFF2-40B4-BE49-F238E27FC236}">
                <a16:creationId xmlns:a16="http://schemas.microsoft.com/office/drawing/2014/main" id="{0623C4D1-41A9-5278-8A15-B4F13F236EEC}"/>
              </a:ext>
            </a:extLst>
          </p:cNvPr>
          <p:cNvPicPr>
            <a:picLocks noChangeAspect="1"/>
          </p:cNvPicPr>
          <p:nvPr/>
        </p:nvPicPr>
        <p:blipFill>
          <a:blip r:embed="rId12"/>
          <a:stretch>
            <a:fillRect/>
          </a:stretch>
        </p:blipFill>
        <p:spPr>
          <a:xfrm>
            <a:off x="9890550" y="4924257"/>
            <a:ext cx="2012866" cy="1725314"/>
          </a:xfrm>
          <a:prstGeom prst="rect">
            <a:avLst/>
          </a:prstGeom>
        </p:spPr>
      </p:pic>
      <p:grpSp>
        <p:nvGrpSpPr>
          <p:cNvPr id="75" name="グループ化 74">
            <a:extLst>
              <a:ext uri="{FF2B5EF4-FFF2-40B4-BE49-F238E27FC236}">
                <a16:creationId xmlns:a16="http://schemas.microsoft.com/office/drawing/2014/main" id="{10B8BD56-492F-BFEC-1847-F673E754106C}"/>
              </a:ext>
            </a:extLst>
          </p:cNvPr>
          <p:cNvGrpSpPr/>
          <p:nvPr/>
        </p:nvGrpSpPr>
        <p:grpSpPr>
          <a:xfrm>
            <a:off x="2054528" y="2897024"/>
            <a:ext cx="3516080" cy="2346567"/>
            <a:chOff x="2054528" y="2897024"/>
            <a:chExt cx="3516080" cy="2346567"/>
          </a:xfrm>
        </p:grpSpPr>
        <p:sp>
          <p:nvSpPr>
            <p:cNvPr id="16" name="右矢印 15">
              <a:extLst>
                <a:ext uri="{FF2B5EF4-FFF2-40B4-BE49-F238E27FC236}">
                  <a16:creationId xmlns:a16="http://schemas.microsoft.com/office/drawing/2014/main" id="{E419C63E-1C2B-1686-302A-9508AE96EDDB}"/>
                </a:ext>
              </a:extLst>
            </p:cNvPr>
            <p:cNvSpPr/>
            <p:nvPr/>
          </p:nvSpPr>
          <p:spPr>
            <a:xfrm rot="900000">
              <a:off x="2719722" y="3254943"/>
              <a:ext cx="1258074" cy="308055"/>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1F66655F-4298-50E0-6B49-FF407F6697E3}"/>
                </a:ext>
              </a:extLst>
            </p:cNvPr>
            <p:cNvGrpSpPr/>
            <p:nvPr/>
          </p:nvGrpSpPr>
          <p:grpSpPr>
            <a:xfrm>
              <a:off x="2258389" y="2897024"/>
              <a:ext cx="826986" cy="826985"/>
              <a:chOff x="-8862460" y="3830377"/>
              <a:chExt cx="1689754" cy="1689754"/>
            </a:xfrm>
          </p:grpSpPr>
          <p:sp>
            <p:nvSpPr>
              <p:cNvPr id="19" name="円/楕円 18">
                <a:extLst>
                  <a:ext uri="{FF2B5EF4-FFF2-40B4-BE49-F238E27FC236}">
                    <a16:creationId xmlns:a16="http://schemas.microsoft.com/office/drawing/2014/main" id="{14BBC7A0-0E30-452A-AB19-6DA5C40CA88E}"/>
                  </a:ext>
                </a:extLst>
              </p:cNvPr>
              <p:cNvSpPr/>
              <p:nvPr/>
            </p:nvSpPr>
            <p:spPr>
              <a:xfrm>
                <a:off x="-8862460" y="3830377"/>
                <a:ext cx="1689754" cy="1689754"/>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グラフィックス 19" descr="ベッド 単色塗りつぶし">
                <a:extLst>
                  <a:ext uri="{FF2B5EF4-FFF2-40B4-BE49-F238E27FC236}">
                    <a16:creationId xmlns:a16="http://schemas.microsoft.com/office/drawing/2014/main" id="{D2B2B4DF-4D7B-965A-1E74-C4958DB72E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8612" y="3950880"/>
                <a:ext cx="1322058" cy="1322058"/>
              </a:xfrm>
              <a:prstGeom prst="rect">
                <a:avLst/>
              </a:prstGeom>
            </p:spPr>
          </p:pic>
        </p:grpSp>
        <p:sp>
          <p:nvSpPr>
            <p:cNvPr id="24" name="右矢印 23">
              <a:extLst>
                <a:ext uri="{FF2B5EF4-FFF2-40B4-BE49-F238E27FC236}">
                  <a16:creationId xmlns:a16="http://schemas.microsoft.com/office/drawing/2014/main" id="{950F27F7-7200-1E58-904F-46E72D97CB58}"/>
                </a:ext>
              </a:extLst>
            </p:cNvPr>
            <p:cNvSpPr/>
            <p:nvPr/>
          </p:nvSpPr>
          <p:spPr>
            <a:xfrm rot="20700000">
              <a:off x="2628528" y="4225210"/>
              <a:ext cx="1394064" cy="323349"/>
            </a:xfrm>
            <a:prstGeom prst="righ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a:extLst>
                <a:ext uri="{FF2B5EF4-FFF2-40B4-BE49-F238E27FC236}">
                  <a16:creationId xmlns:a16="http://schemas.microsoft.com/office/drawing/2014/main" id="{B2B11F97-8A05-B90C-3970-16D84D5F1B18}"/>
                </a:ext>
              </a:extLst>
            </p:cNvPr>
            <p:cNvSpPr/>
            <p:nvPr/>
          </p:nvSpPr>
          <p:spPr>
            <a:xfrm>
              <a:off x="3958002" y="3096248"/>
              <a:ext cx="1341347" cy="1341345"/>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 name="グラフィックス 31" descr="ストア 単色塗りつぶし">
              <a:extLst>
                <a:ext uri="{FF2B5EF4-FFF2-40B4-BE49-F238E27FC236}">
                  <a16:creationId xmlns:a16="http://schemas.microsoft.com/office/drawing/2014/main" id="{BE304D54-80D4-8AC7-F318-E1A46224F9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103547" y="3229510"/>
              <a:ext cx="1050255" cy="1050253"/>
            </a:xfrm>
            <a:prstGeom prst="rect">
              <a:avLst/>
            </a:prstGeom>
          </p:spPr>
        </p:pic>
        <p:grpSp>
          <p:nvGrpSpPr>
            <p:cNvPr id="59" name="グループ化 58">
              <a:extLst>
                <a:ext uri="{FF2B5EF4-FFF2-40B4-BE49-F238E27FC236}">
                  <a16:creationId xmlns:a16="http://schemas.microsoft.com/office/drawing/2014/main" id="{964B034E-DAF7-F8A6-C196-7BBDB5CA3554}"/>
                </a:ext>
              </a:extLst>
            </p:cNvPr>
            <p:cNvGrpSpPr/>
            <p:nvPr/>
          </p:nvGrpSpPr>
          <p:grpSpPr>
            <a:xfrm>
              <a:off x="2258387" y="4092591"/>
              <a:ext cx="826986" cy="826985"/>
              <a:chOff x="2268790" y="4050607"/>
              <a:chExt cx="826986" cy="826985"/>
            </a:xfrm>
          </p:grpSpPr>
          <p:sp>
            <p:nvSpPr>
              <p:cNvPr id="27" name="円/楕円 26">
                <a:extLst>
                  <a:ext uri="{FF2B5EF4-FFF2-40B4-BE49-F238E27FC236}">
                    <a16:creationId xmlns:a16="http://schemas.microsoft.com/office/drawing/2014/main" id="{4309A889-5C12-F1F7-7B97-E0838900CD2B}"/>
                  </a:ext>
                </a:extLst>
              </p:cNvPr>
              <p:cNvSpPr/>
              <p:nvPr/>
            </p:nvSpPr>
            <p:spPr>
              <a:xfrm>
                <a:off x="2268790" y="4050607"/>
                <a:ext cx="826986" cy="826985"/>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グラフィックス 33" descr="寿司 単色塗りつぶし">
                <a:extLst>
                  <a:ext uri="{FF2B5EF4-FFF2-40B4-BE49-F238E27FC236}">
                    <a16:creationId xmlns:a16="http://schemas.microsoft.com/office/drawing/2014/main" id="{7C0E38A8-1541-AFFD-4CD6-A89B3E0C8BB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358524" y="4140341"/>
                <a:ext cx="647518" cy="647517"/>
              </a:xfrm>
              <a:prstGeom prst="rect">
                <a:avLst/>
              </a:prstGeom>
            </p:spPr>
          </p:pic>
        </p:grpSp>
        <p:sp>
          <p:nvSpPr>
            <p:cNvPr id="60" name="テキスト ボックス 59">
              <a:extLst>
                <a:ext uri="{FF2B5EF4-FFF2-40B4-BE49-F238E27FC236}">
                  <a16:creationId xmlns:a16="http://schemas.microsoft.com/office/drawing/2014/main" id="{2B51B051-BE06-13E6-B8C4-32DB96B9BDA0}"/>
                </a:ext>
              </a:extLst>
            </p:cNvPr>
            <p:cNvSpPr txBox="1"/>
            <p:nvPr/>
          </p:nvSpPr>
          <p:spPr>
            <a:xfrm>
              <a:off x="2226650" y="3713998"/>
              <a:ext cx="1294939"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Hotels</a:t>
              </a:r>
              <a:endParaRPr kumimoji="1" lang="ja-JP" altLang="en-US">
                <a:latin typeface="Arial" panose="020B0604020202020204" pitchFamily="34" charset="0"/>
                <a:cs typeface="Arial" panose="020B0604020202020204" pitchFamily="34" charset="0"/>
              </a:endParaRPr>
            </a:p>
          </p:txBody>
        </p:sp>
        <p:sp>
          <p:nvSpPr>
            <p:cNvPr id="61" name="テキスト ボックス 60">
              <a:extLst>
                <a:ext uri="{FF2B5EF4-FFF2-40B4-BE49-F238E27FC236}">
                  <a16:creationId xmlns:a16="http://schemas.microsoft.com/office/drawing/2014/main" id="{4178281F-087F-5396-D534-C11AA7BB54F9}"/>
                </a:ext>
              </a:extLst>
            </p:cNvPr>
            <p:cNvSpPr txBox="1"/>
            <p:nvPr/>
          </p:nvSpPr>
          <p:spPr>
            <a:xfrm>
              <a:off x="2054528" y="4874259"/>
              <a:ext cx="1467061"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Restaurant</a:t>
              </a:r>
              <a:endParaRPr kumimoji="1" lang="ja-JP" altLang="en-US">
                <a:latin typeface="Arial" panose="020B0604020202020204" pitchFamily="34" charset="0"/>
                <a:cs typeface="Arial" panose="020B0604020202020204" pitchFamily="34" charset="0"/>
              </a:endParaRPr>
            </a:p>
          </p:txBody>
        </p:sp>
        <p:sp>
          <p:nvSpPr>
            <p:cNvPr id="62" name="テキスト ボックス 61">
              <a:extLst>
                <a:ext uri="{FF2B5EF4-FFF2-40B4-BE49-F238E27FC236}">
                  <a16:creationId xmlns:a16="http://schemas.microsoft.com/office/drawing/2014/main" id="{72F7C520-55BE-FC70-721F-77408BB772A6}"/>
                </a:ext>
              </a:extLst>
            </p:cNvPr>
            <p:cNvSpPr txBox="1"/>
            <p:nvPr/>
          </p:nvSpPr>
          <p:spPr>
            <a:xfrm>
              <a:off x="4103547" y="4503142"/>
              <a:ext cx="1467061"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Retail trade</a:t>
              </a:r>
              <a:endParaRPr kumimoji="1" lang="ja-JP" altLang="en-US">
                <a:latin typeface="Arial" panose="020B0604020202020204" pitchFamily="34" charset="0"/>
                <a:cs typeface="Arial" panose="020B0604020202020204" pitchFamily="34" charset="0"/>
              </a:endParaRPr>
            </a:p>
          </p:txBody>
        </p:sp>
      </p:grpSp>
      <p:pic>
        <p:nvPicPr>
          <p:cNvPr id="68" name="図 67" descr="アイコン&#10;&#10;AI 生成コンテンツは誤りを含む可能性があります。">
            <a:extLst>
              <a:ext uri="{FF2B5EF4-FFF2-40B4-BE49-F238E27FC236}">
                <a16:creationId xmlns:a16="http://schemas.microsoft.com/office/drawing/2014/main" id="{FD9D57C8-B395-32D9-FBD1-714CA4E8C2A7}"/>
              </a:ext>
            </a:extLst>
          </p:cNvPr>
          <p:cNvPicPr>
            <a:picLocks noChangeAspect="1"/>
          </p:cNvPicPr>
          <p:nvPr/>
        </p:nvPicPr>
        <p:blipFill>
          <a:blip r:embed="rId19"/>
          <a:stretch>
            <a:fillRect/>
          </a:stretch>
        </p:blipFill>
        <p:spPr>
          <a:xfrm>
            <a:off x="5132348" y="2753763"/>
            <a:ext cx="2434849" cy="2260932"/>
          </a:xfrm>
          <a:prstGeom prst="rect">
            <a:avLst/>
          </a:prstGeom>
        </p:spPr>
      </p:pic>
      <p:sp>
        <p:nvSpPr>
          <p:cNvPr id="78" name="テキスト ボックス 77">
            <a:extLst>
              <a:ext uri="{FF2B5EF4-FFF2-40B4-BE49-F238E27FC236}">
                <a16:creationId xmlns:a16="http://schemas.microsoft.com/office/drawing/2014/main" id="{4FF5385C-4CC2-7268-DC25-895B169A712C}"/>
              </a:ext>
            </a:extLst>
          </p:cNvPr>
          <p:cNvSpPr txBox="1"/>
          <p:nvPr/>
        </p:nvSpPr>
        <p:spPr>
          <a:xfrm>
            <a:off x="4679443" y="2353906"/>
            <a:ext cx="3518143" cy="461665"/>
          </a:xfrm>
          <a:prstGeom prst="rect">
            <a:avLst/>
          </a:prstGeom>
          <a:noFill/>
        </p:spPr>
        <p:txBody>
          <a:bodyPr wrap="none" rtlCol="0">
            <a:spAutoFit/>
          </a:bodyPr>
          <a:lstStyle/>
          <a:p>
            <a:r>
              <a:rPr kumimoji="1" lang="en-US" altLang="ja-JP" sz="2400" dirty="0">
                <a:latin typeface="Arial" panose="020B0604020202020204" pitchFamily="34" charset="0"/>
                <a:cs typeface="Arial" panose="020B0604020202020204" pitchFamily="34" charset="0"/>
              </a:rPr>
              <a:t>Difficulties of job change</a:t>
            </a:r>
            <a:endParaRPr kumimoji="1" lang="ja-JP" alt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684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グループ化 28">
            <a:extLst>
              <a:ext uri="{FF2B5EF4-FFF2-40B4-BE49-F238E27FC236}">
                <a16:creationId xmlns:a16="http://schemas.microsoft.com/office/drawing/2014/main" id="{AECCD56C-1006-41FB-3FBC-91E523B1BAFA}"/>
              </a:ext>
            </a:extLst>
          </p:cNvPr>
          <p:cNvGrpSpPr/>
          <p:nvPr/>
        </p:nvGrpSpPr>
        <p:grpSpPr>
          <a:xfrm>
            <a:off x="2802835" y="872821"/>
            <a:ext cx="6241774" cy="6241774"/>
            <a:chOff x="11807687" y="431011"/>
            <a:chExt cx="6241774" cy="6241774"/>
          </a:xfrm>
        </p:grpSpPr>
        <p:grpSp>
          <p:nvGrpSpPr>
            <p:cNvPr id="30" name="グループ化 29">
              <a:extLst>
                <a:ext uri="{FF2B5EF4-FFF2-40B4-BE49-F238E27FC236}">
                  <a16:creationId xmlns:a16="http://schemas.microsoft.com/office/drawing/2014/main" id="{1FBEFB4F-6B78-8B9E-3409-024AF872D3CD}"/>
                </a:ext>
              </a:extLst>
            </p:cNvPr>
            <p:cNvGrpSpPr/>
            <p:nvPr/>
          </p:nvGrpSpPr>
          <p:grpSpPr>
            <a:xfrm>
              <a:off x="12192000" y="838270"/>
              <a:ext cx="5568252" cy="5181459"/>
              <a:chOff x="-4241986" y="3546344"/>
              <a:chExt cx="3311153" cy="3081146"/>
            </a:xfrm>
          </p:grpSpPr>
          <p:sp>
            <p:nvSpPr>
              <p:cNvPr id="32" name="円/楕円 31">
                <a:extLst>
                  <a:ext uri="{FF2B5EF4-FFF2-40B4-BE49-F238E27FC236}">
                    <a16:creationId xmlns:a16="http://schemas.microsoft.com/office/drawing/2014/main" id="{B53E300A-E036-C98C-7E8B-E97160A2AE86}"/>
                  </a:ext>
                </a:extLst>
              </p:cNvPr>
              <p:cNvSpPr/>
              <p:nvPr/>
            </p:nvSpPr>
            <p:spPr bwMode="auto">
              <a:xfrm>
                <a:off x="-3502107" y="3546344"/>
                <a:ext cx="1858201" cy="1858202"/>
              </a:xfrm>
              <a:prstGeom prst="ellipse">
                <a:avLst/>
              </a:prstGeom>
              <a:solidFill>
                <a:srgbClr val="2F5497">
                  <a:alpha val="436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pic>
            <p:nvPicPr>
              <p:cNvPr id="33" name="グラフィックス 32" descr="硬貨 枠線">
                <a:extLst>
                  <a:ext uri="{FF2B5EF4-FFF2-40B4-BE49-F238E27FC236}">
                    <a16:creationId xmlns:a16="http://schemas.microsoft.com/office/drawing/2014/main" id="{8C735D7A-1748-F41A-D821-F6C447D555BC}"/>
                  </a:ext>
                </a:extLst>
              </p:cNvPr>
              <p:cNvPicPr/>
              <p:nvPr/>
            </p:nvPicPr>
            <p:blipFill>
              <a:blip r:embed="rId3">
                <a:extLst>
                  <a:ext uri="{96DAC541-7B7A-43D3-8B79-37D633B846F1}">
                    <asvg:svgBlip xmlns:asvg="http://schemas.microsoft.com/office/drawing/2016/SVG/main" r:embed="rId4"/>
                  </a:ext>
                </a:extLst>
              </a:blip>
              <a:stretch>
                <a:fillRect/>
              </a:stretch>
            </p:blipFill>
            <p:spPr>
              <a:xfrm>
                <a:off x="-3117087" y="3819518"/>
                <a:ext cx="1088158" cy="1088158"/>
              </a:xfrm>
              <a:prstGeom prst="rect">
                <a:avLst/>
              </a:prstGeom>
            </p:spPr>
          </p:pic>
          <p:sp>
            <p:nvSpPr>
              <p:cNvPr id="34" name="円/楕円 33">
                <a:extLst>
                  <a:ext uri="{FF2B5EF4-FFF2-40B4-BE49-F238E27FC236}">
                    <a16:creationId xmlns:a16="http://schemas.microsoft.com/office/drawing/2014/main" id="{092D3D45-7A5B-A67D-81BA-DF78E4970080}"/>
                  </a:ext>
                </a:extLst>
              </p:cNvPr>
              <p:cNvSpPr/>
              <p:nvPr/>
            </p:nvSpPr>
            <p:spPr bwMode="auto">
              <a:xfrm>
                <a:off x="-4241986" y="4737056"/>
                <a:ext cx="1858201" cy="1858201"/>
              </a:xfrm>
              <a:prstGeom prst="ellipse">
                <a:avLst/>
              </a:prstGeom>
              <a:solidFill>
                <a:srgbClr val="CEAC58">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35" name="円/楕円 34">
                <a:extLst>
                  <a:ext uri="{FF2B5EF4-FFF2-40B4-BE49-F238E27FC236}">
                    <a16:creationId xmlns:a16="http://schemas.microsoft.com/office/drawing/2014/main" id="{74C85105-9D77-6339-A5C9-8D93CC1ACB31}"/>
                  </a:ext>
                </a:extLst>
              </p:cNvPr>
              <p:cNvSpPr/>
              <p:nvPr/>
            </p:nvSpPr>
            <p:spPr bwMode="auto">
              <a:xfrm>
                <a:off x="-2789034" y="4769289"/>
                <a:ext cx="1858201" cy="1858201"/>
              </a:xfrm>
              <a:prstGeom prst="ellipse">
                <a:avLst/>
              </a:prstGeom>
              <a:solidFill>
                <a:srgbClr val="1B763B">
                  <a:alpha val="4258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pic>
            <p:nvPicPr>
              <p:cNvPr id="36" name="グラフィックス 35" descr="手のひらと植物 単色塗りつぶし">
                <a:extLst>
                  <a:ext uri="{FF2B5EF4-FFF2-40B4-BE49-F238E27FC236}">
                    <a16:creationId xmlns:a16="http://schemas.microsoft.com/office/drawing/2014/main" id="{6A5F9F49-D688-B4D9-67D2-E8BD40F80D71}"/>
                  </a:ext>
                </a:extLst>
              </p:cNvPr>
              <p:cNvPicPr/>
              <p:nvPr/>
            </p:nvPicPr>
            <p:blipFill>
              <a:blip r:embed="rId5">
                <a:extLst>
                  <a:ext uri="{96DAC541-7B7A-43D3-8B79-37D633B846F1}">
                    <asvg:svgBlip xmlns:asvg="http://schemas.microsoft.com/office/drawing/2016/SVG/main" r:embed="rId6"/>
                  </a:ext>
                </a:extLst>
              </a:blip>
              <a:stretch>
                <a:fillRect/>
              </a:stretch>
            </p:blipFill>
            <p:spPr>
              <a:xfrm>
                <a:off x="-2295140" y="5208956"/>
                <a:ext cx="914400" cy="914400"/>
              </a:xfrm>
              <a:prstGeom prst="rect">
                <a:avLst/>
              </a:prstGeom>
            </p:spPr>
          </p:pic>
          <p:pic>
            <p:nvPicPr>
              <p:cNvPr id="37" name="グラフィックス 36" descr="建設作業員男性 枠線">
                <a:extLst>
                  <a:ext uri="{FF2B5EF4-FFF2-40B4-BE49-F238E27FC236}">
                    <a16:creationId xmlns:a16="http://schemas.microsoft.com/office/drawing/2014/main" id="{C0605390-114E-BE73-1EDD-DEA5870086C6}"/>
                  </a:ext>
                </a:extLst>
              </p:cNvPr>
              <p:cNvPicPr/>
              <p:nvPr/>
            </p:nvPicPr>
            <p:blipFill>
              <a:blip r:embed="rId7">
                <a:extLst>
                  <a:ext uri="{96DAC541-7B7A-43D3-8B79-37D633B846F1}">
                    <asvg:svgBlip xmlns:asvg="http://schemas.microsoft.com/office/drawing/2016/SVG/main" r:embed="rId8"/>
                  </a:ext>
                </a:extLst>
              </a:blip>
              <a:stretch>
                <a:fillRect/>
              </a:stretch>
            </p:blipFill>
            <p:spPr>
              <a:xfrm>
                <a:off x="-3835270" y="5248514"/>
                <a:ext cx="914400" cy="914400"/>
              </a:xfrm>
              <a:prstGeom prst="rect">
                <a:avLst/>
              </a:prstGeom>
            </p:spPr>
          </p:pic>
        </p:grpSp>
        <p:sp>
          <p:nvSpPr>
            <p:cNvPr id="31" name="正方形/長方形 30">
              <a:extLst>
                <a:ext uri="{FF2B5EF4-FFF2-40B4-BE49-F238E27FC236}">
                  <a16:creationId xmlns:a16="http://schemas.microsoft.com/office/drawing/2014/main" id="{C25C9383-BC01-D36D-5472-DCE6B23A0DD1}"/>
                </a:ext>
              </a:extLst>
            </p:cNvPr>
            <p:cNvSpPr/>
            <p:nvPr/>
          </p:nvSpPr>
          <p:spPr>
            <a:xfrm>
              <a:off x="11807687" y="431011"/>
              <a:ext cx="6241774" cy="6241774"/>
            </a:xfrm>
            <a:prstGeom prst="rect">
              <a:avLst/>
            </a:prstGeom>
            <a:solidFill>
              <a:schemeClr val="bg2">
                <a:alpha val="536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5" name="テキスト ボックス 4">
            <a:extLst>
              <a:ext uri="{FF2B5EF4-FFF2-40B4-BE49-F238E27FC236}">
                <a16:creationId xmlns:a16="http://schemas.microsoft.com/office/drawing/2014/main" id="{BBA17D68-D1CF-8B35-A851-24FFED16B814}"/>
              </a:ext>
            </a:extLst>
          </p:cNvPr>
          <p:cNvSpPr txBox="1"/>
          <p:nvPr/>
        </p:nvSpPr>
        <p:spPr>
          <a:xfrm>
            <a:off x="569317" y="4396877"/>
            <a:ext cx="11383107" cy="1523495"/>
          </a:xfrm>
          <a:prstGeom prst="rect">
            <a:avLst/>
          </a:prstGeom>
          <a:noFill/>
        </p:spPr>
        <p:txBody>
          <a:bodyPr wrap="square">
            <a:spAutoFit/>
          </a:bodyPr>
          <a:lstStyle/>
          <a:p>
            <a:r>
              <a:rPr lang="en" altLang="ja-JP" sz="2800" b="1" dirty="0">
                <a:latin typeface="Arial" panose="020B0604020202020204" pitchFamily="34" charset="0"/>
                <a:cs typeface="Arial" panose="020B0604020202020204" pitchFamily="34" charset="0"/>
              </a:rPr>
              <a:t>Counterfactual SPA-based analysis </a:t>
            </a:r>
            <a:r>
              <a:rPr lang="en" altLang="ja-JP" sz="2800" dirty="0">
                <a:latin typeface="Arial" panose="020B0604020202020204" pitchFamily="34" charset="0"/>
                <a:cs typeface="Arial" panose="020B0604020202020204" pitchFamily="34" charset="0"/>
              </a:rPr>
              <a:t>is useful for designing </a:t>
            </a:r>
            <a:r>
              <a:rPr lang="en" altLang="ja-JP" sz="2800" b="1" dirty="0">
                <a:latin typeface="Arial" panose="020B0604020202020204" pitchFamily="34" charset="0"/>
                <a:cs typeface="Arial" panose="020B0604020202020204" pitchFamily="34" charset="0"/>
              </a:rPr>
              <a:t>balanced recovery strategies</a:t>
            </a:r>
            <a:r>
              <a:rPr lang="en" altLang="ja-JP" sz="2800" dirty="0">
                <a:latin typeface="Arial" panose="020B0604020202020204" pitchFamily="34" charset="0"/>
                <a:cs typeface="Arial" panose="020B0604020202020204" pitchFamily="34" charset="0"/>
              </a:rPr>
              <a:t> across economic, social, and environmental dimensions </a:t>
            </a:r>
            <a:r>
              <a:rPr lang="en" altLang="ja-JP" sz="2800" b="1" dirty="0">
                <a:solidFill>
                  <a:srgbClr val="C00000"/>
                </a:solidFill>
                <a:latin typeface="Arial" panose="020B0604020202020204" pitchFamily="34" charset="0"/>
                <a:cs typeface="Arial" panose="020B0604020202020204" pitchFamily="34" charset="0"/>
              </a:rPr>
              <a:t>at the supply chain level</a:t>
            </a:r>
            <a:r>
              <a:rPr lang="en" altLang="ja-JP" sz="2800" dirty="0">
                <a:latin typeface="Arial" panose="020B0604020202020204" pitchFamily="34" charset="0"/>
                <a:cs typeface="Arial" panose="020B0604020202020204" pitchFamily="34" charset="0"/>
              </a:rPr>
              <a:t>.</a:t>
            </a:r>
          </a:p>
        </p:txBody>
      </p:sp>
      <p:sp>
        <p:nvSpPr>
          <p:cNvPr id="8" name="タイトル 1">
            <a:extLst>
              <a:ext uri="{FF2B5EF4-FFF2-40B4-BE49-F238E27FC236}">
                <a16:creationId xmlns:a16="http://schemas.microsoft.com/office/drawing/2014/main" id="{49D89C83-961A-8953-BF00-0FE02259FA8D}"/>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4. Discussion and Conclusions: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03EB2694-273A-1BAA-B43C-3B8C2BBEE4D5}"/>
              </a:ext>
            </a:extLst>
          </p:cNvPr>
          <p:cNvSpPr txBox="1"/>
          <p:nvPr/>
        </p:nvSpPr>
        <p:spPr>
          <a:xfrm>
            <a:off x="153433" y="937628"/>
            <a:ext cx="9548565"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Conclusions</a:t>
            </a:r>
            <a:endParaRPr lang="en" altLang="ja-JP" sz="2800" u="sng" dirty="0">
              <a:latin typeface="Arial" panose="020B0604020202020204" pitchFamily="34" charset="0"/>
              <a:cs typeface="Arial" panose="020B0604020202020204" pitchFamily="34" charset="0"/>
            </a:endParaRPr>
          </a:p>
        </p:txBody>
      </p:sp>
      <p:grpSp>
        <p:nvGrpSpPr>
          <p:cNvPr id="10" name="グループ化 9">
            <a:extLst>
              <a:ext uri="{FF2B5EF4-FFF2-40B4-BE49-F238E27FC236}">
                <a16:creationId xmlns:a16="http://schemas.microsoft.com/office/drawing/2014/main" id="{7442202A-2C58-A043-C7BE-83AD58B8084E}"/>
              </a:ext>
            </a:extLst>
          </p:cNvPr>
          <p:cNvGrpSpPr/>
          <p:nvPr/>
        </p:nvGrpSpPr>
        <p:grpSpPr>
          <a:xfrm>
            <a:off x="116857" y="1645459"/>
            <a:ext cx="452461" cy="499592"/>
            <a:chOff x="326605" y="979706"/>
            <a:chExt cx="452461" cy="499592"/>
          </a:xfrm>
        </p:grpSpPr>
        <p:sp>
          <p:nvSpPr>
            <p:cNvPr id="11" name="正方形/長方形 10">
              <a:extLst>
                <a:ext uri="{FF2B5EF4-FFF2-40B4-BE49-F238E27FC236}">
                  <a16:creationId xmlns:a16="http://schemas.microsoft.com/office/drawing/2014/main" id="{DC7FCD33-F51D-F3D6-661B-DDEEB8E9EE41}"/>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12" name="図 11" descr="背景パターン&#10;&#10;低い精度で自動的に生成された説明">
              <a:extLst>
                <a:ext uri="{FF2B5EF4-FFF2-40B4-BE49-F238E27FC236}">
                  <a16:creationId xmlns:a16="http://schemas.microsoft.com/office/drawing/2014/main" id="{645E8B42-1A5E-35B4-D517-59208B7326B5}"/>
                </a:ext>
              </a:extLst>
            </p:cNvPr>
            <p:cNvPicPr>
              <a:picLocks noChangeAspect="1"/>
            </p:cNvPicPr>
            <p:nvPr/>
          </p:nvPicPr>
          <p:blipFill>
            <a:blip r:embed="rId9"/>
            <a:srcRect l="50414" t="77999" r="38468" b="5633"/>
            <a:stretch/>
          </p:blipFill>
          <p:spPr>
            <a:xfrm>
              <a:off x="326605" y="979706"/>
              <a:ext cx="452461" cy="499592"/>
            </a:xfrm>
            <a:prstGeom prst="rect">
              <a:avLst/>
            </a:prstGeom>
          </p:spPr>
        </p:pic>
      </p:grpSp>
      <p:grpSp>
        <p:nvGrpSpPr>
          <p:cNvPr id="14" name="グループ化 13">
            <a:extLst>
              <a:ext uri="{FF2B5EF4-FFF2-40B4-BE49-F238E27FC236}">
                <a16:creationId xmlns:a16="http://schemas.microsoft.com/office/drawing/2014/main" id="{BD4A8CC2-2465-5540-E791-6197612B618C}"/>
              </a:ext>
            </a:extLst>
          </p:cNvPr>
          <p:cNvGrpSpPr/>
          <p:nvPr/>
        </p:nvGrpSpPr>
        <p:grpSpPr>
          <a:xfrm>
            <a:off x="116857" y="3018743"/>
            <a:ext cx="452461" cy="499592"/>
            <a:chOff x="326605" y="979706"/>
            <a:chExt cx="452461" cy="499592"/>
          </a:xfrm>
        </p:grpSpPr>
        <p:sp>
          <p:nvSpPr>
            <p:cNvPr id="15" name="正方形/長方形 14">
              <a:extLst>
                <a:ext uri="{FF2B5EF4-FFF2-40B4-BE49-F238E27FC236}">
                  <a16:creationId xmlns:a16="http://schemas.microsoft.com/office/drawing/2014/main" id="{AFECE391-8F44-FED9-6ACC-FB947B89DD2B}"/>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16" name="図 15" descr="背景パターン&#10;&#10;低い精度で自動的に生成された説明">
              <a:extLst>
                <a:ext uri="{FF2B5EF4-FFF2-40B4-BE49-F238E27FC236}">
                  <a16:creationId xmlns:a16="http://schemas.microsoft.com/office/drawing/2014/main" id="{5EB799F8-BB36-F557-AFFD-E38C060EE9D3}"/>
                </a:ext>
              </a:extLst>
            </p:cNvPr>
            <p:cNvPicPr>
              <a:picLocks noChangeAspect="1"/>
            </p:cNvPicPr>
            <p:nvPr/>
          </p:nvPicPr>
          <p:blipFill>
            <a:blip r:embed="rId9"/>
            <a:srcRect l="50414" t="77999" r="38468" b="5633"/>
            <a:stretch/>
          </p:blipFill>
          <p:spPr>
            <a:xfrm>
              <a:off x="326605" y="979706"/>
              <a:ext cx="452461" cy="499592"/>
            </a:xfrm>
            <a:prstGeom prst="rect">
              <a:avLst/>
            </a:prstGeom>
          </p:spPr>
        </p:pic>
      </p:grpSp>
      <p:grpSp>
        <p:nvGrpSpPr>
          <p:cNvPr id="18" name="グループ化 17">
            <a:extLst>
              <a:ext uri="{FF2B5EF4-FFF2-40B4-BE49-F238E27FC236}">
                <a16:creationId xmlns:a16="http://schemas.microsoft.com/office/drawing/2014/main" id="{B185E084-ADCA-86BA-9AA3-B90E5049837D}"/>
              </a:ext>
            </a:extLst>
          </p:cNvPr>
          <p:cNvGrpSpPr/>
          <p:nvPr/>
        </p:nvGrpSpPr>
        <p:grpSpPr>
          <a:xfrm>
            <a:off x="116857" y="4501935"/>
            <a:ext cx="452461" cy="499592"/>
            <a:chOff x="326605" y="979706"/>
            <a:chExt cx="452461" cy="499592"/>
          </a:xfrm>
        </p:grpSpPr>
        <p:sp>
          <p:nvSpPr>
            <p:cNvPr id="19" name="正方形/長方形 18">
              <a:extLst>
                <a:ext uri="{FF2B5EF4-FFF2-40B4-BE49-F238E27FC236}">
                  <a16:creationId xmlns:a16="http://schemas.microsoft.com/office/drawing/2014/main" id="{84E69CAF-C42E-AB11-67A6-074C1CD8F1E4}"/>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20" name="図 19" descr="背景パターン&#10;&#10;低い精度で自動的に生成された説明">
              <a:extLst>
                <a:ext uri="{FF2B5EF4-FFF2-40B4-BE49-F238E27FC236}">
                  <a16:creationId xmlns:a16="http://schemas.microsoft.com/office/drawing/2014/main" id="{8A34F99F-705F-D6CB-9A62-5CA4519FF9A2}"/>
                </a:ext>
              </a:extLst>
            </p:cNvPr>
            <p:cNvPicPr>
              <a:picLocks noChangeAspect="1"/>
            </p:cNvPicPr>
            <p:nvPr/>
          </p:nvPicPr>
          <p:blipFill>
            <a:blip r:embed="rId9"/>
            <a:srcRect l="50414" t="77999" r="38468" b="5633"/>
            <a:stretch/>
          </p:blipFill>
          <p:spPr>
            <a:xfrm>
              <a:off x="326605" y="979706"/>
              <a:ext cx="452461" cy="499592"/>
            </a:xfrm>
            <a:prstGeom prst="rect">
              <a:avLst/>
            </a:prstGeom>
          </p:spPr>
        </p:pic>
      </p:grpSp>
      <p:sp>
        <p:nvSpPr>
          <p:cNvPr id="24" name="テキスト ボックス 23">
            <a:extLst>
              <a:ext uri="{FF2B5EF4-FFF2-40B4-BE49-F238E27FC236}">
                <a16:creationId xmlns:a16="http://schemas.microsoft.com/office/drawing/2014/main" id="{B000423F-F360-1BB1-3DD7-A8C006D322F6}"/>
              </a:ext>
            </a:extLst>
          </p:cNvPr>
          <p:cNvSpPr txBox="1"/>
          <p:nvPr/>
        </p:nvSpPr>
        <p:spPr>
          <a:xfrm>
            <a:off x="872145" y="-1595915"/>
            <a:ext cx="11319855" cy="1384995"/>
          </a:xfrm>
          <a:prstGeom prst="rect">
            <a:avLst/>
          </a:prstGeom>
          <a:noFill/>
        </p:spPr>
        <p:txBody>
          <a:bodyPr wrap="square">
            <a:spAutoFit/>
          </a:bodyPr>
          <a:lstStyle/>
          <a:p>
            <a:r>
              <a:rPr lang="en" altLang="ja-JP" sz="2800" dirty="0"/>
              <a:t>Japan's inbound tourism supply chains—especially those centered on hotels and food services—are </a:t>
            </a:r>
            <a:r>
              <a:rPr lang="en" altLang="ja-JP" sz="2800" b="1" dirty="0"/>
              <a:t>highly susceptible to demand-side shocks</a:t>
            </a:r>
            <a:r>
              <a:rPr lang="en" altLang="ja-JP" sz="2800" dirty="0"/>
              <a:t> during disasters.</a:t>
            </a:r>
          </a:p>
        </p:txBody>
      </p:sp>
      <p:sp>
        <p:nvSpPr>
          <p:cNvPr id="3" name="テキスト ボックス 2">
            <a:extLst>
              <a:ext uri="{FF2B5EF4-FFF2-40B4-BE49-F238E27FC236}">
                <a16:creationId xmlns:a16="http://schemas.microsoft.com/office/drawing/2014/main" id="{D72B08E3-BB72-D63D-BAC5-19E61B139D7F}"/>
              </a:ext>
            </a:extLst>
          </p:cNvPr>
          <p:cNvSpPr txBox="1"/>
          <p:nvPr/>
        </p:nvSpPr>
        <p:spPr>
          <a:xfrm>
            <a:off x="12811100" y="419917"/>
            <a:ext cx="8856920" cy="1200329"/>
          </a:xfrm>
          <a:prstGeom prst="rect">
            <a:avLst/>
          </a:prstGeom>
          <a:noFill/>
        </p:spPr>
        <p:txBody>
          <a:bodyPr wrap="square">
            <a:spAutoFit/>
          </a:bodyPr>
          <a:lstStyle/>
          <a:p>
            <a:r>
              <a:rPr lang="en-US" altLang="ja-JP" sz="1800" dirty="0">
                <a:effectLst/>
                <a:latin typeface="Arial" panose="020B0604020202020204" pitchFamily="34" charset="0"/>
                <a:ea typeface="游明朝" panose="02020400000000000000" pitchFamily="18" charset="-128"/>
                <a:cs typeface="Arial" panose="020B0604020202020204" pitchFamily="34" charset="0"/>
              </a:rPr>
              <a:t>The finding that final demand had the greatest influence on outcomes suggests that this analytical framework is not only applicable to pandemics, but also broadly adaptable to various disasters that may trigger sudden drops in demand, such as large-scale earthquakes.</a:t>
            </a:r>
            <a:r>
              <a:rPr lang="ja-JP" altLang="ja-JP">
                <a:effectLst/>
                <a:latin typeface="Arial" panose="020B0604020202020204" pitchFamily="34" charset="0"/>
                <a:cs typeface="Arial" panose="020B0604020202020204" pitchFamily="34" charset="0"/>
              </a:rPr>
              <a:t> </a:t>
            </a:r>
            <a:endParaRPr lang="ja-JP" altLang="en-US">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3E3B7CF1-75D1-8188-AE2F-854CF4F33D5B}"/>
              </a:ext>
            </a:extLst>
          </p:cNvPr>
          <p:cNvSpPr txBox="1"/>
          <p:nvPr/>
        </p:nvSpPr>
        <p:spPr>
          <a:xfrm>
            <a:off x="569316" y="2996097"/>
            <a:ext cx="11242548" cy="1384995"/>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This analytical framework is not only useful for analyzing pandemics, but also </a:t>
            </a:r>
            <a:r>
              <a:rPr lang="en" altLang="ja-JP" sz="2800" b="1" dirty="0">
                <a:latin typeface="Arial" panose="020B0604020202020204" pitchFamily="34" charset="0"/>
                <a:cs typeface="Arial" panose="020B0604020202020204" pitchFamily="34" charset="0"/>
              </a:rPr>
              <a:t>broadly relevant to other types of sudden disasters </a:t>
            </a:r>
            <a:r>
              <a:rPr lang="en" altLang="ja-JP" sz="2800" dirty="0">
                <a:latin typeface="Arial" panose="020B0604020202020204" pitchFamily="34" charset="0"/>
                <a:cs typeface="Arial" panose="020B0604020202020204" pitchFamily="34" charset="0"/>
              </a:rPr>
              <a:t>that lead to crucial decline in tourism demand</a:t>
            </a:r>
            <a:r>
              <a:rPr lang="en-US" altLang="ja-JP" sz="2800" dirty="0">
                <a:latin typeface="Arial" panose="020B0604020202020204" pitchFamily="34" charset="0"/>
                <a:cs typeface="Arial" panose="020B0604020202020204" pitchFamily="34" charset="0"/>
              </a:rPr>
              <a:t>.</a:t>
            </a:r>
            <a:endParaRPr lang="en" altLang="ja-JP" sz="2800"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A32EDEF6-C441-69D3-A0C4-92D64410427A}"/>
              </a:ext>
            </a:extLst>
          </p:cNvPr>
          <p:cNvSpPr txBox="1"/>
          <p:nvPr/>
        </p:nvSpPr>
        <p:spPr>
          <a:xfrm>
            <a:off x="540606" y="1620246"/>
            <a:ext cx="11271258" cy="1384995"/>
          </a:xfrm>
          <a:prstGeom prst="rect">
            <a:avLst/>
          </a:prstGeom>
          <a:noFill/>
        </p:spPr>
        <p:txBody>
          <a:bodyPr wrap="square">
            <a:spAutoFit/>
          </a:bodyPr>
          <a:lstStyle/>
          <a:p>
            <a:pPr algn="just"/>
            <a:r>
              <a:rPr lang="en" altLang="ja-JP" sz="2800" dirty="0">
                <a:latin typeface="Arial" panose="020B0604020202020204" pitchFamily="34" charset="0"/>
                <a:cs typeface="Arial" panose="020B0604020202020204" pitchFamily="34" charset="0"/>
              </a:rPr>
              <a:t>As of 2025, inbound tourism in Japan has already surpassed pre-COVID levels. However, inbound tourism remains vulnerable to sudden external shocks.</a:t>
            </a:r>
          </a:p>
        </p:txBody>
      </p:sp>
      <p:sp>
        <p:nvSpPr>
          <p:cNvPr id="26" name="テキスト ボックス 25">
            <a:extLst>
              <a:ext uri="{FF2B5EF4-FFF2-40B4-BE49-F238E27FC236}">
                <a16:creationId xmlns:a16="http://schemas.microsoft.com/office/drawing/2014/main" id="{A8783D5F-1DA5-95F5-6B95-0CAC9564A399}"/>
              </a:ext>
            </a:extLst>
          </p:cNvPr>
          <p:cNvSpPr txBox="1"/>
          <p:nvPr/>
        </p:nvSpPr>
        <p:spPr>
          <a:xfrm>
            <a:off x="1102563" y="5772728"/>
            <a:ext cx="11082077"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We recommend incorporating this framework into </a:t>
            </a:r>
            <a:r>
              <a:rPr lang="en" altLang="ja-JP" sz="2800" b="1" dirty="0">
                <a:latin typeface="Arial" panose="020B0604020202020204" pitchFamily="34" charset="0"/>
                <a:cs typeface="Arial" panose="020B0604020202020204" pitchFamily="34" charset="0"/>
              </a:rPr>
              <a:t>policy planning</a:t>
            </a:r>
            <a:r>
              <a:rPr lang="en" altLang="ja-JP" sz="2800" dirty="0">
                <a:latin typeface="Arial" panose="020B0604020202020204" pitchFamily="34" charset="0"/>
                <a:cs typeface="Arial" panose="020B0604020202020204" pitchFamily="34" charset="0"/>
              </a:rPr>
              <a:t>, to support a </a:t>
            </a:r>
            <a:r>
              <a:rPr lang="en" altLang="ja-JP" sz="2800" b="1" dirty="0">
                <a:latin typeface="Arial" panose="020B0604020202020204" pitchFamily="34" charset="0"/>
                <a:cs typeface="Arial" panose="020B0604020202020204" pitchFamily="34" charset="0"/>
              </a:rPr>
              <a:t>balanced and resilient recovery policies.</a:t>
            </a:r>
            <a:endParaRPr lang="ja-JP" altLang="en-US" sz="2800">
              <a:latin typeface="Arial" panose="020B0604020202020204" pitchFamily="34" charset="0"/>
              <a:cs typeface="Arial" panose="020B0604020202020204" pitchFamily="34" charset="0"/>
            </a:endParaRPr>
          </a:p>
        </p:txBody>
      </p:sp>
      <p:pic>
        <p:nvPicPr>
          <p:cNvPr id="28" name="グラフィックス 27" descr="矢印: 反時計回りの曲線 単色塗りつぶし">
            <a:extLst>
              <a:ext uri="{FF2B5EF4-FFF2-40B4-BE49-F238E27FC236}">
                <a16:creationId xmlns:a16="http://schemas.microsoft.com/office/drawing/2014/main" id="{5D35E4CA-BED0-C413-D3D7-9CF0BA4AD66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7200000">
            <a:off x="20816" y="5776253"/>
            <a:ext cx="914400" cy="914400"/>
          </a:xfrm>
          <a:prstGeom prst="rect">
            <a:avLst/>
          </a:prstGeom>
        </p:spPr>
      </p:pic>
    </p:spTree>
    <p:extLst>
      <p:ext uri="{BB962C8B-B14F-4D97-AF65-F5344CB8AC3E}">
        <p14:creationId xmlns:p14="http://schemas.microsoft.com/office/powerpoint/2010/main" val="3397285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37D45-E38A-CA8D-7087-C2D325298C7E}"/>
            </a:ext>
          </a:extLst>
        </p:cNvPr>
        <p:cNvGrpSpPr/>
        <p:nvPr/>
      </p:nvGrpSpPr>
      <p:grpSpPr>
        <a:xfrm>
          <a:off x="0" y="0"/>
          <a:ext cx="0" cy="0"/>
          <a:chOff x="0" y="0"/>
          <a:chExt cx="0" cy="0"/>
        </a:xfrm>
      </p:grpSpPr>
      <p:pic>
        <p:nvPicPr>
          <p:cNvPr id="5" name="図 4" descr="夕日が見える道路&#10;&#10;AI によって生成されたコンテンツは間違っている可能性があります。">
            <a:extLst>
              <a:ext uri="{FF2B5EF4-FFF2-40B4-BE49-F238E27FC236}">
                <a16:creationId xmlns:a16="http://schemas.microsoft.com/office/drawing/2014/main" id="{E98482D3-3CE5-1534-2913-30B938C8D6E4}"/>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14" name="テキスト ボックス 13">
            <a:extLst>
              <a:ext uri="{FF2B5EF4-FFF2-40B4-BE49-F238E27FC236}">
                <a16:creationId xmlns:a16="http://schemas.microsoft.com/office/drawing/2014/main" id="{13993CE2-BF1D-A998-E25C-782BED8FC40F}"/>
              </a:ext>
            </a:extLst>
          </p:cNvPr>
          <p:cNvSpPr txBox="1"/>
          <p:nvPr/>
        </p:nvSpPr>
        <p:spPr>
          <a:xfrm>
            <a:off x="1092868" y="2967335"/>
            <a:ext cx="10006265" cy="923330"/>
          </a:xfrm>
          <a:prstGeom prst="rect">
            <a:avLst/>
          </a:prstGeom>
          <a:noFill/>
        </p:spPr>
        <p:txBody>
          <a:bodyPr wrap="none" rtlCol="0">
            <a:spAutoFit/>
          </a:bodyPr>
          <a:lstStyle/>
          <a:p>
            <a:r>
              <a:rPr lang="en-US" altLang="ja-JP" sz="5400" b="1" dirty="0">
                <a:latin typeface="+mj-lt"/>
                <a:ea typeface="Hiragino Kaku Gothic Std W8" panose="020B0800000000000000" pitchFamily="34" charset="-128"/>
              </a:rPr>
              <a:t>Thank you for your kind attention.</a:t>
            </a:r>
            <a:endParaRPr kumimoji="1" lang="ja-JP" altLang="en-US" sz="5400" b="1">
              <a:latin typeface="+mj-lt"/>
              <a:ea typeface="Hiragino Kaku Gothic Std W8" panose="020B0800000000000000" pitchFamily="34" charset="-128"/>
            </a:endParaRPr>
          </a:p>
        </p:txBody>
      </p:sp>
    </p:spTree>
    <p:extLst>
      <p:ext uri="{BB962C8B-B14F-4D97-AF65-F5344CB8AC3E}">
        <p14:creationId xmlns:p14="http://schemas.microsoft.com/office/powerpoint/2010/main" val="1934679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8F0C7-F308-127B-A444-40EFBE272973}"/>
            </a:ext>
          </a:extLst>
        </p:cNvPr>
        <p:cNvGrpSpPr/>
        <p:nvPr/>
      </p:nvGrpSpPr>
      <p:grpSpPr>
        <a:xfrm>
          <a:off x="0" y="0"/>
          <a:ext cx="0" cy="0"/>
          <a:chOff x="0" y="0"/>
          <a:chExt cx="0" cy="0"/>
        </a:xfrm>
      </p:grpSpPr>
      <p:pic>
        <p:nvPicPr>
          <p:cNvPr id="5" name="図 4" descr="夕日が見える道路&#10;&#10;AI によって生成されたコンテンツは間違っている可能性があります。">
            <a:extLst>
              <a:ext uri="{FF2B5EF4-FFF2-40B4-BE49-F238E27FC236}">
                <a16:creationId xmlns:a16="http://schemas.microsoft.com/office/drawing/2014/main" id="{9909A117-84AE-3F7C-6E6C-B2D1E96A91C4}"/>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14" name="テキスト ボックス 13">
            <a:extLst>
              <a:ext uri="{FF2B5EF4-FFF2-40B4-BE49-F238E27FC236}">
                <a16:creationId xmlns:a16="http://schemas.microsoft.com/office/drawing/2014/main" id="{B8DFC3C0-25EE-C15B-13F4-D6EC6971BD1D}"/>
              </a:ext>
            </a:extLst>
          </p:cNvPr>
          <p:cNvSpPr txBox="1"/>
          <p:nvPr/>
        </p:nvSpPr>
        <p:spPr>
          <a:xfrm>
            <a:off x="4632298" y="2967335"/>
            <a:ext cx="2927404" cy="923330"/>
          </a:xfrm>
          <a:prstGeom prst="rect">
            <a:avLst/>
          </a:prstGeom>
          <a:noFill/>
        </p:spPr>
        <p:txBody>
          <a:bodyPr wrap="none" rtlCol="0">
            <a:spAutoFit/>
          </a:bodyPr>
          <a:lstStyle/>
          <a:p>
            <a:r>
              <a:rPr lang="en-US" altLang="ja-JP" sz="5400" b="1" dirty="0">
                <a:latin typeface="+mj-lt"/>
                <a:ea typeface="Hiragino Kaku Gothic Std W8" panose="020B0800000000000000" pitchFamily="34" charset="-128"/>
              </a:rPr>
              <a:t>Appendix</a:t>
            </a:r>
            <a:endParaRPr kumimoji="1" lang="ja-JP" altLang="en-US" sz="5400" b="1">
              <a:latin typeface="+mj-lt"/>
              <a:ea typeface="Hiragino Kaku Gothic Std W8" panose="020B0800000000000000" pitchFamily="34" charset="-128"/>
            </a:endParaRPr>
          </a:p>
        </p:txBody>
      </p:sp>
    </p:spTree>
    <p:extLst>
      <p:ext uri="{BB962C8B-B14F-4D97-AF65-F5344CB8AC3E}">
        <p14:creationId xmlns:p14="http://schemas.microsoft.com/office/powerpoint/2010/main" val="1280744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正方形/長方形 84">
            <a:extLst>
              <a:ext uri="{FF2B5EF4-FFF2-40B4-BE49-F238E27FC236}">
                <a16:creationId xmlns:a16="http://schemas.microsoft.com/office/drawing/2014/main" id="{8C859A02-69FC-BFF4-9102-B28D331388F2}"/>
              </a:ext>
            </a:extLst>
          </p:cNvPr>
          <p:cNvSpPr/>
          <p:nvPr/>
        </p:nvSpPr>
        <p:spPr>
          <a:xfrm>
            <a:off x="15807366" y="3183916"/>
            <a:ext cx="1324577" cy="348780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8C436A34-C470-607F-6F10-A82A4EBB55A6}"/>
              </a:ext>
            </a:extLst>
          </p:cNvPr>
          <p:cNvSpPr/>
          <p:nvPr/>
        </p:nvSpPr>
        <p:spPr>
          <a:xfrm>
            <a:off x="15807366" y="1359282"/>
            <a:ext cx="1324577" cy="167673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タイトル 1">
            <a:extLst>
              <a:ext uri="{FF2B5EF4-FFF2-40B4-BE49-F238E27FC236}">
                <a16:creationId xmlns:a16="http://schemas.microsoft.com/office/drawing/2014/main" id="{871E9847-CDDB-0019-D0ED-F88D8A20EFBD}"/>
              </a:ext>
            </a:extLst>
          </p:cNvPr>
          <p:cNvSpPr>
            <a:spLocks noGrp="1"/>
          </p:cNvSpPr>
          <p:nvPr>
            <p:ph type="title"/>
          </p:nvPr>
        </p:nvSpPr>
        <p:spPr>
          <a:xfrm>
            <a:off x="114707" y="-231770"/>
            <a:ext cx="6674764" cy="1325563"/>
          </a:xfrm>
        </p:spPr>
        <p:txBody>
          <a:bodyPr>
            <a:normAutofit/>
          </a:bodyPr>
          <a:lstStyle/>
          <a:p>
            <a:r>
              <a:rPr kumimoji="1" lang="en-US" altLang="ja-JP" sz="3200" dirty="0">
                <a:solidFill>
                  <a:schemeClr val="bg1"/>
                </a:solidFill>
                <a:latin typeface="Arial" panose="020B0604020202020204" pitchFamily="34" charset="0"/>
                <a:ea typeface="MS PGothic" panose="020B0600070205080204" pitchFamily="34" charset="-128"/>
                <a:cs typeface="Arial" panose="020B0604020202020204" pitchFamily="34" charset="0"/>
              </a:rPr>
              <a:t>Data</a:t>
            </a:r>
            <a:endParaRPr kumimoji="1" lang="ja-JP" altLang="en-US" sz="32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57" name="テキスト ボックス 56">
                <a:extLst>
                  <a:ext uri="{FF2B5EF4-FFF2-40B4-BE49-F238E27FC236}">
                    <a16:creationId xmlns:a16="http://schemas.microsoft.com/office/drawing/2014/main" id="{DA99AD5E-6877-33BF-0610-59B75F38021B}"/>
                  </a:ext>
                </a:extLst>
              </p:cNvPr>
              <p:cNvSpPr txBox="1"/>
              <p:nvPr/>
            </p:nvSpPr>
            <p:spPr>
              <a:xfrm>
                <a:off x="17718487" y="-8804813"/>
                <a:ext cx="8873836" cy="18296355"/>
              </a:xfrm>
              <a:prstGeom prst="rect">
                <a:avLst/>
              </a:prstGeom>
              <a:noFill/>
            </p:spPr>
            <p:txBody>
              <a:bodyPr wrap="square">
                <a:spAutoFit/>
              </a:bodyPr>
              <a:lstStyle/>
              <a:p>
                <a:pPr indent="381000" algn="just">
                  <a:lnSpc>
                    <a:spcPct val="200000"/>
                  </a:lnSpc>
                  <a:buNone/>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The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observable</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and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unobservable</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numbers of foreign tourists to Japan from 21 countries and regions were obtained from the JNTO (2022). The number of foreign tourists in each region in 2020 was used as the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observable</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data for the with-COVID scenario, while data from 2003 to 2019 were used to estimate a linear trend model to predict the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unobservable </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number of tourists under the non-COVID scenario.</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a:p>
                <a:pPr indent="381000" algn="just">
                  <a:lnSpc>
                    <a:spcPct val="200000"/>
                  </a:lnSpc>
                  <a:buNone/>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a:p>
                <a:pPr indent="381000" algn="just">
                  <a:lnSpc>
                    <a:spcPct val="200000"/>
                  </a:lnSpc>
                  <a:buNone/>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The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observable</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and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unobservable</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per-capita commodity consumption data for foreign tourists were obtained from JTA (2020b, 2021b). The per capita consumption data from each region for the with-COVID scenario in 2020 were obtained from the survey conducted in 2020 (JTA, 2021b). On the other hand, the per capita consumption data from each region for the non-COVID scenario in 2020 were obtained from the survey conducted in 2019 (JTA, 2020b). The detailed commercial and transportation margin table for 2015, published by the Ministry of Internal Affairs and Communications</a:t>
                </a:r>
                <a:r>
                  <a:rPr lang="en-US" altLang="ja-JP" sz="1800" kern="100" dirty="0">
                    <a:effectLst/>
                    <a:latin typeface="Cambria" panose="02040503050406030204" pitchFamily="18" charset="0"/>
                    <a:ea typeface="游明朝" panose="02020400000000000000" pitchFamily="18" charset="-128"/>
                    <a:cs typeface="Raavi" panose="020B0502040204020203" pitchFamily="34" charset="0"/>
                  </a:rPr>
                  <a:t> (MIC), 2022)</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was used to convert the per capita commodity consumption of foreign visitors from purchaser prices to producer prices. </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a:p>
                <a:pPr indent="381000" algn="just">
                  <a:lnSpc>
                    <a:spcPct val="200000"/>
                  </a:lnSpc>
                  <a:buNone/>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a:p>
                <a:pPr indent="381000" algn="just">
                  <a:lnSpc>
                    <a:spcPct val="200000"/>
                  </a:lnSpc>
                  <a:buNone/>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To estimate the economic, social, and environmental multiplier effects under the with- and non-COVID scenarios, this study employed the 2020 and 2019 input–output tables, respectively, each comprising 94 sectors, as published by the Cabinet Office of Japan (COJ, 2021; COJ, 2022a). Furthermore, the disposable income ratios of the average working household in 2020 and 2019 were retrieved from the Household Survey Report by the Ministry of Internal Affairs and Communications (MIC, 2021a), and were set as </a:t>
                </a:r>
                <a14:m>
                  <m:oMath xmlns:m="http://schemas.openxmlformats.org/officeDocument/2006/math">
                    <m:sSub>
                      <m:sSubPr>
                        <m:ctrlPr>
                          <a:rPr lang="ja-JP" altLang="ja-JP"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kern="100">
                            <a:effectLst/>
                            <a:latin typeface="Cambria Math" panose="02040503050406030204" pitchFamily="18" charset="0"/>
                            <a:ea typeface="游明朝" panose="02020400000000000000" pitchFamily="18" charset="-128"/>
                            <a:cs typeface="Times New Roman" panose="02020603050405020304" pitchFamily="18" charset="0"/>
                          </a:rPr>
                          <m:t>𝜇</m:t>
                        </m:r>
                      </m:e>
                      <m:sub>
                        <m:r>
                          <a:rPr lang="en-US" altLang="ja-JP" sz="1800" i="1" kern="100">
                            <a:effectLst/>
                            <a:latin typeface="Cambria Math" panose="02040503050406030204" pitchFamily="18" charset="0"/>
                            <a:ea typeface="游明朝" panose="02020400000000000000" pitchFamily="18" charset="-128"/>
                            <a:cs typeface="Times New Roman" panose="02020603050405020304" pitchFamily="18" charset="0"/>
                          </a:rPr>
                          <m:t>𝑤𝑖𝑡h</m:t>
                        </m:r>
                      </m:sub>
                    </m:sSub>
                    <m:r>
                      <a:rPr lang="en-US" altLang="ja-JP" sz="180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1800" kern="100">
                        <a:effectLst/>
                        <a:latin typeface="Cambria Math" panose="02040503050406030204" pitchFamily="18" charset="0"/>
                        <a:ea typeface="游明朝" panose="02020400000000000000" pitchFamily="18" charset="-128"/>
                        <a:cs typeface="Times New Roman" panose="02020603050405020304" pitchFamily="18" charset="0"/>
                      </a:rPr>
                      <m:t>0.607</m:t>
                    </m:r>
                  </m:oMath>
                </a14:m>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and </a:t>
                </a:r>
                <a14:m>
                  <m:oMath xmlns:m="http://schemas.openxmlformats.org/officeDocument/2006/math">
                    <m:sSub>
                      <m:sSubPr>
                        <m:ctrlPr>
                          <a:rPr lang="ja-JP" altLang="ja-JP"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800" i="1" kern="100">
                            <a:effectLst/>
                            <a:latin typeface="Cambria Math" panose="02040503050406030204" pitchFamily="18" charset="0"/>
                            <a:ea typeface="游明朝" panose="02020400000000000000" pitchFamily="18" charset="-128"/>
                            <a:cs typeface="Times New Roman" panose="02020603050405020304" pitchFamily="18" charset="0"/>
                          </a:rPr>
                          <m:t>𝜇</m:t>
                        </m:r>
                      </m:e>
                      <m:sub>
                        <m:r>
                          <a:rPr lang="en-US" altLang="ja-JP" sz="1800" i="1" kern="100">
                            <a:effectLst/>
                            <a:latin typeface="Cambria Math" panose="02040503050406030204" pitchFamily="18" charset="0"/>
                            <a:ea typeface="游明朝" panose="02020400000000000000" pitchFamily="18" charset="-128"/>
                            <a:cs typeface="Times New Roman" panose="02020603050405020304" pitchFamily="18" charset="0"/>
                          </a:rPr>
                          <m:t>𝑛𝑜𝑛</m:t>
                        </m:r>
                      </m:sub>
                    </m:sSub>
                    <m:r>
                      <a:rPr lang="en-US" altLang="ja-JP" sz="1800" i="1" kern="100">
                        <a:effectLst/>
                        <a:latin typeface="Cambria Math" panose="02040503050406030204" pitchFamily="18" charset="0"/>
                        <a:ea typeface="游明朝" panose="02020400000000000000" pitchFamily="18" charset="-128"/>
                        <a:cs typeface="Times New Roman" panose="02020603050405020304" pitchFamily="18" charset="0"/>
                      </a:rPr>
                      <m:t>=</m:t>
                    </m:r>
                    <m:r>
                      <a:rPr lang="en-US" altLang="ja-JP" sz="1800" kern="100">
                        <a:effectLst/>
                        <a:latin typeface="Cambria Math" panose="02040503050406030204" pitchFamily="18" charset="0"/>
                        <a:ea typeface="游明朝" panose="02020400000000000000" pitchFamily="18" charset="-128"/>
                        <a:cs typeface="Times New Roman" panose="02020603050405020304" pitchFamily="18" charset="0"/>
                      </a:rPr>
                      <m:t>0.673</m:t>
                    </m:r>
                  </m:oMath>
                </a14:m>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respectively.</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a:p>
                <a:pPr indent="381000" algn="just">
                  <a:lnSpc>
                    <a:spcPct val="200000"/>
                  </a:lnSpc>
                  <a:buNone/>
                  <a:tabLst>
                    <a:tab pos="1080770" algn="l"/>
                  </a:tabLst>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a:p>
                <a:pPr indent="533400" algn="just">
                  <a:lnSpc>
                    <a:spcPct val="200000"/>
                  </a:lnSpc>
                </a:pP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Because sector-specific employment and CO₂ emissions data for 2019 and 2020 were unavailable, this study used data from 2015. To assess the social impacts, labor input coefficients were calculated based on sectoral employment data from 2015 (MIC, 2021b), under the assumption that the labor input structure remained unchanged between the with- and non-COVID scenarios. For the environmental impact evaluation, CO₂ emissions coefficients were derived from the 2015 version of the Embodied Energy and Emission Intensity Data for Japan Using Input–Output Tables (3EID) (</a:t>
                </a:r>
                <a:r>
                  <a:rPr lang="en-US" altLang="ja-JP" sz="1800" kern="100" dirty="0" err="1">
                    <a:effectLst/>
                    <a:latin typeface="Cambria" panose="02040503050406030204" pitchFamily="18" charset="0"/>
                    <a:ea typeface="游明朝" panose="02020400000000000000" pitchFamily="18" charset="-128"/>
                    <a:cs typeface="Times New Roman" panose="02020603050405020304" pitchFamily="18" charset="0"/>
                  </a:rPr>
                  <a:t>Nansai</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a:t>
                </a:r>
                <a:r>
                  <a:rPr lang="en-US" altLang="ja-JP" sz="1800" i="1" kern="100" dirty="0">
                    <a:effectLst/>
                    <a:latin typeface="Cambria" panose="02040503050406030204" pitchFamily="18" charset="0"/>
                    <a:ea typeface="游明朝" panose="02020400000000000000" pitchFamily="18" charset="-128"/>
                    <a:cs typeface="Times New Roman" panose="02020603050405020304" pitchFamily="18" charset="0"/>
                  </a:rPr>
                  <a:t>et al</a:t>
                </a:r>
                <a:r>
                  <a:rPr lang="en-US" altLang="ja-JP" sz="1800" kern="100" dirty="0">
                    <a:effectLst/>
                    <a:latin typeface="Cambria" panose="02040503050406030204" pitchFamily="18" charset="0"/>
                    <a:ea typeface="游明朝" panose="02020400000000000000" pitchFamily="18" charset="-128"/>
                    <a:cs typeface="Times New Roman" panose="02020603050405020304" pitchFamily="18" charset="0"/>
                  </a:rPr>
                  <a:t>., 2022). This study likewise assumed that sectoral emission intensities remained constant across both scenarios.</a:t>
                </a:r>
                <a:endParaRPr lang="ja-JP" altLang="ja-JP" sz="1400" kern="100">
                  <a:effectLst/>
                  <a:latin typeface="游明朝" panose="02020400000000000000" pitchFamily="18" charset="-128"/>
                  <a:ea typeface="游明朝" panose="02020400000000000000" pitchFamily="18" charset="-128"/>
                  <a:cs typeface="Raavi" panose="020B0502040204020203" pitchFamily="34" charset="0"/>
                </a:endParaRPr>
              </a:p>
            </p:txBody>
          </p:sp>
        </mc:Choice>
        <mc:Fallback>
          <p:sp>
            <p:nvSpPr>
              <p:cNvPr id="57" name="テキスト ボックス 56">
                <a:extLst>
                  <a:ext uri="{FF2B5EF4-FFF2-40B4-BE49-F238E27FC236}">
                    <a16:creationId xmlns:a16="http://schemas.microsoft.com/office/drawing/2014/main" id="{DA99AD5E-6877-33BF-0610-59B75F38021B}"/>
                  </a:ext>
                </a:extLst>
              </p:cNvPr>
              <p:cNvSpPr txBox="1">
                <a:spLocks noRot="1" noChangeAspect="1" noMove="1" noResize="1" noEditPoints="1" noAdjustHandles="1" noChangeArrowheads="1" noChangeShapeType="1" noTextEdit="1"/>
              </p:cNvSpPr>
              <p:nvPr/>
            </p:nvSpPr>
            <p:spPr>
              <a:xfrm>
                <a:off x="17718487" y="-8804813"/>
                <a:ext cx="8873836" cy="18296355"/>
              </a:xfrm>
              <a:prstGeom prst="rect">
                <a:avLst/>
              </a:prstGeom>
              <a:blipFill>
                <a:blip r:embed="rId3"/>
                <a:stretch>
                  <a:fillRect l="-572" r="-715"/>
                </a:stretch>
              </a:blipFill>
            </p:spPr>
            <p:txBody>
              <a:bodyPr/>
              <a:lstStyle/>
              <a:p>
                <a:r>
                  <a:rPr lang="ja-JP" altLang="en-US">
                    <a:noFill/>
                  </a:rPr>
                  <a:t> </a:t>
                </a:r>
              </a:p>
            </p:txBody>
          </p:sp>
        </mc:Fallback>
      </mc:AlternateContent>
      <p:sp>
        <p:nvSpPr>
          <p:cNvPr id="61" name="テキスト ボックス 60">
            <a:extLst>
              <a:ext uri="{FF2B5EF4-FFF2-40B4-BE49-F238E27FC236}">
                <a16:creationId xmlns:a16="http://schemas.microsoft.com/office/drawing/2014/main" id="{2F85470A-122B-69D5-00F8-EF1B8977C7E5}"/>
              </a:ext>
            </a:extLst>
          </p:cNvPr>
          <p:cNvSpPr txBox="1"/>
          <p:nvPr/>
        </p:nvSpPr>
        <p:spPr>
          <a:xfrm>
            <a:off x="317493" y="-10146987"/>
            <a:ext cx="13220700" cy="3970318"/>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observable and unobservable numbers of foreign tourists to Japan from 21 countries and regions </a:t>
            </a:r>
          </a:p>
          <a:p>
            <a:endParaRPr lang="en" altLang="ja-JP" sz="2800" dirty="0">
              <a:latin typeface="Arial" panose="020B0604020202020204" pitchFamily="34" charset="0"/>
              <a:cs typeface="Arial" panose="020B0604020202020204" pitchFamily="34" charset="0"/>
            </a:endParaRPr>
          </a:p>
          <a:p>
            <a:r>
              <a:rPr lang="en" altLang="ja-JP" sz="2800" dirty="0">
                <a:latin typeface="Arial" panose="020B0604020202020204" pitchFamily="34" charset="0"/>
                <a:cs typeface="Arial" panose="020B0604020202020204" pitchFamily="34" charset="0"/>
              </a:rPr>
              <a:t>were obtained from the JNTO (2022).</a:t>
            </a:r>
          </a:p>
          <a:p>
            <a:endParaRPr lang="en" altLang="ja-JP" sz="2800" dirty="0">
              <a:latin typeface="Arial" panose="020B0604020202020204" pitchFamily="34" charset="0"/>
              <a:cs typeface="Arial" panose="020B0604020202020204" pitchFamily="34" charset="0"/>
            </a:endParaRPr>
          </a:p>
          <a:p>
            <a:r>
              <a:rPr lang="en" altLang="ja-JP" sz="2800" dirty="0">
                <a:latin typeface="Arial" panose="020B0604020202020204" pitchFamily="34" charset="0"/>
                <a:cs typeface="Arial" panose="020B0604020202020204" pitchFamily="34" charset="0"/>
              </a:rPr>
              <a:t> The number of foreign tourists in each region in 2020 data from 2003 to 2019 were used to estimate a linear trend model to predict the unobservable number of tourists under the non-COVID scenario.</a:t>
            </a:r>
          </a:p>
          <a:p>
            <a:endParaRPr lang="en" altLang="ja-JP" sz="2800"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2" name="テキスト ボックス 61">
                <a:extLst>
                  <a:ext uri="{FF2B5EF4-FFF2-40B4-BE49-F238E27FC236}">
                    <a16:creationId xmlns:a16="http://schemas.microsoft.com/office/drawing/2014/main" id="{BCE8B596-471F-E0A7-F2BD-0284135578E7}"/>
                  </a:ext>
                </a:extLst>
              </p:cNvPr>
              <p:cNvSpPr txBox="1"/>
              <p:nvPr/>
            </p:nvSpPr>
            <p:spPr>
              <a:xfrm>
                <a:off x="47196" y="-4686066"/>
                <a:ext cx="11421880" cy="1387816"/>
              </a:xfrm>
              <a:prstGeom prst="rect">
                <a:avLst/>
              </a:prstGeom>
              <a:noFill/>
            </p:spPr>
            <p:txBody>
              <a:bodyPr wrap="square">
                <a:spAutoFit/>
              </a:bodyPr>
              <a:lstStyle/>
              <a:p>
                <a:pPr algn="just"/>
                <a:r>
                  <a:rPr lang="en" altLang="ja-JP" sz="2800" dirty="0">
                    <a:latin typeface="Arial" panose="020B0604020202020204" pitchFamily="34" charset="0"/>
                    <a:cs typeface="Arial" panose="020B0604020202020204" pitchFamily="34" charset="0"/>
                  </a:rPr>
                  <a:t>To construct the final demand vectors, we multiplied the </a:t>
                </a:r>
                <a:r>
                  <a:rPr lang="en" altLang="ja-JP" sz="2800" b="1" dirty="0">
                    <a:latin typeface="Arial" panose="020B0604020202020204" pitchFamily="34" charset="0"/>
                    <a:cs typeface="Arial" panose="020B0604020202020204" pitchFamily="34" charset="0"/>
                  </a:rPr>
                  <a:t>per capita tourism expenditure</a:t>
                </a:r>
                <a:r>
                  <a:rPr lang="en" altLang="ja-JP" sz="2800" dirty="0">
                    <a:latin typeface="Arial" panose="020B0604020202020204" pitchFamily="34" charset="0"/>
                    <a:cs typeface="Arial" panose="020B0604020202020204" pitchFamily="34" charset="0"/>
                  </a:rPr>
                  <a:t> by nationality and commodity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b="1">
                            <a:latin typeface="Cambria Math" panose="02040503050406030204" pitchFamily="18" charset="0"/>
                          </a:rPr>
                          <m:t>𝐝</m:t>
                        </m:r>
                      </m:e>
                      <m:sub>
                        <m:r>
                          <a:rPr lang="en-US" altLang="ja-JP" sz="2800" i="1">
                            <a:latin typeface="Cambria Math" panose="02040503050406030204" pitchFamily="18" charset="0"/>
                          </a:rPr>
                          <m:t>𝑤𝑖𝑡h</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b="1">
                            <a:latin typeface="Cambria Math" panose="02040503050406030204" pitchFamily="18" charset="0"/>
                          </a:rPr>
                          <m:t>𝐝</m:t>
                        </m:r>
                      </m:e>
                      <m:sub>
                        <m:r>
                          <a:rPr lang="en-US" altLang="ja-JP" sz="2800" b="0" i="1" smtClean="0">
                            <a:latin typeface="Cambria Math" panose="02040503050406030204" pitchFamily="18" charset="0"/>
                          </a:rPr>
                          <m:t>𝑛𝑜𝑛</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with the </a:t>
                </a:r>
                <a:r>
                  <a:rPr lang="en" altLang="ja-JP" sz="2800" b="1" dirty="0">
                    <a:latin typeface="Arial" panose="020B0604020202020204" pitchFamily="34" charset="0"/>
                    <a:cs typeface="Arial" panose="020B0604020202020204" pitchFamily="34" charset="0"/>
                  </a:rPr>
                  <a:t>number of inbound tourists</a:t>
                </a:r>
                <a:r>
                  <a:rPr lang="en" altLang="ja-JP" sz="2800" dirty="0">
                    <a:latin typeface="Arial" panose="020B0604020202020204" pitchFamily="34" charset="0"/>
                    <a:cs typeface="Arial" panose="020B0604020202020204" pitchFamily="34" charset="0"/>
                  </a:rPr>
                  <a:t> by nationality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i="1">
                            <a:latin typeface="Cambria Math" panose="02040503050406030204" pitchFamily="18" charset="0"/>
                          </a:rPr>
                          <m:t>𝑛</m:t>
                        </m:r>
                      </m:e>
                      <m:sub>
                        <m:r>
                          <a:rPr lang="en-US" altLang="ja-JP" sz="2800" i="1">
                            <a:latin typeface="Cambria Math" panose="02040503050406030204" pitchFamily="18" charset="0"/>
                          </a:rPr>
                          <m:t>𝑤𝑖𝑡h</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t>
                </a:r>
                <a14:m>
                  <m:oMath xmlns:m="http://schemas.openxmlformats.org/officeDocument/2006/math">
                    <m:sSubSup>
                      <m:sSubSupPr>
                        <m:ctrlPr>
                          <a:rPr lang="ja-JP" altLang="en-US" sz="2800" i="1">
                            <a:latin typeface="Cambria Math" panose="02040503050406030204" pitchFamily="18" charset="0"/>
                          </a:rPr>
                        </m:ctrlPr>
                      </m:sSubSupPr>
                      <m:e>
                        <m:r>
                          <a:rPr lang="en-US" altLang="ja-JP" sz="2800" i="1">
                            <a:latin typeface="Cambria Math" panose="02040503050406030204" pitchFamily="18" charset="0"/>
                          </a:rPr>
                          <m:t>𝑛</m:t>
                        </m:r>
                      </m:e>
                      <m:sub>
                        <m:r>
                          <a:rPr lang="en-US" altLang="ja-JP" sz="2800" b="0" i="1" smtClean="0">
                            <a:latin typeface="Cambria Math" panose="02040503050406030204" pitchFamily="18" charset="0"/>
                          </a:rPr>
                          <m:t>𝑛𝑜𝑛</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as follows: </a:t>
                </a:r>
                <a:endParaRPr lang="ja-JP" altLang="en-US" sz="2800">
                  <a:latin typeface="Arial" panose="020B0604020202020204" pitchFamily="34" charset="0"/>
                  <a:cs typeface="Arial" panose="020B0604020202020204" pitchFamily="34" charset="0"/>
                </a:endParaRPr>
              </a:p>
            </p:txBody>
          </p:sp>
        </mc:Choice>
        <mc:Fallback>
          <p:sp>
            <p:nvSpPr>
              <p:cNvPr id="62" name="テキスト ボックス 61">
                <a:extLst>
                  <a:ext uri="{FF2B5EF4-FFF2-40B4-BE49-F238E27FC236}">
                    <a16:creationId xmlns:a16="http://schemas.microsoft.com/office/drawing/2014/main" id="{BCE8B596-471F-E0A7-F2BD-0284135578E7}"/>
                  </a:ext>
                </a:extLst>
              </p:cNvPr>
              <p:cNvSpPr txBox="1">
                <a:spLocks noRot="1" noChangeAspect="1" noMove="1" noResize="1" noEditPoints="1" noAdjustHandles="1" noChangeArrowheads="1" noChangeShapeType="1" noTextEdit="1"/>
              </p:cNvSpPr>
              <p:nvPr/>
            </p:nvSpPr>
            <p:spPr>
              <a:xfrm>
                <a:off x="47196" y="-4686066"/>
                <a:ext cx="11421880" cy="1387816"/>
              </a:xfrm>
              <a:prstGeom prst="rect">
                <a:avLst/>
              </a:prstGeom>
              <a:blipFill>
                <a:blip r:embed="rId4"/>
                <a:stretch>
                  <a:fillRect l="-1111" t="-3604" r="-1111" b="-9910"/>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0" name="テキスト ボックス 69">
                <a:extLst>
                  <a:ext uri="{FF2B5EF4-FFF2-40B4-BE49-F238E27FC236}">
                    <a16:creationId xmlns:a16="http://schemas.microsoft.com/office/drawing/2014/main" id="{BC8B188C-B820-6A57-0827-233DA4E90862}"/>
                  </a:ext>
                </a:extLst>
              </p:cNvPr>
              <p:cNvSpPr txBox="1"/>
              <p:nvPr/>
            </p:nvSpPr>
            <p:spPr>
              <a:xfrm>
                <a:off x="12810050" y="-568957"/>
                <a:ext cx="23141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1" i="0" smtClean="0">
                              <a:latin typeface="Cambria Math" panose="02040503050406030204" pitchFamily="18" charset="0"/>
                            </a:rPr>
                            <m:t>𝐀</m:t>
                          </m:r>
                        </m:e>
                        <m:sub>
                          <m:r>
                            <a:rPr lang="en-US" altLang="ja-JP" sz="2800" i="1">
                              <a:latin typeface="Cambria Math" panose="02040503050406030204" pitchFamily="18" charset="0"/>
                            </a:rPr>
                            <m:t>𝑤𝑖𝑡h</m:t>
                          </m:r>
                        </m:sub>
                      </m:sSub>
                    </m:oMath>
                  </m:oMathPara>
                </a14:m>
                <a:endParaRPr lang="ja-JP" altLang="en-US" sz="2800"/>
              </a:p>
            </p:txBody>
          </p:sp>
        </mc:Choice>
        <mc:Fallback>
          <p:sp>
            <p:nvSpPr>
              <p:cNvPr id="70" name="テキスト ボックス 69">
                <a:extLst>
                  <a:ext uri="{FF2B5EF4-FFF2-40B4-BE49-F238E27FC236}">
                    <a16:creationId xmlns:a16="http://schemas.microsoft.com/office/drawing/2014/main" id="{BC8B188C-B820-6A57-0827-233DA4E90862}"/>
                  </a:ext>
                </a:extLst>
              </p:cNvPr>
              <p:cNvSpPr txBox="1">
                <a:spLocks noRot="1" noChangeAspect="1" noMove="1" noResize="1" noEditPoints="1" noAdjustHandles="1" noChangeArrowheads="1" noChangeShapeType="1" noTextEdit="1"/>
              </p:cNvSpPr>
              <p:nvPr/>
            </p:nvSpPr>
            <p:spPr>
              <a:xfrm>
                <a:off x="12810050" y="-568957"/>
                <a:ext cx="2314128" cy="523220"/>
              </a:xfrm>
              <a:prstGeom prst="rect">
                <a:avLst/>
              </a:prstGeom>
              <a:blipFill>
                <a:blip r:embed="rId5"/>
                <a:stretch>
                  <a:fillRect b="-2381"/>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1" name="テキスト ボックス 70">
                <a:extLst>
                  <a:ext uri="{FF2B5EF4-FFF2-40B4-BE49-F238E27FC236}">
                    <a16:creationId xmlns:a16="http://schemas.microsoft.com/office/drawing/2014/main" id="{86E4DC0E-4259-C3E1-FA99-55656303626C}"/>
                  </a:ext>
                </a:extLst>
              </p:cNvPr>
              <p:cNvSpPr txBox="1"/>
              <p:nvPr/>
            </p:nvSpPr>
            <p:spPr>
              <a:xfrm>
                <a:off x="10151791" y="3686424"/>
                <a:ext cx="120689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1" i="0" smtClean="0">
                              <a:latin typeface="Cambria Math" panose="02040503050406030204" pitchFamily="18" charset="0"/>
                            </a:rPr>
                            <m:t>𝐡</m:t>
                          </m:r>
                        </m:e>
                        <m:sub>
                          <m:r>
                            <a:rPr lang="en-US" altLang="ja-JP" sz="2400" i="1">
                              <a:latin typeface="Cambria Math" panose="02040503050406030204" pitchFamily="18" charset="0"/>
                            </a:rPr>
                            <m:t>𝑤𝑖𝑡h</m:t>
                          </m:r>
                        </m:sub>
                      </m:sSub>
                    </m:oMath>
                  </m:oMathPara>
                </a14:m>
                <a:endParaRPr lang="en-US" altLang="ja-JP" sz="2400" i="1" dirty="0">
                  <a:latin typeface="Cambria Math" panose="02040503050406030204" pitchFamily="18" charset="0"/>
                </a:endParaRPr>
              </a:p>
            </p:txBody>
          </p:sp>
        </mc:Choice>
        <mc:Fallback>
          <p:sp>
            <p:nvSpPr>
              <p:cNvPr id="71" name="テキスト ボックス 70">
                <a:extLst>
                  <a:ext uri="{FF2B5EF4-FFF2-40B4-BE49-F238E27FC236}">
                    <a16:creationId xmlns:a16="http://schemas.microsoft.com/office/drawing/2014/main" id="{86E4DC0E-4259-C3E1-FA99-55656303626C}"/>
                  </a:ext>
                </a:extLst>
              </p:cNvPr>
              <p:cNvSpPr txBox="1">
                <a:spLocks noRot="1" noChangeAspect="1" noMove="1" noResize="1" noEditPoints="1" noAdjustHandles="1" noChangeArrowheads="1" noChangeShapeType="1" noTextEdit="1"/>
              </p:cNvSpPr>
              <p:nvPr/>
            </p:nvSpPr>
            <p:spPr>
              <a:xfrm>
                <a:off x="10151791" y="3686424"/>
                <a:ext cx="1206891" cy="461665"/>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4" name="テキスト ボックス 73">
                <a:extLst>
                  <a:ext uri="{FF2B5EF4-FFF2-40B4-BE49-F238E27FC236}">
                    <a16:creationId xmlns:a16="http://schemas.microsoft.com/office/drawing/2014/main" id="{422AFCAE-100E-E731-CC53-E438B822CAAE}"/>
                  </a:ext>
                </a:extLst>
              </p:cNvPr>
              <p:cNvSpPr txBox="1"/>
              <p:nvPr/>
            </p:nvSpPr>
            <p:spPr>
              <a:xfrm>
                <a:off x="8380565" y="4399775"/>
                <a:ext cx="1080929" cy="461665"/>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400" i="1" smtClean="0">
                              <a:solidFill>
                                <a:schemeClr val="accent1"/>
                              </a:solidFill>
                              <a:latin typeface="Cambria Math" panose="02040503050406030204" pitchFamily="18" charset="0"/>
                            </a:rPr>
                          </m:ctrlPr>
                        </m:sSubPr>
                        <m:e>
                          <m:r>
                            <a:rPr lang="en-US" altLang="ja-JP" sz="2400" b="1">
                              <a:solidFill>
                                <a:schemeClr val="accent1"/>
                              </a:solidFill>
                              <a:latin typeface="Cambria Math" panose="02040503050406030204" pitchFamily="18" charset="0"/>
                            </a:rPr>
                            <m:t>𝐀</m:t>
                          </m:r>
                        </m:e>
                        <m:sub>
                          <m:r>
                            <a:rPr lang="en-US" altLang="ja-JP" sz="2400" b="0" i="1" smtClean="0">
                              <a:solidFill>
                                <a:schemeClr val="accent1"/>
                              </a:solidFill>
                              <a:latin typeface="Cambria Math" panose="02040503050406030204" pitchFamily="18" charset="0"/>
                            </a:rPr>
                            <m:t>𝑛𝑜𝑛</m:t>
                          </m:r>
                        </m:sub>
                      </m:sSub>
                    </m:oMath>
                  </m:oMathPara>
                </a14:m>
                <a:endParaRPr lang="ja-JP" altLang="en-US" sz="2400">
                  <a:solidFill>
                    <a:schemeClr val="accent1"/>
                  </a:solidFill>
                </a:endParaRPr>
              </a:p>
            </p:txBody>
          </p:sp>
        </mc:Choice>
        <mc:Fallback>
          <p:sp>
            <p:nvSpPr>
              <p:cNvPr id="74" name="テキスト ボックス 73">
                <a:extLst>
                  <a:ext uri="{FF2B5EF4-FFF2-40B4-BE49-F238E27FC236}">
                    <a16:creationId xmlns:a16="http://schemas.microsoft.com/office/drawing/2014/main" id="{422AFCAE-100E-E731-CC53-E438B822CAAE}"/>
                  </a:ext>
                </a:extLst>
              </p:cNvPr>
              <p:cNvSpPr txBox="1">
                <a:spLocks noRot="1" noChangeAspect="1" noMove="1" noResize="1" noEditPoints="1" noAdjustHandles="1" noChangeArrowheads="1" noChangeShapeType="1" noTextEdit="1"/>
              </p:cNvSpPr>
              <p:nvPr/>
            </p:nvSpPr>
            <p:spPr>
              <a:xfrm>
                <a:off x="8380565" y="4399775"/>
                <a:ext cx="1080929" cy="461665"/>
              </a:xfrm>
              <a:prstGeom prst="rect">
                <a:avLst/>
              </a:prstGeom>
              <a:blipFill>
                <a:blip r:embed="rId7"/>
                <a:stretch>
                  <a:fillRect/>
                </a:stretch>
              </a:blipFill>
            </p:spPr>
            <p:txBody>
              <a:bodyPr/>
              <a:lstStyle/>
              <a:p>
                <a:r>
                  <a:rPr lang="ja-JP" altLang="en-US">
                    <a:noFill/>
                  </a:rPr>
                  <a:t> </a:t>
                </a:r>
              </a:p>
            </p:txBody>
          </p:sp>
        </mc:Fallback>
      </mc:AlternateContent>
      <p:sp>
        <p:nvSpPr>
          <p:cNvPr id="75" name="テキスト ボックス 74">
            <a:extLst>
              <a:ext uri="{FF2B5EF4-FFF2-40B4-BE49-F238E27FC236}">
                <a16:creationId xmlns:a16="http://schemas.microsoft.com/office/drawing/2014/main" id="{263024F2-717A-E313-1E98-326DF0A78730}"/>
              </a:ext>
            </a:extLst>
          </p:cNvPr>
          <p:cNvSpPr txBox="1"/>
          <p:nvPr/>
        </p:nvSpPr>
        <p:spPr>
          <a:xfrm>
            <a:off x="-5218680" y="13360896"/>
            <a:ext cx="12790096" cy="2677656"/>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number of foreign tourists in each region in 2020 </a:t>
            </a:r>
          </a:p>
          <a:p>
            <a:endParaRPr lang="en" altLang="ja-JP" sz="2800" dirty="0">
              <a:latin typeface="Arial" panose="020B0604020202020204" pitchFamily="34" charset="0"/>
              <a:cs typeface="Arial" panose="020B0604020202020204" pitchFamily="34" charset="0"/>
            </a:endParaRPr>
          </a:p>
          <a:p>
            <a:r>
              <a:rPr lang="en" altLang="ja-JP" sz="2800" dirty="0">
                <a:latin typeface="Arial" panose="020B0604020202020204" pitchFamily="34" charset="0"/>
                <a:cs typeface="Arial" panose="020B0604020202020204" pitchFamily="34" charset="0"/>
              </a:rPr>
              <a:t>2003 to 2019</a:t>
            </a:r>
          </a:p>
          <a:p>
            <a:endParaRPr lang="en" altLang="ja-JP" sz="2800" dirty="0">
              <a:latin typeface="Arial" panose="020B0604020202020204" pitchFamily="34" charset="0"/>
              <a:cs typeface="Arial" panose="020B0604020202020204" pitchFamily="34" charset="0"/>
            </a:endParaRPr>
          </a:p>
          <a:p>
            <a:r>
              <a:rPr lang="en" altLang="ja-JP" sz="2800" dirty="0">
                <a:latin typeface="Arial" panose="020B0604020202020204" pitchFamily="34" charset="0"/>
                <a:cs typeface="Arial" panose="020B0604020202020204" pitchFamily="34" charset="0"/>
              </a:rPr>
              <a:t> were used to estimate a linear trend model to predict the unobservable number of tourists under the non-COVID scenario.</a:t>
            </a:r>
          </a:p>
        </p:txBody>
      </p:sp>
      <mc:AlternateContent xmlns:mc="http://schemas.openxmlformats.org/markup-compatibility/2006">
        <mc:Choice xmlns:a14="http://schemas.microsoft.com/office/drawing/2010/main" Requires="a14">
          <p:sp>
            <p:nvSpPr>
              <p:cNvPr id="76" name="テキスト ボックス 75">
                <a:extLst>
                  <a:ext uri="{FF2B5EF4-FFF2-40B4-BE49-F238E27FC236}">
                    <a16:creationId xmlns:a16="http://schemas.microsoft.com/office/drawing/2014/main" id="{52AC0864-7C18-D5FE-915E-8967EB3532E6}"/>
                  </a:ext>
                </a:extLst>
              </p:cNvPr>
              <p:cNvSpPr txBox="1"/>
              <p:nvPr/>
            </p:nvSpPr>
            <p:spPr>
              <a:xfrm>
                <a:off x="15824874" y="-114997"/>
                <a:ext cx="1356476" cy="524631"/>
              </a:xfrm>
              <a:prstGeom prst="rect">
                <a:avLst/>
              </a:prstGeom>
              <a:noFill/>
            </p:spPr>
            <p:txBody>
              <a:bodyPr wrap="square">
                <a:spAutoFit/>
              </a:bodyPr>
              <a:lstStyle/>
              <a:p>
                <a:pPr algn="ctr"/>
                <a14:m>
                  <m:oMath xmlns:m="http://schemas.openxmlformats.org/officeDocument/2006/math">
                    <m:sSubSup>
                      <m:sSubSupPr>
                        <m:ctrlPr>
                          <a:rPr lang="ja-JP" altLang="en-US" sz="2800" i="1">
                            <a:latin typeface="Cambria Math" panose="02040503050406030204" pitchFamily="18" charset="0"/>
                          </a:rPr>
                        </m:ctrlPr>
                      </m:sSubSupPr>
                      <m:e>
                        <m:r>
                          <a:rPr lang="en-US" altLang="ja-JP" sz="2800" b="1">
                            <a:latin typeface="Cambria Math" panose="02040503050406030204" pitchFamily="18" charset="0"/>
                          </a:rPr>
                          <m:t>𝐝</m:t>
                        </m:r>
                      </m:e>
                      <m:sub>
                        <m:r>
                          <a:rPr lang="en-US" altLang="ja-JP" sz="2800" b="0" i="1" smtClean="0">
                            <a:latin typeface="Cambria Math" panose="02040503050406030204" pitchFamily="18" charset="0"/>
                          </a:rPr>
                          <m:t>𝑛𝑜𝑛</m:t>
                        </m:r>
                      </m:sub>
                      <m:sup>
                        <m:r>
                          <a:rPr lang="ja-JP" altLang="en-US" sz="2800" i="1">
                            <a:latin typeface="Cambria Math" panose="02040503050406030204" pitchFamily="18" charset="0"/>
                          </a:rPr>
                          <m:t>𝑐</m:t>
                        </m:r>
                      </m:sup>
                    </m:sSubSup>
                  </m:oMath>
                </a14:m>
                <a:r>
                  <a:rPr lang="en" altLang="ja-JP" sz="2800" dirty="0">
                    <a:latin typeface="Arial" panose="020B0604020202020204" pitchFamily="34" charset="0"/>
                    <a:cs typeface="Arial" panose="020B0604020202020204" pitchFamily="34" charset="0"/>
                  </a:rPr>
                  <a:t> </a:t>
                </a:r>
              </a:p>
            </p:txBody>
          </p:sp>
        </mc:Choice>
        <mc:Fallback>
          <p:sp>
            <p:nvSpPr>
              <p:cNvPr id="76" name="テキスト ボックス 75">
                <a:extLst>
                  <a:ext uri="{FF2B5EF4-FFF2-40B4-BE49-F238E27FC236}">
                    <a16:creationId xmlns:a16="http://schemas.microsoft.com/office/drawing/2014/main" id="{52AC0864-7C18-D5FE-915E-8967EB3532E6}"/>
                  </a:ext>
                </a:extLst>
              </p:cNvPr>
              <p:cNvSpPr txBox="1">
                <a:spLocks noRot="1" noChangeAspect="1" noMove="1" noResize="1" noEditPoints="1" noAdjustHandles="1" noChangeArrowheads="1" noChangeShapeType="1" noTextEdit="1"/>
              </p:cNvSpPr>
              <p:nvPr/>
            </p:nvSpPr>
            <p:spPr>
              <a:xfrm>
                <a:off x="15824874" y="-114997"/>
                <a:ext cx="1356476" cy="524631"/>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78" name="テキスト ボックス 77">
                <a:extLst>
                  <a:ext uri="{FF2B5EF4-FFF2-40B4-BE49-F238E27FC236}">
                    <a16:creationId xmlns:a16="http://schemas.microsoft.com/office/drawing/2014/main" id="{9F128DEF-CE83-B339-D4B1-63CD91424B7C}"/>
                  </a:ext>
                </a:extLst>
              </p:cNvPr>
              <p:cNvSpPr txBox="1"/>
              <p:nvPr/>
            </p:nvSpPr>
            <p:spPr>
              <a:xfrm>
                <a:off x="9292512" y="5246608"/>
                <a:ext cx="2314129"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800" i="1">
                              <a:latin typeface="Cambria Math" panose="02040503050406030204" pitchFamily="18" charset="0"/>
                            </a:rPr>
                          </m:ctrlPr>
                        </m:sSubPr>
                        <m:e>
                          <m:r>
                            <a:rPr lang="en-US" altLang="ja-JP" sz="2800" b="0" i="1" smtClean="0">
                              <a:latin typeface="Cambria Math" panose="02040503050406030204" pitchFamily="18" charset="0"/>
                              <a:ea typeface="Cambria Math" panose="02040503050406030204" pitchFamily="18" charset="0"/>
                            </a:rPr>
                            <m:t>𝜇</m:t>
                          </m:r>
                        </m:e>
                        <m:sub>
                          <m:r>
                            <a:rPr lang="en-US" altLang="ja-JP" sz="2800" i="1">
                              <a:latin typeface="Cambria Math" panose="02040503050406030204" pitchFamily="18" charset="0"/>
                            </a:rPr>
                            <m:t>𝑤𝑖𝑡h</m:t>
                          </m:r>
                        </m:sub>
                      </m:sSub>
                    </m:oMath>
                  </m:oMathPara>
                </a14:m>
                <a:endParaRPr lang="en-US" altLang="ja-JP" sz="2800" i="1" dirty="0">
                  <a:latin typeface="Cambria Math" panose="02040503050406030204" pitchFamily="18" charset="0"/>
                </a:endParaRPr>
              </a:p>
            </p:txBody>
          </p:sp>
        </mc:Choice>
        <mc:Fallback>
          <p:sp>
            <p:nvSpPr>
              <p:cNvPr id="78" name="テキスト ボックス 77">
                <a:extLst>
                  <a:ext uri="{FF2B5EF4-FFF2-40B4-BE49-F238E27FC236}">
                    <a16:creationId xmlns:a16="http://schemas.microsoft.com/office/drawing/2014/main" id="{9F128DEF-CE83-B339-D4B1-63CD91424B7C}"/>
                  </a:ext>
                </a:extLst>
              </p:cNvPr>
              <p:cNvSpPr txBox="1">
                <a:spLocks noRot="1" noChangeAspect="1" noMove="1" noResize="1" noEditPoints="1" noAdjustHandles="1" noChangeArrowheads="1" noChangeShapeType="1" noTextEdit="1"/>
              </p:cNvSpPr>
              <p:nvPr/>
            </p:nvSpPr>
            <p:spPr>
              <a:xfrm>
                <a:off x="9292512" y="5246608"/>
                <a:ext cx="2314129" cy="523220"/>
              </a:xfrm>
              <a:prstGeom prst="rect">
                <a:avLst/>
              </a:prstGeom>
              <a:blipFill>
                <a:blip r:embed="rId9"/>
                <a:stretch>
                  <a:fillRect b="-476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80" name="テキスト ボックス 79">
                <a:extLst>
                  <a:ext uri="{FF2B5EF4-FFF2-40B4-BE49-F238E27FC236}">
                    <a16:creationId xmlns:a16="http://schemas.microsoft.com/office/drawing/2014/main" id="{473CE807-6E1A-7642-A18A-ABE6F2D3D64D}"/>
                  </a:ext>
                </a:extLst>
              </p:cNvPr>
              <p:cNvSpPr txBox="1"/>
              <p:nvPr/>
            </p:nvSpPr>
            <p:spPr>
              <a:xfrm>
                <a:off x="11108476" y="3686424"/>
                <a:ext cx="113392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a:latin typeface="Cambria Math" panose="02040503050406030204" pitchFamily="18" charset="0"/>
                            </a:rPr>
                          </m:ctrlPr>
                        </m:sSubPr>
                        <m:e>
                          <m:r>
                            <a:rPr lang="en-US" altLang="ja-JP" sz="2400" b="1" i="0" smtClean="0">
                              <a:latin typeface="Cambria Math" panose="02040503050406030204" pitchFamily="18" charset="0"/>
                            </a:rPr>
                            <m:t>𝐰</m:t>
                          </m:r>
                        </m:e>
                        <m:sub>
                          <m:r>
                            <a:rPr lang="en-US" altLang="ja-JP" sz="2400" i="1">
                              <a:latin typeface="Cambria Math" panose="02040503050406030204" pitchFamily="18" charset="0"/>
                            </a:rPr>
                            <m:t>𝑤𝑖𝑡h</m:t>
                          </m:r>
                        </m:sub>
                      </m:sSub>
                    </m:oMath>
                  </m:oMathPara>
                </a14:m>
                <a:endParaRPr lang="ja-JP" altLang="en-US" sz="2400"/>
              </a:p>
            </p:txBody>
          </p:sp>
        </mc:Choice>
        <mc:Fallback>
          <p:sp>
            <p:nvSpPr>
              <p:cNvPr id="80" name="テキスト ボックス 79">
                <a:extLst>
                  <a:ext uri="{FF2B5EF4-FFF2-40B4-BE49-F238E27FC236}">
                    <a16:creationId xmlns:a16="http://schemas.microsoft.com/office/drawing/2014/main" id="{473CE807-6E1A-7642-A18A-ABE6F2D3D64D}"/>
                  </a:ext>
                </a:extLst>
              </p:cNvPr>
              <p:cNvSpPr txBox="1">
                <a:spLocks noRot="1" noChangeAspect="1" noMove="1" noResize="1" noEditPoints="1" noAdjustHandles="1" noChangeArrowheads="1" noChangeShapeType="1" noTextEdit="1"/>
              </p:cNvSpPr>
              <p:nvPr/>
            </p:nvSpPr>
            <p:spPr>
              <a:xfrm>
                <a:off x="11108476" y="3686424"/>
                <a:ext cx="1133921" cy="461665"/>
              </a:xfrm>
              <a:prstGeom prst="rect">
                <a:avLst/>
              </a:prstGeom>
              <a:blipFill>
                <a:blip r:embed="rId10"/>
                <a:stretch>
                  <a:fillRect b="-270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81" name="テキスト ボックス 80">
                <a:extLst>
                  <a:ext uri="{FF2B5EF4-FFF2-40B4-BE49-F238E27FC236}">
                    <a16:creationId xmlns:a16="http://schemas.microsoft.com/office/drawing/2014/main" id="{496E72DC-9713-C199-43B8-19547D7F3643}"/>
                  </a:ext>
                </a:extLst>
              </p:cNvPr>
              <p:cNvSpPr txBox="1"/>
              <p:nvPr/>
            </p:nvSpPr>
            <p:spPr>
              <a:xfrm>
                <a:off x="15547552" y="5241745"/>
                <a:ext cx="1911121"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i="1">
                              <a:latin typeface="Cambria Math" panose="02040503050406030204" pitchFamily="18" charset="0"/>
                            </a:rPr>
                          </m:ctrlPr>
                        </m:sSubPr>
                        <m:e>
                          <m:r>
                            <a:rPr lang="en-US" altLang="ja-JP" sz="2800" b="1" i="0" smtClean="0">
                              <a:latin typeface="Cambria Math" panose="02040503050406030204" pitchFamily="18" charset="0"/>
                            </a:rPr>
                            <m:t>𝐰</m:t>
                          </m:r>
                        </m:e>
                        <m:sub>
                          <m:r>
                            <a:rPr lang="en-US" altLang="ja-JP" sz="2800" i="1">
                              <a:latin typeface="Cambria Math" panose="02040503050406030204" pitchFamily="18" charset="0"/>
                            </a:rPr>
                            <m:t>𝑤𝑖𝑡h</m:t>
                          </m:r>
                        </m:sub>
                      </m:sSub>
                    </m:oMath>
                  </m:oMathPara>
                </a14:m>
                <a:endParaRPr lang="ja-JP" altLang="en-US" sz="2800"/>
              </a:p>
            </p:txBody>
          </p:sp>
        </mc:Choice>
        <mc:Fallback>
          <p:sp>
            <p:nvSpPr>
              <p:cNvPr id="81" name="テキスト ボックス 80">
                <a:extLst>
                  <a:ext uri="{FF2B5EF4-FFF2-40B4-BE49-F238E27FC236}">
                    <a16:creationId xmlns:a16="http://schemas.microsoft.com/office/drawing/2014/main" id="{496E72DC-9713-C199-43B8-19547D7F3643}"/>
                  </a:ext>
                </a:extLst>
              </p:cNvPr>
              <p:cNvSpPr txBox="1">
                <a:spLocks noRot="1" noChangeAspect="1" noMove="1" noResize="1" noEditPoints="1" noAdjustHandles="1" noChangeArrowheads="1" noChangeShapeType="1" noTextEdit="1"/>
              </p:cNvSpPr>
              <p:nvPr/>
            </p:nvSpPr>
            <p:spPr>
              <a:xfrm>
                <a:off x="15547552" y="5241745"/>
                <a:ext cx="1911121" cy="523220"/>
              </a:xfrm>
              <a:prstGeom prst="rect">
                <a:avLst/>
              </a:prstGeom>
              <a:blipFill>
                <a:blip r:embed="rId11"/>
                <a:stretch>
                  <a:fillRect b="-2326"/>
                </a:stretch>
              </a:blipFill>
            </p:spPr>
            <p:txBody>
              <a:bodyPr/>
              <a:lstStyle/>
              <a:p>
                <a:r>
                  <a:rPr lang="ja-JP" altLang="en-US">
                    <a:noFill/>
                  </a:rPr>
                  <a:t> </a:t>
                </a:r>
              </a:p>
            </p:txBody>
          </p:sp>
        </mc:Fallback>
      </mc:AlternateContent>
      <p:sp>
        <p:nvSpPr>
          <p:cNvPr id="89" name="テキスト ボックス 88">
            <a:extLst>
              <a:ext uri="{FF2B5EF4-FFF2-40B4-BE49-F238E27FC236}">
                <a16:creationId xmlns:a16="http://schemas.microsoft.com/office/drawing/2014/main" id="{FC6079C2-064B-35A2-E347-D8DF990E4B88}"/>
              </a:ext>
            </a:extLst>
          </p:cNvPr>
          <p:cNvSpPr txBox="1"/>
          <p:nvPr/>
        </p:nvSpPr>
        <p:spPr>
          <a:xfrm>
            <a:off x="945627" y="1106971"/>
            <a:ext cx="7525777"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number of foreign tourists in each region</a:t>
            </a:r>
          </a:p>
        </p:txBody>
      </p:sp>
      <p:sp>
        <p:nvSpPr>
          <p:cNvPr id="94" name="テキスト ボックス 93">
            <a:extLst>
              <a:ext uri="{FF2B5EF4-FFF2-40B4-BE49-F238E27FC236}">
                <a16:creationId xmlns:a16="http://schemas.microsoft.com/office/drawing/2014/main" id="{9EDC7299-EE3E-A92D-5D85-8FD40FDC8839}"/>
              </a:ext>
            </a:extLst>
          </p:cNvPr>
          <p:cNvSpPr txBox="1"/>
          <p:nvPr/>
        </p:nvSpPr>
        <p:spPr>
          <a:xfrm>
            <a:off x="714293" y="1648096"/>
            <a:ext cx="6813543" cy="400110"/>
          </a:xfrm>
          <a:prstGeom prst="rect">
            <a:avLst/>
          </a:prstGeom>
          <a:noFill/>
        </p:spPr>
        <p:txBody>
          <a:bodyPr wrap="square">
            <a:spAutoFit/>
          </a:bodyPr>
          <a:lstStyle/>
          <a:p>
            <a:pPr algn="r"/>
            <a:r>
              <a:rPr lang="en" altLang="ja-JP" sz="2000" dirty="0">
                <a:latin typeface="Arial" panose="020B0604020202020204" pitchFamily="34" charset="0"/>
                <a:cs typeface="Arial" panose="020B0604020202020204" pitchFamily="34" charset="0"/>
              </a:rPr>
              <a:t>(Japan National Tourism Organization, 2022)</a:t>
            </a:r>
          </a:p>
        </p:txBody>
      </p:sp>
      <p:sp>
        <p:nvSpPr>
          <p:cNvPr id="96" name="テキスト ボックス 95">
            <a:extLst>
              <a:ext uri="{FF2B5EF4-FFF2-40B4-BE49-F238E27FC236}">
                <a16:creationId xmlns:a16="http://schemas.microsoft.com/office/drawing/2014/main" id="{05795DF5-2325-8759-9C6E-74E604A0B1D3}"/>
              </a:ext>
            </a:extLst>
          </p:cNvPr>
          <p:cNvSpPr txBox="1"/>
          <p:nvPr/>
        </p:nvSpPr>
        <p:spPr>
          <a:xfrm>
            <a:off x="-6199392" y="-3141038"/>
            <a:ext cx="16268700" cy="3046988"/>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observable and unobservable per-capita commodity consumption data for foreign tourists </a:t>
            </a:r>
          </a:p>
          <a:p>
            <a:endParaRPr lang="en" altLang="ja-JP" sz="2400" dirty="0">
              <a:latin typeface="Arial" panose="020B0604020202020204" pitchFamily="34" charset="0"/>
              <a:cs typeface="Arial" panose="020B0604020202020204" pitchFamily="34" charset="0"/>
            </a:endParaRPr>
          </a:p>
          <a:p>
            <a:r>
              <a:rPr lang="en" altLang="ja-JP" sz="2400" dirty="0">
                <a:latin typeface="Arial" panose="020B0604020202020204" pitchFamily="34" charset="0"/>
                <a:cs typeface="Arial" panose="020B0604020202020204" pitchFamily="34" charset="0"/>
              </a:rPr>
              <a:t>were obtained from JTA (2020b, 2021b). The per capita consumption data from each region for the with-COVID scenario in 2020 were obtained from the survey conducted in 2020 (JTA, 2021b). On the other hand, the per capita consumption data from each region for the non-COVID scenario in 2020 were obtained from the survey conducted in 2019 (JTA, 2020b). The detailed commercial and transportation margin table for 2015, published by the Ministry of Internal Affairs and Communications (MIC), 2022), was used to convert the per capita commodity consumption of foreign visitors from purchaser prices to producer prices. </a:t>
            </a:r>
            <a:endParaRPr lang="ja-JP" altLang="en-US" sz="2400">
              <a:latin typeface="Arial" panose="020B0604020202020204" pitchFamily="34" charset="0"/>
              <a:cs typeface="Arial" panose="020B0604020202020204" pitchFamily="34" charset="0"/>
            </a:endParaRPr>
          </a:p>
        </p:txBody>
      </p:sp>
      <p:sp>
        <p:nvSpPr>
          <p:cNvPr id="97" name="テキスト ボックス 96">
            <a:extLst>
              <a:ext uri="{FF2B5EF4-FFF2-40B4-BE49-F238E27FC236}">
                <a16:creationId xmlns:a16="http://schemas.microsoft.com/office/drawing/2014/main" id="{3ECC1D39-6CEB-04CF-BD05-8A2662D71E36}"/>
              </a:ext>
            </a:extLst>
          </p:cNvPr>
          <p:cNvSpPr txBox="1"/>
          <p:nvPr/>
        </p:nvSpPr>
        <p:spPr>
          <a:xfrm>
            <a:off x="994898" y="2334041"/>
            <a:ext cx="7459355" cy="830997"/>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observable and unobservable per-capita commodity consumption data for foreign tourists </a:t>
            </a:r>
          </a:p>
        </p:txBody>
      </p:sp>
      <p:sp>
        <p:nvSpPr>
          <p:cNvPr id="101" name="テキスト ボックス 100">
            <a:extLst>
              <a:ext uri="{FF2B5EF4-FFF2-40B4-BE49-F238E27FC236}">
                <a16:creationId xmlns:a16="http://schemas.microsoft.com/office/drawing/2014/main" id="{92965CA9-AA03-C16E-88A9-70D6AE8A80E1}"/>
              </a:ext>
            </a:extLst>
          </p:cNvPr>
          <p:cNvSpPr txBox="1"/>
          <p:nvPr/>
        </p:nvSpPr>
        <p:spPr>
          <a:xfrm>
            <a:off x="2245887" y="3116644"/>
            <a:ext cx="5281949" cy="400110"/>
          </a:xfrm>
          <a:prstGeom prst="rect">
            <a:avLst/>
          </a:prstGeom>
          <a:noFill/>
        </p:spPr>
        <p:txBody>
          <a:bodyPr wrap="square">
            <a:spAutoFit/>
          </a:bodyPr>
          <a:lstStyle/>
          <a:p>
            <a:pPr algn="r"/>
            <a:r>
              <a:rPr lang="en" altLang="ja-JP" sz="2000" dirty="0">
                <a:latin typeface="Arial" panose="020B0604020202020204" pitchFamily="34" charset="0"/>
                <a:cs typeface="Arial" panose="020B0604020202020204" pitchFamily="34" charset="0"/>
              </a:rPr>
              <a:t>(Japan Tourism Agency, 2022)</a:t>
            </a:r>
          </a:p>
        </p:txBody>
      </p:sp>
      <p:pic>
        <p:nvPicPr>
          <p:cNvPr id="102" name="図 101" descr="図形&#10;&#10;AI 生成コンテンツは誤りを含む可能性があります。">
            <a:extLst>
              <a:ext uri="{FF2B5EF4-FFF2-40B4-BE49-F238E27FC236}">
                <a16:creationId xmlns:a16="http://schemas.microsoft.com/office/drawing/2014/main" id="{9E2B3B2F-9236-A9C4-BACE-CFB56D2E06C1}"/>
              </a:ext>
            </a:extLst>
          </p:cNvPr>
          <p:cNvPicPr>
            <a:picLocks noChangeAspect="1"/>
          </p:cNvPicPr>
          <p:nvPr/>
        </p:nvPicPr>
        <p:blipFill>
          <a:blip r:embed="rId12"/>
          <a:stretch>
            <a:fillRect/>
          </a:stretch>
        </p:blipFill>
        <p:spPr>
          <a:xfrm flipH="1">
            <a:off x="95287" y="1153849"/>
            <a:ext cx="753168" cy="755184"/>
          </a:xfrm>
          <a:prstGeom prst="rect">
            <a:avLst/>
          </a:prstGeom>
        </p:spPr>
      </p:pic>
      <p:pic>
        <p:nvPicPr>
          <p:cNvPr id="103" name="グラフィックス 102" descr="お金 単色塗りつぶし">
            <a:extLst>
              <a:ext uri="{FF2B5EF4-FFF2-40B4-BE49-F238E27FC236}">
                <a16:creationId xmlns:a16="http://schemas.microsoft.com/office/drawing/2014/main" id="{B24B5D4E-612C-AC9F-BADF-CA6F6CDF64C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050" y="2556246"/>
            <a:ext cx="738289" cy="738289"/>
          </a:xfrm>
          <a:prstGeom prst="rect">
            <a:avLst/>
          </a:prstGeom>
        </p:spPr>
      </p:pic>
      <p:sp>
        <p:nvSpPr>
          <p:cNvPr id="105" name="テキスト ボックス 104">
            <a:extLst>
              <a:ext uri="{FF2B5EF4-FFF2-40B4-BE49-F238E27FC236}">
                <a16:creationId xmlns:a16="http://schemas.microsoft.com/office/drawing/2014/main" id="{A6A094CE-AB81-4513-96B0-72E8AA2AD8B8}"/>
              </a:ext>
            </a:extLst>
          </p:cNvPr>
          <p:cNvSpPr txBox="1"/>
          <p:nvPr/>
        </p:nvSpPr>
        <p:spPr>
          <a:xfrm>
            <a:off x="7571416" y="10243852"/>
            <a:ext cx="16471900" cy="3416320"/>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To estimate the economic, social, and environmental multiplier effects under the with- and non-COVID scenarios, </a:t>
            </a:r>
          </a:p>
          <a:p>
            <a:endParaRPr lang="en" altLang="ja-JP" sz="2400" dirty="0">
              <a:latin typeface="Arial" panose="020B0604020202020204" pitchFamily="34" charset="0"/>
              <a:cs typeface="Arial" panose="020B0604020202020204" pitchFamily="34" charset="0"/>
            </a:endParaRPr>
          </a:p>
          <a:p>
            <a:r>
              <a:rPr lang="en" altLang="ja-JP" sz="2400" dirty="0">
                <a:latin typeface="Arial" panose="020B0604020202020204" pitchFamily="34" charset="0"/>
                <a:cs typeface="Arial" panose="020B0604020202020204" pitchFamily="34" charset="0"/>
              </a:rPr>
              <a:t>this study employed </a:t>
            </a:r>
          </a:p>
          <a:p>
            <a:endParaRPr lang="en" altLang="ja-JP" sz="2400" dirty="0">
              <a:latin typeface="Arial" panose="020B0604020202020204" pitchFamily="34" charset="0"/>
              <a:cs typeface="Arial" panose="020B0604020202020204" pitchFamily="34" charset="0"/>
            </a:endParaRPr>
          </a:p>
          <a:p>
            <a:r>
              <a:rPr lang="en" altLang="ja-JP" sz="2400" dirty="0">
                <a:latin typeface="Arial" panose="020B0604020202020204" pitchFamily="34" charset="0"/>
                <a:cs typeface="Arial" panose="020B0604020202020204" pitchFamily="34" charset="0"/>
              </a:rPr>
              <a:t>the 2020 and 2019 input–output tables, respectively, each comprising 94 sectors, as published by the Cabinet Office of Japan (COJ, 2021; COJ, 2022a). Furthermore, the disposable income ratios of the average working household in 2020 and 2019 were retrieved from the Household Survey Report by the Ministry of Internal Affairs and Communications (MIC, 2021a), and were set as 𝜇_𝑤𝑖𝑡</a:t>
            </a:r>
            <a:r>
              <a:rPr lang="en" altLang="ja-JP" sz="2400" dirty="0" err="1">
                <a:latin typeface="Arial" panose="020B0604020202020204" pitchFamily="34" charset="0"/>
                <a:cs typeface="Arial" panose="020B0604020202020204" pitchFamily="34" charset="0"/>
              </a:rPr>
              <a:t>ℎ</a:t>
            </a:r>
            <a:r>
              <a:rPr lang="en" altLang="ja-JP" sz="2400" dirty="0">
                <a:latin typeface="Arial" panose="020B0604020202020204" pitchFamily="34" charset="0"/>
                <a:cs typeface="Arial" panose="020B0604020202020204" pitchFamily="34" charset="0"/>
              </a:rPr>
              <a:t>=0.607 and 𝜇_𝑛𝑜𝑛=0.673, respectively.</a:t>
            </a:r>
          </a:p>
          <a:p>
            <a:endParaRPr lang="en" altLang="ja-JP" sz="2400" dirty="0">
              <a:latin typeface="Arial" panose="020B0604020202020204" pitchFamily="34" charset="0"/>
              <a:cs typeface="Arial" panose="020B0604020202020204" pitchFamily="34" charset="0"/>
            </a:endParaRPr>
          </a:p>
        </p:txBody>
      </p:sp>
      <p:sp>
        <p:nvSpPr>
          <p:cNvPr id="106" name="テキスト ボックス 105">
            <a:extLst>
              <a:ext uri="{FF2B5EF4-FFF2-40B4-BE49-F238E27FC236}">
                <a16:creationId xmlns:a16="http://schemas.microsoft.com/office/drawing/2014/main" id="{57FAD9A4-8447-1B7A-D281-1B0EFC43611A}"/>
              </a:ext>
            </a:extLst>
          </p:cNvPr>
          <p:cNvSpPr txBox="1"/>
          <p:nvPr/>
        </p:nvSpPr>
        <p:spPr>
          <a:xfrm>
            <a:off x="-7090967" y="10252775"/>
            <a:ext cx="16471900" cy="830997"/>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disposable income ratios of the average working household in 2020 and 2019</a:t>
            </a:r>
          </a:p>
          <a:p>
            <a:r>
              <a:rPr lang="en" altLang="ja-JP" sz="2400" dirty="0">
                <a:latin typeface="Arial" panose="020B0604020202020204" pitchFamily="34" charset="0"/>
                <a:cs typeface="Arial" panose="020B0604020202020204" pitchFamily="34" charset="0"/>
              </a:rPr>
              <a:t> were retrieved from the Household Survey Report by the Ministry of Internal Affairs and Communications, 2021 </a:t>
            </a:r>
          </a:p>
        </p:txBody>
      </p:sp>
      <p:sp>
        <p:nvSpPr>
          <p:cNvPr id="107" name="テキスト ボックス 106">
            <a:extLst>
              <a:ext uri="{FF2B5EF4-FFF2-40B4-BE49-F238E27FC236}">
                <a16:creationId xmlns:a16="http://schemas.microsoft.com/office/drawing/2014/main" id="{F34049B0-F314-C602-F24D-7C8492B2AAEE}"/>
              </a:ext>
            </a:extLst>
          </p:cNvPr>
          <p:cNvSpPr txBox="1"/>
          <p:nvPr/>
        </p:nvSpPr>
        <p:spPr>
          <a:xfrm>
            <a:off x="1129153" y="3756902"/>
            <a:ext cx="614443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94 sectors input–output tables in Japan</a:t>
            </a:r>
          </a:p>
        </p:txBody>
      </p:sp>
      <p:sp>
        <p:nvSpPr>
          <p:cNvPr id="109" name="テキスト ボックス 108">
            <a:extLst>
              <a:ext uri="{FF2B5EF4-FFF2-40B4-BE49-F238E27FC236}">
                <a16:creationId xmlns:a16="http://schemas.microsoft.com/office/drawing/2014/main" id="{3BB2FAB2-FE0A-21F0-D232-220B88F476A0}"/>
              </a:ext>
            </a:extLst>
          </p:cNvPr>
          <p:cNvSpPr txBox="1"/>
          <p:nvPr/>
        </p:nvSpPr>
        <p:spPr>
          <a:xfrm>
            <a:off x="6955" y="4243383"/>
            <a:ext cx="7520881" cy="400110"/>
          </a:xfrm>
          <a:prstGeom prst="rect">
            <a:avLst/>
          </a:prstGeom>
          <a:noFill/>
        </p:spPr>
        <p:txBody>
          <a:bodyPr wrap="square">
            <a:spAutoFit/>
          </a:bodyPr>
          <a:lstStyle/>
          <a:p>
            <a:pPr algn="r"/>
            <a:r>
              <a:rPr lang="en" altLang="ja-JP" sz="2000" dirty="0">
                <a:latin typeface="Arial" panose="020B0604020202020204" pitchFamily="34" charset="0"/>
                <a:cs typeface="Arial" panose="020B0604020202020204" pitchFamily="34" charset="0"/>
              </a:rPr>
              <a:t>(Cabinet Office of Japan, 2021, 2022)</a:t>
            </a:r>
            <a:endParaRPr lang="ja-JP" altLang="en-US" sz="2000"/>
          </a:p>
        </p:txBody>
      </p:sp>
      <p:graphicFrame>
        <p:nvGraphicFramePr>
          <p:cNvPr id="110" name="表 109">
            <a:extLst>
              <a:ext uri="{FF2B5EF4-FFF2-40B4-BE49-F238E27FC236}">
                <a16:creationId xmlns:a16="http://schemas.microsoft.com/office/drawing/2014/main" id="{55496B84-BF32-484B-AFEE-D58AA8AF3602}"/>
              </a:ext>
            </a:extLst>
          </p:cNvPr>
          <p:cNvGraphicFramePr>
            <a:graphicFrameLocks noGrp="1"/>
          </p:cNvGraphicFramePr>
          <p:nvPr>
            <p:extLst>
              <p:ext uri="{D42A27DB-BD31-4B8C-83A1-F6EECF244321}">
                <p14:modId xmlns:p14="http://schemas.microsoft.com/office/powerpoint/2010/main" val="2637543600"/>
              </p:ext>
            </p:extLst>
          </p:nvPr>
        </p:nvGraphicFramePr>
        <p:xfrm>
          <a:off x="104127" y="3952562"/>
          <a:ext cx="710448" cy="710448"/>
        </p:xfrm>
        <a:graphic>
          <a:graphicData uri="http://schemas.openxmlformats.org/drawingml/2006/table">
            <a:tbl>
              <a:tblPr firstRow="1" bandRow="1">
                <a:tableStyleId>{5C22544A-7EE6-4342-B048-85BDC9FD1C3A}</a:tableStyleId>
              </a:tblPr>
              <a:tblGrid>
                <a:gridCol w="236816">
                  <a:extLst>
                    <a:ext uri="{9D8B030D-6E8A-4147-A177-3AD203B41FA5}">
                      <a16:colId xmlns:a16="http://schemas.microsoft.com/office/drawing/2014/main" val="259208050"/>
                    </a:ext>
                  </a:extLst>
                </a:gridCol>
                <a:gridCol w="219856">
                  <a:extLst>
                    <a:ext uri="{9D8B030D-6E8A-4147-A177-3AD203B41FA5}">
                      <a16:colId xmlns:a16="http://schemas.microsoft.com/office/drawing/2014/main" val="94391209"/>
                    </a:ext>
                  </a:extLst>
                </a:gridCol>
                <a:gridCol w="253776">
                  <a:extLst>
                    <a:ext uri="{9D8B030D-6E8A-4147-A177-3AD203B41FA5}">
                      <a16:colId xmlns:a16="http://schemas.microsoft.com/office/drawing/2014/main" val="3295761160"/>
                    </a:ext>
                  </a:extLst>
                </a:gridCol>
              </a:tblGrid>
              <a:tr h="236816">
                <a:tc>
                  <a:txBody>
                    <a:bodyPr/>
                    <a:lstStyle/>
                    <a:p>
                      <a:pPr/>
                      <a:endParaRPr kumimoji="1" lang="en-US" altLang="ja-JP" sz="1200" b="0" i="1" dirty="0">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250238040"/>
                  </a:ext>
                </a:extLst>
              </a:tr>
              <a:tr h="236816">
                <a:tc>
                  <a:txBody>
                    <a:bodyPr/>
                    <a:lstStyle/>
                    <a:p>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585955168"/>
                  </a:ext>
                </a:extLst>
              </a:tr>
              <a:tr h="236816">
                <a:tc>
                  <a:txBody>
                    <a:bodyPr/>
                    <a:lstStyle/>
                    <a:p>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1">
                        <a:solidFill>
                          <a:schemeClr val="tx1"/>
                        </a:solidFill>
                      </a:endParaRPr>
                    </a:p>
                  </a:txBody>
                  <a:tcPr marL="30076" marR="30076" marT="15038" marB="1503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378594924"/>
                  </a:ext>
                </a:extLst>
              </a:tr>
            </a:tbl>
          </a:graphicData>
        </a:graphic>
      </p:graphicFrame>
      <p:sp>
        <p:nvSpPr>
          <p:cNvPr id="111" name="テキスト ボックス 110">
            <a:extLst>
              <a:ext uri="{FF2B5EF4-FFF2-40B4-BE49-F238E27FC236}">
                <a16:creationId xmlns:a16="http://schemas.microsoft.com/office/drawing/2014/main" id="{C1150C5A-9BB9-A2E7-09E1-8F9995B4BA48}"/>
              </a:ext>
            </a:extLst>
          </p:cNvPr>
          <p:cNvSpPr txBox="1"/>
          <p:nvPr/>
        </p:nvSpPr>
        <p:spPr>
          <a:xfrm>
            <a:off x="140346" y="3986425"/>
            <a:ext cx="671979" cy="646331"/>
          </a:xfrm>
          <a:prstGeom prst="rect">
            <a:avLst/>
          </a:prstGeom>
          <a:noFill/>
        </p:spPr>
        <p:txBody>
          <a:bodyPr wrap="none" rtlCol="0">
            <a:spAutoFit/>
          </a:bodyPr>
          <a:lstStyle/>
          <a:p>
            <a:r>
              <a:rPr kumimoji="1" lang="en-US" altLang="ja-JP" sz="3600" b="1" dirty="0">
                <a:latin typeface="Arial" panose="020B0604020202020204" pitchFamily="34" charset="0"/>
                <a:cs typeface="Arial" panose="020B0604020202020204" pitchFamily="34" charset="0"/>
              </a:rPr>
              <a:t>IO</a:t>
            </a:r>
            <a:endParaRPr kumimoji="1" lang="ja-JP" altLang="en-US" sz="3600" b="1">
              <a:latin typeface="Arial" panose="020B0604020202020204" pitchFamily="34" charset="0"/>
              <a:cs typeface="Arial" panose="020B0604020202020204" pitchFamily="34" charset="0"/>
            </a:endParaRPr>
          </a:p>
        </p:txBody>
      </p:sp>
      <p:sp>
        <p:nvSpPr>
          <p:cNvPr id="112" name="テキスト ボックス 111">
            <a:extLst>
              <a:ext uri="{FF2B5EF4-FFF2-40B4-BE49-F238E27FC236}">
                <a16:creationId xmlns:a16="http://schemas.microsoft.com/office/drawing/2014/main" id="{22E23111-BA93-717F-0BE6-95F0B7FDDEB9}"/>
              </a:ext>
            </a:extLst>
          </p:cNvPr>
          <p:cNvSpPr txBox="1"/>
          <p:nvPr/>
        </p:nvSpPr>
        <p:spPr>
          <a:xfrm>
            <a:off x="-4740937" y="8820972"/>
            <a:ext cx="16471900" cy="830997"/>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 disposable income ratios of the average working household in 2020 and 2019</a:t>
            </a:r>
          </a:p>
          <a:p>
            <a:r>
              <a:rPr lang="en" altLang="ja-JP" sz="2400" dirty="0">
                <a:latin typeface="Arial" panose="020B0604020202020204" pitchFamily="34" charset="0"/>
                <a:cs typeface="Arial" panose="020B0604020202020204" pitchFamily="34" charset="0"/>
              </a:rPr>
              <a:t>Ministry of Internal Affairs and Communications, 2021 </a:t>
            </a:r>
          </a:p>
        </p:txBody>
      </p:sp>
      <mc:AlternateContent xmlns:mc="http://schemas.openxmlformats.org/markup-compatibility/2006">
        <mc:Choice xmlns:a14="http://schemas.microsoft.com/office/drawing/2010/main" Requires="a14">
          <p:sp>
            <p:nvSpPr>
              <p:cNvPr id="115" name="テキスト ボックス 114">
                <a:extLst>
                  <a:ext uri="{FF2B5EF4-FFF2-40B4-BE49-F238E27FC236}">
                    <a16:creationId xmlns:a16="http://schemas.microsoft.com/office/drawing/2014/main" id="{860D6465-EF49-E69D-E15C-3314AFE7D3D4}"/>
                  </a:ext>
                </a:extLst>
              </p:cNvPr>
              <p:cNvSpPr txBox="1"/>
              <p:nvPr/>
            </p:nvSpPr>
            <p:spPr>
              <a:xfrm>
                <a:off x="9292512" y="946933"/>
                <a:ext cx="1775215" cy="524631"/>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sSubSup>
                        <m:sSubSupPr>
                          <m:ctrlPr>
                            <a:rPr lang="ja-JP" altLang="en-US" sz="2800" i="1">
                              <a:latin typeface="Cambria Math" panose="02040503050406030204" pitchFamily="18" charset="0"/>
                            </a:rPr>
                          </m:ctrlPr>
                        </m:sSubSupPr>
                        <m:e>
                          <m:r>
                            <a:rPr lang="en-US" altLang="ja-JP" sz="2800" i="1">
                              <a:latin typeface="Cambria Math" panose="02040503050406030204" pitchFamily="18" charset="0"/>
                            </a:rPr>
                            <m:t>𝑛</m:t>
                          </m:r>
                        </m:e>
                        <m:sub>
                          <m:r>
                            <a:rPr lang="en-US" altLang="ja-JP" sz="2800" i="1">
                              <a:latin typeface="Cambria Math" panose="02040503050406030204" pitchFamily="18" charset="0"/>
                            </a:rPr>
                            <m:t>𝑤𝑖𝑡h</m:t>
                          </m:r>
                        </m:sub>
                        <m:sup>
                          <m:r>
                            <a:rPr lang="ja-JP" altLang="en-US" sz="2800" i="1">
                              <a:latin typeface="Cambria Math" panose="02040503050406030204" pitchFamily="18" charset="0"/>
                            </a:rPr>
                            <m:t>𝑐</m:t>
                          </m:r>
                        </m:sup>
                      </m:sSubSup>
                    </m:oMath>
                  </m:oMathPara>
                </a14:m>
                <a:endParaRPr lang="ja-JP" altLang="en-US" sz="2800">
                  <a:latin typeface="Arial" panose="020B0604020202020204" pitchFamily="34" charset="0"/>
                  <a:cs typeface="Arial" panose="020B0604020202020204" pitchFamily="34" charset="0"/>
                </a:endParaRPr>
              </a:p>
            </p:txBody>
          </p:sp>
        </mc:Choice>
        <mc:Fallback>
          <p:sp>
            <p:nvSpPr>
              <p:cNvPr id="115" name="テキスト ボックス 114">
                <a:extLst>
                  <a:ext uri="{FF2B5EF4-FFF2-40B4-BE49-F238E27FC236}">
                    <a16:creationId xmlns:a16="http://schemas.microsoft.com/office/drawing/2014/main" id="{860D6465-EF49-E69D-E15C-3314AFE7D3D4}"/>
                  </a:ext>
                </a:extLst>
              </p:cNvPr>
              <p:cNvSpPr txBox="1">
                <a:spLocks noRot="1" noChangeAspect="1" noMove="1" noResize="1" noEditPoints="1" noAdjustHandles="1" noChangeArrowheads="1" noChangeShapeType="1" noTextEdit="1"/>
              </p:cNvSpPr>
              <p:nvPr/>
            </p:nvSpPr>
            <p:spPr>
              <a:xfrm>
                <a:off x="9292512" y="946933"/>
                <a:ext cx="1775215" cy="524631"/>
              </a:xfrm>
              <a:prstGeom prst="rect">
                <a:avLst/>
              </a:prstGeom>
              <a:blipFill>
                <a:blip r:embed="rId15"/>
                <a:stretch>
                  <a:fillRect b="-952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6" name="テキスト ボックス 115">
                <a:extLst>
                  <a:ext uri="{FF2B5EF4-FFF2-40B4-BE49-F238E27FC236}">
                    <a16:creationId xmlns:a16="http://schemas.microsoft.com/office/drawing/2014/main" id="{0CB04F4B-69EB-EDC8-A210-1676EEBA4461}"/>
                  </a:ext>
                </a:extLst>
              </p:cNvPr>
              <p:cNvSpPr txBox="1"/>
              <p:nvPr/>
            </p:nvSpPr>
            <p:spPr>
              <a:xfrm>
                <a:off x="9796337" y="1563028"/>
                <a:ext cx="767564" cy="524631"/>
              </a:xfrm>
              <a:prstGeom prst="rect">
                <a:avLst/>
              </a:prstGeom>
              <a:noFill/>
            </p:spPr>
            <p:txBody>
              <a:bodyPr wrap="square">
                <a:spAutoFit/>
              </a:bodyPr>
              <a:lstStyle/>
              <a:p>
                <a:pPr algn="ctr"/>
                <a14:m>
                  <m:oMath xmlns:m="http://schemas.openxmlformats.org/officeDocument/2006/math">
                    <m:sSubSup>
                      <m:sSubSupPr>
                        <m:ctrlPr>
                          <a:rPr lang="ja-JP" altLang="en-US" sz="2800" i="1" smtClean="0">
                            <a:solidFill>
                              <a:schemeClr val="accent1"/>
                            </a:solidFill>
                            <a:latin typeface="Cambria Math" panose="02040503050406030204" pitchFamily="18" charset="0"/>
                          </a:rPr>
                        </m:ctrlPr>
                      </m:sSubSupPr>
                      <m:e>
                        <m:r>
                          <a:rPr lang="en-US" altLang="ja-JP" sz="2800" i="1">
                            <a:solidFill>
                              <a:schemeClr val="accent1"/>
                            </a:solidFill>
                            <a:latin typeface="Cambria Math" panose="02040503050406030204" pitchFamily="18" charset="0"/>
                          </a:rPr>
                          <m:t>𝑛</m:t>
                        </m:r>
                      </m:e>
                      <m:sub>
                        <m:r>
                          <a:rPr lang="en-US" altLang="ja-JP" sz="2800" b="0" i="1" smtClean="0">
                            <a:solidFill>
                              <a:schemeClr val="accent1"/>
                            </a:solidFill>
                            <a:latin typeface="Cambria Math" panose="02040503050406030204" pitchFamily="18" charset="0"/>
                          </a:rPr>
                          <m:t>𝑛𝑜𝑛</m:t>
                        </m:r>
                      </m:sub>
                      <m:sup>
                        <m:r>
                          <a:rPr lang="ja-JP" altLang="en-US" sz="2800" i="1">
                            <a:solidFill>
                              <a:schemeClr val="accent1"/>
                            </a:solidFill>
                            <a:latin typeface="Cambria Math" panose="02040503050406030204" pitchFamily="18" charset="0"/>
                          </a:rPr>
                          <m:t>𝑐</m:t>
                        </m:r>
                      </m:sup>
                    </m:sSubSup>
                  </m:oMath>
                </a14:m>
                <a:r>
                  <a:rPr lang="en" altLang="ja-JP" sz="2800" dirty="0">
                    <a:solidFill>
                      <a:schemeClr val="accent1"/>
                    </a:solidFill>
                    <a:latin typeface="Arial" panose="020B0604020202020204" pitchFamily="34" charset="0"/>
                    <a:cs typeface="Arial" panose="020B0604020202020204" pitchFamily="34" charset="0"/>
                  </a:rPr>
                  <a:t> </a:t>
                </a:r>
                <a:endParaRPr lang="ja-JP" altLang="en-US" sz="2800">
                  <a:solidFill>
                    <a:schemeClr val="accent1"/>
                  </a:solidFill>
                  <a:latin typeface="Arial" panose="020B0604020202020204" pitchFamily="34" charset="0"/>
                  <a:cs typeface="Arial" panose="020B0604020202020204" pitchFamily="34" charset="0"/>
                </a:endParaRPr>
              </a:p>
            </p:txBody>
          </p:sp>
        </mc:Choice>
        <mc:Fallback>
          <p:sp>
            <p:nvSpPr>
              <p:cNvPr id="116" name="テキスト ボックス 115">
                <a:extLst>
                  <a:ext uri="{FF2B5EF4-FFF2-40B4-BE49-F238E27FC236}">
                    <a16:creationId xmlns:a16="http://schemas.microsoft.com/office/drawing/2014/main" id="{0CB04F4B-69EB-EDC8-A210-1676EEBA4461}"/>
                  </a:ext>
                </a:extLst>
              </p:cNvPr>
              <p:cNvSpPr txBox="1">
                <a:spLocks noRot="1" noChangeAspect="1" noMove="1" noResize="1" noEditPoints="1" noAdjustHandles="1" noChangeArrowheads="1" noChangeShapeType="1" noTextEdit="1"/>
              </p:cNvSpPr>
              <p:nvPr/>
            </p:nvSpPr>
            <p:spPr>
              <a:xfrm>
                <a:off x="9796337" y="1563028"/>
                <a:ext cx="767564" cy="524631"/>
              </a:xfrm>
              <a:prstGeom prst="rect">
                <a:avLst/>
              </a:prstGeom>
              <a:blipFill>
                <a:blip r:embed="rId16"/>
                <a:stretch>
                  <a:fillRect l="-8197" r="-3279"/>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7" name="テキスト ボックス 116">
                <a:extLst>
                  <a:ext uri="{FF2B5EF4-FFF2-40B4-BE49-F238E27FC236}">
                    <a16:creationId xmlns:a16="http://schemas.microsoft.com/office/drawing/2014/main" id="{DBED1699-07C1-D36E-CFA8-7DDAB21B62CA}"/>
                  </a:ext>
                </a:extLst>
              </p:cNvPr>
              <p:cNvSpPr txBox="1"/>
              <p:nvPr/>
            </p:nvSpPr>
            <p:spPr>
              <a:xfrm>
                <a:off x="7763965" y="3670688"/>
                <a:ext cx="231412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1" i="0" smtClean="0">
                              <a:latin typeface="Cambria Math" panose="02040503050406030204" pitchFamily="18" charset="0"/>
                            </a:rPr>
                            <m:t>𝐀</m:t>
                          </m:r>
                        </m:e>
                        <m:sub>
                          <m:r>
                            <a:rPr lang="en-US" altLang="ja-JP" sz="2400" i="1">
                              <a:latin typeface="Cambria Math" panose="02040503050406030204" pitchFamily="18" charset="0"/>
                            </a:rPr>
                            <m:t>𝑤𝑖𝑡h</m:t>
                          </m:r>
                        </m:sub>
                      </m:sSub>
                    </m:oMath>
                  </m:oMathPara>
                </a14:m>
                <a:endParaRPr lang="ja-JP" altLang="en-US" sz="2400"/>
              </a:p>
            </p:txBody>
          </p:sp>
        </mc:Choice>
        <mc:Fallback>
          <p:sp>
            <p:nvSpPr>
              <p:cNvPr id="117" name="テキスト ボックス 116">
                <a:extLst>
                  <a:ext uri="{FF2B5EF4-FFF2-40B4-BE49-F238E27FC236}">
                    <a16:creationId xmlns:a16="http://schemas.microsoft.com/office/drawing/2014/main" id="{DBED1699-07C1-D36E-CFA8-7DDAB21B62CA}"/>
                  </a:ext>
                </a:extLst>
              </p:cNvPr>
              <p:cNvSpPr txBox="1">
                <a:spLocks noRot="1" noChangeAspect="1" noMove="1" noResize="1" noEditPoints="1" noAdjustHandles="1" noChangeArrowheads="1" noChangeShapeType="1" noTextEdit="1"/>
              </p:cNvSpPr>
              <p:nvPr/>
            </p:nvSpPr>
            <p:spPr>
              <a:xfrm>
                <a:off x="7763965" y="3670688"/>
                <a:ext cx="2314128" cy="461665"/>
              </a:xfrm>
              <a:prstGeom prst="rect">
                <a:avLst/>
              </a:prstGeom>
              <a:blipFill>
                <a:blip r:embed="rId17"/>
                <a:stretch>
                  <a:fillRect b="-263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19" name="テキスト ボックス 118">
                <a:extLst>
                  <a:ext uri="{FF2B5EF4-FFF2-40B4-BE49-F238E27FC236}">
                    <a16:creationId xmlns:a16="http://schemas.microsoft.com/office/drawing/2014/main" id="{C61F1D26-DCC4-3A34-B9A3-4173C97D9E97}"/>
                  </a:ext>
                </a:extLst>
              </p:cNvPr>
              <p:cNvSpPr txBox="1"/>
              <p:nvPr/>
            </p:nvSpPr>
            <p:spPr>
              <a:xfrm>
                <a:off x="9158548" y="2331698"/>
                <a:ext cx="2043143" cy="534377"/>
              </a:xfrm>
              <a:prstGeom prst="rect">
                <a:avLst/>
              </a:prstGeom>
              <a:noFill/>
            </p:spPr>
            <p:txBody>
              <a:bodyPr wrap="square">
                <a:spAutoFit/>
              </a:bodyPr>
              <a:lstStyle/>
              <a:p>
                <a:pPr algn="just"/>
                <a14:m>
                  <m:oMathPara xmlns:m="http://schemas.openxmlformats.org/officeDocument/2006/math">
                    <m:oMathParaPr>
                      <m:jc m:val="centerGroup"/>
                    </m:oMathParaPr>
                    <m:oMath xmlns:m="http://schemas.openxmlformats.org/officeDocument/2006/math">
                      <m:sSubSup>
                        <m:sSubSupPr>
                          <m:ctrlPr>
                            <a:rPr lang="ja-JP" altLang="en-US" sz="2800" i="1">
                              <a:latin typeface="Cambria Math" panose="02040503050406030204" pitchFamily="18" charset="0"/>
                            </a:rPr>
                          </m:ctrlPr>
                        </m:sSubSupPr>
                        <m:e>
                          <m:r>
                            <a:rPr lang="en-US" altLang="ja-JP" sz="2800" b="1">
                              <a:latin typeface="Cambria Math" panose="02040503050406030204" pitchFamily="18" charset="0"/>
                            </a:rPr>
                            <m:t>𝐝</m:t>
                          </m:r>
                        </m:e>
                        <m:sub>
                          <m:r>
                            <a:rPr lang="en-US" altLang="ja-JP" sz="2800" i="1">
                              <a:latin typeface="Cambria Math" panose="02040503050406030204" pitchFamily="18" charset="0"/>
                            </a:rPr>
                            <m:t>𝑤𝑖𝑡h</m:t>
                          </m:r>
                        </m:sub>
                        <m:sup>
                          <m:r>
                            <a:rPr lang="ja-JP" altLang="en-US" sz="2800" i="1">
                              <a:latin typeface="Cambria Math" panose="02040503050406030204" pitchFamily="18" charset="0"/>
                            </a:rPr>
                            <m:t>𝑐</m:t>
                          </m:r>
                        </m:sup>
                      </m:sSubSup>
                    </m:oMath>
                  </m:oMathPara>
                </a14:m>
                <a:endParaRPr lang="en" altLang="ja-JP" sz="2800" dirty="0">
                  <a:latin typeface="Arial" panose="020B0604020202020204" pitchFamily="34" charset="0"/>
                  <a:cs typeface="Arial" panose="020B0604020202020204" pitchFamily="34" charset="0"/>
                </a:endParaRPr>
              </a:p>
            </p:txBody>
          </p:sp>
        </mc:Choice>
        <mc:Fallback>
          <p:sp>
            <p:nvSpPr>
              <p:cNvPr id="119" name="テキスト ボックス 118">
                <a:extLst>
                  <a:ext uri="{FF2B5EF4-FFF2-40B4-BE49-F238E27FC236}">
                    <a16:creationId xmlns:a16="http://schemas.microsoft.com/office/drawing/2014/main" id="{C61F1D26-DCC4-3A34-B9A3-4173C97D9E97}"/>
                  </a:ext>
                </a:extLst>
              </p:cNvPr>
              <p:cNvSpPr txBox="1">
                <a:spLocks noRot="1" noChangeAspect="1" noMove="1" noResize="1" noEditPoints="1" noAdjustHandles="1" noChangeArrowheads="1" noChangeShapeType="1" noTextEdit="1"/>
              </p:cNvSpPr>
              <p:nvPr/>
            </p:nvSpPr>
            <p:spPr>
              <a:xfrm>
                <a:off x="9158548" y="2331698"/>
                <a:ext cx="2043143" cy="534377"/>
              </a:xfrm>
              <a:prstGeom prst="rect">
                <a:avLst/>
              </a:prstGeom>
              <a:blipFill>
                <a:blip r:embed="rId18"/>
                <a:stretch>
                  <a:fillRect b="-697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20" name="テキスト ボックス 119">
                <a:extLst>
                  <a:ext uri="{FF2B5EF4-FFF2-40B4-BE49-F238E27FC236}">
                    <a16:creationId xmlns:a16="http://schemas.microsoft.com/office/drawing/2014/main" id="{81A268D4-563E-6412-2404-1AF2A24098C8}"/>
                  </a:ext>
                </a:extLst>
              </p:cNvPr>
              <p:cNvSpPr txBox="1"/>
              <p:nvPr/>
            </p:nvSpPr>
            <p:spPr>
              <a:xfrm>
                <a:off x="9501881" y="2958782"/>
                <a:ext cx="1356476" cy="524631"/>
              </a:xfrm>
              <a:prstGeom prst="rect">
                <a:avLst/>
              </a:prstGeom>
              <a:noFill/>
            </p:spPr>
            <p:txBody>
              <a:bodyPr wrap="square">
                <a:spAutoFit/>
              </a:bodyPr>
              <a:lstStyle/>
              <a:p>
                <a:pPr algn="ctr"/>
                <a14:m>
                  <m:oMath xmlns:m="http://schemas.openxmlformats.org/officeDocument/2006/math">
                    <m:sSubSup>
                      <m:sSubSupPr>
                        <m:ctrlPr>
                          <a:rPr lang="ja-JP" altLang="en-US" sz="2800" i="1" smtClean="0">
                            <a:solidFill>
                              <a:schemeClr val="accent1"/>
                            </a:solidFill>
                            <a:latin typeface="Cambria Math" panose="02040503050406030204" pitchFamily="18" charset="0"/>
                          </a:rPr>
                        </m:ctrlPr>
                      </m:sSubSupPr>
                      <m:e>
                        <m:r>
                          <a:rPr lang="en-US" altLang="ja-JP" sz="2800" b="1">
                            <a:solidFill>
                              <a:schemeClr val="accent1"/>
                            </a:solidFill>
                            <a:latin typeface="Cambria Math" panose="02040503050406030204" pitchFamily="18" charset="0"/>
                          </a:rPr>
                          <m:t>𝐝</m:t>
                        </m:r>
                      </m:e>
                      <m:sub>
                        <m:r>
                          <a:rPr lang="en-US" altLang="ja-JP" sz="2800" b="0" i="1" smtClean="0">
                            <a:solidFill>
                              <a:schemeClr val="accent1"/>
                            </a:solidFill>
                            <a:latin typeface="Cambria Math" panose="02040503050406030204" pitchFamily="18" charset="0"/>
                          </a:rPr>
                          <m:t>𝑛𝑜𝑛</m:t>
                        </m:r>
                      </m:sub>
                      <m:sup>
                        <m:r>
                          <a:rPr lang="ja-JP" altLang="en-US" sz="2800" i="1">
                            <a:solidFill>
                              <a:schemeClr val="accent1"/>
                            </a:solidFill>
                            <a:latin typeface="Cambria Math" panose="02040503050406030204" pitchFamily="18" charset="0"/>
                          </a:rPr>
                          <m:t>𝑐</m:t>
                        </m:r>
                      </m:sup>
                    </m:sSubSup>
                  </m:oMath>
                </a14:m>
                <a:r>
                  <a:rPr lang="en" altLang="ja-JP" sz="2800" dirty="0">
                    <a:solidFill>
                      <a:schemeClr val="accent1"/>
                    </a:solidFill>
                    <a:latin typeface="Arial" panose="020B0604020202020204" pitchFamily="34" charset="0"/>
                    <a:cs typeface="Arial" panose="020B0604020202020204" pitchFamily="34" charset="0"/>
                  </a:rPr>
                  <a:t> </a:t>
                </a:r>
              </a:p>
            </p:txBody>
          </p:sp>
        </mc:Choice>
        <mc:Fallback>
          <p:sp>
            <p:nvSpPr>
              <p:cNvPr id="120" name="テキスト ボックス 119">
                <a:extLst>
                  <a:ext uri="{FF2B5EF4-FFF2-40B4-BE49-F238E27FC236}">
                    <a16:creationId xmlns:a16="http://schemas.microsoft.com/office/drawing/2014/main" id="{81A268D4-563E-6412-2404-1AF2A24098C8}"/>
                  </a:ext>
                </a:extLst>
              </p:cNvPr>
              <p:cNvSpPr txBox="1">
                <a:spLocks noRot="1" noChangeAspect="1" noMove="1" noResize="1" noEditPoints="1" noAdjustHandles="1" noChangeArrowheads="1" noChangeShapeType="1" noTextEdit="1"/>
              </p:cNvSpPr>
              <p:nvPr/>
            </p:nvSpPr>
            <p:spPr>
              <a:xfrm>
                <a:off x="9501881" y="2958782"/>
                <a:ext cx="1356476" cy="524631"/>
              </a:xfrm>
              <a:prstGeom prst="rect">
                <a:avLst/>
              </a:prstGeom>
              <a:blipFill>
                <a:blip r:embed="rId19"/>
                <a:stretch>
                  <a:fillRect/>
                </a:stretch>
              </a:blipFill>
            </p:spPr>
            <p:txBody>
              <a:bodyPr/>
              <a:lstStyle/>
              <a:p>
                <a:r>
                  <a:rPr lang="ja-JP" altLang="en-US">
                    <a:noFill/>
                  </a:rPr>
                  <a:t> </a:t>
                </a:r>
              </a:p>
            </p:txBody>
          </p:sp>
        </mc:Fallback>
      </mc:AlternateContent>
      <p:sp>
        <p:nvSpPr>
          <p:cNvPr id="121" name="テキスト ボックス 120">
            <a:extLst>
              <a:ext uri="{FF2B5EF4-FFF2-40B4-BE49-F238E27FC236}">
                <a16:creationId xmlns:a16="http://schemas.microsoft.com/office/drawing/2014/main" id="{AAAC066B-F555-0BC3-5397-99C60C782592}"/>
              </a:ext>
            </a:extLst>
          </p:cNvPr>
          <p:cNvSpPr txBox="1"/>
          <p:nvPr/>
        </p:nvSpPr>
        <p:spPr>
          <a:xfrm>
            <a:off x="8212019" y="979195"/>
            <a:ext cx="870751" cy="461665"/>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2020</a:t>
            </a:r>
            <a:endParaRPr kumimoji="1" lang="ja-JP" altLang="en-US" sz="2400">
              <a:latin typeface="Arial" panose="020B0604020202020204" pitchFamily="34" charset="0"/>
              <a:cs typeface="Arial" panose="020B0604020202020204" pitchFamily="34" charset="0"/>
            </a:endParaRPr>
          </a:p>
        </p:txBody>
      </p:sp>
      <p:sp>
        <p:nvSpPr>
          <p:cNvPr id="122" name="テキスト ボックス 121">
            <a:extLst>
              <a:ext uri="{FF2B5EF4-FFF2-40B4-BE49-F238E27FC236}">
                <a16:creationId xmlns:a16="http://schemas.microsoft.com/office/drawing/2014/main" id="{D294DFE8-30CF-A018-7808-B9354707B98C}"/>
              </a:ext>
            </a:extLst>
          </p:cNvPr>
          <p:cNvSpPr txBox="1"/>
          <p:nvPr/>
        </p:nvSpPr>
        <p:spPr>
          <a:xfrm>
            <a:off x="7736794" y="1598578"/>
            <a:ext cx="1821200" cy="461665"/>
          </a:xfrm>
          <a:prstGeom prst="rect">
            <a:avLst/>
          </a:prstGeom>
          <a:noFill/>
        </p:spPr>
        <p:txBody>
          <a:bodyPr wrap="square">
            <a:spAutoFit/>
          </a:bodyPr>
          <a:lstStyle/>
          <a:p>
            <a:pPr algn="ctr"/>
            <a:r>
              <a:rPr lang="en" altLang="ja-JP" sz="2400" dirty="0">
                <a:solidFill>
                  <a:schemeClr val="accent1"/>
                </a:solidFill>
                <a:latin typeface="Arial" panose="020B0604020202020204" pitchFamily="34" charset="0"/>
                <a:cs typeface="Arial" panose="020B0604020202020204" pitchFamily="34" charset="0"/>
              </a:rPr>
              <a:t>2003-2019</a:t>
            </a:r>
          </a:p>
        </p:txBody>
      </p:sp>
      <p:sp>
        <p:nvSpPr>
          <p:cNvPr id="123" name="テキスト ボックス 122">
            <a:extLst>
              <a:ext uri="{FF2B5EF4-FFF2-40B4-BE49-F238E27FC236}">
                <a16:creationId xmlns:a16="http://schemas.microsoft.com/office/drawing/2014/main" id="{E5961211-05F3-6570-C5BD-80294A0E3DDC}"/>
              </a:ext>
            </a:extLst>
          </p:cNvPr>
          <p:cNvSpPr txBox="1"/>
          <p:nvPr/>
        </p:nvSpPr>
        <p:spPr>
          <a:xfrm>
            <a:off x="8212019" y="2406348"/>
            <a:ext cx="870751" cy="461665"/>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2020</a:t>
            </a:r>
            <a:endParaRPr kumimoji="1" lang="ja-JP" altLang="en-US" sz="2400">
              <a:latin typeface="Arial" panose="020B0604020202020204" pitchFamily="34" charset="0"/>
              <a:cs typeface="Arial" panose="020B0604020202020204" pitchFamily="34" charset="0"/>
            </a:endParaRPr>
          </a:p>
        </p:txBody>
      </p:sp>
      <p:sp>
        <p:nvSpPr>
          <p:cNvPr id="124" name="テキスト ボックス 123">
            <a:extLst>
              <a:ext uri="{FF2B5EF4-FFF2-40B4-BE49-F238E27FC236}">
                <a16:creationId xmlns:a16="http://schemas.microsoft.com/office/drawing/2014/main" id="{1AB1B827-3761-A029-7C97-2852B6783DBE}"/>
              </a:ext>
            </a:extLst>
          </p:cNvPr>
          <p:cNvSpPr txBox="1"/>
          <p:nvPr/>
        </p:nvSpPr>
        <p:spPr>
          <a:xfrm>
            <a:off x="8233729" y="3042308"/>
            <a:ext cx="1821200" cy="461665"/>
          </a:xfrm>
          <a:prstGeom prst="rect">
            <a:avLst/>
          </a:prstGeom>
          <a:noFill/>
        </p:spPr>
        <p:txBody>
          <a:bodyPr wrap="square">
            <a:spAutoFit/>
          </a:bodyPr>
          <a:lstStyle/>
          <a:p>
            <a:r>
              <a:rPr lang="en" altLang="ja-JP" sz="2400" dirty="0">
                <a:solidFill>
                  <a:schemeClr val="accent1"/>
                </a:solidFill>
                <a:latin typeface="Arial" panose="020B0604020202020204" pitchFamily="34" charset="0"/>
                <a:cs typeface="Arial" panose="020B0604020202020204" pitchFamily="34" charset="0"/>
              </a:rPr>
              <a:t>2019</a:t>
            </a:r>
          </a:p>
        </p:txBody>
      </p:sp>
      <p:sp>
        <p:nvSpPr>
          <p:cNvPr id="125" name="テキスト ボックス 124">
            <a:extLst>
              <a:ext uri="{FF2B5EF4-FFF2-40B4-BE49-F238E27FC236}">
                <a16:creationId xmlns:a16="http://schemas.microsoft.com/office/drawing/2014/main" id="{88B3A58E-F618-4141-EF1B-8876F3DE45E7}"/>
              </a:ext>
            </a:extLst>
          </p:cNvPr>
          <p:cNvSpPr txBox="1"/>
          <p:nvPr/>
        </p:nvSpPr>
        <p:spPr>
          <a:xfrm>
            <a:off x="7581298" y="3735947"/>
            <a:ext cx="870751" cy="461665"/>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2020</a:t>
            </a:r>
            <a:endParaRPr kumimoji="1" lang="ja-JP" altLang="en-US" sz="2400">
              <a:latin typeface="Arial" panose="020B0604020202020204" pitchFamily="34" charset="0"/>
              <a:cs typeface="Arial" panose="020B0604020202020204" pitchFamily="34" charset="0"/>
            </a:endParaRPr>
          </a:p>
        </p:txBody>
      </p:sp>
      <p:sp>
        <p:nvSpPr>
          <p:cNvPr id="126" name="テキスト ボックス 125">
            <a:extLst>
              <a:ext uri="{FF2B5EF4-FFF2-40B4-BE49-F238E27FC236}">
                <a16:creationId xmlns:a16="http://schemas.microsoft.com/office/drawing/2014/main" id="{4C9A875D-1D51-4A53-3ED3-AE21FACE5C3A}"/>
              </a:ext>
            </a:extLst>
          </p:cNvPr>
          <p:cNvSpPr txBox="1"/>
          <p:nvPr/>
        </p:nvSpPr>
        <p:spPr>
          <a:xfrm>
            <a:off x="7603008" y="4371907"/>
            <a:ext cx="1201780" cy="461665"/>
          </a:xfrm>
          <a:prstGeom prst="rect">
            <a:avLst/>
          </a:prstGeom>
          <a:noFill/>
        </p:spPr>
        <p:txBody>
          <a:bodyPr wrap="square">
            <a:spAutoFit/>
          </a:bodyPr>
          <a:lstStyle/>
          <a:p>
            <a:r>
              <a:rPr lang="en" altLang="ja-JP" sz="2400" dirty="0">
                <a:solidFill>
                  <a:schemeClr val="accent1"/>
                </a:solidFill>
                <a:latin typeface="Arial" panose="020B0604020202020204" pitchFamily="34" charset="0"/>
                <a:cs typeface="Arial" panose="020B0604020202020204" pitchFamily="34" charset="0"/>
              </a:rPr>
              <a:t>2019</a:t>
            </a:r>
          </a:p>
        </p:txBody>
      </p:sp>
      <p:sp>
        <p:nvSpPr>
          <p:cNvPr id="127" name="テキスト ボックス 126">
            <a:extLst>
              <a:ext uri="{FF2B5EF4-FFF2-40B4-BE49-F238E27FC236}">
                <a16:creationId xmlns:a16="http://schemas.microsoft.com/office/drawing/2014/main" id="{E153556F-53E7-FD56-4F54-469466DCEDF6}"/>
              </a:ext>
            </a:extLst>
          </p:cNvPr>
          <p:cNvSpPr txBox="1"/>
          <p:nvPr/>
        </p:nvSpPr>
        <p:spPr>
          <a:xfrm>
            <a:off x="-5064399" y="7020341"/>
            <a:ext cx="458814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CO₂ emissions coefficients</a:t>
            </a:r>
          </a:p>
        </p:txBody>
      </p:sp>
      <mc:AlternateContent xmlns:mc="http://schemas.openxmlformats.org/markup-compatibility/2006">
        <mc:Choice xmlns:a14="http://schemas.microsoft.com/office/drawing/2010/main" Requires="a14">
          <p:sp>
            <p:nvSpPr>
              <p:cNvPr id="132" name="テキスト ボックス 131">
                <a:extLst>
                  <a:ext uri="{FF2B5EF4-FFF2-40B4-BE49-F238E27FC236}">
                    <a16:creationId xmlns:a16="http://schemas.microsoft.com/office/drawing/2014/main" id="{FD495401-E1AA-5334-0D8F-069C9AA4819C}"/>
                  </a:ext>
                </a:extLst>
              </p:cNvPr>
              <p:cNvSpPr txBox="1"/>
              <p:nvPr/>
            </p:nvSpPr>
            <p:spPr>
              <a:xfrm>
                <a:off x="8710370" y="3658095"/>
                <a:ext cx="231412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latin typeface="Cambria Math" panose="02040503050406030204" pitchFamily="18" charset="0"/>
                            </a:rPr>
                          </m:ctrlPr>
                        </m:sSubPr>
                        <m:e>
                          <m:r>
                            <a:rPr lang="en-US" altLang="ja-JP" sz="2400" b="1" i="0" smtClean="0">
                              <a:latin typeface="Cambria Math" panose="02040503050406030204" pitchFamily="18" charset="0"/>
                            </a:rPr>
                            <m:t>𝐯</m:t>
                          </m:r>
                        </m:e>
                        <m:sub>
                          <m:r>
                            <a:rPr lang="en-US" altLang="ja-JP" sz="2400" i="1">
                              <a:latin typeface="Cambria Math" panose="02040503050406030204" pitchFamily="18" charset="0"/>
                            </a:rPr>
                            <m:t>𝑤𝑖𝑡h</m:t>
                          </m:r>
                        </m:sub>
                      </m:sSub>
                    </m:oMath>
                  </m:oMathPara>
                </a14:m>
                <a:endParaRPr lang="ja-JP" altLang="en-US" sz="2400"/>
              </a:p>
            </p:txBody>
          </p:sp>
        </mc:Choice>
        <mc:Fallback>
          <p:sp>
            <p:nvSpPr>
              <p:cNvPr id="132" name="テキスト ボックス 131">
                <a:extLst>
                  <a:ext uri="{FF2B5EF4-FFF2-40B4-BE49-F238E27FC236}">
                    <a16:creationId xmlns:a16="http://schemas.microsoft.com/office/drawing/2014/main" id="{FD495401-E1AA-5334-0D8F-069C9AA4819C}"/>
                  </a:ext>
                </a:extLst>
              </p:cNvPr>
              <p:cNvSpPr txBox="1">
                <a:spLocks noRot="1" noChangeAspect="1" noMove="1" noResize="1" noEditPoints="1" noAdjustHandles="1" noChangeArrowheads="1" noChangeShapeType="1" noTextEdit="1"/>
              </p:cNvSpPr>
              <p:nvPr/>
            </p:nvSpPr>
            <p:spPr>
              <a:xfrm>
                <a:off x="8710370" y="3658095"/>
                <a:ext cx="2314129" cy="461665"/>
              </a:xfrm>
              <a:prstGeom prst="rect">
                <a:avLst/>
              </a:prstGeom>
              <a:blipFill>
                <a:blip r:embed="rId20"/>
                <a:stretch>
                  <a:fillRect b="-270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33" name="テキスト ボックス 132">
                <a:extLst>
                  <a:ext uri="{FF2B5EF4-FFF2-40B4-BE49-F238E27FC236}">
                    <a16:creationId xmlns:a16="http://schemas.microsoft.com/office/drawing/2014/main" id="{3C2991A5-7602-CC15-7166-505B26EA757E}"/>
                  </a:ext>
                </a:extLst>
              </p:cNvPr>
              <p:cNvSpPr txBox="1"/>
              <p:nvPr/>
            </p:nvSpPr>
            <p:spPr>
              <a:xfrm>
                <a:off x="8675462" y="4387182"/>
                <a:ext cx="2314129"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chemeClr val="accent1"/>
                              </a:solidFill>
                              <a:latin typeface="Cambria Math" panose="02040503050406030204" pitchFamily="18" charset="0"/>
                            </a:rPr>
                          </m:ctrlPr>
                        </m:sSubPr>
                        <m:e>
                          <m:r>
                            <a:rPr lang="en-US" altLang="ja-JP" sz="2400" b="1" i="0" smtClean="0">
                              <a:solidFill>
                                <a:schemeClr val="accent1"/>
                              </a:solidFill>
                              <a:latin typeface="Cambria Math" panose="02040503050406030204" pitchFamily="18" charset="0"/>
                            </a:rPr>
                            <m:t>𝐯</m:t>
                          </m:r>
                        </m:e>
                        <m:sub>
                          <m:r>
                            <a:rPr lang="en-US" altLang="ja-JP" sz="2400" b="0" i="1" smtClean="0">
                              <a:solidFill>
                                <a:schemeClr val="accent1"/>
                              </a:solidFill>
                              <a:latin typeface="Cambria Math" panose="02040503050406030204" pitchFamily="18" charset="0"/>
                            </a:rPr>
                            <m:t>𝑛𝑜𝑛</m:t>
                          </m:r>
                        </m:sub>
                      </m:sSub>
                    </m:oMath>
                  </m:oMathPara>
                </a14:m>
                <a:endParaRPr lang="ja-JP" altLang="en-US" sz="2400">
                  <a:solidFill>
                    <a:schemeClr val="accent1"/>
                  </a:solidFill>
                </a:endParaRPr>
              </a:p>
            </p:txBody>
          </p:sp>
        </mc:Choice>
        <mc:Fallback>
          <p:sp>
            <p:nvSpPr>
              <p:cNvPr id="133" name="テキスト ボックス 132">
                <a:extLst>
                  <a:ext uri="{FF2B5EF4-FFF2-40B4-BE49-F238E27FC236}">
                    <a16:creationId xmlns:a16="http://schemas.microsoft.com/office/drawing/2014/main" id="{3C2991A5-7602-CC15-7166-505B26EA757E}"/>
                  </a:ext>
                </a:extLst>
              </p:cNvPr>
              <p:cNvSpPr txBox="1">
                <a:spLocks noRot="1" noChangeAspect="1" noMove="1" noResize="1" noEditPoints="1" noAdjustHandles="1" noChangeArrowheads="1" noChangeShapeType="1" noTextEdit="1"/>
              </p:cNvSpPr>
              <p:nvPr/>
            </p:nvSpPr>
            <p:spPr>
              <a:xfrm>
                <a:off x="8675462" y="4387182"/>
                <a:ext cx="2314129" cy="461665"/>
              </a:xfrm>
              <a:prstGeom prst="rect">
                <a:avLst/>
              </a:prstGeom>
              <a:blipFill>
                <a:blip r:embed="rId21"/>
                <a:stretch>
                  <a:fillRect/>
                </a:stretch>
              </a:blipFill>
            </p:spPr>
            <p:txBody>
              <a:bodyPr/>
              <a:lstStyle/>
              <a:p>
                <a:r>
                  <a:rPr lang="ja-JP" altLang="en-US">
                    <a:noFill/>
                  </a:rPr>
                  <a:t> </a:t>
                </a:r>
              </a:p>
            </p:txBody>
          </p:sp>
        </mc:Fallback>
      </mc:AlternateContent>
      <p:cxnSp>
        <p:nvCxnSpPr>
          <p:cNvPr id="135" name="直線コネクタ 134">
            <a:extLst>
              <a:ext uri="{FF2B5EF4-FFF2-40B4-BE49-F238E27FC236}">
                <a16:creationId xmlns:a16="http://schemas.microsoft.com/office/drawing/2014/main" id="{C4E030AB-9CB8-6FA0-3E25-F0AFB7E5749A}"/>
              </a:ext>
            </a:extLst>
          </p:cNvPr>
          <p:cNvCxnSpPr/>
          <p:nvPr/>
        </p:nvCxnSpPr>
        <p:spPr>
          <a:xfrm>
            <a:off x="0" y="2214043"/>
            <a:ext cx="12192000" cy="0"/>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36" name="直線コネクタ 135">
            <a:extLst>
              <a:ext uri="{FF2B5EF4-FFF2-40B4-BE49-F238E27FC236}">
                <a16:creationId xmlns:a16="http://schemas.microsoft.com/office/drawing/2014/main" id="{6B51D6A1-23ED-6A08-E3B8-763E54C0F0F3}"/>
              </a:ext>
            </a:extLst>
          </p:cNvPr>
          <p:cNvCxnSpPr/>
          <p:nvPr/>
        </p:nvCxnSpPr>
        <p:spPr>
          <a:xfrm>
            <a:off x="0" y="3632294"/>
            <a:ext cx="12192000" cy="0"/>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37" name="直線コネクタ 136">
            <a:extLst>
              <a:ext uri="{FF2B5EF4-FFF2-40B4-BE49-F238E27FC236}">
                <a16:creationId xmlns:a16="http://schemas.microsoft.com/office/drawing/2014/main" id="{17AA7506-C36D-C9C5-D5F6-93E9D8AA2A25}"/>
              </a:ext>
            </a:extLst>
          </p:cNvPr>
          <p:cNvCxnSpPr/>
          <p:nvPr/>
        </p:nvCxnSpPr>
        <p:spPr>
          <a:xfrm>
            <a:off x="0" y="5077216"/>
            <a:ext cx="12192000" cy="0"/>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38" name="テキスト ボックス 137">
                <a:extLst>
                  <a:ext uri="{FF2B5EF4-FFF2-40B4-BE49-F238E27FC236}">
                    <a16:creationId xmlns:a16="http://schemas.microsoft.com/office/drawing/2014/main" id="{CE828A9A-9C82-9F75-5940-7BF3912332E1}"/>
                  </a:ext>
                </a:extLst>
              </p:cNvPr>
              <p:cNvSpPr txBox="1"/>
              <p:nvPr/>
            </p:nvSpPr>
            <p:spPr>
              <a:xfrm>
                <a:off x="10151791" y="4430905"/>
                <a:ext cx="120689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chemeClr val="accent1"/>
                              </a:solidFill>
                              <a:latin typeface="Cambria Math" panose="02040503050406030204" pitchFamily="18" charset="0"/>
                            </a:rPr>
                          </m:ctrlPr>
                        </m:sSubPr>
                        <m:e>
                          <m:r>
                            <a:rPr lang="en-US" altLang="ja-JP" sz="2400" b="1" i="0" smtClean="0">
                              <a:solidFill>
                                <a:schemeClr val="accent1"/>
                              </a:solidFill>
                              <a:latin typeface="Cambria Math" panose="02040503050406030204" pitchFamily="18" charset="0"/>
                            </a:rPr>
                            <m:t>𝐡</m:t>
                          </m:r>
                        </m:e>
                        <m:sub>
                          <m:r>
                            <a:rPr lang="en-US" altLang="ja-JP" sz="2400" b="0" i="1" smtClean="0">
                              <a:solidFill>
                                <a:schemeClr val="accent1"/>
                              </a:solidFill>
                              <a:latin typeface="Cambria Math" panose="02040503050406030204" pitchFamily="18" charset="0"/>
                            </a:rPr>
                            <m:t>𝑛𝑜𝑛</m:t>
                          </m:r>
                        </m:sub>
                      </m:sSub>
                    </m:oMath>
                  </m:oMathPara>
                </a14:m>
                <a:endParaRPr lang="en-US" altLang="ja-JP" sz="2400" i="1" dirty="0">
                  <a:solidFill>
                    <a:schemeClr val="accent1"/>
                  </a:solidFill>
                  <a:latin typeface="Cambria Math" panose="02040503050406030204" pitchFamily="18" charset="0"/>
                </a:endParaRPr>
              </a:p>
            </p:txBody>
          </p:sp>
        </mc:Choice>
        <mc:Fallback>
          <p:sp>
            <p:nvSpPr>
              <p:cNvPr id="138" name="テキスト ボックス 137">
                <a:extLst>
                  <a:ext uri="{FF2B5EF4-FFF2-40B4-BE49-F238E27FC236}">
                    <a16:creationId xmlns:a16="http://schemas.microsoft.com/office/drawing/2014/main" id="{CE828A9A-9C82-9F75-5940-7BF3912332E1}"/>
                  </a:ext>
                </a:extLst>
              </p:cNvPr>
              <p:cNvSpPr txBox="1">
                <a:spLocks noRot="1" noChangeAspect="1" noMove="1" noResize="1" noEditPoints="1" noAdjustHandles="1" noChangeArrowheads="1" noChangeShapeType="1" noTextEdit="1"/>
              </p:cNvSpPr>
              <p:nvPr/>
            </p:nvSpPr>
            <p:spPr>
              <a:xfrm>
                <a:off x="10151791" y="4430905"/>
                <a:ext cx="1206891" cy="461665"/>
              </a:xfrm>
              <a:prstGeom prst="rect">
                <a:avLst/>
              </a:prstGeom>
              <a:blipFill>
                <a:blip r:embed="rId22"/>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0" name="テキスト ボックス 139">
                <a:extLst>
                  <a:ext uri="{FF2B5EF4-FFF2-40B4-BE49-F238E27FC236}">
                    <a16:creationId xmlns:a16="http://schemas.microsoft.com/office/drawing/2014/main" id="{23F996EB-F892-F396-DF25-0E645C7EDEFB}"/>
                  </a:ext>
                </a:extLst>
              </p:cNvPr>
              <p:cNvSpPr txBox="1"/>
              <p:nvPr/>
            </p:nvSpPr>
            <p:spPr>
              <a:xfrm>
                <a:off x="11108476" y="4381820"/>
                <a:ext cx="1133921"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400" i="1" smtClean="0">
                              <a:solidFill>
                                <a:schemeClr val="accent1"/>
                              </a:solidFill>
                              <a:latin typeface="Cambria Math" panose="02040503050406030204" pitchFamily="18" charset="0"/>
                            </a:rPr>
                          </m:ctrlPr>
                        </m:sSubPr>
                        <m:e>
                          <m:r>
                            <a:rPr lang="en-US" altLang="ja-JP" sz="2400" b="1" i="0" smtClean="0">
                              <a:solidFill>
                                <a:schemeClr val="accent1"/>
                              </a:solidFill>
                              <a:latin typeface="Cambria Math" panose="02040503050406030204" pitchFamily="18" charset="0"/>
                            </a:rPr>
                            <m:t>𝐰</m:t>
                          </m:r>
                        </m:e>
                        <m:sub>
                          <m:r>
                            <a:rPr lang="en-US" altLang="ja-JP" sz="2400" b="0" i="1" smtClean="0">
                              <a:solidFill>
                                <a:schemeClr val="accent1"/>
                              </a:solidFill>
                              <a:latin typeface="Cambria Math" panose="02040503050406030204" pitchFamily="18" charset="0"/>
                            </a:rPr>
                            <m:t>𝑛𝑜𝑛</m:t>
                          </m:r>
                        </m:sub>
                      </m:sSub>
                    </m:oMath>
                  </m:oMathPara>
                </a14:m>
                <a:endParaRPr lang="ja-JP" altLang="en-US" sz="2400">
                  <a:solidFill>
                    <a:schemeClr val="accent1"/>
                  </a:solidFill>
                </a:endParaRPr>
              </a:p>
            </p:txBody>
          </p:sp>
        </mc:Choice>
        <mc:Fallback>
          <p:sp>
            <p:nvSpPr>
              <p:cNvPr id="140" name="テキスト ボックス 139">
                <a:extLst>
                  <a:ext uri="{FF2B5EF4-FFF2-40B4-BE49-F238E27FC236}">
                    <a16:creationId xmlns:a16="http://schemas.microsoft.com/office/drawing/2014/main" id="{23F996EB-F892-F396-DF25-0E645C7EDEFB}"/>
                  </a:ext>
                </a:extLst>
              </p:cNvPr>
              <p:cNvSpPr txBox="1">
                <a:spLocks noRot="1" noChangeAspect="1" noMove="1" noResize="1" noEditPoints="1" noAdjustHandles="1" noChangeArrowheads="1" noChangeShapeType="1" noTextEdit="1"/>
              </p:cNvSpPr>
              <p:nvPr/>
            </p:nvSpPr>
            <p:spPr>
              <a:xfrm>
                <a:off x="11108476" y="4381820"/>
                <a:ext cx="1133921" cy="461665"/>
              </a:xfrm>
              <a:prstGeom prst="rect">
                <a:avLst/>
              </a:prstGeom>
              <a:blipFill>
                <a:blip r:embed="rId23"/>
                <a:stretch>
                  <a:fillRect/>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1" name="テキスト ボックス 140">
                <a:extLst>
                  <a:ext uri="{FF2B5EF4-FFF2-40B4-BE49-F238E27FC236}">
                    <a16:creationId xmlns:a16="http://schemas.microsoft.com/office/drawing/2014/main" id="{E02E281A-1341-6480-7F2B-B9C8B8C195CD}"/>
                  </a:ext>
                </a:extLst>
              </p:cNvPr>
              <p:cNvSpPr txBox="1"/>
              <p:nvPr/>
            </p:nvSpPr>
            <p:spPr>
              <a:xfrm>
                <a:off x="12810050" y="2219168"/>
                <a:ext cx="23141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1" i="1" smtClean="0">
                              <a:latin typeface="Cambria Math" panose="02040503050406030204" pitchFamily="18" charset="0"/>
                            </a:rPr>
                            <m:t>𝒔</m:t>
                          </m:r>
                        </m:e>
                        <m:sub>
                          <m:r>
                            <a:rPr lang="en-US" altLang="ja-JP" sz="2800" i="1">
                              <a:latin typeface="Cambria Math" panose="02040503050406030204" pitchFamily="18" charset="0"/>
                            </a:rPr>
                            <m:t>𝑤𝑖𝑡h</m:t>
                          </m:r>
                        </m:sub>
                      </m:sSub>
                    </m:oMath>
                  </m:oMathPara>
                </a14:m>
                <a:endParaRPr lang="ja-JP" altLang="en-US" sz="2800"/>
              </a:p>
            </p:txBody>
          </p:sp>
        </mc:Choice>
        <mc:Fallback>
          <p:sp>
            <p:nvSpPr>
              <p:cNvPr id="141" name="テキスト ボックス 140">
                <a:extLst>
                  <a:ext uri="{FF2B5EF4-FFF2-40B4-BE49-F238E27FC236}">
                    <a16:creationId xmlns:a16="http://schemas.microsoft.com/office/drawing/2014/main" id="{E02E281A-1341-6480-7F2B-B9C8B8C195CD}"/>
                  </a:ext>
                </a:extLst>
              </p:cNvPr>
              <p:cNvSpPr txBox="1">
                <a:spLocks noRot="1" noChangeAspect="1" noMove="1" noResize="1" noEditPoints="1" noAdjustHandles="1" noChangeArrowheads="1" noChangeShapeType="1" noTextEdit="1"/>
              </p:cNvSpPr>
              <p:nvPr/>
            </p:nvSpPr>
            <p:spPr>
              <a:xfrm>
                <a:off x="12810050" y="2219168"/>
                <a:ext cx="2314128" cy="523220"/>
              </a:xfrm>
              <a:prstGeom prst="rect">
                <a:avLst/>
              </a:prstGeom>
              <a:blipFill>
                <a:blip r:embed="rId24"/>
                <a:stretch>
                  <a:fillRect b="-2326"/>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2" name="テキスト ボックス 141">
                <a:extLst>
                  <a:ext uri="{FF2B5EF4-FFF2-40B4-BE49-F238E27FC236}">
                    <a16:creationId xmlns:a16="http://schemas.microsoft.com/office/drawing/2014/main" id="{E41E9349-9F0A-7733-2EAA-A6A6D6570B9F}"/>
                  </a:ext>
                </a:extLst>
              </p:cNvPr>
              <p:cNvSpPr txBox="1"/>
              <p:nvPr/>
            </p:nvSpPr>
            <p:spPr>
              <a:xfrm>
                <a:off x="12810050" y="3981773"/>
                <a:ext cx="2314129"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800" i="1" smtClean="0">
                              <a:solidFill>
                                <a:schemeClr val="accent1"/>
                              </a:solidFill>
                              <a:latin typeface="Cambria Math" panose="02040503050406030204" pitchFamily="18" charset="0"/>
                            </a:rPr>
                          </m:ctrlPr>
                        </m:sSubPr>
                        <m:e>
                          <m:r>
                            <a:rPr lang="en-US" altLang="ja-JP" sz="2800" b="0" i="1" smtClean="0">
                              <a:solidFill>
                                <a:schemeClr val="accent1"/>
                              </a:solidFill>
                              <a:latin typeface="Cambria Math" panose="02040503050406030204" pitchFamily="18" charset="0"/>
                              <a:ea typeface="Cambria Math" panose="02040503050406030204" pitchFamily="18" charset="0"/>
                            </a:rPr>
                            <m:t>𝜇</m:t>
                          </m:r>
                        </m:e>
                        <m:sub>
                          <m:r>
                            <a:rPr lang="en-US" altLang="ja-JP" sz="2800" b="0" i="1" smtClean="0">
                              <a:solidFill>
                                <a:schemeClr val="accent1"/>
                              </a:solidFill>
                              <a:latin typeface="Cambria Math" panose="02040503050406030204" pitchFamily="18" charset="0"/>
                            </a:rPr>
                            <m:t>𝑛𝑜𝑛</m:t>
                          </m:r>
                        </m:sub>
                      </m:sSub>
                    </m:oMath>
                  </m:oMathPara>
                </a14:m>
                <a:endParaRPr lang="en-US" altLang="ja-JP" sz="2800" i="1" dirty="0">
                  <a:solidFill>
                    <a:schemeClr val="accent1"/>
                  </a:solidFill>
                  <a:latin typeface="Cambria Math" panose="02040503050406030204" pitchFamily="18" charset="0"/>
                </a:endParaRPr>
              </a:p>
            </p:txBody>
          </p:sp>
        </mc:Choice>
        <mc:Fallback>
          <p:sp>
            <p:nvSpPr>
              <p:cNvPr id="142" name="テキスト ボックス 141">
                <a:extLst>
                  <a:ext uri="{FF2B5EF4-FFF2-40B4-BE49-F238E27FC236}">
                    <a16:creationId xmlns:a16="http://schemas.microsoft.com/office/drawing/2014/main" id="{E41E9349-9F0A-7733-2EAA-A6A6D6570B9F}"/>
                  </a:ext>
                </a:extLst>
              </p:cNvPr>
              <p:cNvSpPr txBox="1">
                <a:spLocks noRot="1" noChangeAspect="1" noMove="1" noResize="1" noEditPoints="1" noAdjustHandles="1" noChangeArrowheads="1" noChangeShapeType="1" noTextEdit="1"/>
              </p:cNvSpPr>
              <p:nvPr/>
            </p:nvSpPr>
            <p:spPr>
              <a:xfrm>
                <a:off x="12810050" y="3981773"/>
                <a:ext cx="2314129" cy="523220"/>
              </a:xfrm>
              <a:prstGeom prst="rect">
                <a:avLst/>
              </a:prstGeom>
              <a:blipFill>
                <a:blip r:embed="rId25"/>
                <a:stretch>
                  <a:fillRect b="-714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143" name="テキスト ボックス 142">
                <a:extLst>
                  <a:ext uri="{FF2B5EF4-FFF2-40B4-BE49-F238E27FC236}">
                    <a16:creationId xmlns:a16="http://schemas.microsoft.com/office/drawing/2014/main" id="{09E515DC-55B0-65E5-1194-61BF4607064B}"/>
                  </a:ext>
                </a:extLst>
              </p:cNvPr>
              <p:cNvSpPr txBox="1"/>
              <p:nvPr/>
            </p:nvSpPr>
            <p:spPr>
              <a:xfrm>
                <a:off x="12810050" y="3540245"/>
                <a:ext cx="2314128"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800" i="1" smtClean="0">
                              <a:solidFill>
                                <a:schemeClr val="accent1"/>
                              </a:solidFill>
                              <a:latin typeface="Cambria Math" panose="02040503050406030204" pitchFamily="18" charset="0"/>
                            </a:rPr>
                          </m:ctrlPr>
                        </m:sSubPr>
                        <m:e>
                          <m:r>
                            <a:rPr lang="en-US" altLang="ja-JP" sz="2800" b="1" i="1" smtClean="0">
                              <a:solidFill>
                                <a:schemeClr val="accent1"/>
                              </a:solidFill>
                              <a:latin typeface="Cambria Math" panose="02040503050406030204" pitchFamily="18" charset="0"/>
                            </a:rPr>
                            <m:t>𝒔</m:t>
                          </m:r>
                        </m:e>
                        <m:sub>
                          <m:r>
                            <a:rPr lang="en-US" altLang="ja-JP" sz="2800" b="0" i="1" smtClean="0">
                              <a:solidFill>
                                <a:schemeClr val="accent1"/>
                              </a:solidFill>
                              <a:latin typeface="Cambria Math" panose="02040503050406030204" pitchFamily="18" charset="0"/>
                            </a:rPr>
                            <m:t>𝑛𝑜𝑛</m:t>
                          </m:r>
                        </m:sub>
                      </m:sSub>
                    </m:oMath>
                  </m:oMathPara>
                </a14:m>
                <a:endParaRPr lang="ja-JP" altLang="en-US" sz="2800">
                  <a:solidFill>
                    <a:schemeClr val="accent1"/>
                  </a:solidFill>
                </a:endParaRPr>
              </a:p>
            </p:txBody>
          </p:sp>
        </mc:Choice>
        <mc:Fallback>
          <p:sp>
            <p:nvSpPr>
              <p:cNvPr id="143" name="テキスト ボックス 142">
                <a:extLst>
                  <a:ext uri="{FF2B5EF4-FFF2-40B4-BE49-F238E27FC236}">
                    <a16:creationId xmlns:a16="http://schemas.microsoft.com/office/drawing/2014/main" id="{09E515DC-55B0-65E5-1194-61BF4607064B}"/>
                  </a:ext>
                </a:extLst>
              </p:cNvPr>
              <p:cNvSpPr txBox="1">
                <a:spLocks noRot="1" noChangeAspect="1" noMove="1" noResize="1" noEditPoints="1" noAdjustHandles="1" noChangeArrowheads="1" noChangeShapeType="1" noTextEdit="1"/>
              </p:cNvSpPr>
              <p:nvPr/>
            </p:nvSpPr>
            <p:spPr>
              <a:xfrm>
                <a:off x="12810050" y="3540245"/>
                <a:ext cx="2314128" cy="523220"/>
              </a:xfrm>
              <a:prstGeom prst="rect">
                <a:avLst/>
              </a:prstGeom>
              <a:blipFill>
                <a:blip r:embed="rId26"/>
                <a:stretch>
                  <a:fillRect/>
                </a:stretch>
              </a:blipFill>
            </p:spPr>
            <p:txBody>
              <a:bodyPr/>
              <a:lstStyle/>
              <a:p>
                <a:r>
                  <a:rPr lang="ja-JP" altLang="en-US">
                    <a:noFill/>
                  </a:rPr>
                  <a:t> </a:t>
                </a:r>
              </a:p>
            </p:txBody>
          </p:sp>
        </mc:Fallback>
      </mc:AlternateContent>
      <p:sp>
        <p:nvSpPr>
          <p:cNvPr id="145" name="テキスト ボックス 144">
            <a:extLst>
              <a:ext uri="{FF2B5EF4-FFF2-40B4-BE49-F238E27FC236}">
                <a16:creationId xmlns:a16="http://schemas.microsoft.com/office/drawing/2014/main" id="{3C717AB5-06EC-F70A-6739-E9C5C9BD7ED9}"/>
              </a:ext>
            </a:extLst>
          </p:cNvPr>
          <p:cNvSpPr txBox="1"/>
          <p:nvPr/>
        </p:nvSpPr>
        <p:spPr>
          <a:xfrm>
            <a:off x="997196" y="5145905"/>
            <a:ext cx="6934230" cy="1200329"/>
          </a:xfrm>
          <a:prstGeom prst="rect">
            <a:avLst/>
          </a:prstGeom>
          <a:noFill/>
        </p:spPr>
        <p:txBody>
          <a:bodyPr wrap="square">
            <a:spAutoFit/>
          </a:bodyPr>
          <a:lstStyle/>
          <a:p>
            <a:r>
              <a:rPr lang="en-US" altLang="ja-JP" sz="2400" dirty="0">
                <a:effectLst/>
                <a:latin typeface="Arial" panose="020B0604020202020204" pitchFamily="34" charset="0"/>
                <a:ea typeface="游明朝" panose="02020400000000000000" pitchFamily="18" charset="-128"/>
                <a:cs typeface="Arial" panose="020B0604020202020204" pitchFamily="34" charset="0"/>
              </a:rPr>
              <a:t>Yearly Average of Monthly Receipts and Disbursements per Household (Workers' Households of Total Households)</a:t>
            </a:r>
            <a:r>
              <a:rPr lang="ja-JP" altLang="ja-JP" sz="2400">
                <a:effectLst/>
                <a:latin typeface="Arial" panose="020B0604020202020204" pitchFamily="34" charset="0"/>
                <a:cs typeface="Arial" panose="020B0604020202020204" pitchFamily="34" charset="0"/>
              </a:rPr>
              <a:t> </a:t>
            </a:r>
            <a:endParaRPr lang="ja-JP" altLang="en-US" sz="2400">
              <a:latin typeface="Arial" panose="020B0604020202020204" pitchFamily="34" charset="0"/>
              <a:cs typeface="Arial" panose="020B0604020202020204" pitchFamily="34" charset="0"/>
            </a:endParaRPr>
          </a:p>
        </p:txBody>
      </p:sp>
      <p:sp>
        <p:nvSpPr>
          <p:cNvPr id="146" name="テキスト ボックス 145">
            <a:extLst>
              <a:ext uri="{FF2B5EF4-FFF2-40B4-BE49-F238E27FC236}">
                <a16:creationId xmlns:a16="http://schemas.microsoft.com/office/drawing/2014/main" id="{C233F8CC-AA89-8250-998E-19DA54B77358}"/>
              </a:ext>
            </a:extLst>
          </p:cNvPr>
          <p:cNvSpPr txBox="1"/>
          <p:nvPr/>
        </p:nvSpPr>
        <p:spPr>
          <a:xfrm>
            <a:off x="-874789" y="6350696"/>
            <a:ext cx="8904517" cy="400110"/>
          </a:xfrm>
          <a:prstGeom prst="rect">
            <a:avLst/>
          </a:prstGeom>
          <a:noFill/>
        </p:spPr>
        <p:txBody>
          <a:bodyPr wrap="square">
            <a:spAutoFit/>
          </a:bodyPr>
          <a:lstStyle/>
          <a:p>
            <a:pPr algn="r"/>
            <a:r>
              <a:rPr lang="en-US" altLang="ja-JP" sz="2000" dirty="0">
                <a:effectLst/>
                <a:latin typeface="Arial" panose="020B0604020202020204" pitchFamily="34" charset="0"/>
                <a:ea typeface="游明朝" panose="02020400000000000000" pitchFamily="18" charset="-128"/>
                <a:cs typeface="Arial" panose="020B0604020202020204" pitchFamily="34" charset="0"/>
              </a:rPr>
              <a:t>(Ministry of Internal Affairs and Communications, 2021a)</a:t>
            </a:r>
            <a:endParaRPr lang="ja-JP" altLang="en-US" sz="2000">
              <a:latin typeface="Arial" panose="020B0604020202020204" pitchFamily="34" charset="0"/>
              <a:cs typeface="Arial" panose="020B0604020202020204" pitchFamily="34" charset="0"/>
            </a:endParaRPr>
          </a:p>
        </p:txBody>
      </p:sp>
      <p:sp>
        <p:nvSpPr>
          <p:cNvPr id="147" name="テキスト ボックス 146">
            <a:extLst>
              <a:ext uri="{FF2B5EF4-FFF2-40B4-BE49-F238E27FC236}">
                <a16:creationId xmlns:a16="http://schemas.microsoft.com/office/drawing/2014/main" id="{0755B572-71DD-52D5-8A47-5998CE3BAC6F}"/>
              </a:ext>
            </a:extLst>
          </p:cNvPr>
          <p:cNvSpPr txBox="1"/>
          <p:nvPr/>
        </p:nvSpPr>
        <p:spPr>
          <a:xfrm>
            <a:off x="8233729" y="5307740"/>
            <a:ext cx="1821200"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2020</a:t>
            </a:r>
          </a:p>
        </p:txBody>
      </p:sp>
      <p:sp>
        <p:nvSpPr>
          <p:cNvPr id="148" name="テキスト ボックス 147">
            <a:extLst>
              <a:ext uri="{FF2B5EF4-FFF2-40B4-BE49-F238E27FC236}">
                <a16:creationId xmlns:a16="http://schemas.microsoft.com/office/drawing/2014/main" id="{073F9C17-9EE5-8709-D33F-D854B286A80A}"/>
              </a:ext>
            </a:extLst>
          </p:cNvPr>
          <p:cNvSpPr txBox="1"/>
          <p:nvPr/>
        </p:nvSpPr>
        <p:spPr>
          <a:xfrm>
            <a:off x="8233729" y="6125572"/>
            <a:ext cx="1821200" cy="461665"/>
          </a:xfrm>
          <a:prstGeom prst="rect">
            <a:avLst/>
          </a:prstGeom>
          <a:noFill/>
        </p:spPr>
        <p:txBody>
          <a:bodyPr wrap="square">
            <a:spAutoFit/>
          </a:bodyPr>
          <a:lstStyle/>
          <a:p>
            <a:r>
              <a:rPr lang="en" altLang="ja-JP" sz="2400" dirty="0">
                <a:solidFill>
                  <a:schemeClr val="accent1"/>
                </a:solidFill>
                <a:latin typeface="Arial" panose="020B0604020202020204" pitchFamily="34" charset="0"/>
                <a:cs typeface="Arial" panose="020B0604020202020204" pitchFamily="34" charset="0"/>
              </a:rPr>
              <a:t>2019</a:t>
            </a:r>
          </a:p>
        </p:txBody>
      </p:sp>
      <mc:AlternateContent xmlns:mc="http://schemas.openxmlformats.org/markup-compatibility/2006">
        <mc:Choice xmlns:a14="http://schemas.microsoft.com/office/drawing/2010/main" Requires="a14">
          <p:sp>
            <p:nvSpPr>
              <p:cNvPr id="149" name="テキスト ボックス 148">
                <a:extLst>
                  <a:ext uri="{FF2B5EF4-FFF2-40B4-BE49-F238E27FC236}">
                    <a16:creationId xmlns:a16="http://schemas.microsoft.com/office/drawing/2014/main" id="{AA33E220-AE3D-59FF-ACF7-04F43E0C1537}"/>
                  </a:ext>
                </a:extLst>
              </p:cNvPr>
              <p:cNvSpPr txBox="1"/>
              <p:nvPr/>
            </p:nvSpPr>
            <p:spPr>
              <a:xfrm>
                <a:off x="9292512" y="6063442"/>
                <a:ext cx="2314129"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ja-JP" sz="2800" i="1" smtClean="0">
                              <a:solidFill>
                                <a:schemeClr val="accent1"/>
                              </a:solidFill>
                              <a:latin typeface="Cambria Math" panose="02040503050406030204" pitchFamily="18" charset="0"/>
                            </a:rPr>
                          </m:ctrlPr>
                        </m:sSubPr>
                        <m:e>
                          <m:r>
                            <a:rPr lang="en-US" altLang="ja-JP" sz="2800" b="0" i="1" smtClean="0">
                              <a:solidFill>
                                <a:schemeClr val="accent1"/>
                              </a:solidFill>
                              <a:latin typeface="Cambria Math" panose="02040503050406030204" pitchFamily="18" charset="0"/>
                              <a:ea typeface="Cambria Math" panose="02040503050406030204" pitchFamily="18" charset="0"/>
                            </a:rPr>
                            <m:t>𝜇</m:t>
                          </m:r>
                        </m:e>
                        <m:sub>
                          <m:r>
                            <a:rPr lang="en-US" altLang="ja-JP" sz="2800" b="0" i="1" smtClean="0">
                              <a:solidFill>
                                <a:schemeClr val="accent1"/>
                              </a:solidFill>
                              <a:latin typeface="Cambria Math" panose="02040503050406030204" pitchFamily="18" charset="0"/>
                            </a:rPr>
                            <m:t>𝑛𝑜𝑛</m:t>
                          </m:r>
                        </m:sub>
                      </m:sSub>
                    </m:oMath>
                  </m:oMathPara>
                </a14:m>
                <a:endParaRPr lang="en-US" altLang="ja-JP" sz="2800" i="1" dirty="0">
                  <a:solidFill>
                    <a:schemeClr val="accent1"/>
                  </a:solidFill>
                  <a:latin typeface="Cambria Math" panose="02040503050406030204" pitchFamily="18" charset="0"/>
                </a:endParaRPr>
              </a:p>
            </p:txBody>
          </p:sp>
        </mc:Choice>
        <mc:Fallback>
          <p:sp>
            <p:nvSpPr>
              <p:cNvPr id="149" name="テキスト ボックス 148">
                <a:extLst>
                  <a:ext uri="{FF2B5EF4-FFF2-40B4-BE49-F238E27FC236}">
                    <a16:creationId xmlns:a16="http://schemas.microsoft.com/office/drawing/2014/main" id="{AA33E220-AE3D-59FF-ACF7-04F43E0C1537}"/>
                  </a:ext>
                </a:extLst>
              </p:cNvPr>
              <p:cNvSpPr txBox="1">
                <a:spLocks noRot="1" noChangeAspect="1" noMove="1" noResize="1" noEditPoints="1" noAdjustHandles="1" noChangeArrowheads="1" noChangeShapeType="1" noTextEdit="1"/>
              </p:cNvSpPr>
              <p:nvPr/>
            </p:nvSpPr>
            <p:spPr>
              <a:xfrm>
                <a:off x="9292512" y="6063442"/>
                <a:ext cx="2314129" cy="523220"/>
              </a:xfrm>
              <a:prstGeom prst="rect">
                <a:avLst/>
              </a:prstGeom>
              <a:blipFill>
                <a:blip r:embed="rId27"/>
                <a:stretch>
                  <a:fillRect b="-7143"/>
                </a:stretch>
              </a:blipFill>
            </p:spPr>
            <p:txBody>
              <a:bodyPr/>
              <a:lstStyle/>
              <a:p>
                <a:r>
                  <a:rPr lang="ja-JP" altLang="en-US">
                    <a:noFill/>
                  </a:rPr>
                  <a:t> </a:t>
                </a:r>
              </a:p>
            </p:txBody>
          </p:sp>
        </mc:Fallback>
      </mc:AlternateContent>
      <p:pic>
        <p:nvPicPr>
          <p:cNvPr id="151" name="グラフィックス 150" descr="豚の貯金箱 単色塗りつぶし">
            <a:extLst>
              <a:ext uri="{FF2B5EF4-FFF2-40B4-BE49-F238E27FC236}">
                <a16:creationId xmlns:a16="http://schemas.microsoft.com/office/drawing/2014/main" id="{243736D6-4237-2BE1-DCAF-0AD728587C93}"/>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7196" y="5596805"/>
            <a:ext cx="914400" cy="914400"/>
          </a:xfrm>
          <a:prstGeom prst="rect">
            <a:avLst/>
          </a:prstGeom>
        </p:spPr>
      </p:pic>
    </p:spTree>
    <p:extLst>
      <p:ext uri="{BB962C8B-B14F-4D97-AF65-F5344CB8AC3E}">
        <p14:creationId xmlns:p14="http://schemas.microsoft.com/office/powerpoint/2010/main" val="2295627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C60F048A-7025-A58B-98B9-885685FEB4B2}"/>
              </a:ext>
            </a:extLst>
          </p:cNvPr>
          <p:cNvSpPr/>
          <p:nvPr/>
        </p:nvSpPr>
        <p:spPr>
          <a:xfrm>
            <a:off x="0" y="5336089"/>
            <a:ext cx="12192000" cy="1521911"/>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5" name="図 34" descr="アイコン&#10;&#10;AI 生成コンテンツは誤りを含む可能性があります。">
            <a:extLst>
              <a:ext uri="{FF2B5EF4-FFF2-40B4-BE49-F238E27FC236}">
                <a16:creationId xmlns:a16="http://schemas.microsoft.com/office/drawing/2014/main" id="{0FFDC9DE-4E20-AA89-EFE7-814CFA8F9D67}"/>
              </a:ext>
            </a:extLst>
          </p:cNvPr>
          <p:cNvPicPr>
            <a:picLocks noChangeAspect="1"/>
          </p:cNvPicPr>
          <p:nvPr/>
        </p:nvPicPr>
        <p:blipFill>
          <a:blip r:embed="rId3"/>
          <a:srcRect l="2039" t="34079" r="79502" b="44704"/>
          <a:stretch>
            <a:fillRect/>
          </a:stretch>
        </p:blipFill>
        <p:spPr>
          <a:xfrm>
            <a:off x="-2641532" y="3350636"/>
            <a:ext cx="811909" cy="699922"/>
          </a:xfrm>
          <a:custGeom>
            <a:avLst/>
            <a:gdLst>
              <a:gd name="connsiteX0" fmla="*/ 717347 w 1434693"/>
              <a:gd name="connsiteY0" fmla="*/ 0 h 1236804"/>
              <a:gd name="connsiteX1" fmla="*/ 1434693 w 1434693"/>
              <a:gd name="connsiteY1" fmla="*/ 1236804 h 1236804"/>
              <a:gd name="connsiteX2" fmla="*/ 0 w 1434693"/>
              <a:gd name="connsiteY2" fmla="*/ 1236804 h 1236804"/>
            </a:gdLst>
            <a:ahLst/>
            <a:cxnLst>
              <a:cxn ang="0">
                <a:pos x="connsiteX0" y="connsiteY0"/>
              </a:cxn>
              <a:cxn ang="0">
                <a:pos x="connsiteX1" y="connsiteY1"/>
              </a:cxn>
              <a:cxn ang="0">
                <a:pos x="connsiteX2" y="connsiteY2"/>
              </a:cxn>
            </a:cxnLst>
            <a:rect l="l" t="t" r="r" b="b"/>
            <a:pathLst>
              <a:path w="1434693" h="1236804">
                <a:moveTo>
                  <a:pt x="717347" y="0"/>
                </a:moveTo>
                <a:lnTo>
                  <a:pt x="1434693" y="1236804"/>
                </a:lnTo>
                <a:lnTo>
                  <a:pt x="0" y="1236804"/>
                </a:lnTo>
                <a:close/>
              </a:path>
            </a:pathLst>
          </a:custGeom>
        </p:spPr>
      </p:pic>
      <p:pic>
        <p:nvPicPr>
          <p:cNvPr id="9" name="図 8" descr="アイコン&#10;&#10;AI 生成コンテンツは誤りを含む可能性があります。">
            <a:extLst>
              <a:ext uri="{FF2B5EF4-FFF2-40B4-BE49-F238E27FC236}">
                <a16:creationId xmlns:a16="http://schemas.microsoft.com/office/drawing/2014/main" id="{D6D2F4BF-C8F3-A398-6C60-2082ABA298C6}"/>
              </a:ext>
            </a:extLst>
          </p:cNvPr>
          <p:cNvPicPr>
            <a:picLocks noChangeAspect="1"/>
          </p:cNvPicPr>
          <p:nvPr/>
        </p:nvPicPr>
        <p:blipFill>
          <a:blip r:embed="rId3"/>
          <a:srcRect l="2039" t="34079" r="79502" b="44704"/>
          <a:stretch>
            <a:fillRect/>
          </a:stretch>
        </p:blipFill>
        <p:spPr>
          <a:xfrm>
            <a:off x="246417" y="1186781"/>
            <a:ext cx="1498678" cy="1291965"/>
          </a:xfrm>
          <a:custGeom>
            <a:avLst/>
            <a:gdLst>
              <a:gd name="connsiteX0" fmla="*/ 717347 w 1434693"/>
              <a:gd name="connsiteY0" fmla="*/ 0 h 1236804"/>
              <a:gd name="connsiteX1" fmla="*/ 1434693 w 1434693"/>
              <a:gd name="connsiteY1" fmla="*/ 1236804 h 1236804"/>
              <a:gd name="connsiteX2" fmla="*/ 0 w 1434693"/>
              <a:gd name="connsiteY2" fmla="*/ 1236804 h 1236804"/>
            </a:gdLst>
            <a:ahLst/>
            <a:cxnLst>
              <a:cxn ang="0">
                <a:pos x="connsiteX0" y="connsiteY0"/>
              </a:cxn>
              <a:cxn ang="0">
                <a:pos x="connsiteX1" y="connsiteY1"/>
              </a:cxn>
              <a:cxn ang="0">
                <a:pos x="connsiteX2" y="connsiteY2"/>
              </a:cxn>
            </a:cxnLst>
            <a:rect l="l" t="t" r="r" b="b"/>
            <a:pathLst>
              <a:path w="1434693" h="1236804">
                <a:moveTo>
                  <a:pt x="717347" y="0"/>
                </a:moveTo>
                <a:lnTo>
                  <a:pt x="1434693" y="1236804"/>
                </a:lnTo>
                <a:lnTo>
                  <a:pt x="0" y="1236804"/>
                </a:lnTo>
                <a:close/>
              </a:path>
            </a:pathLst>
          </a:custGeom>
        </p:spPr>
      </p:pic>
      <p:grpSp>
        <p:nvGrpSpPr>
          <p:cNvPr id="36" name="グループ化 35">
            <a:extLst>
              <a:ext uri="{FF2B5EF4-FFF2-40B4-BE49-F238E27FC236}">
                <a16:creationId xmlns:a16="http://schemas.microsoft.com/office/drawing/2014/main" id="{68204B9C-DFBE-1941-E57B-10C1C9D205B3}"/>
              </a:ext>
            </a:extLst>
          </p:cNvPr>
          <p:cNvGrpSpPr/>
          <p:nvPr/>
        </p:nvGrpSpPr>
        <p:grpSpPr>
          <a:xfrm>
            <a:off x="318079" y="5336089"/>
            <a:ext cx="1355354" cy="1496537"/>
            <a:chOff x="-676199" y="5258627"/>
            <a:chExt cx="452461" cy="499592"/>
          </a:xfrm>
        </p:grpSpPr>
        <p:sp>
          <p:nvSpPr>
            <p:cNvPr id="33" name="正方形/長方形 32">
              <a:extLst>
                <a:ext uri="{FF2B5EF4-FFF2-40B4-BE49-F238E27FC236}">
                  <a16:creationId xmlns:a16="http://schemas.microsoft.com/office/drawing/2014/main" id="{450857A7-4F81-B0BE-5243-08E34DC811F7}"/>
                </a:ext>
              </a:extLst>
            </p:cNvPr>
            <p:cNvSpPr/>
            <p:nvPr/>
          </p:nvSpPr>
          <p:spPr>
            <a:xfrm>
              <a:off x="-599253" y="5360900"/>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34" name="図 33" descr="背景パターン&#10;&#10;低い精度で自動的に生成された説明">
              <a:extLst>
                <a:ext uri="{FF2B5EF4-FFF2-40B4-BE49-F238E27FC236}">
                  <a16:creationId xmlns:a16="http://schemas.microsoft.com/office/drawing/2014/main" id="{B883A112-5C6C-B20F-C218-6F0949394038}"/>
                </a:ext>
              </a:extLst>
            </p:cNvPr>
            <p:cNvPicPr>
              <a:picLocks noChangeAspect="1"/>
            </p:cNvPicPr>
            <p:nvPr/>
          </p:nvPicPr>
          <p:blipFill>
            <a:blip r:embed="rId4">
              <a:duotone>
                <a:schemeClr val="accent3">
                  <a:shade val="45000"/>
                  <a:satMod val="135000"/>
                </a:schemeClr>
                <a:prstClr val="white"/>
              </a:duotone>
            </a:blip>
            <a:srcRect l="62036" t="77999" r="26846" b="5633"/>
            <a:stretch>
              <a:fillRect/>
            </a:stretch>
          </p:blipFill>
          <p:spPr>
            <a:xfrm>
              <a:off x="-676199" y="5258627"/>
              <a:ext cx="452461" cy="499592"/>
            </a:xfrm>
            <a:prstGeom prst="rect">
              <a:avLst/>
            </a:prstGeom>
          </p:spPr>
        </p:pic>
      </p:grpSp>
      <p:sp>
        <p:nvSpPr>
          <p:cNvPr id="4" name="タイトル 1">
            <a:extLst>
              <a:ext uri="{FF2B5EF4-FFF2-40B4-BE49-F238E27FC236}">
                <a16:creationId xmlns:a16="http://schemas.microsoft.com/office/drawing/2014/main" id="{839B5D42-88B8-6BF8-2757-1E6840D96AE8}"/>
              </a:ext>
            </a:extLst>
          </p:cNvPr>
          <p:cNvSpPr>
            <a:spLocks noGrp="1"/>
          </p:cNvSpPr>
          <p:nvPr>
            <p:ph type="title"/>
          </p:nvPr>
        </p:nvSpPr>
        <p:spPr>
          <a:xfrm>
            <a:off x="21005" y="-231770"/>
            <a:ext cx="11466146" cy="1325563"/>
          </a:xfrm>
        </p:spPr>
        <p:txBody>
          <a:bodyPr>
            <a:normAutofit/>
          </a:bodyPr>
          <a:lstStyle/>
          <a:p>
            <a:r>
              <a:rPr lang="en" altLang="ja-JP" sz="2700" b="1" dirty="0">
                <a:solidFill>
                  <a:schemeClr val="bg1"/>
                </a:solidFill>
                <a:latin typeface="Arial" panose="020B0604020202020204" pitchFamily="34" charset="0"/>
                <a:ea typeface="MS PGothic" panose="020B0600070205080204" pitchFamily="34" charset="-128"/>
                <a:cs typeface="Arial" panose="020B0604020202020204" pitchFamily="34" charset="0"/>
              </a:rPr>
              <a:t>1. Introduction: Vulnerability of Japan’s inbound tourism to disasters</a:t>
            </a:r>
            <a:endParaRPr kumimoji="1" lang="ja-JP" altLang="en-US" sz="27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3D9993A4-939F-6EF2-DD9C-2C9AEB148F81}"/>
              </a:ext>
            </a:extLst>
          </p:cNvPr>
          <p:cNvSpPr txBox="1"/>
          <p:nvPr/>
        </p:nvSpPr>
        <p:spPr>
          <a:xfrm>
            <a:off x="2086021" y="1386310"/>
            <a:ext cx="9919862" cy="1384995"/>
          </a:xfrm>
          <a:prstGeom prst="rect">
            <a:avLst/>
          </a:prstGeom>
          <a:noFill/>
        </p:spPr>
        <p:txBody>
          <a:bodyPr wrap="square">
            <a:spAutoFit/>
          </a:bodyPr>
          <a:lstStyle/>
          <a:p>
            <a:pPr algn="just">
              <a:buNone/>
            </a:pPr>
            <a:r>
              <a:rPr lang="en" altLang="ja-JP" sz="2800" dirty="0">
                <a:latin typeface="Arial" panose="020B0604020202020204" pitchFamily="34" charset="0"/>
                <a:cs typeface="Arial" panose="020B0604020202020204" pitchFamily="34" charset="0"/>
              </a:rPr>
              <a:t>As of 2025, the COVID-19 pandemic has ended. However, several studies and official reports have warned that “</a:t>
            </a:r>
            <a:r>
              <a:rPr lang="en" altLang="ja-JP" sz="2800" b="1" dirty="0">
                <a:solidFill>
                  <a:srgbClr val="C00000"/>
                </a:solidFill>
                <a:latin typeface="Arial" panose="020B0604020202020204" pitchFamily="34" charset="0"/>
                <a:cs typeface="Arial" panose="020B0604020202020204" pitchFamily="34" charset="0"/>
              </a:rPr>
              <a:t>the risk of another similar pandemic still remains.</a:t>
            </a:r>
            <a:r>
              <a:rPr lang="en" altLang="ja-JP" sz="2800" dirty="0">
                <a:latin typeface="Arial" panose="020B0604020202020204" pitchFamily="34" charset="0"/>
                <a:cs typeface="Arial" panose="020B0604020202020204" pitchFamily="34" charset="0"/>
              </a:rPr>
              <a:t>”</a:t>
            </a:r>
          </a:p>
        </p:txBody>
      </p:sp>
      <p:sp>
        <p:nvSpPr>
          <p:cNvPr id="11" name="テキスト ボックス 10">
            <a:extLst>
              <a:ext uri="{FF2B5EF4-FFF2-40B4-BE49-F238E27FC236}">
                <a16:creationId xmlns:a16="http://schemas.microsoft.com/office/drawing/2014/main" id="{78435048-98C4-B0FC-0235-BF338D374621}"/>
              </a:ext>
            </a:extLst>
          </p:cNvPr>
          <p:cNvSpPr txBox="1"/>
          <p:nvPr/>
        </p:nvSpPr>
        <p:spPr>
          <a:xfrm>
            <a:off x="-4667250" y="321561"/>
            <a:ext cx="4210050" cy="646331"/>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1-2-1</a:t>
            </a:r>
          </a:p>
          <a:p>
            <a:r>
              <a:rPr kumimoji="1" lang="ja-JP" altLang="en-US">
                <a:latin typeface="Arial" panose="020B0604020202020204" pitchFamily="34" charset="0"/>
                <a:cs typeface="Arial" panose="020B0604020202020204" pitchFamily="34" charset="0"/>
              </a:rPr>
              <a:t>引用明記</a:t>
            </a:r>
            <a:endParaRPr kumimoji="1" lang="en-US" altLang="ja-JP"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2690BB53-AE3D-09F0-904E-CA2F48A842C0}"/>
              </a:ext>
            </a:extLst>
          </p:cNvPr>
          <p:cNvSpPr txBox="1"/>
          <p:nvPr/>
        </p:nvSpPr>
        <p:spPr>
          <a:xfrm>
            <a:off x="2031739" y="3429000"/>
            <a:ext cx="9306542" cy="1815882"/>
          </a:xfrm>
          <a:prstGeom prst="rect">
            <a:avLst/>
          </a:prstGeom>
          <a:noFill/>
        </p:spPr>
        <p:txBody>
          <a:bodyPr wrap="square">
            <a:spAutoFit/>
          </a:bodyPr>
          <a:lstStyle/>
          <a:p>
            <a:pPr algn="just">
              <a:buNone/>
            </a:pPr>
            <a:r>
              <a:rPr lang="en" altLang="ja-JP" sz="2800" dirty="0">
                <a:latin typeface="Arial" panose="020B0604020202020204" pitchFamily="34" charset="0"/>
                <a:cs typeface="Arial" panose="020B0604020202020204" pitchFamily="34" charset="0"/>
              </a:rPr>
              <a:t>Japan’s tourism industry is also highly vulnerable to other disasters, such as </a:t>
            </a:r>
            <a:r>
              <a:rPr lang="en" altLang="ja-JP" sz="2800" b="1" dirty="0">
                <a:latin typeface="Arial" panose="020B0604020202020204" pitchFamily="34" charset="0"/>
                <a:cs typeface="Arial" panose="020B0604020202020204" pitchFamily="34" charset="0"/>
              </a:rPr>
              <a:t>earthquakes and tsunamis</a:t>
            </a:r>
            <a:r>
              <a:rPr lang="en" altLang="ja-JP" sz="2800" dirty="0">
                <a:latin typeface="Arial" panose="020B0604020202020204" pitchFamily="34" charset="0"/>
                <a:cs typeface="Arial" panose="020B0604020202020204" pitchFamily="34" charset="0"/>
              </a:rPr>
              <a:t>. Large-scale disasters could have impacts on inbound tourism similar to those caused by COVID-19.</a:t>
            </a:r>
          </a:p>
        </p:txBody>
      </p:sp>
      <p:sp>
        <p:nvSpPr>
          <p:cNvPr id="16" name="テキスト ボックス 15">
            <a:extLst>
              <a:ext uri="{FF2B5EF4-FFF2-40B4-BE49-F238E27FC236}">
                <a16:creationId xmlns:a16="http://schemas.microsoft.com/office/drawing/2014/main" id="{30E383A5-19E1-7CBE-7EC4-5E0521511CB8}"/>
              </a:ext>
            </a:extLst>
          </p:cNvPr>
          <p:cNvSpPr txBox="1"/>
          <p:nvPr/>
        </p:nvSpPr>
        <p:spPr>
          <a:xfrm>
            <a:off x="2086021" y="5878519"/>
            <a:ext cx="9223545" cy="954107"/>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The Japanese government should also prepare disaster-recovery policies.</a:t>
            </a:r>
          </a:p>
        </p:txBody>
      </p:sp>
      <p:sp>
        <p:nvSpPr>
          <p:cNvPr id="18" name="テキスト ボックス 17">
            <a:extLst>
              <a:ext uri="{FF2B5EF4-FFF2-40B4-BE49-F238E27FC236}">
                <a16:creationId xmlns:a16="http://schemas.microsoft.com/office/drawing/2014/main" id="{3FADF26E-6A65-E959-F8A2-13852B9E1615}"/>
              </a:ext>
            </a:extLst>
          </p:cNvPr>
          <p:cNvSpPr txBox="1"/>
          <p:nvPr/>
        </p:nvSpPr>
        <p:spPr>
          <a:xfrm>
            <a:off x="2023430" y="5374481"/>
            <a:ext cx="10328047" cy="523220"/>
          </a:xfrm>
          <a:prstGeom prst="rect">
            <a:avLst/>
          </a:prstGeom>
          <a:noFill/>
        </p:spPr>
        <p:txBody>
          <a:bodyPr wrap="square">
            <a:spAutoFit/>
          </a:bodyPr>
          <a:lstStyle/>
          <a:p>
            <a:r>
              <a:rPr lang="en" altLang="ja-JP" sz="2800" b="1" u="sng" dirty="0">
                <a:latin typeface="Arial" panose="020B0604020202020204" pitchFamily="34" charset="0"/>
                <a:cs typeface="Arial" panose="020B0604020202020204" pitchFamily="34" charset="0"/>
              </a:rPr>
              <a:t>The necessity of preparedness against various disasters</a:t>
            </a:r>
          </a:p>
        </p:txBody>
      </p:sp>
      <p:cxnSp>
        <p:nvCxnSpPr>
          <p:cNvPr id="20" name="直線矢印コネクタ 19">
            <a:extLst>
              <a:ext uri="{FF2B5EF4-FFF2-40B4-BE49-F238E27FC236}">
                <a16:creationId xmlns:a16="http://schemas.microsoft.com/office/drawing/2014/main" id="{87BF3C7A-1E5B-3D25-1DF3-A6434874BA4E}"/>
              </a:ext>
            </a:extLst>
          </p:cNvPr>
          <p:cNvCxnSpPr>
            <a:cxnSpLocks/>
          </p:cNvCxnSpPr>
          <p:nvPr/>
        </p:nvCxnSpPr>
        <p:spPr>
          <a:xfrm>
            <a:off x="-3589399" y="1388093"/>
            <a:ext cx="0" cy="5249542"/>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grpSp>
        <p:nvGrpSpPr>
          <p:cNvPr id="21" name="グループ化 20">
            <a:extLst>
              <a:ext uri="{FF2B5EF4-FFF2-40B4-BE49-F238E27FC236}">
                <a16:creationId xmlns:a16="http://schemas.microsoft.com/office/drawing/2014/main" id="{BB099E12-54AF-6E1D-FB94-32F2035CBD5B}"/>
              </a:ext>
            </a:extLst>
          </p:cNvPr>
          <p:cNvGrpSpPr/>
          <p:nvPr/>
        </p:nvGrpSpPr>
        <p:grpSpPr>
          <a:xfrm>
            <a:off x="-3815629" y="979706"/>
            <a:ext cx="452461" cy="499592"/>
            <a:chOff x="326605" y="979706"/>
            <a:chExt cx="452461" cy="499592"/>
          </a:xfrm>
        </p:grpSpPr>
        <p:sp>
          <p:nvSpPr>
            <p:cNvPr id="22" name="正方形/長方形 21">
              <a:extLst>
                <a:ext uri="{FF2B5EF4-FFF2-40B4-BE49-F238E27FC236}">
                  <a16:creationId xmlns:a16="http://schemas.microsoft.com/office/drawing/2014/main" id="{A6BF5FFE-239B-9BB4-C1FF-4B1CE907E733}"/>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23" name="図 22" descr="背景パターン&#10;&#10;低い精度で自動的に生成された説明">
              <a:extLst>
                <a:ext uri="{FF2B5EF4-FFF2-40B4-BE49-F238E27FC236}">
                  <a16:creationId xmlns:a16="http://schemas.microsoft.com/office/drawing/2014/main" id="{F4C7B340-D016-8B99-6CB1-3ED735C627FF}"/>
                </a:ext>
              </a:extLst>
            </p:cNvPr>
            <p:cNvPicPr>
              <a:picLocks noChangeAspect="1"/>
            </p:cNvPicPr>
            <p:nvPr/>
          </p:nvPicPr>
          <p:blipFill>
            <a:blip r:embed="rId4"/>
            <a:srcRect l="50414" t="77999" r="38468" b="5633"/>
            <a:stretch/>
          </p:blipFill>
          <p:spPr>
            <a:xfrm>
              <a:off x="326605" y="979706"/>
              <a:ext cx="452461" cy="499592"/>
            </a:xfrm>
            <a:prstGeom prst="rect">
              <a:avLst/>
            </a:prstGeom>
          </p:spPr>
        </p:pic>
      </p:grpSp>
      <p:grpSp>
        <p:nvGrpSpPr>
          <p:cNvPr id="24" name="グループ化 23">
            <a:extLst>
              <a:ext uri="{FF2B5EF4-FFF2-40B4-BE49-F238E27FC236}">
                <a16:creationId xmlns:a16="http://schemas.microsoft.com/office/drawing/2014/main" id="{9C6AE219-7BA2-BF20-B03F-685FD5E22705}"/>
              </a:ext>
            </a:extLst>
          </p:cNvPr>
          <p:cNvGrpSpPr/>
          <p:nvPr/>
        </p:nvGrpSpPr>
        <p:grpSpPr>
          <a:xfrm>
            <a:off x="-3815629" y="2923420"/>
            <a:ext cx="452461" cy="499592"/>
            <a:chOff x="326605" y="979706"/>
            <a:chExt cx="452461" cy="499592"/>
          </a:xfrm>
        </p:grpSpPr>
        <p:sp>
          <p:nvSpPr>
            <p:cNvPr id="25" name="正方形/長方形 24">
              <a:extLst>
                <a:ext uri="{FF2B5EF4-FFF2-40B4-BE49-F238E27FC236}">
                  <a16:creationId xmlns:a16="http://schemas.microsoft.com/office/drawing/2014/main" id="{3BC8F58D-5F85-8A3D-B62E-0D9537B624B4}"/>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26" name="図 25" descr="背景パターン&#10;&#10;低い精度で自動的に生成された説明">
              <a:extLst>
                <a:ext uri="{FF2B5EF4-FFF2-40B4-BE49-F238E27FC236}">
                  <a16:creationId xmlns:a16="http://schemas.microsoft.com/office/drawing/2014/main" id="{E6A4A297-66E4-20F6-2CE3-226E97A7B820}"/>
                </a:ext>
              </a:extLst>
            </p:cNvPr>
            <p:cNvPicPr>
              <a:picLocks noChangeAspect="1"/>
            </p:cNvPicPr>
            <p:nvPr/>
          </p:nvPicPr>
          <p:blipFill>
            <a:blip r:embed="rId4"/>
            <a:srcRect l="50414" t="77999" r="38468" b="5633"/>
            <a:stretch/>
          </p:blipFill>
          <p:spPr>
            <a:xfrm>
              <a:off x="326605" y="979706"/>
              <a:ext cx="452461" cy="499592"/>
            </a:xfrm>
            <a:prstGeom prst="rect">
              <a:avLst/>
            </a:prstGeom>
          </p:spPr>
        </p:pic>
      </p:grpSp>
      <p:grpSp>
        <p:nvGrpSpPr>
          <p:cNvPr id="27" name="グループ化 26">
            <a:extLst>
              <a:ext uri="{FF2B5EF4-FFF2-40B4-BE49-F238E27FC236}">
                <a16:creationId xmlns:a16="http://schemas.microsoft.com/office/drawing/2014/main" id="{2ABA3D02-5008-F4B5-A60F-A0C1DD98C8D5}"/>
              </a:ext>
            </a:extLst>
          </p:cNvPr>
          <p:cNvGrpSpPr/>
          <p:nvPr/>
        </p:nvGrpSpPr>
        <p:grpSpPr>
          <a:xfrm>
            <a:off x="-3815629" y="5246813"/>
            <a:ext cx="452461" cy="499592"/>
            <a:chOff x="326605" y="979706"/>
            <a:chExt cx="452461" cy="499592"/>
          </a:xfrm>
        </p:grpSpPr>
        <p:sp>
          <p:nvSpPr>
            <p:cNvPr id="28" name="正方形/長方形 27">
              <a:extLst>
                <a:ext uri="{FF2B5EF4-FFF2-40B4-BE49-F238E27FC236}">
                  <a16:creationId xmlns:a16="http://schemas.microsoft.com/office/drawing/2014/main" id="{E262859D-9B0A-704C-6F75-E114D25C876B}"/>
                </a:ext>
              </a:extLst>
            </p:cNvPr>
            <p:cNvSpPr/>
            <p:nvPr/>
          </p:nvSpPr>
          <p:spPr>
            <a:xfrm>
              <a:off x="389194" y="1093793"/>
              <a:ext cx="298570" cy="30765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pic>
          <p:nvPicPr>
            <p:cNvPr id="29" name="図 28" descr="背景パターン&#10;&#10;低い精度で自動的に生成された説明">
              <a:extLst>
                <a:ext uri="{FF2B5EF4-FFF2-40B4-BE49-F238E27FC236}">
                  <a16:creationId xmlns:a16="http://schemas.microsoft.com/office/drawing/2014/main" id="{D798DA29-FDB8-2126-BDDD-F894D4E922A0}"/>
                </a:ext>
              </a:extLst>
            </p:cNvPr>
            <p:cNvPicPr>
              <a:picLocks noChangeAspect="1"/>
            </p:cNvPicPr>
            <p:nvPr/>
          </p:nvPicPr>
          <p:blipFill>
            <a:blip r:embed="rId4"/>
            <a:srcRect l="50414" t="77999" r="38468" b="5633"/>
            <a:stretch/>
          </p:blipFill>
          <p:spPr>
            <a:xfrm>
              <a:off x="326605" y="979706"/>
              <a:ext cx="452461" cy="499592"/>
            </a:xfrm>
            <a:prstGeom prst="rect">
              <a:avLst/>
            </a:prstGeom>
          </p:spPr>
        </p:pic>
      </p:grpSp>
      <p:grpSp>
        <p:nvGrpSpPr>
          <p:cNvPr id="17" name="グループ化 16">
            <a:extLst>
              <a:ext uri="{FF2B5EF4-FFF2-40B4-BE49-F238E27FC236}">
                <a16:creationId xmlns:a16="http://schemas.microsoft.com/office/drawing/2014/main" id="{D4E34A3B-A935-9D1F-5846-558E720D21F9}"/>
              </a:ext>
            </a:extLst>
          </p:cNvPr>
          <p:cNvGrpSpPr/>
          <p:nvPr/>
        </p:nvGrpSpPr>
        <p:grpSpPr>
          <a:xfrm>
            <a:off x="2023431" y="2790384"/>
            <a:ext cx="6696183" cy="857191"/>
            <a:chOff x="2023431" y="2790384"/>
            <a:chExt cx="6696183" cy="857191"/>
          </a:xfrm>
        </p:grpSpPr>
        <p:sp>
          <p:nvSpPr>
            <p:cNvPr id="14" name="テキスト ボックス 13">
              <a:extLst>
                <a:ext uri="{FF2B5EF4-FFF2-40B4-BE49-F238E27FC236}">
                  <a16:creationId xmlns:a16="http://schemas.microsoft.com/office/drawing/2014/main" id="{47335104-51E0-8F41-956A-3B90A7851C3A}"/>
                </a:ext>
              </a:extLst>
            </p:cNvPr>
            <p:cNvSpPr txBox="1"/>
            <p:nvPr/>
          </p:nvSpPr>
          <p:spPr>
            <a:xfrm>
              <a:off x="2023431" y="2917594"/>
              <a:ext cx="5625052"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Vulnerability to other disasters</a:t>
              </a:r>
              <a:endParaRPr lang="en" altLang="ja-JP" sz="2800" u="sng" dirty="0">
                <a:latin typeface="Arial" panose="020B0604020202020204" pitchFamily="34" charset="0"/>
                <a:cs typeface="Arial" panose="020B0604020202020204" pitchFamily="34" charset="0"/>
              </a:endParaRPr>
            </a:p>
          </p:txBody>
        </p:sp>
        <p:pic>
          <p:nvPicPr>
            <p:cNvPr id="38" name="グラフィックス 37" descr="波 単色塗りつぶし">
              <a:extLst>
                <a:ext uri="{FF2B5EF4-FFF2-40B4-BE49-F238E27FC236}">
                  <a16:creationId xmlns:a16="http://schemas.microsoft.com/office/drawing/2014/main" id="{380A83D7-DB12-6ED7-7D31-1F47DDCDB1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26884" y="2894970"/>
              <a:ext cx="592730" cy="592730"/>
            </a:xfrm>
            <a:prstGeom prst="rect">
              <a:avLst/>
            </a:prstGeom>
          </p:spPr>
        </p:pic>
        <p:pic>
          <p:nvPicPr>
            <p:cNvPr id="3" name="図 2" descr="黒い背景と白い文字の絵&#10;&#10;AI 生成コンテンツは誤りを含む可能性があります。">
              <a:extLst>
                <a:ext uri="{FF2B5EF4-FFF2-40B4-BE49-F238E27FC236}">
                  <a16:creationId xmlns:a16="http://schemas.microsoft.com/office/drawing/2014/main" id="{8B392E05-71C1-7089-9554-88F6CDF90DE0}"/>
                </a:ext>
              </a:extLst>
            </p:cNvPr>
            <p:cNvPicPr>
              <a:picLocks noChangeAspect="1"/>
            </p:cNvPicPr>
            <p:nvPr/>
          </p:nvPicPr>
          <p:blipFill>
            <a:blip r:embed="rId7"/>
            <a:stretch>
              <a:fillRect/>
            </a:stretch>
          </p:blipFill>
          <p:spPr>
            <a:xfrm>
              <a:off x="7269693" y="2790384"/>
              <a:ext cx="857191" cy="857191"/>
            </a:xfrm>
            <a:prstGeom prst="rect">
              <a:avLst/>
            </a:prstGeom>
          </p:spPr>
        </p:pic>
      </p:grpSp>
      <p:grpSp>
        <p:nvGrpSpPr>
          <p:cNvPr id="19" name="グループ化 18">
            <a:extLst>
              <a:ext uri="{FF2B5EF4-FFF2-40B4-BE49-F238E27FC236}">
                <a16:creationId xmlns:a16="http://schemas.microsoft.com/office/drawing/2014/main" id="{BB11486A-7B73-0790-F128-E56068EE1C3C}"/>
              </a:ext>
            </a:extLst>
          </p:cNvPr>
          <p:cNvGrpSpPr/>
          <p:nvPr/>
        </p:nvGrpSpPr>
        <p:grpSpPr>
          <a:xfrm>
            <a:off x="2023431" y="826517"/>
            <a:ext cx="9286136" cy="599425"/>
            <a:chOff x="2023431" y="873011"/>
            <a:chExt cx="9286136" cy="599425"/>
          </a:xfrm>
        </p:grpSpPr>
        <p:sp>
          <p:nvSpPr>
            <p:cNvPr id="7" name="テキスト ボックス 6">
              <a:extLst>
                <a:ext uri="{FF2B5EF4-FFF2-40B4-BE49-F238E27FC236}">
                  <a16:creationId xmlns:a16="http://schemas.microsoft.com/office/drawing/2014/main" id="{B77E14C6-FDC7-785A-B61C-0496EB86E23F}"/>
                </a:ext>
              </a:extLst>
            </p:cNvPr>
            <p:cNvSpPr txBox="1"/>
            <p:nvPr/>
          </p:nvSpPr>
          <p:spPr>
            <a:xfrm>
              <a:off x="2023431" y="921398"/>
              <a:ext cx="9286136"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The risk of future pandemics</a:t>
              </a:r>
              <a:endParaRPr lang="en" altLang="ja-JP" sz="2800" u="sng" dirty="0">
                <a:latin typeface="Arial" panose="020B0604020202020204" pitchFamily="34" charset="0"/>
                <a:cs typeface="Arial" panose="020B0604020202020204" pitchFamily="34" charset="0"/>
              </a:endParaRPr>
            </a:p>
          </p:txBody>
        </p:sp>
        <p:pic>
          <p:nvPicPr>
            <p:cNvPr id="8" name="グラフィックス 7" descr="新型コロナウイルス感染症 単色塗りつぶし">
              <a:extLst>
                <a:ext uri="{FF2B5EF4-FFF2-40B4-BE49-F238E27FC236}">
                  <a16:creationId xmlns:a16="http://schemas.microsoft.com/office/drawing/2014/main" id="{EF1256D5-C0A1-49F7-DCDB-C7BAED4EADF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049058" y="873011"/>
              <a:ext cx="599425" cy="599425"/>
            </a:xfrm>
            <a:prstGeom prst="rect">
              <a:avLst/>
            </a:prstGeom>
          </p:spPr>
        </p:pic>
      </p:grpSp>
      <p:cxnSp>
        <p:nvCxnSpPr>
          <p:cNvPr id="13" name="直線コネクタ 12">
            <a:extLst>
              <a:ext uri="{FF2B5EF4-FFF2-40B4-BE49-F238E27FC236}">
                <a16:creationId xmlns:a16="http://schemas.microsoft.com/office/drawing/2014/main" id="{6995DDFE-EF75-07DA-D7AE-5F6862265859}"/>
              </a:ext>
            </a:extLst>
          </p:cNvPr>
          <p:cNvCxnSpPr>
            <a:cxnSpLocks/>
          </p:cNvCxnSpPr>
          <p:nvPr/>
        </p:nvCxnSpPr>
        <p:spPr>
          <a:xfrm>
            <a:off x="186116" y="2833343"/>
            <a:ext cx="11819767" cy="0"/>
          </a:xfrm>
          <a:prstGeom prst="line">
            <a:avLst/>
          </a:prstGeom>
          <a:ln w="571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A50B0833-FEA7-8EC0-4151-1BBE9BBCDB8F}"/>
              </a:ext>
            </a:extLst>
          </p:cNvPr>
          <p:cNvCxnSpPr>
            <a:cxnSpLocks/>
          </p:cNvCxnSpPr>
          <p:nvPr/>
        </p:nvCxnSpPr>
        <p:spPr>
          <a:xfrm>
            <a:off x="186116" y="5337870"/>
            <a:ext cx="11819767" cy="0"/>
          </a:xfrm>
          <a:prstGeom prst="line">
            <a:avLst/>
          </a:prstGeom>
          <a:ln w="571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pic>
        <p:nvPicPr>
          <p:cNvPr id="30" name="図 29" descr="アイコン&#10;&#10;AI 生成コンテンツは誤りを含む可能性があります。">
            <a:extLst>
              <a:ext uri="{FF2B5EF4-FFF2-40B4-BE49-F238E27FC236}">
                <a16:creationId xmlns:a16="http://schemas.microsoft.com/office/drawing/2014/main" id="{D033E545-7B4B-5B07-1828-F28AA0E2C1BD}"/>
              </a:ext>
            </a:extLst>
          </p:cNvPr>
          <p:cNvPicPr>
            <a:picLocks noChangeAspect="1"/>
          </p:cNvPicPr>
          <p:nvPr/>
        </p:nvPicPr>
        <p:blipFill>
          <a:blip r:embed="rId3"/>
          <a:srcRect l="2039" t="34079" r="79502" b="44704"/>
          <a:stretch>
            <a:fillRect/>
          </a:stretch>
        </p:blipFill>
        <p:spPr>
          <a:xfrm>
            <a:off x="246417" y="3374006"/>
            <a:ext cx="1498678" cy="1291965"/>
          </a:xfrm>
          <a:custGeom>
            <a:avLst/>
            <a:gdLst>
              <a:gd name="connsiteX0" fmla="*/ 717347 w 1434693"/>
              <a:gd name="connsiteY0" fmla="*/ 0 h 1236804"/>
              <a:gd name="connsiteX1" fmla="*/ 1434693 w 1434693"/>
              <a:gd name="connsiteY1" fmla="*/ 1236804 h 1236804"/>
              <a:gd name="connsiteX2" fmla="*/ 0 w 1434693"/>
              <a:gd name="connsiteY2" fmla="*/ 1236804 h 1236804"/>
            </a:gdLst>
            <a:ahLst/>
            <a:cxnLst>
              <a:cxn ang="0">
                <a:pos x="connsiteX0" y="connsiteY0"/>
              </a:cxn>
              <a:cxn ang="0">
                <a:pos x="connsiteX1" y="connsiteY1"/>
              </a:cxn>
              <a:cxn ang="0">
                <a:pos x="connsiteX2" y="connsiteY2"/>
              </a:cxn>
            </a:cxnLst>
            <a:rect l="l" t="t" r="r" b="b"/>
            <a:pathLst>
              <a:path w="1434693" h="1236804">
                <a:moveTo>
                  <a:pt x="717347" y="0"/>
                </a:moveTo>
                <a:lnTo>
                  <a:pt x="1434693" y="1236804"/>
                </a:lnTo>
                <a:lnTo>
                  <a:pt x="0" y="1236804"/>
                </a:lnTo>
                <a:close/>
              </a:path>
            </a:pathLst>
          </a:custGeom>
        </p:spPr>
      </p:pic>
      <p:sp>
        <p:nvSpPr>
          <p:cNvPr id="2" name="テキスト ボックス 1">
            <a:extLst>
              <a:ext uri="{FF2B5EF4-FFF2-40B4-BE49-F238E27FC236}">
                <a16:creationId xmlns:a16="http://schemas.microsoft.com/office/drawing/2014/main" id="{BF2166C0-6781-B21D-1D4B-A8E060E30700}"/>
              </a:ext>
            </a:extLst>
          </p:cNvPr>
          <p:cNvSpPr txBox="1"/>
          <p:nvPr/>
        </p:nvSpPr>
        <p:spPr>
          <a:xfrm>
            <a:off x="7713304" y="883625"/>
            <a:ext cx="5776273" cy="523220"/>
          </a:xfrm>
          <a:prstGeom prst="rect">
            <a:avLst/>
          </a:prstGeom>
          <a:noFill/>
        </p:spPr>
        <p:txBody>
          <a:bodyPr wrap="square">
            <a:spAutoFit/>
          </a:bodyPr>
          <a:lstStyle/>
          <a:p>
            <a:r>
              <a:rPr lang="en-US" altLang="ja-JP" sz="1400" dirty="0">
                <a:latin typeface="Arial" panose="020B0604020202020204" pitchFamily="34" charset="0"/>
                <a:cs typeface="Arial" panose="020B0604020202020204" pitchFamily="34" charset="0"/>
              </a:rPr>
              <a:t>Marani </a:t>
            </a:r>
            <a:r>
              <a:rPr lang="en-US" altLang="ja-JP" sz="1400" i="1" dirty="0" err="1">
                <a:latin typeface="Arial" panose="020B0604020202020204" pitchFamily="34" charset="0"/>
                <a:cs typeface="Arial" panose="020B0604020202020204" pitchFamily="34" charset="0"/>
              </a:rPr>
              <a:t>etal</a:t>
            </a:r>
            <a:r>
              <a:rPr lang="en-US" altLang="ja-JP" sz="1400" dirty="0">
                <a:latin typeface="Arial" panose="020B0604020202020204" pitchFamily="34" charset="0"/>
                <a:cs typeface="Arial" panose="020B0604020202020204" pitchFamily="34" charset="0"/>
              </a:rPr>
              <a:t>, 2021</a:t>
            </a:r>
          </a:p>
          <a:p>
            <a:r>
              <a:rPr lang="en-US" altLang="ja-JP" sz="1400" dirty="0">
                <a:latin typeface="Arial" panose="020B0604020202020204" pitchFamily="34" charset="0"/>
                <a:cs typeface="Arial" panose="020B0604020202020204" pitchFamily="34" charset="0"/>
              </a:rPr>
              <a:t>Global Preparedness Monitoring Board,2024 </a:t>
            </a:r>
            <a:endParaRPr lang="en-US" altLang="ja-JP" sz="1400" dirty="0">
              <a:latin typeface="Arial" panose="020B0604020202020204" pitchFamily="34" charset="0"/>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7671490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819CB94-CCE0-FFFA-6531-538C3297416C}"/>
              </a:ext>
            </a:extLst>
          </p:cNvPr>
          <p:cNvSpPr>
            <a:spLocks noGrp="1"/>
          </p:cNvSpPr>
          <p:nvPr>
            <p:ph type="title"/>
          </p:nvPr>
        </p:nvSpPr>
        <p:spPr>
          <a:xfrm>
            <a:off x="114707" y="-231770"/>
            <a:ext cx="6674764" cy="1325563"/>
          </a:xfrm>
        </p:spPr>
        <p:txBody>
          <a:bodyPr>
            <a:normAutofit/>
          </a:bodyPr>
          <a:lstStyle/>
          <a:p>
            <a:r>
              <a:rPr kumimoji="1" lang="en-US" altLang="ja-JP" sz="3200" dirty="0">
                <a:solidFill>
                  <a:schemeClr val="bg1"/>
                </a:solidFill>
                <a:latin typeface="Arial" panose="020B0604020202020204" pitchFamily="34" charset="0"/>
                <a:ea typeface="MS PGothic" panose="020B0600070205080204" pitchFamily="34" charset="-128"/>
                <a:cs typeface="Arial" panose="020B0604020202020204" pitchFamily="34" charset="0"/>
              </a:rPr>
              <a:t>Data</a:t>
            </a:r>
            <a:endParaRPr kumimoji="1" lang="ja-JP" altLang="en-US" sz="32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5" name="テキスト ボックス 4">
                <a:extLst>
                  <a:ext uri="{FF2B5EF4-FFF2-40B4-BE49-F238E27FC236}">
                    <a16:creationId xmlns:a16="http://schemas.microsoft.com/office/drawing/2014/main" id="{63905C83-8CF4-1782-85D3-FDF4B39B59CE}"/>
                  </a:ext>
                </a:extLst>
              </p:cNvPr>
              <p:cNvSpPr txBox="1"/>
              <p:nvPr/>
            </p:nvSpPr>
            <p:spPr>
              <a:xfrm>
                <a:off x="10296615" y="3032679"/>
                <a:ext cx="1590676"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solidFill>
                                <a:schemeClr val="accent1"/>
                              </a:solidFill>
                              <a:latin typeface="Cambria Math" panose="02040503050406030204" pitchFamily="18" charset="0"/>
                            </a:rPr>
                          </m:ctrlPr>
                        </m:sSubPr>
                        <m:e>
                          <m:r>
                            <a:rPr lang="en-US" altLang="ja-JP" sz="2800" b="1" i="0" smtClean="0">
                              <a:solidFill>
                                <a:schemeClr val="accent1"/>
                              </a:solidFill>
                              <a:latin typeface="Cambria Math" panose="02040503050406030204" pitchFamily="18" charset="0"/>
                            </a:rPr>
                            <m:t>𝐞</m:t>
                          </m:r>
                        </m:e>
                        <m:sub>
                          <m:r>
                            <a:rPr lang="en-US" altLang="ja-JP" sz="2800" b="0" i="1" smtClean="0">
                              <a:solidFill>
                                <a:schemeClr val="accent1"/>
                              </a:solidFill>
                              <a:latin typeface="Cambria Math" panose="02040503050406030204" pitchFamily="18" charset="0"/>
                            </a:rPr>
                            <m:t>𝑛𝑜𝑛</m:t>
                          </m:r>
                        </m:sub>
                      </m:sSub>
                    </m:oMath>
                  </m:oMathPara>
                </a14:m>
                <a:endParaRPr lang="en-US" altLang="ja-JP" sz="2800" b="0" i="1" dirty="0">
                  <a:solidFill>
                    <a:schemeClr val="accent1"/>
                  </a:solidFill>
                  <a:latin typeface="Cambria Math" panose="02040503050406030204" pitchFamily="18" charset="0"/>
                </a:endParaRPr>
              </a:p>
            </p:txBody>
          </p:sp>
        </mc:Choice>
        <mc:Fallback>
          <p:sp>
            <p:nvSpPr>
              <p:cNvPr id="5" name="テキスト ボックス 4">
                <a:extLst>
                  <a:ext uri="{FF2B5EF4-FFF2-40B4-BE49-F238E27FC236}">
                    <a16:creationId xmlns:a16="http://schemas.microsoft.com/office/drawing/2014/main" id="{63905C83-8CF4-1782-85D3-FDF4B39B59CE}"/>
                  </a:ext>
                </a:extLst>
              </p:cNvPr>
              <p:cNvSpPr txBox="1">
                <a:spLocks noRot="1" noChangeAspect="1" noMove="1" noResize="1" noEditPoints="1" noAdjustHandles="1" noChangeArrowheads="1" noChangeShapeType="1" noTextEdit="1"/>
              </p:cNvSpPr>
              <p:nvPr/>
            </p:nvSpPr>
            <p:spPr>
              <a:xfrm>
                <a:off x="10296615" y="3032679"/>
                <a:ext cx="1590676" cy="523220"/>
              </a:xfrm>
              <a:prstGeom prst="rect">
                <a:avLst/>
              </a:prstGeom>
              <a:blipFill>
                <a:blip r:embed="rId2"/>
                <a:stretch>
                  <a:fillRect/>
                </a:stretch>
              </a:blipFill>
            </p:spPr>
            <p:txBody>
              <a:bodyPr/>
              <a:lstStyle/>
              <a:p>
                <a:r>
                  <a:rPr lang="ja-JP" altLang="en-US">
                    <a:noFill/>
                  </a:rPr>
                  <a:t> </a:t>
                </a:r>
              </a:p>
            </p:txBody>
          </p:sp>
        </mc:Fallback>
      </mc:AlternateContent>
      <p:sp>
        <p:nvSpPr>
          <p:cNvPr id="6" name="テキスト ボックス 5">
            <a:extLst>
              <a:ext uri="{FF2B5EF4-FFF2-40B4-BE49-F238E27FC236}">
                <a16:creationId xmlns:a16="http://schemas.microsoft.com/office/drawing/2014/main" id="{F6E8E027-E263-C564-543E-C8C4F6397DBB}"/>
              </a:ext>
            </a:extLst>
          </p:cNvPr>
          <p:cNvSpPr txBox="1"/>
          <p:nvPr/>
        </p:nvSpPr>
        <p:spPr>
          <a:xfrm>
            <a:off x="998168" y="2698300"/>
            <a:ext cx="7122058" cy="1569660"/>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CO₂ emissions coefficients were derived from </a:t>
            </a:r>
          </a:p>
          <a:p>
            <a:r>
              <a:rPr lang="en" altLang="ja-JP" sz="2400" dirty="0">
                <a:latin typeface="Arial" panose="020B0604020202020204" pitchFamily="34" charset="0"/>
                <a:cs typeface="Arial" panose="020B0604020202020204" pitchFamily="34" charset="0"/>
              </a:rPr>
              <a:t>the 2015 version of the Embodied Energy and Emission Intensity Data for Japan Using Input–Output Tables.</a:t>
            </a:r>
          </a:p>
        </p:txBody>
      </p:sp>
      <p:pic>
        <p:nvPicPr>
          <p:cNvPr id="7" name="グラフィックス 6" descr="雲 単色塗りつぶし">
            <a:extLst>
              <a:ext uri="{FF2B5EF4-FFF2-40B4-BE49-F238E27FC236}">
                <a16:creationId xmlns:a16="http://schemas.microsoft.com/office/drawing/2014/main" id="{32F1C5D5-6D37-40AE-2BC7-1241A20EA1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07" y="3086174"/>
            <a:ext cx="922352" cy="892224"/>
          </a:xfrm>
          <a:prstGeom prst="rect">
            <a:avLst/>
          </a:prstGeom>
        </p:spPr>
      </p:pic>
      <p:sp>
        <p:nvSpPr>
          <p:cNvPr id="8" name="テキスト ボックス 7">
            <a:extLst>
              <a:ext uri="{FF2B5EF4-FFF2-40B4-BE49-F238E27FC236}">
                <a16:creationId xmlns:a16="http://schemas.microsoft.com/office/drawing/2014/main" id="{43FE045E-67CF-A6E4-D41B-44F546ECC641}"/>
              </a:ext>
            </a:extLst>
          </p:cNvPr>
          <p:cNvSpPr txBox="1"/>
          <p:nvPr/>
        </p:nvSpPr>
        <p:spPr>
          <a:xfrm>
            <a:off x="8212019" y="3150280"/>
            <a:ext cx="870751" cy="461665"/>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2015</a:t>
            </a:r>
            <a:endParaRPr kumimoji="1" lang="ja-JP" altLang="en-US" sz="24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9" name="テキスト ボックス 8">
                <a:extLst>
                  <a:ext uri="{FF2B5EF4-FFF2-40B4-BE49-F238E27FC236}">
                    <a16:creationId xmlns:a16="http://schemas.microsoft.com/office/drawing/2014/main" id="{EF5914AE-338C-3882-6584-DECB79A936D7}"/>
                  </a:ext>
                </a:extLst>
              </p:cNvPr>
              <p:cNvSpPr txBox="1"/>
              <p:nvPr/>
            </p:nvSpPr>
            <p:spPr>
              <a:xfrm>
                <a:off x="9384781" y="3015446"/>
                <a:ext cx="1590676"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1" i="0" smtClean="0">
                              <a:latin typeface="Cambria Math" panose="02040503050406030204" pitchFamily="18" charset="0"/>
                            </a:rPr>
                            <m:t>𝐞</m:t>
                          </m:r>
                        </m:e>
                        <m:sub>
                          <m:r>
                            <a:rPr lang="en-US" altLang="ja-JP" sz="2800" b="0" i="1" smtClean="0">
                              <a:latin typeface="Cambria Math" panose="02040503050406030204" pitchFamily="18" charset="0"/>
                            </a:rPr>
                            <m:t>𝑤𝑖𝑡h</m:t>
                          </m:r>
                        </m:sub>
                      </m:sSub>
                    </m:oMath>
                  </m:oMathPara>
                </a14:m>
                <a:endParaRPr lang="en-US" altLang="ja-JP" sz="2800" b="0" i="1" dirty="0">
                  <a:latin typeface="Cambria Math" panose="02040503050406030204" pitchFamily="18" charset="0"/>
                </a:endParaRPr>
              </a:p>
            </p:txBody>
          </p:sp>
        </mc:Choice>
        <mc:Fallback>
          <p:sp>
            <p:nvSpPr>
              <p:cNvPr id="9" name="テキスト ボックス 8">
                <a:extLst>
                  <a:ext uri="{FF2B5EF4-FFF2-40B4-BE49-F238E27FC236}">
                    <a16:creationId xmlns:a16="http://schemas.microsoft.com/office/drawing/2014/main" id="{EF5914AE-338C-3882-6584-DECB79A936D7}"/>
                  </a:ext>
                </a:extLst>
              </p:cNvPr>
              <p:cNvSpPr txBox="1">
                <a:spLocks noRot="1" noChangeAspect="1" noMove="1" noResize="1" noEditPoints="1" noAdjustHandles="1" noChangeArrowheads="1" noChangeShapeType="1" noTextEdit="1"/>
              </p:cNvSpPr>
              <p:nvPr/>
            </p:nvSpPr>
            <p:spPr>
              <a:xfrm>
                <a:off x="9384781" y="3015446"/>
                <a:ext cx="1590676" cy="523220"/>
              </a:xfrm>
              <a:prstGeom prst="rect">
                <a:avLst/>
              </a:prstGeom>
              <a:blipFill>
                <a:blip r:embed="rId5"/>
                <a:stretch>
                  <a:fillRect b="-2381"/>
                </a:stretch>
              </a:blipFill>
            </p:spPr>
            <p:txBody>
              <a:bodyPr/>
              <a:lstStyle/>
              <a:p>
                <a:r>
                  <a:rPr lang="ja-JP" altLang="en-US">
                    <a:noFill/>
                  </a:rPr>
                  <a:t> </a:t>
                </a:r>
              </a:p>
            </p:txBody>
          </p:sp>
        </mc:Fallback>
      </mc:AlternateContent>
      <p:cxnSp>
        <p:nvCxnSpPr>
          <p:cNvPr id="10" name="直線コネクタ 9">
            <a:extLst>
              <a:ext uri="{FF2B5EF4-FFF2-40B4-BE49-F238E27FC236}">
                <a16:creationId xmlns:a16="http://schemas.microsoft.com/office/drawing/2014/main" id="{F2F414A0-EF46-01B2-5630-3E81E8B5AFDC}"/>
              </a:ext>
            </a:extLst>
          </p:cNvPr>
          <p:cNvCxnSpPr/>
          <p:nvPr/>
        </p:nvCxnSpPr>
        <p:spPr>
          <a:xfrm>
            <a:off x="0" y="2601998"/>
            <a:ext cx="12192000" cy="0"/>
          </a:xfrm>
          <a:prstGeom prst="line">
            <a:avLst/>
          </a:prstGeom>
          <a:ln w="38100">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
        <p:nvSpPr>
          <p:cNvPr id="11" name="テキスト ボックス 10">
            <a:extLst>
              <a:ext uri="{FF2B5EF4-FFF2-40B4-BE49-F238E27FC236}">
                <a16:creationId xmlns:a16="http://schemas.microsoft.com/office/drawing/2014/main" id="{ADA75BBC-0972-0053-A6B1-996F9C8E647A}"/>
              </a:ext>
            </a:extLst>
          </p:cNvPr>
          <p:cNvSpPr txBox="1"/>
          <p:nvPr/>
        </p:nvSpPr>
        <p:spPr>
          <a:xfrm>
            <a:off x="202992" y="3365987"/>
            <a:ext cx="760144" cy="461665"/>
          </a:xfrm>
          <a:prstGeom prst="rect">
            <a:avLst/>
          </a:prstGeom>
          <a:noFill/>
        </p:spPr>
        <p:txBody>
          <a:bodyPr wrap="none" rtlCol="0">
            <a:spAutoFit/>
          </a:bodyPr>
          <a:lstStyle/>
          <a:p>
            <a:r>
              <a:rPr kumimoji="1" lang="en-US" altLang="ja-JP" sz="2400" b="1" dirty="0">
                <a:solidFill>
                  <a:schemeClr val="bg1"/>
                </a:solidFill>
                <a:latin typeface="Arial" panose="020B0604020202020204" pitchFamily="34" charset="0"/>
                <a:cs typeface="Arial" panose="020B0604020202020204" pitchFamily="34" charset="0"/>
              </a:rPr>
              <a:t>CO</a:t>
            </a:r>
            <a:r>
              <a:rPr kumimoji="1" lang="en-US" altLang="ja-JP" sz="2400" b="1" baseline="-25000" dirty="0">
                <a:solidFill>
                  <a:schemeClr val="bg1"/>
                </a:solidFill>
                <a:latin typeface="Arial" panose="020B0604020202020204" pitchFamily="34" charset="0"/>
                <a:cs typeface="Arial" panose="020B0604020202020204" pitchFamily="34" charset="0"/>
              </a:rPr>
              <a:t>2</a:t>
            </a:r>
            <a:endParaRPr kumimoji="1" lang="ja-JP" altLang="en-US" sz="2400" b="1" baseline="-2500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2" name="テキスト ボックス 11">
                <a:extLst>
                  <a:ext uri="{FF2B5EF4-FFF2-40B4-BE49-F238E27FC236}">
                    <a16:creationId xmlns:a16="http://schemas.microsoft.com/office/drawing/2014/main" id="{2E415A0C-8DC3-468C-06A8-AA29400AC0E0}"/>
                  </a:ext>
                </a:extLst>
              </p:cNvPr>
              <p:cNvSpPr txBox="1"/>
              <p:nvPr/>
            </p:nvSpPr>
            <p:spPr>
              <a:xfrm>
                <a:off x="10296615" y="1272558"/>
                <a:ext cx="1590676"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solidFill>
                                <a:schemeClr val="accent1"/>
                              </a:solidFill>
                              <a:latin typeface="Cambria Math" panose="02040503050406030204" pitchFamily="18" charset="0"/>
                            </a:rPr>
                          </m:ctrlPr>
                        </m:sSubPr>
                        <m:e>
                          <m:r>
                            <a:rPr lang="en-US" altLang="ja-JP" sz="2800" b="1" i="0" smtClean="0">
                              <a:solidFill>
                                <a:schemeClr val="accent1"/>
                              </a:solidFill>
                              <a:latin typeface="Cambria Math" panose="02040503050406030204" pitchFamily="18" charset="0"/>
                            </a:rPr>
                            <m:t>𝐬</m:t>
                          </m:r>
                        </m:e>
                        <m:sub>
                          <m:r>
                            <a:rPr lang="en-US" altLang="ja-JP" sz="2800" b="0" i="1" smtClean="0">
                              <a:solidFill>
                                <a:schemeClr val="accent1"/>
                              </a:solidFill>
                              <a:latin typeface="Cambria Math" panose="02040503050406030204" pitchFamily="18" charset="0"/>
                            </a:rPr>
                            <m:t>𝑛𝑜𝑛</m:t>
                          </m:r>
                        </m:sub>
                      </m:sSub>
                    </m:oMath>
                  </m:oMathPara>
                </a14:m>
                <a:endParaRPr lang="en-US" altLang="ja-JP" sz="2800" b="0" i="1" dirty="0">
                  <a:solidFill>
                    <a:schemeClr val="accent1"/>
                  </a:solidFill>
                  <a:latin typeface="Cambria Math" panose="02040503050406030204" pitchFamily="18" charset="0"/>
                </a:endParaRPr>
              </a:p>
            </p:txBody>
          </p:sp>
        </mc:Choice>
        <mc:Fallback>
          <p:sp>
            <p:nvSpPr>
              <p:cNvPr id="12" name="テキスト ボックス 11">
                <a:extLst>
                  <a:ext uri="{FF2B5EF4-FFF2-40B4-BE49-F238E27FC236}">
                    <a16:creationId xmlns:a16="http://schemas.microsoft.com/office/drawing/2014/main" id="{2E415A0C-8DC3-468C-06A8-AA29400AC0E0}"/>
                  </a:ext>
                </a:extLst>
              </p:cNvPr>
              <p:cNvSpPr txBox="1">
                <a:spLocks noRot="1" noChangeAspect="1" noMove="1" noResize="1" noEditPoints="1" noAdjustHandles="1" noChangeArrowheads="1" noChangeShapeType="1" noTextEdit="1"/>
              </p:cNvSpPr>
              <p:nvPr/>
            </p:nvSpPr>
            <p:spPr>
              <a:xfrm>
                <a:off x="10296615" y="1272558"/>
                <a:ext cx="1590676" cy="523220"/>
              </a:xfrm>
              <a:prstGeom prst="rect">
                <a:avLst/>
              </a:prstGeom>
              <a:blipFill>
                <a:blip r:embed="rId6"/>
                <a:stretch>
                  <a:fillRect/>
                </a:stretch>
              </a:blipFill>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id="{2BFBED8D-52D8-362F-A3F7-B803E9401F41}"/>
              </a:ext>
            </a:extLst>
          </p:cNvPr>
          <p:cNvSpPr txBox="1"/>
          <p:nvPr/>
        </p:nvSpPr>
        <p:spPr>
          <a:xfrm>
            <a:off x="8212019" y="1390159"/>
            <a:ext cx="870751" cy="461665"/>
          </a:xfrm>
          <a:prstGeom prst="rect">
            <a:avLst/>
          </a:prstGeom>
          <a:noFill/>
        </p:spPr>
        <p:txBody>
          <a:bodyPr wrap="none" rtlCol="0">
            <a:spAutoFit/>
          </a:bodyPr>
          <a:lstStyle/>
          <a:p>
            <a:pPr algn="ctr"/>
            <a:r>
              <a:rPr kumimoji="1" lang="en-US" altLang="ja-JP" sz="2400" dirty="0">
                <a:latin typeface="Arial" panose="020B0604020202020204" pitchFamily="34" charset="0"/>
                <a:cs typeface="Arial" panose="020B0604020202020204" pitchFamily="34" charset="0"/>
              </a:rPr>
              <a:t>2015</a:t>
            </a:r>
            <a:endParaRPr kumimoji="1" lang="ja-JP" altLang="en-US" sz="240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14" name="テキスト ボックス 13">
                <a:extLst>
                  <a:ext uri="{FF2B5EF4-FFF2-40B4-BE49-F238E27FC236}">
                    <a16:creationId xmlns:a16="http://schemas.microsoft.com/office/drawing/2014/main" id="{30ECFE8B-8B76-254F-922D-D394562DA9B4}"/>
                  </a:ext>
                </a:extLst>
              </p:cNvPr>
              <p:cNvSpPr txBox="1"/>
              <p:nvPr/>
            </p:nvSpPr>
            <p:spPr>
              <a:xfrm>
                <a:off x="9384781" y="1255325"/>
                <a:ext cx="1590676" cy="523220"/>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
                        <m:sSubPr>
                          <m:ctrlPr>
                            <a:rPr lang="en-US" altLang="ja-JP" sz="2800" i="1" smtClean="0">
                              <a:latin typeface="Cambria Math" panose="02040503050406030204" pitchFamily="18" charset="0"/>
                            </a:rPr>
                          </m:ctrlPr>
                        </m:sSubPr>
                        <m:e>
                          <m:r>
                            <a:rPr lang="en-US" altLang="ja-JP" sz="2800" b="1" i="0" smtClean="0">
                              <a:latin typeface="Cambria Math" panose="02040503050406030204" pitchFamily="18" charset="0"/>
                            </a:rPr>
                            <m:t>𝐬</m:t>
                          </m:r>
                        </m:e>
                        <m:sub>
                          <m:r>
                            <a:rPr lang="en-US" altLang="ja-JP" sz="2800" b="0" i="1" smtClean="0">
                              <a:latin typeface="Cambria Math" panose="02040503050406030204" pitchFamily="18" charset="0"/>
                            </a:rPr>
                            <m:t>𝑤𝑖𝑡h</m:t>
                          </m:r>
                        </m:sub>
                      </m:sSub>
                    </m:oMath>
                  </m:oMathPara>
                </a14:m>
                <a:endParaRPr lang="en-US" altLang="ja-JP" sz="2800" b="0" i="1" dirty="0">
                  <a:latin typeface="Cambria Math" panose="02040503050406030204" pitchFamily="18" charset="0"/>
                </a:endParaRPr>
              </a:p>
            </p:txBody>
          </p:sp>
        </mc:Choice>
        <mc:Fallback>
          <p:sp>
            <p:nvSpPr>
              <p:cNvPr id="14" name="テキスト ボックス 13">
                <a:extLst>
                  <a:ext uri="{FF2B5EF4-FFF2-40B4-BE49-F238E27FC236}">
                    <a16:creationId xmlns:a16="http://schemas.microsoft.com/office/drawing/2014/main" id="{30ECFE8B-8B76-254F-922D-D394562DA9B4}"/>
                  </a:ext>
                </a:extLst>
              </p:cNvPr>
              <p:cNvSpPr txBox="1">
                <a:spLocks noRot="1" noChangeAspect="1" noMove="1" noResize="1" noEditPoints="1" noAdjustHandles="1" noChangeArrowheads="1" noChangeShapeType="1" noTextEdit="1"/>
              </p:cNvSpPr>
              <p:nvPr/>
            </p:nvSpPr>
            <p:spPr>
              <a:xfrm>
                <a:off x="9384781" y="1255325"/>
                <a:ext cx="1590676" cy="523220"/>
              </a:xfrm>
              <a:prstGeom prst="rect">
                <a:avLst/>
              </a:prstGeom>
              <a:blipFill>
                <a:blip r:embed="rId7"/>
                <a:stretch>
                  <a:fillRect b="-2326"/>
                </a:stretch>
              </a:blipFill>
            </p:spPr>
            <p:txBody>
              <a:bodyPr/>
              <a:lstStyle/>
              <a:p>
                <a:r>
                  <a:rPr lang="ja-JP" altLang="en-US">
                    <a:noFill/>
                  </a:rPr>
                  <a:t> </a:t>
                </a:r>
              </a:p>
            </p:txBody>
          </p:sp>
        </mc:Fallback>
      </mc:AlternateContent>
      <p:pic>
        <p:nvPicPr>
          <p:cNvPr id="15" name="グラフィックス 14" descr="建設作業員男性 枠線">
            <a:extLst>
              <a:ext uri="{FF2B5EF4-FFF2-40B4-BE49-F238E27FC236}">
                <a16:creationId xmlns:a16="http://schemas.microsoft.com/office/drawing/2014/main" id="{5F0E2106-AE77-CE07-F70E-C136C44891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4087" y="1133870"/>
            <a:ext cx="717954" cy="717954"/>
          </a:xfrm>
          <a:prstGeom prst="rect">
            <a:avLst/>
          </a:prstGeom>
        </p:spPr>
      </p:pic>
      <p:sp>
        <p:nvSpPr>
          <p:cNvPr id="17" name="テキスト ボックス 16">
            <a:extLst>
              <a:ext uri="{FF2B5EF4-FFF2-40B4-BE49-F238E27FC236}">
                <a16:creationId xmlns:a16="http://schemas.microsoft.com/office/drawing/2014/main" id="{DFA4906D-5A03-C1FF-EB0E-CDD65CC79FBB}"/>
              </a:ext>
            </a:extLst>
          </p:cNvPr>
          <p:cNvSpPr txBox="1"/>
          <p:nvPr/>
        </p:nvSpPr>
        <p:spPr>
          <a:xfrm>
            <a:off x="1037059" y="1111026"/>
            <a:ext cx="6172633" cy="830997"/>
          </a:xfrm>
          <a:prstGeom prst="rect">
            <a:avLst/>
          </a:prstGeom>
          <a:noFill/>
        </p:spPr>
        <p:txBody>
          <a:bodyPr wrap="square">
            <a:spAutoFit/>
          </a:bodyPr>
          <a:lstStyle/>
          <a:p>
            <a:r>
              <a:rPr lang="en-US" altLang="ja-JP" sz="2400" dirty="0">
                <a:effectLst/>
                <a:latin typeface="Arial" panose="020B0604020202020204" pitchFamily="34" charset="0"/>
                <a:ea typeface="游明朝" panose="02020400000000000000" pitchFamily="18" charset="-128"/>
                <a:cs typeface="Arial" panose="020B0604020202020204" pitchFamily="34" charset="0"/>
              </a:rPr>
              <a:t>Employment Table (Breakdown of Employees by Sector of Production Activity).</a:t>
            </a:r>
            <a:r>
              <a:rPr lang="ja-JP" altLang="ja-JP" sz="2400">
                <a:effectLst/>
                <a:latin typeface="Arial" panose="020B0604020202020204" pitchFamily="34" charset="0"/>
                <a:cs typeface="Arial" panose="020B0604020202020204" pitchFamily="34" charset="0"/>
              </a:rPr>
              <a:t> </a:t>
            </a:r>
            <a:endParaRPr lang="ja-JP" altLang="en-US" sz="240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6338CAD0-AE57-F59D-9EAF-AEF3D3161DBC}"/>
              </a:ext>
            </a:extLst>
          </p:cNvPr>
          <p:cNvSpPr txBox="1"/>
          <p:nvPr/>
        </p:nvSpPr>
        <p:spPr>
          <a:xfrm>
            <a:off x="3981217" y="3925538"/>
            <a:ext cx="3546619" cy="1015663"/>
          </a:xfrm>
          <a:prstGeom prst="rect">
            <a:avLst/>
          </a:prstGeom>
          <a:noFill/>
        </p:spPr>
        <p:txBody>
          <a:bodyPr wrap="square">
            <a:spAutoFit/>
          </a:bodyPr>
          <a:lstStyle/>
          <a:p>
            <a:pPr algn="r"/>
            <a:r>
              <a:rPr lang="en" altLang="ja-JP" sz="2000" dirty="0">
                <a:latin typeface="Arial" panose="020B0604020202020204" pitchFamily="34" charset="0"/>
                <a:cs typeface="Arial" panose="020B0604020202020204" pitchFamily="34" charset="0"/>
              </a:rPr>
              <a:t> (</a:t>
            </a:r>
            <a:r>
              <a:rPr lang="en" altLang="ja-JP" sz="2000" dirty="0" err="1">
                <a:latin typeface="Arial" panose="020B0604020202020204" pitchFamily="34" charset="0"/>
                <a:cs typeface="Arial" panose="020B0604020202020204" pitchFamily="34" charset="0"/>
              </a:rPr>
              <a:t>Nansai</a:t>
            </a:r>
            <a:r>
              <a:rPr lang="en" altLang="ja-JP" sz="2000" dirty="0">
                <a:latin typeface="Arial" panose="020B0604020202020204" pitchFamily="34" charset="0"/>
                <a:cs typeface="Arial" panose="020B0604020202020204" pitchFamily="34" charset="0"/>
              </a:rPr>
              <a:t> et al., 2022). </a:t>
            </a:r>
          </a:p>
          <a:p>
            <a:pPr algn="r"/>
            <a:endParaRPr lang="en" altLang="ja-JP" sz="2000" dirty="0">
              <a:latin typeface="Arial" panose="020B0604020202020204" pitchFamily="34" charset="0"/>
              <a:cs typeface="Arial" panose="020B0604020202020204" pitchFamily="34" charset="0"/>
            </a:endParaRPr>
          </a:p>
          <a:p>
            <a:pPr algn="r"/>
            <a:endParaRPr lang="en" altLang="ja-JP" sz="2000" dirty="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DCBE513D-A74F-0027-884E-41790D441199}"/>
              </a:ext>
            </a:extLst>
          </p:cNvPr>
          <p:cNvSpPr txBox="1"/>
          <p:nvPr/>
        </p:nvSpPr>
        <p:spPr>
          <a:xfrm>
            <a:off x="315221" y="2094167"/>
            <a:ext cx="7212615" cy="1015663"/>
          </a:xfrm>
          <a:prstGeom prst="rect">
            <a:avLst/>
          </a:prstGeom>
          <a:noFill/>
        </p:spPr>
        <p:txBody>
          <a:bodyPr wrap="square">
            <a:spAutoFit/>
          </a:bodyPr>
          <a:lstStyle/>
          <a:p>
            <a:pPr algn="r"/>
            <a:r>
              <a:rPr lang="en" altLang="ja-JP" sz="2000" dirty="0">
                <a:latin typeface="Arial" panose="020B0604020202020204" pitchFamily="34" charset="0"/>
                <a:cs typeface="Arial" panose="020B0604020202020204" pitchFamily="34" charset="0"/>
              </a:rPr>
              <a:t> (Ministry of Internal Affairs and Communications, 2021b). </a:t>
            </a:r>
          </a:p>
          <a:p>
            <a:pPr algn="r"/>
            <a:endParaRPr lang="en" altLang="ja-JP" sz="2000" dirty="0">
              <a:latin typeface="Arial" panose="020B0604020202020204" pitchFamily="34" charset="0"/>
              <a:cs typeface="Arial" panose="020B0604020202020204" pitchFamily="34" charset="0"/>
            </a:endParaRPr>
          </a:p>
          <a:p>
            <a:pPr algn="r"/>
            <a:endParaRPr lang="en" altLang="ja-JP" sz="2000" dirty="0">
              <a:latin typeface="Arial" panose="020B0604020202020204" pitchFamily="34" charset="0"/>
              <a:cs typeface="Arial" panose="020B0604020202020204" pitchFamily="34" charset="0"/>
            </a:endParaRPr>
          </a:p>
        </p:txBody>
      </p:sp>
      <p:sp>
        <p:nvSpPr>
          <p:cNvPr id="21" name="テキスト ボックス 20">
            <a:extLst>
              <a:ext uri="{FF2B5EF4-FFF2-40B4-BE49-F238E27FC236}">
                <a16:creationId xmlns:a16="http://schemas.microsoft.com/office/drawing/2014/main" id="{C187BBC8-7DBF-F53C-52D5-058AE46FB504}"/>
              </a:ext>
            </a:extLst>
          </p:cNvPr>
          <p:cNvSpPr txBox="1"/>
          <p:nvPr/>
        </p:nvSpPr>
        <p:spPr>
          <a:xfrm>
            <a:off x="315221" y="-1274343"/>
            <a:ext cx="8581292" cy="369332"/>
          </a:xfrm>
          <a:prstGeom prst="rect">
            <a:avLst/>
          </a:prstGeom>
          <a:noFill/>
        </p:spPr>
        <p:txBody>
          <a:bodyPr wrap="square">
            <a:spAutoFit/>
          </a:bodyPr>
          <a:lstStyle/>
          <a:p>
            <a:r>
              <a:rPr lang="en-US" altLang="ja-JP" sz="1800" dirty="0">
                <a:effectLst/>
                <a:latin typeface="Cambria" panose="02040503050406030204" pitchFamily="18" charset="0"/>
                <a:ea typeface="游明朝" panose="02020400000000000000" pitchFamily="18" charset="-128"/>
                <a:cs typeface="Raavi" panose="020B0502040204020203" pitchFamily="34" charset="0"/>
              </a:rPr>
              <a:t>Ministry of Internal Affairs and Communications</a:t>
            </a:r>
            <a:r>
              <a:rPr lang="ja-JP" altLang="ja-JP">
                <a:effectLst/>
              </a:rPr>
              <a:t> </a:t>
            </a:r>
            <a:endParaRPr lang="ja-JP" altLang="en-US"/>
          </a:p>
        </p:txBody>
      </p:sp>
    </p:spTree>
    <p:extLst>
      <p:ext uri="{BB962C8B-B14F-4D97-AF65-F5344CB8AC3E}">
        <p14:creationId xmlns:p14="http://schemas.microsoft.com/office/powerpoint/2010/main" val="1862552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FE0FD-EBB1-2726-7B5A-E993D188EBEA}"/>
            </a:ext>
          </a:extLst>
        </p:cNvPr>
        <p:cNvGrpSpPr/>
        <p:nvPr/>
      </p:nvGrpSpPr>
      <p:grpSpPr>
        <a:xfrm>
          <a:off x="0" y="0"/>
          <a:ext cx="0" cy="0"/>
          <a:chOff x="0" y="0"/>
          <a:chExt cx="0" cy="0"/>
        </a:xfrm>
      </p:grpSpPr>
      <p:sp>
        <p:nvSpPr>
          <p:cNvPr id="4" name="タイトル 1">
            <a:extLst>
              <a:ext uri="{FF2B5EF4-FFF2-40B4-BE49-F238E27FC236}">
                <a16:creationId xmlns:a16="http://schemas.microsoft.com/office/drawing/2014/main" id="{EC82561D-CC60-1406-77C2-76BE22639F86}"/>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Setting up two scenarios in 2020</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grpSp>
        <p:nvGrpSpPr>
          <p:cNvPr id="11" name="グループ化 10">
            <a:extLst>
              <a:ext uri="{FF2B5EF4-FFF2-40B4-BE49-F238E27FC236}">
                <a16:creationId xmlns:a16="http://schemas.microsoft.com/office/drawing/2014/main" id="{27AB520B-A2F0-5B5B-926B-9272D57F73C4}"/>
              </a:ext>
            </a:extLst>
          </p:cNvPr>
          <p:cNvGrpSpPr/>
          <p:nvPr/>
        </p:nvGrpSpPr>
        <p:grpSpPr>
          <a:xfrm>
            <a:off x="20249403" y="842172"/>
            <a:ext cx="5915474" cy="2464289"/>
            <a:chOff x="6272034" y="4078153"/>
            <a:chExt cx="5915474" cy="2464289"/>
          </a:xfrm>
        </p:grpSpPr>
        <p:sp>
          <p:nvSpPr>
            <p:cNvPr id="12" name="メモ 11">
              <a:extLst>
                <a:ext uri="{FF2B5EF4-FFF2-40B4-BE49-F238E27FC236}">
                  <a16:creationId xmlns:a16="http://schemas.microsoft.com/office/drawing/2014/main" id="{B55D49A9-6A00-04B7-9CF2-2FAE015A179D}"/>
                </a:ext>
              </a:extLst>
            </p:cNvPr>
            <p:cNvSpPr/>
            <p:nvPr/>
          </p:nvSpPr>
          <p:spPr>
            <a:xfrm>
              <a:off x="6523122" y="4078153"/>
              <a:ext cx="5517396" cy="2464289"/>
            </a:xfrm>
            <a:prstGeom prst="foldedCorner">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13" name="角丸四角形 12">
              <a:extLst>
                <a:ext uri="{FF2B5EF4-FFF2-40B4-BE49-F238E27FC236}">
                  <a16:creationId xmlns:a16="http://schemas.microsoft.com/office/drawing/2014/main" id="{E5E898D4-157A-DEA3-4DAE-65FC5215D26E}"/>
                </a:ext>
              </a:extLst>
            </p:cNvPr>
            <p:cNvSpPr/>
            <p:nvPr/>
          </p:nvSpPr>
          <p:spPr bwMode="auto">
            <a:xfrm>
              <a:off x="6272034" y="4111030"/>
              <a:ext cx="5386466" cy="536085"/>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1" fontAlgn="auto" hangingPunct="1">
                <a:spcBef>
                  <a:spcPts val="0"/>
                </a:spcBef>
                <a:spcAft>
                  <a:spcPts val="0"/>
                </a:spcAft>
                <a:defRPr/>
              </a:pPr>
              <a:r>
                <a:rPr kumimoji="1" lang="en" altLang="ja-JP" b="0" i="0" u="none" strike="noStrike" kern="1200" cap="none" spc="0" normalizeH="0" baseline="0" noProof="0" dirty="0">
                  <a:ln>
                    <a:noFill/>
                  </a:ln>
                  <a:solidFill>
                    <a:schemeClr val="accent1"/>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US" altLang="ja-JP" dirty="0">
                  <a:solidFill>
                    <a:schemeClr val="accent1"/>
                  </a:solidFill>
                  <a:latin typeface="Arial" panose="020B0604020202020204" pitchFamily="34" charset="0"/>
                  <a:cs typeface="Arial" panose="020B0604020202020204" pitchFamily="34" charset="0"/>
                </a:rPr>
                <a:t>Non-COVID </a:t>
              </a:r>
              <a:r>
                <a:rPr lang="en-US" altLang="ja-JP" dirty="0">
                  <a:solidFill>
                    <a:schemeClr val="accent1"/>
                  </a:solidFill>
                  <a:latin typeface="Arial" panose="020B0604020202020204" pitchFamily="34" charset="0"/>
                  <a:cs typeface="Arial" panose="020B0604020202020204" pitchFamily="34" charset="0"/>
                </a:rPr>
                <a:t>Scenario </a:t>
              </a:r>
              <a:r>
                <a:rPr kumimoji="1" lang="en-US" altLang="ja-JP" dirty="0">
                  <a:solidFill>
                    <a:schemeClr val="accent1"/>
                  </a:solidFill>
                  <a:latin typeface="Arial" panose="020B0604020202020204" pitchFamily="34" charset="0"/>
                  <a:cs typeface="Arial" panose="020B0604020202020204" pitchFamily="34" charset="0"/>
                </a:rPr>
                <a:t>(Counterfactual scenario)</a:t>
              </a:r>
            </a:p>
          </p:txBody>
        </p:sp>
        <p:sp>
          <p:nvSpPr>
            <p:cNvPr id="14" name="テキスト ボックス 13">
              <a:extLst>
                <a:ext uri="{FF2B5EF4-FFF2-40B4-BE49-F238E27FC236}">
                  <a16:creationId xmlns:a16="http://schemas.microsoft.com/office/drawing/2014/main" id="{A115FD7F-4B1F-7A6E-2621-44FFEA284091}"/>
                </a:ext>
              </a:extLst>
            </p:cNvPr>
            <p:cNvSpPr txBox="1"/>
            <p:nvPr/>
          </p:nvSpPr>
          <p:spPr>
            <a:xfrm>
              <a:off x="7665299" y="4898524"/>
              <a:ext cx="4375219" cy="1015663"/>
            </a:xfrm>
            <a:prstGeom prst="rect">
              <a:avLst/>
            </a:prstGeom>
            <a:noFill/>
          </p:spPr>
          <p:txBody>
            <a:bodyPr wrap="square">
              <a:spAutoFit/>
            </a:bodyPr>
            <a:lstStyle/>
            <a:p>
              <a:r>
                <a:rPr lang="en" altLang="ja-JP" sz="2000" dirty="0">
                  <a:solidFill>
                    <a:srgbClr val="C00000"/>
                  </a:solidFill>
                  <a:latin typeface="Arial" panose="020B0604020202020204" pitchFamily="34" charset="0"/>
                  <a:cs typeface="Arial" panose="020B0604020202020204" pitchFamily="34" charset="0"/>
                </a:rPr>
                <a:t>The estimated </a:t>
              </a:r>
              <a:r>
                <a:rPr lang="en" altLang="ja-JP" sz="2000" dirty="0">
                  <a:latin typeface="Arial" panose="020B0604020202020204" pitchFamily="34" charset="0"/>
                  <a:cs typeface="Arial" panose="020B0604020202020204" pitchFamily="34" charset="0"/>
                </a:rPr>
                <a:t>number of foreign visitors from country or nation </a:t>
              </a:r>
              <a:r>
                <a:rPr lang="en" altLang="ja-JP" sz="2000" i="1" dirty="0">
                  <a:latin typeface="Arial" panose="020B0604020202020204" pitchFamily="34" charset="0"/>
                  <a:cs typeface="Arial" panose="020B0604020202020204" pitchFamily="34" charset="0"/>
                </a:rPr>
                <a:t>c</a:t>
              </a:r>
              <a:r>
                <a:rPr lang="en" altLang="ja-JP" sz="2000" dirty="0">
                  <a:latin typeface="Arial" panose="020B0604020202020204" pitchFamily="34" charset="0"/>
                  <a:cs typeface="Arial" panose="020B0604020202020204" pitchFamily="34" charset="0"/>
                </a:rPr>
                <a:t> in 2020.</a:t>
              </a:r>
            </a:p>
          </p:txBody>
        </p:sp>
        <p:pic>
          <p:nvPicPr>
            <p:cNvPr id="15" name="グラフィックス 14" descr="ハイキング 単色塗りつぶし">
              <a:extLst>
                <a:ext uri="{FF2B5EF4-FFF2-40B4-BE49-F238E27FC236}">
                  <a16:creationId xmlns:a16="http://schemas.microsoft.com/office/drawing/2014/main" id="{4D78C2E5-C06A-BE3D-7ED3-3E8B631EAF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34766" y="4216668"/>
              <a:ext cx="505752" cy="523555"/>
            </a:xfrm>
            <a:prstGeom prst="rect">
              <a:avLst/>
            </a:prstGeom>
          </p:spPr>
        </p:pic>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id="{75A62CC0-3AE1-4689-CC48-BBADA7E6C838}"/>
                    </a:ext>
                  </a:extLst>
                </p:cNvPr>
                <p:cNvSpPr txBox="1"/>
                <p:nvPr/>
              </p:nvSpPr>
              <p:spPr>
                <a:xfrm>
                  <a:off x="6625833" y="4990857"/>
                  <a:ext cx="1260867" cy="461665"/>
                </a:xfrm>
                <a:prstGeom prst="rect">
                  <a:avLst/>
                </a:prstGeom>
                <a:noFill/>
              </p:spPr>
              <p:txBody>
                <a:bodyPr wrap="square">
                  <a:spAutoFit/>
                </a:bodyPr>
                <a:lstStyle/>
                <a:p>
                  <a14:m>
                    <m:oMath xmlns:m="http://schemas.openxmlformats.org/officeDocument/2006/math">
                      <m:sSubSup>
                        <m:sSubSupPr>
                          <m:ctrlPr>
                            <a:rPr lang="ja-JP" altLang="ja-JP" sz="2400" b="1" i="1" smtClean="0">
                              <a:latin typeface="Cambria Math" panose="02040503050406030204" pitchFamily="18" charset="0"/>
                              <a:ea typeface="Cambria Math" panose="02040503050406030204" pitchFamily="18" charset="0"/>
                              <a:cs typeface="Times New Roman" panose="02020603050405020304" pitchFamily="18" charset="0"/>
                            </a:rPr>
                          </m:ctrlPr>
                        </m:sSubSupPr>
                        <m:e>
                          <m:acc>
                            <m:accPr>
                              <m:chr m:val="̃"/>
                              <m:ctrlPr>
                                <a:rPr lang="ja-JP" altLang="ja-JP" sz="2400" i="1">
                                  <a:latin typeface="Cambria Math" panose="02040503050406030204" pitchFamily="18" charset="0"/>
                                  <a:ea typeface="Cambria Math" panose="02040503050406030204" pitchFamily="18" charset="0"/>
                                  <a:cs typeface="Times New Roman" panose="02020603050405020304" pitchFamily="18" charset="0"/>
                                </a:rPr>
                              </m:ctrlPr>
                            </m:accPr>
                            <m:e>
                              <m:r>
                                <a:rPr lang="en-US" altLang="ja-JP" sz="2400" i="1">
                                  <a:latin typeface="Cambria Math" panose="02040503050406030204" pitchFamily="18" charset="0"/>
                                  <a:ea typeface="游明朝" panose="02020400000000000000" pitchFamily="18" charset="-128"/>
                                  <a:cs typeface="Times New Roman" panose="02020603050405020304" pitchFamily="18" charset="0"/>
                                </a:rPr>
                                <m:t>𝑛</m:t>
                              </m:r>
                            </m:e>
                          </m:acc>
                        </m:e>
                        <m:sub>
                          <m:r>
                            <a:rPr lang="en-US" altLang="ja-JP" sz="2400" i="1">
                              <a:latin typeface="Cambria Math" panose="02040503050406030204" pitchFamily="18" charset="0"/>
                              <a:ea typeface="游明朝" panose="02020400000000000000" pitchFamily="18" charset="-128"/>
                              <a:cs typeface="Times New Roman" panose="02020603050405020304" pitchFamily="18" charset="0"/>
                            </a:rPr>
                            <m:t>2020</m:t>
                          </m:r>
                        </m:sub>
                        <m:sup>
                          <m:r>
                            <a:rPr lang="en-US" altLang="ja-JP" sz="2400" i="1">
                              <a:latin typeface="Cambria Math" panose="02040503050406030204" pitchFamily="18" charset="0"/>
                              <a:ea typeface="游明朝" panose="02020400000000000000" pitchFamily="18" charset="-128"/>
                              <a:cs typeface="Times New Roman" panose="02020603050405020304" pitchFamily="18" charset="0"/>
                            </a:rPr>
                            <m:t>𝑐</m:t>
                          </m:r>
                        </m:sup>
                      </m:sSubSup>
                    </m:oMath>
                  </a14:m>
                  <a:r>
                    <a:rPr lang="en-US" altLang="ja-JP" sz="2400" dirty="0">
                      <a:latin typeface="Arial" panose="020B0604020202020204" pitchFamily="34" charset="0"/>
                      <a:cs typeface="Arial" panose="020B0604020202020204" pitchFamily="34" charset="0"/>
                    </a:rPr>
                    <a:t> :</a:t>
                  </a:r>
                  <a:endParaRPr lang="ja-JP" altLang="en-US" sz="2400">
                    <a:latin typeface="Arial" panose="020B0604020202020204" pitchFamily="34" charset="0"/>
                    <a:cs typeface="Arial" panose="020B0604020202020204" pitchFamily="34" charset="0"/>
                  </a:endParaRPr>
                </a:p>
              </p:txBody>
            </p:sp>
          </mc:Choice>
          <mc:Fallback xmlns="">
            <p:sp>
              <p:nvSpPr>
                <p:cNvPr id="12" name="テキスト ボックス 11">
                  <a:extLst>
                    <a:ext uri="{FF2B5EF4-FFF2-40B4-BE49-F238E27FC236}">
                      <a16:creationId xmlns:a16="http://schemas.microsoft.com/office/drawing/2014/main" id="{E72E334D-B5B1-D663-CA10-1FB278D50B00}"/>
                    </a:ext>
                  </a:extLst>
                </p:cNvPr>
                <p:cNvSpPr txBox="1">
                  <a:spLocks noRot="1" noChangeAspect="1" noMove="1" noResize="1" noEditPoints="1" noAdjustHandles="1" noChangeArrowheads="1" noChangeShapeType="1" noTextEdit="1"/>
                </p:cNvSpPr>
                <p:nvPr/>
              </p:nvSpPr>
              <p:spPr>
                <a:xfrm>
                  <a:off x="6625833" y="4990857"/>
                  <a:ext cx="1260867" cy="461665"/>
                </a:xfrm>
                <a:prstGeom prst="rect">
                  <a:avLst/>
                </a:prstGeom>
                <a:blipFill>
                  <a:blip r:embed="rId6"/>
                  <a:stretch>
                    <a:fillRect t="-10811" b="-29730"/>
                  </a:stretch>
                </a:blipFill>
              </p:spPr>
              <p:txBody>
                <a:bodyPr/>
                <a:lstStyle/>
                <a:p>
                  <a:r>
                    <a:rPr lang="ja-JP" altLang="en-US">
                      <a:noFill/>
                    </a:rPr>
                    <a:t> </a:t>
                  </a:r>
                </a:p>
              </p:txBody>
            </p:sp>
          </mc:Fallback>
        </mc:AlternateContent>
        <p:sp>
          <p:nvSpPr>
            <p:cNvPr id="17" name="テキスト ボックス 16">
              <a:extLst>
                <a:ext uri="{FF2B5EF4-FFF2-40B4-BE49-F238E27FC236}">
                  <a16:creationId xmlns:a16="http://schemas.microsoft.com/office/drawing/2014/main" id="{FEADF2CB-3F09-B04F-14C6-B6C887E99EDB}"/>
                </a:ext>
              </a:extLst>
            </p:cNvPr>
            <p:cNvSpPr txBox="1"/>
            <p:nvPr/>
          </p:nvSpPr>
          <p:spPr>
            <a:xfrm>
              <a:off x="7812289" y="5864716"/>
              <a:ext cx="4375219" cy="461665"/>
            </a:xfrm>
            <a:prstGeom prst="rect">
              <a:avLst/>
            </a:prstGeom>
            <a:noFill/>
          </p:spPr>
          <p:txBody>
            <a:bodyPr wrap="square">
              <a:spAutoFit/>
            </a:bodyPr>
            <a:lstStyle/>
            <a:p>
              <a:r>
                <a:rPr lang="en" altLang="ja-JP" sz="2400" dirty="0">
                  <a:latin typeface="Arial" panose="020B0604020202020204" pitchFamily="34" charset="0"/>
                  <a:cs typeface="Arial" panose="020B0604020202020204" pitchFamily="34" charset="0"/>
                </a:rPr>
                <a:t>There is no actual data.</a:t>
              </a:r>
            </a:p>
          </p:txBody>
        </p:sp>
      </p:grpSp>
      <mc:AlternateContent xmlns:mc="http://schemas.openxmlformats.org/markup-compatibility/2006">
        <mc:Choice xmlns:a14="http://schemas.microsoft.com/office/drawing/2010/main" Requires="a14">
          <p:sp>
            <p:nvSpPr>
              <p:cNvPr id="18" name="テキスト ボックス 17">
                <a:extLst>
                  <a:ext uri="{FF2B5EF4-FFF2-40B4-BE49-F238E27FC236}">
                    <a16:creationId xmlns:a16="http://schemas.microsoft.com/office/drawing/2014/main" id="{CC2919E6-AE79-E9BF-740A-26709AA81751}"/>
                  </a:ext>
                </a:extLst>
              </p:cNvPr>
              <p:cNvSpPr txBox="1"/>
              <p:nvPr/>
            </p:nvSpPr>
            <p:spPr>
              <a:xfrm>
                <a:off x="1503535" y="6341208"/>
                <a:ext cx="3601971" cy="481799"/>
              </a:xfrm>
              <a:prstGeom prst="rect">
                <a:avLst/>
              </a:prstGeom>
              <a:noFill/>
            </p:spPr>
            <p:txBody>
              <a:bodyPr wrap="square">
                <a:spAutoFit/>
              </a:bodyPr>
              <a:lstStyle/>
              <a:p>
                <a:pPr lvl="0">
                  <a:defRPr/>
                </a:pPr>
                <a14:m>
                  <m:oMath xmlns:m="http://schemas.openxmlformats.org/officeDocument/2006/math">
                    <m:sSubSup>
                      <m:sSubSupPr>
                        <m:ctrlPr>
                          <a:rPr lang="ja-JP" altLang="en-US" sz="2400" i="1">
                            <a:latin typeface="Cambria Math" panose="02040503050406030204" pitchFamily="18" charset="0"/>
                          </a:rPr>
                        </m:ctrlPr>
                      </m:sSubSupPr>
                      <m:e>
                        <m:r>
                          <a:rPr lang="en-US" altLang="ja-JP" sz="2400" i="1">
                            <a:latin typeface="Cambria Math" panose="02040503050406030204" pitchFamily="18" charset="0"/>
                          </a:rPr>
                          <m:t>𝑛</m:t>
                        </m:r>
                      </m:e>
                      <m:sub>
                        <m:r>
                          <a:rPr lang="en-US" altLang="ja-JP" sz="2400" i="1">
                            <a:latin typeface="Cambria Math" panose="02040503050406030204" pitchFamily="18" charset="0"/>
                          </a:rPr>
                          <m:t>𝑛𝑜𝑛</m:t>
                        </m:r>
                      </m:sub>
                      <m:sup>
                        <m:r>
                          <a:rPr lang="ja-JP" altLang="en-US" sz="2400" i="1">
                            <a:latin typeface="Cambria Math" panose="02040503050406030204" pitchFamily="18" charset="0"/>
                          </a:rPr>
                          <m:t>𝑐</m:t>
                        </m:r>
                      </m:sup>
                    </m:sSubSup>
                    <m: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Sup>
                      <m:sSupPr>
                        <m:ctrlPr>
                          <a:rPr kumimoji="1" lang="ja-JP"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kumimoji="1" lang="ja-JP"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acc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𝛼</m:t>
                            </m:r>
                          </m:e>
                        </m:acc>
                      </m:e>
                      <m: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r>
                      <a:rPr kumimoji="1" lang="en-US" altLang="ja-JP" sz="2400" b="1"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Sup>
                      <m:sSupPr>
                        <m:ctrlPr>
                          <a:rPr kumimoji="1" lang="ja-JP"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kumimoji="1" lang="ja-JP" altLang="ja-JP"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accPr>
                          <m:e>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𝛽</m:t>
                            </m:r>
                          </m:e>
                        </m:acc>
                      </m:e>
                      <m: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r>
                      <a:rPr kumimoji="1" lang="en-US" altLang="ja-JP" sz="2400" b="0" i="1" u="none" strike="noStrike" kern="12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×2020</m:t>
                    </m:r>
                  </m:oMath>
                </a14:m>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 </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mc:Choice>
        <mc:Fallback>
          <p:sp>
            <p:nvSpPr>
              <p:cNvPr id="18" name="テキスト ボックス 17">
                <a:extLst>
                  <a:ext uri="{FF2B5EF4-FFF2-40B4-BE49-F238E27FC236}">
                    <a16:creationId xmlns:a16="http://schemas.microsoft.com/office/drawing/2014/main" id="{CC2919E6-AE79-E9BF-740A-26709AA81751}"/>
                  </a:ext>
                </a:extLst>
              </p:cNvPr>
              <p:cNvSpPr txBox="1">
                <a:spLocks noRot="1" noChangeAspect="1" noMove="1" noResize="1" noEditPoints="1" noAdjustHandles="1" noChangeArrowheads="1" noChangeShapeType="1" noTextEdit="1"/>
              </p:cNvSpPr>
              <p:nvPr/>
            </p:nvSpPr>
            <p:spPr>
              <a:xfrm>
                <a:off x="1503535" y="6341208"/>
                <a:ext cx="3601971" cy="481799"/>
              </a:xfrm>
              <a:prstGeom prst="rect">
                <a:avLst/>
              </a:prstGeom>
              <a:blipFill>
                <a:blip r:embed="rId7"/>
                <a:stretch>
                  <a:fillRect b="-17949"/>
                </a:stretch>
              </a:blipFill>
            </p:spPr>
            <p:txBody>
              <a:bodyPr/>
              <a:lstStyle/>
              <a:p>
                <a:r>
                  <a:rPr lang="ja-JP" altLang="en-US">
                    <a:noFill/>
                  </a:rPr>
                  <a:t> </a:t>
                </a:r>
              </a:p>
            </p:txBody>
          </p:sp>
        </mc:Fallback>
      </mc:AlternateContent>
      <p:sp>
        <p:nvSpPr>
          <p:cNvPr id="19" name="テキスト ボックス 18">
            <a:extLst>
              <a:ext uri="{FF2B5EF4-FFF2-40B4-BE49-F238E27FC236}">
                <a16:creationId xmlns:a16="http://schemas.microsoft.com/office/drawing/2014/main" id="{A6133494-FF92-1A16-60A2-0C0CFCCE7BC0}"/>
              </a:ext>
            </a:extLst>
          </p:cNvPr>
          <p:cNvSpPr txBox="1"/>
          <p:nvPr/>
        </p:nvSpPr>
        <p:spPr>
          <a:xfrm>
            <a:off x="5505515" y="6341794"/>
            <a:ext cx="7487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(3)</a:t>
            </a:r>
            <a:r>
              <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20" name="グループ化 19">
            <a:extLst>
              <a:ext uri="{FF2B5EF4-FFF2-40B4-BE49-F238E27FC236}">
                <a16:creationId xmlns:a16="http://schemas.microsoft.com/office/drawing/2014/main" id="{5AFB4DBF-3C12-B46D-5C8E-75710B41FF25}"/>
              </a:ext>
            </a:extLst>
          </p:cNvPr>
          <p:cNvGrpSpPr/>
          <p:nvPr/>
        </p:nvGrpSpPr>
        <p:grpSpPr>
          <a:xfrm>
            <a:off x="1333374" y="5052280"/>
            <a:ext cx="7322762" cy="1271438"/>
            <a:chOff x="1309522" y="4587653"/>
            <a:chExt cx="7322762" cy="1271438"/>
          </a:xfrm>
        </p:grpSpPr>
        <p:sp>
          <p:nvSpPr>
            <p:cNvPr id="21" name="テキスト ボックス 20">
              <a:extLst>
                <a:ext uri="{FF2B5EF4-FFF2-40B4-BE49-F238E27FC236}">
                  <a16:creationId xmlns:a16="http://schemas.microsoft.com/office/drawing/2014/main" id="{C44BEF7A-8CB8-E367-5CB9-FD95225B8145}"/>
                </a:ext>
              </a:extLst>
            </p:cNvPr>
            <p:cNvSpPr txBox="1"/>
            <p:nvPr/>
          </p:nvSpPr>
          <p:spPr>
            <a:xfrm>
              <a:off x="7883485" y="4649707"/>
              <a:ext cx="7487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(1)</a:t>
              </a:r>
              <a:r>
                <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nvGrpSpPr>
            <p:cNvPr id="22" name="グループ化 21">
              <a:extLst>
                <a:ext uri="{FF2B5EF4-FFF2-40B4-BE49-F238E27FC236}">
                  <a16:creationId xmlns:a16="http://schemas.microsoft.com/office/drawing/2014/main" id="{F2CA3871-F797-3F30-9CC0-F8610B65B15C}"/>
                </a:ext>
              </a:extLst>
            </p:cNvPr>
            <p:cNvGrpSpPr/>
            <p:nvPr/>
          </p:nvGrpSpPr>
          <p:grpSpPr>
            <a:xfrm>
              <a:off x="1309522" y="4587653"/>
              <a:ext cx="6628608" cy="1271438"/>
              <a:chOff x="1309522" y="4587653"/>
              <a:chExt cx="6628608" cy="1271438"/>
            </a:xfrm>
          </p:grpSpPr>
          <mc:AlternateContent xmlns:mc="http://schemas.openxmlformats.org/markup-compatibility/2006">
            <mc:Choice xmlns:a14="http://schemas.microsoft.com/office/drawing/2010/main" Requires="a14">
              <p:sp>
                <p:nvSpPr>
                  <p:cNvPr id="23" name="テキスト ボックス 22">
                    <a:extLst>
                      <a:ext uri="{FF2B5EF4-FFF2-40B4-BE49-F238E27FC236}">
                        <a16:creationId xmlns:a16="http://schemas.microsoft.com/office/drawing/2014/main" id="{E466C9B5-8D45-078E-66C9-D4C78BAE05B5}"/>
                      </a:ext>
                    </a:extLst>
                  </p:cNvPr>
                  <p:cNvSpPr txBox="1"/>
                  <p:nvPr/>
                </p:nvSpPr>
                <p:spPr>
                  <a:xfrm>
                    <a:off x="1309522" y="4587653"/>
                    <a:ext cx="3801574" cy="127143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d>
                            <m:dPr>
                              <m:begChr m:val="{"/>
                              <m:endChr m:val=""/>
                              <m:ctrlPr>
                                <a:rPr lang="ja-JP" altLang="en-US" sz="2400" i="1" smtClean="0">
                                  <a:solidFill>
                                    <a:schemeClr val="tx1"/>
                                  </a:solidFill>
                                  <a:latin typeface="Cambria Math" panose="02040503050406030204" pitchFamily="18" charset="0"/>
                                </a:rPr>
                              </m:ctrlPr>
                            </m:dPr>
                            <m:e>
                              <m:eqArr>
                                <m:eqArrPr>
                                  <m:ctrlPr>
                                    <a:rPr lang="ja-JP" altLang="en-US" sz="2400" i="1">
                                      <a:solidFill>
                                        <a:schemeClr val="tx1"/>
                                      </a:solidFill>
                                      <a:latin typeface="Cambria Math" panose="02040503050406030204" pitchFamily="18" charset="0"/>
                                    </a:rPr>
                                  </m:ctrlPr>
                                </m:eqArrPr>
                                <m:e>
                                  <m:r>
                                    <a:rPr lang="ja-JP" altLang="en-US" sz="2400">
                                      <a:solidFill>
                                        <a:schemeClr val="tx1"/>
                                      </a:solidFill>
                                      <a:latin typeface="Cambria Math" panose="02040503050406030204" pitchFamily="18" charset="0"/>
                                    </a:rPr>
                                    <m:t>&amp;</m:t>
                                  </m:r>
                                  <m:sSubSup>
                                    <m:sSubSupPr>
                                      <m:ctrlPr>
                                        <a:rPr lang="ja-JP" altLang="en-US" sz="2400" i="1">
                                          <a:solidFill>
                                            <a:schemeClr val="tx1"/>
                                          </a:solidFill>
                                          <a:latin typeface="Cambria Math" panose="02040503050406030204" pitchFamily="18" charset="0"/>
                                        </a:rPr>
                                      </m:ctrlPr>
                                    </m:sSubSupPr>
                                    <m:e>
                                      <m:acc>
                                        <m:accPr>
                                          <m:chr m:val="̅"/>
                                          <m:ctrlPr>
                                            <a:rPr lang="ja-JP" altLang="en-US" sz="2400" i="1">
                                              <a:solidFill>
                                                <a:schemeClr val="tx1"/>
                                              </a:solidFill>
                                              <a:latin typeface="Cambria Math" panose="02040503050406030204" pitchFamily="18" charset="0"/>
                                            </a:rPr>
                                          </m:ctrlPr>
                                        </m:accPr>
                                        <m:e>
                                          <m:r>
                                            <a:rPr lang="ja-JP" altLang="en-US" sz="2400" i="1">
                                              <a:solidFill>
                                                <a:schemeClr val="tx1"/>
                                              </a:solidFill>
                                              <a:latin typeface="Cambria Math" panose="02040503050406030204" pitchFamily="18" charset="0"/>
                                            </a:rPr>
                                            <m:t>𝑛</m:t>
                                          </m:r>
                                        </m:e>
                                      </m:acc>
                                    </m:e>
                                    <m:sub>
                                      <m:r>
                                        <a:rPr lang="ja-JP" altLang="en-US" sz="2400" i="1">
                                          <a:solidFill>
                                            <a:schemeClr val="tx1"/>
                                          </a:solidFill>
                                          <a:latin typeface="Cambria Math" panose="02040503050406030204" pitchFamily="18" charset="0"/>
                                        </a:rPr>
                                        <m:t>𝑡</m:t>
                                      </m:r>
                                    </m:sub>
                                    <m:sup>
                                      <m:r>
                                        <a:rPr lang="ja-JP" altLang="en-US" sz="2400" i="1">
                                          <a:solidFill>
                                            <a:schemeClr val="tx1"/>
                                          </a:solidFill>
                                          <a:latin typeface="Cambria Math" panose="02040503050406030204" pitchFamily="18" charset="0"/>
                                        </a:rPr>
                                        <m:t>𝑐</m:t>
                                      </m:r>
                                    </m:sup>
                                  </m:sSubSup>
                                  <m:r>
                                    <a:rPr lang="ja-JP" altLang="en-US" sz="2400" i="0">
                                      <a:solidFill>
                                        <a:schemeClr val="tx1"/>
                                      </a:solidFill>
                                      <a:latin typeface="Cambria Math" panose="02040503050406030204" pitchFamily="18" charset="0"/>
                                    </a:rPr>
                                    <m:t>=</m:t>
                                  </m:r>
                                  <m:sSubSup>
                                    <m:sSubSupPr>
                                      <m:ctrlPr>
                                        <a:rPr lang="ja-JP" altLang="en-US" sz="2400" i="1">
                                          <a:solidFill>
                                            <a:schemeClr val="tx1"/>
                                          </a:solidFill>
                                          <a:latin typeface="Cambria Math" panose="02040503050406030204" pitchFamily="18" charset="0"/>
                                        </a:rPr>
                                      </m:ctrlPr>
                                    </m:sSubSupPr>
                                    <m:e>
                                      <m:r>
                                        <a:rPr lang="ja-JP" altLang="en-US" sz="2400" i="1">
                                          <a:solidFill>
                                            <a:schemeClr val="tx1"/>
                                          </a:solidFill>
                                          <a:latin typeface="Cambria Math" panose="02040503050406030204" pitchFamily="18" charset="0"/>
                                        </a:rPr>
                                        <m:t>𝛼</m:t>
                                      </m:r>
                                    </m:e>
                                    <m:sub>
                                      <m:r>
                                        <a:rPr lang="ja-JP" altLang="en-US" sz="2400" i="0">
                                          <a:solidFill>
                                            <a:schemeClr val="tx1"/>
                                          </a:solidFill>
                                          <a:latin typeface="Cambria Math" panose="02040503050406030204" pitchFamily="18" charset="0"/>
                                        </a:rPr>
                                        <m:t>1</m:t>
                                      </m:r>
                                    </m:sub>
                                    <m:sup>
                                      <m:r>
                                        <a:rPr lang="ja-JP" altLang="en-US" sz="2400" i="1">
                                          <a:solidFill>
                                            <a:schemeClr val="tx1"/>
                                          </a:solidFill>
                                          <a:latin typeface="Cambria Math" panose="02040503050406030204" pitchFamily="18" charset="0"/>
                                        </a:rPr>
                                        <m:t>𝑐</m:t>
                                      </m:r>
                                    </m:sup>
                                  </m:sSubSup>
                                  <m:r>
                                    <a:rPr lang="ja-JP" altLang="en-US" sz="2400" i="0">
                                      <a:solidFill>
                                        <a:schemeClr val="tx1"/>
                                      </a:solidFill>
                                      <a:latin typeface="Cambria Math" panose="02040503050406030204" pitchFamily="18" charset="0"/>
                                    </a:rPr>
                                    <m:t>+</m:t>
                                  </m:r>
                                  <m:sSubSup>
                                    <m:sSubSupPr>
                                      <m:ctrlPr>
                                        <a:rPr lang="ja-JP" altLang="en-US" sz="2400" i="1">
                                          <a:solidFill>
                                            <a:schemeClr val="tx1"/>
                                          </a:solidFill>
                                          <a:latin typeface="Cambria Math" panose="02040503050406030204" pitchFamily="18" charset="0"/>
                                        </a:rPr>
                                      </m:ctrlPr>
                                    </m:sSubSupPr>
                                    <m:e>
                                      <m:r>
                                        <a:rPr lang="ja-JP" altLang="en-US" sz="2400" i="1">
                                          <a:solidFill>
                                            <a:schemeClr val="tx1"/>
                                          </a:solidFill>
                                          <a:latin typeface="Cambria Math" panose="02040503050406030204" pitchFamily="18" charset="0"/>
                                        </a:rPr>
                                        <m:t>𝛽</m:t>
                                      </m:r>
                                    </m:e>
                                    <m:sub>
                                      <m:r>
                                        <a:rPr lang="ja-JP" altLang="en-US" sz="2400" i="0">
                                          <a:solidFill>
                                            <a:schemeClr val="tx1"/>
                                          </a:solidFill>
                                          <a:latin typeface="Cambria Math" panose="02040503050406030204" pitchFamily="18" charset="0"/>
                                        </a:rPr>
                                        <m:t>1</m:t>
                                      </m:r>
                                    </m:sub>
                                    <m:sup>
                                      <m:r>
                                        <a:rPr lang="ja-JP" altLang="en-US" sz="2400" i="1">
                                          <a:solidFill>
                                            <a:schemeClr val="tx1"/>
                                          </a:solidFill>
                                          <a:latin typeface="Cambria Math" panose="02040503050406030204" pitchFamily="18" charset="0"/>
                                        </a:rPr>
                                        <m:t>𝑐</m:t>
                                      </m:r>
                                    </m:sup>
                                  </m:sSubSup>
                                  <m:r>
                                    <a:rPr lang="ja-JP" altLang="en-US" sz="2400" i="1">
                                      <a:solidFill>
                                        <a:schemeClr val="tx1"/>
                                      </a:solidFill>
                                      <a:latin typeface="Cambria Math" panose="02040503050406030204" pitchFamily="18" charset="0"/>
                                    </a:rPr>
                                    <m:t>𝑡</m:t>
                                  </m:r>
                                  <m:r>
                                    <a:rPr lang="ja-JP" altLang="en-US" sz="2400" i="0">
                                      <a:solidFill>
                                        <a:schemeClr val="tx1"/>
                                      </a:solidFill>
                                      <a:latin typeface="Cambria Math" panose="02040503050406030204" pitchFamily="18" charset="0"/>
                                    </a:rPr>
                                    <m:t>+</m:t>
                                  </m:r>
                                  <m:sSubSup>
                                    <m:sSubSupPr>
                                      <m:ctrlPr>
                                        <a:rPr lang="ja-JP" altLang="en-US" sz="2400" i="1">
                                          <a:solidFill>
                                            <a:schemeClr val="tx1"/>
                                          </a:solidFill>
                                          <a:latin typeface="Cambria Math" panose="02040503050406030204" pitchFamily="18" charset="0"/>
                                        </a:rPr>
                                      </m:ctrlPr>
                                    </m:sSubSupPr>
                                    <m:e>
                                      <m:r>
                                        <a:rPr lang="ja-JP" altLang="en-US" sz="2400" i="1">
                                          <a:solidFill>
                                            <a:schemeClr val="tx1"/>
                                          </a:solidFill>
                                          <a:latin typeface="Cambria Math" panose="02040503050406030204" pitchFamily="18" charset="0"/>
                                        </a:rPr>
                                        <m:t>𝑢</m:t>
                                      </m:r>
                                    </m:e>
                                    <m:sub>
                                      <m:r>
                                        <a:rPr lang="ja-JP" altLang="en-US" sz="2400" i="1">
                                          <a:solidFill>
                                            <a:schemeClr val="tx1"/>
                                          </a:solidFill>
                                          <a:latin typeface="Cambria Math" panose="02040503050406030204" pitchFamily="18" charset="0"/>
                                        </a:rPr>
                                        <m:t>𝑡</m:t>
                                      </m:r>
                                    </m:sub>
                                    <m:sup>
                                      <m:r>
                                        <a:rPr lang="ja-JP" altLang="en-US" sz="2400" i="1">
                                          <a:solidFill>
                                            <a:schemeClr val="tx1"/>
                                          </a:solidFill>
                                          <a:latin typeface="Cambria Math" panose="02040503050406030204" pitchFamily="18" charset="0"/>
                                        </a:rPr>
                                        <m:t>𝑐</m:t>
                                      </m:r>
                                    </m:sup>
                                  </m:sSubSup>
                                  <m:r>
                                    <a:rPr lang="ja-JP" altLang="en-US" sz="2400" i="0">
                                      <a:solidFill>
                                        <a:schemeClr val="tx1"/>
                                      </a:solidFill>
                                      <a:latin typeface="Cambria Math" panose="02040503050406030204" pitchFamily="18" charset="0"/>
                                    </a:rPr>
                                    <m:t>   </m:t>
                                  </m:r>
                                </m:e>
                                <m:e>
                                  <m:r>
                                    <a:rPr lang="ja-JP" altLang="en-US" sz="2400" i="0">
                                      <a:solidFill>
                                        <a:schemeClr val="tx1"/>
                                      </a:solidFill>
                                      <a:latin typeface="Cambria Math" panose="02040503050406030204" pitchFamily="18" charset="0"/>
                                    </a:rPr>
                                    <m:t>&amp; </m:t>
                                  </m:r>
                                </m:e>
                                <m:e>
                                  <m:r>
                                    <a:rPr lang="ja-JP" altLang="en-US" sz="2400" i="0">
                                      <a:solidFill>
                                        <a:schemeClr val="tx1"/>
                                      </a:solidFill>
                                      <a:latin typeface="Cambria Math" panose="02040503050406030204" pitchFamily="18" charset="0"/>
                                    </a:rPr>
                                    <m:t>&amp;</m:t>
                                  </m:r>
                                  <m:sSubSup>
                                    <m:sSubSupPr>
                                      <m:ctrlPr>
                                        <a:rPr lang="ja-JP" altLang="en-US" sz="2400" i="1">
                                          <a:solidFill>
                                            <a:schemeClr val="tx1"/>
                                          </a:solidFill>
                                          <a:latin typeface="Cambria Math" panose="02040503050406030204" pitchFamily="18" charset="0"/>
                                        </a:rPr>
                                      </m:ctrlPr>
                                    </m:sSubSupPr>
                                    <m:e>
                                      <m:acc>
                                        <m:accPr>
                                          <m:chr m:val="̅"/>
                                          <m:ctrlPr>
                                            <a:rPr lang="ja-JP" altLang="en-US" sz="2400" i="1">
                                              <a:solidFill>
                                                <a:schemeClr val="tx1"/>
                                              </a:solidFill>
                                              <a:latin typeface="Cambria Math" panose="02040503050406030204" pitchFamily="18" charset="0"/>
                                            </a:rPr>
                                          </m:ctrlPr>
                                        </m:accPr>
                                        <m:e>
                                          <m:r>
                                            <a:rPr lang="ja-JP" altLang="en-US" sz="2400" i="1">
                                              <a:solidFill>
                                                <a:schemeClr val="tx1"/>
                                              </a:solidFill>
                                              <a:latin typeface="Cambria Math" panose="02040503050406030204" pitchFamily="18" charset="0"/>
                                            </a:rPr>
                                            <m:t>𝑛</m:t>
                                          </m:r>
                                        </m:e>
                                      </m:acc>
                                    </m:e>
                                    <m:sub>
                                      <m:r>
                                        <a:rPr lang="ja-JP" altLang="en-US" sz="2400" i="1">
                                          <a:solidFill>
                                            <a:schemeClr val="tx1"/>
                                          </a:solidFill>
                                          <a:latin typeface="Cambria Math" panose="02040503050406030204" pitchFamily="18" charset="0"/>
                                        </a:rPr>
                                        <m:t>𝑡</m:t>
                                      </m:r>
                                    </m:sub>
                                    <m:sup>
                                      <m:r>
                                        <a:rPr lang="ja-JP" altLang="en-US" sz="2400" i="1">
                                          <a:solidFill>
                                            <a:schemeClr val="tx1"/>
                                          </a:solidFill>
                                          <a:latin typeface="Cambria Math" panose="02040503050406030204" pitchFamily="18" charset="0"/>
                                        </a:rPr>
                                        <m:t>𝑐</m:t>
                                      </m:r>
                                    </m:sup>
                                  </m:sSubSup>
                                  <m:r>
                                    <a:rPr lang="ja-JP" altLang="en-US" sz="2400" i="0">
                                      <a:solidFill>
                                        <a:schemeClr val="tx1"/>
                                      </a:solidFill>
                                      <a:latin typeface="Cambria Math" panose="02040503050406030204" pitchFamily="18" charset="0"/>
                                    </a:rPr>
                                    <m:t>=</m:t>
                                  </m:r>
                                  <m:sSubSup>
                                    <m:sSubSupPr>
                                      <m:ctrlPr>
                                        <a:rPr lang="ja-JP" altLang="en-US" sz="2400" i="1">
                                          <a:solidFill>
                                            <a:schemeClr val="tx1"/>
                                          </a:solidFill>
                                          <a:latin typeface="Cambria Math" panose="02040503050406030204" pitchFamily="18" charset="0"/>
                                        </a:rPr>
                                      </m:ctrlPr>
                                    </m:sSubSupPr>
                                    <m:e>
                                      <m:r>
                                        <a:rPr lang="ja-JP" altLang="en-US" sz="2400" i="1">
                                          <a:solidFill>
                                            <a:schemeClr val="tx1"/>
                                          </a:solidFill>
                                          <a:latin typeface="Cambria Math" panose="02040503050406030204" pitchFamily="18" charset="0"/>
                                        </a:rPr>
                                        <m:t>𝛼</m:t>
                                      </m:r>
                                    </m:e>
                                    <m:sub>
                                      <m:r>
                                        <a:rPr lang="ja-JP" altLang="en-US" sz="2400" i="0">
                                          <a:solidFill>
                                            <a:schemeClr val="tx1"/>
                                          </a:solidFill>
                                          <a:latin typeface="Cambria Math" panose="02040503050406030204" pitchFamily="18" charset="0"/>
                                        </a:rPr>
                                        <m:t>2</m:t>
                                      </m:r>
                                    </m:sub>
                                    <m:sup>
                                      <m:r>
                                        <a:rPr lang="ja-JP" altLang="en-US" sz="2400" i="1">
                                          <a:solidFill>
                                            <a:schemeClr val="tx1"/>
                                          </a:solidFill>
                                          <a:latin typeface="Cambria Math" panose="02040503050406030204" pitchFamily="18" charset="0"/>
                                        </a:rPr>
                                        <m:t>𝑐</m:t>
                                      </m:r>
                                    </m:sup>
                                  </m:sSubSup>
                                  <m:r>
                                    <a:rPr lang="ja-JP" altLang="en-US" sz="2400" i="0">
                                      <a:solidFill>
                                        <a:schemeClr val="tx1"/>
                                      </a:solidFill>
                                      <a:latin typeface="Cambria Math" panose="02040503050406030204" pitchFamily="18" charset="0"/>
                                    </a:rPr>
                                    <m:t>+</m:t>
                                  </m:r>
                                  <m:sSubSup>
                                    <m:sSubSupPr>
                                      <m:ctrlPr>
                                        <a:rPr lang="ja-JP" altLang="en-US" sz="2400" i="1">
                                          <a:solidFill>
                                            <a:schemeClr val="tx1"/>
                                          </a:solidFill>
                                          <a:latin typeface="Cambria Math" panose="02040503050406030204" pitchFamily="18" charset="0"/>
                                        </a:rPr>
                                      </m:ctrlPr>
                                    </m:sSubSupPr>
                                    <m:e>
                                      <m:r>
                                        <a:rPr lang="ja-JP" altLang="en-US" sz="2400" i="1">
                                          <a:solidFill>
                                            <a:schemeClr val="tx1"/>
                                          </a:solidFill>
                                          <a:latin typeface="Cambria Math" panose="02040503050406030204" pitchFamily="18" charset="0"/>
                                        </a:rPr>
                                        <m:t>𝛽</m:t>
                                      </m:r>
                                    </m:e>
                                    <m:sub>
                                      <m:r>
                                        <a:rPr lang="ja-JP" altLang="en-US" sz="2400" i="0">
                                          <a:solidFill>
                                            <a:schemeClr val="tx1"/>
                                          </a:solidFill>
                                          <a:latin typeface="Cambria Math" panose="02040503050406030204" pitchFamily="18" charset="0"/>
                                        </a:rPr>
                                        <m:t>2</m:t>
                                      </m:r>
                                    </m:sub>
                                    <m:sup>
                                      <m:r>
                                        <a:rPr lang="ja-JP" altLang="en-US" sz="2400" i="1">
                                          <a:solidFill>
                                            <a:schemeClr val="tx1"/>
                                          </a:solidFill>
                                          <a:latin typeface="Cambria Math" panose="02040503050406030204" pitchFamily="18" charset="0"/>
                                        </a:rPr>
                                        <m:t>𝑐</m:t>
                                      </m:r>
                                    </m:sup>
                                  </m:sSubSup>
                                  <m:r>
                                    <a:rPr lang="ja-JP" altLang="en-US" sz="2400" i="1">
                                      <a:solidFill>
                                        <a:schemeClr val="tx1"/>
                                      </a:solidFill>
                                      <a:latin typeface="Cambria Math" panose="02040503050406030204" pitchFamily="18" charset="0"/>
                                    </a:rPr>
                                    <m:t>𝑡</m:t>
                                  </m:r>
                                  <m:r>
                                    <a:rPr lang="ja-JP" altLang="en-US" sz="2400" i="0">
                                      <a:solidFill>
                                        <a:schemeClr val="tx1"/>
                                      </a:solidFill>
                                      <a:latin typeface="Cambria Math" panose="02040503050406030204" pitchFamily="18" charset="0"/>
                                    </a:rPr>
                                    <m:t>+</m:t>
                                  </m:r>
                                  <m:sSubSup>
                                    <m:sSubSupPr>
                                      <m:ctrlPr>
                                        <a:rPr lang="ja-JP" altLang="en-US" sz="2400" i="1">
                                          <a:solidFill>
                                            <a:schemeClr val="tx1"/>
                                          </a:solidFill>
                                          <a:latin typeface="Cambria Math" panose="02040503050406030204" pitchFamily="18" charset="0"/>
                                        </a:rPr>
                                      </m:ctrlPr>
                                    </m:sSubSupPr>
                                    <m:e>
                                      <m:r>
                                        <a:rPr lang="en-US" altLang="ja-JP" sz="2400" b="0" i="1" smtClean="0">
                                          <a:solidFill>
                                            <a:schemeClr val="tx1"/>
                                          </a:solidFill>
                                          <a:latin typeface="Cambria Math" panose="02040503050406030204" pitchFamily="18" charset="0"/>
                                        </a:rPr>
                                        <m:t>𝑢</m:t>
                                      </m:r>
                                    </m:e>
                                    <m:sub>
                                      <m:r>
                                        <a:rPr lang="ja-JP" altLang="en-US" sz="2400" i="1">
                                          <a:solidFill>
                                            <a:schemeClr val="tx1"/>
                                          </a:solidFill>
                                          <a:latin typeface="Cambria Math" panose="02040503050406030204" pitchFamily="18" charset="0"/>
                                        </a:rPr>
                                        <m:t>𝑡</m:t>
                                      </m:r>
                                    </m:sub>
                                    <m:sup>
                                      <m:r>
                                        <a:rPr lang="ja-JP" altLang="en-US" sz="2400" i="1">
                                          <a:solidFill>
                                            <a:schemeClr val="tx1"/>
                                          </a:solidFill>
                                          <a:latin typeface="Cambria Math" panose="02040503050406030204" pitchFamily="18" charset="0"/>
                                        </a:rPr>
                                        <m:t>𝑐</m:t>
                                      </m:r>
                                    </m:sup>
                                  </m:sSubSup>
                                  <m:r>
                                    <a:rPr lang="ja-JP" altLang="en-US" sz="2400" i="0">
                                      <a:solidFill>
                                        <a:schemeClr val="tx1"/>
                                      </a:solidFill>
                                      <a:latin typeface="Cambria Math" panose="02040503050406030204" pitchFamily="18" charset="0"/>
                                    </a:rPr>
                                    <m:t>   </m:t>
                                  </m:r>
                                </m:e>
                              </m:eqArr>
                            </m:e>
                          </m:d>
                        </m:oMath>
                      </m:oMathPara>
                    </a14:m>
                    <a:endParaRPr lang="ja-JP" altLang="en-US" sz="2400">
                      <a:solidFill>
                        <a:schemeClr val="tx1"/>
                      </a:solidFill>
                      <a:latin typeface="Arial" panose="020B0604020202020204" pitchFamily="34" charset="0"/>
                      <a:cs typeface="Arial" panose="020B0604020202020204" pitchFamily="34" charset="0"/>
                    </a:endParaRPr>
                  </a:p>
                </p:txBody>
              </p:sp>
            </mc:Choice>
            <mc:Fallback>
              <p:sp>
                <p:nvSpPr>
                  <p:cNvPr id="23" name="テキスト ボックス 22">
                    <a:extLst>
                      <a:ext uri="{FF2B5EF4-FFF2-40B4-BE49-F238E27FC236}">
                        <a16:creationId xmlns:a16="http://schemas.microsoft.com/office/drawing/2014/main" id="{E466C9B5-8D45-078E-66C9-D4C78BAE05B5}"/>
                      </a:ext>
                    </a:extLst>
                  </p:cNvPr>
                  <p:cNvSpPr txBox="1">
                    <a:spLocks noRot="1" noChangeAspect="1" noMove="1" noResize="1" noEditPoints="1" noAdjustHandles="1" noChangeArrowheads="1" noChangeShapeType="1" noTextEdit="1"/>
                  </p:cNvSpPr>
                  <p:nvPr/>
                </p:nvSpPr>
                <p:spPr>
                  <a:xfrm>
                    <a:off x="1309522" y="4587653"/>
                    <a:ext cx="3801574" cy="1271438"/>
                  </a:xfrm>
                  <a:prstGeom prst="rect">
                    <a:avLst/>
                  </a:prstGeom>
                  <a:blipFill>
                    <a:blip r:embed="rId8"/>
                    <a:stretch>
                      <a:fillRect l="-56333" t="-209901" b="-3009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id="{D8123E39-DDFB-F097-6CF9-4308968C5682}"/>
                      </a:ext>
                    </a:extLst>
                  </p:cNvPr>
                  <p:cNvSpPr txBox="1"/>
                  <p:nvPr/>
                </p:nvSpPr>
                <p:spPr>
                  <a:xfrm>
                    <a:off x="4237205" y="4667783"/>
                    <a:ext cx="3700925"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ja-JP" altLang="en-US" sz="2400" i="1" smtClean="0">
                                  <a:solidFill>
                                    <a:schemeClr val="tx1"/>
                                  </a:solidFill>
                                  <a:latin typeface="Cambria Math" panose="02040503050406030204" pitchFamily="18" charset="0"/>
                                </a:rPr>
                              </m:ctrlPr>
                            </m:dPr>
                            <m:e>
                              <m:r>
                                <a:rPr lang="ja-JP" altLang="en-US" sz="2400" i="1">
                                  <a:solidFill>
                                    <a:schemeClr val="tx1"/>
                                  </a:solidFill>
                                  <a:latin typeface="Cambria Math" panose="02040503050406030204" pitchFamily="18" charset="0"/>
                                </a:rPr>
                                <m:t>𝑡</m:t>
                              </m:r>
                              <m:r>
                                <a:rPr lang="ja-JP" altLang="en-US" sz="2400" i="0">
                                  <a:solidFill>
                                    <a:schemeClr val="tx1"/>
                                  </a:solidFill>
                                  <a:latin typeface="Cambria Math" panose="02040503050406030204" pitchFamily="18" charset="0"/>
                                </a:rPr>
                                <m:t>=2003, 2004,…,</m:t>
                              </m:r>
                              <m:sSup>
                                <m:sSupPr>
                                  <m:ctrlPr>
                                    <a:rPr lang="ja-JP" altLang="en-US" sz="2400" i="1">
                                      <a:solidFill>
                                        <a:schemeClr val="tx1"/>
                                      </a:solidFill>
                                      <a:latin typeface="Cambria Math" panose="02040503050406030204" pitchFamily="18" charset="0"/>
                                    </a:rPr>
                                  </m:ctrlPr>
                                </m:sSupPr>
                                <m:e>
                                  <m:r>
                                    <a:rPr lang="ja-JP" altLang="en-US" sz="2400" i="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𝑏</m:t>
                                  </m:r>
                                </m:e>
                                <m:sup>
                                  <m:r>
                                    <a:rPr lang="ja-JP" altLang="en-US" sz="2400" i="1">
                                      <a:solidFill>
                                        <a:schemeClr val="tx1"/>
                                      </a:solidFill>
                                      <a:latin typeface="Cambria Math" panose="02040503050406030204" pitchFamily="18" charset="0"/>
                                    </a:rPr>
                                    <m:t>𝑐</m:t>
                                  </m:r>
                                </m:sup>
                              </m:sSup>
                              <m:r>
                                <a:rPr lang="ja-JP" altLang="en-US" sz="2400" i="0">
                                  <a:solidFill>
                                    <a:schemeClr val="tx1"/>
                                  </a:solidFill>
                                  <a:latin typeface="Cambria Math" panose="02040503050406030204" pitchFamily="18" charset="0"/>
                                </a:rPr>
                                <m:t>−1</m:t>
                              </m:r>
                            </m:e>
                          </m:d>
                        </m:oMath>
                      </m:oMathPara>
                    </a14:m>
                    <a:endParaRPr lang="ja-JP" altLang="en-US" sz="2400">
                      <a:latin typeface="Arial" panose="020B0604020202020204" pitchFamily="34" charset="0"/>
                      <a:cs typeface="Arial" panose="020B0604020202020204" pitchFamily="34" charset="0"/>
                    </a:endParaRPr>
                  </a:p>
                </p:txBody>
              </p:sp>
            </mc:Choice>
            <mc:Fallback xmlns="">
              <p:sp>
                <p:nvSpPr>
                  <p:cNvPr id="22" name="テキスト ボックス 21">
                    <a:extLst>
                      <a:ext uri="{FF2B5EF4-FFF2-40B4-BE49-F238E27FC236}">
                        <a16:creationId xmlns:a16="http://schemas.microsoft.com/office/drawing/2014/main" id="{FB23B0A5-EB51-D3A0-BF13-11AF507643F8}"/>
                      </a:ext>
                    </a:extLst>
                  </p:cNvPr>
                  <p:cNvSpPr txBox="1">
                    <a:spLocks noRot="1" noChangeAspect="1" noMove="1" noResize="1" noEditPoints="1" noAdjustHandles="1" noChangeArrowheads="1" noChangeShapeType="1" noTextEdit="1"/>
                  </p:cNvSpPr>
                  <p:nvPr/>
                </p:nvSpPr>
                <p:spPr>
                  <a:xfrm>
                    <a:off x="4237205" y="4667783"/>
                    <a:ext cx="3700925" cy="461665"/>
                  </a:xfrm>
                  <a:prstGeom prst="rect">
                    <a:avLst/>
                  </a:prstGeom>
                  <a:blipFill>
                    <a:blip r:embed="rId9"/>
                    <a:stretch>
                      <a:fillRect b="-1891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74B94B1E-4D97-604C-4937-B8135E6C3952}"/>
                      </a:ext>
                    </a:extLst>
                  </p:cNvPr>
                  <p:cNvSpPr txBox="1"/>
                  <p:nvPr/>
                </p:nvSpPr>
                <p:spPr>
                  <a:xfrm>
                    <a:off x="4237205" y="5365106"/>
                    <a:ext cx="3473183"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ja-JP" altLang="en-US" sz="2400" i="1" smtClean="0">
                                  <a:solidFill>
                                    <a:schemeClr val="tx1"/>
                                  </a:solidFill>
                                  <a:latin typeface="Cambria Math" panose="02040503050406030204" pitchFamily="18" charset="0"/>
                                </a:rPr>
                              </m:ctrlPr>
                            </m:dPr>
                            <m:e>
                              <m:r>
                                <a:rPr lang="ja-JP" altLang="en-US" sz="2400" i="1">
                                  <a:solidFill>
                                    <a:schemeClr val="tx1"/>
                                  </a:solidFill>
                                  <a:latin typeface="Cambria Math" panose="02040503050406030204" pitchFamily="18" charset="0"/>
                                </a:rPr>
                                <m:t>𝑡</m:t>
                              </m:r>
                              <m:r>
                                <a:rPr lang="ja-JP" altLang="en-US" sz="2400" i="0">
                                  <a:solidFill>
                                    <a:schemeClr val="tx1"/>
                                  </a:solidFill>
                                  <a:latin typeface="Cambria Math" panose="02040503050406030204" pitchFamily="18" charset="0"/>
                                </a:rPr>
                                <m:t>=</m:t>
                              </m:r>
                              <m:sSup>
                                <m:sSupPr>
                                  <m:ctrlPr>
                                    <a:rPr lang="ja-JP" altLang="en-US" sz="2400" i="1">
                                      <a:solidFill>
                                        <a:schemeClr val="tx1"/>
                                      </a:solidFill>
                                      <a:latin typeface="Cambria Math" panose="02040503050406030204" pitchFamily="18" charset="0"/>
                                    </a:rPr>
                                  </m:ctrlPr>
                                </m:sSupPr>
                                <m:e>
                                  <m:r>
                                    <a:rPr lang="ja-JP" altLang="en-US" sz="2400" i="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𝑏</m:t>
                                  </m:r>
                                </m:e>
                                <m:sup>
                                  <m:r>
                                    <a:rPr lang="ja-JP" altLang="en-US" sz="2400" i="1">
                                      <a:solidFill>
                                        <a:schemeClr val="tx1"/>
                                      </a:solidFill>
                                      <a:latin typeface="Cambria Math" panose="02040503050406030204" pitchFamily="18" charset="0"/>
                                    </a:rPr>
                                    <m:t>𝑐</m:t>
                                  </m:r>
                                </m:sup>
                              </m:sSup>
                              <m:r>
                                <a:rPr lang="ja-JP" altLang="en-US" sz="2400" i="0">
                                  <a:solidFill>
                                    <a:schemeClr val="tx1"/>
                                  </a:solidFill>
                                  <a:latin typeface="Cambria Math" panose="02040503050406030204" pitchFamily="18" charset="0"/>
                                </a:rPr>
                                <m:t>,</m:t>
                              </m:r>
                              <m:sSup>
                                <m:sSupPr>
                                  <m:ctrlPr>
                                    <a:rPr lang="ja-JP" altLang="en-US" sz="2400" i="1">
                                      <a:solidFill>
                                        <a:schemeClr val="tx1"/>
                                      </a:solidFill>
                                      <a:latin typeface="Cambria Math" panose="02040503050406030204" pitchFamily="18" charset="0"/>
                                    </a:rPr>
                                  </m:ctrlPr>
                                </m:sSupPr>
                                <m:e>
                                  <m:r>
                                    <a:rPr lang="ja-JP" altLang="en-US" sz="2400" i="0">
                                      <a:solidFill>
                                        <a:schemeClr val="tx1"/>
                                      </a:solidFill>
                                      <a:latin typeface="Cambria Math" panose="02040503050406030204" pitchFamily="18" charset="0"/>
                                    </a:rPr>
                                    <m:t> </m:t>
                                  </m:r>
                                  <m:r>
                                    <a:rPr lang="ja-JP" altLang="en-US" sz="2400" i="1">
                                      <a:solidFill>
                                        <a:schemeClr val="tx1"/>
                                      </a:solidFill>
                                      <a:latin typeface="Cambria Math" panose="02040503050406030204" pitchFamily="18" charset="0"/>
                                    </a:rPr>
                                    <m:t>𝑏</m:t>
                                  </m:r>
                                </m:e>
                                <m:sup>
                                  <m:r>
                                    <a:rPr lang="ja-JP" altLang="en-US" sz="2400" i="1">
                                      <a:solidFill>
                                        <a:schemeClr val="tx1"/>
                                      </a:solidFill>
                                      <a:latin typeface="Cambria Math" panose="02040503050406030204" pitchFamily="18" charset="0"/>
                                    </a:rPr>
                                    <m:t>𝑐</m:t>
                                  </m:r>
                                </m:sup>
                              </m:sSup>
                              <m:r>
                                <a:rPr lang="ja-JP" altLang="en-US" sz="2400" i="0">
                                  <a:solidFill>
                                    <a:schemeClr val="tx1"/>
                                  </a:solidFill>
                                  <a:latin typeface="Cambria Math" panose="02040503050406030204" pitchFamily="18" charset="0"/>
                                </a:rPr>
                                <m:t>+1,…, 2019</m:t>
                              </m:r>
                            </m:e>
                          </m:d>
                        </m:oMath>
                      </m:oMathPara>
                    </a14:m>
                    <a:endParaRPr lang="ja-JP" altLang="en-US" sz="2400">
                      <a:latin typeface="Arial" panose="020B0604020202020204" pitchFamily="34" charset="0"/>
                      <a:cs typeface="Arial" panose="020B0604020202020204" pitchFamily="34" charset="0"/>
                    </a:endParaRPr>
                  </a:p>
                </p:txBody>
              </p:sp>
            </mc:Choice>
            <mc:Fallback xmlns="">
              <p:sp>
                <p:nvSpPr>
                  <p:cNvPr id="25" name="テキスト ボックス 24">
                    <a:extLst>
                      <a:ext uri="{FF2B5EF4-FFF2-40B4-BE49-F238E27FC236}">
                        <a16:creationId xmlns:a16="http://schemas.microsoft.com/office/drawing/2014/main" id="{41A7F022-0541-3263-231F-E34105C0A70F}"/>
                      </a:ext>
                    </a:extLst>
                  </p:cNvPr>
                  <p:cNvSpPr txBox="1">
                    <a:spLocks noRot="1" noChangeAspect="1" noMove="1" noResize="1" noEditPoints="1" noAdjustHandles="1" noChangeArrowheads="1" noChangeShapeType="1" noTextEdit="1"/>
                  </p:cNvSpPr>
                  <p:nvPr/>
                </p:nvSpPr>
                <p:spPr>
                  <a:xfrm>
                    <a:off x="4237205" y="5365106"/>
                    <a:ext cx="3473183" cy="461665"/>
                  </a:xfrm>
                  <a:prstGeom prst="rect">
                    <a:avLst/>
                  </a:prstGeom>
                  <a:blipFill>
                    <a:blip r:embed="rId10"/>
                    <a:stretch>
                      <a:fillRect b="-18919"/>
                    </a:stretch>
                  </a:blipFill>
                </p:spPr>
                <p:txBody>
                  <a:bodyPr/>
                  <a:lstStyle/>
                  <a:p>
                    <a:r>
                      <a:rPr lang="ja-JP" altLang="en-US">
                        <a:noFill/>
                      </a:rPr>
                      <a:t> </a:t>
                    </a:r>
                  </a:p>
                </p:txBody>
              </p:sp>
            </mc:Fallback>
          </mc:AlternateContent>
        </p:grpSp>
        <p:sp>
          <p:nvSpPr>
            <p:cNvPr id="94" name="テキスト ボックス 93">
              <a:extLst>
                <a:ext uri="{FF2B5EF4-FFF2-40B4-BE49-F238E27FC236}">
                  <a16:creationId xmlns:a16="http://schemas.microsoft.com/office/drawing/2014/main" id="{06DFF828-F311-0FE3-1F97-3C9FB8FFF836}"/>
                </a:ext>
              </a:extLst>
            </p:cNvPr>
            <p:cNvSpPr txBox="1"/>
            <p:nvPr/>
          </p:nvSpPr>
          <p:spPr>
            <a:xfrm>
              <a:off x="7883485" y="5376342"/>
              <a:ext cx="74879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(2)</a:t>
              </a:r>
              <a:r>
                <a:rPr kumimoji="1" lang="ja-JP" altLang="ja-JP"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endParaRPr kumimoji="1" lang="ja-JP" alt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grpSp>
      <p:grpSp>
        <p:nvGrpSpPr>
          <p:cNvPr id="26" name="グループ化 25">
            <a:extLst>
              <a:ext uri="{FF2B5EF4-FFF2-40B4-BE49-F238E27FC236}">
                <a16:creationId xmlns:a16="http://schemas.microsoft.com/office/drawing/2014/main" id="{3F73B54A-754D-BC44-3F95-424CEB63184B}"/>
              </a:ext>
            </a:extLst>
          </p:cNvPr>
          <p:cNvGrpSpPr/>
          <p:nvPr/>
        </p:nvGrpSpPr>
        <p:grpSpPr>
          <a:xfrm>
            <a:off x="8678035" y="4776105"/>
            <a:ext cx="3357411" cy="1854999"/>
            <a:chOff x="9145197" y="2908066"/>
            <a:chExt cx="3357411" cy="1854999"/>
          </a:xfrm>
        </p:grpSpPr>
        <p:sp>
          <p:nvSpPr>
            <p:cNvPr id="27" name="角丸四角形 26">
              <a:extLst>
                <a:ext uri="{FF2B5EF4-FFF2-40B4-BE49-F238E27FC236}">
                  <a16:creationId xmlns:a16="http://schemas.microsoft.com/office/drawing/2014/main" id="{DCE2C2CC-9E31-1AF2-5833-9BC08C7D9DB3}"/>
                </a:ext>
              </a:extLst>
            </p:cNvPr>
            <p:cNvSpPr/>
            <p:nvPr/>
          </p:nvSpPr>
          <p:spPr bwMode="auto">
            <a:xfrm>
              <a:off x="9145197" y="2908066"/>
              <a:ext cx="3313613" cy="1854999"/>
            </a:xfrm>
            <a:prstGeom prst="roundRect">
              <a:avLst>
                <a:gd name="adj" fmla="val 7026"/>
              </a:avLst>
            </a:prstGeom>
            <a:noFill/>
            <a:ln w="2857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b="0" i="0" u="none" strike="noStrike" kern="1200" cap="none" spc="0" normalizeH="0" baseline="0" noProof="0">
                <a:ln>
                  <a:noFill/>
                </a:ln>
                <a:solidFill>
                  <a:prstClr val="black"/>
                </a:solidFill>
                <a:effectLst/>
                <a:uLnTx/>
                <a:uFillTx/>
                <a:latin typeface="Arial" panose="020B0604020202020204" pitchFamily="34" charset="0"/>
                <a:ea typeface="ＭＳ Ｐゴシック" pitchFamily="-1" charset="-128"/>
                <a:cs typeface="Arial" panose="020B0604020202020204" pitchFamily="34" charset="0"/>
              </a:endParaRPr>
            </a:p>
          </p:txBody>
        </p:sp>
        <mc:AlternateContent xmlns:mc="http://schemas.openxmlformats.org/markup-compatibility/2006">
          <mc:Choice xmlns:a14="http://schemas.microsoft.com/office/drawing/2010/main" Requires="a14">
            <p:sp>
              <p:nvSpPr>
                <p:cNvPr id="28" name="テキスト ボックス 27">
                  <a:extLst>
                    <a:ext uri="{FF2B5EF4-FFF2-40B4-BE49-F238E27FC236}">
                      <a16:creationId xmlns:a16="http://schemas.microsoft.com/office/drawing/2014/main" id="{65E95E18-E884-CD13-8A00-F9B0660A950B}"/>
                    </a:ext>
                  </a:extLst>
                </p:cNvPr>
                <p:cNvSpPr txBox="1"/>
                <p:nvPr/>
              </p:nvSpPr>
              <p:spPr>
                <a:xfrm>
                  <a:off x="9188996" y="2994159"/>
                  <a:ext cx="331361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ja-JP" altLang="ja-JP" b="0"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ja-JP" b="0" i="1" u="none" strike="noStrike" kern="1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𝛼</m:t>
                          </m:r>
                        </m:e>
                        <m:sup>
                          <m:r>
                            <a:rPr kumimoji="1" lang="en-US" altLang="ja-JP" b="0" i="1" u="none" strike="noStrike" kern="1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r>
                        <a:rPr kumimoji="1" lang="en-US" altLang="ja-JP" b="1" i="0" u="none" strike="noStrike" kern="100" cap="none" spc="0" normalizeH="0" baseline="0" noProof="0" smtClean="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 </m:t>
                      </m:r>
                      <m:r>
                        <m:rPr>
                          <m:sty m:val="p"/>
                        </m:rPr>
                        <a:rPr kumimoji="1" lang="en-US" altLang="ja-JP" b="0" i="0" u="none" strike="noStrike" kern="100" cap="none" spc="0" normalizeH="0" baseline="0" noProof="0" smtClean="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and</m:t>
                      </m:r>
                      <m:r>
                        <a:rPr kumimoji="1" lang="en-US" altLang="ja-JP" b="1" i="0" u="none" strike="noStrike" kern="100" cap="none" spc="0" normalizeH="0" baseline="0" noProof="0" smtClean="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 </m:t>
                      </m:r>
                      <m:sSup>
                        <m:sSupPr>
                          <m:ctrlPr>
                            <a:rPr kumimoji="1" lang="ja-JP" altLang="ja-JP" b="1" i="1" u="none" strike="noStrike" kern="1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ja-JP" b="0" i="1" u="none" strike="noStrike" kern="1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𝛽</m:t>
                          </m:r>
                        </m:e>
                        <m:sup>
                          <m:r>
                            <a:rPr kumimoji="1" lang="en-US" altLang="ja-JP" b="0" i="1" u="none" strike="noStrike" kern="100" cap="none" spc="0" normalizeH="0" baseline="0" noProof="0">
                              <a:ln>
                                <a:noFill/>
                              </a:ln>
                              <a:solidFill>
                                <a:prstClr val="black"/>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oMath>
                  </a14:m>
                  <a:r>
                    <a:rPr kumimoji="1" lang="en-US" altLang="ja-JP" b="1" i="0" u="none" strike="noStrike" kern="1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 </a:t>
                  </a:r>
                  <a:r>
                    <a:rPr kumimoji="1" lang="en-US" altLang="ja-JP" b="0" i="0" u="none" strike="noStrike" kern="100" cap="none" spc="0" normalizeH="0" baseline="0" noProof="0" dirty="0">
                      <a:ln>
                        <a:noFill/>
                      </a:ln>
                      <a:solidFill>
                        <a:prstClr val="black"/>
                      </a:solidFill>
                      <a:effectLst/>
                      <a:uLnTx/>
                      <a:uFillTx/>
                      <a:latin typeface="Arial" panose="020B0604020202020204" pitchFamily="34" charset="0"/>
                      <a:ea typeface="游明朝" panose="02020400000000000000" pitchFamily="18" charset="-128"/>
                      <a:cs typeface="Arial" panose="020B0604020202020204" pitchFamily="34" charset="0"/>
                    </a:rPr>
                    <a:t>: parameters showing the intercept and slope in the linear trend model</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1" lang="ja-JP" altLang="ja-JP"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r>
                            <a:rPr kumimoji="1" lang="en-US" altLang="ja-JP" b="0" i="1"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 </m:t>
                          </m:r>
                          <m:r>
                            <a:rPr kumimoji="1" lang="en-US" altLang="ja-JP" b="0" i="1"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𝑏</m:t>
                          </m:r>
                        </m:e>
                        <m:sup>
                          <m:r>
                            <a:rPr kumimoji="1" lang="en-US" altLang="ja-JP" b="0" i="1"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oMath>
                  </a14:m>
                  <a:r>
                    <a:rPr kumimoji="1" lang="en-US" altLang="ja-JP"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1" lang="en-US" altLang="ja-JP" b="0" i="0" u="none" strike="noStrike" kern="1200" cap="none" spc="0" normalizeH="0" baseline="0" noProof="0" dirty="0">
                      <a:ln>
                        <a:noFill/>
                      </a:ln>
                      <a:solidFill>
                        <a:srgbClr val="000000"/>
                      </a:solidFill>
                      <a:effectLst/>
                      <a:uLnTx/>
                      <a:uFillTx/>
                      <a:latin typeface="Arial" panose="020B0604020202020204" pitchFamily="34" charset="0"/>
                      <a:ea typeface="游明朝" panose="02020400000000000000" pitchFamily="18" charset="-128"/>
                      <a:cs typeface="Arial" panose="020B0604020202020204" pitchFamily="34" charset="0"/>
                    </a:rPr>
                    <a:t> structural change</a:t>
                  </a:r>
                  <a:r>
                    <a:rPr kumimoji="1" lang="en-US" altLang="ja-JP" b="0" i="0" u="none" strike="noStrike" kern="1200" cap="none" spc="0" normalizeH="0" noProof="0" dirty="0">
                      <a:ln>
                        <a:noFill/>
                      </a:ln>
                      <a:solidFill>
                        <a:srgbClr val="000000"/>
                      </a:solidFill>
                      <a:effectLst/>
                      <a:uLnTx/>
                      <a:uFillTx/>
                      <a:latin typeface="Arial" panose="020B0604020202020204" pitchFamily="34" charset="0"/>
                      <a:ea typeface="游明朝" panose="02020400000000000000" pitchFamily="18" charset="-128"/>
                      <a:cs typeface="Arial" panose="020B0604020202020204" pitchFamily="34" charset="0"/>
                    </a:rPr>
                    <a:t> year</a:t>
                  </a:r>
                  <a:r>
                    <a:rPr kumimoji="1" lang="en-US" altLang="ja-JP" b="0" i="0" u="none" strike="noStrike" kern="1200" cap="none" spc="0" normalizeH="0" baseline="0" noProof="0" dirty="0">
                      <a:ln>
                        <a:noFill/>
                      </a:ln>
                      <a:solidFill>
                        <a:srgbClr val="000000"/>
                      </a:solidFill>
                      <a:effectLst/>
                      <a:uLnTx/>
                      <a:uFillTx/>
                      <a:latin typeface="Arial" panose="020B0604020202020204" pitchFamily="34" charset="0"/>
                      <a:ea typeface="游明朝" panose="02020400000000000000" pitchFamily="18" charset="-128"/>
                      <a:cs typeface="Arial" panose="020B0604020202020204" pitchFamily="34" charset="0"/>
                    </a:rPr>
                    <a:t> for country </a:t>
                  </a:r>
                  <a14:m>
                    <m:oMath xmlns:m="http://schemas.openxmlformats.org/officeDocument/2006/math">
                      <m:r>
                        <a:rPr kumimoji="1" lang="en-US" altLang="ja-JP" b="0" i="1" u="none" strike="noStrike" kern="1200" cap="none" spc="0" normalizeH="0" baseline="0" noProof="0">
                          <a:ln>
                            <a:noFill/>
                          </a:ln>
                          <a:solidFill>
                            <a:srgbClr val="000000"/>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oMath>
                  </a14:m>
                  <a:r>
                    <a:rPr kumimoji="1" lang="en-US" altLang="ja-JP" b="0" i="0" u="none" strike="noStrike" kern="1200" cap="none" spc="0" normalizeH="0" baseline="0" noProof="0" dirty="0">
                      <a:ln>
                        <a:noFill/>
                      </a:ln>
                      <a:solidFill>
                        <a:srgbClr val="000000"/>
                      </a:solidFill>
                      <a:effectLst/>
                      <a:uLnTx/>
                      <a:uFillTx/>
                      <a:latin typeface="Arial" panose="020B0604020202020204" pitchFamily="34" charset="0"/>
                      <a:ea typeface="游明朝" panose="02020400000000000000" pitchFamily="18" charset="-128"/>
                      <a:cs typeface="Arial" panose="020B0604020202020204" pitchFamily="34" charset="0"/>
                    </a:rPr>
                    <a:t> during the period between 2003 and 2019</a:t>
                  </a:r>
                  <a:endParaRPr kumimoji="1" lang="ja-JP" altLang="en-US"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mc:Choice>
          <mc:Fallback>
            <p:sp>
              <p:nvSpPr>
                <p:cNvPr id="28" name="テキスト ボックス 27">
                  <a:extLst>
                    <a:ext uri="{FF2B5EF4-FFF2-40B4-BE49-F238E27FC236}">
                      <a16:creationId xmlns:a16="http://schemas.microsoft.com/office/drawing/2014/main" id="{65E95E18-E884-CD13-8A00-F9B0660A950B}"/>
                    </a:ext>
                  </a:extLst>
                </p:cNvPr>
                <p:cNvSpPr txBox="1">
                  <a:spLocks noRot="1" noChangeAspect="1" noMove="1" noResize="1" noEditPoints="1" noAdjustHandles="1" noChangeArrowheads="1" noChangeShapeType="1" noTextEdit="1"/>
                </p:cNvSpPr>
                <p:nvPr/>
              </p:nvSpPr>
              <p:spPr>
                <a:xfrm>
                  <a:off x="9188996" y="2994159"/>
                  <a:ext cx="3313612" cy="1754326"/>
                </a:xfrm>
                <a:prstGeom prst="rect">
                  <a:avLst/>
                </a:prstGeom>
                <a:blipFill>
                  <a:blip r:embed="rId11"/>
                  <a:stretch>
                    <a:fillRect l="-1527" t="-2174" b="-5072"/>
                  </a:stretch>
                </a:blipFill>
              </p:spPr>
              <p:txBody>
                <a:bodyPr/>
                <a:lstStyle/>
                <a:p>
                  <a:r>
                    <a:rPr lang="ja-JP" altLang="en-US">
                      <a:noFill/>
                    </a:rPr>
                    <a:t> </a:t>
                  </a:r>
                </a:p>
              </p:txBody>
            </p:sp>
          </mc:Fallback>
        </mc:AlternateContent>
      </p:grpSp>
      <p:pic>
        <p:nvPicPr>
          <p:cNvPr id="29" name="グラフィックス 28" descr="矢印: 反時計回りの曲線 単色塗りつぶし">
            <a:extLst>
              <a:ext uri="{FF2B5EF4-FFF2-40B4-BE49-F238E27FC236}">
                <a16:creationId xmlns:a16="http://schemas.microsoft.com/office/drawing/2014/main" id="{1BEB3B30-D951-4C1F-CC16-7E3D553A242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5400000">
            <a:off x="14904310" y="722177"/>
            <a:ext cx="1653322" cy="1653322"/>
          </a:xfrm>
          <a:prstGeom prst="rect">
            <a:avLst/>
          </a:prstGeom>
        </p:spPr>
      </p:pic>
      <p:sp>
        <p:nvSpPr>
          <p:cNvPr id="30" name="正方形/長方形 29">
            <a:extLst>
              <a:ext uri="{FF2B5EF4-FFF2-40B4-BE49-F238E27FC236}">
                <a16:creationId xmlns:a16="http://schemas.microsoft.com/office/drawing/2014/main" id="{3CD863B6-AEA4-DBD9-8B29-6ECED4A2F48E}"/>
              </a:ext>
            </a:extLst>
          </p:cNvPr>
          <p:cNvSpPr/>
          <p:nvPr/>
        </p:nvSpPr>
        <p:spPr>
          <a:xfrm>
            <a:off x="19523786" y="1061473"/>
            <a:ext cx="403339" cy="2233804"/>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atin typeface="Arial" panose="020B0604020202020204" pitchFamily="34" charset="0"/>
              <a:cs typeface="Arial" panose="020B0604020202020204" pitchFamily="34" charset="0"/>
            </a:endParaRPr>
          </a:p>
        </p:txBody>
      </p:sp>
      <p:pic>
        <p:nvPicPr>
          <p:cNvPr id="31" name="グラフィックス 30" descr="矢印: 反時計回りの曲線 単色塗りつぶし">
            <a:extLst>
              <a:ext uri="{FF2B5EF4-FFF2-40B4-BE49-F238E27FC236}">
                <a16:creationId xmlns:a16="http://schemas.microsoft.com/office/drawing/2014/main" id="{F77701A8-3411-CD52-C607-E77EED55543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8015403">
            <a:off x="20705527" y="2223579"/>
            <a:ext cx="898282" cy="898282"/>
          </a:xfrm>
          <a:prstGeom prst="rect">
            <a:avLst/>
          </a:prstGeom>
        </p:spPr>
      </p:pic>
      <mc:AlternateContent xmlns:mc="http://schemas.openxmlformats.org/markup-compatibility/2006">
        <mc:Choice xmlns:a14="http://schemas.microsoft.com/office/drawing/2010/main" Requires="a14">
          <p:sp>
            <p:nvSpPr>
              <p:cNvPr id="32" name="テキスト ボックス 31">
                <a:extLst>
                  <a:ext uri="{FF2B5EF4-FFF2-40B4-BE49-F238E27FC236}">
                    <a16:creationId xmlns:a16="http://schemas.microsoft.com/office/drawing/2014/main" id="{702BC9D4-9D10-7D93-A7F0-11CF0A95C4D8}"/>
                  </a:ext>
                </a:extLst>
              </p:cNvPr>
              <p:cNvSpPr txBox="1"/>
              <p:nvPr/>
            </p:nvSpPr>
            <p:spPr>
              <a:xfrm>
                <a:off x="472954" y="3883161"/>
                <a:ext cx="12178997" cy="1200329"/>
              </a:xfrm>
              <a:prstGeom prst="rect">
                <a:avLst/>
              </a:prstGeom>
              <a:noFill/>
            </p:spPr>
            <p:txBody>
              <a:bodyPr wrap="square">
                <a:spAutoFit/>
              </a:bodyPr>
              <a:lstStyle/>
              <a:p>
                <a:r>
                  <a:rPr lang="en-US" altLang="ja-JP" sz="2400" dirty="0">
                    <a:latin typeface="Arial" panose="020B0604020202020204" pitchFamily="34" charset="0"/>
                    <a:ea typeface="ＭＳ Ｐゴシック" panose="020B0600070205080204" pitchFamily="34" charset="-128"/>
                    <a:cs typeface="Arial" panose="020B0604020202020204" pitchFamily="34" charset="0"/>
                  </a:rPr>
                  <a:t>W</a:t>
                </a:r>
                <a:r>
                  <a:rPr lang="en-US" altLang="ja-JP" sz="2400" dirty="0">
                    <a:effectLst/>
                    <a:latin typeface="Arial" panose="020B0604020202020204" pitchFamily="34" charset="0"/>
                    <a:ea typeface="ＭＳ Ｐゴシック" panose="020B0600070205080204" pitchFamily="34" charset="-128"/>
                    <a:cs typeface="Arial" panose="020B0604020202020204" pitchFamily="34" charset="0"/>
                  </a:rPr>
                  <a:t>e used linear trend model to estimate the number of foreign visitors from a specific country </a:t>
                </a:r>
                <a:r>
                  <a:rPr lang="en-US" altLang="ja-JP" sz="2400" i="1" dirty="0">
                    <a:effectLst/>
                    <a:latin typeface="Arial" panose="020B0604020202020204" pitchFamily="34" charset="0"/>
                    <a:ea typeface="ＭＳ Ｐゴシック" panose="020B0600070205080204" pitchFamily="34" charset="-128"/>
                    <a:cs typeface="Arial" panose="020B0604020202020204" pitchFamily="34" charset="0"/>
                  </a:rPr>
                  <a:t>c</a:t>
                </a:r>
                <a:r>
                  <a:rPr lang="en-US" altLang="ja-JP" sz="2400" dirty="0">
                    <a:effectLst/>
                    <a:latin typeface="Arial" panose="020B0604020202020204" pitchFamily="34" charset="0"/>
                    <a:ea typeface="ＭＳ Ｐゴシック" panose="020B0600070205080204" pitchFamily="34" charset="-128"/>
                    <a:cs typeface="Arial" panose="020B0604020202020204" pitchFamily="34" charset="0"/>
                  </a:rPr>
                  <a:t> . </a:t>
                </a:r>
                <a:r>
                  <a:rPr lang="en-US" altLang="ja-JP" sz="2400" dirty="0">
                    <a:latin typeface="Arial" panose="020B0604020202020204" pitchFamily="34" charset="0"/>
                    <a:ea typeface="ＭＳ Ｐゴシック" panose="020B0600070205080204" pitchFamily="34" charset="-128"/>
                    <a:cs typeface="Arial" panose="020B0604020202020204" pitchFamily="34" charset="0"/>
                  </a:rPr>
                  <a:t>T</a:t>
                </a:r>
                <a:r>
                  <a:rPr lang="en-US" altLang="ja-JP" sz="2400" dirty="0">
                    <a:effectLst/>
                    <a:latin typeface="Arial" panose="020B0604020202020204" pitchFamily="34" charset="0"/>
                    <a:ea typeface="ＭＳ Ｐゴシック" panose="020B0600070205080204" pitchFamily="34" charset="-128"/>
                    <a:cs typeface="Arial" panose="020B0604020202020204" pitchFamily="34" charset="0"/>
                  </a:rPr>
                  <a:t>o take structural change that Japan has experienced into account, we defined </a:t>
                </a:r>
                <a14:m>
                  <m:oMath xmlns:m="http://schemas.openxmlformats.org/officeDocument/2006/math">
                    <m:sSubSup>
                      <m:sSubSupPr>
                        <m:ctrlPr>
                          <a:rPr lang="ja-JP" altLang="ja-JP" sz="2400" i="1">
                            <a:effectLst/>
                            <a:latin typeface="Cambria Math" panose="02040503050406030204" pitchFamily="18" charset="0"/>
                            <a:ea typeface="Cambria Math" panose="02040503050406030204" pitchFamily="18" charset="0"/>
                            <a:cs typeface="ＭＳ Ｐゴシック" panose="020B0600070205080204" pitchFamily="34" charset="-128"/>
                          </a:rPr>
                        </m:ctrlPr>
                      </m:sSubSupPr>
                      <m:e>
                        <m:acc>
                          <m:accPr>
                            <m:chr m:val="̃"/>
                            <m:ctrlPr>
                              <a:rPr lang="ja-JP" altLang="ja-JP" sz="2400" i="1">
                                <a:effectLst/>
                                <a:latin typeface="Cambria Math" panose="02040503050406030204" pitchFamily="18" charset="0"/>
                                <a:ea typeface="Cambria Math" panose="02040503050406030204" pitchFamily="18" charset="0"/>
                                <a:cs typeface="ＭＳ Ｐゴシック" panose="020B0600070205080204" pitchFamily="34" charset="-128"/>
                              </a:rPr>
                            </m:ctrlPr>
                          </m:accPr>
                          <m:e>
                            <m:r>
                              <a:rPr lang="en-US" altLang="ja-JP" sz="2400" i="1">
                                <a:effectLst/>
                                <a:latin typeface="Cambria Math" panose="02040503050406030204" pitchFamily="18" charset="0"/>
                                <a:ea typeface="ＭＳ Ｐゴシック" panose="020B0600070205080204" pitchFamily="34" charset="-128"/>
                                <a:cs typeface="ＭＳ Ｐゴシック" panose="020B0600070205080204" pitchFamily="34" charset="-128"/>
                              </a:rPr>
                              <m:t>𝑛</m:t>
                            </m:r>
                          </m:e>
                        </m:acc>
                      </m:e>
                      <m:sub>
                        <m:r>
                          <a:rPr lang="en-US" altLang="ja-JP" sz="2400" i="1">
                            <a:effectLst/>
                            <a:latin typeface="Cambria Math" panose="02040503050406030204" pitchFamily="18" charset="0"/>
                            <a:ea typeface="ＭＳ Ｐゴシック" panose="020B0600070205080204" pitchFamily="34" charset="-128"/>
                            <a:cs typeface="ＭＳ Ｐゴシック" panose="020B0600070205080204" pitchFamily="34" charset="-128"/>
                          </a:rPr>
                          <m:t>2020</m:t>
                        </m:r>
                      </m:sub>
                      <m:sup>
                        <m:r>
                          <a:rPr lang="en-US" altLang="ja-JP" sz="2400" i="1">
                            <a:effectLst/>
                            <a:latin typeface="Cambria Math" panose="02040503050406030204" pitchFamily="18" charset="0"/>
                            <a:ea typeface="ＭＳ Ｐゴシック" panose="020B0600070205080204" pitchFamily="34" charset="-128"/>
                            <a:cs typeface="ＭＳ Ｐゴシック" panose="020B0600070205080204" pitchFamily="34" charset="-128"/>
                          </a:rPr>
                          <m:t>𝑐</m:t>
                        </m:r>
                      </m:sup>
                    </m:sSubSup>
                  </m:oMath>
                </a14:m>
                <a:r>
                  <a:rPr lang="en-US" altLang="ja-JP" sz="2400" dirty="0">
                    <a:effectLst/>
                    <a:latin typeface="Arial" panose="020B0604020202020204" pitchFamily="34" charset="0"/>
                    <a:ea typeface="ＭＳ Ｐゴシック" panose="020B0600070205080204" pitchFamily="34" charset="-128"/>
                    <a:cs typeface="Arial" panose="020B0604020202020204" pitchFamily="34" charset="0"/>
                  </a:rPr>
                  <a:t> as follows :</a:t>
                </a:r>
                <a:endParaRPr lang="ja-JP" altLang="en-US" sz="2400">
                  <a:latin typeface="Arial" panose="020B0604020202020204" pitchFamily="34" charset="0"/>
                  <a:cs typeface="Arial" panose="020B0604020202020204" pitchFamily="34" charset="0"/>
                </a:endParaRPr>
              </a:p>
            </p:txBody>
          </p:sp>
        </mc:Choice>
        <mc:Fallback>
          <p:sp>
            <p:nvSpPr>
              <p:cNvPr id="32" name="テキスト ボックス 31">
                <a:extLst>
                  <a:ext uri="{FF2B5EF4-FFF2-40B4-BE49-F238E27FC236}">
                    <a16:creationId xmlns:a16="http://schemas.microsoft.com/office/drawing/2014/main" id="{702BC9D4-9D10-7D93-A7F0-11CF0A95C4D8}"/>
                  </a:ext>
                </a:extLst>
              </p:cNvPr>
              <p:cNvSpPr txBox="1">
                <a:spLocks noRot="1" noChangeAspect="1" noMove="1" noResize="1" noEditPoints="1" noAdjustHandles="1" noChangeArrowheads="1" noChangeShapeType="1" noTextEdit="1"/>
              </p:cNvSpPr>
              <p:nvPr/>
            </p:nvSpPr>
            <p:spPr>
              <a:xfrm>
                <a:off x="472954" y="3883161"/>
                <a:ext cx="12178997" cy="1200329"/>
              </a:xfrm>
              <a:prstGeom prst="rect">
                <a:avLst/>
              </a:prstGeom>
              <a:blipFill>
                <a:blip r:embed="rId14"/>
                <a:stretch>
                  <a:fillRect l="-833" t="-4167" b="-9375"/>
                </a:stretch>
              </a:blipFill>
            </p:spPr>
            <p:txBody>
              <a:bodyPr/>
              <a:lstStyle/>
              <a:p>
                <a:r>
                  <a:rPr lang="ja-JP" altLang="en-US">
                    <a:noFill/>
                  </a:rPr>
                  <a:t> </a:t>
                </a:r>
              </a:p>
            </p:txBody>
          </p:sp>
        </mc:Fallback>
      </mc:AlternateContent>
      <p:pic>
        <p:nvPicPr>
          <p:cNvPr id="33" name="グラフィックス 32" descr="矢印: 反時計回りの曲線 単色塗りつぶし">
            <a:extLst>
              <a:ext uri="{FF2B5EF4-FFF2-40B4-BE49-F238E27FC236}">
                <a16:creationId xmlns:a16="http://schemas.microsoft.com/office/drawing/2014/main" id="{C19D27EB-0B61-8A1A-2DE3-8902E2E2B85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8100000">
            <a:off x="373754" y="5716286"/>
            <a:ext cx="1113374" cy="1113374"/>
          </a:xfrm>
          <a:prstGeom prst="rect">
            <a:avLst/>
          </a:prstGeom>
        </p:spPr>
      </p:pic>
      <p:graphicFrame>
        <p:nvGraphicFramePr>
          <p:cNvPr id="34" name="グラフ 33">
            <a:extLst>
              <a:ext uri="{FF2B5EF4-FFF2-40B4-BE49-F238E27FC236}">
                <a16:creationId xmlns:a16="http://schemas.microsoft.com/office/drawing/2014/main" id="{1B96D091-531B-DFC0-B03F-77EA973D1651}"/>
              </a:ext>
            </a:extLst>
          </p:cNvPr>
          <p:cNvGraphicFramePr/>
          <p:nvPr/>
        </p:nvGraphicFramePr>
        <p:xfrm>
          <a:off x="14028568" y="1093793"/>
          <a:ext cx="6179074" cy="2568978"/>
        </p:xfrm>
        <a:graphic>
          <a:graphicData uri="http://schemas.openxmlformats.org/drawingml/2006/chart">
            <c:chart xmlns:c="http://schemas.openxmlformats.org/drawingml/2006/chart" xmlns:r="http://schemas.openxmlformats.org/officeDocument/2006/relationships" r:id="rId15"/>
          </a:graphicData>
        </a:graphic>
      </p:graphicFrame>
      <p:sp>
        <p:nvSpPr>
          <p:cNvPr id="35" name="テキスト ボックス 34">
            <a:extLst>
              <a:ext uri="{FF2B5EF4-FFF2-40B4-BE49-F238E27FC236}">
                <a16:creationId xmlns:a16="http://schemas.microsoft.com/office/drawing/2014/main" id="{12B7802A-6F27-9808-2D5C-A48C2A3AD892}"/>
              </a:ext>
            </a:extLst>
          </p:cNvPr>
          <p:cNvSpPr txBox="1"/>
          <p:nvPr/>
        </p:nvSpPr>
        <p:spPr>
          <a:xfrm>
            <a:off x="-4052047" y="645459"/>
            <a:ext cx="2310248" cy="369332"/>
          </a:xfrm>
          <a:prstGeom prst="rect">
            <a:avLst/>
          </a:prstGeom>
          <a:noFill/>
        </p:spPr>
        <p:txBody>
          <a:bodyPr wrap="none" rtlCol="0">
            <a:spAutoFit/>
          </a:bodyPr>
          <a:lstStyle/>
          <a:p>
            <a:r>
              <a:rPr kumimoji="1" lang="ja-JP" altLang="en-US"/>
              <a:t>延長推計の図を新しく</a:t>
            </a:r>
          </a:p>
        </p:txBody>
      </p:sp>
      <p:grpSp>
        <p:nvGrpSpPr>
          <p:cNvPr id="36" name="グループ化 35">
            <a:extLst>
              <a:ext uri="{FF2B5EF4-FFF2-40B4-BE49-F238E27FC236}">
                <a16:creationId xmlns:a16="http://schemas.microsoft.com/office/drawing/2014/main" id="{281D15D0-A310-95EE-A63D-564955392301}"/>
              </a:ext>
            </a:extLst>
          </p:cNvPr>
          <p:cNvGrpSpPr/>
          <p:nvPr/>
        </p:nvGrpSpPr>
        <p:grpSpPr>
          <a:xfrm>
            <a:off x="-1959696" y="815809"/>
            <a:ext cx="1080349" cy="6401172"/>
            <a:chOff x="-465182" y="716810"/>
            <a:chExt cx="1080349" cy="6401172"/>
          </a:xfrm>
        </p:grpSpPr>
        <p:grpSp>
          <p:nvGrpSpPr>
            <p:cNvPr id="37" name="グループ化 36">
              <a:extLst>
                <a:ext uri="{FF2B5EF4-FFF2-40B4-BE49-F238E27FC236}">
                  <a16:creationId xmlns:a16="http://schemas.microsoft.com/office/drawing/2014/main" id="{F00ECE8D-840A-55BC-07CF-FA99A86C313B}"/>
                </a:ext>
              </a:extLst>
            </p:cNvPr>
            <p:cNvGrpSpPr/>
            <p:nvPr/>
          </p:nvGrpSpPr>
          <p:grpSpPr>
            <a:xfrm>
              <a:off x="-465182" y="968589"/>
              <a:ext cx="1080349" cy="6149393"/>
              <a:chOff x="-251538" y="1014598"/>
              <a:chExt cx="1080349" cy="6149393"/>
            </a:xfrm>
            <a:solidFill>
              <a:schemeClr val="accent5">
                <a:lumMod val="60000"/>
                <a:lumOff val="40000"/>
              </a:schemeClr>
            </a:solidFill>
          </p:grpSpPr>
          <p:sp>
            <p:nvSpPr>
              <p:cNvPr id="39" name="平行四辺形 38">
                <a:extLst>
                  <a:ext uri="{FF2B5EF4-FFF2-40B4-BE49-F238E27FC236}">
                    <a16:creationId xmlns:a16="http://schemas.microsoft.com/office/drawing/2014/main" id="{11BAD46E-56DA-2AF3-17DC-8917EDA6D2DC}"/>
                  </a:ext>
                </a:extLst>
              </p:cNvPr>
              <p:cNvSpPr/>
              <p:nvPr/>
            </p:nvSpPr>
            <p:spPr bwMode="auto">
              <a:xfrm rot="20126857">
                <a:off x="-249914" y="1014598"/>
                <a:ext cx="1078725" cy="1249103"/>
              </a:xfrm>
              <a:prstGeom prst="parallelogram">
                <a:avLst>
                  <a:gd name="adj" fmla="val 53287"/>
                </a:avLst>
              </a:prstGeom>
              <a:solidFill>
                <a:schemeClr val="accent5">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0" name="平行四辺形 39">
                <a:extLst>
                  <a:ext uri="{FF2B5EF4-FFF2-40B4-BE49-F238E27FC236}">
                    <a16:creationId xmlns:a16="http://schemas.microsoft.com/office/drawing/2014/main" id="{9916B736-9137-B3E8-77E3-9FC57889A341}"/>
                  </a:ext>
                </a:extLst>
              </p:cNvPr>
              <p:cNvSpPr/>
              <p:nvPr/>
            </p:nvSpPr>
            <p:spPr bwMode="auto">
              <a:xfrm rot="20126857">
                <a:off x="-249914" y="2503360"/>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1" name="平行四辺形 40">
                <a:extLst>
                  <a:ext uri="{FF2B5EF4-FFF2-40B4-BE49-F238E27FC236}">
                    <a16:creationId xmlns:a16="http://schemas.microsoft.com/office/drawing/2014/main" id="{6E0AB67F-7C61-C9EA-C224-B4400263CD40}"/>
                  </a:ext>
                </a:extLst>
              </p:cNvPr>
              <p:cNvSpPr/>
              <p:nvPr/>
            </p:nvSpPr>
            <p:spPr bwMode="auto">
              <a:xfrm rot="20126857">
                <a:off x="-249914" y="3992122"/>
                <a:ext cx="1078725" cy="1249103"/>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2" name="平行四辺形 41">
                <a:extLst>
                  <a:ext uri="{FF2B5EF4-FFF2-40B4-BE49-F238E27FC236}">
                    <a16:creationId xmlns:a16="http://schemas.microsoft.com/office/drawing/2014/main" id="{FACAA701-31DD-71C0-BE4E-896F7FDFF484}"/>
                  </a:ext>
                </a:extLst>
              </p:cNvPr>
              <p:cNvSpPr/>
              <p:nvPr/>
            </p:nvSpPr>
            <p:spPr bwMode="auto">
              <a:xfrm rot="20126857">
                <a:off x="-251538" y="5480883"/>
                <a:ext cx="1078725" cy="1240129"/>
              </a:xfrm>
              <a:prstGeom prst="parallelogram">
                <a:avLst>
                  <a:gd name="adj" fmla="val 53287"/>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3" name="三角形 42">
                <a:extLst>
                  <a:ext uri="{FF2B5EF4-FFF2-40B4-BE49-F238E27FC236}">
                    <a16:creationId xmlns:a16="http://schemas.microsoft.com/office/drawing/2014/main" id="{747F12F0-6D06-7AD4-C053-8A20BAD0F342}"/>
                  </a:ext>
                </a:extLst>
              </p:cNvPr>
              <p:cNvSpPr/>
              <p:nvPr/>
            </p:nvSpPr>
            <p:spPr bwMode="auto">
              <a:xfrm rot="10800000">
                <a:off x="-199848" y="6277998"/>
                <a:ext cx="1013052" cy="885993"/>
              </a:xfrm>
              <a:prstGeom prst="triangle">
                <a:avLst>
                  <a:gd name="adj" fmla="val 52583"/>
                </a:avLst>
              </a:prstGeom>
              <a:gr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sp>
          <p:nvSpPr>
            <p:cNvPr id="38" name="三角形 37">
              <a:extLst>
                <a:ext uri="{FF2B5EF4-FFF2-40B4-BE49-F238E27FC236}">
                  <a16:creationId xmlns:a16="http://schemas.microsoft.com/office/drawing/2014/main" id="{22BD5767-62F3-F70D-9D07-9DDCB6657905}"/>
                </a:ext>
              </a:extLst>
            </p:cNvPr>
            <p:cNvSpPr/>
            <p:nvPr/>
          </p:nvSpPr>
          <p:spPr>
            <a:xfrm rot="5400000">
              <a:off x="-44754" y="607004"/>
              <a:ext cx="217049" cy="436662"/>
            </a:xfrm>
            <a:prstGeom prst="triangle">
              <a:avLst>
                <a:gd name="adj" fmla="val 0"/>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cxnSp>
        <p:nvCxnSpPr>
          <p:cNvPr id="3" name="直線コネクタ 2">
            <a:extLst>
              <a:ext uri="{FF2B5EF4-FFF2-40B4-BE49-F238E27FC236}">
                <a16:creationId xmlns:a16="http://schemas.microsoft.com/office/drawing/2014/main" id="{50C65C94-8A3E-E275-6E7A-FD25AEAC0B1D}"/>
              </a:ext>
            </a:extLst>
          </p:cNvPr>
          <p:cNvCxnSpPr/>
          <p:nvPr/>
        </p:nvCxnSpPr>
        <p:spPr>
          <a:xfrm flipV="1">
            <a:off x="14904310" y="2216541"/>
            <a:ext cx="2565221" cy="704459"/>
          </a:xfrm>
          <a:prstGeom prst="line">
            <a:avLst/>
          </a:prstGeom>
        </p:spPr>
        <p:style>
          <a:lnRef idx="2">
            <a:schemeClr val="accent1"/>
          </a:lnRef>
          <a:fillRef idx="0">
            <a:schemeClr val="accent1"/>
          </a:fillRef>
          <a:effectRef idx="1">
            <a:schemeClr val="accent1"/>
          </a:effectRef>
          <a:fontRef idx="minor">
            <a:schemeClr val="tx1"/>
          </a:fontRef>
        </p:style>
      </p:cxnSp>
      <p:sp>
        <p:nvSpPr>
          <p:cNvPr id="66" name="正方形/長方形 65">
            <a:extLst>
              <a:ext uri="{FF2B5EF4-FFF2-40B4-BE49-F238E27FC236}">
                <a16:creationId xmlns:a16="http://schemas.microsoft.com/office/drawing/2014/main" id="{6D4A8634-F657-1301-4CAB-3E17B1614286}"/>
              </a:ext>
            </a:extLst>
          </p:cNvPr>
          <p:cNvSpPr/>
          <p:nvPr/>
        </p:nvSpPr>
        <p:spPr bwMode="auto">
          <a:xfrm>
            <a:off x="599871" y="875049"/>
            <a:ext cx="11102652" cy="2962637"/>
          </a:xfrm>
          <a:prstGeom prst="rect">
            <a:avLst/>
          </a:prstGeom>
          <a:solidFill>
            <a:srgbClr val="DE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aphicFrame>
        <p:nvGraphicFramePr>
          <p:cNvPr id="67" name="グラフ 66">
            <a:extLst>
              <a:ext uri="{FF2B5EF4-FFF2-40B4-BE49-F238E27FC236}">
                <a16:creationId xmlns:a16="http://schemas.microsoft.com/office/drawing/2014/main" id="{B3521107-A28A-23A5-3818-73931956E6D8}"/>
              </a:ext>
            </a:extLst>
          </p:cNvPr>
          <p:cNvGraphicFramePr/>
          <p:nvPr/>
        </p:nvGraphicFramePr>
        <p:xfrm>
          <a:off x="767408" y="1218299"/>
          <a:ext cx="10824721" cy="2704478"/>
        </p:xfrm>
        <a:graphic>
          <a:graphicData uri="http://schemas.openxmlformats.org/drawingml/2006/chart">
            <c:chart xmlns:c="http://schemas.openxmlformats.org/drawingml/2006/chart" xmlns:r="http://schemas.openxmlformats.org/officeDocument/2006/relationships" r:id="rId16"/>
          </a:graphicData>
        </a:graphic>
      </p:graphicFrame>
      <p:grpSp>
        <p:nvGrpSpPr>
          <p:cNvPr id="68" name="グループ化 67">
            <a:extLst>
              <a:ext uri="{FF2B5EF4-FFF2-40B4-BE49-F238E27FC236}">
                <a16:creationId xmlns:a16="http://schemas.microsoft.com/office/drawing/2014/main" id="{75DA0340-3B8B-1733-43BA-575908ED7198}"/>
              </a:ext>
            </a:extLst>
          </p:cNvPr>
          <p:cNvGrpSpPr/>
          <p:nvPr/>
        </p:nvGrpSpPr>
        <p:grpSpPr>
          <a:xfrm>
            <a:off x="1955487" y="1263774"/>
            <a:ext cx="9181074" cy="2172469"/>
            <a:chOff x="1841057" y="2336651"/>
            <a:chExt cx="9181074" cy="2172469"/>
          </a:xfrm>
        </p:grpSpPr>
        <p:cxnSp>
          <p:nvCxnSpPr>
            <p:cNvPr id="69" name="直線コネクタ 68">
              <a:extLst>
                <a:ext uri="{FF2B5EF4-FFF2-40B4-BE49-F238E27FC236}">
                  <a16:creationId xmlns:a16="http://schemas.microsoft.com/office/drawing/2014/main" id="{4DCD258E-789C-8EBA-E956-9691AAFC2797}"/>
                </a:ext>
              </a:extLst>
            </p:cNvPr>
            <p:cNvCxnSpPr>
              <a:cxnSpLocks/>
            </p:cNvCxnSpPr>
            <p:nvPr/>
          </p:nvCxnSpPr>
          <p:spPr bwMode="auto">
            <a:xfrm flipV="1">
              <a:off x="1841057" y="4305109"/>
              <a:ext cx="5472274" cy="204011"/>
            </a:xfrm>
            <a:prstGeom prst="line">
              <a:avLst/>
            </a:prstGeom>
            <a:solidFill>
              <a:schemeClr val="accent1"/>
            </a:solidFill>
            <a:ln w="41275" cap="flat" cmpd="sng" algn="ctr">
              <a:solidFill>
                <a:schemeClr val="tx1"/>
              </a:solidFill>
              <a:prstDash val="solid"/>
              <a:round/>
              <a:headEnd type="none" w="med" len="med"/>
              <a:tailEnd type="none" w="med" len="med"/>
            </a:ln>
            <a:effectLst/>
          </p:spPr>
        </p:cxnSp>
        <p:cxnSp>
          <p:nvCxnSpPr>
            <p:cNvPr id="70" name="直線コネクタ 69">
              <a:extLst>
                <a:ext uri="{FF2B5EF4-FFF2-40B4-BE49-F238E27FC236}">
                  <a16:creationId xmlns:a16="http://schemas.microsoft.com/office/drawing/2014/main" id="{4C0A209A-3633-0A75-A77A-B018462469C4}"/>
                </a:ext>
              </a:extLst>
            </p:cNvPr>
            <p:cNvCxnSpPr>
              <a:cxnSpLocks/>
            </p:cNvCxnSpPr>
            <p:nvPr/>
          </p:nvCxnSpPr>
          <p:spPr bwMode="auto">
            <a:xfrm flipV="1">
              <a:off x="7313331" y="2336651"/>
              <a:ext cx="3708800" cy="1968761"/>
            </a:xfrm>
            <a:prstGeom prst="line">
              <a:avLst/>
            </a:prstGeom>
            <a:solidFill>
              <a:schemeClr val="accent1"/>
            </a:solidFill>
            <a:ln w="41275" cap="flat" cmpd="sng" algn="ctr">
              <a:solidFill>
                <a:schemeClr val="accent2"/>
              </a:solidFill>
              <a:prstDash val="solid"/>
              <a:round/>
              <a:headEnd type="none" w="med" len="med"/>
              <a:tailEnd type="none" w="med" len="med"/>
            </a:ln>
            <a:effectLst/>
          </p:spPr>
        </p:cxnSp>
      </p:grpSp>
      <p:grpSp>
        <p:nvGrpSpPr>
          <p:cNvPr id="71" name="グループ化 70">
            <a:extLst>
              <a:ext uri="{FF2B5EF4-FFF2-40B4-BE49-F238E27FC236}">
                <a16:creationId xmlns:a16="http://schemas.microsoft.com/office/drawing/2014/main" id="{E2CC352C-3E86-EC3E-9196-614854D7FF2B}"/>
              </a:ext>
            </a:extLst>
          </p:cNvPr>
          <p:cNvGrpSpPr/>
          <p:nvPr/>
        </p:nvGrpSpPr>
        <p:grpSpPr>
          <a:xfrm>
            <a:off x="3338790" y="2802035"/>
            <a:ext cx="3243044" cy="690588"/>
            <a:chOff x="1772458" y="3807378"/>
            <a:chExt cx="3243044" cy="690588"/>
          </a:xfrm>
        </p:grpSpPr>
        <p:sp>
          <p:nvSpPr>
            <p:cNvPr id="72" name="角丸四角形 71">
              <a:extLst>
                <a:ext uri="{FF2B5EF4-FFF2-40B4-BE49-F238E27FC236}">
                  <a16:creationId xmlns:a16="http://schemas.microsoft.com/office/drawing/2014/main" id="{EED385E7-0E00-ADC4-8E20-2B7BDCD4DC2E}"/>
                </a:ext>
              </a:extLst>
            </p:cNvPr>
            <p:cNvSpPr/>
            <p:nvPr/>
          </p:nvSpPr>
          <p:spPr bwMode="auto">
            <a:xfrm>
              <a:off x="1800295" y="3807378"/>
              <a:ext cx="3215207" cy="690588"/>
            </a:xfrm>
            <a:prstGeom prst="roundRect">
              <a:avLst>
                <a:gd name="adj" fmla="val 1848"/>
              </a:avLst>
            </a:prstGeom>
            <a:solidFill>
              <a:schemeClr val="bg1"/>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Arial" pitchFamily="-1" charset="0"/>
                <a:ea typeface="ＭＳ Ｐゴシック" pitchFamily="-1" charset="-128"/>
                <a:cs typeface="ＭＳ Ｐゴシック" pitchFamily="-1" charset="-128"/>
              </a:endParaRPr>
            </a:p>
          </p:txBody>
        </p:sp>
        <mc:AlternateContent xmlns:mc="http://schemas.openxmlformats.org/markup-compatibility/2006" xmlns:a14="http://schemas.microsoft.com/office/drawing/2010/main">
          <mc:Choice Requires="a14">
            <p:sp>
              <p:nvSpPr>
                <p:cNvPr id="73" name="テキスト ボックス 72">
                  <a:extLst>
                    <a:ext uri="{FF2B5EF4-FFF2-40B4-BE49-F238E27FC236}">
                      <a16:creationId xmlns:a16="http://schemas.microsoft.com/office/drawing/2014/main" id="{662D0467-CE14-C25D-ABD4-0EA4A87DF9B5}"/>
                    </a:ext>
                  </a:extLst>
                </p:cNvPr>
                <p:cNvSpPr txBox="1"/>
                <p:nvPr/>
              </p:nvSpPr>
              <p:spPr>
                <a:xfrm>
                  <a:off x="1772458" y="3809913"/>
                  <a:ext cx="2812408" cy="4188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2000" i="1" smtClean="0">
                                <a:solidFill>
                                  <a:schemeClr val="tx1"/>
                                </a:solidFill>
                                <a:latin typeface="Cambria Math" panose="02040503050406030204" pitchFamily="18" charset="0"/>
                              </a:rPr>
                            </m:ctrlPr>
                          </m:sSubSupPr>
                          <m:e>
                            <m:acc>
                              <m:accPr>
                                <m:chr m:val="̅"/>
                                <m:ctrlPr>
                                  <a:rPr lang="ja-JP" altLang="en-US" sz="2000" i="1">
                                    <a:solidFill>
                                      <a:schemeClr val="tx1"/>
                                    </a:solidFill>
                                    <a:latin typeface="Cambria Math" panose="02040503050406030204" pitchFamily="18" charset="0"/>
                                  </a:rPr>
                                </m:ctrlPr>
                              </m:accPr>
                              <m:e>
                                <m:r>
                                  <a:rPr lang="ja-JP" altLang="en-US" sz="2000" i="1">
                                    <a:solidFill>
                                      <a:schemeClr val="tx1"/>
                                    </a:solidFill>
                                    <a:latin typeface="Cambria Math" panose="02040503050406030204" pitchFamily="18" charset="0"/>
                                  </a:rPr>
                                  <m:t>𝑛</m:t>
                                </m:r>
                              </m:e>
                            </m:acc>
                          </m:e>
                          <m:sub>
                            <m:r>
                              <a:rPr lang="ja-JP" altLang="en-US" sz="2000" i="1">
                                <a:solidFill>
                                  <a:schemeClr val="tx1"/>
                                </a:solidFill>
                                <a:latin typeface="Cambria Math" panose="02040503050406030204" pitchFamily="18" charset="0"/>
                              </a:rPr>
                              <m:t>𝑡</m:t>
                            </m:r>
                          </m:sub>
                          <m:sup>
                            <m:r>
                              <a:rPr lang="ja-JP" altLang="en-US" sz="2000" i="1">
                                <a:solidFill>
                                  <a:schemeClr val="tx1"/>
                                </a:solidFill>
                                <a:latin typeface="Cambria Math" panose="02040503050406030204" pitchFamily="18" charset="0"/>
                              </a:rPr>
                              <m:t>𝑐</m:t>
                            </m:r>
                          </m:sup>
                        </m:sSubSup>
                        <m:r>
                          <a:rPr lang="ja-JP" altLang="en-US" sz="2000" i="0">
                            <a:solidFill>
                              <a:schemeClr val="tx1"/>
                            </a:solidFill>
                            <a:latin typeface="Cambria Math" panose="02040503050406030204" pitchFamily="18" charset="0"/>
                          </a:rPr>
                          <m:t>=</m:t>
                        </m:r>
                        <m:sSubSup>
                          <m:sSubSupPr>
                            <m:ctrlPr>
                              <a:rPr lang="ja-JP" altLang="en-US" sz="2000" i="1">
                                <a:solidFill>
                                  <a:schemeClr val="tx1"/>
                                </a:solidFill>
                                <a:latin typeface="Cambria Math" panose="02040503050406030204" pitchFamily="18" charset="0"/>
                              </a:rPr>
                            </m:ctrlPr>
                          </m:sSubSupPr>
                          <m:e>
                            <m:r>
                              <a:rPr lang="ja-JP" altLang="en-US" sz="2000" i="1">
                                <a:solidFill>
                                  <a:schemeClr val="tx1"/>
                                </a:solidFill>
                                <a:latin typeface="Cambria Math" panose="02040503050406030204" pitchFamily="18" charset="0"/>
                              </a:rPr>
                              <m:t>𝛼</m:t>
                            </m:r>
                          </m:e>
                          <m:sub>
                            <m:r>
                              <a:rPr lang="ja-JP" altLang="en-US" sz="2000" i="0">
                                <a:solidFill>
                                  <a:schemeClr val="tx1"/>
                                </a:solidFill>
                                <a:latin typeface="Cambria Math" panose="02040503050406030204" pitchFamily="18" charset="0"/>
                              </a:rPr>
                              <m:t>1</m:t>
                            </m:r>
                          </m:sub>
                          <m:sup>
                            <m:r>
                              <a:rPr lang="ja-JP" altLang="en-US" sz="2000" i="1">
                                <a:solidFill>
                                  <a:schemeClr val="tx1"/>
                                </a:solidFill>
                                <a:latin typeface="Cambria Math" panose="02040503050406030204" pitchFamily="18" charset="0"/>
                              </a:rPr>
                              <m:t>𝑐</m:t>
                            </m:r>
                          </m:sup>
                        </m:sSubSup>
                        <m:r>
                          <a:rPr lang="ja-JP" altLang="en-US" sz="2000" i="0">
                            <a:solidFill>
                              <a:schemeClr val="tx1"/>
                            </a:solidFill>
                            <a:latin typeface="Cambria Math" panose="02040503050406030204" pitchFamily="18" charset="0"/>
                          </a:rPr>
                          <m:t>+</m:t>
                        </m:r>
                        <m:sSubSup>
                          <m:sSubSupPr>
                            <m:ctrlPr>
                              <a:rPr lang="ja-JP" altLang="en-US" sz="2000" i="1">
                                <a:solidFill>
                                  <a:schemeClr val="tx1"/>
                                </a:solidFill>
                                <a:latin typeface="Cambria Math" panose="02040503050406030204" pitchFamily="18" charset="0"/>
                              </a:rPr>
                            </m:ctrlPr>
                          </m:sSubSupPr>
                          <m:e>
                            <m:r>
                              <a:rPr lang="ja-JP" altLang="en-US" sz="2000" i="1">
                                <a:solidFill>
                                  <a:schemeClr val="tx1"/>
                                </a:solidFill>
                                <a:latin typeface="Cambria Math" panose="02040503050406030204" pitchFamily="18" charset="0"/>
                              </a:rPr>
                              <m:t>𝛽</m:t>
                            </m:r>
                          </m:e>
                          <m:sub>
                            <m:r>
                              <a:rPr lang="ja-JP" altLang="en-US" sz="2000" i="0">
                                <a:solidFill>
                                  <a:schemeClr val="tx1"/>
                                </a:solidFill>
                                <a:latin typeface="Cambria Math" panose="02040503050406030204" pitchFamily="18" charset="0"/>
                              </a:rPr>
                              <m:t>1</m:t>
                            </m:r>
                          </m:sub>
                          <m:sup>
                            <m:r>
                              <a:rPr lang="ja-JP" altLang="en-US" sz="2000" i="1">
                                <a:solidFill>
                                  <a:schemeClr val="tx1"/>
                                </a:solidFill>
                                <a:latin typeface="Cambria Math" panose="02040503050406030204" pitchFamily="18" charset="0"/>
                              </a:rPr>
                              <m:t>𝑐</m:t>
                            </m:r>
                          </m:sup>
                        </m:sSubSup>
                        <m:r>
                          <a:rPr lang="ja-JP" altLang="en-US" sz="2000" i="1">
                            <a:solidFill>
                              <a:schemeClr val="tx1"/>
                            </a:solidFill>
                            <a:latin typeface="Cambria Math" panose="02040503050406030204" pitchFamily="18" charset="0"/>
                          </a:rPr>
                          <m:t>𝑡</m:t>
                        </m:r>
                        <m:r>
                          <a:rPr lang="ja-JP" altLang="en-US" sz="2000" i="0">
                            <a:solidFill>
                              <a:schemeClr val="tx1"/>
                            </a:solidFill>
                            <a:latin typeface="Cambria Math" panose="02040503050406030204" pitchFamily="18" charset="0"/>
                          </a:rPr>
                          <m:t>+</m:t>
                        </m:r>
                        <m:sSubSup>
                          <m:sSubSupPr>
                            <m:ctrlPr>
                              <a:rPr lang="ja-JP" altLang="en-US" sz="2000" i="1">
                                <a:solidFill>
                                  <a:schemeClr val="tx1"/>
                                </a:solidFill>
                                <a:latin typeface="Cambria Math" panose="02040503050406030204" pitchFamily="18" charset="0"/>
                              </a:rPr>
                            </m:ctrlPr>
                          </m:sSubSupPr>
                          <m:e>
                            <m:r>
                              <a:rPr lang="ja-JP" altLang="en-US" sz="2000" i="1">
                                <a:solidFill>
                                  <a:schemeClr val="tx1"/>
                                </a:solidFill>
                                <a:latin typeface="Cambria Math" panose="02040503050406030204" pitchFamily="18" charset="0"/>
                              </a:rPr>
                              <m:t>𝑢</m:t>
                            </m:r>
                          </m:e>
                          <m:sub>
                            <m:r>
                              <a:rPr lang="en-US" altLang="ja-JP" sz="2000" b="0" i="1" smtClean="0">
                                <a:solidFill>
                                  <a:schemeClr val="tx1"/>
                                </a:solidFill>
                                <a:latin typeface="Cambria Math" panose="02040503050406030204" pitchFamily="18" charset="0"/>
                              </a:rPr>
                              <m:t>1,</m:t>
                            </m:r>
                            <m:r>
                              <a:rPr lang="ja-JP" altLang="en-US" sz="2000" i="1">
                                <a:solidFill>
                                  <a:schemeClr val="tx1"/>
                                </a:solidFill>
                                <a:latin typeface="Cambria Math" panose="02040503050406030204" pitchFamily="18" charset="0"/>
                              </a:rPr>
                              <m:t>𝑡</m:t>
                            </m:r>
                          </m:sub>
                          <m:sup>
                            <m:r>
                              <a:rPr lang="ja-JP" altLang="en-US" sz="2000" i="1">
                                <a:solidFill>
                                  <a:schemeClr val="tx1"/>
                                </a:solidFill>
                                <a:latin typeface="Cambria Math" panose="02040503050406030204" pitchFamily="18" charset="0"/>
                              </a:rPr>
                              <m:t>𝑐</m:t>
                            </m:r>
                          </m:sup>
                        </m:sSubSup>
                        <m:r>
                          <a:rPr lang="ja-JP" altLang="en-US" sz="2000" i="0">
                            <a:solidFill>
                              <a:schemeClr val="tx1"/>
                            </a:solidFill>
                            <a:latin typeface="Cambria Math" panose="02040503050406030204" pitchFamily="18" charset="0"/>
                          </a:rPr>
                          <m:t> </m:t>
                        </m:r>
                      </m:oMath>
                    </m:oMathPara>
                  </a14:m>
                  <a:endParaRPr lang="ja-JP" altLang="en-US" sz="2000"/>
                </a:p>
              </p:txBody>
            </p:sp>
          </mc:Choice>
          <mc:Fallback xmlns="">
            <p:sp>
              <p:nvSpPr>
                <p:cNvPr id="23" name="テキスト ボックス 22">
                  <a:extLst>
                    <a:ext uri="{FF2B5EF4-FFF2-40B4-BE49-F238E27FC236}">
                      <a16:creationId xmlns:a16="http://schemas.microsoft.com/office/drawing/2014/main" id="{6C9AB68B-21CC-078E-1226-B5962F922D75}"/>
                    </a:ext>
                  </a:extLst>
                </p:cNvPr>
                <p:cNvSpPr txBox="1">
                  <a:spLocks noRot="1" noChangeAspect="1" noMove="1" noResize="1" noEditPoints="1" noAdjustHandles="1" noChangeArrowheads="1" noChangeShapeType="1" noTextEdit="1"/>
                </p:cNvSpPr>
                <p:nvPr/>
              </p:nvSpPr>
              <p:spPr>
                <a:xfrm>
                  <a:off x="1772458" y="3809913"/>
                  <a:ext cx="2812408" cy="418833"/>
                </a:xfrm>
                <a:prstGeom prst="rect">
                  <a:avLst/>
                </a:prstGeom>
                <a:blipFill>
                  <a:blip r:embed="rId17"/>
                  <a:stretch>
                    <a:fillRect b="-117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4" name="テキスト ボックス 73">
                  <a:extLst>
                    <a:ext uri="{FF2B5EF4-FFF2-40B4-BE49-F238E27FC236}">
                      <a16:creationId xmlns:a16="http://schemas.microsoft.com/office/drawing/2014/main" id="{5E89DA71-D9A0-89DE-D052-AA5068FAF4DD}"/>
                    </a:ext>
                  </a:extLst>
                </p:cNvPr>
                <p:cNvSpPr txBox="1"/>
                <p:nvPr/>
              </p:nvSpPr>
              <p:spPr>
                <a:xfrm>
                  <a:off x="1800297" y="4159412"/>
                  <a:ext cx="278456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ja-JP" altLang="en-US" sz="1600" i="1" smtClean="0">
                                <a:solidFill>
                                  <a:schemeClr val="tx1"/>
                                </a:solidFill>
                                <a:latin typeface="Cambria Math" panose="02040503050406030204" pitchFamily="18" charset="0"/>
                              </a:rPr>
                            </m:ctrlPr>
                          </m:dPr>
                          <m:e>
                            <m:r>
                              <a:rPr lang="ja-JP" altLang="en-US" sz="1600" i="1">
                                <a:solidFill>
                                  <a:schemeClr val="tx1"/>
                                </a:solidFill>
                                <a:latin typeface="Cambria Math" panose="02040503050406030204" pitchFamily="18" charset="0"/>
                              </a:rPr>
                              <m:t>𝑡</m:t>
                            </m:r>
                            <m:r>
                              <a:rPr lang="ja-JP" altLang="en-US" sz="1600" i="0">
                                <a:solidFill>
                                  <a:schemeClr val="tx1"/>
                                </a:solidFill>
                                <a:latin typeface="Cambria Math" panose="02040503050406030204" pitchFamily="18" charset="0"/>
                              </a:rPr>
                              <m:t>=2003, 2004,…,</m:t>
                            </m:r>
                            <m:sSup>
                              <m:sSupPr>
                                <m:ctrlPr>
                                  <a:rPr lang="ja-JP" altLang="en-US" sz="1600" i="1">
                                    <a:solidFill>
                                      <a:schemeClr val="tx1"/>
                                    </a:solidFill>
                                    <a:latin typeface="Cambria Math" panose="02040503050406030204" pitchFamily="18" charset="0"/>
                                  </a:rPr>
                                </m:ctrlPr>
                              </m:sSupPr>
                              <m:e>
                                <m:r>
                                  <a:rPr lang="ja-JP" altLang="en-US" sz="1600" i="0">
                                    <a:solidFill>
                                      <a:schemeClr val="tx1"/>
                                    </a:solidFill>
                                    <a:latin typeface="Cambria Math" panose="02040503050406030204" pitchFamily="18" charset="0"/>
                                  </a:rPr>
                                  <m:t> </m:t>
                                </m:r>
                                <m:r>
                                  <a:rPr lang="ja-JP" altLang="en-US" sz="1600" i="1">
                                    <a:solidFill>
                                      <a:schemeClr val="tx1"/>
                                    </a:solidFill>
                                    <a:latin typeface="Cambria Math" panose="02040503050406030204" pitchFamily="18" charset="0"/>
                                  </a:rPr>
                                  <m:t>𝑏</m:t>
                                </m:r>
                              </m:e>
                              <m:sup>
                                <m:r>
                                  <a:rPr lang="ja-JP" altLang="en-US" sz="1600" i="1">
                                    <a:solidFill>
                                      <a:schemeClr val="tx1"/>
                                    </a:solidFill>
                                    <a:latin typeface="Cambria Math" panose="02040503050406030204" pitchFamily="18" charset="0"/>
                                  </a:rPr>
                                  <m:t>𝑐</m:t>
                                </m:r>
                              </m:sup>
                            </m:sSup>
                            <m:r>
                              <a:rPr lang="ja-JP" altLang="en-US" sz="1600" i="0">
                                <a:solidFill>
                                  <a:schemeClr val="tx1"/>
                                </a:solidFill>
                                <a:latin typeface="Cambria Math" panose="02040503050406030204" pitchFamily="18" charset="0"/>
                              </a:rPr>
                              <m:t>−1</m:t>
                            </m:r>
                          </m:e>
                        </m:d>
                      </m:oMath>
                    </m:oMathPara>
                  </a14:m>
                  <a:endParaRPr lang="ja-JP" altLang="en-US" sz="1600"/>
                </a:p>
              </p:txBody>
            </p:sp>
          </mc:Choice>
          <mc:Fallback xmlns="">
            <p:sp>
              <p:nvSpPr>
                <p:cNvPr id="69" name="テキスト ボックス 68">
                  <a:extLst>
                    <a:ext uri="{FF2B5EF4-FFF2-40B4-BE49-F238E27FC236}">
                      <a16:creationId xmlns:a16="http://schemas.microsoft.com/office/drawing/2014/main" id="{5F33499B-A738-A3E4-ADC0-2ED120F342FA}"/>
                    </a:ext>
                  </a:extLst>
                </p:cNvPr>
                <p:cNvSpPr txBox="1">
                  <a:spLocks noRot="1" noChangeAspect="1" noMove="1" noResize="1" noEditPoints="1" noAdjustHandles="1" noChangeArrowheads="1" noChangeShapeType="1" noTextEdit="1"/>
                </p:cNvSpPr>
                <p:nvPr/>
              </p:nvSpPr>
              <p:spPr>
                <a:xfrm>
                  <a:off x="1800297" y="4159412"/>
                  <a:ext cx="2784569" cy="338554"/>
                </a:xfrm>
                <a:prstGeom prst="rect">
                  <a:avLst/>
                </a:prstGeom>
                <a:blipFill>
                  <a:blip r:embed="rId18"/>
                  <a:stretch>
                    <a:fillRect b="-18519"/>
                  </a:stretch>
                </a:blipFill>
              </p:spPr>
              <p:txBody>
                <a:bodyPr/>
                <a:lstStyle/>
                <a:p>
                  <a:r>
                    <a:rPr lang="ja-JP" altLang="en-US">
                      <a:noFill/>
                    </a:rPr>
                    <a:t> </a:t>
                  </a:r>
                </a:p>
              </p:txBody>
            </p:sp>
          </mc:Fallback>
        </mc:AlternateContent>
      </p:grpSp>
      <p:grpSp>
        <p:nvGrpSpPr>
          <p:cNvPr id="75" name="グループ化 74">
            <a:extLst>
              <a:ext uri="{FF2B5EF4-FFF2-40B4-BE49-F238E27FC236}">
                <a16:creationId xmlns:a16="http://schemas.microsoft.com/office/drawing/2014/main" id="{04927AF4-95F6-6779-3D68-BAE51543111E}"/>
              </a:ext>
            </a:extLst>
          </p:cNvPr>
          <p:cNvGrpSpPr/>
          <p:nvPr/>
        </p:nvGrpSpPr>
        <p:grpSpPr>
          <a:xfrm>
            <a:off x="7574231" y="1926802"/>
            <a:ext cx="3274297" cy="712780"/>
            <a:chOff x="6683908" y="4368800"/>
            <a:chExt cx="3274297" cy="712780"/>
          </a:xfrm>
        </p:grpSpPr>
        <p:sp>
          <p:nvSpPr>
            <p:cNvPr id="76" name="角丸四角形 75">
              <a:extLst>
                <a:ext uri="{FF2B5EF4-FFF2-40B4-BE49-F238E27FC236}">
                  <a16:creationId xmlns:a16="http://schemas.microsoft.com/office/drawing/2014/main" id="{3FCAAC47-D8AF-B186-362E-BF4CB459ACAF}"/>
                </a:ext>
              </a:extLst>
            </p:cNvPr>
            <p:cNvSpPr/>
            <p:nvPr/>
          </p:nvSpPr>
          <p:spPr bwMode="auto">
            <a:xfrm>
              <a:off x="6683908" y="4390992"/>
              <a:ext cx="3274297" cy="690588"/>
            </a:xfrm>
            <a:prstGeom prst="roundRect">
              <a:avLst>
                <a:gd name="adj" fmla="val 1848"/>
              </a:avLst>
            </a:prstGeom>
            <a:solidFill>
              <a:schemeClr val="bg1"/>
            </a:solid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ja-JP" altLang="en-US" sz="2400" b="0" i="0" u="none" strike="noStrike" kern="1200" cap="none" spc="0" normalizeH="0" baseline="0" noProof="0">
                <a:ln>
                  <a:noFill/>
                </a:ln>
                <a:solidFill>
                  <a:prstClr val="black"/>
                </a:solidFill>
                <a:effectLst/>
                <a:uLnTx/>
                <a:uFillTx/>
                <a:latin typeface="Arial" pitchFamily="-1" charset="0"/>
                <a:ea typeface="ＭＳ Ｐゴシック" pitchFamily="-1" charset="-128"/>
                <a:cs typeface="ＭＳ Ｐゴシック" pitchFamily="-1" charset="-128"/>
              </a:endParaRPr>
            </a:p>
          </p:txBody>
        </p:sp>
        <mc:AlternateContent xmlns:mc="http://schemas.openxmlformats.org/markup-compatibility/2006" xmlns:a14="http://schemas.microsoft.com/office/drawing/2010/main">
          <mc:Choice Requires="a14">
            <p:sp>
              <p:nvSpPr>
                <p:cNvPr id="77" name="テキスト ボックス 76">
                  <a:extLst>
                    <a:ext uri="{FF2B5EF4-FFF2-40B4-BE49-F238E27FC236}">
                      <a16:creationId xmlns:a16="http://schemas.microsoft.com/office/drawing/2014/main" id="{7838C053-5196-C736-98EE-3238E7A69285}"/>
                    </a:ext>
                  </a:extLst>
                </p:cNvPr>
                <p:cNvSpPr txBox="1"/>
                <p:nvPr/>
              </p:nvSpPr>
              <p:spPr>
                <a:xfrm>
                  <a:off x="6751829" y="4368800"/>
                  <a:ext cx="2550360" cy="4191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sz="2000" i="1" smtClean="0">
                                <a:solidFill>
                                  <a:srgbClr val="C00000"/>
                                </a:solidFill>
                                <a:latin typeface="Cambria Math" panose="02040503050406030204" pitchFamily="18" charset="0"/>
                              </a:rPr>
                            </m:ctrlPr>
                          </m:sSubSupPr>
                          <m:e>
                            <m:acc>
                              <m:accPr>
                                <m:chr m:val="̅"/>
                                <m:ctrlPr>
                                  <a:rPr lang="ja-JP" altLang="en-US" sz="2000" i="1">
                                    <a:solidFill>
                                      <a:srgbClr val="C00000"/>
                                    </a:solidFill>
                                    <a:latin typeface="Cambria Math" panose="02040503050406030204" pitchFamily="18" charset="0"/>
                                  </a:rPr>
                                </m:ctrlPr>
                              </m:accPr>
                              <m:e>
                                <m:r>
                                  <a:rPr lang="ja-JP" altLang="en-US" sz="2000" i="1">
                                    <a:solidFill>
                                      <a:srgbClr val="C00000"/>
                                    </a:solidFill>
                                    <a:latin typeface="Cambria Math" panose="02040503050406030204" pitchFamily="18" charset="0"/>
                                  </a:rPr>
                                  <m:t>𝑛</m:t>
                                </m:r>
                              </m:e>
                            </m:acc>
                          </m:e>
                          <m:sub>
                            <m:r>
                              <a:rPr lang="ja-JP" altLang="en-US" sz="2000" i="1">
                                <a:solidFill>
                                  <a:srgbClr val="C00000"/>
                                </a:solidFill>
                                <a:latin typeface="Cambria Math" panose="02040503050406030204" pitchFamily="18" charset="0"/>
                              </a:rPr>
                              <m:t>𝑡</m:t>
                            </m:r>
                          </m:sub>
                          <m:sup>
                            <m:r>
                              <a:rPr lang="ja-JP" altLang="en-US" sz="2000" i="1">
                                <a:solidFill>
                                  <a:srgbClr val="C00000"/>
                                </a:solidFill>
                                <a:latin typeface="Cambria Math" panose="02040503050406030204" pitchFamily="18" charset="0"/>
                              </a:rPr>
                              <m:t>𝑐</m:t>
                            </m:r>
                          </m:sup>
                        </m:sSubSup>
                        <m:r>
                          <a:rPr lang="ja-JP" altLang="en-US" sz="2000" i="0">
                            <a:solidFill>
                              <a:srgbClr val="C00000"/>
                            </a:solidFill>
                            <a:latin typeface="Cambria Math" panose="02040503050406030204" pitchFamily="18" charset="0"/>
                          </a:rPr>
                          <m:t>=</m:t>
                        </m:r>
                        <m:sSubSup>
                          <m:sSubSupPr>
                            <m:ctrlPr>
                              <a:rPr lang="ja-JP" altLang="en-US" sz="2000" i="1">
                                <a:solidFill>
                                  <a:srgbClr val="C00000"/>
                                </a:solidFill>
                                <a:latin typeface="Cambria Math" panose="02040503050406030204" pitchFamily="18" charset="0"/>
                              </a:rPr>
                            </m:ctrlPr>
                          </m:sSubSupPr>
                          <m:e>
                            <m:r>
                              <a:rPr lang="ja-JP" altLang="en-US" sz="2000" i="1">
                                <a:solidFill>
                                  <a:srgbClr val="C00000"/>
                                </a:solidFill>
                                <a:latin typeface="Cambria Math" panose="02040503050406030204" pitchFamily="18" charset="0"/>
                              </a:rPr>
                              <m:t>𝛼</m:t>
                            </m:r>
                          </m:e>
                          <m:sub>
                            <m:r>
                              <a:rPr lang="ja-JP" altLang="en-US" sz="2000" i="0">
                                <a:solidFill>
                                  <a:srgbClr val="C00000"/>
                                </a:solidFill>
                                <a:latin typeface="Cambria Math" panose="02040503050406030204" pitchFamily="18" charset="0"/>
                              </a:rPr>
                              <m:t>2</m:t>
                            </m:r>
                          </m:sub>
                          <m:sup>
                            <m:r>
                              <a:rPr lang="ja-JP" altLang="en-US" sz="2000" i="1">
                                <a:solidFill>
                                  <a:srgbClr val="C00000"/>
                                </a:solidFill>
                                <a:latin typeface="Cambria Math" panose="02040503050406030204" pitchFamily="18" charset="0"/>
                              </a:rPr>
                              <m:t>𝑐</m:t>
                            </m:r>
                          </m:sup>
                        </m:sSubSup>
                        <m:r>
                          <a:rPr lang="ja-JP" altLang="en-US" sz="2000" i="0">
                            <a:solidFill>
                              <a:srgbClr val="C00000"/>
                            </a:solidFill>
                            <a:latin typeface="Cambria Math" panose="02040503050406030204" pitchFamily="18" charset="0"/>
                          </a:rPr>
                          <m:t>+</m:t>
                        </m:r>
                        <m:sSubSup>
                          <m:sSubSupPr>
                            <m:ctrlPr>
                              <a:rPr lang="ja-JP" altLang="en-US" sz="2000" i="1">
                                <a:solidFill>
                                  <a:srgbClr val="C00000"/>
                                </a:solidFill>
                                <a:latin typeface="Cambria Math" panose="02040503050406030204" pitchFamily="18" charset="0"/>
                              </a:rPr>
                            </m:ctrlPr>
                          </m:sSubSupPr>
                          <m:e>
                            <m:r>
                              <a:rPr lang="ja-JP" altLang="en-US" sz="2000" i="1">
                                <a:solidFill>
                                  <a:srgbClr val="C00000"/>
                                </a:solidFill>
                                <a:latin typeface="Cambria Math" panose="02040503050406030204" pitchFamily="18" charset="0"/>
                              </a:rPr>
                              <m:t>𝛽</m:t>
                            </m:r>
                          </m:e>
                          <m:sub>
                            <m:r>
                              <a:rPr lang="ja-JP" altLang="en-US" sz="2000" i="0">
                                <a:solidFill>
                                  <a:srgbClr val="C00000"/>
                                </a:solidFill>
                                <a:latin typeface="Cambria Math" panose="02040503050406030204" pitchFamily="18" charset="0"/>
                              </a:rPr>
                              <m:t>2</m:t>
                            </m:r>
                          </m:sub>
                          <m:sup>
                            <m:r>
                              <a:rPr lang="ja-JP" altLang="en-US" sz="2000" i="1">
                                <a:solidFill>
                                  <a:srgbClr val="C00000"/>
                                </a:solidFill>
                                <a:latin typeface="Cambria Math" panose="02040503050406030204" pitchFamily="18" charset="0"/>
                              </a:rPr>
                              <m:t>𝑐</m:t>
                            </m:r>
                          </m:sup>
                        </m:sSubSup>
                        <m:r>
                          <a:rPr lang="ja-JP" altLang="en-US" sz="2000" i="1">
                            <a:solidFill>
                              <a:srgbClr val="C00000"/>
                            </a:solidFill>
                            <a:latin typeface="Cambria Math" panose="02040503050406030204" pitchFamily="18" charset="0"/>
                          </a:rPr>
                          <m:t>𝑡</m:t>
                        </m:r>
                        <m:r>
                          <a:rPr lang="ja-JP" altLang="en-US" sz="2000" i="0">
                            <a:solidFill>
                              <a:srgbClr val="C00000"/>
                            </a:solidFill>
                            <a:latin typeface="Cambria Math" panose="02040503050406030204" pitchFamily="18" charset="0"/>
                          </a:rPr>
                          <m:t>+</m:t>
                        </m:r>
                        <m:sSubSup>
                          <m:sSubSupPr>
                            <m:ctrlPr>
                              <a:rPr lang="ja-JP" altLang="en-US" sz="2000" i="1">
                                <a:solidFill>
                                  <a:srgbClr val="C00000"/>
                                </a:solidFill>
                                <a:latin typeface="Cambria Math" panose="02040503050406030204" pitchFamily="18" charset="0"/>
                              </a:rPr>
                            </m:ctrlPr>
                          </m:sSubSupPr>
                          <m:e>
                            <m:r>
                              <a:rPr lang="en-US" altLang="ja-JP" sz="2000" b="0" i="1" smtClean="0">
                                <a:solidFill>
                                  <a:srgbClr val="C00000"/>
                                </a:solidFill>
                                <a:latin typeface="Cambria Math" panose="02040503050406030204" pitchFamily="18" charset="0"/>
                              </a:rPr>
                              <m:t>𝑢</m:t>
                            </m:r>
                          </m:e>
                          <m:sub>
                            <m:r>
                              <a:rPr lang="en-US" altLang="ja-JP" sz="2000" b="0" i="1" smtClean="0">
                                <a:solidFill>
                                  <a:srgbClr val="C00000"/>
                                </a:solidFill>
                                <a:latin typeface="Cambria Math" panose="02040503050406030204" pitchFamily="18" charset="0"/>
                              </a:rPr>
                              <m:t>2,</m:t>
                            </m:r>
                            <m:r>
                              <a:rPr lang="ja-JP" altLang="en-US" sz="2000" i="1">
                                <a:solidFill>
                                  <a:srgbClr val="C00000"/>
                                </a:solidFill>
                                <a:latin typeface="Cambria Math" panose="02040503050406030204" pitchFamily="18" charset="0"/>
                              </a:rPr>
                              <m:t>𝑡</m:t>
                            </m:r>
                          </m:sub>
                          <m:sup>
                            <m:r>
                              <a:rPr lang="ja-JP" altLang="en-US" sz="2000" i="1">
                                <a:solidFill>
                                  <a:srgbClr val="C00000"/>
                                </a:solidFill>
                                <a:latin typeface="Cambria Math" panose="02040503050406030204" pitchFamily="18" charset="0"/>
                              </a:rPr>
                              <m:t>𝑐</m:t>
                            </m:r>
                          </m:sup>
                        </m:sSubSup>
                        <m:r>
                          <a:rPr lang="ja-JP" altLang="en-US" sz="2000" i="0">
                            <a:solidFill>
                              <a:srgbClr val="C00000"/>
                            </a:solidFill>
                            <a:latin typeface="Cambria Math" panose="02040503050406030204" pitchFamily="18" charset="0"/>
                          </a:rPr>
                          <m:t> </m:t>
                        </m:r>
                      </m:oMath>
                    </m:oMathPara>
                  </a14:m>
                  <a:endParaRPr lang="ja-JP" altLang="en-US" sz="2000">
                    <a:solidFill>
                      <a:srgbClr val="C00000"/>
                    </a:solidFill>
                  </a:endParaRPr>
                </a:p>
              </p:txBody>
            </p:sp>
          </mc:Choice>
          <mc:Fallback xmlns="">
            <p:sp>
              <p:nvSpPr>
                <p:cNvPr id="31" name="テキスト ボックス 30">
                  <a:extLst>
                    <a:ext uri="{FF2B5EF4-FFF2-40B4-BE49-F238E27FC236}">
                      <a16:creationId xmlns:a16="http://schemas.microsoft.com/office/drawing/2014/main" id="{FEB2F05A-53D1-16BC-DCAA-F0CAC81D833D}"/>
                    </a:ext>
                  </a:extLst>
                </p:cNvPr>
                <p:cNvSpPr txBox="1">
                  <a:spLocks noRot="1" noChangeAspect="1" noMove="1" noResize="1" noEditPoints="1" noAdjustHandles="1" noChangeArrowheads="1" noChangeShapeType="1" noTextEdit="1"/>
                </p:cNvSpPr>
                <p:nvPr/>
              </p:nvSpPr>
              <p:spPr>
                <a:xfrm>
                  <a:off x="6751829" y="4368800"/>
                  <a:ext cx="2550360" cy="419154"/>
                </a:xfrm>
                <a:prstGeom prst="rect">
                  <a:avLst/>
                </a:prstGeom>
                <a:blipFill>
                  <a:blip r:embed="rId19"/>
                  <a:stretch>
                    <a:fillRect b="-1176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8" name="テキスト ボックス 77">
                  <a:extLst>
                    <a:ext uri="{FF2B5EF4-FFF2-40B4-BE49-F238E27FC236}">
                      <a16:creationId xmlns:a16="http://schemas.microsoft.com/office/drawing/2014/main" id="{69EA77F6-509F-603D-C889-2296E28B05C9}"/>
                    </a:ext>
                  </a:extLst>
                </p:cNvPr>
                <p:cNvSpPr txBox="1"/>
                <p:nvPr/>
              </p:nvSpPr>
              <p:spPr>
                <a:xfrm>
                  <a:off x="6840590" y="4706931"/>
                  <a:ext cx="2324553"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ja-JP" altLang="en-US" sz="1600" i="1" smtClean="0">
                                <a:solidFill>
                                  <a:srgbClr val="C00000"/>
                                </a:solidFill>
                                <a:latin typeface="Cambria Math" panose="02040503050406030204" pitchFamily="18" charset="0"/>
                              </a:rPr>
                            </m:ctrlPr>
                          </m:dPr>
                          <m:e>
                            <m:r>
                              <a:rPr lang="ja-JP" altLang="en-US" sz="1600" i="1">
                                <a:solidFill>
                                  <a:srgbClr val="C00000"/>
                                </a:solidFill>
                                <a:latin typeface="Cambria Math" panose="02040503050406030204" pitchFamily="18" charset="0"/>
                              </a:rPr>
                              <m:t>𝑡</m:t>
                            </m:r>
                            <m:r>
                              <a:rPr lang="ja-JP" altLang="en-US" sz="1600" i="0">
                                <a:solidFill>
                                  <a:srgbClr val="C00000"/>
                                </a:solidFill>
                                <a:latin typeface="Cambria Math" panose="02040503050406030204" pitchFamily="18" charset="0"/>
                              </a:rPr>
                              <m:t>=</m:t>
                            </m:r>
                            <m:sSup>
                              <m:sSupPr>
                                <m:ctrlPr>
                                  <a:rPr lang="ja-JP" altLang="en-US" sz="1600" i="1">
                                    <a:solidFill>
                                      <a:srgbClr val="C00000"/>
                                    </a:solidFill>
                                    <a:latin typeface="Cambria Math" panose="02040503050406030204" pitchFamily="18" charset="0"/>
                                  </a:rPr>
                                </m:ctrlPr>
                              </m:sSupPr>
                              <m:e>
                                <m:r>
                                  <a:rPr lang="ja-JP" altLang="en-US" sz="1600" i="0">
                                    <a:solidFill>
                                      <a:srgbClr val="C00000"/>
                                    </a:solidFill>
                                    <a:latin typeface="Cambria Math" panose="02040503050406030204" pitchFamily="18" charset="0"/>
                                  </a:rPr>
                                  <m:t> </m:t>
                                </m:r>
                                <m:r>
                                  <a:rPr lang="ja-JP" altLang="en-US" sz="1600" i="1">
                                    <a:solidFill>
                                      <a:srgbClr val="C00000"/>
                                    </a:solidFill>
                                    <a:latin typeface="Cambria Math" panose="02040503050406030204" pitchFamily="18" charset="0"/>
                                  </a:rPr>
                                  <m:t>𝑏</m:t>
                                </m:r>
                              </m:e>
                              <m:sup>
                                <m:r>
                                  <a:rPr lang="ja-JP" altLang="en-US" sz="1600" i="1">
                                    <a:solidFill>
                                      <a:srgbClr val="C00000"/>
                                    </a:solidFill>
                                    <a:latin typeface="Cambria Math" panose="02040503050406030204" pitchFamily="18" charset="0"/>
                                  </a:rPr>
                                  <m:t>𝑐</m:t>
                                </m:r>
                              </m:sup>
                            </m:sSup>
                            <m:r>
                              <a:rPr lang="ja-JP" altLang="en-US" sz="1600" i="0">
                                <a:solidFill>
                                  <a:srgbClr val="C00000"/>
                                </a:solidFill>
                                <a:latin typeface="Cambria Math" panose="02040503050406030204" pitchFamily="18" charset="0"/>
                              </a:rPr>
                              <m:t>,</m:t>
                            </m:r>
                            <m:sSup>
                              <m:sSupPr>
                                <m:ctrlPr>
                                  <a:rPr lang="ja-JP" altLang="en-US" sz="1600" i="1">
                                    <a:solidFill>
                                      <a:srgbClr val="C00000"/>
                                    </a:solidFill>
                                    <a:latin typeface="Cambria Math" panose="02040503050406030204" pitchFamily="18" charset="0"/>
                                  </a:rPr>
                                </m:ctrlPr>
                              </m:sSupPr>
                              <m:e>
                                <m:r>
                                  <a:rPr lang="ja-JP" altLang="en-US" sz="1600" i="0">
                                    <a:solidFill>
                                      <a:srgbClr val="C00000"/>
                                    </a:solidFill>
                                    <a:latin typeface="Cambria Math" panose="02040503050406030204" pitchFamily="18" charset="0"/>
                                  </a:rPr>
                                  <m:t> </m:t>
                                </m:r>
                                <m:r>
                                  <a:rPr lang="ja-JP" altLang="en-US" sz="1600" i="1">
                                    <a:solidFill>
                                      <a:srgbClr val="C00000"/>
                                    </a:solidFill>
                                    <a:latin typeface="Cambria Math" panose="02040503050406030204" pitchFamily="18" charset="0"/>
                                  </a:rPr>
                                  <m:t>𝑏</m:t>
                                </m:r>
                              </m:e>
                              <m:sup>
                                <m:r>
                                  <a:rPr lang="ja-JP" altLang="en-US" sz="1600" i="1">
                                    <a:solidFill>
                                      <a:srgbClr val="C00000"/>
                                    </a:solidFill>
                                    <a:latin typeface="Cambria Math" panose="02040503050406030204" pitchFamily="18" charset="0"/>
                                  </a:rPr>
                                  <m:t>𝑐</m:t>
                                </m:r>
                              </m:sup>
                            </m:sSup>
                            <m:r>
                              <a:rPr lang="ja-JP" altLang="en-US" sz="1600" i="0">
                                <a:solidFill>
                                  <a:srgbClr val="C00000"/>
                                </a:solidFill>
                                <a:latin typeface="Cambria Math" panose="02040503050406030204" pitchFamily="18" charset="0"/>
                              </a:rPr>
                              <m:t>+1,…, 2019</m:t>
                            </m:r>
                          </m:e>
                        </m:d>
                      </m:oMath>
                    </m:oMathPara>
                  </a14:m>
                  <a:endParaRPr lang="ja-JP" altLang="en-US" sz="1600">
                    <a:solidFill>
                      <a:srgbClr val="C00000"/>
                    </a:solidFill>
                  </a:endParaRPr>
                </a:p>
              </p:txBody>
            </p:sp>
          </mc:Choice>
          <mc:Fallback xmlns="">
            <p:sp>
              <p:nvSpPr>
                <p:cNvPr id="81" name="テキスト ボックス 80">
                  <a:extLst>
                    <a:ext uri="{FF2B5EF4-FFF2-40B4-BE49-F238E27FC236}">
                      <a16:creationId xmlns:a16="http://schemas.microsoft.com/office/drawing/2014/main" id="{02D2A958-B80C-271C-448C-AB28CD7EFCF9}"/>
                    </a:ext>
                  </a:extLst>
                </p:cNvPr>
                <p:cNvSpPr txBox="1">
                  <a:spLocks noRot="1" noChangeAspect="1" noMove="1" noResize="1" noEditPoints="1" noAdjustHandles="1" noChangeArrowheads="1" noChangeShapeType="1" noTextEdit="1"/>
                </p:cNvSpPr>
                <p:nvPr/>
              </p:nvSpPr>
              <p:spPr>
                <a:xfrm>
                  <a:off x="6840590" y="4706931"/>
                  <a:ext cx="2324553" cy="338554"/>
                </a:xfrm>
                <a:prstGeom prst="rect">
                  <a:avLst/>
                </a:prstGeom>
                <a:blipFill>
                  <a:blip r:embed="rId20"/>
                  <a:stretch>
                    <a:fillRect b="-18519"/>
                  </a:stretch>
                </a:blipFill>
              </p:spPr>
              <p:txBody>
                <a:bodyPr/>
                <a:lstStyle/>
                <a:p>
                  <a:r>
                    <a:rPr lang="ja-JP" altLang="en-US">
                      <a:noFill/>
                    </a:rPr>
                    <a:t> </a:t>
                  </a:r>
                </a:p>
              </p:txBody>
            </p:sp>
          </mc:Fallback>
        </mc:AlternateContent>
      </p:grpSp>
      <p:sp>
        <p:nvSpPr>
          <p:cNvPr id="79" name="円/楕円 78">
            <a:extLst>
              <a:ext uri="{FF2B5EF4-FFF2-40B4-BE49-F238E27FC236}">
                <a16:creationId xmlns:a16="http://schemas.microsoft.com/office/drawing/2014/main" id="{A182049D-9799-D355-AEFA-7F84B1B3283B}"/>
              </a:ext>
            </a:extLst>
          </p:cNvPr>
          <p:cNvSpPr/>
          <p:nvPr/>
        </p:nvSpPr>
        <p:spPr bwMode="auto">
          <a:xfrm>
            <a:off x="7312016" y="3115842"/>
            <a:ext cx="231491" cy="231491"/>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nvGrpSpPr>
          <p:cNvPr id="80" name="グループ化 79">
            <a:extLst>
              <a:ext uri="{FF2B5EF4-FFF2-40B4-BE49-F238E27FC236}">
                <a16:creationId xmlns:a16="http://schemas.microsoft.com/office/drawing/2014/main" id="{FBE7CEA7-0986-4005-22EE-36CAB27FC61F}"/>
              </a:ext>
            </a:extLst>
          </p:cNvPr>
          <p:cNvGrpSpPr/>
          <p:nvPr/>
        </p:nvGrpSpPr>
        <p:grpSpPr>
          <a:xfrm>
            <a:off x="7505106" y="2275221"/>
            <a:ext cx="1012117" cy="820671"/>
            <a:chOff x="7440549" y="2417847"/>
            <a:chExt cx="1012117" cy="820671"/>
          </a:xfrm>
        </p:grpSpPr>
        <p:sp>
          <p:nvSpPr>
            <p:cNvPr id="81" name="円/楕円 80">
              <a:extLst>
                <a:ext uri="{FF2B5EF4-FFF2-40B4-BE49-F238E27FC236}">
                  <a16:creationId xmlns:a16="http://schemas.microsoft.com/office/drawing/2014/main" id="{273D1CFE-8EC1-0FEF-BB78-483711BCE8A7}"/>
                </a:ext>
              </a:extLst>
            </p:cNvPr>
            <p:cNvSpPr/>
            <p:nvPr/>
          </p:nvSpPr>
          <p:spPr bwMode="auto">
            <a:xfrm>
              <a:off x="8141239" y="2417847"/>
              <a:ext cx="311427" cy="311427"/>
            </a:xfrm>
            <a:custGeom>
              <a:avLst/>
              <a:gdLst>
                <a:gd name="connsiteX0" fmla="*/ 0 w 311427"/>
                <a:gd name="connsiteY0" fmla="*/ 155714 h 311427"/>
                <a:gd name="connsiteX1" fmla="*/ 155714 w 311427"/>
                <a:gd name="connsiteY1" fmla="*/ 0 h 311427"/>
                <a:gd name="connsiteX2" fmla="*/ 311428 w 311427"/>
                <a:gd name="connsiteY2" fmla="*/ 155714 h 311427"/>
                <a:gd name="connsiteX3" fmla="*/ 155714 w 311427"/>
                <a:gd name="connsiteY3" fmla="*/ 311428 h 311427"/>
                <a:gd name="connsiteX4" fmla="*/ 0 w 311427"/>
                <a:gd name="connsiteY4" fmla="*/ 155714 h 311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427" h="311427" extrusionOk="0">
                  <a:moveTo>
                    <a:pt x="0" y="155714"/>
                  </a:moveTo>
                  <a:cubicBezTo>
                    <a:pt x="-7741" y="64941"/>
                    <a:pt x="58001" y="4397"/>
                    <a:pt x="155714" y="0"/>
                  </a:cubicBezTo>
                  <a:cubicBezTo>
                    <a:pt x="256805" y="3178"/>
                    <a:pt x="305134" y="69916"/>
                    <a:pt x="311428" y="155714"/>
                  </a:cubicBezTo>
                  <a:cubicBezTo>
                    <a:pt x="306371" y="246650"/>
                    <a:pt x="238911" y="326909"/>
                    <a:pt x="155714" y="311428"/>
                  </a:cubicBezTo>
                  <a:cubicBezTo>
                    <a:pt x="58696" y="305399"/>
                    <a:pt x="10038" y="246508"/>
                    <a:pt x="0" y="155714"/>
                  </a:cubicBezTo>
                  <a:close/>
                </a:path>
              </a:pathLst>
            </a:custGeom>
            <a:noFill/>
            <a:ln w="38100" cap="flat" cmpd="sng" algn="ctr">
              <a:solidFill>
                <a:schemeClr val="accent6"/>
              </a:solidFill>
              <a:prstDash val="sysDash"/>
              <a:round/>
              <a:headEnd type="none" w="med" len="med"/>
              <a:tailEnd type="none" w="med" len="med"/>
              <a:extLst>
                <a:ext uri="{C807C97D-BFC1-408E-A445-0C87EB9F89A2}">
                  <ask:lineSketchStyleProps xmlns:ask="http://schemas.microsoft.com/office/drawing/2018/sketchyshapes" sd="1219033472">
                    <a:prstGeom prst="ellipse">
                      <a:avLst/>
                    </a:prstGeom>
                    <ask:type>
                      <ask:lineSketchCurved/>
                    </ask:type>
                  </ask:lineSketchStyleProps>
                </a:ext>
              </a:extLst>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cxnSp>
          <p:nvCxnSpPr>
            <p:cNvPr id="82" name="直線矢印コネクタ 81">
              <a:extLst>
                <a:ext uri="{FF2B5EF4-FFF2-40B4-BE49-F238E27FC236}">
                  <a16:creationId xmlns:a16="http://schemas.microsoft.com/office/drawing/2014/main" id="{9C5BBC0C-288A-F401-EB57-73059EAF1A9F}"/>
                </a:ext>
              </a:extLst>
            </p:cNvPr>
            <p:cNvCxnSpPr>
              <a:cxnSpLocks/>
            </p:cNvCxnSpPr>
            <p:nvPr/>
          </p:nvCxnSpPr>
          <p:spPr bwMode="auto">
            <a:xfrm flipH="1">
              <a:off x="7440549" y="2714019"/>
              <a:ext cx="775055" cy="524499"/>
            </a:xfrm>
            <a:prstGeom prst="straightConnector1">
              <a:avLst/>
            </a:prstGeom>
            <a:solidFill>
              <a:schemeClr val="accent1"/>
            </a:solidFill>
            <a:ln w="38100" cap="flat" cmpd="sng" algn="ctr">
              <a:solidFill>
                <a:schemeClr val="accent6"/>
              </a:solidFill>
              <a:prstDash val="solid"/>
              <a:round/>
              <a:headEnd type="none" w="med" len="med"/>
              <a:tailEnd type="triangle"/>
            </a:ln>
            <a:effectLst/>
          </p:spPr>
        </p:cxnSp>
      </p:grpSp>
      <p:sp>
        <p:nvSpPr>
          <p:cNvPr id="83" name="テキスト ボックス 82">
            <a:extLst>
              <a:ext uri="{FF2B5EF4-FFF2-40B4-BE49-F238E27FC236}">
                <a16:creationId xmlns:a16="http://schemas.microsoft.com/office/drawing/2014/main" id="{2E879412-CD1F-7BA7-87C2-B123EBD0378C}"/>
              </a:ext>
            </a:extLst>
          </p:cNvPr>
          <p:cNvSpPr txBox="1"/>
          <p:nvPr/>
        </p:nvSpPr>
        <p:spPr>
          <a:xfrm>
            <a:off x="682647" y="912346"/>
            <a:ext cx="6100068" cy="400110"/>
          </a:xfrm>
          <a:prstGeom prst="rect">
            <a:avLst/>
          </a:prstGeom>
          <a:noFill/>
        </p:spPr>
        <p:txBody>
          <a:bodyPr wrap="none" rtlCol="0">
            <a:spAutoFit/>
          </a:bodyPr>
          <a:lstStyle/>
          <a:p>
            <a:r>
              <a:rPr kumimoji="1" lang="ja-JP" altLang="en-US" sz="2000">
                <a:latin typeface="Arial" panose="020B0604020202020204" pitchFamily="34" charset="0"/>
                <a:cs typeface="Arial" panose="020B0604020202020204" pitchFamily="34" charset="0"/>
              </a:rPr>
              <a:t>𝑒𝑥</a:t>
            </a:r>
            <a:r>
              <a:rPr kumimoji="1" lang="en-US" altLang="ja-JP" sz="2000" dirty="0">
                <a:latin typeface="Arial" panose="020B0604020202020204" pitchFamily="34" charset="0"/>
                <a:cs typeface="Arial" panose="020B0604020202020204" pitchFamily="34" charset="0"/>
              </a:rPr>
              <a:t>.</a:t>
            </a:r>
            <a:r>
              <a:rPr kumimoji="1" lang="en" altLang="ja-JP" sz="2000" dirty="0">
                <a:latin typeface="Arial" panose="020B0604020202020204" pitchFamily="34" charset="0"/>
                <a:cs typeface="Arial" panose="020B0604020202020204" pitchFamily="34" charset="0"/>
              </a:rPr>
              <a:t> Trend in the number of </a:t>
            </a:r>
            <a:r>
              <a:rPr lang="en" altLang="ja-JP" sz="2000" dirty="0">
                <a:latin typeface="Arial" panose="020B0604020202020204" pitchFamily="34" charset="0"/>
                <a:cs typeface="Arial" panose="020B0604020202020204" pitchFamily="34" charset="0"/>
              </a:rPr>
              <a:t>C</a:t>
            </a:r>
            <a:r>
              <a:rPr kumimoji="1" lang="en" altLang="ja-JP" sz="2000" dirty="0">
                <a:latin typeface="Arial" panose="020B0604020202020204" pitchFamily="34" charset="0"/>
                <a:cs typeface="Arial" panose="020B0604020202020204" pitchFamily="34" charset="0"/>
              </a:rPr>
              <a:t>hinese visitors to Japan</a:t>
            </a:r>
            <a:endParaRPr kumimoji="1" lang="ja-JP" altLang="en-US" sz="2000">
              <a:latin typeface="Arial" panose="020B0604020202020204" pitchFamily="34" charset="0"/>
              <a:cs typeface="Arial" panose="020B0604020202020204" pitchFamily="34" charset="0"/>
            </a:endParaRPr>
          </a:p>
        </p:txBody>
      </p:sp>
      <p:sp>
        <p:nvSpPr>
          <p:cNvPr id="84" name="テキスト ボックス 83">
            <a:extLst>
              <a:ext uri="{FF2B5EF4-FFF2-40B4-BE49-F238E27FC236}">
                <a16:creationId xmlns:a16="http://schemas.microsoft.com/office/drawing/2014/main" id="{64974BBD-0C84-D67A-AA5E-9E69CFD4491D}"/>
              </a:ext>
            </a:extLst>
          </p:cNvPr>
          <p:cNvSpPr txBox="1"/>
          <p:nvPr/>
        </p:nvSpPr>
        <p:spPr>
          <a:xfrm>
            <a:off x="7935181" y="3195796"/>
            <a:ext cx="2101409" cy="338554"/>
          </a:xfrm>
          <a:prstGeom prst="rect">
            <a:avLst/>
          </a:prstGeom>
          <a:noFill/>
        </p:spPr>
        <p:txBody>
          <a:bodyPr wrap="none" rtlCol="0">
            <a:spAutoFit/>
          </a:bodyPr>
          <a:lstStyle/>
          <a:p>
            <a:r>
              <a:rPr kumimoji="1" lang="en-US" altLang="ja-JP" sz="1600" dirty="0">
                <a:solidFill>
                  <a:schemeClr val="accent6"/>
                </a:solidFill>
              </a:rPr>
              <a:t>Structural change year </a:t>
            </a:r>
            <a:endParaRPr kumimoji="1" lang="ja-JP" altLang="en-US" sz="1600">
              <a:solidFill>
                <a:schemeClr val="accent6"/>
              </a:solidFill>
            </a:endParaRPr>
          </a:p>
        </p:txBody>
      </p:sp>
      <p:sp>
        <p:nvSpPr>
          <p:cNvPr id="85" name="テキスト ボックス 76">
            <a:extLst>
              <a:ext uri="{FF2B5EF4-FFF2-40B4-BE49-F238E27FC236}">
                <a16:creationId xmlns:a16="http://schemas.microsoft.com/office/drawing/2014/main" id="{C2F7BF12-329C-8A8D-4047-2F8B80247DBE}"/>
              </a:ext>
            </a:extLst>
          </p:cNvPr>
          <p:cNvSpPr txBox="1"/>
          <p:nvPr/>
        </p:nvSpPr>
        <p:spPr>
          <a:xfrm>
            <a:off x="5949585" y="2894995"/>
            <a:ext cx="768391" cy="52322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chemeClr val="tx1"/>
                </a:solidFill>
              </a:rPr>
              <a:t>(1)</a:t>
            </a:r>
            <a:endParaRPr lang="ja-JP" altLang="en-US" sz="2800">
              <a:solidFill>
                <a:schemeClr val="tx1"/>
              </a:solidFill>
            </a:endParaRPr>
          </a:p>
        </p:txBody>
      </p:sp>
      <p:sp>
        <p:nvSpPr>
          <p:cNvPr id="86" name="テキスト ボックス 76">
            <a:extLst>
              <a:ext uri="{FF2B5EF4-FFF2-40B4-BE49-F238E27FC236}">
                <a16:creationId xmlns:a16="http://schemas.microsoft.com/office/drawing/2014/main" id="{D566D53D-0836-3F31-82BD-3A2FD70174A3}"/>
              </a:ext>
            </a:extLst>
          </p:cNvPr>
          <p:cNvSpPr txBox="1"/>
          <p:nvPr/>
        </p:nvSpPr>
        <p:spPr>
          <a:xfrm>
            <a:off x="10061032" y="2012819"/>
            <a:ext cx="768391" cy="523220"/>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800" dirty="0">
                <a:solidFill>
                  <a:schemeClr val="accent2"/>
                </a:solidFill>
              </a:rPr>
              <a:t>(2)</a:t>
            </a:r>
            <a:endParaRPr lang="ja-JP" altLang="en-US" sz="2800">
              <a:solidFill>
                <a:schemeClr val="accent2"/>
              </a:solidFill>
            </a:endParaRPr>
          </a:p>
        </p:txBody>
      </p:sp>
      <p:grpSp>
        <p:nvGrpSpPr>
          <p:cNvPr id="87" name="グループ化 86">
            <a:extLst>
              <a:ext uri="{FF2B5EF4-FFF2-40B4-BE49-F238E27FC236}">
                <a16:creationId xmlns:a16="http://schemas.microsoft.com/office/drawing/2014/main" id="{B4292504-C4E9-3577-030D-C20817816A50}"/>
              </a:ext>
            </a:extLst>
          </p:cNvPr>
          <p:cNvGrpSpPr/>
          <p:nvPr/>
        </p:nvGrpSpPr>
        <p:grpSpPr>
          <a:xfrm>
            <a:off x="6312025" y="1184092"/>
            <a:ext cx="4926271" cy="476390"/>
            <a:chOff x="6312024" y="2000158"/>
            <a:chExt cx="4926271" cy="476390"/>
          </a:xfrm>
        </p:grpSpPr>
        <mc:AlternateContent xmlns:mc="http://schemas.openxmlformats.org/markup-compatibility/2006">
          <mc:Choice xmlns:a14="http://schemas.microsoft.com/office/drawing/2010/main" Requires="a14">
            <p:sp>
              <p:nvSpPr>
                <p:cNvPr id="88" name="テキスト ボックス 87">
                  <a:extLst>
                    <a:ext uri="{FF2B5EF4-FFF2-40B4-BE49-F238E27FC236}">
                      <a16:creationId xmlns:a16="http://schemas.microsoft.com/office/drawing/2014/main" id="{39AA1197-B200-7063-E62F-71E0FEC22371}"/>
                    </a:ext>
                  </a:extLst>
                </p:cNvPr>
                <p:cNvSpPr txBox="1"/>
                <p:nvPr/>
              </p:nvSpPr>
              <p:spPr>
                <a:xfrm>
                  <a:off x="6312024" y="2062589"/>
                  <a:ext cx="3429317" cy="413959"/>
                </a:xfrm>
                <a:prstGeom prst="rect">
                  <a:avLst/>
                </a:prstGeom>
                <a:solidFill>
                  <a:schemeClr val="bg1"/>
                </a:solidFill>
                <a:ln w="38100">
                  <a:solidFill>
                    <a:schemeClr val="accent1">
                      <a:lumMod val="75000"/>
                    </a:schemeClr>
                  </a:solidFill>
                </a:ln>
              </p:spPr>
              <p:txBody>
                <a:bodyPr wrap="square">
                  <a:spAutoFit/>
                </a:bodyPr>
                <a:lstStyle/>
                <a:p>
                  <a:pPr lvl="0">
                    <a:defRPr/>
                  </a:pPr>
                  <a14:m>
                    <m:oMath xmlns:m="http://schemas.openxmlformats.org/officeDocument/2006/math">
                      <m:sSubSup>
                        <m:sSubSupPr>
                          <m:ctrlPr>
                            <a:rPr lang="ja-JP" altLang="en-US" sz="2000" i="1" smtClean="0">
                              <a:solidFill>
                                <a:schemeClr val="tx2"/>
                              </a:solidFill>
                              <a:latin typeface="Cambria Math" panose="02040503050406030204" pitchFamily="18" charset="0"/>
                            </a:rPr>
                          </m:ctrlPr>
                        </m:sSubSupPr>
                        <m:e>
                          <m:r>
                            <a:rPr lang="en-US" altLang="ja-JP" sz="2000" i="1">
                              <a:solidFill>
                                <a:schemeClr val="tx2"/>
                              </a:solidFill>
                              <a:latin typeface="Cambria Math" panose="02040503050406030204" pitchFamily="18" charset="0"/>
                            </a:rPr>
                            <m:t>𝑛</m:t>
                          </m:r>
                        </m:e>
                        <m:sub>
                          <m:r>
                            <a:rPr lang="en-US" altLang="ja-JP" sz="2000" i="1">
                              <a:solidFill>
                                <a:schemeClr val="tx2"/>
                              </a:solidFill>
                              <a:latin typeface="Cambria Math" panose="02040503050406030204" pitchFamily="18" charset="0"/>
                            </a:rPr>
                            <m:t>𝑛𝑜𝑛</m:t>
                          </m:r>
                        </m:sub>
                        <m:sup>
                          <m:r>
                            <a:rPr lang="ja-JP" altLang="en-US" sz="2000" i="1">
                              <a:solidFill>
                                <a:schemeClr val="tx2"/>
                              </a:solidFill>
                              <a:latin typeface="Cambria Math" panose="02040503050406030204" pitchFamily="18" charset="0"/>
                            </a:rPr>
                            <m:t>𝑐</m:t>
                          </m:r>
                        </m:sup>
                      </m:sSubSup>
                      <m:r>
                        <a:rPr kumimoji="1" lang="en-US" altLang="ja-JP" sz="2000" b="1"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Sup>
                        <m:sSupPr>
                          <m:ctrlPr>
                            <a:rPr kumimoji="1" lang="ja-JP" altLang="ja-JP" sz="2000" b="0" i="1" u="none" strike="noStrike" kern="1200" cap="none" spc="0" normalizeH="0" baseline="0" noProof="0">
                              <a:ln>
                                <a:noFill/>
                              </a:ln>
                              <a:solidFill>
                                <a:schemeClr val="tx2"/>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kumimoji="1" lang="ja-JP" altLang="ja-JP" sz="2000" b="0" i="1" u="none" strike="noStrike" kern="1200" cap="none" spc="0" normalizeH="0" baseline="0" noProof="0">
                                  <a:ln>
                                    <a:noFill/>
                                  </a:ln>
                                  <a:solidFill>
                                    <a:schemeClr val="tx2"/>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accPr>
                            <m:e>
                              <m:r>
                                <a:rPr kumimoji="1" lang="en-US" altLang="ja-JP" sz="2000" b="0"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𝛼</m:t>
                              </m:r>
                            </m:e>
                          </m:acc>
                        </m:e>
                        <m:sup>
                          <m:r>
                            <a:rPr kumimoji="1" lang="en-US" altLang="ja-JP" sz="2000" b="0"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r>
                        <a:rPr kumimoji="1" lang="en-US" altLang="ja-JP" sz="2000" b="1"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m:t>
                      </m:r>
                      <m:sSup>
                        <m:sSupPr>
                          <m:ctrlPr>
                            <a:rPr kumimoji="1" lang="ja-JP" altLang="ja-JP" sz="2000" b="0" i="1" u="none" strike="noStrike" kern="1200" cap="none" spc="0" normalizeH="0" baseline="0" noProof="0">
                              <a:ln>
                                <a:noFill/>
                              </a:ln>
                              <a:solidFill>
                                <a:schemeClr val="tx2"/>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kumimoji="1" lang="ja-JP" altLang="ja-JP" sz="2000" b="0" i="1" u="none" strike="noStrike" kern="1200" cap="none" spc="0" normalizeH="0" baseline="0" noProof="0">
                                  <a:ln>
                                    <a:noFill/>
                                  </a:ln>
                                  <a:solidFill>
                                    <a:schemeClr val="tx2"/>
                                  </a:solidFill>
                                  <a:effectLst/>
                                  <a:uLnTx/>
                                  <a:uFillTx/>
                                  <a:latin typeface="Cambria Math" panose="02040503050406030204" pitchFamily="18" charset="0"/>
                                  <a:ea typeface="Cambria Math" panose="02040503050406030204" pitchFamily="18" charset="0"/>
                                  <a:cs typeface="Times New Roman" panose="02020603050405020304" pitchFamily="18" charset="0"/>
                                </a:rPr>
                              </m:ctrlPr>
                            </m:accPr>
                            <m:e>
                              <m:r>
                                <a:rPr kumimoji="1" lang="en-US" altLang="ja-JP" sz="2000" b="0"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𝛽</m:t>
                              </m:r>
                            </m:e>
                          </m:acc>
                        </m:e>
                        <m:sup>
                          <m:r>
                            <a:rPr kumimoji="1" lang="en-US" altLang="ja-JP" sz="2000" b="0"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𝑐</m:t>
                          </m:r>
                        </m:sup>
                      </m:sSup>
                      <m:r>
                        <a:rPr kumimoji="1" lang="en-US" altLang="ja-JP" sz="2000" b="0" i="1" u="none" strike="noStrike" kern="1200" cap="none" spc="0" normalizeH="0" baseline="0" noProof="0">
                          <a:ln>
                            <a:noFill/>
                          </a:ln>
                          <a:solidFill>
                            <a:schemeClr val="tx2"/>
                          </a:solidFill>
                          <a:effectLst/>
                          <a:uLnTx/>
                          <a:uFillTx/>
                          <a:latin typeface="Cambria Math" panose="02040503050406030204" pitchFamily="18" charset="0"/>
                          <a:ea typeface="游明朝" panose="02020400000000000000" pitchFamily="18" charset="-128"/>
                          <a:cs typeface="Times New Roman" panose="02020603050405020304" pitchFamily="18" charset="0"/>
                        </a:rPr>
                        <m:t>×2020</m:t>
                      </m:r>
                    </m:oMath>
                  </a14:m>
                  <a:r>
                    <a:rPr kumimoji="1" lang="en-US" altLang="ja-JP" sz="2000" b="0" i="0" u="none" strike="noStrike" kern="1200" cap="none" spc="0" normalizeH="0" baseline="0" noProof="0" dirty="0">
                      <a:ln>
                        <a:noFill/>
                      </a:ln>
                      <a:solidFill>
                        <a:schemeClr val="tx2"/>
                      </a:solidFill>
                      <a:effectLst/>
                      <a:uLnTx/>
                      <a:uFillTx/>
                      <a:latin typeface="Cambria" panose="02040503050406030204" pitchFamily="18" charset="0"/>
                      <a:ea typeface="游明朝" panose="02020400000000000000" pitchFamily="18" charset="-128"/>
                      <a:cs typeface="Times New Roman" panose="02020603050405020304" pitchFamily="18" charset="0"/>
                    </a:rPr>
                    <a:t> </a:t>
                  </a:r>
                  <a:endParaRPr kumimoji="1" lang="ja-JP" altLang="en-US" sz="2000" b="0" i="0" u="none" strike="noStrike" kern="1200" cap="none" spc="0" normalizeH="0" baseline="0" noProof="0">
                    <a:ln>
                      <a:noFill/>
                    </a:ln>
                    <a:solidFill>
                      <a:schemeClr val="tx2"/>
                    </a:solidFill>
                    <a:effectLst/>
                    <a:uLnTx/>
                    <a:uFillTx/>
                    <a:latin typeface="Arial" panose="020B0604020202020204"/>
                    <a:ea typeface="ＭＳ Ｐゴシック" panose="020B0600070205080204" pitchFamily="34" charset="-128"/>
                  </a:endParaRPr>
                </a:p>
              </p:txBody>
            </p:sp>
          </mc:Choice>
          <mc:Fallback>
            <p:sp>
              <p:nvSpPr>
                <p:cNvPr id="88" name="テキスト ボックス 87">
                  <a:extLst>
                    <a:ext uri="{FF2B5EF4-FFF2-40B4-BE49-F238E27FC236}">
                      <a16:creationId xmlns:a16="http://schemas.microsoft.com/office/drawing/2014/main" id="{39AA1197-B200-7063-E62F-71E0FEC22371}"/>
                    </a:ext>
                  </a:extLst>
                </p:cNvPr>
                <p:cNvSpPr txBox="1">
                  <a:spLocks noRot="1" noChangeAspect="1" noMove="1" noResize="1" noEditPoints="1" noAdjustHandles="1" noChangeArrowheads="1" noChangeShapeType="1" noTextEdit="1"/>
                </p:cNvSpPr>
                <p:nvPr/>
              </p:nvSpPr>
              <p:spPr>
                <a:xfrm>
                  <a:off x="6312024" y="2062589"/>
                  <a:ext cx="3429317" cy="413959"/>
                </a:xfrm>
                <a:prstGeom prst="rect">
                  <a:avLst/>
                </a:prstGeom>
                <a:blipFill>
                  <a:blip r:embed="rId21"/>
                  <a:stretch>
                    <a:fillRect b="-11111"/>
                  </a:stretch>
                </a:blipFill>
                <a:ln w="38100">
                  <a:solidFill>
                    <a:schemeClr val="accent1">
                      <a:lumMod val="75000"/>
                    </a:schemeClr>
                  </a:solidFill>
                </a:ln>
              </p:spPr>
              <p:txBody>
                <a:bodyPr/>
                <a:lstStyle/>
                <a:p>
                  <a:r>
                    <a:rPr lang="ja-JP" altLang="en-US">
                      <a:noFill/>
                    </a:rPr>
                    <a:t> </a:t>
                  </a:r>
                </a:p>
              </p:txBody>
            </p:sp>
          </mc:Fallback>
        </mc:AlternateContent>
        <p:cxnSp>
          <p:nvCxnSpPr>
            <p:cNvPr id="89" name="直線矢印コネクタ 88">
              <a:extLst>
                <a:ext uri="{FF2B5EF4-FFF2-40B4-BE49-F238E27FC236}">
                  <a16:creationId xmlns:a16="http://schemas.microsoft.com/office/drawing/2014/main" id="{0E5CBA68-0A65-82E7-16C5-165CE6F22358}"/>
                </a:ext>
              </a:extLst>
            </p:cNvPr>
            <p:cNvCxnSpPr>
              <a:cxnSpLocks/>
            </p:cNvCxnSpPr>
            <p:nvPr/>
          </p:nvCxnSpPr>
          <p:spPr bwMode="auto">
            <a:xfrm flipV="1">
              <a:off x="9741341" y="2085627"/>
              <a:ext cx="1251065" cy="188869"/>
            </a:xfrm>
            <a:prstGeom prst="straightConnector1">
              <a:avLst/>
            </a:prstGeom>
            <a:solidFill>
              <a:schemeClr val="accent1"/>
            </a:solidFill>
            <a:ln w="38100" cap="flat" cmpd="sng" algn="ctr">
              <a:solidFill>
                <a:schemeClr val="accent1">
                  <a:lumMod val="75000"/>
                </a:schemeClr>
              </a:solidFill>
              <a:prstDash val="solid"/>
              <a:round/>
              <a:headEnd type="none" w="med" len="med"/>
              <a:tailEnd type="triangle"/>
            </a:ln>
            <a:effectLst/>
          </p:spPr>
        </p:cxnSp>
        <p:sp>
          <p:nvSpPr>
            <p:cNvPr id="90" name="円/楕円 89">
              <a:extLst>
                <a:ext uri="{FF2B5EF4-FFF2-40B4-BE49-F238E27FC236}">
                  <a16:creationId xmlns:a16="http://schemas.microsoft.com/office/drawing/2014/main" id="{2A502DCA-2515-24F1-B021-33FAE0D3BBA3}"/>
                </a:ext>
              </a:extLst>
            </p:cNvPr>
            <p:cNvSpPr/>
            <p:nvPr/>
          </p:nvSpPr>
          <p:spPr bwMode="auto">
            <a:xfrm>
              <a:off x="11006804" y="2000158"/>
              <a:ext cx="231491" cy="231491"/>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1" name="テキスト ボックス 76">
              <a:extLst>
                <a:ext uri="{FF2B5EF4-FFF2-40B4-BE49-F238E27FC236}">
                  <a16:creationId xmlns:a16="http://schemas.microsoft.com/office/drawing/2014/main" id="{70892062-03C7-070C-8689-E9E51086499C}"/>
                </a:ext>
              </a:extLst>
            </p:cNvPr>
            <p:cNvSpPr txBox="1"/>
            <p:nvPr/>
          </p:nvSpPr>
          <p:spPr>
            <a:xfrm>
              <a:off x="9154878" y="2003245"/>
              <a:ext cx="768391" cy="461665"/>
            </a:xfrm>
            <a:prstGeom prst="rect">
              <a:avLst/>
            </a:prstGeom>
            <a:noFill/>
            <a:ln w="38100">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2400" dirty="0">
                  <a:solidFill>
                    <a:schemeClr val="tx2"/>
                  </a:solidFill>
                </a:rPr>
                <a:t>(3)</a:t>
              </a:r>
              <a:endParaRPr lang="ja-JP" altLang="en-US" sz="2400">
                <a:solidFill>
                  <a:schemeClr val="tx2"/>
                </a:solidFill>
              </a:endParaRPr>
            </a:p>
          </p:txBody>
        </p:sp>
      </p:grpSp>
      <p:sp>
        <p:nvSpPr>
          <p:cNvPr id="92" name="正方形/長方形 91">
            <a:extLst>
              <a:ext uri="{FF2B5EF4-FFF2-40B4-BE49-F238E27FC236}">
                <a16:creationId xmlns:a16="http://schemas.microsoft.com/office/drawing/2014/main" id="{3BA16FD6-BEC1-7A49-71C5-1E75B1FCB5DB}"/>
              </a:ext>
            </a:extLst>
          </p:cNvPr>
          <p:cNvSpPr/>
          <p:nvPr/>
        </p:nvSpPr>
        <p:spPr bwMode="auto">
          <a:xfrm>
            <a:off x="964434" y="3591978"/>
            <a:ext cx="807225" cy="246093"/>
          </a:xfrm>
          <a:prstGeom prst="rect">
            <a:avLst/>
          </a:prstGeom>
          <a:solidFill>
            <a:srgbClr val="DEECF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cxnSp>
        <p:nvCxnSpPr>
          <p:cNvPr id="93" name="直線コネクタ 92">
            <a:extLst>
              <a:ext uri="{FF2B5EF4-FFF2-40B4-BE49-F238E27FC236}">
                <a16:creationId xmlns:a16="http://schemas.microsoft.com/office/drawing/2014/main" id="{DF4EF5F4-B7FD-1CE7-A807-37581A1E9450}"/>
              </a:ext>
            </a:extLst>
          </p:cNvPr>
          <p:cNvCxnSpPr>
            <a:cxnSpLocks/>
          </p:cNvCxnSpPr>
          <p:nvPr/>
        </p:nvCxnSpPr>
        <p:spPr bwMode="auto">
          <a:xfrm>
            <a:off x="598720" y="3922777"/>
            <a:ext cx="5654522"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76221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par>
                                <p:cTn id="13" presetID="10" presetClass="entr" presetSubtype="0"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fade">
                                      <p:cBhvr>
                                        <p:cTn id="18" dur="500"/>
                                        <p:tgtEl>
                                          <p:spTgt spid="8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fade">
                                      <p:cBhvr>
                                        <p:cTn id="26" dur="500"/>
                                        <p:tgtEl>
                                          <p:spTgt spid="84"/>
                                        </p:tgtEl>
                                      </p:cBhvr>
                                    </p:animEffect>
                                  </p:childTnLst>
                                </p:cTn>
                              </p:par>
                              <p:par>
                                <p:cTn id="27" presetID="10"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500"/>
                                        <p:tgtEl>
                                          <p:spTgt spid="8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fade">
                                      <p:cBhvr>
                                        <p:cTn id="34" dur="500"/>
                                        <p:tgtEl>
                                          <p:spTgt spid="8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1"/>
                                        </p:tgtEl>
                                      </p:cBhvr>
                                    </p:animEffect>
                                    <p:set>
                                      <p:cBhvr>
                                        <p:cTn id="39" dur="1" fill="hold">
                                          <p:stCondLst>
                                            <p:cond delay="499"/>
                                          </p:stCondLst>
                                        </p:cTn>
                                        <p:tgtEl>
                                          <p:spTgt spid="71"/>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5"/>
                                        </p:tgtEl>
                                      </p:cBhvr>
                                    </p:animEffect>
                                    <p:set>
                                      <p:cBhvr>
                                        <p:cTn id="42" dur="1" fill="hold">
                                          <p:stCondLst>
                                            <p:cond delay="499"/>
                                          </p:stCondLst>
                                        </p:cTn>
                                        <p:tgtEl>
                                          <p:spTgt spid="7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0"/>
                                        </p:tgtEl>
                                      </p:cBhvr>
                                    </p:animEffect>
                                    <p:set>
                                      <p:cBhvr>
                                        <p:cTn id="45" dur="1" fill="hold">
                                          <p:stCondLst>
                                            <p:cond delay="499"/>
                                          </p:stCondLst>
                                        </p:cTn>
                                        <p:tgtEl>
                                          <p:spTgt spid="80"/>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4"/>
                                        </p:tgtEl>
                                      </p:cBhvr>
                                    </p:animEffect>
                                    <p:set>
                                      <p:cBhvr>
                                        <p:cTn id="48" dur="1" fill="hold">
                                          <p:stCondLst>
                                            <p:cond delay="499"/>
                                          </p:stCondLst>
                                        </p:cTn>
                                        <p:tgtEl>
                                          <p:spTgt spid="8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5"/>
                                        </p:tgtEl>
                                      </p:cBhvr>
                                    </p:animEffect>
                                    <p:set>
                                      <p:cBhvr>
                                        <p:cTn id="51" dur="1" fill="hold">
                                          <p:stCondLst>
                                            <p:cond delay="499"/>
                                          </p:stCondLst>
                                        </p:cTn>
                                        <p:tgtEl>
                                          <p:spTgt spid="8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86"/>
                                        </p:tgtEl>
                                      </p:cBhvr>
                                    </p:animEffect>
                                    <p:set>
                                      <p:cBhvr>
                                        <p:cTn id="54" dur="1" fill="hold">
                                          <p:stCondLst>
                                            <p:cond delay="499"/>
                                          </p:stCondLst>
                                        </p:cTn>
                                        <p:tgtEl>
                                          <p:spTgt spid="86"/>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87"/>
                                        </p:tgtEl>
                                      </p:cBhvr>
                                    </p:animEffect>
                                    <p:set>
                                      <p:cBhvr>
                                        <p:cTn id="57" dur="1" fill="hold">
                                          <p:stCondLst>
                                            <p:cond delay="499"/>
                                          </p:stCondLst>
                                        </p:cTn>
                                        <p:tgtEl>
                                          <p:spTgt spid="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4" grpId="1"/>
      <p:bldP spid="85" grpId="0"/>
      <p:bldP spid="85" grpId="1"/>
      <p:bldP spid="86" grpId="0"/>
      <p:bldP spid="8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a:extLst>
              <a:ext uri="{FF2B5EF4-FFF2-40B4-BE49-F238E27FC236}">
                <a16:creationId xmlns:a16="http://schemas.microsoft.com/office/drawing/2014/main" id="{6187F96E-E4DA-CD43-62C5-EE3B5764C60E}"/>
              </a:ext>
            </a:extLst>
          </p:cNvPr>
          <p:cNvSpPr/>
          <p:nvPr/>
        </p:nvSpPr>
        <p:spPr>
          <a:xfrm rot="987743">
            <a:off x="2760914" y="4639395"/>
            <a:ext cx="1598280" cy="1381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30CB8241-6A9D-29C6-2115-2D9132A95193}"/>
              </a:ext>
            </a:extLst>
          </p:cNvPr>
          <p:cNvSpPr/>
          <p:nvPr/>
        </p:nvSpPr>
        <p:spPr>
          <a:xfrm rot="20210012">
            <a:off x="2717631" y="3938274"/>
            <a:ext cx="1598280" cy="1381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EDAD4C65-35E7-DF46-256B-2C33CEE54546}"/>
              </a:ext>
            </a:extLst>
          </p:cNvPr>
          <p:cNvSpPr/>
          <p:nvPr/>
        </p:nvSpPr>
        <p:spPr>
          <a:xfrm rot="2645863">
            <a:off x="1668613" y="4087703"/>
            <a:ext cx="1598280" cy="1381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a:extLst>
              <a:ext uri="{FF2B5EF4-FFF2-40B4-BE49-F238E27FC236}">
                <a16:creationId xmlns:a16="http://schemas.microsoft.com/office/drawing/2014/main" id="{A7739FAB-6AB0-6F5B-D5E7-8E2E6CF00357}"/>
              </a:ext>
            </a:extLst>
          </p:cNvPr>
          <p:cNvSpPr/>
          <p:nvPr/>
        </p:nvSpPr>
        <p:spPr>
          <a:xfrm rot="19970752">
            <a:off x="1333995" y="4672781"/>
            <a:ext cx="1598280" cy="1381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a:extLst>
              <a:ext uri="{FF2B5EF4-FFF2-40B4-BE49-F238E27FC236}">
                <a16:creationId xmlns:a16="http://schemas.microsoft.com/office/drawing/2014/main" id="{7903EC80-C6E7-8A9A-1BF2-F8B7CB20310C}"/>
              </a:ext>
            </a:extLst>
          </p:cNvPr>
          <p:cNvSpPr/>
          <p:nvPr/>
        </p:nvSpPr>
        <p:spPr>
          <a:xfrm rot="653544">
            <a:off x="900958" y="4132921"/>
            <a:ext cx="1598280" cy="13812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018F4C72-F5D6-B9E9-7488-48A30C5B7FA3}"/>
              </a:ext>
            </a:extLst>
          </p:cNvPr>
          <p:cNvSpPr txBox="1"/>
          <p:nvPr/>
        </p:nvSpPr>
        <p:spPr>
          <a:xfrm>
            <a:off x="218553" y="857912"/>
            <a:ext cx="9045368" cy="523220"/>
          </a:xfrm>
          <a:prstGeom prst="rect">
            <a:avLst/>
          </a:prstGeom>
          <a:noFill/>
        </p:spPr>
        <p:txBody>
          <a:bodyPr wrap="square">
            <a:spAutoFit/>
          </a:bodyPr>
          <a:lstStyle/>
          <a:p>
            <a:r>
              <a:rPr lang="en" altLang="ja-JP" sz="2800" b="1" u="sng" dirty="0">
                <a:latin typeface="Arial" panose="020B0604020202020204" pitchFamily="34" charset="0"/>
                <a:cs typeface="Arial" panose="020B0604020202020204" pitchFamily="34" charset="0"/>
              </a:rPr>
              <a:t>Policy Implications for environmental sustainability</a:t>
            </a:r>
            <a:r>
              <a:rPr lang="en" altLang="ja-JP" sz="2800" u="sng" dirty="0">
                <a:latin typeface="Arial" panose="020B0604020202020204" pitchFamily="34" charset="0"/>
                <a:cs typeface="Arial" panose="020B0604020202020204" pitchFamily="34" charset="0"/>
              </a:rPr>
              <a:t>:</a:t>
            </a:r>
          </a:p>
        </p:txBody>
      </p:sp>
      <p:sp>
        <p:nvSpPr>
          <p:cNvPr id="5" name="タイトル 1">
            <a:extLst>
              <a:ext uri="{FF2B5EF4-FFF2-40B4-BE49-F238E27FC236}">
                <a16:creationId xmlns:a16="http://schemas.microsoft.com/office/drawing/2014/main" id="{88C57B18-647D-CC17-7C33-153EB60CC56A}"/>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4. Discussion and Conclusions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pic>
        <p:nvPicPr>
          <p:cNvPr id="6" name="グラフィックス 5" descr="手のひらと植物 単色塗りつぶし">
            <a:extLst>
              <a:ext uri="{FF2B5EF4-FFF2-40B4-BE49-F238E27FC236}">
                <a16:creationId xmlns:a16="http://schemas.microsoft.com/office/drawing/2014/main" id="{9D3AA3AA-125C-DB6A-7B90-5CD515055F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06637" y="857912"/>
            <a:ext cx="509666" cy="509666"/>
          </a:xfrm>
          <a:prstGeom prst="rect">
            <a:avLst/>
          </a:prstGeom>
        </p:spPr>
      </p:pic>
      <p:sp>
        <p:nvSpPr>
          <p:cNvPr id="8" name="テキスト ボックス 7">
            <a:extLst>
              <a:ext uri="{FF2B5EF4-FFF2-40B4-BE49-F238E27FC236}">
                <a16:creationId xmlns:a16="http://schemas.microsoft.com/office/drawing/2014/main" id="{32C2BA85-8645-F8A7-E03C-BC53861E5CA8}"/>
              </a:ext>
            </a:extLst>
          </p:cNvPr>
          <p:cNvSpPr txBox="1"/>
          <p:nvPr/>
        </p:nvSpPr>
        <p:spPr>
          <a:xfrm>
            <a:off x="691656" y="1465060"/>
            <a:ext cx="11448791"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The stagnation of </a:t>
            </a:r>
            <a:r>
              <a:rPr lang="en" altLang="ja-JP" sz="2800" b="1" dirty="0">
                <a:latin typeface="Arial" panose="020B0604020202020204" pitchFamily="34" charset="0"/>
                <a:cs typeface="Arial" panose="020B0604020202020204" pitchFamily="34" charset="0"/>
              </a:rPr>
              <a:t>five energy-intensive sectors </a:t>
            </a:r>
            <a:r>
              <a:rPr lang="en" altLang="ja-JP" sz="2800" dirty="0">
                <a:latin typeface="Arial" panose="020B0604020202020204" pitchFamily="34" charset="0"/>
                <a:cs typeface="Arial" panose="020B0604020202020204" pitchFamily="34" charset="0"/>
              </a:rPr>
              <a:t>indirectly reduced CO₂ emissions by decreasing electricity demand.</a:t>
            </a:r>
          </a:p>
        </p:txBody>
      </p:sp>
      <p:sp>
        <p:nvSpPr>
          <p:cNvPr id="9" name="テキスト ボックス 8">
            <a:extLst>
              <a:ext uri="{FF2B5EF4-FFF2-40B4-BE49-F238E27FC236}">
                <a16:creationId xmlns:a16="http://schemas.microsoft.com/office/drawing/2014/main" id="{84B131A1-E9B2-65D5-0D44-D66DF9D364AA}"/>
              </a:ext>
            </a:extLst>
          </p:cNvPr>
          <p:cNvSpPr txBox="1"/>
          <p:nvPr/>
        </p:nvSpPr>
        <p:spPr>
          <a:xfrm>
            <a:off x="12703477" y="2274838"/>
            <a:ext cx="367006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Retail trade </a:t>
            </a:r>
          </a:p>
        </p:txBody>
      </p:sp>
      <p:sp>
        <p:nvSpPr>
          <p:cNvPr id="10" name="テキスト ボックス 9">
            <a:extLst>
              <a:ext uri="{FF2B5EF4-FFF2-40B4-BE49-F238E27FC236}">
                <a16:creationId xmlns:a16="http://schemas.microsoft.com/office/drawing/2014/main" id="{25A0A266-25A2-AAB6-8EB3-79D134F95D3C}"/>
              </a:ext>
            </a:extLst>
          </p:cNvPr>
          <p:cNvSpPr txBox="1"/>
          <p:nvPr/>
        </p:nvSpPr>
        <p:spPr>
          <a:xfrm>
            <a:off x="12703477" y="2689803"/>
            <a:ext cx="367006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Waste management services</a:t>
            </a:r>
            <a:endParaRPr kumimoji="1" lang="ja-JP" altLang="en-US">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34D18C4F-7DDE-E7C4-C3EA-48CDBC6B5410}"/>
              </a:ext>
            </a:extLst>
          </p:cNvPr>
          <p:cNvSpPr txBox="1"/>
          <p:nvPr/>
        </p:nvSpPr>
        <p:spPr>
          <a:xfrm>
            <a:off x="12703477" y="3150402"/>
            <a:ext cx="3670062" cy="369332"/>
          </a:xfrm>
          <a:prstGeom prst="rect">
            <a:avLst/>
          </a:prstGeom>
          <a:noFill/>
        </p:spPr>
        <p:txBody>
          <a:bodyPr wrap="square" rtlCol="0">
            <a:spAutoFit/>
          </a:bodyPr>
          <a:lstStyle/>
          <a:p>
            <a:r>
              <a:rPr kumimoji="1" lang="en-US" altLang="ja-JP" dirty="0">
                <a:latin typeface="Arial" panose="020B0604020202020204" pitchFamily="34" charset="0"/>
                <a:cs typeface="Arial" panose="020B0604020202020204" pitchFamily="34" charset="0"/>
              </a:rPr>
              <a:t>Hotels</a:t>
            </a:r>
            <a:endParaRPr kumimoji="1" lang="ja-JP" altLang="en-US">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947E0358-56AA-7A24-760A-A559C7239912}"/>
              </a:ext>
            </a:extLst>
          </p:cNvPr>
          <p:cNvSpPr txBox="1"/>
          <p:nvPr/>
        </p:nvSpPr>
        <p:spPr>
          <a:xfrm>
            <a:off x="12703477" y="3705633"/>
            <a:ext cx="3670062"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Eating and drinking services</a:t>
            </a:r>
            <a:endParaRPr kumimoji="1" lang="ja-JP" altLang="en-US">
              <a:latin typeface="Arial" panose="020B0604020202020204" pitchFamily="34" charset="0"/>
              <a:cs typeface="Arial" panose="020B0604020202020204" pitchFamily="34" charset="0"/>
            </a:endParaRPr>
          </a:p>
        </p:txBody>
      </p:sp>
      <p:sp>
        <p:nvSpPr>
          <p:cNvPr id="13" name="テキスト ボックス 12">
            <a:extLst>
              <a:ext uri="{FF2B5EF4-FFF2-40B4-BE49-F238E27FC236}">
                <a16:creationId xmlns:a16="http://schemas.microsoft.com/office/drawing/2014/main" id="{668C16C7-6346-24EC-2CD3-E1F22BF2E141}"/>
              </a:ext>
            </a:extLst>
          </p:cNvPr>
          <p:cNvSpPr txBox="1"/>
          <p:nvPr/>
        </p:nvSpPr>
        <p:spPr>
          <a:xfrm>
            <a:off x="12703477" y="4251967"/>
            <a:ext cx="3670062" cy="369332"/>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Miscellaneous chemical products</a:t>
            </a:r>
            <a:endParaRPr kumimoji="1" lang="ja-JP" altLang="en-US">
              <a:latin typeface="Arial" panose="020B0604020202020204" pitchFamily="34" charset="0"/>
              <a:cs typeface="Arial" panose="020B0604020202020204" pitchFamily="34" charset="0"/>
            </a:endParaRPr>
          </a:p>
        </p:txBody>
      </p:sp>
      <p:grpSp>
        <p:nvGrpSpPr>
          <p:cNvPr id="33" name="グループ化 32">
            <a:extLst>
              <a:ext uri="{FF2B5EF4-FFF2-40B4-BE49-F238E27FC236}">
                <a16:creationId xmlns:a16="http://schemas.microsoft.com/office/drawing/2014/main" id="{F60FCD7D-76CA-FABE-9749-401256AD434C}"/>
              </a:ext>
            </a:extLst>
          </p:cNvPr>
          <p:cNvGrpSpPr/>
          <p:nvPr/>
        </p:nvGrpSpPr>
        <p:grpSpPr>
          <a:xfrm>
            <a:off x="3648990" y="4536640"/>
            <a:ext cx="777345" cy="762154"/>
            <a:chOff x="8872158" y="4399128"/>
            <a:chExt cx="1095708" cy="1074295"/>
          </a:xfrm>
        </p:grpSpPr>
        <p:sp>
          <p:nvSpPr>
            <p:cNvPr id="21" name="円/楕円 20">
              <a:extLst>
                <a:ext uri="{FF2B5EF4-FFF2-40B4-BE49-F238E27FC236}">
                  <a16:creationId xmlns:a16="http://schemas.microsoft.com/office/drawing/2014/main" id="{0D079F10-9D44-8A8F-4AC3-96237CBD5E8E}"/>
                </a:ext>
              </a:extLst>
            </p:cNvPr>
            <p:cNvSpPr/>
            <p:nvPr/>
          </p:nvSpPr>
          <p:spPr>
            <a:xfrm>
              <a:off x="8872158" y="4399128"/>
              <a:ext cx="1074295" cy="1074295"/>
            </a:xfrm>
            <a:prstGeom prst="ellipse">
              <a:avLst/>
            </a:prstGeom>
            <a:solidFill>
              <a:schemeClr val="accent3">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グラフィックス 14" descr="薬 単色塗りつぶし">
              <a:extLst>
                <a:ext uri="{FF2B5EF4-FFF2-40B4-BE49-F238E27FC236}">
                  <a16:creationId xmlns:a16="http://schemas.microsoft.com/office/drawing/2014/main" id="{0B1FBF1B-7F5D-6E0D-A10C-5C9DDCE28B1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46304" y="4596658"/>
              <a:ext cx="703563" cy="703563"/>
            </a:xfrm>
            <a:prstGeom prst="rect">
              <a:avLst/>
            </a:prstGeom>
          </p:spPr>
        </p:pic>
        <p:pic>
          <p:nvPicPr>
            <p:cNvPr id="17" name="グラフィックス 16" descr="化粧品 単色塗りつぶし">
              <a:extLst>
                <a:ext uri="{FF2B5EF4-FFF2-40B4-BE49-F238E27FC236}">
                  <a16:creationId xmlns:a16="http://schemas.microsoft.com/office/drawing/2014/main" id="{4E545D56-6FE6-396B-7220-2D453D2D8D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74082" y="4689912"/>
              <a:ext cx="593784" cy="593784"/>
            </a:xfrm>
            <a:prstGeom prst="rect">
              <a:avLst/>
            </a:prstGeom>
          </p:spPr>
        </p:pic>
      </p:grpSp>
      <p:sp>
        <p:nvSpPr>
          <p:cNvPr id="20" name="円/楕円 19">
            <a:extLst>
              <a:ext uri="{FF2B5EF4-FFF2-40B4-BE49-F238E27FC236}">
                <a16:creationId xmlns:a16="http://schemas.microsoft.com/office/drawing/2014/main" id="{E4D40C32-66CD-3BA6-FDBF-158BADF3005B}"/>
              </a:ext>
            </a:extLst>
          </p:cNvPr>
          <p:cNvSpPr/>
          <p:nvPr/>
        </p:nvSpPr>
        <p:spPr>
          <a:xfrm>
            <a:off x="2274982" y="3883269"/>
            <a:ext cx="1034448" cy="1034448"/>
          </a:xfrm>
          <a:prstGeom prst="ellipse">
            <a:avLst/>
          </a:prstGeom>
          <a:solidFill>
            <a:srgbClr val="F9EEC5"/>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5" name="グループ化 34">
            <a:extLst>
              <a:ext uri="{FF2B5EF4-FFF2-40B4-BE49-F238E27FC236}">
                <a16:creationId xmlns:a16="http://schemas.microsoft.com/office/drawing/2014/main" id="{B67E1FCA-93C1-CCFC-8A0B-01FEC7256F90}"/>
              </a:ext>
            </a:extLst>
          </p:cNvPr>
          <p:cNvGrpSpPr/>
          <p:nvPr/>
        </p:nvGrpSpPr>
        <p:grpSpPr>
          <a:xfrm>
            <a:off x="1547151" y="3342308"/>
            <a:ext cx="716972" cy="716972"/>
            <a:chOff x="10034927" y="5428971"/>
            <a:chExt cx="1074295" cy="1074295"/>
          </a:xfrm>
        </p:grpSpPr>
        <p:sp>
          <p:nvSpPr>
            <p:cNvPr id="24" name="円/楕円 23">
              <a:extLst>
                <a:ext uri="{FF2B5EF4-FFF2-40B4-BE49-F238E27FC236}">
                  <a16:creationId xmlns:a16="http://schemas.microsoft.com/office/drawing/2014/main" id="{362DD543-2C8C-59A0-4D55-4430632C0801}"/>
                </a:ext>
              </a:extLst>
            </p:cNvPr>
            <p:cNvSpPr/>
            <p:nvPr/>
          </p:nvSpPr>
          <p:spPr>
            <a:xfrm>
              <a:off x="10034927" y="5428971"/>
              <a:ext cx="1074295" cy="1074295"/>
            </a:xfrm>
            <a:prstGeom prst="ellipse">
              <a:avLst/>
            </a:prstGeom>
            <a:solidFill>
              <a:schemeClr val="accent3">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3" name="グラフィックス 22" descr="寿司 単色塗りつぶし">
              <a:extLst>
                <a:ext uri="{FF2B5EF4-FFF2-40B4-BE49-F238E27FC236}">
                  <a16:creationId xmlns:a16="http://schemas.microsoft.com/office/drawing/2014/main" id="{47883709-F12F-03A1-4AA6-526497CF25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14875" y="5490422"/>
              <a:ext cx="914400" cy="914400"/>
            </a:xfrm>
            <a:prstGeom prst="rect">
              <a:avLst/>
            </a:prstGeom>
          </p:spPr>
        </p:pic>
      </p:grpSp>
      <p:grpSp>
        <p:nvGrpSpPr>
          <p:cNvPr id="34" name="グループ化 33">
            <a:extLst>
              <a:ext uri="{FF2B5EF4-FFF2-40B4-BE49-F238E27FC236}">
                <a16:creationId xmlns:a16="http://schemas.microsoft.com/office/drawing/2014/main" id="{0D70D147-2730-9109-336D-7918186F057B}"/>
              </a:ext>
            </a:extLst>
          </p:cNvPr>
          <p:cNvGrpSpPr/>
          <p:nvPr/>
        </p:nvGrpSpPr>
        <p:grpSpPr>
          <a:xfrm>
            <a:off x="616667" y="3715328"/>
            <a:ext cx="654239" cy="654239"/>
            <a:chOff x="10397748" y="3977065"/>
            <a:chExt cx="1074295" cy="1074295"/>
          </a:xfrm>
        </p:grpSpPr>
        <p:sp>
          <p:nvSpPr>
            <p:cNvPr id="27" name="円/楕円 26">
              <a:extLst>
                <a:ext uri="{FF2B5EF4-FFF2-40B4-BE49-F238E27FC236}">
                  <a16:creationId xmlns:a16="http://schemas.microsoft.com/office/drawing/2014/main" id="{92397055-36A4-9A12-5784-2FD5CC9D1DDB}"/>
                </a:ext>
              </a:extLst>
            </p:cNvPr>
            <p:cNvSpPr/>
            <p:nvPr/>
          </p:nvSpPr>
          <p:spPr>
            <a:xfrm>
              <a:off x="10397748" y="3977065"/>
              <a:ext cx="1074295" cy="1074295"/>
            </a:xfrm>
            <a:prstGeom prst="ellipse">
              <a:avLst/>
            </a:prstGeom>
            <a:solidFill>
              <a:schemeClr val="accent3">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グラフィックス 25" descr="ごみ 単色塗りつぶし">
              <a:extLst>
                <a:ext uri="{FF2B5EF4-FFF2-40B4-BE49-F238E27FC236}">
                  <a16:creationId xmlns:a16="http://schemas.microsoft.com/office/drawing/2014/main" id="{E670882B-210F-68D9-3EE2-A90155F31D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477695" y="4057012"/>
              <a:ext cx="914400" cy="914400"/>
            </a:xfrm>
            <a:prstGeom prst="rect">
              <a:avLst/>
            </a:prstGeom>
          </p:spPr>
        </p:pic>
      </p:grpSp>
      <p:grpSp>
        <p:nvGrpSpPr>
          <p:cNvPr id="31" name="グループ化 30">
            <a:extLst>
              <a:ext uri="{FF2B5EF4-FFF2-40B4-BE49-F238E27FC236}">
                <a16:creationId xmlns:a16="http://schemas.microsoft.com/office/drawing/2014/main" id="{A7D273D0-FBB3-4EBE-11B0-0C465EBB083E}"/>
              </a:ext>
            </a:extLst>
          </p:cNvPr>
          <p:cNvGrpSpPr/>
          <p:nvPr/>
        </p:nvGrpSpPr>
        <p:grpSpPr>
          <a:xfrm>
            <a:off x="3882992" y="3380960"/>
            <a:ext cx="603902" cy="603902"/>
            <a:chOff x="5558852" y="5535944"/>
            <a:chExt cx="1074295" cy="1074295"/>
          </a:xfrm>
        </p:grpSpPr>
        <p:sp>
          <p:nvSpPr>
            <p:cNvPr id="30" name="円/楕円 29">
              <a:extLst>
                <a:ext uri="{FF2B5EF4-FFF2-40B4-BE49-F238E27FC236}">
                  <a16:creationId xmlns:a16="http://schemas.microsoft.com/office/drawing/2014/main" id="{C0C8D385-07F7-F857-3E2C-425B311027D2}"/>
                </a:ext>
              </a:extLst>
            </p:cNvPr>
            <p:cNvSpPr/>
            <p:nvPr/>
          </p:nvSpPr>
          <p:spPr>
            <a:xfrm>
              <a:off x="5558852" y="5535944"/>
              <a:ext cx="1074295" cy="1074295"/>
            </a:xfrm>
            <a:prstGeom prst="ellipse">
              <a:avLst/>
            </a:prstGeom>
            <a:solidFill>
              <a:schemeClr val="accent3">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グラフィックス 28" descr="ストア 単色塗りつぶし">
              <a:extLst>
                <a:ext uri="{FF2B5EF4-FFF2-40B4-BE49-F238E27FC236}">
                  <a16:creationId xmlns:a16="http://schemas.microsoft.com/office/drawing/2014/main" id="{DD5AF265-7B88-5CB3-C5E8-5DD2A497F0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32404" y="5615892"/>
              <a:ext cx="914400" cy="914400"/>
            </a:xfrm>
            <a:prstGeom prst="rect">
              <a:avLst/>
            </a:prstGeom>
          </p:spPr>
        </p:pic>
      </p:grpSp>
      <p:sp>
        <p:nvSpPr>
          <p:cNvPr id="36" name="テキスト ボックス 35">
            <a:extLst>
              <a:ext uri="{FF2B5EF4-FFF2-40B4-BE49-F238E27FC236}">
                <a16:creationId xmlns:a16="http://schemas.microsoft.com/office/drawing/2014/main" id="{AAC0BEE9-285D-7D78-EA7E-82B0F53E3D59}"/>
              </a:ext>
            </a:extLst>
          </p:cNvPr>
          <p:cNvSpPr txBox="1"/>
          <p:nvPr/>
        </p:nvSpPr>
        <p:spPr>
          <a:xfrm>
            <a:off x="691655" y="2364958"/>
            <a:ext cx="10880751"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Recovery support should include incentives for lowering the energy intensity of these sectors.</a:t>
            </a:r>
          </a:p>
        </p:txBody>
      </p:sp>
      <p:grpSp>
        <p:nvGrpSpPr>
          <p:cNvPr id="41" name="グループ化 40">
            <a:extLst>
              <a:ext uri="{FF2B5EF4-FFF2-40B4-BE49-F238E27FC236}">
                <a16:creationId xmlns:a16="http://schemas.microsoft.com/office/drawing/2014/main" id="{E493BDDD-7EFB-0C22-8100-D5BF7DCC2B4F}"/>
              </a:ext>
            </a:extLst>
          </p:cNvPr>
          <p:cNvGrpSpPr/>
          <p:nvPr/>
        </p:nvGrpSpPr>
        <p:grpSpPr>
          <a:xfrm>
            <a:off x="1107105" y="4491852"/>
            <a:ext cx="1015171" cy="1015171"/>
            <a:chOff x="8170589" y="3141612"/>
            <a:chExt cx="1074295" cy="1074295"/>
          </a:xfrm>
        </p:grpSpPr>
        <p:sp>
          <p:nvSpPr>
            <p:cNvPr id="40" name="円/楕円 39">
              <a:extLst>
                <a:ext uri="{FF2B5EF4-FFF2-40B4-BE49-F238E27FC236}">
                  <a16:creationId xmlns:a16="http://schemas.microsoft.com/office/drawing/2014/main" id="{2107CD46-EEEB-2E8F-F9F5-D30BEFABFA01}"/>
                </a:ext>
              </a:extLst>
            </p:cNvPr>
            <p:cNvSpPr/>
            <p:nvPr/>
          </p:nvSpPr>
          <p:spPr>
            <a:xfrm>
              <a:off x="8170589" y="3141612"/>
              <a:ext cx="1074295" cy="1074295"/>
            </a:xfrm>
            <a:prstGeom prst="ellipse">
              <a:avLst/>
            </a:prstGeom>
            <a:solidFill>
              <a:schemeClr val="accent3">
                <a:lumMod val="20000"/>
                <a:lumOff val="80000"/>
              </a:schemeClr>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グラフィックス 38" descr="ベッド 単色塗りつぶし">
              <a:extLst>
                <a:ext uri="{FF2B5EF4-FFF2-40B4-BE49-F238E27FC236}">
                  <a16:creationId xmlns:a16="http://schemas.microsoft.com/office/drawing/2014/main" id="{C7ABEEE7-84CF-7E5E-91A1-7DF39154FE6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327855" y="3288195"/>
              <a:ext cx="781127" cy="781127"/>
            </a:xfrm>
            <a:prstGeom prst="rect">
              <a:avLst/>
            </a:prstGeom>
          </p:spPr>
        </p:pic>
      </p:grpSp>
      <p:sp>
        <p:nvSpPr>
          <p:cNvPr id="42" name="テキスト ボックス 41">
            <a:extLst>
              <a:ext uri="{FF2B5EF4-FFF2-40B4-BE49-F238E27FC236}">
                <a16:creationId xmlns:a16="http://schemas.microsoft.com/office/drawing/2014/main" id="{AEA63F2B-1614-7E12-7162-1ECC7BA7BBDD}"/>
              </a:ext>
            </a:extLst>
          </p:cNvPr>
          <p:cNvSpPr txBox="1"/>
          <p:nvPr/>
        </p:nvSpPr>
        <p:spPr>
          <a:xfrm>
            <a:off x="691656" y="5865493"/>
            <a:ext cx="10961192"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This approach </a:t>
            </a:r>
            <a:r>
              <a:rPr lang="en" altLang="ja-JP" sz="2800" dirty="0"/>
              <a:t>would help reduce CO₂ emissions associated with inbound tourism even after the pandemic recovery.</a:t>
            </a:r>
          </a:p>
        </p:txBody>
      </p:sp>
      <p:sp>
        <p:nvSpPr>
          <p:cNvPr id="50" name="上下矢印 49">
            <a:extLst>
              <a:ext uri="{FF2B5EF4-FFF2-40B4-BE49-F238E27FC236}">
                <a16:creationId xmlns:a16="http://schemas.microsoft.com/office/drawing/2014/main" id="{08AB79E2-2E82-3E21-4A0C-249C5EE5EDD5}"/>
              </a:ext>
            </a:extLst>
          </p:cNvPr>
          <p:cNvSpPr/>
          <p:nvPr/>
        </p:nvSpPr>
        <p:spPr>
          <a:xfrm rot="5400000">
            <a:off x="8735601" y="3008095"/>
            <a:ext cx="477239" cy="4457282"/>
          </a:xfrm>
          <a:prstGeom prst="upDownArrow">
            <a:avLst/>
          </a:prstGeom>
          <a:gradFill flip="none" rotWithShape="1">
            <a:gsLst>
              <a:gs pos="0">
                <a:schemeClr val="accent3">
                  <a:lumMod val="40000"/>
                  <a:lumOff val="60000"/>
                </a:schemeClr>
              </a:gs>
              <a:gs pos="30000">
                <a:schemeClr val="accent3">
                  <a:lumMod val="60000"/>
                  <a:lumOff val="40000"/>
                </a:schemeClr>
              </a:gs>
              <a:gs pos="67000">
                <a:schemeClr val="accent3">
                  <a:lumMod val="75000"/>
                </a:schemeClr>
              </a:gs>
            </a:gsLst>
            <a:lin ang="5400000" scaled="1"/>
            <a:tileRect/>
          </a:gra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a:extLst>
              <a:ext uri="{FF2B5EF4-FFF2-40B4-BE49-F238E27FC236}">
                <a16:creationId xmlns:a16="http://schemas.microsoft.com/office/drawing/2014/main" id="{B2DEC043-DFA9-FCC0-9E4D-09FA0D4E9A2C}"/>
              </a:ext>
            </a:extLst>
          </p:cNvPr>
          <p:cNvGrpSpPr/>
          <p:nvPr/>
        </p:nvGrpSpPr>
        <p:grpSpPr>
          <a:xfrm>
            <a:off x="6088900" y="4966327"/>
            <a:ext cx="638687" cy="534574"/>
            <a:chOff x="-2528777" y="5068025"/>
            <a:chExt cx="1032574" cy="864252"/>
          </a:xfrm>
        </p:grpSpPr>
        <p:grpSp>
          <p:nvGrpSpPr>
            <p:cNvPr id="52" name="グループ化 51">
              <a:extLst>
                <a:ext uri="{FF2B5EF4-FFF2-40B4-BE49-F238E27FC236}">
                  <a16:creationId xmlns:a16="http://schemas.microsoft.com/office/drawing/2014/main" id="{FE557247-6182-5E45-9C34-158878FE5119}"/>
                </a:ext>
              </a:extLst>
            </p:cNvPr>
            <p:cNvGrpSpPr/>
            <p:nvPr/>
          </p:nvGrpSpPr>
          <p:grpSpPr>
            <a:xfrm>
              <a:off x="-2528777" y="5068025"/>
              <a:ext cx="1032574" cy="864252"/>
              <a:chOff x="7350112" y="2786704"/>
              <a:chExt cx="1474314" cy="1233984"/>
            </a:xfrm>
          </p:grpSpPr>
          <p:sp>
            <p:nvSpPr>
              <p:cNvPr id="54" name="雲 53">
                <a:extLst>
                  <a:ext uri="{FF2B5EF4-FFF2-40B4-BE49-F238E27FC236}">
                    <a16:creationId xmlns:a16="http://schemas.microsoft.com/office/drawing/2014/main" id="{A343F320-F329-9388-7EB7-86C2B733893B}"/>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5" name="円/楕円 54">
                <a:extLst>
                  <a:ext uri="{FF2B5EF4-FFF2-40B4-BE49-F238E27FC236}">
                    <a16:creationId xmlns:a16="http://schemas.microsoft.com/office/drawing/2014/main" id="{75F98C57-20A2-D761-0273-91866E713FA3}"/>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6" name="円/楕円 55">
                <a:extLst>
                  <a:ext uri="{FF2B5EF4-FFF2-40B4-BE49-F238E27FC236}">
                    <a16:creationId xmlns:a16="http://schemas.microsoft.com/office/drawing/2014/main" id="{F1A31E9A-7116-FA29-9C19-88E24CF66FD1}"/>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53" name="テキスト ボックス 52">
              <a:extLst>
                <a:ext uri="{FF2B5EF4-FFF2-40B4-BE49-F238E27FC236}">
                  <a16:creationId xmlns:a16="http://schemas.microsoft.com/office/drawing/2014/main" id="{D88DB2A7-FC6B-B9E4-15EF-6FE14ABAD28B}"/>
                </a:ext>
              </a:extLst>
            </p:cNvPr>
            <p:cNvSpPr txBox="1"/>
            <p:nvPr/>
          </p:nvSpPr>
          <p:spPr>
            <a:xfrm>
              <a:off x="-2469410" y="5119723"/>
              <a:ext cx="943273" cy="445511"/>
            </a:xfrm>
            <a:prstGeom prst="rect">
              <a:avLst/>
            </a:prstGeom>
            <a:noFill/>
          </p:spPr>
          <p:txBody>
            <a:bodyPr wrap="square">
              <a:spAutoFit/>
            </a:bodyPr>
            <a:lstStyle/>
            <a:p>
              <a:pPr/>
              <a:r>
                <a:rPr lang="en-US" altLang="ja-JP" sz="1600" b="1" dirty="0">
                  <a:solidFill>
                    <a:schemeClr val="tx1"/>
                  </a:solidFill>
                  <a:latin typeface="Arial" panose="020B0604020202020204" pitchFamily="34" charset="0"/>
                  <a:cs typeface="Arial" panose="020B0604020202020204" pitchFamily="34" charset="0"/>
                </a:rPr>
                <a:t>CO</a:t>
              </a:r>
              <a:r>
                <a:rPr lang="en-US" altLang="ja-JP" sz="1600" b="1" baseline="-25000" dirty="0">
                  <a:solidFill>
                    <a:schemeClr val="tx1"/>
                  </a:solidFill>
                  <a:latin typeface="Arial" panose="020B0604020202020204" pitchFamily="34" charset="0"/>
                  <a:cs typeface="Arial" panose="020B0604020202020204" pitchFamily="34" charset="0"/>
                </a:rPr>
                <a:t>2</a:t>
              </a:r>
              <a:endParaRPr lang="ja-JP" altLang="en-US" sz="1600" b="1" baseline="-25000">
                <a:solidFill>
                  <a:schemeClr val="tx1"/>
                </a:solidFill>
                <a:latin typeface="Arial" panose="020B0604020202020204" pitchFamily="34" charset="0"/>
                <a:cs typeface="Arial" panose="020B0604020202020204" pitchFamily="34" charset="0"/>
              </a:endParaRPr>
            </a:p>
          </p:txBody>
        </p:sp>
      </p:grpSp>
      <p:grpSp>
        <p:nvGrpSpPr>
          <p:cNvPr id="57" name="グループ化 56">
            <a:extLst>
              <a:ext uri="{FF2B5EF4-FFF2-40B4-BE49-F238E27FC236}">
                <a16:creationId xmlns:a16="http://schemas.microsoft.com/office/drawing/2014/main" id="{5004047F-6AAB-4CE6-D245-550AE8C57A15}"/>
              </a:ext>
            </a:extLst>
          </p:cNvPr>
          <p:cNvGrpSpPr/>
          <p:nvPr/>
        </p:nvGrpSpPr>
        <p:grpSpPr>
          <a:xfrm>
            <a:off x="5248757" y="5047963"/>
            <a:ext cx="638687" cy="534574"/>
            <a:chOff x="-2528777" y="5068025"/>
            <a:chExt cx="1032574" cy="864252"/>
          </a:xfrm>
        </p:grpSpPr>
        <p:grpSp>
          <p:nvGrpSpPr>
            <p:cNvPr id="58" name="グループ化 57">
              <a:extLst>
                <a:ext uri="{FF2B5EF4-FFF2-40B4-BE49-F238E27FC236}">
                  <a16:creationId xmlns:a16="http://schemas.microsoft.com/office/drawing/2014/main" id="{69627E00-BD2F-C1E2-5E61-2DDFEA097F95}"/>
                </a:ext>
              </a:extLst>
            </p:cNvPr>
            <p:cNvGrpSpPr/>
            <p:nvPr/>
          </p:nvGrpSpPr>
          <p:grpSpPr>
            <a:xfrm>
              <a:off x="-2528777" y="5068025"/>
              <a:ext cx="1032574" cy="864252"/>
              <a:chOff x="7350112" y="2786704"/>
              <a:chExt cx="1474314" cy="1233984"/>
            </a:xfrm>
          </p:grpSpPr>
          <p:sp>
            <p:nvSpPr>
              <p:cNvPr id="60" name="雲 59">
                <a:extLst>
                  <a:ext uri="{FF2B5EF4-FFF2-40B4-BE49-F238E27FC236}">
                    <a16:creationId xmlns:a16="http://schemas.microsoft.com/office/drawing/2014/main" id="{96923CCA-3408-FAB6-A82A-BD032C11CC0A}"/>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1" name="円/楕円 60">
                <a:extLst>
                  <a:ext uri="{FF2B5EF4-FFF2-40B4-BE49-F238E27FC236}">
                    <a16:creationId xmlns:a16="http://schemas.microsoft.com/office/drawing/2014/main" id="{ECE22171-BE37-504C-CAEF-27C74632DA12}"/>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2" name="円/楕円 61">
                <a:extLst>
                  <a:ext uri="{FF2B5EF4-FFF2-40B4-BE49-F238E27FC236}">
                    <a16:creationId xmlns:a16="http://schemas.microsoft.com/office/drawing/2014/main" id="{1A2F64C5-57CD-6886-8743-FFE5E0DADA8C}"/>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59" name="テキスト ボックス 58">
              <a:extLst>
                <a:ext uri="{FF2B5EF4-FFF2-40B4-BE49-F238E27FC236}">
                  <a16:creationId xmlns:a16="http://schemas.microsoft.com/office/drawing/2014/main" id="{84A20FF8-8FB3-3BFF-39CA-FF8DD298FAD4}"/>
                </a:ext>
              </a:extLst>
            </p:cNvPr>
            <p:cNvSpPr txBox="1"/>
            <p:nvPr/>
          </p:nvSpPr>
          <p:spPr>
            <a:xfrm>
              <a:off x="-2469410" y="5119723"/>
              <a:ext cx="943273" cy="445511"/>
            </a:xfrm>
            <a:prstGeom prst="rect">
              <a:avLst/>
            </a:prstGeom>
            <a:noFill/>
          </p:spPr>
          <p:txBody>
            <a:bodyPr wrap="square">
              <a:spAutoFit/>
            </a:bodyPr>
            <a:lstStyle/>
            <a:p>
              <a:pPr/>
              <a:r>
                <a:rPr lang="en-US" altLang="ja-JP" sz="1600" b="1" dirty="0">
                  <a:solidFill>
                    <a:schemeClr val="tx1"/>
                  </a:solidFill>
                  <a:latin typeface="Arial" panose="020B0604020202020204" pitchFamily="34" charset="0"/>
                  <a:cs typeface="Arial" panose="020B0604020202020204" pitchFamily="34" charset="0"/>
                </a:rPr>
                <a:t>CO</a:t>
              </a:r>
              <a:r>
                <a:rPr lang="en-US" altLang="ja-JP" sz="1600" b="1" baseline="-25000" dirty="0">
                  <a:solidFill>
                    <a:schemeClr val="tx1"/>
                  </a:solidFill>
                  <a:latin typeface="Arial" panose="020B0604020202020204" pitchFamily="34" charset="0"/>
                  <a:cs typeface="Arial" panose="020B0604020202020204" pitchFamily="34" charset="0"/>
                </a:rPr>
                <a:t>2</a:t>
              </a:r>
              <a:endParaRPr lang="ja-JP" altLang="en-US" sz="1600" b="1" baseline="-25000">
                <a:solidFill>
                  <a:schemeClr val="tx1"/>
                </a:solidFill>
                <a:latin typeface="Arial" panose="020B0604020202020204" pitchFamily="34" charset="0"/>
                <a:cs typeface="Arial" panose="020B0604020202020204" pitchFamily="34" charset="0"/>
              </a:endParaRPr>
            </a:p>
          </p:txBody>
        </p:sp>
      </p:grpSp>
      <p:grpSp>
        <p:nvGrpSpPr>
          <p:cNvPr id="63" name="グループ化 62">
            <a:extLst>
              <a:ext uri="{FF2B5EF4-FFF2-40B4-BE49-F238E27FC236}">
                <a16:creationId xmlns:a16="http://schemas.microsoft.com/office/drawing/2014/main" id="{B284FA52-993E-4740-3157-CD038D8403DB}"/>
              </a:ext>
            </a:extLst>
          </p:cNvPr>
          <p:cNvGrpSpPr/>
          <p:nvPr/>
        </p:nvGrpSpPr>
        <p:grpSpPr>
          <a:xfrm>
            <a:off x="6226352" y="5310371"/>
            <a:ext cx="638687" cy="534574"/>
            <a:chOff x="-2528777" y="5068025"/>
            <a:chExt cx="1032574" cy="864252"/>
          </a:xfrm>
        </p:grpSpPr>
        <p:grpSp>
          <p:nvGrpSpPr>
            <p:cNvPr id="64" name="グループ化 63">
              <a:extLst>
                <a:ext uri="{FF2B5EF4-FFF2-40B4-BE49-F238E27FC236}">
                  <a16:creationId xmlns:a16="http://schemas.microsoft.com/office/drawing/2014/main" id="{200905B2-0E0E-AE34-71DE-A8EE04CD4798}"/>
                </a:ext>
              </a:extLst>
            </p:cNvPr>
            <p:cNvGrpSpPr/>
            <p:nvPr/>
          </p:nvGrpSpPr>
          <p:grpSpPr>
            <a:xfrm>
              <a:off x="-2528777" y="5068025"/>
              <a:ext cx="1032574" cy="864252"/>
              <a:chOff x="7350112" y="2786704"/>
              <a:chExt cx="1474314" cy="1233984"/>
            </a:xfrm>
          </p:grpSpPr>
          <p:sp>
            <p:nvSpPr>
              <p:cNvPr id="66" name="雲 65">
                <a:extLst>
                  <a:ext uri="{FF2B5EF4-FFF2-40B4-BE49-F238E27FC236}">
                    <a16:creationId xmlns:a16="http://schemas.microsoft.com/office/drawing/2014/main" id="{D93FA7CA-FDF9-7FE6-CB88-7A232023F9A6}"/>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7" name="円/楕円 66">
                <a:extLst>
                  <a:ext uri="{FF2B5EF4-FFF2-40B4-BE49-F238E27FC236}">
                    <a16:creationId xmlns:a16="http://schemas.microsoft.com/office/drawing/2014/main" id="{F0DF43A3-5F45-94D4-B5AE-403ED649D9B4}"/>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68" name="円/楕円 67">
                <a:extLst>
                  <a:ext uri="{FF2B5EF4-FFF2-40B4-BE49-F238E27FC236}">
                    <a16:creationId xmlns:a16="http://schemas.microsoft.com/office/drawing/2014/main" id="{B4C30F8F-7375-A5B6-9FC5-8FD5258A9158}"/>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65" name="テキスト ボックス 64">
              <a:extLst>
                <a:ext uri="{FF2B5EF4-FFF2-40B4-BE49-F238E27FC236}">
                  <a16:creationId xmlns:a16="http://schemas.microsoft.com/office/drawing/2014/main" id="{FF2F32D5-32AB-CFE7-D8D6-DF79A85001A2}"/>
                </a:ext>
              </a:extLst>
            </p:cNvPr>
            <p:cNvSpPr txBox="1"/>
            <p:nvPr/>
          </p:nvSpPr>
          <p:spPr>
            <a:xfrm>
              <a:off x="-2469410" y="5119723"/>
              <a:ext cx="943273" cy="445511"/>
            </a:xfrm>
            <a:prstGeom prst="rect">
              <a:avLst/>
            </a:prstGeom>
            <a:noFill/>
          </p:spPr>
          <p:txBody>
            <a:bodyPr wrap="square">
              <a:spAutoFit/>
            </a:bodyPr>
            <a:lstStyle/>
            <a:p>
              <a:pPr/>
              <a:r>
                <a:rPr lang="en-US" altLang="ja-JP" sz="1600" b="1" dirty="0">
                  <a:solidFill>
                    <a:schemeClr val="tx1"/>
                  </a:solidFill>
                  <a:latin typeface="Arial" panose="020B0604020202020204" pitchFamily="34" charset="0"/>
                  <a:cs typeface="Arial" panose="020B0604020202020204" pitchFamily="34" charset="0"/>
                </a:rPr>
                <a:t>CO</a:t>
              </a:r>
              <a:r>
                <a:rPr lang="en-US" altLang="ja-JP" sz="1600" b="1" baseline="-25000" dirty="0">
                  <a:solidFill>
                    <a:schemeClr val="tx1"/>
                  </a:solidFill>
                  <a:latin typeface="Arial" panose="020B0604020202020204" pitchFamily="34" charset="0"/>
                  <a:cs typeface="Arial" panose="020B0604020202020204" pitchFamily="34" charset="0"/>
                </a:rPr>
                <a:t>2</a:t>
              </a:r>
              <a:endParaRPr lang="ja-JP" altLang="en-US" sz="1600" b="1" baseline="-25000">
                <a:solidFill>
                  <a:schemeClr val="tx1"/>
                </a:solidFill>
                <a:latin typeface="Arial" panose="020B0604020202020204" pitchFamily="34" charset="0"/>
                <a:cs typeface="Arial" panose="020B0604020202020204" pitchFamily="34" charset="0"/>
              </a:endParaRPr>
            </a:p>
          </p:txBody>
        </p:sp>
      </p:grpSp>
      <p:grpSp>
        <p:nvGrpSpPr>
          <p:cNvPr id="69" name="グループ化 68">
            <a:extLst>
              <a:ext uri="{FF2B5EF4-FFF2-40B4-BE49-F238E27FC236}">
                <a16:creationId xmlns:a16="http://schemas.microsoft.com/office/drawing/2014/main" id="{F9075EBD-0407-A65B-215B-82A3D19F0307}"/>
              </a:ext>
            </a:extLst>
          </p:cNvPr>
          <p:cNvGrpSpPr/>
          <p:nvPr/>
        </p:nvGrpSpPr>
        <p:grpSpPr>
          <a:xfrm>
            <a:off x="5665678" y="5258304"/>
            <a:ext cx="638687" cy="534574"/>
            <a:chOff x="-2528777" y="5068025"/>
            <a:chExt cx="1032574" cy="864252"/>
          </a:xfrm>
        </p:grpSpPr>
        <p:grpSp>
          <p:nvGrpSpPr>
            <p:cNvPr id="70" name="グループ化 69">
              <a:extLst>
                <a:ext uri="{FF2B5EF4-FFF2-40B4-BE49-F238E27FC236}">
                  <a16:creationId xmlns:a16="http://schemas.microsoft.com/office/drawing/2014/main" id="{097F48A3-0573-094B-A068-CE949E58D43A}"/>
                </a:ext>
              </a:extLst>
            </p:cNvPr>
            <p:cNvGrpSpPr/>
            <p:nvPr/>
          </p:nvGrpSpPr>
          <p:grpSpPr>
            <a:xfrm>
              <a:off x="-2528777" y="5068025"/>
              <a:ext cx="1032574" cy="864252"/>
              <a:chOff x="7350112" y="2786704"/>
              <a:chExt cx="1474314" cy="1233984"/>
            </a:xfrm>
          </p:grpSpPr>
          <p:sp>
            <p:nvSpPr>
              <p:cNvPr id="72" name="雲 71">
                <a:extLst>
                  <a:ext uri="{FF2B5EF4-FFF2-40B4-BE49-F238E27FC236}">
                    <a16:creationId xmlns:a16="http://schemas.microsoft.com/office/drawing/2014/main" id="{EC36334A-906E-A269-500D-D57D6AF2A80C}"/>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3" name="円/楕円 72">
                <a:extLst>
                  <a:ext uri="{FF2B5EF4-FFF2-40B4-BE49-F238E27FC236}">
                    <a16:creationId xmlns:a16="http://schemas.microsoft.com/office/drawing/2014/main" id="{70A54692-81E7-2249-FB03-0EFA03CE74C4}"/>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74" name="円/楕円 73">
                <a:extLst>
                  <a:ext uri="{FF2B5EF4-FFF2-40B4-BE49-F238E27FC236}">
                    <a16:creationId xmlns:a16="http://schemas.microsoft.com/office/drawing/2014/main" id="{E8BFA10A-2444-C99E-3468-86742D79999A}"/>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71" name="テキスト ボックス 70">
              <a:extLst>
                <a:ext uri="{FF2B5EF4-FFF2-40B4-BE49-F238E27FC236}">
                  <a16:creationId xmlns:a16="http://schemas.microsoft.com/office/drawing/2014/main" id="{3C2F8EF0-47A8-2C2A-7710-7E46E205D77E}"/>
                </a:ext>
              </a:extLst>
            </p:cNvPr>
            <p:cNvSpPr txBox="1"/>
            <p:nvPr/>
          </p:nvSpPr>
          <p:spPr>
            <a:xfrm>
              <a:off x="-2469410" y="5119723"/>
              <a:ext cx="943273" cy="445511"/>
            </a:xfrm>
            <a:prstGeom prst="rect">
              <a:avLst/>
            </a:prstGeom>
            <a:noFill/>
          </p:spPr>
          <p:txBody>
            <a:bodyPr wrap="square">
              <a:spAutoFit/>
            </a:bodyPr>
            <a:lstStyle/>
            <a:p>
              <a:pPr/>
              <a:r>
                <a:rPr lang="en-US" altLang="ja-JP" sz="1600" b="1" dirty="0">
                  <a:solidFill>
                    <a:schemeClr val="tx1"/>
                  </a:solidFill>
                  <a:latin typeface="Arial" panose="020B0604020202020204" pitchFamily="34" charset="0"/>
                  <a:cs typeface="Arial" panose="020B0604020202020204" pitchFamily="34" charset="0"/>
                </a:rPr>
                <a:t>CO</a:t>
              </a:r>
              <a:r>
                <a:rPr lang="en-US" altLang="ja-JP" sz="1600" b="1" baseline="-25000" dirty="0">
                  <a:solidFill>
                    <a:schemeClr val="tx1"/>
                  </a:solidFill>
                  <a:latin typeface="Arial" panose="020B0604020202020204" pitchFamily="34" charset="0"/>
                  <a:cs typeface="Arial" panose="020B0604020202020204" pitchFamily="34" charset="0"/>
                </a:rPr>
                <a:t>2</a:t>
              </a:r>
              <a:endParaRPr lang="ja-JP" altLang="en-US" sz="1600" b="1" baseline="-25000">
                <a:solidFill>
                  <a:schemeClr val="tx1"/>
                </a:solidFill>
                <a:latin typeface="Arial" panose="020B0604020202020204" pitchFamily="34" charset="0"/>
                <a:cs typeface="Arial" panose="020B0604020202020204" pitchFamily="34" charset="0"/>
              </a:endParaRPr>
            </a:p>
          </p:txBody>
        </p:sp>
      </p:grpSp>
      <p:grpSp>
        <p:nvGrpSpPr>
          <p:cNvPr id="87" name="グループ化 86">
            <a:extLst>
              <a:ext uri="{FF2B5EF4-FFF2-40B4-BE49-F238E27FC236}">
                <a16:creationId xmlns:a16="http://schemas.microsoft.com/office/drawing/2014/main" id="{1187B3BE-C5CF-4924-0734-32949E695882}"/>
              </a:ext>
            </a:extLst>
          </p:cNvPr>
          <p:cNvGrpSpPr/>
          <p:nvPr/>
        </p:nvGrpSpPr>
        <p:grpSpPr>
          <a:xfrm>
            <a:off x="5665678" y="4903190"/>
            <a:ext cx="638687" cy="534574"/>
            <a:chOff x="-2528777" y="5068025"/>
            <a:chExt cx="1032574" cy="864252"/>
          </a:xfrm>
        </p:grpSpPr>
        <p:grpSp>
          <p:nvGrpSpPr>
            <p:cNvPr id="88" name="グループ化 87">
              <a:extLst>
                <a:ext uri="{FF2B5EF4-FFF2-40B4-BE49-F238E27FC236}">
                  <a16:creationId xmlns:a16="http://schemas.microsoft.com/office/drawing/2014/main" id="{861DDDB5-2701-C80B-77E8-16E1260BB867}"/>
                </a:ext>
              </a:extLst>
            </p:cNvPr>
            <p:cNvGrpSpPr/>
            <p:nvPr/>
          </p:nvGrpSpPr>
          <p:grpSpPr>
            <a:xfrm>
              <a:off x="-2528777" y="5068025"/>
              <a:ext cx="1032574" cy="864252"/>
              <a:chOff x="7350112" y="2786704"/>
              <a:chExt cx="1474314" cy="1233984"/>
            </a:xfrm>
          </p:grpSpPr>
          <p:sp>
            <p:nvSpPr>
              <p:cNvPr id="90" name="雲 89">
                <a:extLst>
                  <a:ext uri="{FF2B5EF4-FFF2-40B4-BE49-F238E27FC236}">
                    <a16:creationId xmlns:a16="http://schemas.microsoft.com/office/drawing/2014/main" id="{6186FA10-3C0F-0FAC-FF15-303EF0C69635}"/>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1" name="円/楕円 90">
                <a:extLst>
                  <a:ext uri="{FF2B5EF4-FFF2-40B4-BE49-F238E27FC236}">
                    <a16:creationId xmlns:a16="http://schemas.microsoft.com/office/drawing/2014/main" id="{C3427943-36D6-D298-AF42-7A2C7F73F6AE}"/>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2" name="円/楕円 91">
                <a:extLst>
                  <a:ext uri="{FF2B5EF4-FFF2-40B4-BE49-F238E27FC236}">
                    <a16:creationId xmlns:a16="http://schemas.microsoft.com/office/drawing/2014/main" id="{19DCC5C0-F845-E40A-C1A2-3DC8DD5AB1ED}"/>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89" name="テキスト ボックス 88">
              <a:extLst>
                <a:ext uri="{FF2B5EF4-FFF2-40B4-BE49-F238E27FC236}">
                  <a16:creationId xmlns:a16="http://schemas.microsoft.com/office/drawing/2014/main" id="{244E33A1-14B8-0CD7-16FB-2FDF59DCB451}"/>
                </a:ext>
              </a:extLst>
            </p:cNvPr>
            <p:cNvSpPr txBox="1"/>
            <p:nvPr/>
          </p:nvSpPr>
          <p:spPr>
            <a:xfrm>
              <a:off x="-2469410" y="5119723"/>
              <a:ext cx="943273" cy="445511"/>
            </a:xfrm>
            <a:prstGeom prst="rect">
              <a:avLst/>
            </a:prstGeom>
            <a:noFill/>
          </p:spPr>
          <p:txBody>
            <a:bodyPr wrap="square">
              <a:spAutoFit/>
            </a:bodyPr>
            <a:lstStyle/>
            <a:p>
              <a:pPr/>
              <a:r>
                <a:rPr lang="en-US" altLang="ja-JP" sz="1600" b="1" dirty="0">
                  <a:solidFill>
                    <a:schemeClr val="tx1"/>
                  </a:solidFill>
                  <a:latin typeface="Arial" panose="020B0604020202020204" pitchFamily="34" charset="0"/>
                  <a:cs typeface="Arial" panose="020B0604020202020204" pitchFamily="34" charset="0"/>
                </a:rPr>
                <a:t>CO</a:t>
              </a:r>
              <a:r>
                <a:rPr lang="en-US" altLang="ja-JP" sz="1600" b="1" baseline="-25000" dirty="0">
                  <a:solidFill>
                    <a:schemeClr val="tx1"/>
                  </a:solidFill>
                  <a:latin typeface="Arial" panose="020B0604020202020204" pitchFamily="34" charset="0"/>
                  <a:cs typeface="Arial" panose="020B0604020202020204" pitchFamily="34" charset="0"/>
                </a:rPr>
                <a:t>2</a:t>
              </a:r>
              <a:endParaRPr lang="ja-JP" altLang="en-US" sz="1600" b="1" baseline="-25000">
                <a:solidFill>
                  <a:schemeClr val="tx1"/>
                </a:solidFill>
                <a:latin typeface="Arial" panose="020B0604020202020204" pitchFamily="34" charset="0"/>
                <a:cs typeface="Arial" panose="020B0604020202020204" pitchFamily="34" charset="0"/>
              </a:endParaRPr>
            </a:p>
          </p:txBody>
        </p:sp>
      </p:grpSp>
      <p:grpSp>
        <p:nvGrpSpPr>
          <p:cNvPr id="93" name="グループ化 92">
            <a:extLst>
              <a:ext uri="{FF2B5EF4-FFF2-40B4-BE49-F238E27FC236}">
                <a16:creationId xmlns:a16="http://schemas.microsoft.com/office/drawing/2014/main" id="{24D6ADCA-2DEC-76BE-94C9-D52E03326C0E}"/>
              </a:ext>
            </a:extLst>
          </p:cNvPr>
          <p:cNvGrpSpPr/>
          <p:nvPr/>
        </p:nvGrpSpPr>
        <p:grpSpPr>
          <a:xfrm>
            <a:off x="11256588" y="4993798"/>
            <a:ext cx="638687" cy="534574"/>
            <a:chOff x="-2528777" y="5068025"/>
            <a:chExt cx="1032574" cy="864252"/>
          </a:xfrm>
        </p:grpSpPr>
        <p:grpSp>
          <p:nvGrpSpPr>
            <p:cNvPr id="94" name="グループ化 93">
              <a:extLst>
                <a:ext uri="{FF2B5EF4-FFF2-40B4-BE49-F238E27FC236}">
                  <a16:creationId xmlns:a16="http://schemas.microsoft.com/office/drawing/2014/main" id="{78009780-05D5-0250-D5F6-B1834B4A98D8}"/>
                </a:ext>
              </a:extLst>
            </p:cNvPr>
            <p:cNvGrpSpPr/>
            <p:nvPr/>
          </p:nvGrpSpPr>
          <p:grpSpPr>
            <a:xfrm>
              <a:off x="-2528777" y="5068025"/>
              <a:ext cx="1032574" cy="864252"/>
              <a:chOff x="7350112" y="2786704"/>
              <a:chExt cx="1474314" cy="1233984"/>
            </a:xfrm>
          </p:grpSpPr>
          <p:sp>
            <p:nvSpPr>
              <p:cNvPr id="96" name="雲 95">
                <a:extLst>
                  <a:ext uri="{FF2B5EF4-FFF2-40B4-BE49-F238E27FC236}">
                    <a16:creationId xmlns:a16="http://schemas.microsoft.com/office/drawing/2014/main" id="{6DD3022D-87D8-4AA5-9DBE-5F1BB9803BCA}"/>
                  </a:ext>
                </a:extLst>
              </p:cNvPr>
              <p:cNvSpPr/>
              <p:nvPr/>
            </p:nvSpPr>
            <p:spPr bwMode="auto">
              <a:xfrm>
                <a:off x="7392142" y="2786704"/>
                <a:ext cx="1432284" cy="1004038"/>
              </a:xfrm>
              <a:prstGeom prst="cloud">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7" name="円/楕円 96">
                <a:extLst>
                  <a:ext uri="{FF2B5EF4-FFF2-40B4-BE49-F238E27FC236}">
                    <a16:creationId xmlns:a16="http://schemas.microsoft.com/office/drawing/2014/main" id="{8FC84F3B-A241-C9E4-4F3B-56A5DFD1BD69}"/>
                  </a:ext>
                </a:extLst>
              </p:cNvPr>
              <p:cNvSpPr/>
              <p:nvPr/>
            </p:nvSpPr>
            <p:spPr bwMode="auto">
              <a:xfrm>
                <a:off x="7468054" y="3778168"/>
                <a:ext cx="156743" cy="156743"/>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8" name="円/楕円 97">
                <a:extLst>
                  <a:ext uri="{FF2B5EF4-FFF2-40B4-BE49-F238E27FC236}">
                    <a16:creationId xmlns:a16="http://schemas.microsoft.com/office/drawing/2014/main" id="{A8BD3426-6605-C735-0635-44C8EB2165CF}"/>
                  </a:ext>
                </a:extLst>
              </p:cNvPr>
              <p:cNvSpPr/>
              <p:nvPr/>
            </p:nvSpPr>
            <p:spPr bwMode="auto">
              <a:xfrm>
                <a:off x="7350112" y="3907579"/>
                <a:ext cx="113109" cy="113109"/>
              </a:xfrm>
              <a:prstGeom prst="ellipse">
                <a:avLst/>
              </a:prstGeom>
              <a:solidFill>
                <a:schemeClr val="accent3">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sp>
          <p:nvSpPr>
            <p:cNvPr id="95" name="テキスト ボックス 94">
              <a:extLst>
                <a:ext uri="{FF2B5EF4-FFF2-40B4-BE49-F238E27FC236}">
                  <a16:creationId xmlns:a16="http://schemas.microsoft.com/office/drawing/2014/main" id="{887F2C34-BC15-26AF-4F2B-782F56AF8699}"/>
                </a:ext>
              </a:extLst>
            </p:cNvPr>
            <p:cNvSpPr txBox="1"/>
            <p:nvPr/>
          </p:nvSpPr>
          <p:spPr>
            <a:xfrm>
              <a:off x="-2469410" y="5119723"/>
              <a:ext cx="943273" cy="445511"/>
            </a:xfrm>
            <a:prstGeom prst="rect">
              <a:avLst/>
            </a:prstGeom>
            <a:noFill/>
          </p:spPr>
          <p:txBody>
            <a:bodyPr wrap="square">
              <a:spAutoFit/>
            </a:bodyPr>
            <a:lstStyle/>
            <a:p>
              <a:pPr/>
              <a:r>
                <a:rPr lang="en-US" altLang="ja-JP" sz="1600" b="1" dirty="0">
                  <a:solidFill>
                    <a:schemeClr val="tx1"/>
                  </a:solidFill>
                  <a:latin typeface="Arial" panose="020B0604020202020204" pitchFamily="34" charset="0"/>
                  <a:cs typeface="Arial" panose="020B0604020202020204" pitchFamily="34" charset="0"/>
                </a:rPr>
                <a:t>CO</a:t>
              </a:r>
              <a:r>
                <a:rPr lang="en-US" altLang="ja-JP" sz="1600" b="1" baseline="-25000" dirty="0">
                  <a:solidFill>
                    <a:schemeClr val="tx1"/>
                  </a:solidFill>
                  <a:latin typeface="Arial" panose="020B0604020202020204" pitchFamily="34" charset="0"/>
                  <a:cs typeface="Arial" panose="020B0604020202020204" pitchFamily="34" charset="0"/>
                </a:rPr>
                <a:t>2</a:t>
              </a:r>
              <a:endParaRPr lang="ja-JP" altLang="en-US" sz="1600" b="1" baseline="-25000">
                <a:solidFill>
                  <a:schemeClr val="tx1"/>
                </a:solidFill>
                <a:latin typeface="Arial" panose="020B0604020202020204" pitchFamily="34" charset="0"/>
                <a:cs typeface="Arial" panose="020B0604020202020204" pitchFamily="34" charset="0"/>
              </a:endParaRPr>
            </a:p>
          </p:txBody>
        </p:sp>
      </p:grpSp>
      <p:sp>
        <p:nvSpPr>
          <p:cNvPr id="100" name="テキスト ボックス 99">
            <a:extLst>
              <a:ext uri="{FF2B5EF4-FFF2-40B4-BE49-F238E27FC236}">
                <a16:creationId xmlns:a16="http://schemas.microsoft.com/office/drawing/2014/main" id="{F46DEF41-7953-A079-2D4C-3A0D7B68C126}"/>
              </a:ext>
            </a:extLst>
          </p:cNvPr>
          <p:cNvSpPr txBox="1"/>
          <p:nvPr/>
        </p:nvSpPr>
        <p:spPr>
          <a:xfrm>
            <a:off x="1502428" y="5587130"/>
            <a:ext cx="3182091" cy="369332"/>
          </a:xfrm>
          <a:prstGeom prst="rect">
            <a:avLst/>
          </a:prstGeom>
          <a:noFill/>
        </p:spPr>
        <p:txBody>
          <a:bodyPr wrap="square">
            <a:spAutoFit/>
          </a:bodyPr>
          <a:lstStyle/>
          <a:p>
            <a:r>
              <a:rPr lang="en" altLang="ja-JP" b="1" dirty="0">
                <a:latin typeface="Arial" panose="020B0604020202020204" pitchFamily="34" charset="0"/>
                <a:cs typeface="Arial" panose="020B0604020202020204" pitchFamily="34" charset="0"/>
              </a:rPr>
              <a:t>E</a:t>
            </a:r>
            <a:r>
              <a:rPr lang="en" altLang="ja-JP" sz="1800" b="1" dirty="0">
                <a:latin typeface="Arial" panose="020B0604020202020204" pitchFamily="34" charset="0"/>
                <a:cs typeface="Arial" panose="020B0604020202020204" pitchFamily="34" charset="0"/>
              </a:rPr>
              <a:t>nergy-intensive sectors</a:t>
            </a:r>
            <a:endParaRPr lang="ja-JP" altLang="en-US"/>
          </a:p>
        </p:txBody>
      </p:sp>
      <p:pic>
        <p:nvPicPr>
          <p:cNvPr id="102" name="図 101" descr="黒い背景と白い文字のロゴ&#10;&#10;AI 生成コンテンツは誤りを含む可能性があります。">
            <a:extLst>
              <a:ext uri="{FF2B5EF4-FFF2-40B4-BE49-F238E27FC236}">
                <a16:creationId xmlns:a16="http://schemas.microsoft.com/office/drawing/2014/main" id="{172ED91B-5007-736D-F5D2-77A9F08D739D}"/>
              </a:ext>
            </a:extLst>
          </p:cNvPr>
          <p:cNvPicPr>
            <a:picLocks noChangeAspect="1"/>
          </p:cNvPicPr>
          <p:nvPr/>
        </p:nvPicPr>
        <p:blipFill>
          <a:blip r:embed="rId17"/>
          <a:stretch>
            <a:fillRect/>
          </a:stretch>
        </p:blipFill>
        <p:spPr>
          <a:xfrm>
            <a:off x="2168658" y="3754688"/>
            <a:ext cx="1286300" cy="1286300"/>
          </a:xfrm>
          <a:prstGeom prst="rect">
            <a:avLst/>
          </a:prstGeom>
        </p:spPr>
      </p:pic>
      <p:pic>
        <p:nvPicPr>
          <p:cNvPr id="104" name="図 103" descr="ロゴ が含まれている画像&#10;&#10;自動的に生成された説明">
            <a:extLst>
              <a:ext uri="{FF2B5EF4-FFF2-40B4-BE49-F238E27FC236}">
                <a16:creationId xmlns:a16="http://schemas.microsoft.com/office/drawing/2014/main" id="{DBD78879-DBD1-5FC5-CEB6-82437B49BAB6}"/>
              </a:ext>
            </a:extLst>
          </p:cNvPr>
          <p:cNvPicPr>
            <a:picLocks noChangeAspect="1"/>
          </p:cNvPicPr>
          <p:nvPr/>
        </p:nvPicPr>
        <p:blipFill rotWithShape="1">
          <a:blip r:embed="rId18"/>
          <a:srcRect r="59902" b="41176"/>
          <a:stretch/>
        </p:blipFill>
        <p:spPr>
          <a:xfrm>
            <a:off x="6649537" y="2884417"/>
            <a:ext cx="800564" cy="880804"/>
          </a:xfrm>
          <a:prstGeom prst="rect">
            <a:avLst/>
          </a:prstGeom>
        </p:spPr>
      </p:pic>
      <p:sp>
        <p:nvSpPr>
          <p:cNvPr id="105" name="テキスト ボックス 104">
            <a:extLst>
              <a:ext uri="{FF2B5EF4-FFF2-40B4-BE49-F238E27FC236}">
                <a16:creationId xmlns:a16="http://schemas.microsoft.com/office/drawing/2014/main" id="{9139A420-71C3-F4F7-3061-C89FA357986F}"/>
              </a:ext>
            </a:extLst>
          </p:cNvPr>
          <p:cNvSpPr txBox="1"/>
          <p:nvPr/>
        </p:nvSpPr>
        <p:spPr>
          <a:xfrm>
            <a:off x="4950928" y="3561047"/>
            <a:ext cx="1394421" cy="646331"/>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S</a:t>
            </a:r>
            <a:r>
              <a:rPr kumimoji="1" lang="en-US" altLang="ja-JP" dirty="0">
                <a:latin typeface="Arial" panose="020B0604020202020204" pitchFamily="34" charset="0"/>
                <a:cs typeface="Arial" panose="020B0604020202020204" pitchFamily="34" charset="0"/>
              </a:rPr>
              <a:t>ubsidy for suppliers</a:t>
            </a:r>
            <a:endParaRPr kumimoji="1" lang="ja-JP" altLang="en-US">
              <a:latin typeface="Arial" panose="020B0604020202020204" pitchFamily="34" charset="0"/>
              <a:cs typeface="Arial" panose="020B0604020202020204" pitchFamily="34" charset="0"/>
            </a:endParaRPr>
          </a:p>
        </p:txBody>
      </p:sp>
      <p:sp>
        <p:nvSpPr>
          <p:cNvPr id="106" name="テキスト ボックス 105">
            <a:extLst>
              <a:ext uri="{FF2B5EF4-FFF2-40B4-BE49-F238E27FC236}">
                <a16:creationId xmlns:a16="http://schemas.microsoft.com/office/drawing/2014/main" id="{DF8AFCB0-FC87-44E7-6EA0-93034E3B2440}"/>
              </a:ext>
            </a:extLst>
          </p:cNvPr>
          <p:cNvSpPr txBox="1"/>
          <p:nvPr/>
        </p:nvSpPr>
        <p:spPr>
          <a:xfrm>
            <a:off x="6460650" y="3597233"/>
            <a:ext cx="1559927" cy="646331"/>
          </a:xfrm>
          <a:prstGeom prst="rect">
            <a:avLst/>
          </a:prstGeom>
          <a:noFill/>
        </p:spPr>
        <p:txBody>
          <a:bodyPr wrap="square" rtlCol="0">
            <a:spAutoFit/>
          </a:bodyPr>
          <a:lstStyle/>
          <a:p>
            <a:r>
              <a:rPr lang="en-US" altLang="ja-JP" dirty="0">
                <a:latin typeface="Arial" panose="020B0604020202020204" pitchFamily="34" charset="0"/>
                <a:cs typeface="Arial" panose="020B0604020202020204" pitchFamily="34" charset="0"/>
              </a:rPr>
              <a:t>D</a:t>
            </a:r>
            <a:r>
              <a:rPr kumimoji="1" lang="en-US" altLang="ja-JP" dirty="0">
                <a:latin typeface="Arial" panose="020B0604020202020204" pitchFamily="34" charset="0"/>
                <a:cs typeface="Arial" panose="020B0604020202020204" pitchFamily="34" charset="0"/>
              </a:rPr>
              <a:t>iscount for</a:t>
            </a:r>
          </a:p>
          <a:p>
            <a:r>
              <a:rPr lang="en-US" altLang="ja-JP" dirty="0">
                <a:latin typeface="Arial" panose="020B0604020202020204" pitchFamily="34" charset="0"/>
                <a:cs typeface="Arial" panose="020B0604020202020204" pitchFamily="34" charset="0"/>
              </a:rPr>
              <a:t>tourists</a:t>
            </a:r>
            <a:endParaRPr kumimoji="1" lang="ja-JP" altLang="en-US">
              <a:latin typeface="Arial" panose="020B0604020202020204" pitchFamily="34" charset="0"/>
              <a:cs typeface="Arial" panose="020B0604020202020204" pitchFamily="34" charset="0"/>
            </a:endParaRPr>
          </a:p>
        </p:txBody>
      </p:sp>
      <p:pic>
        <p:nvPicPr>
          <p:cNvPr id="107" name="図 106" descr="男性の顔の絵&#10;&#10;低い精度で自動的に生成された説明">
            <a:extLst>
              <a:ext uri="{FF2B5EF4-FFF2-40B4-BE49-F238E27FC236}">
                <a16:creationId xmlns:a16="http://schemas.microsoft.com/office/drawing/2014/main" id="{5ABE7E10-B4AC-D06D-F694-9A773FC652CB}"/>
              </a:ext>
            </a:extLst>
          </p:cNvPr>
          <p:cNvPicPr>
            <a:picLocks noChangeAspect="1"/>
          </p:cNvPicPr>
          <p:nvPr/>
        </p:nvPicPr>
        <p:blipFill>
          <a:blip r:embed="rId19"/>
          <a:stretch>
            <a:fillRect/>
          </a:stretch>
        </p:blipFill>
        <p:spPr>
          <a:xfrm>
            <a:off x="4950929" y="2849060"/>
            <a:ext cx="1207699" cy="724619"/>
          </a:xfrm>
          <a:prstGeom prst="rect">
            <a:avLst/>
          </a:prstGeom>
        </p:spPr>
      </p:pic>
      <p:sp>
        <p:nvSpPr>
          <p:cNvPr id="110" name="テキスト ボックス 109">
            <a:extLst>
              <a:ext uri="{FF2B5EF4-FFF2-40B4-BE49-F238E27FC236}">
                <a16:creationId xmlns:a16="http://schemas.microsoft.com/office/drawing/2014/main" id="{C13677C7-49F4-58A9-5AD2-2C84C01079CD}"/>
              </a:ext>
            </a:extLst>
          </p:cNvPr>
          <p:cNvSpPr txBox="1"/>
          <p:nvPr/>
        </p:nvSpPr>
        <p:spPr>
          <a:xfrm>
            <a:off x="12805753" y="5131569"/>
            <a:ext cx="1207699" cy="369332"/>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Discount</a:t>
            </a:r>
            <a:endParaRPr lang="ja-JP" altLang="en-US">
              <a:latin typeface="Arial" panose="020B0604020202020204" pitchFamily="34" charset="0"/>
              <a:cs typeface="Arial" panose="020B0604020202020204" pitchFamily="34" charset="0"/>
            </a:endParaRPr>
          </a:p>
        </p:txBody>
      </p:sp>
      <p:pic>
        <p:nvPicPr>
          <p:cNvPr id="44" name="図 43" descr="カップ, コーヒー, 座る, テーブル が含まれている画像&#10;&#10;AI 生成コンテンツは誤りを含む可能性があります。">
            <a:extLst>
              <a:ext uri="{FF2B5EF4-FFF2-40B4-BE49-F238E27FC236}">
                <a16:creationId xmlns:a16="http://schemas.microsoft.com/office/drawing/2014/main" id="{19702ECE-0083-7E9C-A675-6D5A52602C5E}"/>
              </a:ext>
            </a:extLst>
          </p:cNvPr>
          <p:cNvPicPr>
            <a:picLocks noChangeAspect="1"/>
          </p:cNvPicPr>
          <p:nvPr/>
        </p:nvPicPr>
        <p:blipFill>
          <a:blip r:embed="rId20"/>
          <a:stretch>
            <a:fillRect/>
          </a:stretch>
        </p:blipFill>
        <p:spPr>
          <a:xfrm>
            <a:off x="6874096" y="3491295"/>
            <a:ext cx="4153042" cy="1697747"/>
          </a:xfrm>
          <a:prstGeom prst="rect">
            <a:avLst/>
          </a:prstGeom>
        </p:spPr>
      </p:pic>
    </p:spTree>
    <p:extLst>
      <p:ext uri="{BB962C8B-B14F-4D97-AF65-F5344CB8AC3E}">
        <p14:creationId xmlns:p14="http://schemas.microsoft.com/office/powerpoint/2010/main" val="9745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446478F0-B1BA-735B-035F-71AAB4502FF0}"/>
              </a:ext>
            </a:extLst>
          </p:cNvPr>
          <p:cNvGrpSpPr>
            <a:grpSpLocks noGrp="1" noUngrp="1" noRot="1" noMove="1" noResize="1"/>
          </p:cNvGrpSpPr>
          <p:nvPr/>
        </p:nvGrpSpPr>
        <p:grpSpPr>
          <a:xfrm>
            <a:off x="2802835" y="872821"/>
            <a:ext cx="6241774" cy="6241774"/>
            <a:chOff x="11807687" y="431011"/>
            <a:chExt cx="6241774" cy="6241774"/>
          </a:xfrm>
        </p:grpSpPr>
        <p:grpSp>
          <p:nvGrpSpPr>
            <p:cNvPr id="13" name="グループ化 12">
              <a:extLst>
                <a:ext uri="{FF2B5EF4-FFF2-40B4-BE49-F238E27FC236}">
                  <a16:creationId xmlns:a16="http://schemas.microsoft.com/office/drawing/2014/main" id="{ED3CCEEF-C32E-04C6-2E5D-286937A8699C}"/>
                </a:ext>
              </a:extLst>
            </p:cNvPr>
            <p:cNvGrpSpPr>
              <a:grpSpLocks noGrp="1" noUngrp="1" noRot="1" noMove="1" noResize="1"/>
            </p:cNvGrpSpPr>
            <p:nvPr/>
          </p:nvGrpSpPr>
          <p:grpSpPr>
            <a:xfrm>
              <a:off x="12192000" y="838270"/>
              <a:ext cx="5568252" cy="5181459"/>
              <a:chOff x="-4241986" y="3546344"/>
              <a:chExt cx="3311153" cy="3081146"/>
            </a:xfrm>
          </p:grpSpPr>
          <p:sp>
            <p:nvSpPr>
              <p:cNvPr id="14" name="円/楕円 13">
                <a:extLst>
                  <a:ext uri="{FF2B5EF4-FFF2-40B4-BE49-F238E27FC236}">
                    <a16:creationId xmlns:a16="http://schemas.microsoft.com/office/drawing/2014/main" id="{71341FB6-586D-9A58-44B7-64BDACA1BA76}"/>
                  </a:ext>
                </a:extLst>
              </p:cNvPr>
              <p:cNvSpPr>
                <a:spLocks noGrp="1" noRot="1" noMove="1" noResize="1" noEditPoints="1" noAdjustHandles="1" noChangeArrowheads="1" noChangeShapeType="1"/>
              </p:cNvSpPr>
              <p:nvPr/>
            </p:nvSpPr>
            <p:spPr bwMode="auto">
              <a:xfrm>
                <a:off x="-3502107" y="3546344"/>
                <a:ext cx="1858201" cy="1858202"/>
              </a:xfrm>
              <a:prstGeom prst="ellipse">
                <a:avLst/>
              </a:prstGeom>
              <a:solidFill>
                <a:srgbClr val="2F5497">
                  <a:alpha val="436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pic>
            <p:nvPicPr>
              <p:cNvPr id="15" name="グラフィックス 14" descr="硬貨 枠線">
                <a:extLst>
                  <a:ext uri="{FF2B5EF4-FFF2-40B4-BE49-F238E27FC236}">
                    <a16:creationId xmlns:a16="http://schemas.microsoft.com/office/drawing/2014/main" id="{CC0F4461-5824-08EB-967D-1D65B038919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3117087" y="3819518"/>
                <a:ext cx="1088158" cy="1088158"/>
              </a:xfrm>
              <a:prstGeom prst="rect">
                <a:avLst/>
              </a:prstGeom>
            </p:spPr>
          </p:pic>
          <p:sp>
            <p:nvSpPr>
              <p:cNvPr id="16" name="円/楕円 15">
                <a:extLst>
                  <a:ext uri="{FF2B5EF4-FFF2-40B4-BE49-F238E27FC236}">
                    <a16:creationId xmlns:a16="http://schemas.microsoft.com/office/drawing/2014/main" id="{9561B0ED-BF4E-D7B6-3A03-0A5B76924A8B}"/>
                  </a:ext>
                </a:extLst>
              </p:cNvPr>
              <p:cNvSpPr>
                <a:spLocks noGrp="1" noRot="1" noMove="1" noResize="1" noEditPoints="1" noAdjustHandles="1" noChangeArrowheads="1" noChangeShapeType="1"/>
              </p:cNvSpPr>
              <p:nvPr/>
            </p:nvSpPr>
            <p:spPr bwMode="auto">
              <a:xfrm>
                <a:off x="-4241986" y="4737056"/>
                <a:ext cx="1858201" cy="1858201"/>
              </a:xfrm>
              <a:prstGeom prst="ellipse">
                <a:avLst/>
              </a:prstGeom>
              <a:solidFill>
                <a:srgbClr val="CEAC58">
                  <a:alpha val="44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7" name="円/楕円 16">
                <a:extLst>
                  <a:ext uri="{FF2B5EF4-FFF2-40B4-BE49-F238E27FC236}">
                    <a16:creationId xmlns:a16="http://schemas.microsoft.com/office/drawing/2014/main" id="{526653C8-5E1B-C06D-87C3-CE2986529AFB}"/>
                  </a:ext>
                </a:extLst>
              </p:cNvPr>
              <p:cNvSpPr>
                <a:spLocks noGrp="1" noRot="1" noMove="1" noResize="1" noEditPoints="1" noAdjustHandles="1" noChangeArrowheads="1" noChangeShapeType="1"/>
              </p:cNvSpPr>
              <p:nvPr/>
            </p:nvSpPr>
            <p:spPr bwMode="auto">
              <a:xfrm>
                <a:off x="-2789034" y="4769289"/>
                <a:ext cx="1858201" cy="1858201"/>
              </a:xfrm>
              <a:prstGeom prst="ellipse">
                <a:avLst/>
              </a:prstGeom>
              <a:solidFill>
                <a:srgbClr val="1B763B">
                  <a:alpha val="42582"/>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pic>
            <p:nvPicPr>
              <p:cNvPr id="18" name="グラフィックス 17" descr="手のひらと植物 単色塗りつぶし">
                <a:extLst>
                  <a:ext uri="{FF2B5EF4-FFF2-40B4-BE49-F238E27FC236}">
                    <a16:creationId xmlns:a16="http://schemas.microsoft.com/office/drawing/2014/main" id="{F6B9A1D6-25B2-5191-FA0D-2E07FA9B6219}"/>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295140" y="5208956"/>
                <a:ext cx="914400" cy="914400"/>
              </a:xfrm>
              <a:prstGeom prst="rect">
                <a:avLst/>
              </a:prstGeom>
            </p:spPr>
          </p:pic>
          <p:pic>
            <p:nvPicPr>
              <p:cNvPr id="19" name="グラフィックス 18" descr="建設作業員男性 枠線">
                <a:extLst>
                  <a:ext uri="{FF2B5EF4-FFF2-40B4-BE49-F238E27FC236}">
                    <a16:creationId xmlns:a16="http://schemas.microsoft.com/office/drawing/2014/main" id="{45BF24C1-5810-82D1-501D-BD557A88517C}"/>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3835270" y="5248514"/>
                <a:ext cx="914400" cy="914400"/>
              </a:xfrm>
              <a:prstGeom prst="rect">
                <a:avLst/>
              </a:prstGeom>
            </p:spPr>
          </p:pic>
        </p:grpSp>
        <p:sp>
          <p:nvSpPr>
            <p:cNvPr id="20" name="正方形/長方形 19">
              <a:extLst>
                <a:ext uri="{FF2B5EF4-FFF2-40B4-BE49-F238E27FC236}">
                  <a16:creationId xmlns:a16="http://schemas.microsoft.com/office/drawing/2014/main" id="{0FA9F8DA-EA0C-D012-C6AC-DC89874BA9E6}"/>
                </a:ext>
              </a:extLst>
            </p:cNvPr>
            <p:cNvSpPr>
              <a:spLocks noGrp="1" noRot="1" noMove="1" noResize="1" noEditPoints="1" noAdjustHandles="1" noChangeArrowheads="1" noChangeShapeType="1"/>
            </p:cNvSpPr>
            <p:nvPr/>
          </p:nvSpPr>
          <p:spPr>
            <a:xfrm>
              <a:off x="11807687" y="431011"/>
              <a:ext cx="6241774" cy="6241774"/>
            </a:xfrm>
            <a:prstGeom prst="rect">
              <a:avLst/>
            </a:prstGeom>
            <a:solidFill>
              <a:schemeClr val="bg2">
                <a:alpha val="5362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grpSp>
      <p:sp>
        <p:nvSpPr>
          <p:cNvPr id="4" name="テキスト ボックス 3">
            <a:extLst>
              <a:ext uri="{FF2B5EF4-FFF2-40B4-BE49-F238E27FC236}">
                <a16:creationId xmlns:a16="http://schemas.microsoft.com/office/drawing/2014/main" id="{1D86A61A-7977-795A-B346-52E744BB6505}"/>
              </a:ext>
            </a:extLst>
          </p:cNvPr>
          <p:cNvSpPr txBox="1"/>
          <p:nvPr/>
        </p:nvSpPr>
        <p:spPr>
          <a:xfrm>
            <a:off x="281155" y="1384227"/>
            <a:ext cx="11625656" cy="1384995"/>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To design effective recovery policies for tourism in the face of disasters,</a:t>
            </a:r>
            <a:r>
              <a:rPr lang="en-US" altLang="ja-JP" sz="2800" dirty="0">
                <a:latin typeface="Arial" panose="020B0604020202020204" pitchFamily="34" charset="0"/>
                <a:cs typeface="Arial" panose="020B0604020202020204" pitchFamily="34" charset="0"/>
              </a:rPr>
              <a:t> </a:t>
            </a:r>
            <a:r>
              <a:rPr lang="en" altLang="ja-JP" sz="2800" dirty="0">
                <a:latin typeface="Arial" panose="020B0604020202020204" pitchFamily="34" charset="0"/>
                <a:cs typeface="Arial" panose="020B0604020202020204" pitchFamily="34" charset="0"/>
              </a:rPr>
              <a:t>it is important to evaluate the damage from three perspectives: </a:t>
            </a:r>
            <a:r>
              <a:rPr lang="en" altLang="ja-JP" sz="2800" b="1" dirty="0">
                <a:solidFill>
                  <a:srgbClr val="C00000"/>
                </a:solidFill>
                <a:latin typeface="Arial" panose="020B0604020202020204" pitchFamily="34" charset="0"/>
                <a:cs typeface="Arial" panose="020B0604020202020204" pitchFamily="34" charset="0"/>
              </a:rPr>
              <a:t>economic, social, and environmental.</a:t>
            </a:r>
          </a:p>
        </p:txBody>
      </p:sp>
      <p:sp>
        <p:nvSpPr>
          <p:cNvPr id="6" name="テキスト ボックス 5">
            <a:extLst>
              <a:ext uri="{FF2B5EF4-FFF2-40B4-BE49-F238E27FC236}">
                <a16:creationId xmlns:a16="http://schemas.microsoft.com/office/drawing/2014/main" id="{189BD48B-C182-B954-25BA-7A4296146B08}"/>
              </a:ext>
            </a:extLst>
          </p:cNvPr>
          <p:cNvSpPr txBox="1"/>
          <p:nvPr/>
        </p:nvSpPr>
        <p:spPr>
          <a:xfrm>
            <a:off x="278091" y="872821"/>
            <a:ext cx="9286136"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Perspective of triple bottom line evaluation</a:t>
            </a:r>
            <a:endParaRPr lang="en" altLang="ja-JP" sz="2800" u="sng" dirty="0">
              <a:latin typeface="Arial" panose="020B0604020202020204" pitchFamily="34" charset="0"/>
              <a:cs typeface="Arial" panose="020B0604020202020204" pitchFamily="34" charset="0"/>
            </a:endParaRPr>
          </a:p>
        </p:txBody>
      </p:sp>
      <p:sp>
        <p:nvSpPr>
          <p:cNvPr id="12" name="タイトル 1">
            <a:extLst>
              <a:ext uri="{FF2B5EF4-FFF2-40B4-BE49-F238E27FC236}">
                <a16:creationId xmlns:a16="http://schemas.microsoft.com/office/drawing/2014/main" id="{3D2147AB-E52B-A101-942A-EBA84DAA9265}"/>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1. Introduction: Triple bottom line evaluation</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753B06FE-A624-DD03-67E9-A4B7B1FB8518}"/>
              </a:ext>
            </a:extLst>
          </p:cNvPr>
          <p:cNvSpPr txBox="1"/>
          <p:nvPr/>
        </p:nvSpPr>
        <p:spPr>
          <a:xfrm>
            <a:off x="278091" y="3032256"/>
            <a:ext cx="3553809"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A previous study</a:t>
            </a:r>
            <a:endParaRPr lang="en" altLang="ja-JP" sz="2800" u="sng" dirty="0">
              <a:latin typeface="Arial" panose="020B0604020202020204" pitchFamily="34" charset="0"/>
              <a:cs typeface="Arial" panose="020B0604020202020204" pitchFamily="34" charset="0"/>
            </a:endParaRPr>
          </a:p>
        </p:txBody>
      </p:sp>
      <p:sp>
        <p:nvSpPr>
          <p:cNvPr id="36" name="テキスト ボックス 35">
            <a:extLst>
              <a:ext uri="{FF2B5EF4-FFF2-40B4-BE49-F238E27FC236}">
                <a16:creationId xmlns:a16="http://schemas.microsoft.com/office/drawing/2014/main" id="{B4BE96CE-8E3C-02D6-5B74-D80601F6A338}"/>
              </a:ext>
            </a:extLst>
          </p:cNvPr>
          <p:cNvSpPr txBox="1"/>
          <p:nvPr/>
        </p:nvSpPr>
        <p:spPr>
          <a:xfrm>
            <a:off x="288853" y="3443644"/>
            <a:ext cx="11503949" cy="1384995"/>
          </a:xfrm>
          <a:prstGeom prst="rect">
            <a:avLst/>
          </a:prstGeom>
          <a:noFill/>
        </p:spPr>
        <p:txBody>
          <a:bodyPr wrap="square">
            <a:spAutoFit/>
          </a:bodyPr>
          <a:lstStyle/>
          <a:p>
            <a:pPr algn="just">
              <a:buNone/>
            </a:pPr>
            <a:r>
              <a:rPr lang="en" altLang="ja-JP" sz="2800" dirty="0">
                <a:latin typeface="Arial" panose="020B0604020202020204" pitchFamily="34" charset="0"/>
                <a:cs typeface="Arial" panose="020B0604020202020204" pitchFamily="34" charset="0"/>
              </a:rPr>
              <a:t>Oga and Kagawa (2025) evaluated the impact of the decline in inbound tourism demand due to the COVID-19 in Japan from three viewpoints: </a:t>
            </a:r>
          </a:p>
          <a:p>
            <a:pPr algn="just">
              <a:buNone/>
            </a:pPr>
            <a:r>
              <a:rPr lang="en" altLang="ja-JP" sz="2800" b="1" dirty="0">
                <a:latin typeface="Arial" panose="020B0604020202020204" pitchFamily="34" charset="0"/>
                <a:cs typeface="Arial" panose="020B0604020202020204" pitchFamily="34" charset="0"/>
              </a:rPr>
              <a:t>value added, employment opportunities, and CO₂ emissions.</a:t>
            </a:r>
          </a:p>
        </p:txBody>
      </p:sp>
      <p:sp>
        <p:nvSpPr>
          <p:cNvPr id="37" name="テキスト ボックス 36">
            <a:extLst>
              <a:ext uri="{FF2B5EF4-FFF2-40B4-BE49-F238E27FC236}">
                <a16:creationId xmlns:a16="http://schemas.microsoft.com/office/drawing/2014/main" id="{782FE318-750E-8491-D37F-BD291A758CD2}"/>
              </a:ext>
            </a:extLst>
          </p:cNvPr>
          <p:cNvSpPr txBox="1"/>
          <p:nvPr/>
        </p:nvSpPr>
        <p:spPr>
          <a:xfrm>
            <a:off x="249505" y="4962058"/>
            <a:ext cx="11207856" cy="1384995"/>
          </a:xfrm>
          <a:prstGeom prst="rect">
            <a:avLst/>
          </a:prstGeom>
          <a:noFill/>
        </p:spPr>
        <p:txBody>
          <a:bodyPr wrap="square">
            <a:spAutoFit/>
          </a:bodyPr>
          <a:lstStyle/>
          <a:p>
            <a:pPr algn="just"/>
            <a:r>
              <a:rPr lang="en" altLang="ja-JP" sz="2800" dirty="0">
                <a:latin typeface="Arial" panose="020B0604020202020204" pitchFamily="34" charset="0"/>
                <a:cs typeface="Arial" panose="020B0604020202020204" pitchFamily="34" charset="0"/>
              </a:rPr>
              <a:t>They used </a:t>
            </a:r>
            <a:r>
              <a:rPr lang="en" altLang="ja-JP" sz="2800" b="1" dirty="0">
                <a:solidFill>
                  <a:srgbClr val="C00000"/>
                </a:solidFill>
                <a:latin typeface="Arial" panose="020B0604020202020204" pitchFamily="34" charset="0"/>
                <a:cs typeface="Arial" panose="020B0604020202020204" pitchFamily="34" charset="0"/>
              </a:rPr>
              <a:t>a consumption-endogenous input-output analysis </a:t>
            </a:r>
            <a:r>
              <a:rPr lang="en" altLang="ja-JP" sz="2800" dirty="0">
                <a:latin typeface="Arial" panose="020B0604020202020204" pitchFamily="34" charset="0"/>
                <a:cs typeface="Arial" panose="020B0604020202020204" pitchFamily="34" charset="0"/>
              </a:rPr>
              <a:t>to incorporate income-induced effects triggered by changes in Japan’s income structure.</a:t>
            </a:r>
          </a:p>
        </p:txBody>
      </p:sp>
      <p:pic>
        <p:nvPicPr>
          <p:cNvPr id="7" name="グラフィックス 6" descr="ドキュメント 単色塗りつぶし">
            <a:extLst>
              <a:ext uri="{FF2B5EF4-FFF2-40B4-BE49-F238E27FC236}">
                <a16:creationId xmlns:a16="http://schemas.microsoft.com/office/drawing/2014/main" id="{F1050724-3B50-2FD1-62E4-CFDABF82B5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76585" y="3014692"/>
            <a:ext cx="501918" cy="501918"/>
          </a:xfrm>
          <a:prstGeom prst="rect">
            <a:avLst/>
          </a:prstGeom>
        </p:spPr>
      </p:pic>
      <p:sp>
        <p:nvSpPr>
          <p:cNvPr id="9" name="メモ 8">
            <a:extLst>
              <a:ext uri="{FF2B5EF4-FFF2-40B4-BE49-F238E27FC236}">
                <a16:creationId xmlns:a16="http://schemas.microsoft.com/office/drawing/2014/main" id="{F9AC527B-C59A-7F0B-38F7-36215EEEE487}"/>
              </a:ext>
            </a:extLst>
          </p:cNvPr>
          <p:cNvSpPr/>
          <p:nvPr/>
        </p:nvSpPr>
        <p:spPr>
          <a:xfrm>
            <a:off x="186916" y="2954407"/>
            <a:ext cx="11719895" cy="3546525"/>
          </a:xfrm>
          <a:prstGeom prst="foldedCorner">
            <a:avLst>
              <a:gd name="adj" fmla="val 9675"/>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32680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D6E43-5037-E909-EFE2-CBFE757970AF}"/>
            </a:ext>
          </a:extLst>
        </p:cNvPr>
        <p:cNvGrpSpPr/>
        <p:nvPr/>
      </p:nvGrpSpPr>
      <p:grpSpPr>
        <a:xfrm>
          <a:off x="0" y="0"/>
          <a:ext cx="0" cy="0"/>
          <a:chOff x="0" y="0"/>
          <a:chExt cx="0" cy="0"/>
        </a:xfrm>
      </p:grpSpPr>
      <p:sp>
        <p:nvSpPr>
          <p:cNvPr id="59" name="正方形/長方形 58">
            <a:extLst>
              <a:ext uri="{FF2B5EF4-FFF2-40B4-BE49-F238E27FC236}">
                <a16:creationId xmlns:a16="http://schemas.microsoft.com/office/drawing/2014/main" id="{FEF919D8-7796-5CC5-492C-583782250A2B}"/>
              </a:ext>
            </a:extLst>
          </p:cNvPr>
          <p:cNvSpPr/>
          <p:nvPr/>
        </p:nvSpPr>
        <p:spPr bwMode="auto">
          <a:xfrm>
            <a:off x="146687" y="1968829"/>
            <a:ext cx="1789868" cy="201916"/>
          </a:xfrm>
          <a:prstGeom prst="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77" name="角丸四角形 76">
            <a:extLst>
              <a:ext uri="{FF2B5EF4-FFF2-40B4-BE49-F238E27FC236}">
                <a16:creationId xmlns:a16="http://schemas.microsoft.com/office/drawing/2014/main" id="{13AD89BE-F622-7169-DC35-965121F118A1}"/>
              </a:ext>
            </a:extLst>
          </p:cNvPr>
          <p:cNvSpPr/>
          <p:nvPr/>
        </p:nvSpPr>
        <p:spPr>
          <a:xfrm>
            <a:off x="138094" y="948489"/>
            <a:ext cx="11948686" cy="748492"/>
          </a:xfrm>
          <a:prstGeom prst="roundRect">
            <a:avLst/>
          </a:prstGeom>
          <a:solidFill>
            <a:schemeClr val="bg1"/>
          </a:solid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D8E7C7D3-549A-8D6C-0130-1D1E8CB1BEE2}"/>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1. Introduction: Research Gap </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 name="正方形/長方形 2">
            <a:extLst>
              <a:ext uri="{FF2B5EF4-FFF2-40B4-BE49-F238E27FC236}">
                <a16:creationId xmlns:a16="http://schemas.microsoft.com/office/drawing/2014/main" id="{47E48865-000C-28F3-A2E1-5C244D84B170}"/>
              </a:ext>
            </a:extLst>
          </p:cNvPr>
          <p:cNvSpPr/>
          <p:nvPr/>
        </p:nvSpPr>
        <p:spPr bwMode="auto">
          <a:xfrm flipV="1">
            <a:off x="8039141" y="5748312"/>
            <a:ext cx="2688955" cy="818852"/>
          </a:xfrm>
          <a:prstGeom prst="rect">
            <a:avLst/>
          </a:prstGeom>
          <a:solidFill>
            <a:schemeClr val="accent3">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 name="正方形/長方形 3">
            <a:extLst>
              <a:ext uri="{FF2B5EF4-FFF2-40B4-BE49-F238E27FC236}">
                <a16:creationId xmlns:a16="http://schemas.microsoft.com/office/drawing/2014/main" id="{86576253-AC0D-38E6-73DC-2EACD28BEEEA}"/>
              </a:ext>
            </a:extLst>
          </p:cNvPr>
          <p:cNvSpPr/>
          <p:nvPr/>
        </p:nvSpPr>
        <p:spPr bwMode="auto">
          <a:xfrm flipV="1">
            <a:off x="8039142" y="4822146"/>
            <a:ext cx="2688955" cy="818852"/>
          </a:xfrm>
          <a:prstGeom prst="rect">
            <a:avLst/>
          </a:prstGeom>
          <a:solidFill>
            <a:srgbClr val="FEF5C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6" name="右矢印 5">
            <a:extLst>
              <a:ext uri="{FF2B5EF4-FFF2-40B4-BE49-F238E27FC236}">
                <a16:creationId xmlns:a16="http://schemas.microsoft.com/office/drawing/2014/main" id="{36B62E91-96A0-48EA-4622-2CD2DDB57E73}"/>
              </a:ext>
            </a:extLst>
          </p:cNvPr>
          <p:cNvSpPr/>
          <p:nvPr/>
        </p:nvSpPr>
        <p:spPr bwMode="auto">
          <a:xfrm>
            <a:off x="567344" y="4096194"/>
            <a:ext cx="7168217" cy="2789159"/>
          </a:xfrm>
          <a:prstGeom prst="rightArrow">
            <a:avLst/>
          </a:prstGeom>
          <a:solidFill>
            <a:schemeClr val="bg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7" name="正方形/長方形 6">
            <a:extLst>
              <a:ext uri="{FF2B5EF4-FFF2-40B4-BE49-F238E27FC236}">
                <a16:creationId xmlns:a16="http://schemas.microsoft.com/office/drawing/2014/main" id="{38CC9739-5B78-CCFF-E3C0-C0662B23085B}"/>
              </a:ext>
            </a:extLst>
          </p:cNvPr>
          <p:cNvSpPr/>
          <p:nvPr/>
        </p:nvSpPr>
        <p:spPr bwMode="auto">
          <a:xfrm>
            <a:off x="3115683" y="5098497"/>
            <a:ext cx="581453" cy="19799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8" name="正方形/長方形 7">
            <a:extLst>
              <a:ext uri="{FF2B5EF4-FFF2-40B4-BE49-F238E27FC236}">
                <a16:creationId xmlns:a16="http://schemas.microsoft.com/office/drawing/2014/main" id="{608FC9FD-7039-8A9A-DF0B-55395DB17E70}"/>
              </a:ext>
            </a:extLst>
          </p:cNvPr>
          <p:cNvSpPr/>
          <p:nvPr/>
        </p:nvSpPr>
        <p:spPr bwMode="auto">
          <a:xfrm rot="2984005">
            <a:off x="4054648" y="5570540"/>
            <a:ext cx="1150141" cy="17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nvGrpSpPr>
          <p:cNvPr id="9" name="グループ化 8">
            <a:extLst>
              <a:ext uri="{FF2B5EF4-FFF2-40B4-BE49-F238E27FC236}">
                <a16:creationId xmlns:a16="http://schemas.microsoft.com/office/drawing/2014/main" id="{CEFAE1F7-B7A1-50A8-5E31-2E3F6C4F350D}"/>
              </a:ext>
            </a:extLst>
          </p:cNvPr>
          <p:cNvGrpSpPr/>
          <p:nvPr/>
        </p:nvGrpSpPr>
        <p:grpSpPr>
          <a:xfrm>
            <a:off x="301078" y="4414068"/>
            <a:ext cx="1440000" cy="1440000"/>
            <a:chOff x="957579" y="4098086"/>
            <a:chExt cx="1440000" cy="1440000"/>
          </a:xfrm>
        </p:grpSpPr>
        <p:sp>
          <p:nvSpPr>
            <p:cNvPr id="10" name="角丸四角形 9">
              <a:extLst>
                <a:ext uri="{FF2B5EF4-FFF2-40B4-BE49-F238E27FC236}">
                  <a16:creationId xmlns:a16="http://schemas.microsoft.com/office/drawing/2014/main" id="{E98D7BF2-8A8A-62A1-109C-003823CF3F9C}"/>
                </a:ext>
              </a:extLst>
            </p:cNvPr>
            <p:cNvSpPr/>
            <p:nvPr/>
          </p:nvSpPr>
          <p:spPr bwMode="auto">
            <a:xfrm>
              <a:off x="957579" y="4098086"/>
              <a:ext cx="1440000" cy="1440000"/>
            </a:xfrm>
            <a:prstGeom prst="roundRect">
              <a:avLst>
                <a:gd name="adj" fmla="val 5662"/>
              </a:avLst>
            </a:prstGeom>
            <a:solidFill>
              <a:schemeClr val="accent2">
                <a:lumMod val="20000"/>
                <a:lumOff val="80000"/>
              </a:schemeClr>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pic>
          <p:nvPicPr>
            <p:cNvPr id="11" name="図 10">
              <a:extLst>
                <a:ext uri="{FF2B5EF4-FFF2-40B4-BE49-F238E27FC236}">
                  <a16:creationId xmlns:a16="http://schemas.microsoft.com/office/drawing/2014/main" id="{3EFB6FC8-E00B-E5E1-831C-E7B25565C712}"/>
                </a:ext>
              </a:extLst>
            </p:cNvPr>
            <p:cNvPicPr>
              <a:picLocks noChangeAspect="1"/>
            </p:cNvPicPr>
            <p:nvPr/>
          </p:nvPicPr>
          <p:blipFill>
            <a:blip r:embed="rId3">
              <a:alphaModFix amt="70000"/>
            </a:blip>
            <a:stretch>
              <a:fillRect/>
            </a:stretch>
          </p:blipFill>
          <p:spPr>
            <a:xfrm rot="20700000">
              <a:off x="1168886" y="4201784"/>
              <a:ext cx="789947" cy="1154202"/>
            </a:xfrm>
            <a:prstGeom prst="rect">
              <a:avLst/>
            </a:prstGeom>
          </p:spPr>
        </p:pic>
      </p:grpSp>
      <p:grpSp>
        <p:nvGrpSpPr>
          <p:cNvPr id="13" name="グループ化 12">
            <a:extLst>
              <a:ext uri="{FF2B5EF4-FFF2-40B4-BE49-F238E27FC236}">
                <a16:creationId xmlns:a16="http://schemas.microsoft.com/office/drawing/2014/main" id="{6EE3AF24-C670-7396-2735-449EFD803794}"/>
              </a:ext>
            </a:extLst>
          </p:cNvPr>
          <p:cNvGrpSpPr/>
          <p:nvPr/>
        </p:nvGrpSpPr>
        <p:grpSpPr>
          <a:xfrm>
            <a:off x="4893588" y="3761285"/>
            <a:ext cx="901222" cy="2944908"/>
            <a:chOff x="8162004" y="7262915"/>
            <a:chExt cx="901222" cy="2944908"/>
          </a:xfrm>
        </p:grpSpPr>
        <p:sp>
          <p:nvSpPr>
            <p:cNvPr id="14" name="角丸四角形 13">
              <a:extLst>
                <a:ext uri="{FF2B5EF4-FFF2-40B4-BE49-F238E27FC236}">
                  <a16:creationId xmlns:a16="http://schemas.microsoft.com/office/drawing/2014/main" id="{B007A353-E81A-CFA9-FBC4-0A35AAB73BDE}"/>
                </a:ext>
              </a:extLst>
            </p:cNvPr>
            <p:cNvSpPr/>
            <p:nvPr/>
          </p:nvSpPr>
          <p:spPr bwMode="auto">
            <a:xfrm>
              <a:off x="8162004" y="8284758"/>
              <a:ext cx="901222" cy="90122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5" name="角丸四角形 14">
              <a:extLst>
                <a:ext uri="{FF2B5EF4-FFF2-40B4-BE49-F238E27FC236}">
                  <a16:creationId xmlns:a16="http://schemas.microsoft.com/office/drawing/2014/main" id="{818FBF42-B583-EED0-EF3E-72FA17F98E04}"/>
                </a:ext>
              </a:extLst>
            </p:cNvPr>
            <p:cNvSpPr/>
            <p:nvPr/>
          </p:nvSpPr>
          <p:spPr bwMode="auto">
            <a:xfrm>
              <a:off x="8162004" y="7262915"/>
              <a:ext cx="901222" cy="90122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16" name="角丸四角形 15">
              <a:extLst>
                <a:ext uri="{FF2B5EF4-FFF2-40B4-BE49-F238E27FC236}">
                  <a16:creationId xmlns:a16="http://schemas.microsoft.com/office/drawing/2014/main" id="{CB4830C8-FBA1-1AF0-85E2-75F8A31BBBA7}"/>
                </a:ext>
              </a:extLst>
            </p:cNvPr>
            <p:cNvSpPr/>
            <p:nvPr/>
          </p:nvSpPr>
          <p:spPr bwMode="auto">
            <a:xfrm>
              <a:off x="8162004" y="9306601"/>
              <a:ext cx="901222" cy="90122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sp>
        <p:nvSpPr>
          <p:cNvPr id="17" name="正方形/長方形 16">
            <a:extLst>
              <a:ext uri="{FF2B5EF4-FFF2-40B4-BE49-F238E27FC236}">
                <a16:creationId xmlns:a16="http://schemas.microsoft.com/office/drawing/2014/main" id="{A85F02FA-A499-7931-AFD4-FBB9F9BF198D}"/>
              </a:ext>
            </a:extLst>
          </p:cNvPr>
          <p:cNvSpPr/>
          <p:nvPr/>
        </p:nvSpPr>
        <p:spPr bwMode="auto">
          <a:xfrm>
            <a:off x="1764500" y="5117920"/>
            <a:ext cx="581453" cy="1786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nvGrpSpPr>
          <p:cNvPr id="18" name="グループ化 17">
            <a:extLst>
              <a:ext uri="{FF2B5EF4-FFF2-40B4-BE49-F238E27FC236}">
                <a16:creationId xmlns:a16="http://schemas.microsoft.com/office/drawing/2014/main" id="{DF75980D-1862-2582-97E2-FE717B885503}"/>
              </a:ext>
            </a:extLst>
          </p:cNvPr>
          <p:cNvGrpSpPr/>
          <p:nvPr/>
        </p:nvGrpSpPr>
        <p:grpSpPr>
          <a:xfrm>
            <a:off x="2365781" y="3761285"/>
            <a:ext cx="905604" cy="2944908"/>
            <a:chOff x="3484637" y="3696214"/>
            <a:chExt cx="905604" cy="2944908"/>
          </a:xfrm>
        </p:grpSpPr>
        <p:grpSp>
          <p:nvGrpSpPr>
            <p:cNvPr id="19" name="グループ化 18">
              <a:extLst>
                <a:ext uri="{FF2B5EF4-FFF2-40B4-BE49-F238E27FC236}">
                  <a16:creationId xmlns:a16="http://schemas.microsoft.com/office/drawing/2014/main" id="{51613CF8-2A8A-DB9D-E356-2F36420FAFEB}"/>
                </a:ext>
              </a:extLst>
            </p:cNvPr>
            <p:cNvGrpSpPr/>
            <p:nvPr/>
          </p:nvGrpSpPr>
          <p:grpSpPr>
            <a:xfrm>
              <a:off x="3484637" y="3696214"/>
              <a:ext cx="901222" cy="2944908"/>
              <a:chOff x="5435132" y="7262915"/>
              <a:chExt cx="901222" cy="2944908"/>
            </a:xfrm>
          </p:grpSpPr>
          <p:sp>
            <p:nvSpPr>
              <p:cNvPr id="23" name="角丸四角形 22">
                <a:extLst>
                  <a:ext uri="{FF2B5EF4-FFF2-40B4-BE49-F238E27FC236}">
                    <a16:creationId xmlns:a16="http://schemas.microsoft.com/office/drawing/2014/main" id="{F4FC2A3B-50D3-E3AC-8931-D74F0C1B37C4}"/>
                  </a:ext>
                </a:extLst>
              </p:cNvPr>
              <p:cNvSpPr/>
              <p:nvPr/>
            </p:nvSpPr>
            <p:spPr bwMode="auto">
              <a:xfrm>
                <a:off x="5435132" y="8284758"/>
                <a:ext cx="901222" cy="901222"/>
              </a:xfrm>
              <a:prstGeom prst="roundRect">
                <a:avLst/>
              </a:prstGeom>
              <a:solidFill>
                <a:schemeClr val="accent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24" name="角丸四角形 23">
                <a:extLst>
                  <a:ext uri="{FF2B5EF4-FFF2-40B4-BE49-F238E27FC236}">
                    <a16:creationId xmlns:a16="http://schemas.microsoft.com/office/drawing/2014/main" id="{3F3E6436-ADB3-CB88-C3E7-70603680A9C1}"/>
                  </a:ext>
                </a:extLst>
              </p:cNvPr>
              <p:cNvSpPr/>
              <p:nvPr/>
            </p:nvSpPr>
            <p:spPr bwMode="auto">
              <a:xfrm>
                <a:off x="5435132" y="7262915"/>
                <a:ext cx="901222" cy="901222"/>
              </a:xfrm>
              <a:prstGeom prst="roundRect">
                <a:avLst/>
              </a:prstGeom>
              <a:solidFill>
                <a:schemeClr val="accent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25" name="角丸四角形 24">
                <a:extLst>
                  <a:ext uri="{FF2B5EF4-FFF2-40B4-BE49-F238E27FC236}">
                    <a16:creationId xmlns:a16="http://schemas.microsoft.com/office/drawing/2014/main" id="{DCE6DF25-B61A-5CE0-F31C-747ADDEEAEAB}"/>
                  </a:ext>
                </a:extLst>
              </p:cNvPr>
              <p:cNvSpPr/>
              <p:nvPr/>
            </p:nvSpPr>
            <p:spPr bwMode="auto">
              <a:xfrm>
                <a:off x="5435132" y="9306601"/>
                <a:ext cx="901222" cy="901222"/>
              </a:xfrm>
              <a:prstGeom prst="roundRect">
                <a:avLst/>
              </a:prstGeom>
              <a:solidFill>
                <a:schemeClr val="accent2">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pic>
          <p:nvPicPr>
            <p:cNvPr id="20" name="グラフィックス 19" descr="寿司 単色塗りつぶし">
              <a:extLst>
                <a:ext uri="{FF2B5EF4-FFF2-40B4-BE49-F238E27FC236}">
                  <a16:creationId xmlns:a16="http://schemas.microsoft.com/office/drawing/2014/main" id="{B13BB748-EEFB-0F3A-DD83-7F95F5CBAD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6814" y="3738249"/>
              <a:ext cx="863427" cy="863428"/>
            </a:xfrm>
            <a:prstGeom prst="rect">
              <a:avLst/>
            </a:prstGeom>
          </p:spPr>
        </p:pic>
        <p:pic>
          <p:nvPicPr>
            <p:cNvPr id="21" name="グラフィックス 20" descr="ベッド 単色塗りつぶし">
              <a:extLst>
                <a:ext uri="{FF2B5EF4-FFF2-40B4-BE49-F238E27FC236}">
                  <a16:creationId xmlns:a16="http://schemas.microsoft.com/office/drawing/2014/main" id="{BD7955DC-5D82-C4DC-A777-155BF9977F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22914" y="4660100"/>
              <a:ext cx="863427" cy="863431"/>
            </a:xfrm>
            <a:prstGeom prst="rect">
              <a:avLst/>
            </a:prstGeom>
          </p:spPr>
        </p:pic>
        <p:pic>
          <p:nvPicPr>
            <p:cNvPr id="22" name="グラフィックス 21" descr="路面電車 単色塗りつぶし">
              <a:extLst>
                <a:ext uri="{FF2B5EF4-FFF2-40B4-BE49-F238E27FC236}">
                  <a16:creationId xmlns:a16="http://schemas.microsoft.com/office/drawing/2014/main" id="{5F134068-4899-537B-F0BE-8CA8FBE680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84882" y="5880349"/>
              <a:ext cx="688056" cy="688056"/>
            </a:xfrm>
            <a:prstGeom prst="rect">
              <a:avLst/>
            </a:prstGeom>
          </p:spPr>
        </p:pic>
      </p:grpSp>
      <p:pic>
        <p:nvPicPr>
          <p:cNvPr id="26" name="グラフィックス 25" descr="眼鏡 単色塗りつぶし">
            <a:extLst>
              <a:ext uri="{FF2B5EF4-FFF2-40B4-BE49-F238E27FC236}">
                <a16:creationId xmlns:a16="http://schemas.microsoft.com/office/drawing/2014/main" id="{4764C415-01D8-5757-74CF-640316FEA3B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63724" y="4953686"/>
            <a:ext cx="678377" cy="678377"/>
          </a:xfrm>
          <a:prstGeom prst="rect">
            <a:avLst/>
          </a:prstGeom>
        </p:spPr>
      </p:pic>
      <p:pic>
        <p:nvPicPr>
          <p:cNvPr id="27" name="グラフィックス 26" descr="トラック 単色塗りつぶし">
            <a:extLst>
              <a:ext uri="{FF2B5EF4-FFF2-40B4-BE49-F238E27FC236}">
                <a16:creationId xmlns:a16="http://schemas.microsoft.com/office/drawing/2014/main" id="{37BD6C5C-EE79-500E-04B7-78D9EF9D37A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3724" y="3839480"/>
            <a:ext cx="760950" cy="760950"/>
          </a:xfrm>
          <a:prstGeom prst="rect">
            <a:avLst/>
          </a:prstGeom>
        </p:spPr>
      </p:pic>
      <p:grpSp>
        <p:nvGrpSpPr>
          <p:cNvPr id="30" name="グループ化 29">
            <a:extLst>
              <a:ext uri="{FF2B5EF4-FFF2-40B4-BE49-F238E27FC236}">
                <a16:creationId xmlns:a16="http://schemas.microsoft.com/office/drawing/2014/main" id="{85FAE7D7-9F8D-4199-1D71-B16014FBB031}"/>
              </a:ext>
            </a:extLst>
          </p:cNvPr>
          <p:cNvGrpSpPr/>
          <p:nvPr/>
        </p:nvGrpSpPr>
        <p:grpSpPr>
          <a:xfrm>
            <a:off x="3631876" y="3761285"/>
            <a:ext cx="901222" cy="2944908"/>
            <a:chOff x="3631876" y="3755939"/>
            <a:chExt cx="901222" cy="2944908"/>
          </a:xfrm>
        </p:grpSpPr>
        <p:grpSp>
          <p:nvGrpSpPr>
            <p:cNvPr id="31" name="グループ化 30">
              <a:extLst>
                <a:ext uri="{FF2B5EF4-FFF2-40B4-BE49-F238E27FC236}">
                  <a16:creationId xmlns:a16="http://schemas.microsoft.com/office/drawing/2014/main" id="{6EF181A5-9811-90AC-2E23-A6595D50A456}"/>
                </a:ext>
              </a:extLst>
            </p:cNvPr>
            <p:cNvGrpSpPr/>
            <p:nvPr/>
          </p:nvGrpSpPr>
          <p:grpSpPr>
            <a:xfrm>
              <a:off x="3631876" y="3755939"/>
              <a:ext cx="901222" cy="2944908"/>
              <a:chOff x="6627118" y="7262915"/>
              <a:chExt cx="901222" cy="2944908"/>
            </a:xfrm>
          </p:grpSpPr>
          <p:sp>
            <p:nvSpPr>
              <p:cNvPr id="35" name="角丸四角形 34">
                <a:extLst>
                  <a:ext uri="{FF2B5EF4-FFF2-40B4-BE49-F238E27FC236}">
                    <a16:creationId xmlns:a16="http://schemas.microsoft.com/office/drawing/2014/main" id="{FDE63FFC-F31E-72FD-C22B-17056F7D9A15}"/>
                  </a:ext>
                </a:extLst>
              </p:cNvPr>
              <p:cNvSpPr/>
              <p:nvPr/>
            </p:nvSpPr>
            <p:spPr bwMode="auto">
              <a:xfrm>
                <a:off x="6627118" y="8284758"/>
                <a:ext cx="901222" cy="90122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36" name="角丸四角形 35">
                <a:extLst>
                  <a:ext uri="{FF2B5EF4-FFF2-40B4-BE49-F238E27FC236}">
                    <a16:creationId xmlns:a16="http://schemas.microsoft.com/office/drawing/2014/main" id="{5195284D-D32C-225B-6D96-DF6A1E5BBC35}"/>
                  </a:ext>
                </a:extLst>
              </p:cNvPr>
              <p:cNvSpPr/>
              <p:nvPr/>
            </p:nvSpPr>
            <p:spPr bwMode="auto">
              <a:xfrm>
                <a:off x="6627118" y="7262915"/>
                <a:ext cx="901222" cy="90122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37" name="角丸四角形 36">
                <a:extLst>
                  <a:ext uri="{FF2B5EF4-FFF2-40B4-BE49-F238E27FC236}">
                    <a16:creationId xmlns:a16="http://schemas.microsoft.com/office/drawing/2014/main" id="{C98716CD-5115-F220-04EA-966D5B50CF5A}"/>
                  </a:ext>
                </a:extLst>
              </p:cNvPr>
              <p:cNvSpPr/>
              <p:nvPr/>
            </p:nvSpPr>
            <p:spPr bwMode="auto">
              <a:xfrm>
                <a:off x="6627118" y="9306601"/>
                <a:ext cx="901222" cy="901222"/>
              </a:xfrm>
              <a:prstGeom prst="roundRect">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pic>
          <p:nvPicPr>
            <p:cNvPr id="32" name="グラフィックス 31" descr="死んだ魚の骨 単色塗りつぶし">
              <a:extLst>
                <a:ext uri="{FF2B5EF4-FFF2-40B4-BE49-F238E27FC236}">
                  <a16:creationId xmlns:a16="http://schemas.microsoft.com/office/drawing/2014/main" id="{D058F244-86B4-82C4-A1F4-C0632441C25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51937" y="3817805"/>
              <a:ext cx="844539" cy="844540"/>
            </a:xfrm>
            <a:prstGeom prst="rect">
              <a:avLst/>
            </a:prstGeom>
          </p:spPr>
        </p:pic>
        <p:pic>
          <p:nvPicPr>
            <p:cNvPr id="33" name="グラフィックス 32" descr="電球 単色塗りつぶし">
              <a:extLst>
                <a:ext uri="{FF2B5EF4-FFF2-40B4-BE49-F238E27FC236}">
                  <a16:creationId xmlns:a16="http://schemas.microsoft.com/office/drawing/2014/main" id="{F4EA2C1B-F4E1-FA43-CB26-0D9E70CCA2B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737321" y="4917786"/>
              <a:ext cx="688055" cy="688056"/>
            </a:xfrm>
            <a:prstGeom prst="rect">
              <a:avLst/>
            </a:prstGeom>
          </p:spPr>
        </p:pic>
        <p:pic>
          <p:nvPicPr>
            <p:cNvPr id="34" name="グラフィックス 33" descr="トウモロコシ 単色塗りつぶし">
              <a:extLst>
                <a:ext uri="{FF2B5EF4-FFF2-40B4-BE49-F238E27FC236}">
                  <a16:creationId xmlns:a16="http://schemas.microsoft.com/office/drawing/2014/main" id="{1804EBAB-D7F0-7D50-69B9-FAC6D14A291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688014" y="5840943"/>
              <a:ext cx="801227" cy="801227"/>
            </a:xfrm>
            <a:prstGeom prst="rect">
              <a:avLst/>
            </a:prstGeom>
          </p:spPr>
        </p:pic>
      </p:grpSp>
      <p:pic>
        <p:nvPicPr>
          <p:cNvPr id="38" name="グラフィックス 37" descr="燃料 単色塗りつぶし">
            <a:extLst>
              <a:ext uri="{FF2B5EF4-FFF2-40B4-BE49-F238E27FC236}">
                <a16:creationId xmlns:a16="http://schemas.microsoft.com/office/drawing/2014/main" id="{5588E1AD-56A1-575E-62A9-E3E34F4FA48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968384" y="5863775"/>
            <a:ext cx="816716" cy="816716"/>
          </a:xfrm>
          <a:prstGeom prst="rect">
            <a:avLst/>
          </a:prstGeom>
        </p:spPr>
      </p:pic>
      <p:pic>
        <p:nvPicPr>
          <p:cNvPr id="39" name="図 38" descr="挿絵 が含まれている画像&#10;&#10;自動的に生成された説明">
            <a:extLst>
              <a:ext uri="{FF2B5EF4-FFF2-40B4-BE49-F238E27FC236}">
                <a16:creationId xmlns:a16="http://schemas.microsoft.com/office/drawing/2014/main" id="{F872AA12-D1F5-2166-B420-DC9C83BE8844}"/>
              </a:ext>
            </a:extLst>
          </p:cNvPr>
          <p:cNvPicPr>
            <a:picLocks noChangeAspect="1"/>
          </p:cNvPicPr>
          <p:nvPr/>
        </p:nvPicPr>
        <p:blipFill>
          <a:blip r:embed="rId22"/>
          <a:srcRect l="47359"/>
          <a:stretch/>
        </p:blipFill>
        <p:spPr>
          <a:xfrm>
            <a:off x="10598503" y="5368613"/>
            <a:ext cx="1488277" cy="1737572"/>
          </a:xfrm>
          <a:prstGeom prst="rect">
            <a:avLst/>
          </a:prstGeom>
        </p:spPr>
      </p:pic>
      <p:sp>
        <p:nvSpPr>
          <p:cNvPr id="40" name="テキスト ボックス 39">
            <a:extLst>
              <a:ext uri="{FF2B5EF4-FFF2-40B4-BE49-F238E27FC236}">
                <a16:creationId xmlns:a16="http://schemas.microsoft.com/office/drawing/2014/main" id="{E2B8C05A-64DE-F123-EEC4-1C62E4A1EDA5}"/>
              </a:ext>
            </a:extLst>
          </p:cNvPr>
          <p:cNvSpPr txBox="1"/>
          <p:nvPr/>
        </p:nvSpPr>
        <p:spPr>
          <a:xfrm>
            <a:off x="6041831" y="4874328"/>
            <a:ext cx="929540" cy="646331"/>
          </a:xfrm>
          <a:prstGeom prst="rect">
            <a:avLst/>
          </a:prstGeom>
          <a:noFill/>
        </p:spPr>
        <p:txBody>
          <a:bodyPr wrap="square" rtlCol="0">
            <a:spAutoFit/>
          </a:bodyPr>
          <a:lstStyle/>
          <a:p>
            <a:r>
              <a:rPr kumimoji="1" lang="ja-JP" altLang="en-US" sz="3600">
                <a:latin typeface="Arial" panose="020B0604020202020204" pitchFamily="34" charset="0"/>
                <a:cs typeface="Arial" panose="020B0604020202020204" pitchFamily="34" charset="0"/>
              </a:rPr>
              <a:t>・・・</a:t>
            </a:r>
          </a:p>
        </p:txBody>
      </p:sp>
      <p:sp>
        <p:nvSpPr>
          <p:cNvPr id="41" name="正方形/長方形 40">
            <a:extLst>
              <a:ext uri="{FF2B5EF4-FFF2-40B4-BE49-F238E27FC236}">
                <a16:creationId xmlns:a16="http://schemas.microsoft.com/office/drawing/2014/main" id="{57919475-524F-64B6-F675-C65090F7A306}"/>
              </a:ext>
            </a:extLst>
          </p:cNvPr>
          <p:cNvSpPr/>
          <p:nvPr/>
        </p:nvSpPr>
        <p:spPr bwMode="auto">
          <a:xfrm>
            <a:off x="5801340" y="6228773"/>
            <a:ext cx="219386" cy="19938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sp>
        <p:nvSpPr>
          <p:cNvPr id="43" name="正方形/長方形 42">
            <a:extLst>
              <a:ext uri="{FF2B5EF4-FFF2-40B4-BE49-F238E27FC236}">
                <a16:creationId xmlns:a16="http://schemas.microsoft.com/office/drawing/2014/main" id="{2935A762-F00C-6B44-A832-588DF003A0B7}"/>
              </a:ext>
            </a:extLst>
          </p:cNvPr>
          <p:cNvSpPr/>
          <p:nvPr/>
        </p:nvSpPr>
        <p:spPr bwMode="auto">
          <a:xfrm flipV="1">
            <a:off x="8044356" y="3885613"/>
            <a:ext cx="2688955" cy="818852"/>
          </a:xfrm>
          <a:prstGeom prst="rect">
            <a:avLst/>
          </a:prstGeom>
          <a:solidFill>
            <a:schemeClr val="accent5">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grpSp>
        <p:nvGrpSpPr>
          <p:cNvPr id="44" name="グループ化 43">
            <a:extLst>
              <a:ext uri="{FF2B5EF4-FFF2-40B4-BE49-F238E27FC236}">
                <a16:creationId xmlns:a16="http://schemas.microsoft.com/office/drawing/2014/main" id="{69656147-16AE-7D12-0BE4-04B05814D497}"/>
              </a:ext>
            </a:extLst>
          </p:cNvPr>
          <p:cNvGrpSpPr/>
          <p:nvPr/>
        </p:nvGrpSpPr>
        <p:grpSpPr>
          <a:xfrm>
            <a:off x="7935292" y="3796362"/>
            <a:ext cx="2895254" cy="2944908"/>
            <a:chOff x="7392195" y="4028305"/>
            <a:chExt cx="2895254" cy="2944908"/>
          </a:xfrm>
        </p:grpSpPr>
        <p:sp>
          <p:nvSpPr>
            <p:cNvPr id="45" name="角丸四角形 44">
              <a:extLst>
                <a:ext uri="{FF2B5EF4-FFF2-40B4-BE49-F238E27FC236}">
                  <a16:creationId xmlns:a16="http://schemas.microsoft.com/office/drawing/2014/main" id="{D159ABA0-6B4F-1A98-C378-75F56DD4C46F}"/>
                </a:ext>
              </a:extLst>
            </p:cNvPr>
            <p:cNvSpPr/>
            <p:nvPr/>
          </p:nvSpPr>
          <p:spPr bwMode="auto">
            <a:xfrm>
              <a:off x="7392195" y="4028305"/>
              <a:ext cx="2895254" cy="2944908"/>
            </a:xfrm>
            <a:prstGeom prst="roundRect">
              <a:avLst>
                <a:gd name="adj" fmla="val 0"/>
              </a:avLst>
            </a:prstGeom>
            <a:no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anose="020B0604020202020204" pitchFamily="34" charset="0"/>
                <a:ea typeface="ＭＳ Ｐゴシック" pitchFamily="-1" charset="-128"/>
                <a:cs typeface="Arial" panose="020B0604020202020204" pitchFamily="34" charset="0"/>
              </a:endParaRPr>
            </a:p>
          </p:txBody>
        </p:sp>
        <p:pic>
          <p:nvPicPr>
            <p:cNvPr id="46" name="グラフィックス 45" descr="硬貨 単色塗りつぶし">
              <a:extLst>
                <a:ext uri="{FF2B5EF4-FFF2-40B4-BE49-F238E27FC236}">
                  <a16:creationId xmlns:a16="http://schemas.microsoft.com/office/drawing/2014/main" id="{C77557DC-FF50-BC03-521F-1BDF3ABC051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548312" y="4245505"/>
              <a:ext cx="617922" cy="617922"/>
            </a:xfrm>
            <a:prstGeom prst="rect">
              <a:avLst/>
            </a:prstGeom>
          </p:spPr>
        </p:pic>
        <p:pic>
          <p:nvPicPr>
            <p:cNvPr id="47" name="グラフィックス 46" descr="建設作業員男性 単色塗りつぶし">
              <a:extLst>
                <a:ext uri="{FF2B5EF4-FFF2-40B4-BE49-F238E27FC236}">
                  <a16:creationId xmlns:a16="http://schemas.microsoft.com/office/drawing/2014/main" id="{7BBFBBA4-AC85-16E4-491D-11D9FC94626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01259" y="5162478"/>
              <a:ext cx="676563" cy="676563"/>
            </a:xfrm>
            <a:prstGeom prst="rect">
              <a:avLst/>
            </a:prstGeom>
          </p:spPr>
        </p:pic>
        <p:pic>
          <p:nvPicPr>
            <p:cNvPr id="48" name="グラフィックス 47" descr="手のひらと植物 単色塗りつぶし">
              <a:extLst>
                <a:ext uri="{FF2B5EF4-FFF2-40B4-BE49-F238E27FC236}">
                  <a16:creationId xmlns:a16="http://schemas.microsoft.com/office/drawing/2014/main" id="{6419223C-1841-CEAD-9E2B-064C690BE5B4}"/>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18992" y="6110252"/>
              <a:ext cx="676563" cy="676563"/>
            </a:xfrm>
            <a:prstGeom prst="rect">
              <a:avLst/>
            </a:prstGeom>
          </p:spPr>
        </p:pic>
        <p:grpSp>
          <p:nvGrpSpPr>
            <p:cNvPr id="49" name="グループ化 48">
              <a:extLst>
                <a:ext uri="{FF2B5EF4-FFF2-40B4-BE49-F238E27FC236}">
                  <a16:creationId xmlns:a16="http://schemas.microsoft.com/office/drawing/2014/main" id="{2B9A0C7B-0883-8B26-B48E-E98CF896F9FD}"/>
                </a:ext>
              </a:extLst>
            </p:cNvPr>
            <p:cNvGrpSpPr/>
            <p:nvPr/>
          </p:nvGrpSpPr>
          <p:grpSpPr>
            <a:xfrm>
              <a:off x="8356396" y="4114372"/>
              <a:ext cx="1766460" cy="2222546"/>
              <a:chOff x="9735161" y="1987843"/>
              <a:chExt cx="1766460" cy="2222546"/>
            </a:xfrm>
          </p:grpSpPr>
          <p:sp>
            <p:nvSpPr>
              <p:cNvPr id="50" name="テキスト ボックス 49">
                <a:extLst>
                  <a:ext uri="{FF2B5EF4-FFF2-40B4-BE49-F238E27FC236}">
                    <a16:creationId xmlns:a16="http://schemas.microsoft.com/office/drawing/2014/main" id="{101AB92F-BA4F-38F4-96FF-B5C652B24146}"/>
                  </a:ext>
                </a:extLst>
              </p:cNvPr>
              <p:cNvSpPr txBox="1"/>
              <p:nvPr/>
            </p:nvSpPr>
            <p:spPr>
              <a:xfrm>
                <a:off x="9735161" y="1987843"/>
                <a:ext cx="1766460" cy="338554"/>
              </a:xfrm>
              <a:prstGeom prst="rect">
                <a:avLst/>
              </a:prstGeom>
              <a:noFill/>
            </p:spPr>
            <p:txBody>
              <a:bodyPr wrap="square">
                <a:spAutoFit/>
              </a:bodyPr>
              <a:lstStyle/>
              <a:p>
                <a:r>
                  <a:rPr lang="en-US" altLang="ja-JP" sz="1600" b="1" dirty="0">
                    <a:solidFill>
                      <a:srgbClr val="2F5597"/>
                    </a:solidFill>
                    <a:latin typeface="Arial" panose="020B0604020202020204" pitchFamily="34" charset="0"/>
                    <a:cs typeface="Arial" panose="020B0604020202020204" pitchFamily="34" charset="0"/>
                  </a:rPr>
                  <a:t>Economy</a:t>
                </a:r>
                <a:endParaRPr lang="ja-JP" altLang="en-US" b="1">
                  <a:solidFill>
                    <a:srgbClr val="2F5597"/>
                  </a:solidFill>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FDC46032-D923-4A9F-21FD-A6A82B018B58}"/>
                  </a:ext>
                </a:extLst>
              </p:cNvPr>
              <p:cNvSpPr txBox="1"/>
              <p:nvPr/>
            </p:nvSpPr>
            <p:spPr>
              <a:xfrm>
                <a:off x="9735161" y="2900928"/>
                <a:ext cx="1544805" cy="338554"/>
              </a:xfrm>
              <a:prstGeom prst="rect">
                <a:avLst/>
              </a:prstGeom>
              <a:noFill/>
            </p:spPr>
            <p:txBody>
              <a:bodyPr wrap="square">
                <a:spAutoFit/>
              </a:bodyPr>
              <a:lstStyle/>
              <a:p>
                <a:r>
                  <a:rPr lang="en-US" altLang="ja-JP" sz="1600" b="1" dirty="0">
                    <a:solidFill>
                      <a:srgbClr val="A37B05"/>
                    </a:solidFill>
                    <a:latin typeface="Arial" panose="020B0604020202020204" pitchFamily="34" charset="0"/>
                    <a:cs typeface="Arial" panose="020B0604020202020204" pitchFamily="34" charset="0"/>
                  </a:rPr>
                  <a:t>Society</a:t>
                </a:r>
                <a:endParaRPr lang="ja-JP" altLang="en-US" sz="1600" b="1">
                  <a:solidFill>
                    <a:srgbClr val="A37B05"/>
                  </a:solidFill>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E91D9C25-1227-E998-A6E7-24473E3F1D94}"/>
                  </a:ext>
                </a:extLst>
              </p:cNvPr>
              <p:cNvSpPr txBox="1"/>
              <p:nvPr/>
            </p:nvSpPr>
            <p:spPr>
              <a:xfrm>
                <a:off x="9751595" y="3871835"/>
                <a:ext cx="1528371" cy="338554"/>
              </a:xfrm>
              <a:prstGeom prst="rect">
                <a:avLst/>
              </a:prstGeom>
              <a:noFill/>
            </p:spPr>
            <p:txBody>
              <a:bodyPr wrap="square">
                <a:spAutoFit/>
              </a:bodyPr>
              <a:lstStyle/>
              <a:p>
                <a:r>
                  <a:rPr lang="en-US" altLang="ja-JP" sz="1600" b="1" dirty="0">
                    <a:solidFill>
                      <a:schemeClr val="accent3">
                        <a:lumMod val="75000"/>
                      </a:schemeClr>
                    </a:solidFill>
                    <a:latin typeface="Arial" panose="020B0604020202020204" pitchFamily="34" charset="0"/>
                    <a:cs typeface="Arial" panose="020B0604020202020204" pitchFamily="34" charset="0"/>
                  </a:rPr>
                  <a:t>Environment</a:t>
                </a:r>
                <a:endParaRPr lang="ja-JP" altLang="en-US" sz="1600" b="1">
                  <a:solidFill>
                    <a:schemeClr val="accent3">
                      <a:lumMod val="75000"/>
                    </a:schemeClr>
                  </a:solidFill>
                  <a:latin typeface="Arial" panose="020B0604020202020204" pitchFamily="34" charset="0"/>
                  <a:cs typeface="Arial" panose="020B0604020202020204" pitchFamily="34" charset="0"/>
                </a:endParaRPr>
              </a:p>
            </p:txBody>
          </p:sp>
        </p:grpSp>
      </p:grpSp>
      <p:sp>
        <p:nvSpPr>
          <p:cNvPr id="53" name="テキスト ボックス 52">
            <a:extLst>
              <a:ext uri="{FF2B5EF4-FFF2-40B4-BE49-F238E27FC236}">
                <a16:creationId xmlns:a16="http://schemas.microsoft.com/office/drawing/2014/main" id="{DC51812C-0B47-F261-6753-5C69ACAB44F7}"/>
              </a:ext>
            </a:extLst>
          </p:cNvPr>
          <p:cNvSpPr txBox="1"/>
          <p:nvPr/>
        </p:nvSpPr>
        <p:spPr>
          <a:xfrm>
            <a:off x="8818395" y="4223131"/>
            <a:ext cx="1909701"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800">
                <a:solidFill>
                  <a:schemeClr val="accent1">
                    <a:lumMod val="75000"/>
                  </a:schemeClr>
                </a:solidFill>
                <a:latin typeface="Arial" panose="020B0604020202020204" pitchFamily="34" charset="0"/>
                <a:ea typeface="Hiragino Kaku Gothic Std W8" panose="020B0800000000000000" pitchFamily="34" charset="-128"/>
                <a:cs typeface="Arial" panose="020B0604020202020204" pitchFamily="34" charset="0"/>
              </a:rPr>
              <a:t>？？？</a:t>
            </a:r>
            <a:r>
              <a:rPr lang="en-US" altLang="ja-JP" sz="1400" dirty="0">
                <a:solidFill>
                  <a:schemeClr val="accent1">
                    <a:lumMod val="75000"/>
                  </a:schemeClr>
                </a:solidFill>
                <a:latin typeface="Arial" panose="020B0604020202020204" pitchFamily="34" charset="0"/>
                <a:ea typeface="Hiragino Kaku Gothic Std W8" panose="020B0800000000000000" pitchFamily="34" charset="-128"/>
                <a:cs typeface="Arial" panose="020B0604020202020204" pitchFamily="34" charset="0"/>
              </a:rPr>
              <a:t>JPY</a:t>
            </a:r>
            <a:endParaRPr kumimoji="1" lang="en-US" altLang="ja-JP" sz="14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Hiragino Kaku Gothic Std W8" panose="020B0800000000000000" pitchFamily="34" charset="-128"/>
              <a:cs typeface="Arial" panose="020B0604020202020204" pitchFamily="34" charset="0"/>
            </a:endParaRPr>
          </a:p>
        </p:txBody>
      </p:sp>
      <p:sp>
        <p:nvSpPr>
          <p:cNvPr id="54" name="テキスト ボックス 53">
            <a:extLst>
              <a:ext uri="{FF2B5EF4-FFF2-40B4-BE49-F238E27FC236}">
                <a16:creationId xmlns:a16="http://schemas.microsoft.com/office/drawing/2014/main" id="{3F45B298-2031-EAC1-E50E-AB58DE80A5D3}"/>
              </a:ext>
            </a:extLst>
          </p:cNvPr>
          <p:cNvSpPr txBox="1"/>
          <p:nvPr/>
        </p:nvSpPr>
        <p:spPr>
          <a:xfrm>
            <a:off x="8818396" y="5103553"/>
            <a:ext cx="2155410"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800">
                <a:solidFill>
                  <a:srgbClr val="A37B05"/>
                </a:solidFill>
                <a:latin typeface="Arial" panose="020B0604020202020204" pitchFamily="34" charset="0"/>
                <a:ea typeface="Hiragino Kaku Gothic Std W8" panose="020B0800000000000000" pitchFamily="34" charset="-128"/>
                <a:cs typeface="Arial" panose="020B0604020202020204" pitchFamily="34" charset="0"/>
              </a:rPr>
              <a:t>？？？</a:t>
            </a:r>
            <a:endParaRPr kumimoji="1" lang="en-US" altLang="ja-JP" sz="1400" b="0" i="0" u="none" strike="noStrike" kern="1200" cap="none" spc="0" normalizeH="0" baseline="0" noProof="0" dirty="0">
              <a:ln>
                <a:noFill/>
              </a:ln>
              <a:solidFill>
                <a:srgbClr val="A37B05"/>
              </a:solidFill>
              <a:effectLst/>
              <a:uLnTx/>
              <a:uFillTx/>
              <a:latin typeface="Arial" panose="020B0604020202020204" pitchFamily="34" charset="0"/>
              <a:ea typeface="Hiragino Kaku Gothic Std W8" panose="020B0800000000000000" pitchFamily="34" charset="-128"/>
              <a:cs typeface="Arial" panose="020B0604020202020204" pitchFamily="34" charset="0"/>
            </a:endParaRPr>
          </a:p>
        </p:txBody>
      </p:sp>
      <p:sp>
        <p:nvSpPr>
          <p:cNvPr id="55" name="テキスト ボックス 54">
            <a:extLst>
              <a:ext uri="{FF2B5EF4-FFF2-40B4-BE49-F238E27FC236}">
                <a16:creationId xmlns:a16="http://schemas.microsoft.com/office/drawing/2014/main" id="{4E9D3473-3C1A-3F3A-8491-88F4B8F9FE03}"/>
              </a:ext>
            </a:extLst>
          </p:cNvPr>
          <p:cNvSpPr txBox="1"/>
          <p:nvPr/>
        </p:nvSpPr>
        <p:spPr>
          <a:xfrm>
            <a:off x="8818395" y="6043944"/>
            <a:ext cx="1528371" cy="52322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800">
                <a:solidFill>
                  <a:schemeClr val="accent3">
                    <a:lumMod val="75000"/>
                  </a:schemeClr>
                </a:solidFill>
                <a:latin typeface="Arial" panose="020B0604020202020204" pitchFamily="34" charset="0"/>
                <a:ea typeface="Hiragino Kaku Gothic Std W8" panose="020B0800000000000000" pitchFamily="34" charset="-128"/>
                <a:cs typeface="Arial" panose="020B0604020202020204" pitchFamily="34" charset="0"/>
              </a:rPr>
              <a:t>？？</a:t>
            </a:r>
            <a:r>
              <a:rPr lang="en-US" altLang="ja-JP" sz="1400" dirty="0">
                <a:solidFill>
                  <a:schemeClr val="accent3">
                    <a:lumMod val="75000"/>
                  </a:schemeClr>
                </a:solidFill>
                <a:latin typeface="Arial" panose="020B0604020202020204" pitchFamily="34" charset="0"/>
                <a:ea typeface="Hiragino Kaku Gothic Std W8" panose="020B0800000000000000" pitchFamily="34" charset="-128"/>
                <a:cs typeface="Arial" panose="020B0604020202020204" pitchFamily="34" charset="0"/>
              </a:rPr>
              <a:t>kt-CO</a:t>
            </a:r>
            <a:r>
              <a:rPr lang="en-US" altLang="ja-JP" sz="1400" baseline="-25000" dirty="0">
                <a:solidFill>
                  <a:schemeClr val="accent3">
                    <a:lumMod val="75000"/>
                  </a:schemeClr>
                </a:solidFill>
                <a:latin typeface="Arial" panose="020B0604020202020204" pitchFamily="34" charset="0"/>
                <a:ea typeface="Hiragino Kaku Gothic Std W8" panose="020B0800000000000000" pitchFamily="34" charset="-128"/>
                <a:cs typeface="Arial" panose="020B0604020202020204" pitchFamily="34" charset="0"/>
              </a:rPr>
              <a:t>2</a:t>
            </a:r>
            <a:endParaRPr kumimoji="1" lang="en-US" altLang="ja-JP" sz="1400" b="0" i="0" u="none" strike="noStrike" kern="1200" cap="none" spc="0" normalizeH="0" baseline="-25000" noProof="0" dirty="0">
              <a:ln>
                <a:noFill/>
              </a:ln>
              <a:solidFill>
                <a:schemeClr val="accent3">
                  <a:lumMod val="75000"/>
                </a:schemeClr>
              </a:solidFill>
              <a:effectLst/>
              <a:uLnTx/>
              <a:uFillTx/>
              <a:latin typeface="Arial" panose="020B0604020202020204" pitchFamily="34" charset="0"/>
              <a:ea typeface="Hiragino Kaku Gothic Std W8" panose="020B0800000000000000" pitchFamily="34" charset="-128"/>
              <a:cs typeface="Arial" panose="020B0604020202020204" pitchFamily="34" charset="0"/>
            </a:endParaRPr>
          </a:p>
        </p:txBody>
      </p:sp>
      <p:cxnSp>
        <p:nvCxnSpPr>
          <p:cNvPr id="56" name="直線コネクタ 55">
            <a:extLst>
              <a:ext uri="{FF2B5EF4-FFF2-40B4-BE49-F238E27FC236}">
                <a16:creationId xmlns:a16="http://schemas.microsoft.com/office/drawing/2014/main" id="{F78BCACF-0985-4C7B-A897-45346F0C7B06}"/>
              </a:ext>
            </a:extLst>
          </p:cNvPr>
          <p:cNvCxnSpPr>
            <a:cxnSpLocks/>
          </p:cNvCxnSpPr>
          <p:nvPr/>
        </p:nvCxnSpPr>
        <p:spPr bwMode="auto">
          <a:xfrm>
            <a:off x="-864111" y="7714368"/>
            <a:ext cx="10794418" cy="0"/>
          </a:xfrm>
          <a:prstGeom prst="line">
            <a:avLst/>
          </a:prstGeom>
          <a:solidFill>
            <a:schemeClr val="accent1"/>
          </a:solidFill>
          <a:ln w="76200" cap="flat" cmpd="sng" algn="ctr">
            <a:solidFill>
              <a:schemeClr val="tx1"/>
            </a:solidFill>
            <a:prstDash val="solid"/>
            <a:round/>
            <a:headEnd type="none" w="med" len="med"/>
            <a:tailEnd type="none" w="med" len="med"/>
          </a:ln>
          <a:effectLst/>
        </p:spPr>
      </p:cxnSp>
      <p:sp>
        <p:nvSpPr>
          <p:cNvPr id="58" name="テキスト ボックス 57">
            <a:extLst>
              <a:ext uri="{FF2B5EF4-FFF2-40B4-BE49-F238E27FC236}">
                <a16:creationId xmlns:a16="http://schemas.microsoft.com/office/drawing/2014/main" id="{7C6F4D7E-7181-E91F-C361-27AEE0C083E7}"/>
              </a:ext>
            </a:extLst>
          </p:cNvPr>
          <p:cNvSpPr txBox="1"/>
          <p:nvPr/>
        </p:nvSpPr>
        <p:spPr>
          <a:xfrm>
            <a:off x="12811100" y="-5927304"/>
            <a:ext cx="8875642" cy="6986528"/>
          </a:xfrm>
          <a:prstGeom prst="rect">
            <a:avLst/>
          </a:prstGeom>
          <a:noFill/>
        </p:spPr>
        <p:txBody>
          <a:bodyPr wrap="square">
            <a:spAutoFit/>
          </a:bodyPr>
          <a:lstStyle/>
          <a:p>
            <a:pPr>
              <a:buNone/>
            </a:pPr>
            <a:r>
              <a:rPr lang="en" altLang="ja-JP" sz="2800" b="1" dirty="0">
                <a:latin typeface="Arial" panose="020B0604020202020204" pitchFamily="34" charset="0"/>
                <a:cs typeface="Arial" panose="020B0604020202020204" pitchFamily="34" charset="0"/>
              </a:rPr>
              <a:t>1-4. Research Gap and the Significance of Using SPD</a:t>
            </a:r>
          </a:p>
          <a:p>
            <a:pPr>
              <a:buNone/>
            </a:pPr>
            <a:r>
              <a:rPr lang="en" altLang="ja-JP" sz="2800" b="1" dirty="0">
                <a:latin typeface="Arial" panose="020B0604020202020204" pitchFamily="34" charset="0"/>
                <a:cs typeface="Arial" panose="020B0604020202020204" pitchFamily="34" charset="0"/>
              </a:rPr>
              <a:t>1-4-1: Gap – Lack of Supply Chain-Level Analysis</a:t>
            </a:r>
            <a:br>
              <a:rPr lang="en" altLang="ja-JP" sz="2800" dirty="0">
                <a:latin typeface="Arial" panose="020B0604020202020204" pitchFamily="34" charset="0"/>
                <a:cs typeface="Arial" panose="020B0604020202020204" pitchFamily="34" charset="0"/>
              </a:rPr>
            </a:br>
            <a:r>
              <a:rPr lang="en" altLang="ja-JP" sz="2800" dirty="0">
                <a:latin typeface="Arial" panose="020B0604020202020204" pitchFamily="34" charset="0"/>
                <a:cs typeface="Arial" panose="020B0604020202020204" pitchFamily="34" charset="0"/>
              </a:rPr>
              <a:t>Several prior studies have analyzed the impact of the COVID-19 pandemic on the tourism sector using input-output analysis.</a:t>
            </a:r>
            <a:br>
              <a:rPr lang="en" altLang="ja-JP" sz="2800" dirty="0">
                <a:latin typeface="Arial" panose="020B0604020202020204" pitchFamily="34" charset="0"/>
                <a:cs typeface="Arial" panose="020B0604020202020204" pitchFamily="34" charset="0"/>
              </a:rPr>
            </a:br>
            <a:r>
              <a:rPr lang="en" altLang="ja-JP" sz="2800" dirty="0">
                <a:latin typeface="Arial" panose="020B0604020202020204" pitchFamily="34" charset="0"/>
                <a:cs typeface="Arial" panose="020B0604020202020204" pitchFamily="34" charset="0"/>
              </a:rPr>
              <a:t>However, they do not provide a detailed picture of how the impacts spread through industrial supply chains.</a:t>
            </a:r>
          </a:p>
          <a:p>
            <a:pPr>
              <a:buNone/>
            </a:pPr>
            <a:endParaRPr lang="en" altLang="ja-JP" sz="2800" dirty="0">
              <a:latin typeface="Arial" panose="020B0604020202020204" pitchFamily="34" charset="0"/>
              <a:cs typeface="Arial" panose="020B0604020202020204" pitchFamily="34" charset="0"/>
            </a:endParaRPr>
          </a:p>
          <a:p>
            <a:pPr>
              <a:buNone/>
            </a:pPr>
            <a:endParaRPr lang="en" altLang="ja-JP" sz="2800" dirty="0">
              <a:latin typeface="Arial" panose="020B0604020202020204" pitchFamily="34" charset="0"/>
              <a:cs typeface="Arial" panose="020B0604020202020204" pitchFamily="34" charset="0"/>
            </a:endParaRPr>
          </a:p>
          <a:p>
            <a:r>
              <a:rPr lang="en" altLang="ja-JP" sz="2800" dirty="0">
                <a:latin typeface="Arial" panose="020B0604020202020204" pitchFamily="34" charset="0"/>
                <a:cs typeface="Arial" panose="020B0604020202020204" pitchFamily="34" charset="0"/>
              </a:rPr>
              <a:t>To propose more specific recovery policies,</a:t>
            </a:r>
            <a:br>
              <a:rPr lang="en" altLang="ja-JP" sz="2800" dirty="0">
                <a:latin typeface="Arial" panose="020B0604020202020204" pitchFamily="34" charset="0"/>
                <a:cs typeface="Arial" panose="020B0604020202020204" pitchFamily="34" charset="0"/>
              </a:rPr>
            </a:br>
            <a:r>
              <a:rPr lang="en" altLang="ja-JP" sz="2800" dirty="0">
                <a:latin typeface="Arial" panose="020B0604020202020204" pitchFamily="34" charset="0"/>
                <a:cs typeface="Arial" panose="020B0604020202020204" pitchFamily="34" charset="0"/>
              </a:rPr>
              <a:t>it is important to quantitatively evaluate the transmission of pandemic shocks through supply chain paths</a:t>
            </a:r>
            <a:br>
              <a:rPr lang="en" altLang="ja-JP" sz="2800" dirty="0">
                <a:latin typeface="Arial" panose="020B0604020202020204" pitchFamily="34" charset="0"/>
                <a:cs typeface="Arial" panose="020B0604020202020204" pitchFamily="34" charset="0"/>
              </a:rPr>
            </a:br>
            <a:r>
              <a:rPr lang="en" altLang="ja-JP" sz="2800" dirty="0">
                <a:latin typeface="Arial" panose="020B0604020202020204" pitchFamily="34" charset="0"/>
                <a:cs typeface="Arial" panose="020B0604020202020204" pitchFamily="34" charset="0"/>
              </a:rPr>
              <a:t>and to identify “supply chain hotspots” that are especially vulnerable.</a:t>
            </a:r>
          </a:p>
        </p:txBody>
      </p:sp>
      <p:sp>
        <p:nvSpPr>
          <p:cNvPr id="64" name="テキスト ボックス 63">
            <a:extLst>
              <a:ext uri="{FF2B5EF4-FFF2-40B4-BE49-F238E27FC236}">
                <a16:creationId xmlns:a16="http://schemas.microsoft.com/office/drawing/2014/main" id="{9EC1A2EB-FDDA-3AB3-9AAD-97265845BB9E}"/>
              </a:ext>
            </a:extLst>
          </p:cNvPr>
          <p:cNvSpPr txBox="1"/>
          <p:nvPr/>
        </p:nvSpPr>
        <p:spPr>
          <a:xfrm>
            <a:off x="1287330" y="-2672013"/>
            <a:ext cx="9896577" cy="954107"/>
          </a:xfrm>
          <a:prstGeom prst="rect">
            <a:avLst/>
          </a:prstGeom>
          <a:noFill/>
        </p:spPr>
        <p:txBody>
          <a:bodyPr wrap="square">
            <a:spAutoFit/>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ja-JP" altLang="en-US" sz="2800">
                <a:solidFill>
                  <a:srgbClr val="000000"/>
                </a:solidFill>
                <a:latin typeface="Arial" panose="020B0604020202020204" pitchFamily="34" charset="0"/>
                <a:ea typeface="ＭＳ Ｐゴシック" pitchFamily="-1" charset="-128"/>
                <a:cs typeface="Arial" panose="020B0604020202020204" pitchFamily="34" charset="0"/>
              </a:rPr>
              <a:t>影響が波及する産業パスを定量評価することで可視化し、ホットスポットを特定することがより具体的な政策提言に有効</a:t>
            </a:r>
            <a:endParaRPr kumimoji="1" lang="en-US" altLang="ja-JP"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 charset="-128"/>
              <a:cs typeface="Arial" panose="020B0604020202020204" pitchFamily="34" charset="0"/>
            </a:endParaRPr>
          </a:p>
        </p:txBody>
      </p:sp>
      <p:pic>
        <p:nvPicPr>
          <p:cNvPr id="65" name="グラフィックス 64" descr="ライト: オン 単色塗りつぶし">
            <a:extLst>
              <a:ext uri="{FF2B5EF4-FFF2-40B4-BE49-F238E27FC236}">
                <a16:creationId xmlns:a16="http://schemas.microsoft.com/office/drawing/2014/main" id="{AD26486A-E6EC-0BB4-E2D8-CF59BA2D4F31}"/>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7486" y="2225687"/>
            <a:ext cx="1117481" cy="1117481"/>
          </a:xfrm>
          <a:prstGeom prst="rect">
            <a:avLst/>
          </a:prstGeom>
        </p:spPr>
      </p:pic>
      <p:sp>
        <p:nvSpPr>
          <p:cNvPr id="66" name="テキスト ボックス 65">
            <a:extLst>
              <a:ext uri="{FF2B5EF4-FFF2-40B4-BE49-F238E27FC236}">
                <a16:creationId xmlns:a16="http://schemas.microsoft.com/office/drawing/2014/main" id="{8D0EE40C-B629-B913-9CC4-57ACD3DB0DF1}"/>
              </a:ext>
            </a:extLst>
          </p:cNvPr>
          <p:cNvSpPr txBox="1"/>
          <p:nvPr/>
        </p:nvSpPr>
        <p:spPr>
          <a:xfrm>
            <a:off x="1806717" y="2102805"/>
            <a:ext cx="10316179" cy="954107"/>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To evaluate the transmission of pandemic shocks through supply chain paths</a:t>
            </a:r>
          </a:p>
        </p:txBody>
      </p:sp>
      <p:sp>
        <p:nvSpPr>
          <p:cNvPr id="67" name="テキスト ボックス 66">
            <a:extLst>
              <a:ext uri="{FF2B5EF4-FFF2-40B4-BE49-F238E27FC236}">
                <a16:creationId xmlns:a16="http://schemas.microsoft.com/office/drawing/2014/main" id="{9799ED87-D496-A5B6-4FB0-083B909A3984}"/>
              </a:ext>
            </a:extLst>
          </p:cNvPr>
          <p:cNvSpPr txBox="1"/>
          <p:nvPr/>
        </p:nvSpPr>
        <p:spPr>
          <a:xfrm>
            <a:off x="9943401" y="5239034"/>
            <a:ext cx="1151096" cy="30777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A37B05"/>
                </a:solidFill>
                <a:effectLst/>
                <a:uLnTx/>
                <a:uFillTx/>
                <a:latin typeface="Arial" panose="020B0604020202020204" pitchFamily="34" charset="0"/>
                <a:ea typeface="Hiragino Kaku Gothic Std W8" panose="020B0800000000000000" pitchFamily="34" charset="-128"/>
                <a:cs typeface="Arial" panose="020B0604020202020204" pitchFamily="34" charset="0"/>
              </a:rPr>
              <a:t>persons</a:t>
            </a:r>
          </a:p>
        </p:txBody>
      </p:sp>
      <p:sp>
        <p:nvSpPr>
          <p:cNvPr id="68" name="テキスト ボックス 67">
            <a:extLst>
              <a:ext uri="{FF2B5EF4-FFF2-40B4-BE49-F238E27FC236}">
                <a16:creationId xmlns:a16="http://schemas.microsoft.com/office/drawing/2014/main" id="{ABEFA903-F938-662D-97E8-C707F82F55BC}"/>
              </a:ext>
            </a:extLst>
          </p:cNvPr>
          <p:cNvSpPr txBox="1"/>
          <p:nvPr/>
        </p:nvSpPr>
        <p:spPr>
          <a:xfrm>
            <a:off x="2466026" y="-5927304"/>
            <a:ext cx="8875642" cy="3539430"/>
          </a:xfrm>
          <a:prstGeom prst="rect">
            <a:avLst/>
          </a:prstGeom>
          <a:noFill/>
        </p:spPr>
        <p:txBody>
          <a:bodyPr wrap="square">
            <a:spAutoFit/>
          </a:bodyPr>
          <a:lstStyle/>
          <a:p>
            <a:pPr>
              <a:buNone/>
            </a:pPr>
            <a:r>
              <a:rPr lang="en" altLang="ja-JP" sz="2800" b="1" dirty="0">
                <a:latin typeface="Arial" panose="020B0604020202020204" pitchFamily="34" charset="0"/>
                <a:cs typeface="Arial" panose="020B0604020202020204" pitchFamily="34" charset="0"/>
              </a:rPr>
              <a:t>1-4. Research Gap and the Significance of Using SPD</a:t>
            </a:r>
          </a:p>
          <a:p>
            <a:pPr>
              <a:buNone/>
            </a:pPr>
            <a:r>
              <a:rPr lang="en" altLang="ja-JP" sz="2800" b="1" dirty="0">
                <a:latin typeface="Arial" panose="020B0604020202020204" pitchFamily="34" charset="0"/>
                <a:cs typeface="Arial" panose="020B0604020202020204" pitchFamily="34" charset="0"/>
              </a:rPr>
              <a:t>1-4-1: Gap – Lack of Supply Chain-Level Analysis</a:t>
            </a:r>
            <a:br>
              <a:rPr lang="en" altLang="ja-JP" sz="2800" dirty="0">
                <a:latin typeface="Arial" panose="020B0604020202020204" pitchFamily="34" charset="0"/>
                <a:cs typeface="Arial" panose="020B0604020202020204" pitchFamily="34" charset="0"/>
              </a:rPr>
            </a:br>
            <a:r>
              <a:rPr lang="en" altLang="ja-JP" sz="2800" dirty="0">
                <a:latin typeface="Arial" panose="020B0604020202020204" pitchFamily="34" charset="0"/>
                <a:cs typeface="Arial" panose="020B0604020202020204" pitchFamily="34" charset="0"/>
              </a:rPr>
              <a:t>Several prior studies have analyzed the impact of the COVID-19 pandemic on the tourism sector using input-output analysis.</a:t>
            </a:r>
            <a:br>
              <a:rPr lang="en" altLang="ja-JP" sz="2800" dirty="0">
                <a:latin typeface="Arial" panose="020B0604020202020204" pitchFamily="34" charset="0"/>
                <a:cs typeface="Arial" panose="020B0604020202020204" pitchFamily="34" charset="0"/>
              </a:rPr>
            </a:br>
            <a:r>
              <a:rPr lang="en" altLang="ja-JP" sz="2800" dirty="0">
                <a:latin typeface="Arial" panose="020B0604020202020204" pitchFamily="34" charset="0"/>
                <a:cs typeface="Arial" panose="020B0604020202020204" pitchFamily="34" charset="0"/>
              </a:rPr>
              <a:t>However, they do not provide a detailed picture of how the impacts spread through industrial supply chains.</a:t>
            </a:r>
          </a:p>
        </p:txBody>
      </p:sp>
      <p:sp>
        <p:nvSpPr>
          <p:cNvPr id="70" name="テキスト ボックス 69">
            <a:extLst>
              <a:ext uri="{FF2B5EF4-FFF2-40B4-BE49-F238E27FC236}">
                <a16:creationId xmlns:a16="http://schemas.microsoft.com/office/drawing/2014/main" id="{4CF18048-FC66-66F0-6F1F-6502D1177091}"/>
              </a:ext>
            </a:extLst>
          </p:cNvPr>
          <p:cNvSpPr txBox="1"/>
          <p:nvPr/>
        </p:nvSpPr>
        <p:spPr>
          <a:xfrm>
            <a:off x="567344" y="1055357"/>
            <a:ext cx="1077432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2800" b="1" dirty="0">
                <a:solidFill>
                  <a:srgbClr val="C00000"/>
                </a:solidFill>
                <a:latin typeface="Arial" panose="020B0604020202020204" pitchFamily="34" charset="0"/>
                <a:cs typeface="Arial" panose="020B0604020202020204" pitchFamily="34" charset="0"/>
              </a:rPr>
              <a:t>How did the impacts spread through industrial supply chains?</a:t>
            </a:r>
          </a:p>
        </p:txBody>
      </p:sp>
      <p:sp>
        <p:nvSpPr>
          <p:cNvPr id="71" name="テキスト ボックス 70">
            <a:extLst>
              <a:ext uri="{FF2B5EF4-FFF2-40B4-BE49-F238E27FC236}">
                <a16:creationId xmlns:a16="http://schemas.microsoft.com/office/drawing/2014/main" id="{C142E222-4C04-B64B-B908-915FA35E6B9B}"/>
              </a:ext>
            </a:extLst>
          </p:cNvPr>
          <p:cNvSpPr txBox="1"/>
          <p:nvPr/>
        </p:nvSpPr>
        <p:spPr>
          <a:xfrm>
            <a:off x="67486" y="1699718"/>
            <a:ext cx="2207715" cy="523220"/>
          </a:xfrm>
          <a:prstGeom prst="rect">
            <a:avLst/>
          </a:prstGeom>
          <a:noFill/>
        </p:spPr>
        <p:txBody>
          <a:bodyPr wrap="square">
            <a:spAutoFit/>
          </a:bodyPr>
          <a:lstStyle/>
          <a:p>
            <a:pPr>
              <a:buNone/>
            </a:pPr>
            <a:r>
              <a:rPr lang="en" altLang="ja-JP" sz="2800" b="1" dirty="0">
                <a:latin typeface="Arial" panose="020B0604020202020204" pitchFamily="34" charset="0"/>
                <a:cs typeface="Arial" panose="020B0604020202020204" pitchFamily="34" charset="0"/>
              </a:rPr>
              <a:t>Important: </a:t>
            </a:r>
          </a:p>
        </p:txBody>
      </p:sp>
      <p:sp>
        <p:nvSpPr>
          <p:cNvPr id="72" name="テキスト ボックス 71">
            <a:extLst>
              <a:ext uri="{FF2B5EF4-FFF2-40B4-BE49-F238E27FC236}">
                <a16:creationId xmlns:a16="http://schemas.microsoft.com/office/drawing/2014/main" id="{FFCE5B37-346F-51EE-4E54-91A64D4D16AD}"/>
              </a:ext>
            </a:extLst>
          </p:cNvPr>
          <p:cNvSpPr txBox="1"/>
          <p:nvPr/>
        </p:nvSpPr>
        <p:spPr>
          <a:xfrm>
            <a:off x="1816140" y="3047580"/>
            <a:ext cx="10539254" cy="523220"/>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To identify “supply chain hotspots” that are especially vulnerable</a:t>
            </a:r>
          </a:p>
        </p:txBody>
      </p:sp>
      <p:cxnSp>
        <p:nvCxnSpPr>
          <p:cNvPr id="74" name="直線コネクタ 73">
            <a:extLst>
              <a:ext uri="{FF2B5EF4-FFF2-40B4-BE49-F238E27FC236}">
                <a16:creationId xmlns:a16="http://schemas.microsoft.com/office/drawing/2014/main" id="{A21F55C3-6A75-7662-8CAB-6497BFD2FE33}"/>
              </a:ext>
            </a:extLst>
          </p:cNvPr>
          <p:cNvCxnSpPr>
            <a:cxnSpLocks/>
          </p:cNvCxnSpPr>
          <p:nvPr/>
        </p:nvCxnSpPr>
        <p:spPr>
          <a:xfrm>
            <a:off x="1268535" y="2349041"/>
            <a:ext cx="495965" cy="0"/>
          </a:xfrm>
          <a:prstGeom prst="line">
            <a:avLst/>
          </a:prstGeom>
          <a:ln w="38100"/>
        </p:spPr>
        <p:style>
          <a:lnRef idx="2">
            <a:schemeClr val="dk1"/>
          </a:lnRef>
          <a:fillRef idx="0">
            <a:schemeClr val="dk1"/>
          </a:fillRef>
          <a:effectRef idx="1">
            <a:schemeClr val="dk1"/>
          </a:effectRef>
          <a:fontRef idx="minor">
            <a:schemeClr val="tx1"/>
          </a:fontRef>
        </p:style>
      </p:cxnSp>
      <p:cxnSp>
        <p:nvCxnSpPr>
          <p:cNvPr id="75" name="直線コネクタ 74">
            <a:extLst>
              <a:ext uri="{FF2B5EF4-FFF2-40B4-BE49-F238E27FC236}">
                <a16:creationId xmlns:a16="http://schemas.microsoft.com/office/drawing/2014/main" id="{88FECE65-6696-45D6-FB74-6077C021403F}"/>
              </a:ext>
            </a:extLst>
          </p:cNvPr>
          <p:cNvCxnSpPr/>
          <p:nvPr/>
        </p:nvCxnSpPr>
        <p:spPr>
          <a:xfrm>
            <a:off x="1268535" y="3309190"/>
            <a:ext cx="495965" cy="0"/>
          </a:xfrm>
          <a:prstGeom prst="line">
            <a:avLst/>
          </a:prstGeom>
          <a:ln w="38100"/>
        </p:spPr>
        <p:style>
          <a:lnRef idx="2">
            <a:schemeClr val="dk1"/>
          </a:lnRef>
          <a:fillRef idx="0">
            <a:schemeClr val="dk1"/>
          </a:fillRef>
          <a:effectRef idx="1">
            <a:schemeClr val="dk1"/>
          </a:effectRef>
          <a:fontRef idx="minor">
            <a:schemeClr val="tx1"/>
          </a:fontRef>
        </p:style>
      </p:cxnSp>
      <p:pic>
        <p:nvPicPr>
          <p:cNvPr id="5" name="図 4" descr="図形&#10;&#10;AI 生成コンテンツは誤りを含む可能性があります。">
            <a:extLst>
              <a:ext uri="{FF2B5EF4-FFF2-40B4-BE49-F238E27FC236}">
                <a16:creationId xmlns:a16="http://schemas.microsoft.com/office/drawing/2014/main" id="{6C5B7EED-32C9-835F-224E-0E68B34D6449}"/>
              </a:ext>
            </a:extLst>
          </p:cNvPr>
          <p:cNvPicPr>
            <a:picLocks noChangeAspect="1"/>
          </p:cNvPicPr>
          <p:nvPr/>
        </p:nvPicPr>
        <p:blipFill>
          <a:blip r:embed="rId31"/>
          <a:stretch>
            <a:fillRect/>
          </a:stretch>
        </p:blipFill>
        <p:spPr>
          <a:xfrm flipH="1">
            <a:off x="740892" y="4729405"/>
            <a:ext cx="1090618" cy="1093537"/>
          </a:xfrm>
          <a:prstGeom prst="rect">
            <a:avLst/>
          </a:prstGeom>
        </p:spPr>
      </p:pic>
      <p:pic>
        <p:nvPicPr>
          <p:cNvPr id="28" name="図 27" descr="図形&#10;&#10;AI 生成コンテンツは誤りを含む可能性があります。">
            <a:extLst>
              <a:ext uri="{FF2B5EF4-FFF2-40B4-BE49-F238E27FC236}">
                <a16:creationId xmlns:a16="http://schemas.microsoft.com/office/drawing/2014/main" id="{A314F0F4-94DD-9566-9EA2-2A1F97F46AB1}"/>
              </a:ext>
            </a:extLst>
          </p:cNvPr>
          <p:cNvPicPr>
            <a:picLocks noChangeAspect="1"/>
          </p:cNvPicPr>
          <p:nvPr/>
        </p:nvPicPr>
        <p:blipFill>
          <a:blip r:embed="rId31">
            <a:duotone>
              <a:schemeClr val="accent1">
                <a:shade val="45000"/>
                <a:satMod val="135000"/>
              </a:schemeClr>
              <a:prstClr val="white"/>
            </a:duotone>
          </a:blip>
          <a:stretch>
            <a:fillRect/>
          </a:stretch>
        </p:blipFill>
        <p:spPr>
          <a:xfrm flipH="1">
            <a:off x="14077185" y="1968829"/>
            <a:ext cx="588519" cy="590094"/>
          </a:xfrm>
          <a:prstGeom prst="rect">
            <a:avLst/>
          </a:prstGeom>
        </p:spPr>
      </p:pic>
    </p:spTree>
    <p:extLst>
      <p:ext uri="{BB962C8B-B14F-4D97-AF65-F5344CB8AC3E}">
        <p14:creationId xmlns:p14="http://schemas.microsoft.com/office/powerpoint/2010/main" val="3920608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9919B-11D9-628C-33E9-C3F13BAD7A91}"/>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6B649D62-438C-EC30-D275-45EC292FA431}"/>
              </a:ext>
            </a:extLst>
          </p:cNvPr>
          <p:cNvSpPr/>
          <p:nvPr/>
        </p:nvSpPr>
        <p:spPr>
          <a:xfrm>
            <a:off x="0" y="2745125"/>
            <a:ext cx="12192000" cy="3009597"/>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8D558B-FB01-F180-5B5B-CC194683ED31}"/>
              </a:ext>
            </a:extLst>
          </p:cNvPr>
          <p:cNvSpPr>
            <a:spLocks noGrp="1"/>
          </p:cNvSpPr>
          <p:nvPr>
            <p:ph type="title"/>
          </p:nvPr>
        </p:nvSpPr>
        <p:spPr>
          <a:xfrm>
            <a:off x="21004" y="-231770"/>
            <a:ext cx="12790096" cy="1325563"/>
          </a:xfrm>
        </p:spPr>
        <p:txBody>
          <a:bodyPr>
            <a:normAutofit/>
          </a:bodyPr>
          <a:lstStyle/>
          <a:p>
            <a:r>
              <a:rPr lang="en" altLang="ja-JP" sz="2900" b="1" dirty="0">
                <a:solidFill>
                  <a:schemeClr val="bg1"/>
                </a:solidFill>
                <a:latin typeface="Arial" panose="020B0604020202020204" pitchFamily="34" charset="0"/>
                <a:ea typeface="MS PGothic" panose="020B0600070205080204" pitchFamily="34" charset="-128"/>
                <a:cs typeface="Arial" panose="020B0604020202020204" pitchFamily="34" charset="0"/>
              </a:rPr>
              <a:t>1. Introduction: Research objective, novelties, and contribution</a:t>
            </a:r>
            <a:endParaRPr kumimoji="1" lang="ja-JP" altLang="en-US" sz="29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A378A501-1382-05A0-F6D8-46ECCC559078}"/>
              </a:ext>
            </a:extLst>
          </p:cNvPr>
          <p:cNvSpPr txBox="1"/>
          <p:nvPr/>
        </p:nvSpPr>
        <p:spPr>
          <a:xfrm>
            <a:off x="502281" y="1365046"/>
            <a:ext cx="11653372" cy="1384995"/>
          </a:xfrm>
          <a:prstGeom prst="rect">
            <a:avLst/>
          </a:prstGeom>
          <a:noFill/>
        </p:spPr>
        <p:txBody>
          <a:bodyPr wrap="square">
            <a:spAutoFit/>
          </a:bodyPr>
          <a:lstStyle/>
          <a:p>
            <a:pPr>
              <a:buNone/>
            </a:pPr>
            <a:r>
              <a:rPr lang="en" altLang="ja-JP" sz="2800" dirty="0">
                <a:latin typeface="Arial" panose="020B0604020202020204" pitchFamily="34" charset="0"/>
                <a:cs typeface="Arial" panose="020B0604020202020204" pitchFamily="34" charset="0"/>
              </a:rPr>
              <a:t>Identifying </a:t>
            </a:r>
            <a:r>
              <a:rPr lang="en" altLang="ja-JP" sz="2800" b="1" dirty="0">
                <a:solidFill>
                  <a:srgbClr val="C00000"/>
                </a:solidFill>
                <a:latin typeface="Arial" panose="020B0604020202020204" pitchFamily="34" charset="0"/>
                <a:cs typeface="Arial" panose="020B0604020202020204" pitchFamily="34" charset="0"/>
              </a:rPr>
              <a:t>supply chain “hotspots”</a:t>
            </a:r>
            <a:r>
              <a:rPr lang="en" altLang="ja-JP" sz="2800" dirty="0">
                <a:latin typeface="Arial" panose="020B0604020202020204" pitchFamily="34" charset="0"/>
                <a:cs typeface="Arial" panose="020B0604020202020204" pitchFamily="34" charset="0"/>
              </a:rPr>
              <a:t> caused by the decline in inbound tourism demand, using </a:t>
            </a:r>
            <a:r>
              <a:rPr lang="en" altLang="ja-JP" sz="2800" b="1" dirty="0">
                <a:latin typeface="Arial" panose="020B0604020202020204" pitchFamily="34" charset="0"/>
                <a:cs typeface="Arial" panose="020B0604020202020204" pitchFamily="34" charset="0"/>
              </a:rPr>
              <a:t>Structural Path Decomposition (SPD) </a:t>
            </a:r>
            <a:r>
              <a:rPr lang="en" altLang="ja-JP" sz="2800" dirty="0">
                <a:latin typeface="Arial" panose="020B0604020202020204" pitchFamily="34" charset="0"/>
                <a:cs typeface="Arial" panose="020B0604020202020204" pitchFamily="34" charset="0"/>
              </a:rPr>
              <a:t>based on a counterfactual scenario.</a:t>
            </a:r>
          </a:p>
        </p:txBody>
      </p:sp>
      <p:sp>
        <p:nvSpPr>
          <p:cNvPr id="8" name="テキスト ボックス 7">
            <a:extLst>
              <a:ext uri="{FF2B5EF4-FFF2-40B4-BE49-F238E27FC236}">
                <a16:creationId xmlns:a16="http://schemas.microsoft.com/office/drawing/2014/main" id="{8E6EAF7C-D861-1A30-3EB3-CF36E636F991}"/>
              </a:ext>
            </a:extLst>
          </p:cNvPr>
          <p:cNvSpPr txBox="1"/>
          <p:nvPr/>
        </p:nvSpPr>
        <p:spPr>
          <a:xfrm>
            <a:off x="169202" y="847733"/>
            <a:ext cx="4027613"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Objective of this study</a:t>
            </a:r>
            <a:endParaRPr lang="en" altLang="ja-JP" sz="2800" u="sng"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2C57CDAA-0E70-1077-00C5-D5F5C867A544}"/>
              </a:ext>
            </a:extLst>
          </p:cNvPr>
          <p:cNvSpPr txBox="1"/>
          <p:nvPr/>
        </p:nvSpPr>
        <p:spPr>
          <a:xfrm>
            <a:off x="233828" y="2889119"/>
            <a:ext cx="4090601"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Novelties of this study</a:t>
            </a:r>
            <a:endParaRPr lang="en" altLang="ja-JP" sz="2800" u="sng" dirty="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614C4A98-9CD8-E90C-BDEA-F82175C0EF43}"/>
              </a:ext>
            </a:extLst>
          </p:cNvPr>
          <p:cNvSpPr txBox="1"/>
          <p:nvPr/>
        </p:nvSpPr>
        <p:spPr>
          <a:xfrm>
            <a:off x="1049686" y="3337480"/>
            <a:ext cx="10372565" cy="954107"/>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SPD is applied to evaluate the impacts of the COVID-19 pandemic through </a:t>
            </a:r>
            <a:r>
              <a:rPr lang="en" altLang="ja-JP" sz="2800" b="1" dirty="0">
                <a:solidFill>
                  <a:srgbClr val="C00000"/>
                </a:solidFill>
                <a:latin typeface="Arial" panose="020B0604020202020204" pitchFamily="34" charset="0"/>
                <a:cs typeface="Arial" panose="020B0604020202020204" pitchFamily="34" charset="0"/>
              </a:rPr>
              <a:t>a counterfactual analysis framework</a:t>
            </a:r>
            <a:r>
              <a:rPr lang="en" altLang="ja-JP" sz="2800" dirty="0">
                <a:latin typeface="Arial" panose="020B0604020202020204" pitchFamily="34" charset="0"/>
                <a:cs typeface="Arial" panose="020B0604020202020204" pitchFamily="34" charset="0"/>
              </a:rPr>
              <a:t>.</a:t>
            </a:r>
          </a:p>
        </p:txBody>
      </p:sp>
      <p:sp>
        <p:nvSpPr>
          <p:cNvPr id="18" name="テキスト ボックス 17">
            <a:extLst>
              <a:ext uri="{FF2B5EF4-FFF2-40B4-BE49-F238E27FC236}">
                <a16:creationId xmlns:a16="http://schemas.microsoft.com/office/drawing/2014/main" id="{290CFD92-5809-2005-8E3F-0F61100777CD}"/>
              </a:ext>
            </a:extLst>
          </p:cNvPr>
          <p:cNvSpPr txBox="1"/>
          <p:nvPr/>
        </p:nvSpPr>
        <p:spPr>
          <a:xfrm>
            <a:off x="233828" y="3350312"/>
            <a:ext cx="815858" cy="769441"/>
          </a:xfrm>
          <a:prstGeom prst="rect">
            <a:avLst/>
          </a:prstGeom>
          <a:noFill/>
        </p:spPr>
        <p:txBody>
          <a:bodyPr wrap="square">
            <a:spAutoFit/>
          </a:bodyPr>
          <a:lstStyle/>
          <a:p>
            <a:r>
              <a:rPr lang="en" altLang="ja-JP" sz="4400" b="1" dirty="0">
                <a:latin typeface="Arial" panose="020B0604020202020204" pitchFamily="34" charset="0"/>
                <a:cs typeface="Arial" panose="020B0604020202020204" pitchFamily="34" charset="0"/>
              </a:rPr>
              <a:t>1.</a:t>
            </a:r>
          </a:p>
        </p:txBody>
      </p:sp>
      <p:sp>
        <p:nvSpPr>
          <p:cNvPr id="20" name="テキスト ボックス 19">
            <a:extLst>
              <a:ext uri="{FF2B5EF4-FFF2-40B4-BE49-F238E27FC236}">
                <a16:creationId xmlns:a16="http://schemas.microsoft.com/office/drawing/2014/main" id="{E3E672A9-6795-38C2-3E2E-ADA1EB0E16F8}"/>
              </a:ext>
            </a:extLst>
          </p:cNvPr>
          <p:cNvSpPr txBox="1"/>
          <p:nvPr/>
        </p:nvSpPr>
        <p:spPr>
          <a:xfrm>
            <a:off x="1049686" y="4385745"/>
            <a:ext cx="10972800"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2800" dirty="0">
                <a:latin typeface="Arial" panose="020B0604020202020204" pitchFamily="34" charset="0"/>
                <a:cs typeface="Arial" panose="020B0604020202020204" pitchFamily="34" charset="0"/>
              </a:rPr>
              <a:t>SPD is used in </a:t>
            </a:r>
            <a:r>
              <a:rPr lang="en" altLang="ja-JP" sz="2800" b="1" dirty="0">
                <a:latin typeface="Arial" panose="020B0604020202020204" pitchFamily="34" charset="0"/>
                <a:cs typeface="Arial" panose="020B0604020202020204" pitchFamily="34" charset="0"/>
              </a:rPr>
              <a:t>a triple bottom line analysis</a:t>
            </a:r>
            <a:r>
              <a:rPr lang="en" altLang="ja-JP" sz="2800" dirty="0">
                <a:latin typeface="Arial" panose="020B0604020202020204" pitchFamily="34" charset="0"/>
                <a:cs typeface="Arial" panose="020B0604020202020204" pitchFamily="34" charset="0"/>
              </a:rPr>
              <a:t>, which evaluate the economic, social, and environmental impacts of the decline in inbound tourism demand in Japan.</a:t>
            </a:r>
          </a:p>
        </p:txBody>
      </p:sp>
      <p:sp>
        <p:nvSpPr>
          <p:cNvPr id="21" name="テキスト ボックス 20">
            <a:extLst>
              <a:ext uri="{FF2B5EF4-FFF2-40B4-BE49-F238E27FC236}">
                <a16:creationId xmlns:a16="http://schemas.microsoft.com/office/drawing/2014/main" id="{3DBC1349-F384-C3AE-E693-05D0D7CC2DB0}"/>
              </a:ext>
            </a:extLst>
          </p:cNvPr>
          <p:cNvSpPr txBox="1"/>
          <p:nvPr/>
        </p:nvSpPr>
        <p:spPr>
          <a:xfrm>
            <a:off x="233828" y="4402470"/>
            <a:ext cx="815858" cy="769441"/>
          </a:xfrm>
          <a:prstGeom prst="rect">
            <a:avLst/>
          </a:prstGeom>
          <a:noFill/>
        </p:spPr>
        <p:txBody>
          <a:bodyPr wrap="square">
            <a:spAutoFit/>
          </a:bodyPr>
          <a:lstStyle/>
          <a:p>
            <a:r>
              <a:rPr lang="en" altLang="ja-JP" sz="4400" b="1" dirty="0">
                <a:latin typeface="Arial" panose="020B0604020202020204" pitchFamily="34" charset="0"/>
                <a:cs typeface="Arial" panose="020B0604020202020204" pitchFamily="34" charset="0"/>
              </a:rPr>
              <a:t>2.</a:t>
            </a:r>
          </a:p>
        </p:txBody>
      </p:sp>
      <p:cxnSp>
        <p:nvCxnSpPr>
          <p:cNvPr id="6" name="直線コネクタ 5">
            <a:extLst>
              <a:ext uri="{FF2B5EF4-FFF2-40B4-BE49-F238E27FC236}">
                <a16:creationId xmlns:a16="http://schemas.microsoft.com/office/drawing/2014/main" id="{1B00278E-2776-8220-64D2-D31EF9DA683B}"/>
              </a:ext>
            </a:extLst>
          </p:cNvPr>
          <p:cNvCxnSpPr>
            <a:cxnSpLocks/>
          </p:cNvCxnSpPr>
          <p:nvPr/>
        </p:nvCxnSpPr>
        <p:spPr>
          <a:xfrm>
            <a:off x="-886628" y="3639811"/>
            <a:ext cx="495965" cy="0"/>
          </a:xfrm>
          <a:prstGeom prst="line">
            <a:avLst/>
          </a:prstGeom>
          <a:ln w="38100"/>
        </p:spPr>
        <p:style>
          <a:lnRef idx="2">
            <a:schemeClr val="dk1"/>
          </a:lnRef>
          <a:fillRef idx="0">
            <a:schemeClr val="dk1"/>
          </a:fillRef>
          <a:effectRef idx="1">
            <a:schemeClr val="dk1"/>
          </a:effectRef>
          <a:fontRef idx="minor">
            <a:schemeClr val="tx1"/>
          </a:fontRef>
        </p:style>
      </p:cxnSp>
      <p:grpSp>
        <p:nvGrpSpPr>
          <p:cNvPr id="3" name="グループ化 2">
            <a:extLst>
              <a:ext uri="{FF2B5EF4-FFF2-40B4-BE49-F238E27FC236}">
                <a16:creationId xmlns:a16="http://schemas.microsoft.com/office/drawing/2014/main" id="{D5CAA1FF-5B11-8847-839C-83C4E8186106}"/>
              </a:ext>
            </a:extLst>
          </p:cNvPr>
          <p:cNvGrpSpPr/>
          <p:nvPr/>
        </p:nvGrpSpPr>
        <p:grpSpPr>
          <a:xfrm rot="2783048">
            <a:off x="4258315" y="2934214"/>
            <a:ext cx="391247" cy="329142"/>
            <a:chOff x="3294105" y="-1162705"/>
            <a:chExt cx="391247" cy="329142"/>
          </a:xfrm>
        </p:grpSpPr>
        <p:sp>
          <p:nvSpPr>
            <p:cNvPr id="5" name="三角形 4">
              <a:extLst>
                <a:ext uri="{FF2B5EF4-FFF2-40B4-BE49-F238E27FC236}">
                  <a16:creationId xmlns:a16="http://schemas.microsoft.com/office/drawing/2014/main" id="{1730D4B2-504F-9C33-AADC-77D07A236EE3}"/>
                </a:ext>
              </a:extLst>
            </p:cNvPr>
            <p:cNvSpPr/>
            <p:nvPr/>
          </p:nvSpPr>
          <p:spPr>
            <a:xfrm rot="11549149">
              <a:off x="3294105" y="-1162705"/>
              <a:ext cx="122681" cy="267945"/>
            </a:xfrm>
            <a:prstGeom prst="triangle">
              <a:avLst>
                <a:gd name="adj" fmla="val 24856"/>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三角形 8">
              <a:extLst>
                <a:ext uri="{FF2B5EF4-FFF2-40B4-BE49-F238E27FC236}">
                  <a16:creationId xmlns:a16="http://schemas.microsoft.com/office/drawing/2014/main" id="{DB40F5D4-0A42-7780-334F-C89A2751ECA3}"/>
                </a:ext>
              </a:extLst>
            </p:cNvPr>
            <p:cNvSpPr/>
            <p:nvPr/>
          </p:nvSpPr>
          <p:spPr>
            <a:xfrm rot="12949844">
              <a:off x="3431296" y="-1145273"/>
              <a:ext cx="122681" cy="267945"/>
            </a:xfrm>
            <a:prstGeom prst="triangl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三角形 9">
              <a:extLst>
                <a:ext uri="{FF2B5EF4-FFF2-40B4-BE49-F238E27FC236}">
                  <a16:creationId xmlns:a16="http://schemas.microsoft.com/office/drawing/2014/main" id="{5B7FCB30-3E08-5D64-784C-8DE508299BBC}"/>
                </a:ext>
              </a:extLst>
            </p:cNvPr>
            <p:cNvSpPr/>
            <p:nvPr/>
          </p:nvSpPr>
          <p:spPr>
            <a:xfrm rot="14631783">
              <a:off x="3490038" y="-1028876"/>
              <a:ext cx="122681" cy="267946"/>
            </a:xfrm>
            <a:prstGeom prst="triangle">
              <a:avLst>
                <a:gd name="adj" fmla="val 55983"/>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3" name="グラフィックス 12" descr="ターゲット 単色塗りつぶし">
            <a:extLst>
              <a:ext uri="{FF2B5EF4-FFF2-40B4-BE49-F238E27FC236}">
                <a16:creationId xmlns:a16="http://schemas.microsoft.com/office/drawing/2014/main" id="{30836CAD-A003-4E8D-D720-BC442219AB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42839" y="833015"/>
            <a:ext cx="622201" cy="622201"/>
          </a:xfrm>
          <a:prstGeom prst="rect">
            <a:avLst/>
          </a:prstGeom>
        </p:spPr>
      </p:pic>
      <p:cxnSp>
        <p:nvCxnSpPr>
          <p:cNvPr id="14" name="直線コネクタ 13">
            <a:extLst>
              <a:ext uri="{FF2B5EF4-FFF2-40B4-BE49-F238E27FC236}">
                <a16:creationId xmlns:a16="http://schemas.microsoft.com/office/drawing/2014/main" id="{A4B43A09-FD84-E94D-1479-F3B760F615C5}"/>
              </a:ext>
            </a:extLst>
          </p:cNvPr>
          <p:cNvCxnSpPr>
            <a:cxnSpLocks/>
          </p:cNvCxnSpPr>
          <p:nvPr/>
        </p:nvCxnSpPr>
        <p:spPr>
          <a:xfrm>
            <a:off x="157518" y="2763883"/>
            <a:ext cx="11819767" cy="0"/>
          </a:xfrm>
          <a:prstGeom prst="line">
            <a:avLst/>
          </a:prstGeom>
          <a:ln w="571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 name="直線コネクタ 14">
            <a:extLst>
              <a:ext uri="{FF2B5EF4-FFF2-40B4-BE49-F238E27FC236}">
                <a16:creationId xmlns:a16="http://schemas.microsoft.com/office/drawing/2014/main" id="{564BF5E3-786F-E2AE-84DA-5FB8F884DE99}"/>
              </a:ext>
            </a:extLst>
          </p:cNvPr>
          <p:cNvCxnSpPr>
            <a:cxnSpLocks/>
          </p:cNvCxnSpPr>
          <p:nvPr/>
        </p:nvCxnSpPr>
        <p:spPr>
          <a:xfrm>
            <a:off x="157518" y="5770740"/>
            <a:ext cx="11819767" cy="0"/>
          </a:xfrm>
          <a:prstGeom prst="line">
            <a:avLst/>
          </a:prstGeom>
          <a:ln w="57150">
            <a:solidFill>
              <a:schemeClr val="bg1">
                <a:lumMod val="65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6" name="グループ化 15">
            <a:extLst>
              <a:ext uri="{FF2B5EF4-FFF2-40B4-BE49-F238E27FC236}">
                <a16:creationId xmlns:a16="http://schemas.microsoft.com/office/drawing/2014/main" id="{0C76F093-F176-9640-3083-EE1B06E0AEBE}"/>
              </a:ext>
            </a:extLst>
          </p:cNvPr>
          <p:cNvGrpSpPr/>
          <p:nvPr/>
        </p:nvGrpSpPr>
        <p:grpSpPr>
          <a:xfrm>
            <a:off x="285862" y="7404416"/>
            <a:ext cx="12260379" cy="2831976"/>
            <a:chOff x="0" y="6869585"/>
            <a:chExt cx="12260379" cy="2831976"/>
          </a:xfrm>
        </p:grpSpPr>
        <p:sp>
          <p:nvSpPr>
            <p:cNvPr id="19" name="1 つの角を切り取った四角形 18">
              <a:extLst>
                <a:ext uri="{FF2B5EF4-FFF2-40B4-BE49-F238E27FC236}">
                  <a16:creationId xmlns:a16="http://schemas.microsoft.com/office/drawing/2014/main" id="{F531B4DE-946C-729E-AEDE-33A807B8B130}"/>
                </a:ext>
              </a:extLst>
            </p:cNvPr>
            <p:cNvSpPr/>
            <p:nvPr/>
          </p:nvSpPr>
          <p:spPr>
            <a:xfrm>
              <a:off x="14963" y="6869585"/>
              <a:ext cx="11721661" cy="2831976"/>
            </a:xfrm>
            <a:prstGeom prst="snip1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0483752E-DE1B-CA99-F463-1DAB006860AB}"/>
                </a:ext>
              </a:extLst>
            </p:cNvPr>
            <p:cNvSpPr txBox="1"/>
            <p:nvPr/>
          </p:nvSpPr>
          <p:spPr>
            <a:xfrm>
              <a:off x="0" y="6918173"/>
              <a:ext cx="9286136" cy="523220"/>
            </a:xfrm>
            <a:prstGeom prst="rect">
              <a:avLst/>
            </a:prstGeom>
            <a:noFill/>
          </p:spPr>
          <p:txBody>
            <a:bodyPr wrap="square">
              <a:spAutoFit/>
            </a:bodyPr>
            <a:lstStyle/>
            <a:p>
              <a:pPr>
                <a:buNone/>
              </a:pPr>
              <a:r>
                <a:rPr lang="en" altLang="ja-JP" sz="2800" b="1" u="sng" dirty="0">
                  <a:latin typeface="Arial" panose="020B0604020202020204" pitchFamily="34" charset="0"/>
                  <a:cs typeface="Arial" panose="020B0604020202020204" pitchFamily="34" charset="0"/>
                </a:rPr>
                <a:t>Contributions of this study</a:t>
              </a:r>
              <a:endParaRPr lang="en" altLang="ja-JP" sz="2800" u="sng" dirty="0">
                <a:latin typeface="Arial" panose="020B0604020202020204" pitchFamily="34" charset="0"/>
                <a:cs typeface="Arial" panose="020B0604020202020204" pitchFamily="34" charset="0"/>
              </a:endParaRPr>
            </a:p>
          </p:txBody>
        </p:sp>
        <p:grpSp>
          <p:nvGrpSpPr>
            <p:cNvPr id="23" name="グループ化 22">
              <a:extLst>
                <a:ext uri="{FF2B5EF4-FFF2-40B4-BE49-F238E27FC236}">
                  <a16:creationId xmlns:a16="http://schemas.microsoft.com/office/drawing/2014/main" id="{F3ABB301-56F6-3BC1-003B-D83CD92C0F59}"/>
                </a:ext>
              </a:extLst>
            </p:cNvPr>
            <p:cNvGrpSpPr/>
            <p:nvPr/>
          </p:nvGrpSpPr>
          <p:grpSpPr>
            <a:xfrm>
              <a:off x="237581" y="7525001"/>
              <a:ext cx="12022798" cy="2065677"/>
              <a:chOff x="-205227" y="6548842"/>
              <a:chExt cx="12022798" cy="2065677"/>
            </a:xfrm>
          </p:grpSpPr>
          <p:pic>
            <p:nvPicPr>
              <p:cNvPr id="24" name="図 23" descr="背景パターン&#10;&#10;低い精度で自動的に生成された説明">
                <a:extLst>
                  <a:ext uri="{FF2B5EF4-FFF2-40B4-BE49-F238E27FC236}">
                    <a16:creationId xmlns:a16="http://schemas.microsoft.com/office/drawing/2014/main" id="{192DFF8D-D762-A060-96DA-BBC6557A474F}"/>
                  </a:ext>
                </a:extLst>
              </p:cNvPr>
              <p:cNvPicPr>
                <a:picLocks noChangeAspect="1"/>
              </p:cNvPicPr>
              <p:nvPr/>
            </p:nvPicPr>
            <p:blipFill>
              <a:blip r:embed="rId5"/>
              <a:srcRect l="50414" t="77999" r="38468" b="5633"/>
              <a:stretch/>
            </p:blipFill>
            <p:spPr>
              <a:xfrm>
                <a:off x="-205227" y="6607265"/>
                <a:ext cx="452461" cy="499592"/>
              </a:xfrm>
              <a:prstGeom prst="rect">
                <a:avLst/>
              </a:prstGeom>
            </p:spPr>
          </p:pic>
          <p:pic>
            <p:nvPicPr>
              <p:cNvPr id="25" name="図 24" descr="背景パターン&#10;&#10;低い精度で自動的に生成された説明">
                <a:extLst>
                  <a:ext uri="{FF2B5EF4-FFF2-40B4-BE49-F238E27FC236}">
                    <a16:creationId xmlns:a16="http://schemas.microsoft.com/office/drawing/2014/main" id="{B85DA341-877B-81AF-E519-7A540305CDDE}"/>
                  </a:ext>
                </a:extLst>
              </p:cNvPr>
              <p:cNvPicPr>
                <a:picLocks noChangeAspect="1"/>
              </p:cNvPicPr>
              <p:nvPr/>
            </p:nvPicPr>
            <p:blipFill>
              <a:blip r:embed="rId5"/>
              <a:srcRect l="50414" t="77999" r="38468" b="5633"/>
              <a:stretch/>
            </p:blipFill>
            <p:spPr>
              <a:xfrm>
                <a:off x="-205227" y="7705686"/>
                <a:ext cx="452461" cy="499592"/>
              </a:xfrm>
              <a:prstGeom prst="rect">
                <a:avLst/>
              </a:prstGeom>
            </p:spPr>
          </p:pic>
          <p:sp>
            <p:nvSpPr>
              <p:cNvPr id="26" name="テキスト ボックス 25">
                <a:extLst>
                  <a:ext uri="{FF2B5EF4-FFF2-40B4-BE49-F238E27FC236}">
                    <a16:creationId xmlns:a16="http://schemas.microsoft.com/office/drawing/2014/main" id="{E3016F16-2632-AE96-29FE-E8D243519AD5}"/>
                  </a:ext>
                </a:extLst>
              </p:cNvPr>
              <p:cNvSpPr txBox="1"/>
              <p:nvPr/>
            </p:nvSpPr>
            <p:spPr>
              <a:xfrm>
                <a:off x="233828" y="7660412"/>
                <a:ext cx="1134960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2800" dirty="0">
                    <a:latin typeface="Arial" panose="020B0604020202020204" pitchFamily="34" charset="0"/>
                    <a:cs typeface="Arial" panose="020B0604020202020204" pitchFamily="34" charset="0"/>
                  </a:rPr>
                  <a:t>Contributes to the development of well-balanced disaster-recovery policies for inbound tourism in Japan</a:t>
                </a:r>
              </a:p>
            </p:txBody>
          </p:sp>
          <p:sp>
            <p:nvSpPr>
              <p:cNvPr id="27" name="テキスト ボックス 26">
                <a:extLst>
                  <a:ext uri="{FF2B5EF4-FFF2-40B4-BE49-F238E27FC236}">
                    <a16:creationId xmlns:a16="http://schemas.microsoft.com/office/drawing/2014/main" id="{B958C4F5-E14F-E499-28D1-D1A343F8109F}"/>
                  </a:ext>
                </a:extLst>
              </p:cNvPr>
              <p:cNvSpPr txBox="1"/>
              <p:nvPr/>
            </p:nvSpPr>
            <p:spPr>
              <a:xfrm>
                <a:off x="233828" y="6548842"/>
                <a:ext cx="11583743" cy="1384995"/>
              </a:xfrm>
              <a:prstGeom prst="rect">
                <a:avLst/>
              </a:prstGeom>
              <a:noFill/>
            </p:spPr>
            <p:txBody>
              <a:bodyPr wrap="square">
                <a:spAutoFit/>
              </a:bodyPr>
              <a:lstStyle/>
              <a:p>
                <a:r>
                  <a:rPr lang="en" altLang="ja-JP" sz="2800" dirty="0">
                    <a:latin typeface="Arial" panose="020B0604020202020204" pitchFamily="34" charset="0"/>
                    <a:cs typeface="Arial" panose="020B0604020202020204" pitchFamily="34" charset="0"/>
                  </a:rPr>
                  <a:t>Identifies the most vulnerable supply chain hotspots in three aspects and by each driving factor</a:t>
                </a:r>
                <a:br>
                  <a:rPr lang="en" altLang="ja-JP" sz="2800" dirty="0">
                    <a:latin typeface="Arial" panose="020B0604020202020204" pitchFamily="34" charset="0"/>
                    <a:cs typeface="Arial" panose="020B0604020202020204" pitchFamily="34" charset="0"/>
                  </a:rPr>
                </a:br>
                <a:endParaRPr lang="ja-JP" altLang="en-US" sz="2800">
                  <a:latin typeface="Arial" panose="020B0604020202020204" pitchFamily="34" charset="0"/>
                  <a:cs typeface="Arial" panose="020B0604020202020204" pitchFamily="34" charset="0"/>
                </a:endParaRPr>
              </a:p>
            </p:txBody>
          </p:sp>
        </p:grpSp>
      </p:grpSp>
      <p:sp>
        <p:nvSpPr>
          <p:cNvPr id="28" name="テキスト ボックス 27">
            <a:extLst>
              <a:ext uri="{FF2B5EF4-FFF2-40B4-BE49-F238E27FC236}">
                <a16:creationId xmlns:a16="http://schemas.microsoft.com/office/drawing/2014/main" id="{2F9A5094-DABB-E716-F855-122762D6F12B}"/>
              </a:ext>
            </a:extLst>
          </p:cNvPr>
          <p:cNvSpPr txBox="1"/>
          <p:nvPr/>
        </p:nvSpPr>
        <p:spPr>
          <a:xfrm>
            <a:off x="523443" y="5896754"/>
            <a:ext cx="1149904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 altLang="ja-JP" sz="2800" dirty="0">
                <a:latin typeface="Arial" panose="020B0604020202020204" pitchFamily="34" charset="0"/>
                <a:cs typeface="Arial" panose="020B0604020202020204" pitchFamily="34" charset="0"/>
              </a:rPr>
              <a:t>This study contributes to </a:t>
            </a:r>
            <a:r>
              <a:rPr lang="en" altLang="ja-JP" sz="2800" b="1" dirty="0">
                <a:latin typeface="Arial" panose="020B0604020202020204" pitchFamily="34" charset="0"/>
                <a:cs typeface="Arial" panose="020B0604020202020204" pitchFamily="34" charset="0"/>
              </a:rPr>
              <a:t>the development of well-balanced disaster-recovery policies</a:t>
            </a:r>
            <a:r>
              <a:rPr lang="en" altLang="ja-JP" sz="2800" dirty="0">
                <a:latin typeface="Arial" panose="020B0604020202020204" pitchFamily="34" charset="0"/>
                <a:cs typeface="Arial" panose="020B0604020202020204" pitchFamily="34" charset="0"/>
              </a:rPr>
              <a:t> for inbound tourism in Japan</a:t>
            </a:r>
          </a:p>
        </p:txBody>
      </p:sp>
    </p:spTree>
    <p:extLst>
      <p:ext uri="{BB962C8B-B14F-4D97-AF65-F5344CB8AC3E}">
        <p14:creationId xmlns:p14="http://schemas.microsoft.com/office/powerpoint/2010/main" val="3230726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07F80-84D2-446D-4D66-518B6FF12BB9}"/>
            </a:ext>
          </a:extLst>
        </p:cNvPr>
        <p:cNvGrpSpPr/>
        <p:nvPr/>
      </p:nvGrpSpPr>
      <p:grpSpPr>
        <a:xfrm>
          <a:off x="0" y="0"/>
          <a:ext cx="0" cy="0"/>
          <a:chOff x="0" y="0"/>
          <a:chExt cx="0" cy="0"/>
        </a:xfrm>
      </p:grpSpPr>
      <p:pic>
        <p:nvPicPr>
          <p:cNvPr id="5" name="図 4" descr="夕日が見える道路&#10;&#10;AI によって生成されたコンテンツは間違っている可能性があります。">
            <a:extLst>
              <a:ext uri="{FF2B5EF4-FFF2-40B4-BE49-F238E27FC236}">
                <a16:creationId xmlns:a16="http://schemas.microsoft.com/office/drawing/2014/main" id="{D699B5B9-6587-EBFC-5D18-9F680DBC39FA}"/>
              </a:ext>
            </a:extLst>
          </p:cNvPr>
          <p:cNvPicPr>
            <a:picLocks noGrp="1" noRot="1" noChangeAspect="1" noMove="1" noResize="1" noEditPoints="1" noAdjustHandles="1" noChangeArrowheads="1" noChangeShapeType="1" noCrop="1"/>
          </p:cNvPicPr>
          <p:nvPr/>
        </p:nvPicPr>
        <p:blipFill>
          <a:blip r:embed="rId3">
            <a:alphaModFix amt="50000"/>
          </a:blip>
          <a:srcRect t="15730"/>
          <a:stretch>
            <a:fillRect/>
          </a:stretch>
        </p:blipFill>
        <p:spPr>
          <a:xfrm>
            <a:off x="20" y="1"/>
            <a:ext cx="12191980" cy="6857999"/>
          </a:xfrm>
          <a:prstGeom prst="rect">
            <a:avLst/>
          </a:prstGeom>
        </p:spPr>
      </p:pic>
      <p:sp>
        <p:nvSpPr>
          <p:cNvPr id="14" name="テキスト ボックス 13">
            <a:extLst>
              <a:ext uri="{FF2B5EF4-FFF2-40B4-BE49-F238E27FC236}">
                <a16:creationId xmlns:a16="http://schemas.microsoft.com/office/drawing/2014/main" id="{8C80E9B1-3192-8A3B-ECFB-F10B94106646}"/>
              </a:ext>
            </a:extLst>
          </p:cNvPr>
          <p:cNvSpPr txBox="1"/>
          <p:nvPr/>
        </p:nvSpPr>
        <p:spPr>
          <a:xfrm>
            <a:off x="295763" y="4377878"/>
            <a:ext cx="2811988" cy="923330"/>
          </a:xfrm>
          <a:prstGeom prst="rect">
            <a:avLst/>
          </a:prstGeom>
          <a:noFill/>
        </p:spPr>
        <p:txBody>
          <a:bodyPr wrap="none" rtlCol="0">
            <a:spAutoFit/>
          </a:bodyPr>
          <a:lstStyle/>
          <a:p>
            <a:r>
              <a:rPr kumimoji="1" lang="en-US" altLang="ja-JP" sz="5400" b="1" dirty="0">
                <a:latin typeface="+mj-lt"/>
                <a:ea typeface="Hiragino Kaku Gothic Std W8" panose="020B0800000000000000" pitchFamily="34" charset="-128"/>
              </a:rPr>
              <a:t>Section 2</a:t>
            </a:r>
            <a:endParaRPr kumimoji="1" lang="ja-JP" altLang="en-US" sz="5400" b="1">
              <a:latin typeface="+mj-lt"/>
              <a:ea typeface="Hiragino Kaku Gothic Std W8" panose="020B0800000000000000" pitchFamily="34" charset="-128"/>
            </a:endParaRPr>
          </a:p>
        </p:txBody>
      </p:sp>
      <p:sp>
        <p:nvSpPr>
          <p:cNvPr id="15" name="テキスト ボックス 14">
            <a:extLst>
              <a:ext uri="{FF2B5EF4-FFF2-40B4-BE49-F238E27FC236}">
                <a16:creationId xmlns:a16="http://schemas.microsoft.com/office/drawing/2014/main" id="{5E86F51D-4351-FFFF-53CB-4B3665393A5C}"/>
              </a:ext>
            </a:extLst>
          </p:cNvPr>
          <p:cNvSpPr txBox="1"/>
          <p:nvPr/>
        </p:nvSpPr>
        <p:spPr>
          <a:xfrm>
            <a:off x="295763" y="5157192"/>
            <a:ext cx="3972049" cy="923330"/>
          </a:xfrm>
          <a:prstGeom prst="rect">
            <a:avLst/>
          </a:prstGeom>
          <a:noFill/>
        </p:spPr>
        <p:txBody>
          <a:bodyPr wrap="none" rtlCol="0">
            <a:spAutoFit/>
          </a:bodyPr>
          <a:lstStyle/>
          <a:p>
            <a:r>
              <a:rPr kumimoji="1" lang="en-US" altLang="ja-JP" sz="5400" dirty="0">
                <a:latin typeface="+mj-lt"/>
                <a:ea typeface="Hiragino Kaku Gothic Std W8" panose="020B0800000000000000" pitchFamily="34" charset="-128"/>
              </a:rPr>
              <a:t>Methodology</a:t>
            </a:r>
            <a:endParaRPr kumimoji="1" lang="ja-JP" altLang="en-US" sz="5400" b="0">
              <a:latin typeface="+mj-lt"/>
              <a:ea typeface="Hiragino Kaku Gothic Std W8" panose="020B0800000000000000" pitchFamily="34" charset="-128"/>
            </a:endParaRPr>
          </a:p>
        </p:txBody>
      </p:sp>
    </p:spTree>
    <p:extLst>
      <p:ext uri="{BB962C8B-B14F-4D97-AF65-F5344CB8AC3E}">
        <p14:creationId xmlns:p14="http://schemas.microsoft.com/office/powerpoint/2010/main" val="740092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F3EC3-030F-C7BB-C611-B8A499A7D60F}"/>
            </a:ext>
          </a:extLst>
        </p:cNvPr>
        <p:cNvGrpSpPr/>
        <p:nvPr/>
      </p:nvGrpSpPr>
      <p:grpSpPr>
        <a:xfrm>
          <a:off x="0" y="0"/>
          <a:ext cx="0" cy="0"/>
          <a:chOff x="0" y="0"/>
          <a:chExt cx="0" cy="0"/>
        </a:xfrm>
      </p:grpSpPr>
      <p:sp>
        <p:nvSpPr>
          <p:cNvPr id="332" name="正方形/長方形 331">
            <a:extLst>
              <a:ext uri="{FF2B5EF4-FFF2-40B4-BE49-F238E27FC236}">
                <a16:creationId xmlns:a16="http://schemas.microsoft.com/office/drawing/2014/main" id="{C68C8C87-FF9A-FDC2-B0B6-E516A51A4F0D}"/>
              </a:ext>
            </a:extLst>
          </p:cNvPr>
          <p:cNvSpPr/>
          <p:nvPr/>
        </p:nvSpPr>
        <p:spPr>
          <a:xfrm>
            <a:off x="1228176" y="5349638"/>
            <a:ext cx="9396217" cy="1374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4" name="右矢印 373">
            <a:extLst>
              <a:ext uri="{FF2B5EF4-FFF2-40B4-BE49-F238E27FC236}">
                <a16:creationId xmlns:a16="http://schemas.microsoft.com/office/drawing/2014/main" id="{D3F9B498-D4FB-B222-4CE1-AAC5F2A142BD}"/>
              </a:ext>
            </a:extLst>
          </p:cNvPr>
          <p:cNvSpPr/>
          <p:nvPr/>
        </p:nvSpPr>
        <p:spPr>
          <a:xfrm>
            <a:off x="1222462" y="5379205"/>
            <a:ext cx="9384473" cy="1241418"/>
          </a:xfrm>
          <a:prstGeom prst="rightArrow">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50D8E63-E4F9-A548-9017-A0FF6B2B6CBA}"/>
              </a:ext>
            </a:extLst>
          </p:cNvPr>
          <p:cNvSpPr txBox="1"/>
          <p:nvPr/>
        </p:nvSpPr>
        <p:spPr>
          <a:xfrm>
            <a:off x="5591523" y="2914680"/>
            <a:ext cx="732893" cy="584775"/>
          </a:xfrm>
          <a:prstGeom prst="rect">
            <a:avLst/>
          </a:prstGeom>
          <a:solidFill>
            <a:schemeClr val="bg2"/>
          </a:solidFill>
        </p:spPr>
        <p:txBody>
          <a:bodyPr wrap="none" rtlCol="0">
            <a:spAutoFit/>
          </a:bodyPr>
          <a:lstStyle/>
          <a:p>
            <a:r>
              <a:rPr kumimoji="1" lang="en-US" altLang="ja-JP" sz="3200" dirty="0">
                <a:latin typeface="Arial" panose="020B0604020202020204" pitchFamily="34" charset="0"/>
                <a:cs typeface="Arial" panose="020B0604020202020204" pitchFamily="34" charset="0"/>
              </a:rPr>
              <a:t>VS</a:t>
            </a:r>
            <a:endParaRPr kumimoji="1" lang="ja-JP" altLang="en-US" sz="3200">
              <a:latin typeface="Arial" panose="020B0604020202020204" pitchFamily="34" charset="0"/>
              <a:cs typeface="Arial" panose="020B0604020202020204" pitchFamily="34" charset="0"/>
            </a:endParaRPr>
          </a:p>
        </p:txBody>
      </p:sp>
      <p:sp>
        <p:nvSpPr>
          <p:cNvPr id="265" name="正方形/長方形 264">
            <a:extLst>
              <a:ext uri="{FF2B5EF4-FFF2-40B4-BE49-F238E27FC236}">
                <a16:creationId xmlns:a16="http://schemas.microsoft.com/office/drawing/2014/main" id="{7A3C286F-7079-2FCB-E28F-6A5AB9CF6BA5}"/>
              </a:ext>
            </a:extLst>
          </p:cNvPr>
          <p:cNvSpPr/>
          <p:nvPr/>
        </p:nvSpPr>
        <p:spPr>
          <a:xfrm>
            <a:off x="6308283" y="3690922"/>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正方形/長方形 265">
            <a:extLst>
              <a:ext uri="{FF2B5EF4-FFF2-40B4-BE49-F238E27FC236}">
                <a16:creationId xmlns:a16="http://schemas.microsoft.com/office/drawing/2014/main" id="{A666AD49-A5D8-B465-C80C-455817489085}"/>
              </a:ext>
            </a:extLst>
          </p:cNvPr>
          <p:cNvSpPr/>
          <p:nvPr/>
        </p:nvSpPr>
        <p:spPr>
          <a:xfrm>
            <a:off x="6308283" y="1967684"/>
            <a:ext cx="4319717" cy="119403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4" name="正方形/長方形 263">
            <a:extLst>
              <a:ext uri="{FF2B5EF4-FFF2-40B4-BE49-F238E27FC236}">
                <a16:creationId xmlns:a16="http://schemas.microsoft.com/office/drawing/2014/main" id="{21D7F916-BD80-B854-F5D2-61344D58E2ED}"/>
              </a:ext>
            </a:extLst>
          </p:cNvPr>
          <p:cNvSpPr/>
          <p:nvPr/>
        </p:nvSpPr>
        <p:spPr>
          <a:xfrm>
            <a:off x="1228176" y="3690922"/>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3" name="正方形/長方形 262">
            <a:extLst>
              <a:ext uri="{FF2B5EF4-FFF2-40B4-BE49-F238E27FC236}">
                <a16:creationId xmlns:a16="http://schemas.microsoft.com/office/drawing/2014/main" id="{BC29EAF3-BC77-A3A8-9FDF-7B1A2C9BD021}"/>
              </a:ext>
            </a:extLst>
          </p:cNvPr>
          <p:cNvSpPr/>
          <p:nvPr/>
        </p:nvSpPr>
        <p:spPr>
          <a:xfrm>
            <a:off x="1228176" y="1967684"/>
            <a:ext cx="4319717" cy="119403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9" name="正方形/長方形 228">
            <a:extLst>
              <a:ext uri="{FF2B5EF4-FFF2-40B4-BE49-F238E27FC236}">
                <a16:creationId xmlns:a16="http://schemas.microsoft.com/office/drawing/2014/main" id="{781BEF38-BA27-F82F-48D5-9F0597A7D538}"/>
              </a:ext>
            </a:extLst>
          </p:cNvPr>
          <p:cNvSpPr/>
          <p:nvPr/>
        </p:nvSpPr>
        <p:spPr>
          <a:xfrm>
            <a:off x="1225604" y="1358357"/>
            <a:ext cx="4322289" cy="3534015"/>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0" name="正方形/長方形 229">
            <a:extLst>
              <a:ext uri="{FF2B5EF4-FFF2-40B4-BE49-F238E27FC236}">
                <a16:creationId xmlns:a16="http://schemas.microsoft.com/office/drawing/2014/main" id="{1DED4735-76BA-D914-DACA-10415A0DC6E9}"/>
              </a:ext>
            </a:extLst>
          </p:cNvPr>
          <p:cNvSpPr/>
          <p:nvPr/>
        </p:nvSpPr>
        <p:spPr>
          <a:xfrm>
            <a:off x="6302104" y="1358357"/>
            <a:ext cx="4322289" cy="3534015"/>
          </a:xfrm>
          <a:prstGeom prst="rect">
            <a:avLst/>
          </a:prstGeom>
          <a:noFill/>
          <a:ln w="3810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2"/>
                </a:solidFill>
              </a:ln>
            </a:endParaRPr>
          </a:p>
        </p:txBody>
      </p:sp>
      <p:sp>
        <p:nvSpPr>
          <p:cNvPr id="79" name="右矢印 78">
            <a:extLst>
              <a:ext uri="{FF2B5EF4-FFF2-40B4-BE49-F238E27FC236}">
                <a16:creationId xmlns:a16="http://schemas.microsoft.com/office/drawing/2014/main" id="{20CF406F-DE8E-CEB2-34D5-9D73C9194C9A}"/>
              </a:ext>
            </a:extLst>
          </p:cNvPr>
          <p:cNvSpPr/>
          <p:nvPr/>
        </p:nvSpPr>
        <p:spPr>
          <a:xfrm rot="5400000">
            <a:off x="-3517024" y="3812392"/>
            <a:ext cx="4350283" cy="1857029"/>
          </a:xfrm>
          <a:prstGeom prst="rightArrow">
            <a:avLst>
              <a:gd name="adj1" fmla="val 50001"/>
              <a:gd name="adj2" fmla="val 46751"/>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Arial" panose="020B0604020202020204" pitchFamily="34" charset="0"/>
              <a:cs typeface="Arial" panose="020B0604020202020204" pitchFamily="34" charset="0"/>
            </a:endParaRPr>
          </a:p>
        </p:txBody>
      </p:sp>
      <p:sp>
        <p:nvSpPr>
          <p:cNvPr id="4" name="タイトル 1">
            <a:extLst>
              <a:ext uri="{FF2B5EF4-FFF2-40B4-BE49-F238E27FC236}">
                <a16:creationId xmlns:a16="http://schemas.microsoft.com/office/drawing/2014/main" id="{DFA269C3-2441-5FF2-3F7C-B3AB4ED148E1}"/>
              </a:ext>
            </a:extLst>
          </p:cNvPr>
          <p:cNvSpPr>
            <a:spLocks noGrp="1"/>
          </p:cNvSpPr>
          <p:nvPr>
            <p:ph type="title"/>
          </p:nvPr>
        </p:nvSpPr>
        <p:spPr>
          <a:xfrm>
            <a:off x="21004" y="-231770"/>
            <a:ext cx="12790096" cy="1325563"/>
          </a:xfrm>
        </p:spPr>
        <p:txBody>
          <a:bodyPr>
            <a:normAutofit/>
          </a:bodyPr>
          <a:lstStyle/>
          <a:p>
            <a:r>
              <a:rPr lang="en" altLang="ja-JP" sz="3200" b="1" dirty="0">
                <a:solidFill>
                  <a:schemeClr val="bg1"/>
                </a:solidFill>
                <a:latin typeface="Arial" panose="020B0604020202020204" pitchFamily="34" charset="0"/>
                <a:ea typeface="MS PGothic" panose="020B0600070205080204" pitchFamily="34" charset="-128"/>
                <a:cs typeface="Arial" panose="020B0604020202020204" pitchFamily="34" charset="0"/>
              </a:rPr>
              <a:t>2. Methodology: Flow of calculations</a:t>
            </a:r>
            <a:endParaRPr kumimoji="1" lang="ja-JP" altLang="en-US" sz="8800">
              <a:solidFill>
                <a:schemeClr val="bg1"/>
              </a:solidFill>
              <a:latin typeface="Arial" panose="020B0604020202020204" pitchFamily="34" charset="0"/>
              <a:ea typeface="MS PGothic" panose="020B0600070205080204" pitchFamily="34" charset="-128"/>
              <a:cs typeface="Arial" panose="020B0604020202020204" pitchFamily="34" charset="0"/>
            </a:endParaRPr>
          </a:p>
        </p:txBody>
      </p:sp>
      <p:sp>
        <p:nvSpPr>
          <p:cNvPr id="38" name="角丸四角形 37">
            <a:extLst>
              <a:ext uri="{FF2B5EF4-FFF2-40B4-BE49-F238E27FC236}">
                <a16:creationId xmlns:a16="http://schemas.microsoft.com/office/drawing/2014/main" id="{A962F7D4-5CFE-CAAE-1CCD-4B20EAAC8146}"/>
              </a:ext>
            </a:extLst>
          </p:cNvPr>
          <p:cNvSpPr/>
          <p:nvPr/>
        </p:nvSpPr>
        <p:spPr bwMode="auto">
          <a:xfrm>
            <a:off x="2045420" y="842901"/>
            <a:ext cx="2484094" cy="849735"/>
          </a:xfrm>
          <a:prstGeom prst="roundRect">
            <a:avLst>
              <a:gd name="adj" fmla="val 0"/>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sz="2000" b="0" i="0" u="none" strike="noStrike" kern="1200" cap="none" spc="0" normalizeH="0" baseline="0" noProof="0" dirty="0">
                <a:ln>
                  <a:noFill/>
                </a:ln>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 altLang="ja-JP" dirty="0">
                <a:latin typeface="Arial" panose="020B0604020202020204" pitchFamily="34" charset="0"/>
                <a:cs typeface="Arial" panose="020B0604020202020204" pitchFamily="34" charset="0"/>
              </a:rPr>
              <a:t>With-COVID </a:t>
            </a:r>
            <a:r>
              <a:rPr lang="en-US" altLang="ja-JP" dirty="0">
                <a:latin typeface="Arial" panose="020B0604020202020204" pitchFamily="34" charset="0"/>
                <a:cs typeface="Arial" panose="020B0604020202020204" pitchFamily="34" charset="0"/>
              </a:rPr>
              <a:t>Scenario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 altLang="ja-JP" dirty="0">
                <a:latin typeface="Arial" panose="020B0604020202020204" pitchFamily="34" charset="0"/>
                <a:cs typeface="Arial" panose="020B0604020202020204" pitchFamily="34" charset="0"/>
              </a:rPr>
              <a:t>(</a:t>
            </a:r>
            <a:r>
              <a:rPr lang="en-US" altLang="ja-JP" dirty="0">
                <a:latin typeface="Arial" panose="020B0604020202020204" pitchFamily="34" charset="0"/>
                <a:cs typeface="Arial" panose="020B0604020202020204" pitchFamily="34" charset="0"/>
              </a:rPr>
              <a:t>BAU Scenario</a:t>
            </a:r>
            <a:r>
              <a:rPr kumimoji="1" lang="en" altLang="ja-JP" dirty="0">
                <a:latin typeface="Arial" panose="020B0604020202020204" pitchFamily="34" charset="0"/>
                <a:cs typeface="Arial" panose="020B0604020202020204" pitchFamily="34" charset="0"/>
              </a:rPr>
              <a:t>)</a:t>
            </a:r>
            <a:endParaRPr kumimoji="0" lang="ja-JP" altLang="en-US" sz="2400" b="0" i="0" u="none" strike="noStrike" kern="1200" cap="none" spc="0" normalizeH="0" baseline="0" noProof="0">
              <a:ln>
                <a:noFill/>
              </a:ln>
              <a:effectLst/>
              <a:uLnTx/>
              <a:uFillTx/>
              <a:latin typeface="Arial" panose="020B0604020202020204" pitchFamily="34" charset="0"/>
              <a:ea typeface="ＭＳ Ｐゴシック" pitchFamily="-1" charset="-128"/>
              <a:cs typeface="Arial" panose="020B0604020202020204" pitchFamily="34" charset="0"/>
            </a:endParaRPr>
          </a:p>
        </p:txBody>
      </p:sp>
      <p:sp>
        <p:nvSpPr>
          <p:cNvPr id="39" name="角丸四角形 38">
            <a:extLst>
              <a:ext uri="{FF2B5EF4-FFF2-40B4-BE49-F238E27FC236}">
                <a16:creationId xmlns:a16="http://schemas.microsoft.com/office/drawing/2014/main" id="{9E22F77E-8956-0B3D-12C9-DA5A88C28BD4}"/>
              </a:ext>
            </a:extLst>
          </p:cNvPr>
          <p:cNvSpPr/>
          <p:nvPr/>
        </p:nvSpPr>
        <p:spPr bwMode="auto">
          <a:xfrm>
            <a:off x="6992081" y="852270"/>
            <a:ext cx="2919461" cy="830997"/>
          </a:xfrm>
          <a:prstGeom prst="roundRect">
            <a:avLst/>
          </a:prstGeom>
          <a:solidFill>
            <a:schemeClr val="bg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1" fontAlgn="auto" hangingPunct="1">
              <a:spcBef>
                <a:spcPts val="0"/>
              </a:spcBef>
              <a:spcAft>
                <a:spcPts val="0"/>
              </a:spcAft>
              <a:defRPr/>
            </a:pPr>
            <a:r>
              <a:rPr kumimoji="1" lang="en" altLang="ja-JP" sz="2000" b="0" i="0" u="none" strike="noStrike" kern="1200" cap="none" spc="0" normalizeH="0" baseline="0" noProof="0" dirty="0">
                <a:ln>
                  <a:noFill/>
                </a:ln>
                <a:solidFill>
                  <a:schemeClr val="tx2"/>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1" lang="en-US" altLang="ja-JP" dirty="0">
                <a:solidFill>
                  <a:schemeClr val="tx2"/>
                </a:solidFill>
                <a:latin typeface="Arial" panose="020B0604020202020204" pitchFamily="34" charset="0"/>
                <a:cs typeface="Arial" panose="020B0604020202020204" pitchFamily="34" charset="0"/>
              </a:rPr>
              <a:t>Non-COVID </a:t>
            </a:r>
            <a:r>
              <a:rPr lang="en-US" altLang="ja-JP" dirty="0">
                <a:solidFill>
                  <a:schemeClr val="tx2"/>
                </a:solidFill>
                <a:latin typeface="Arial" panose="020B0604020202020204" pitchFamily="34" charset="0"/>
                <a:cs typeface="Arial" panose="020B0604020202020204" pitchFamily="34" charset="0"/>
              </a:rPr>
              <a:t>Scenario </a:t>
            </a:r>
            <a:r>
              <a:rPr kumimoji="1" lang="en-US" altLang="ja-JP" dirty="0">
                <a:solidFill>
                  <a:schemeClr val="tx2"/>
                </a:solidFill>
                <a:latin typeface="Arial" panose="020B0604020202020204" pitchFamily="34" charset="0"/>
                <a:cs typeface="Arial" panose="020B0604020202020204" pitchFamily="34" charset="0"/>
              </a:rPr>
              <a:t>(Counterfactual Scenario)</a:t>
            </a:r>
          </a:p>
        </p:txBody>
      </p:sp>
      <p:sp>
        <p:nvSpPr>
          <p:cNvPr id="10" name="曲折矢印 9">
            <a:extLst>
              <a:ext uri="{FF2B5EF4-FFF2-40B4-BE49-F238E27FC236}">
                <a16:creationId xmlns:a16="http://schemas.microsoft.com/office/drawing/2014/main" id="{0A01AE7F-DC07-4C36-6469-5FD18C9D84AE}"/>
              </a:ext>
            </a:extLst>
          </p:cNvPr>
          <p:cNvSpPr/>
          <p:nvPr/>
        </p:nvSpPr>
        <p:spPr>
          <a:xfrm rot="5400000">
            <a:off x="-4279570" y="8067773"/>
            <a:ext cx="1518061" cy="1620402"/>
          </a:xfrm>
          <a:prstGeom prst="bentArrow">
            <a:avLst>
              <a:gd name="adj1" fmla="val 27868"/>
              <a:gd name="adj2" fmla="val 22132"/>
              <a:gd name="adj3" fmla="val 25000"/>
              <a:gd name="adj4" fmla="val 571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曲折矢印 17">
            <a:extLst>
              <a:ext uri="{FF2B5EF4-FFF2-40B4-BE49-F238E27FC236}">
                <a16:creationId xmlns:a16="http://schemas.microsoft.com/office/drawing/2014/main" id="{A0258775-42E3-DE59-19FF-8EB73BCD4657}"/>
              </a:ext>
            </a:extLst>
          </p:cNvPr>
          <p:cNvSpPr/>
          <p:nvPr/>
        </p:nvSpPr>
        <p:spPr>
          <a:xfrm rot="5400000" flipV="1">
            <a:off x="-3366062" y="8090920"/>
            <a:ext cx="1518061" cy="1546749"/>
          </a:xfrm>
          <a:prstGeom prst="bentArrow">
            <a:avLst>
              <a:gd name="adj1" fmla="val 27868"/>
              <a:gd name="adj2" fmla="val 22132"/>
              <a:gd name="adj3" fmla="val 25000"/>
              <a:gd name="adj4" fmla="val 57136"/>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2" name="正方形/長方形 91">
            <a:extLst>
              <a:ext uri="{FF2B5EF4-FFF2-40B4-BE49-F238E27FC236}">
                <a16:creationId xmlns:a16="http://schemas.microsoft.com/office/drawing/2014/main" id="{BE894ECF-88E4-897D-6E1C-380D418E55FD}"/>
              </a:ext>
            </a:extLst>
          </p:cNvPr>
          <p:cNvSpPr/>
          <p:nvPr/>
        </p:nvSpPr>
        <p:spPr bwMode="auto">
          <a:xfrm>
            <a:off x="8516023" y="12901524"/>
            <a:ext cx="1297040" cy="368674"/>
          </a:xfrm>
          <a:prstGeom prst="rect">
            <a:avLst/>
          </a:prstGeom>
          <a:gradFill>
            <a:gsLst>
              <a:gs pos="0">
                <a:schemeClr val="accent1">
                  <a:lumMod val="20000"/>
                  <a:lumOff val="80000"/>
                </a:schemeClr>
              </a:gs>
              <a:gs pos="11000">
                <a:schemeClr val="tx2">
                  <a:lumMod val="60000"/>
                  <a:lumOff val="40000"/>
                </a:schemeClr>
              </a:gs>
              <a:gs pos="23000">
                <a:schemeClr val="tx2"/>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9" name="正方形/長方形 98">
            <a:extLst>
              <a:ext uri="{FF2B5EF4-FFF2-40B4-BE49-F238E27FC236}">
                <a16:creationId xmlns:a16="http://schemas.microsoft.com/office/drawing/2014/main" id="{D529AF55-7B22-E0BA-96DD-7158AD9B82BB}"/>
              </a:ext>
            </a:extLst>
          </p:cNvPr>
          <p:cNvSpPr/>
          <p:nvPr/>
        </p:nvSpPr>
        <p:spPr bwMode="auto">
          <a:xfrm>
            <a:off x="8516023" y="11379584"/>
            <a:ext cx="1297040" cy="368674"/>
          </a:xfrm>
          <a:prstGeom prst="rect">
            <a:avLst/>
          </a:prstGeom>
          <a:gradFill>
            <a:gsLst>
              <a:gs pos="0">
                <a:schemeClr val="accent1">
                  <a:lumMod val="20000"/>
                  <a:lumOff val="80000"/>
                </a:schemeClr>
              </a:gs>
              <a:gs pos="11000">
                <a:schemeClr val="tx2">
                  <a:lumMod val="60000"/>
                  <a:lumOff val="40000"/>
                </a:schemeClr>
              </a:gs>
              <a:gs pos="26000">
                <a:schemeClr val="tx2"/>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08" name="正方形/長方形 107">
            <a:extLst>
              <a:ext uri="{FF2B5EF4-FFF2-40B4-BE49-F238E27FC236}">
                <a16:creationId xmlns:a16="http://schemas.microsoft.com/office/drawing/2014/main" id="{45F69C8E-12DE-016E-BA11-6D93431D2626}"/>
              </a:ext>
            </a:extLst>
          </p:cNvPr>
          <p:cNvSpPr/>
          <p:nvPr/>
        </p:nvSpPr>
        <p:spPr bwMode="auto">
          <a:xfrm>
            <a:off x="7314688" y="12974951"/>
            <a:ext cx="1067202" cy="40326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15" name="正方形/長方形 114">
            <a:extLst>
              <a:ext uri="{FF2B5EF4-FFF2-40B4-BE49-F238E27FC236}">
                <a16:creationId xmlns:a16="http://schemas.microsoft.com/office/drawing/2014/main" id="{1564D7DD-4244-DF9A-337B-BC7FC2D24456}"/>
              </a:ext>
            </a:extLst>
          </p:cNvPr>
          <p:cNvSpPr/>
          <p:nvPr/>
        </p:nvSpPr>
        <p:spPr bwMode="auto">
          <a:xfrm rot="2168212">
            <a:off x="6928224" y="11982524"/>
            <a:ext cx="1475203" cy="40612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1" name="正方形/長方形 120">
            <a:extLst>
              <a:ext uri="{FF2B5EF4-FFF2-40B4-BE49-F238E27FC236}">
                <a16:creationId xmlns:a16="http://schemas.microsoft.com/office/drawing/2014/main" id="{126E199B-EBD2-C538-63B3-CFF52299B5F3}"/>
              </a:ext>
            </a:extLst>
          </p:cNvPr>
          <p:cNvSpPr/>
          <p:nvPr/>
        </p:nvSpPr>
        <p:spPr bwMode="auto">
          <a:xfrm>
            <a:off x="5271317" y="11348029"/>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2" name="正方形/長方形 121">
            <a:extLst>
              <a:ext uri="{FF2B5EF4-FFF2-40B4-BE49-F238E27FC236}">
                <a16:creationId xmlns:a16="http://schemas.microsoft.com/office/drawing/2014/main" id="{A7F8F8F7-B5BF-734A-4F0E-D1BBE03DB003}"/>
              </a:ext>
            </a:extLst>
          </p:cNvPr>
          <p:cNvSpPr/>
          <p:nvPr/>
        </p:nvSpPr>
        <p:spPr bwMode="auto">
          <a:xfrm>
            <a:off x="5245095" y="11175317"/>
            <a:ext cx="2036030" cy="707886"/>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28" name="正方形/長方形 127">
            <a:extLst>
              <a:ext uri="{FF2B5EF4-FFF2-40B4-BE49-F238E27FC236}">
                <a16:creationId xmlns:a16="http://schemas.microsoft.com/office/drawing/2014/main" id="{A54973F4-9AA6-9C01-63B6-4DD8C50E281F}"/>
              </a:ext>
            </a:extLst>
          </p:cNvPr>
          <p:cNvSpPr/>
          <p:nvPr/>
        </p:nvSpPr>
        <p:spPr bwMode="auto">
          <a:xfrm rot="2251992">
            <a:off x="4925581" y="12438992"/>
            <a:ext cx="2697614" cy="32925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135" name="正方形/長方形 134">
            <a:extLst>
              <a:ext uri="{FF2B5EF4-FFF2-40B4-BE49-F238E27FC236}">
                <a16:creationId xmlns:a16="http://schemas.microsoft.com/office/drawing/2014/main" id="{4561596E-BEA7-9FB8-5B81-71F6964A12B4}"/>
              </a:ext>
            </a:extLst>
          </p:cNvPr>
          <p:cNvSpPr/>
          <p:nvPr/>
        </p:nvSpPr>
        <p:spPr bwMode="auto">
          <a:xfrm>
            <a:off x="7316441" y="11361259"/>
            <a:ext cx="1319436" cy="40326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nvGrpSpPr>
          <p:cNvPr id="157" name="グループ化 156">
            <a:extLst>
              <a:ext uri="{FF2B5EF4-FFF2-40B4-BE49-F238E27FC236}">
                <a16:creationId xmlns:a16="http://schemas.microsoft.com/office/drawing/2014/main" id="{E7990399-7766-B480-1191-B8AD788D3E44}"/>
              </a:ext>
            </a:extLst>
          </p:cNvPr>
          <p:cNvGrpSpPr/>
          <p:nvPr/>
        </p:nvGrpSpPr>
        <p:grpSpPr>
          <a:xfrm>
            <a:off x="9975014" y="11016913"/>
            <a:ext cx="866542" cy="747862"/>
            <a:chOff x="10384281" y="4864730"/>
            <a:chExt cx="866542" cy="747862"/>
          </a:xfrm>
        </p:grpSpPr>
        <p:grpSp>
          <p:nvGrpSpPr>
            <p:cNvPr id="158" name="グループ化 157">
              <a:extLst>
                <a:ext uri="{FF2B5EF4-FFF2-40B4-BE49-F238E27FC236}">
                  <a16:creationId xmlns:a16="http://schemas.microsoft.com/office/drawing/2014/main" id="{C7FAA690-8D45-31DE-F2E5-9F037A7B1692}"/>
                </a:ext>
              </a:extLst>
            </p:cNvPr>
            <p:cNvGrpSpPr/>
            <p:nvPr/>
          </p:nvGrpSpPr>
          <p:grpSpPr>
            <a:xfrm>
              <a:off x="10384281" y="4864730"/>
              <a:ext cx="866542" cy="747862"/>
              <a:chOff x="7350112" y="2952886"/>
              <a:chExt cx="1237253" cy="1067802"/>
            </a:xfrm>
          </p:grpSpPr>
          <p:sp>
            <p:nvSpPr>
              <p:cNvPr id="160" name="雲 159">
                <a:extLst>
                  <a:ext uri="{FF2B5EF4-FFF2-40B4-BE49-F238E27FC236}">
                    <a16:creationId xmlns:a16="http://schemas.microsoft.com/office/drawing/2014/main" id="{2B467E62-8584-8941-DB10-8D702FBD21A9}"/>
                  </a:ext>
                </a:extLst>
              </p:cNvPr>
              <p:cNvSpPr/>
              <p:nvPr/>
            </p:nvSpPr>
            <p:spPr bwMode="auto">
              <a:xfrm>
                <a:off x="7392144" y="2952886"/>
                <a:ext cx="1195221" cy="837855"/>
              </a:xfrm>
              <a:prstGeom prst="cloud">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1" name="円/楕円 160">
                <a:extLst>
                  <a:ext uri="{FF2B5EF4-FFF2-40B4-BE49-F238E27FC236}">
                    <a16:creationId xmlns:a16="http://schemas.microsoft.com/office/drawing/2014/main" id="{5058CAEB-23E5-AAA5-AB79-C53B7929190B}"/>
                  </a:ext>
                </a:extLst>
              </p:cNvPr>
              <p:cNvSpPr/>
              <p:nvPr/>
            </p:nvSpPr>
            <p:spPr bwMode="auto">
              <a:xfrm>
                <a:off x="7468054" y="3778168"/>
                <a:ext cx="156743" cy="156743"/>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2" name="円/楕円 161">
                <a:extLst>
                  <a:ext uri="{FF2B5EF4-FFF2-40B4-BE49-F238E27FC236}">
                    <a16:creationId xmlns:a16="http://schemas.microsoft.com/office/drawing/2014/main" id="{DE92DB3B-FE60-08E8-043F-07BD82D8D1A0}"/>
                  </a:ext>
                </a:extLst>
              </p:cNvPr>
              <p:cNvSpPr/>
              <p:nvPr/>
            </p:nvSpPr>
            <p:spPr bwMode="auto">
              <a:xfrm>
                <a:off x="7350112" y="3907579"/>
                <a:ext cx="113109" cy="113109"/>
              </a:xfrm>
              <a:prstGeom prst="ellipse">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59" name="テキスト ボックス 158">
                  <a:extLst>
                    <a:ext uri="{FF2B5EF4-FFF2-40B4-BE49-F238E27FC236}">
                      <a16:creationId xmlns:a16="http://schemas.microsoft.com/office/drawing/2014/main" id="{B22B133C-8057-82DF-91DA-2CACC126D853}"/>
                    </a:ext>
                  </a:extLst>
                </p:cNvPr>
                <p:cNvSpPr txBox="1"/>
                <p:nvPr/>
              </p:nvSpPr>
              <p:spPr>
                <a:xfrm>
                  <a:off x="10430155" y="4878986"/>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𝐯</m:t>
                        </m:r>
                      </m:oMath>
                    </m:oMathPara>
                  </a14:m>
                  <a:endParaRPr lang="ja-JP" altLang="en-US" sz="2800" b="1">
                    <a:solidFill>
                      <a:schemeClr val="tx1"/>
                    </a:solidFill>
                  </a:endParaRPr>
                </a:p>
              </p:txBody>
            </p:sp>
          </mc:Choice>
          <mc:Fallback xmlns="">
            <p:sp>
              <p:nvSpPr>
                <p:cNvPr id="52" name="テキスト ボックス 51">
                  <a:extLst>
                    <a:ext uri="{FF2B5EF4-FFF2-40B4-BE49-F238E27FC236}">
                      <a16:creationId xmlns:a16="http://schemas.microsoft.com/office/drawing/2014/main" id="{E0E04F0B-0222-166D-FEEC-118806383277}"/>
                    </a:ext>
                  </a:extLst>
                </p:cNvPr>
                <p:cNvSpPr txBox="1">
                  <a:spLocks noRot="1" noChangeAspect="1" noMove="1" noResize="1" noEditPoints="1" noAdjustHandles="1" noChangeArrowheads="1" noChangeShapeType="1" noTextEdit="1"/>
                </p:cNvSpPr>
                <p:nvPr/>
              </p:nvSpPr>
              <p:spPr>
                <a:xfrm>
                  <a:off x="10430155" y="4878986"/>
                  <a:ext cx="804232" cy="523220"/>
                </a:xfrm>
                <a:prstGeom prst="rect">
                  <a:avLst/>
                </a:prstGeom>
                <a:blipFill>
                  <a:blip r:embed="rId23"/>
                  <a:stretch>
                    <a:fillRect/>
                  </a:stretch>
                </a:blipFill>
              </p:spPr>
              <p:txBody>
                <a:bodyPr/>
                <a:lstStyle/>
                <a:p>
                  <a:r>
                    <a:rPr lang="ja-JP" altLang="en-US">
                      <a:noFill/>
                    </a:rPr>
                    <a:t> </a:t>
                  </a:r>
                </a:p>
              </p:txBody>
            </p:sp>
          </mc:Fallback>
        </mc:AlternateContent>
      </p:grpSp>
      <p:grpSp>
        <p:nvGrpSpPr>
          <p:cNvPr id="163" name="グループ化 162">
            <a:extLst>
              <a:ext uri="{FF2B5EF4-FFF2-40B4-BE49-F238E27FC236}">
                <a16:creationId xmlns:a16="http://schemas.microsoft.com/office/drawing/2014/main" id="{551EB909-DBF1-7919-81F2-1694EDD8C461}"/>
              </a:ext>
            </a:extLst>
          </p:cNvPr>
          <p:cNvGrpSpPr/>
          <p:nvPr/>
        </p:nvGrpSpPr>
        <p:grpSpPr>
          <a:xfrm>
            <a:off x="11183876" y="12753369"/>
            <a:ext cx="866542" cy="747862"/>
            <a:chOff x="10384281" y="4864730"/>
            <a:chExt cx="866542" cy="747862"/>
          </a:xfrm>
        </p:grpSpPr>
        <p:grpSp>
          <p:nvGrpSpPr>
            <p:cNvPr id="164" name="グループ化 163">
              <a:extLst>
                <a:ext uri="{FF2B5EF4-FFF2-40B4-BE49-F238E27FC236}">
                  <a16:creationId xmlns:a16="http://schemas.microsoft.com/office/drawing/2014/main" id="{0D93F0B8-CDB9-99C0-51AB-3727E6C729F1}"/>
                </a:ext>
              </a:extLst>
            </p:cNvPr>
            <p:cNvGrpSpPr/>
            <p:nvPr/>
          </p:nvGrpSpPr>
          <p:grpSpPr>
            <a:xfrm>
              <a:off x="10384281" y="4864730"/>
              <a:ext cx="866542" cy="747862"/>
              <a:chOff x="7350112" y="2952886"/>
              <a:chExt cx="1237253" cy="1067802"/>
            </a:xfrm>
          </p:grpSpPr>
          <p:sp>
            <p:nvSpPr>
              <p:cNvPr id="166" name="雲 165">
                <a:extLst>
                  <a:ext uri="{FF2B5EF4-FFF2-40B4-BE49-F238E27FC236}">
                    <a16:creationId xmlns:a16="http://schemas.microsoft.com/office/drawing/2014/main" id="{FAD7A5D0-FAF2-C75F-C60F-BB52C644E0E5}"/>
                  </a:ext>
                </a:extLst>
              </p:cNvPr>
              <p:cNvSpPr/>
              <p:nvPr/>
            </p:nvSpPr>
            <p:spPr bwMode="auto">
              <a:xfrm>
                <a:off x="7392142" y="2952886"/>
                <a:ext cx="1195223" cy="837856"/>
              </a:xfrm>
              <a:prstGeom prst="cloud">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7" name="円/楕円 166">
                <a:extLst>
                  <a:ext uri="{FF2B5EF4-FFF2-40B4-BE49-F238E27FC236}">
                    <a16:creationId xmlns:a16="http://schemas.microsoft.com/office/drawing/2014/main" id="{E112B146-7329-6A65-A0E2-975D434875BD}"/>
                  </a:ext>
                </a:extLst>
              </p:cNvPr>
              <p:cNvSpPr/>
              <p:nvPr/>
            </p:nvSpPr>
            <p:spPr bwMode="auto">
              <a:xfrm>
                <a:off x="7468054" y="3778168"/>
                <a:ext cx="156743" cy="156743"/>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68" name="円/楕円 167">
                <a:extLst>
                  <a:ext uri="{FF2B5EF4-FFF2-40B4-BE49-F238E27FC236}">
                    <a16:creationId xmlns:a16="http://schemas.microsoft.com/office/drawing/2014/main" id="{0912FB48-EB11-835C-C483-383054D827E4}"/>
                  </a:ext>
                </a:extLst>
              </p:cNvPr>
              <p:cNvSpPr/>
              <p:nvPr/>
            </p:nvSpPr>
            <p:spPr bwMode="auto">
              <a:xfrm>
                <a:off x="7350112" y="3907579"/>
                <a:ext cx="113109" cy="113109"/>
              </a:xfrm>
              <a:prstGeom prst="ellipse">
                <a:avLst/>
              </a:prstGeom>
              <a:solidFill>
                <a:schemeClr val="accent4">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65" name="テキスト ボックス 164">
                  <a:extLst>
                    <a:ext uri="{FF2B5EF4-FFF2-40B4-BE49-F238E27FC236}">
                      <a16:creationId xmlns:a16="http://schemas.microsoft.com/office/drawing/2014/main" id="{1014115F-749F-7F91-A705-5431A8E631DE}"/>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𝐟</m:t>
                        </m:r>
                      </m:oMath>
                    </m:oMathPara>
                  </a14:m>
                  <a:endParaRPr lang="ja-JP" altLang="en-US" sz="2800" b="1">
                    <a:solidFill>
                      <a:schemeClr val="tx1"/>
                    </a:solidFill>
                  </a:endParaRPr>
                </a:p>
              </p:txBody>
            </p:sp>
          </mc:Choice>
          <mc:Fallback xmlns="">
            <p:sp>
              <p:nvSpPr>
                <p:cNvPr id="58" name="テキスト ボックス 57">
                  <a:extLst>
                    <a:ext uri="{FF2B5EF4-FFF2-40B4-BE49-F238E27FC236}">
                      <a16:creationId xmlns:a16="http://schemas.microsoft.com/office/drawing/2014/main" id="{22CC3829-44BD-19EB-BFCF-C9C2D7B7946C}"/>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4"/>
                  <a:stretch>
                    <a:fillRect/>
                  </a:stretch>
                </a:blipFill>
              </p:spPr>
              <p:txBody>
                <a:bodyPr/>
                <a:lstStyle/>
                <a:p>
                  <a:r>
                    <a:rPr lang="ja-JP" altLang="en-US">
                      <a:noFill/>
                    </a:rPr>
                    <a:t> </a:t>
                  </a:r>
                </a:p>
              </p:txBody>
            </p:sp>
          </mc:Fallback>
        </mc:AlternateContent>
      </p:grpSp>
      <p:grpSp>
        <p:nvGrpSpPr>
          <p:cNvPr id="169" name="グループ化 168">
            <a:extLst>
              <a:ext uri="{FF2B5EF4-FFF2-40B4-BE49-F238E27FC236}">
                <a16:creationId xmlns:a16="http://schemas.microsoft.com/office/drawing/2014/main" id="{587F794D-F7B7-F213-3749-BD324C4AC4D9}"/>
              </a:ext>
            </a:extLst>
          </p:cNvPr>
          <p:cNvGrpSpPr/>
          <p:nvPr/>
        </p:nvGrpSpPr>
        <p:grpSpPr>
          <a:xfrm>
            <a:off x="9984461" y="11843546"/>
            <a:ext cx="866542" cy="747862"/>
            <a:chOff x="10384281" y="4864730"/>
            <a:chExt cx="866542" cy="747862"/>
          </a:xfrm>
        </p:grpSpPr>
        <p:grpSp>
          <p:nvGrpSpPr>
            <p:cNvPr id="170" name="グループ化 169">
              <a:extLst>
                <a:ext uri="{FF2B5EF4-FFF2-40B4-BE49-F238E27FC236}">
                  <a16:creationId xmlns:a16="http://schemas.microsoft.com/office/drawing/2014/main" id="{583AC2CA-A93C-3836-9D93-503CEE66491B}"/>
                </a:ext>
              </a:extLst>
            </p:cNvPr>
            <p:cNvGrpSpPr/>
            <p:nvPr/>
          </p:nvGrpSpPr>
          <p:grpSpPr>
            <a:xfrm>
              <a:off x="10384281" y="4864730"/>
              <a:ext cx="866542" cy="747862"/>
              <a:chOff x="7350112" y="2952886"/>
              <a:chExt cx="1237253" cy="1067802"/>
            </a:xfrm>
          </p:grpSpPr>
          <p:sp>
            <p:nvSpPr>
              <p:cNvPr id="172" name="雲 171">
                <a:extLst>
                  <a:ext uri="{FF2B5EF4-FFF2-40B4-BE49-F238E27FC236}">
                    <a16:creationId xmlns:a16="http://schemas.microsoft.com/office/drawing/2014/main" id="{E53E8BCF-C3A8-86DD-7A75-CE41CFDEB099}"/>
                  </a:ext>
                </a:extLst>
              </p:cNvPr>
              <p:cNvSpPr/>
              <p:nvPr/>
            </p:nvSpPr>
            <p:spPr bwMode="auto">
              <a:xfrm>
                <a:off x="7392142" y="2952886"/>
                <a:ext cx="1195223" cy="837856"/>
              </a:xfrm>
              <a:prstGeom prst="cloud">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3" name="円/楕円 172">
                <a:extLst>
                  <a:ext uri="{FF2B5EF4-FFF2-40B4-BE49-F238E27FC236}">
                    <a16:creationId xmlns:a16="http://schemas.microsoft.com/office/drawing/2014/main" id="{CB069922-334C-6AFA-D520-1CBF7530D329}"/>
                  </a:ext>
                </a:extLst>
              </p:cNvPr>
              <p:cNvSpPr/>
              <p:nvPr/>
            </p:nvSpPr>
            <p:spPr bwMode="auto">
              <a:xfrm>
                <a:off x="7468054" y="3778168"/>
                <a:ext cx="156743" cy="156743"/>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4" name="円/楕円 173">
                <a:extLst>
                  <a:ext uri="{FF2B5EF4-FFF2-40B4-BE49-F238E27FC236}">
                    <a16:creationId xmlns:a16="http://schemas.microsoft.com/office/drawing/2014/main" id="{9797860B-4F87-8A53-17B2-70BF498607DC}"/>
                  </a:ext>
                </a:extLst>
              </p:cNvPr>
              <p:cNvSpPr/>
              <p:nvPr/>
            </p:nvSpPr>
            <p:spPr bwMode="auto">
              <a:xfrm>
                <a:off x="7350112" y="3907579"/>
                <a:ext cx="113109" cy="113109"/>
              </a:xfrm>
              <a:prstGeom prst="ellipse">
                <a:avLst/>
              </a:prstGeom>
              <a:solidFill>
                <a:schemeClr val="accent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71" name="テキスト ボックス 170">
                  <a:extLst>
                    <a:ext uri="{FF2B5EF4-FFF2-40B4-BE49-F238E27FC236}">
                      <a16:creationId xmlns:a16="http://schemas.microsoft.com/office/drawing/2014/main" id="{3028BBD3-4F60-3F22-EEDB-DB041B433BF6}"/>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𝐡</m:t>
                        </m:r>
                      </m:oMath>
                    </m:oMathPara>
                  </a14:m>
                  <a:endParaRPr lang="ja-JP" altLang="en-US" sz="2800" b="1">
                    <a:solidFill>
                      <a:schemeClr val="tx1"/>
                    </a:solidFill>
                  </a:endParaRPr>
                </a:p>
              </p:txBody>
            </p:sp>
          </mc:Choice>
          <mc:Fallback xmlns="">
            <p:sp>
              <p:nvSpPr>
                <p:cNvPr id="64" name="テキスト ボックス 63">
                  <a:extLst>
                    <a:ext uri="{FF2B5EF4-FFF2-40B4-BE49-F238E27FC236}">
                      <a16:creationId xmlns:a16="http://schemas.microsoft.com/office/drawing/2014/main" id="{20A7930B-7F27-BF15-1356-D320480713FD}"/>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5"/>
                  <a:stretch>
                    <a:fillRect/>
                  </a:stretch>
                </a:blipFill>
              </p:spPr>
              <p:txBody>
                <a:bodyPr/>
                <a:lstStyle/>
                <a:p>
                  <a:r>
                    <a:rPr lang="ja-JP" altLang="en-US">
                      <a:noFill/>
                    </a:rPr>
                    <a:t> </a:t>
                  </a:r>
                </a:p>
              </p:txBody>
            </p:sp>
          </mc:Fallback>
        </mc:AlternateContent>
      </p:grpSp>
      <p:grpSp>
        <p:nvGrpSpPr>
          <p:cNvPr id="175" name="グループ化 174">
            <a:extLst>
              <a:ext uri="{FF2B5EF4-FFF2-40B4-BE49-F238E27FC236}">
                <a16:creationId xmlns:a16="http://schemas.microsoft.com/office/drawing/2014/main" id="{C414390F-C333-FC72-9549-ED3F86352158}"/>
              </a:ext>
            </a:extLst>
          </p:cNvPr>
          <p:cNvGrpSpPr/>
          <p:nvPr/>
        </p:nvGrpSpPr>
        <p:grpSpPr>
          <a:xfrm>
            <a:off x="11251057" y="11878485"/>
            <a:ext cx="866542" cy="747862"/>
            <a:chOff x="10384281" y="4864730"/>
            <a:chExt cx="866542" cy="747862"/>
          </a:xfrm>
        </p:grpSpPr>
        <p:grpSp>
          <p:nvGrpSpPr>
            <p:cNvPr id="176" name="グループ化 175">
              <a:extLst>
                <a:ext uri="{FF2B5EF4-FFF2-40B4-BE49-F238E27FC236}">
                  <a16:creationId xmlns:a16="http://schemas.microsoft.com/office/drawing/2014/main" id="{3F482FC6-6E34-6A59-55A6-39404329970F}"/>
                </a:ext>
              </a:extLst>
            </p:cNvPr>
            <p:cNvGrpSpPr/>
            <p:nvPr/>
          </p:nvGrpSpPr>
          <p:grpSpPr>
            <a:xfrm>
              <a:off x="10384281" y="4864730"/>
              <a:ext cx="866542" cy="747862"/>
              <a:chOff x="7350112" y="2952886"/>
              <a:chExt cx="1237253" cy="1067802"/>
            </a:xfrm>
          </p:grpSpPr>
          <p:sp>
            <p:nvSpPr>
              <p:cNvPr id="178" name="雲 177">
                <a:extLst>
                  <a:ext uri="{FF2B5EF4-FFF2-40B4-BE49-F238E27FC236}">
                    <a16:creationId xmlns:a16="http://schemas.microsoft.com/office/drawing/2014/main" id="{A6D0CA32-81AC-7394-51D4-7D0505A62404}"/>
                  </a:ext>
                </a:extLst>
              </p:cNvPr>
              <p:cNvSpPr/>
              <p:nvPr/>
            </p:nvSpPr>
            <p:spPr bwMode="auto">
              <a:xfrm>
                <a:off x="7392142" y="2952886"/>
                <a:ext cx="1195223" cy="837856"/>
              </a:xfrm>
              <a:prstGeom prst="cloud">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79" name="円/楕円 178">
                <a:extLst>
                  <a:ext uri="{FF2B5EF4-FFF2-40B4-BE49-F238E27FC236}">
                    <a16:creationId xmlns:a16="http://schemas.microsoft.com/office/drawing/2014/main" id="{CE2EE866-1BB0-0B66-CD88-4F9DCBBE1731}"/>
                  </a:ext>
                </a:extLst>
              </p:cNvPr>
              <p:cNvSpPr/>
              <p:nvPr/>
            </p:nvSpPr>
            <p:spPr bwMode="auto">
              <a:xfrm>
                <a:off x="7468054" y="3778168"/>
                <a:ext cx="156743" cy="156743"/>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0" name="円/楕円 179">
                <a:extLst>
                  <a:ext uri="{FF2B5EF4-FFF2-40B4-BE49-F238E27FC236}">
                    <a16:creationId xmlns:a16="http://schemas.microsoft.com/office/drawing/2014/main" id="{6216D952-0CB1-9163-15A6-1A1338DC567A}"/>
                  </a:ext>
                </a:extLst>
              </p:cNvPr>
              <p:cNvSpPr/>
              <p:nvPr/>
            </p:nvSpPr>
            <p:spPr bwMode="auto">
              <a:xfrm>
                <a:off x="7350112" y="3907579"/>
                <a:ext cx="113109" cy="113109"/>
              </a:xfrm>
              <a:prstGeom prst="ellipse">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77" name="テキスト ボックス 176">
                  <a:extLst>
                    <a:ext uri="{FF2B5EF4-FFF2-40B4-BE49-F238E27FC236}">
                      <a16:creationId xmlns:a16="http://schemas.microsoft.com/office/drawing/2014/main" id="{685B70F9-0372-593B-6FDF-616706605BDC}"/>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ja-JP" altLang="en-US" sz="2800" i="1">
                            <a:latin typeface="Cambria Math" panose="02040503050406030204" pitchFamily="18" charset="0"/>
                          </a:rPr>
                          <m:t>𝜇</m:t>
                        </m:r>
                      </m:oMath>
                    </m:oMathPara>
                  </a14:m>
                  <a:endParaRPr lang="ja-JP" altLang="en-US" sz="2800" b="1">
                    <a:solidFill>
                      <a:schemeClr val="tx1"/>
                    </a:solidFill>
                  </a:endParaRPr>
                </a:p>
              </p:txBody>
            </p:sp>
          </mc:Choice>
          <mc:Fallback xmlns="">
            <p:sp>
              <p:nvSpPr>
                <p:cNvPr id="70" name="テキスト ボックス 69">
                  <a:extLst>
                    <a:ext uri="{FF2B5EF4-FFF2-40B4-BE49-F238E27FC236}">
                      <a16:creationId xmlns:a16="http://schemas.microsoft.com/office/drawing/2014/main" id="{3185A827-3482-C135-3074-10195D3D1CD0}"/>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6"/>
                  <a:stretch>
                    <a:fillRect b="-9524"/>
                  </a:stretch>
                </a:blipFill>
              </p:spPr>
              <p:txBody>
                <a:bodyPr/>
                <a:lstStyle/>
                <a:p>
                  <a:r>
                    <a:rPr lang="ja-JP" altLang="en-US">
                      <a:noFill/>
                    </a:rPr>
                    <a:t> </a:t>
                  </a:r>
                </a:p>
              </p:txBody>
            </p:sp>
          </mc:Fallback>
        </mc:AlternateContent>
      </p:grpSp>
      <p:grpSp>
        <p:nvGrpSpPr>
          <p:cNvPr id="181" name="グループ化 180">
            <a:extLst>
              <a:ext uri="{FF2B5EF4-FFF2-40B4-BE49-F238E27FC236}">
                <a16:creationId xmlns:a16="http://schemas.microsoft.com/office/drawing/2014/main" id="{795C2BA0-3831-4090-F41C-6307F6F08ADF}"/>
              </a:ext>
            </a:extLst>
          </p:cNvPr>
          <p:cNvGrpSpPr/>
          <p:nvPr/>
        </p:nvGrpSpPr>
        <p:grpSpPr>
          <a:xfrm>
            <a:off x="11209741" y="11204860"/>
            <a:ext cx="866542" cy="747862"/>
            <a:chOff x="10384281" y="4864730"/>
            <a:chExt cx="866542" cy="747862"/>
          </a:xfrm>
        </p:grpSpPr>
        <p:grpSp>
          <p:nvGrpSpPr>
            <p:cNvPr id="182" name="グループ化 181">
              <a:extLst>
                <a:ext uri="{FF2B5EF4-FFF2-40B4-BE49-F238E27FC236}">
                  <a16:creationId xmlns:a16="http://schemas.microsoft.com/office/drawing/2014/main" id="{403CC1AB-7B59-9A7A-599B-6B1123840EF6}"/>
                </a:ext>
              </a:extLst>
            </p:cNvPr>
            <p:cNvGrpSpPr/>
            <p:nvPr/>
          </p:nvGrpSpPr>
          <p:grpSpPr>
            <a:xfrm>
              <a:off x="10384281" y="4864730"/>
              <a:ext cx="866542" cy="747862"/>
              <a:chOff x="7350112" y="2952886"/>
              <a:chExt cx="1237253" cy="1067802"/>
            </a:xfrm>
          </p:grpSpPr>
          <p:sp>
            <p:nvSpPr>
              <p:cNvPr id="184" name="雲 183">
                <a:extLst>
                  <a:ext uri="{FF2B5EF4-FFF2-40B4-BE49-F238E27FC236}">
                    <a16:creationId xmlns:a16="http://schemas.microsoft.com/office/drawing/2014/main" id="{48386390-B2EF-D51A-024B-93187687DD94}"/>
                  </a:ext>
                </a:extLst>
              </p:cNvPr>
              <p:cNvSpPr/>
              <p:nvPr/>
            </p:nvSpPr>
            <p:spPr bwMode="auto">
              <a:xfrm>
                <a:off x="7392142" y="2952886"/>
                <a:ext cx="1195223" cy="837856"/>
              </a:xfrm>
              <a:prstGeom prst="cloud">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5" name="円/楕円 184">
                <a:extLst>
                  <a:ext uri="{FF2B5EF4-FFF2-40B4-BE49-F238E27FC236}">
                    <a16:creationId xmlns:a16="http://schemas.microsoft.com/office/drawing/2014/main" id="{91374CB2-80FF-3D5C-F852-AA9380FA39AA}"/>
                  </a:ext>
                </a:extLst>
              </p:cNvPr>
              <p:cNvSpPr/>
              <p:nvPr/>
            </p:nvSpPr>
            <p:spPr bwMode="auto">
              <a:xfrm>
                <a:off x="7468054" y="3778168"/>
                <a:ext cx="156743" cy="156743"/>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86" name="円/楕円 185">
                <a:extLst>
                  <a:ext uri="{FF2B5EF4-FFF2-40B4-BE49-F238E27FC236}">
                    <a16:creationId xmlns:a16="http://schemas.microsoft.com/office/drawing/2014/main" id="{7953A94C-21BB-4036-1825-8477C03D445E}"/>
                  </a:ext>
                </a:extLst>
              </p:cNvPr>
              <p:cNvSpPr/>
              <p:nvPr/>
            </p:nvSpPr>
            <p:spPr bwMode="auto">
              <a:xfrm>
                <a:off x="7350112" y="3907579"/>
                <a:ext cx="113109" cy="113109"/>
              </a:xfrm>
              <a:prstGeom prst="ellipse">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83" name="テキスト ボックス 182">
                  <a:extLst>
                    <a:ext uri="{FF2B5EF4-FFF2-40B4-BE49-F238E27FC236}">
                      <a16:creationId xmlns:a16="http://schemas.microsoft.com/office/drawing/2014/main" id="{80D1042F-F809-ED74-6D7B-92C127043D18}"/>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𝐀</m:t>
                        </m:r>
                      </m:oMath>
                    </m:oMathPara>
                  </a14:m>
                  <a:endParaRPr lang="ja-JP" altLang="en-US" sz="2800" b="1">
                    <a:solidFill>
                      <a:schemeClr val="tx1"/>
                    </a:solidFill>
                  </a:endParaRPr>
                </a:p>
              </p:txBody>
            </p:sp>
          </mc:Choice>
          <mc:Fallback xmlns="">
            <p:sp>
              <p:nvSpPr>
                <p:cNvPr id="76" name="テキスト ボックス 75">
                  <a:extLst>
                    <a:ext uri="{FF2B5EF4-FFF2-40B4-BE49-F238E27FC236}">
                      <a16:creationId xmlns:a16="http://schemas.microsoft.com/office/drawing/2014/main" id="{F62DBC4C-7CE7-50C9-B7EF-DEB36814DB1C}"/>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7"/>
                  <a:stretch>
                    <a:fillRect/>
                  </a:stretch>
                </a:blipFill>
              </p:spPr>
              <p:txBody>
                <a:bodyPr/>
                <a:lstStyle/>
                <a:p>
                  <a:r>
                    <a:rPr lang="ja-JP" altLang="en-US">
                      <a:noFill/>
                    </a:rPr>
                    <a:t> </a:t>
                  </a:r>
                </a:p>
              </p:txBody>
            </p:sp>
          </mc:Fallback>
        </mc:AlternateContent>
      </p:grpSp>
      <p:grpSp>
        <p:nvGrpSpPr>
          <p:cNvPr id="187" name="グループ化 186">
            <a:extLst>
              <a:ext uri="{FF2B5EF4-FFF2-40B4-BE49-F238E27FC236}">
                <a16:creationId xmlns:a16="http://schemas.microsoft.com/office/drawing/2014/main" id="{20884429-A044-4E60-D41F-119B708C84B1}"/>
              </a:ext>
            </a:extLst>
          </p:cNvPr>
          <p:cNvGrpSpPr/>
          <p:nvPr/>
        </p:nvGrpSpPr>
        <p:grpSpPr>
          <a:xfrm>
            <a:off x="10130164" y="12747480"/>
            <a:ext cx="866542" cy="747862"/>
            <a:chOff x="10384281" y="4864730"/>
            <a:chExt cx="866542" cy="747862"/>
          </a:xfrm>
        </p:grpSpPr>
        <p:grpSp>
          <p:nvGrpSpPr>
            <p:cNvPr id="188" name="グループ化 187">
              <a:extLst>
                <a:ext uri="{FF2B5EF4-FFF2-40B4-BE49-F238E27FC236}">
                  <a16:creationId xmlns:a16="http://schemas.microsoft.com/office/drawing/2014/main" id="{EAF42D94-855A-ED7C-ED1F-12E8768C0339}"/>
                </a:ext>
              </a:extLst>
            </p:cNvPr>
            <p:cNvGrpSpPr/>
            <p:nvPr/>
          </p:nvGrpSpPr>
          <p:grpSpPr>
            <a:xfrm>
              <a:off x="10384281" y="4864730"/>
              <a:ext cx="866542" cy="747862"/>
              <a:chOff x="7350112" y="2952886"/>
              <a:chExt cx="1237253" cy="1067802"/>
            </a:xfrm>
          </p:grpSpPr>
          <p:sp>
            <p:nvSpPr>
              <p:cNvPr id="190" name="雲 189">
                <a:extLst>
                  <a:ext uri="{FF2B5EF4-FFF2-40B4-BE49-F238E27FC236}">
                    <a16:creationId xmlns:a16="http://schemas.microsoft.com/office/drawing/2014/main" id="{18532224-7A72-FD53-37B4-0441D5F6ADB9}"/>
                  </a:ext>
                </a:extLst>
              </p:cNvPr>
              <p:cNvSpPr/>
              <p:nvPr/>
            </p:nvSpPr>
            <p:spPr bwMode="auto">
              <a:xfrm>
                <a:off x="7392142" y="2952886"/>
                <a:ext cx="1195223" cy="837856"/>
              </a:xfrm>
              <a:prstGeom prst="cloud">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1" name="円/楕円 190">
                <a:extLst>
                  <a:ext uri="{FF2B5EF4-FFF2-40B4-BE49-F238E27FC236}">
                    <a16:creationId xmlns:a16="http://schemas.microsoft.com/office/drawing/2014/main" id="{ED604D2F-4DFB-DAC3-4B00-5800DE0C9A87}"/>
                  </a:ext>
                </a:extLst>
              </p:cNvPr>
              <p:cNvSpPr/>
              <p:nvPr/>
            </p:nvSpPr>
            <p:spPr bwMode="auto">
              <a:xfrm>
                <a:off x="7468054" y="3778168"/>
                <a:ext cx="156743" cy="156743"/>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92" name="円/楕円 191">
                <a:extLst>
                  <a:ext uri="{FF2B5EF4-FFF2-40B4-BE49-F238E27FC236}">
                    <a16:creationId xmlns:a16="http://schemas.microsoft.com/office/drawing/2014/main" id="{288856BD-0CEB-5866-8BF7-C932423B7B78}"/>
                  </a:ext>
                </a:extLst>
              </p:cNvPr>
              <p:cNvSpPr/>
              <p:nvPr/>
            </p:nvSpPr>
            <p:spPr bwMode="auto">
              <a:xfrm>
                <a:off x="7350112" y="3907579"/>
                <a:ext cx="113109" cy="113109"/>
              </a:xfrm>
              <a:prstGeom prst="ellipse">
                <a:avLst/>
              </a:prstGeom>
              <a:solidFill>
                <a:schemeClr val="bg2">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mc:AlternateContent xmlns:mc="http://schemas.openxmlformats.org/markup-compatibility/2006" xmlns:a14="http://schemas.microsoft.com/office/drawing/2010/main">
          <mc:Choice Requires="a14">
            <p:sp>
              <p:nvSpPr>
                <p:cNvPr id="189" name="テキスト ボックス 188">
                  <a:extLst>
                    <a:ext uri="{FF2B5EF4-FFF2-40B4-BE49-F238E27FC236}">
                      <a16:creationId xmlns:a16="http://schemas.microsoft.com/office/drawing/2014/main" id="{1E622EE1-36A1-8AC4-6405-61F8EA02986E}"/>
                    </a:ext>
                  </a:extLst>
                </p:cNvPr>
                <p:cNvSpPr txBox="1"/>
                <p:nvPr/>
              </p:nvSpPr>
              <p:spPr>
                <a:xfrm>
                  <a:off x="10413718" y="4874840"/>
                  <a:ext cx="804232"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ja-JP" altLang="en-US" sz="2800" smtClean="0">
                            <a:solidFill>
                              <a:schemeClr val="tx1"/>
                            </a:solidFill>
                            <a:latin typeface="Cambria Math" panose="02040503050406030204" pitchFamily="18" charset="0"/>
                          </a:rPr>
                          <m:t>∆</m:t>
                        </m:r>
                        <m:r>
                          <a:rPr lang="en-US" altLang="ja-JP" sz="2800" b="1" i="0" smtClean="0">
                            <a:solidFill>
                              <a:schemeClr val="tx1"/>
                            </a:solidFill>
                            <a:latin typeface="Cambria Math" panose="02040503050406030204" pitchFamily="18" charset="0"/>
                          </a:rPr>
                          <m:t>𝐰</m:t>
                        </m:r>
                      </m:oMath>
                    </m:oMathPara>
                  </a14:m>
                  <a:endParaRPr lang="ja-JP" altLang="en-US" sz="2800" b="1">
                    <a:solidFill>
                      <a:schemeClr val="tx1"/>
                    </a:solidFill>
                  </a:endParaRPr>
                </a:p>
              </p:txBody>
            </p:sp>
          </mc:Choice>
          <mc:Fallback xmlns="">
            <p:sp>
              <p:nvSpPr>
                <p:cNvPr id="82" name="テキスト ボックス 81">
                  <a:extLst>
                    <a:ext uri="{FF2B5EF4-FFF2-40B4-BE49-F238E27FC236}">
                      <a16:creationId xmlns:a16="http://schemas.microsoft.com/office/drawing/2014/main" id="{76099733-A7AF-E5ED-7201-885BB43756CD}"/>
                    </a:ext>
                  </a:extLst>
                </p:cNvPr>
                <p:cNvSpPr txBox="1">
                  <a:spLocks noRot="1" noChangeAspect="1" noMove="1" noResize="1" noEditPoints="1" noAdjustHandles="1" noChangeArrowheads="1" noChangeShapeType="1" noTextEdit="1"/>
                </p:cNvSpPr>
                <p:nvPr/>
              </p:nvSpPr>
              <p:spPr>
                <a:xfrm>
                  <a:off x="10413718" y="4874840"/>
                  <a:ext cx="804232" cy="523220"/>
                </a:xfrm>
                <a:prstGeom prst="rect">
                  <a:avLst/>
                </a:prstGeom>
                <a:blipFill>
                  <a:blip r:embed="rId28"/>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graphicFrame>
            <p:nvGraphicFramePr>
              <p:cNvPr id="198" name="表 197">
                <a:extLst>
                  <a:ext uri="{FF2B5EF4-FFF2-40B4-BE49-F238E27FC236}">
                    <a16:creationId xmlns:a16="http://schemas.microsoft.com/office/drawing/2014/main" id="{F4FB6FB4-E575-5B01-2DC3-93DC899F5832}"/>
                  </a:ext>
                </a:extLst>
              </p:cNvPr>
              <p:cNvGraphicFramePr>
                <a:graphicFrameLocks noGrp="1"/>
              </p:cNvGraphicFramePr>
              <p:nvPr/>
            </p:nvGraphicFramePr>
            <p:xfrm>
              <a:off x="-18958"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𝑓</m:t>
                                    </m:r>
                                  </m:e>
                                </m:acc>
                              </m:oMath>
                            </m:oMathPara>
                          </a14:m>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𝑓</m:t>
                                    </m:r>
                                  </m:e>
                                </m:acc>
                              </m:oMath>
                            </m:oMathPara>
                          </a14:m>
                          <a:endParaRPr kumimoji="1" lang="ja-JP" altLang="en-US" sz="3600" b="0" i="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1"/>
                                        </a:solidFill>
                                        <a:latin typeface="Cambria Math" panose="02040503050406030204" pitchFamily="18" charset="0"/>
                                      </a:rPr>
                                    </m:ctrlPr>
                                  </m:accPr>
                                  <m:e>
                                    <m:r>
                                      <a:rPr kumimoji="1" lang="en-US" altLang="ja-JP" sz="3600" b="0" i="1" smtClean="0">
                                        <a:solidFill>
                                          <a:schemeClr val="tx1"/>
                                        </a:solidFill>
                                        <a:latin typeface="Cambria Math" panose="02040503050406030204" pitchFamily="18" charset="0"/>
                                      </a:rPr>
                                      <m:t>𝑓</m:t>
                                    </m:r>
                                  </m:e>
                                </m:acc>
                              </m:oMath>
                            </m:oMathPara>
                          </a14:m>
                          <a:endParaRPr kumimoji="1" lang="ja-JP" altLang="en-US" sz="3600" b="0" i="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594924"/>
                      </a:ext>
                    </a:extLst>
                  </a:tr>
                </a:tbl>
              </a:graphicData>
            </a:graphic>
          </p:graphicFrame>
        </mc:Choice>
        <mc:Fallback xmlns="">
          <p:graphicFrame>
            <p:nvGraphicFramePr>
              <p:cNvPr id="198" name="表 197">
                <a:extLst>
                  <a:ext uri="{FF2B5EF4-FFF2-40B4-BE49-F238E27FC236}">
                    <a16:creationId xmlns:a16="http://schemas.microsoft.com/office/drawing/2014/main" id="{343EFAAE-7545-D633-48F2-94BB88E9A0F4}"/>
                  </a:ext>
                </a:extLst>
              </p:cNvPr>
              <p:cNvGraphicFramePr>
                <a:graphicFrameLocks noGrp="1"/>
              </p:cNvGraphicFramePr>
              <p:nvPr>
                <p:extLst>
                  <p:ext uri="{D42A27DB-BD31-4B8C-83A1-F6EECF244321}">
                    <p14:modId xmlns:p14="http://schemas.microsoft.com/office/powerpoint/2010/main" val="800363911"/>
                  </p:ext>
                </p:extLst>
              </p:nvPr>
            </p:nvGraphicFramePr>
            <p:xfrm>
              <a:off x="-18958"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24" t="-1754" r="-1724" b="-215789"/>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24" t="-101754" r="-1724" b="-115789"/>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9"/>
                          <a:stretch>
                            <a:fillRect l="-1724" t="-201754" r="-1724" b="-15789"/>
                          </a:stretch>
                        </a:blipFill>
                      </a:tcPr>
                    </a:tc>
                    <a:extLst>
                      <a:ext uri="{0D108BD9-81ED-4DB2-BD59-A6C34878D82A}">
                        <a16:rowId xmlns:a16="http://schemas.microsoft.com/office/drawing/2014/main" val="13785949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7" name="表 196">
                <a:extLst>
                  <a:ext uri="{FF2B5EF4-FFF2-40B4-BE49-F238E27FC236}">
                    <a16:creationId xmlns:a16="http://schemas.microsoft.com/office/drawing/2014/main" id="{CF23A84C-1A93-B6A4-DFF6-C318E197EF7C}"/>
                  </a:ext>
                </a:extLst>
              </p:cNvPr>
              <p:cNvGraphicFramePr>
                <a:graphicFrameLocks noGrp="1"/>
              </p:cNvGraphicFramePr>
              <p:nvPr/>
            </p:nvGraphicFramePr>
            <p:xfrm>
              <a:off x="-2710338" y="1625183"/>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extLst>
                      <a:ext uri="{0D108BD9-81ED-4DB2-BD59-A6C34878D82A}">
                        <a16:rowId xmlns:a16="http://schemas.microsoft.com/office/drawing/2014/main" val="4250238040"/>
                      </a:ext>
                    </a:extLst>
                  </a:tr>
                </a:tbl>
              </a:graphicData>
            </a:graphic>
          </p:graphicFrame>
        </mc:Choice>
        <mc:Fallback xmlns="">
          <p:graphicFrame>
            <p:nvGraphicFramePr>
              <p:cNvPr id="197" name="表 196">
                <a:extLst>
                  <a:ext uri="{FF2B5EF4-FFF2-40B4-BE49-F238E27FC236}">
                    <a16:creationId xmlns:a16="http://schemas.microsoft.com/office/drawing/2014/main" id="{D54248A2-526A-0733-CA25-6E8696D55C0A}"/>
                  </a:ext>
                </a:extLst>
              </p:cNvPr>
              <p:cNvGraphicFramePr>
                <a:graphicFrameLocks noGrp="1"/>
              </p:cNvGraphicFramePr>
              <p:nvPr>
                <p:extLst>
                  <p:ext uri="{D42A27DB-BD31-4B8C-83A1-F6EECF244321}">
                    <p14:modId xmlns:p14="http://schemas.microsoft.com/office/powerpoint/2010/main" val="2946377691"/>
                  </p:ext>
                </p:extLst>
              </p:nvPr>
            </p:nvGraphicFramePr>
            <p:xfrm>
              <a:off x="-2710338" y="1625183"/>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754" r="-2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01754" r="-1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201754" r="-1754" b="-1724"/>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4" name="表 193">
                <a:extLst>
                  <a:ext uri="{FF2B5EF4-FFF2-40B4-BE49-F238E27FC236}">
                    <a16:creationId xmlns:a16="http://schemas.microsoft.com/office/drawing/2014/main" id="{DD4F5206-C0D9-17E1-9D9C-F13C2E301F1C}"/>
                  </a:ext>
                </a:extLst>
              </p:cNvPr>
              <p:cNvGraphicFramePr>
                <a:graphicFrameLocks noGrp="1"/>
              </p:cNvGraphicFramePr>
              <p:nvPr/>
            </p:nvGraphicFramePr>
            <p:xfrm>
              <a:off x="-2873467" y="1792430"/>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extLst>
                      <a:ext uri="{0D108BD9-81ED-4DB2-BD59-A6C34878D82A}">
                        <a16:rowId xmlns:a16="http://schemas.microsoft.com/office/drawing/2014/main" val="4250238040"/>
                      </a:ext>
                    </a:extLst>
                  </a:tr>
                </a:tbl>
              </a:graphicData>
            </a:graphic>
          </p:graphicFrame>
        </mc:Choice>
        <mc:Fallback xmlns="">
          <p:graphicFrame>
            <p:nvGraphicFramePr>
              <p:cNvPr id="194" name="表 193">
                <a:extLst>
                  <a:ext uri="{FF2B5EF4-FFF2-40B4-BE49-F238E27FC236}">
                    <a16:creationId xmlns:a16="http://schemas.microsoft.com/office/drawing/2014/main" id="{14B10D76-BCEB-0627-C7FA-616FB9833D43}"/>
                  </a:ext>
                </a:extLst>
              </p:cNvPr>
              <p:cNvGraphicFramePr>
                <a:graphicFrameLocks noGrp="1"/>
              </p:cNvGraphicFramePr>
              <p:nvPr>
                <p:extLst>
                  <p:ext uri="{D42A27DB-BD31-4B8C-83A1-F6EECF244321}">
                    <p14:modId xmlns:p14="http://schemas.microsoft.com/office/powerpoint/2010/main" val="2800759419"/>
                  </p:ext>
                </p:extLst>
              </p:nvPr>
            </p:nvGraphicFramePr>
            <p:xfrm>
              <a:off x="-2873467" y="1792430"/>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754" t="-1754" r="-2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01754" t="-1754" r="-1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201754" t="-1754" r="-3509" b="-3509"/>
                          </a:stretch>
                        </a:blipFill>
                      </a:tcPr>
                    </a:tc>
                    <a:extLst>
                      <a:ext uri="{0D108BD9-81ED-4DB2-BD59-A6C34878D82A}">
                        <a16:rowId xmlns:a16="http://schemas.microsoft.com/office/drawing/2014/main" val="4250238040"/>
                      </a:ext>
                    </a:extLst>
                  </a:tr>
                </a:tbl>
              </a:graphicData>
            </a:graphic>
          </p:graphicFrame>
        </mc:Fallback>
      </mc:AlternateContent>
      <p:graphicFrame>
        <p:nvGraphicFramePr>
          <p:cNvPr id="195" name="表 194">
            <a:extLst>
              <a:ext uri="{FF2B5EF4-FFF2-40B4-BE49-F238E27FC236}">
                <a16:creationId xmlns:a16="http://schemas.microsoft.com/office/drawing/2014/main" id="{51A9FBA8-D1B8-E439-609E-5C3FD56EF18B}"/>
              </a:ext>
            </a:extLst>
          </p:cNvPr>
          <p:cNvGraphicFramePr>
            <a:graphicFrameLocks noGrp="1"/>
          </p:cNvGraphicFramePr>
          <p:nvPr>
            <p:extLst>
              <p:ext uri="{D42A27DB-BD31-4B8C-83A1-F6EECF244321}">
                <p14:modId xmlns:p14="http://schemas.microsoft.com/office/powerpoint/2010/main" val="1233490852"/>
              </p:ext>
            </p:extLst>
          </p:nvPr>
        </p:nvGraphicFramePr>
        <p:xfrm>
          <a:off x="-5924317" y="1237127"/>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668435">
                  <a:extLst>
                    <a:ext uri="{9D8B030D-6E8A-4147-A177-3AD203B41FA5}">
                      <a16:colId xmlns:a16="http://schemas.microsoft.com/office/drawing/2014/main" val="94391209"/>
                    </a:ext>
                  </a:extLst>
                </a:gridCol>
                <a:gridCol w="771565">
                  <a:extLst>
                    <a:ext uri="{9D8B030D-6E8A-4147-A177-3AD203B41FA5}">
                      <a16:colId xmlns:a16="http://schemas.microsoft.com/office/drawing/2014/main" val="3295761160"/>
                    </a:ext>
                  </a:extLst>
                </a:gridCol>
              </a:tblGrid>
              <a:tr h="720000">
                <a:tc>
                  <a:txBody>
                    <a:bodyPr/>
                    <a:lstStyle/>
                    <a:p>
                      <a:pPr/>
                      <a:endParaRPr kumimoji="1" lang="en-US" altLang="ja-JP" sz="3600" b="0" i="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50238040"/>
                  </a:ext>
                </a:extLst>
              </a:tr>
              <a:tr h="720000">
                <a:tc>
                  <a:txBody>
                    <a:bodyPr/>
                    <a:lstStyle/>
                    <a:p>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5955168"/>
                  </a:ext>
                </a:extLst>
              </a:tr>
              <a:tr h="720000">
                <a:tc>
                  <a:txBody>
                    <a:bodyPr/>
                    <a:lstStyle/>
                    <a:p>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3600" b="0" i="1">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594924"/>
                  </a:ext>
                </a:extLst>
              </a:tr>
            </a:tbl>
          </a:graphicData>
        </a:graphic>
      </p:graphicFrame>
      <mc:AlternateContent xmlns:mc="http://schemas.openxmlformats.org/markup-compatibility/2006" xmlns:a14="http://schemas.microsoft.com/office/drawing/2010/main">
        <mc:Choice Requires="a14">
          <p:graphicFrame>
            <p:nvGraphicFramePr>
              <p:cNvPr id="196" name="表 195">
                <a:extLst>
                  <a:ext uri="{FF2B5EF4-FFF2-40B4-BE49-F238E27FC236}">
                    <a16:creationId xmlns:a16="http://schemas.microsoft.com/office/drawing/2014/main" id="{E6F6F179-C7A5-F930-2ED2-2CAF0F3D1002}"/>
                  </a:ext>
                </a:extLst>
              </p:cNvPr>
              <p:cNvGraphicFramePr>
                <a:graphicFrameLocks noGrp="1"/>
              </p:cNvGraphicFramePr>
              <p:nvPr/>
            </p:nvGraphicFramePr>
            <p:xfrm>
              <a:off x="-3037683" y="1981234"/>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bg1"/>
                                        </a:solidFill>
                                        <a:latin typeface="Cambria Math" panose="02040503050406030204" pitchFamily="18" charset="0"/>
                                      </a:rPr>
                                    </m:ctrlPr>
                                  </m:accPr>
                                  <m:e>
                                    <m:r>
                                      <a:rPr kumimoji="1" lang="en-US" altLang="ja-JP" sz="3600" b="0" i="1" smtClean="0">
                                        <a:solidFill>
                                          <a:schemeClr val="bg1"/>
                                        </a:solidFill>
                                        <a:latin typeface="Cambria Math" panose="02040503050406030204" pitchFamily="18" charset="0"/>
                                      </a:rPr>
                                      <m:t>𝑣</m:t>
                                    </m:r>
                                  </m:e>
                                </m:acc>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bg1"/>
                                        </a:solidFill>
                                        <a:latin typeface="Cambria Math" panose="02040503050406030204" pitchFamily="18" charset="0"/>
                                      </a:rPr>
                                    </m:ctrlPr>
                                  </m:accPr>
                                  <m:e>
                                    <m:r>
                                      <a:rPr kumimoji="1" lang="en-US" altLang="ja-JP" sz="3600" b="0" i="1" smtClean="0">
                                        <a:solidFill>
                                          <a:schemeClr val="bg1"/>
                                        </a:solidFill>
                                        <a:latin typeface="Cambria Math" panose="02040503050406030204" pitchFamily="18" charset="0"/>
                                      </a:rPr>
                                      <m:t>𝑣</m:t>
                                    </m:r>
                                  </m:e>
                                </m:acc>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600" b="0" i="1" smtClean="0">
                                        <a:solidFill>
                                          <a:schemeClr val="bg1"/>
                                        </a:solidFill>
                                        <a:latin typeface="Cambria Math" panose="02040503050406030204" pitchFamily="18" charset="0"/>
                                      </a:rPr>
                                    </m:ctrlPr>
                                  </m:accPr>
                                  <m:e>
                                    <m:r>
                                      <a:rPr kumimoji="1" lang="en-US" altLang="ja-JP" sz="3600" b="0" i="1" smtClean="0">
                                        <a:solidFill>
                                          <a:schemeClr val="bg1"/>
                                        </a:solidFill>
                                        <a:latin typeface="Cambria Math" panose="02040503050406030204" pitchFamily="18" charset="0"/>
                                      </a:rPr>
                                      <m:t>𝑣</m:t>
                                    </m:r>
                                  </m:e>
                                </m:acc>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50238040"/>
                      </a:ext>
                    </a:extLst>
                  </a:tr>
                </a:tbl>
              </a:graphicData>
            </a:graphic>
          </p:graphicFrame>
        </mc:Choice>
        <mc:Fallback xmlns="">
          <p:graphicFrame>
            <p:nvGraphicFramePr>
              <p:cNvPr id="196" name="表 195">
                <a:extLst>
                  <a:ext uri="{FF2B5EF4-FFF2-40B4-BE49-F238E27FC236}">
                    <a16:creationId xmlns:a16="http://schemas.microsoft.com/office/drawing/2014/main" id="{D55BFB0D-3123-638D-1539-496B060D7DF9}"/>
                  </a:ext>
                </a:extLst>
              </p:cNvPr>
              <p:cNvGraphicFramePr>
                <a:graphicFrameLocks noGrp="1"/>
              </p:cNvGraphicFramePr>
              <p:nvPr>
                <p:extLst>
                  <p:ext uri="{D42A27DB-BD31-4B8C-83A1-F6EECF244321}">
                    <p14:modId xmlns:p14="http://schemas.microsoft.com/office/powerpoint/2010/main" val="1265647174"/>
                  </p:ext>
                </p:extLst>
              </p:nvPr>
            </p:nvGraphicFramePr>
            <p:xfrm>
              <a:off x="-3037683" y="1981234"/>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
                          <a:stretch>
                            <a:fillRect l="-1754" t="-1754" r="-2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
                          <a:stretch>
                            <a:fillRect l="-101754" t="-1754" r="-1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3"/>
                          <a:stretch>
                            <a:fillRect l="-201754" t="-1754" r="-3509" b="-3509"/>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0" name="表 199">
                <a:extLst>
                  <a:ext uri="{FF2B5EF4-FFF2-40B4-BE49-F238E27FC236}">
                    <a16:creationId xmlns:a16="http://schemas.microsoft.com/office/drawing/2014/main" id="{B36DEC3F-E9C4-7395-6588-0C8148D85E94}"/>
                  </a:ext>
                </a:extLst>
              </p:cNvPr>
              <p:cNvGraphicFramePr>
                <a:graphicFrameLocks noGrp="1"/>
              </p:cNvGraphicFramePr>
              <p:nvPr/>
            </p:nvGraphicFramePr>
            <p:xfrm>
              <a:off x="-2710338" y="-1397526"/>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𝑒</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763B"/>
                        </a:solidFill>
                      </a:tcPr>
                    </a:tc>
                    <a:extLst>
                      <a:ext uri="{0D108BD9-81ED-4DB2-BD59-A6C34878D82A}">
                        <a16:rowId xmlns:a16="http://schemas.microsoft.com/office/drawing/2014/main" val="4250238040"/>
                      </a:ext>
                    </a:extLst>
                  </a:tr>
                </a:tbl>
              </a:graphicData>
            </a:graphic>
          </p:graphicFrame>
        </mc:Choice>
        <mc:Fallback xmlns="">
          <p:graphicFrame>
            <p:nvGraphicFramePr>
              <p:cNvPr id="200" name="表 199">
                <a:extLst>
                  <a:ext uri="{FF2B5EF4-FFF2-40B4-BE49-F238E27FC236}">
                    <a16:creationId xmlns:a16="http://schemas.microsoft.com/office/drawing/2014/main" id="{11E3B594-0CE0-80EA-886A-C7F51DD6587B}"/>
                  </a:ext>
                </a:extLst>
              </p:cNvPr>
              <p:cNvGraphicFramePr>
                <a:graphicFrameLocks noGrp="1"/>
              </p:cNvGraphicFramePr>
              <p:nvPr>
                <p:extLst>
                  <p:ext uri="{D42A27DB-BD31-4B8C-83A1-F6EECF244321}">
                    <p14:modId xmlns:p14="http://schemas.microsoft.com/office/powerpoint/2010/main" val="2946377691"/>
                  </p:ext>
                </p:extLst>
              </p:nvPr>
            </p:nvGraphicFramePr>
            <p:xfrm>
              <a:off x="-2710338" y="-1397526"/>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754" r="-2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101754" r="-101754"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0"/>
                          <a:stretch>
                            <a:fillRect l="-201754" r="-1754" b="-1724"/>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1" name="表 200">
                <a:extLst>
                  <a:ext uri="{FF2B5EF4-FFF2-40B4-BE49-F238E27FC236}">
                    <a16:creationId xmlns:a16="http://schemas.microsoft.com/office/drawing/2014/main" id="{7CBF58C6-36A6-9090-FB2C-F7CA1641911A}"/>
                  </a:ext>
                </a:extLst>
              </p:cNvPr>
              <p:cNvGraphicFramePr>
                <a:graphicFrameLocks noGrp="1"/>
              </p:cNvGraphicFramePr>
              <p:nvPr/>
            </p:nvGraphicFramePr>
            <p:xfrm>
              <a:off x="-2873467" y="-1230279"/>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𝑠</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AC58"/>
                        </a:solidFill>
                      </a:tcPr>
                    </a:tc>
                    <a:extLst>
                      <a:ext uri="{0D108BD9-81ED-4DB2-BD59-A6C34878D82A}">
                        <a16:rowId xmlns:a16="http://schemas.microsoft.com/office/drawing/2014/main" val="4250238040"/>
                      </a:ext>
                    </a:extLst>
                  </a:tr>
                </a:tbl>
              </a:graphicData>
            </a:graphic>
          </p:graphicFrame>
        </mc:Choice>
        <mc:Fallback xmlns="">
          <p:graphicFrame>
            <p:nvGraphicFramePr>
              <p:cNvPr id="201" name="表 200">
                <a:extLst>
                  <a:ext uri="{FF2B5EF4-FFF2-40B4-BE49-F238E27FC236}">
                    <a16:creationId xmlns:a16="http://schemas.microsoft.com/office/drawing/2014/main" id="{2B09EDA1-581F-34AA-A6FB-EF41B9FE2F16}"/>
                  </a:ext>
                </a:extLst>
              </p:cNvPr>
              <p:cNvGraphicFramePr>
                <a:graphicFrameLocks noGrp="1"/>
              </p:cNvGraphicFramePr>
              <p:nvPr>
                <p:extLst>
                  <p:ext uri="{D42A27DB-BD31-4B8C-83A1-F6EECF244321}">
                    <p14:modId xmlns:p14="http://schemas.microsoft.com/office/powerpoint/2010/main" val="2800759419"/>
                  </p:ext>
                </p:extLst>
              </p:nvPr>
            </p:nvGraphicFramePr>
            <p:xfrm>
              <a:off x="-2873467" y="-1230279"/>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754" t="-1754" r="-2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101754" t="-1754" r="-103509" b="-3509"/>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1"/>
                          <a:stretch>
                            <a:fillRect l="-201754" t="-1754" r="-3509" b="-3509"/>
                          </a:stretch>
                        </a:blipFill>
                      </a:tcPr>
                    </a:tc>
                    <a:extLst>
                      <a:ext uri="{0D108BD9-81ED-4DB2-BD59-A6C34878D82A}">
                        <a16:rowId xmlns:a16="http://schemas.microsoft.com/office/drawing/2014/main" val="425023804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2" name="表 201">
                <a:extLst>
                  <a:ext uri="{FF2B5EF4-FFF2-40B4-BE49-F238E27FC236}">
                    <a16:creationId xmlns:a16="http://schemas.microsoft.com/office/drawing/2014/main" id="{078116AD-03C4-4747-5693-8098931E35BB}"/>
                  </a:ext>
                </a:extLst>
              </p:cNvPr>
              <p:cNvGraphicFramePr>
                <a:graphicFrameLocks noGrp="1"/>
              </p:cNvGraphicFramePr>
              <p:nvPr/>
            </p:nvGraphicFramePr>
            <p:xfrm>
              <a:off x="-3037683" y="-1041475"/>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𝑣</m:t>
                                </m:r>
                              </m:oMath>
                            </m:oMathPara>
                          </a14:m>
                          <a:endParaRPr kumimoji="1" lang="ja-JP" altLang="en-US" sz="3600" b="0" i="1">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14:m>
                            <m:oMathPara xmlns:m="http://schemas.openxmlformats.org/officeDocument/2006/math">
                              <m:oMathParaPr>
                                <m:jc m:val="center"/>
                              </m:oMathParaPr>
                              <m:oMath xmlns:m="http://schemas.openxmlformats.org/officeDocument/2006/math">
                                <m:r>
                                  <a:rPr kumimoji="1" lang="en-US" altLang="ja-JP" sz="3600" b="0" i="1" smtClean="0">
                                    <a:solidFill>
                                      <a:schemeClr val="bg1"/>
                                    </a:solidFill>
                                    <a:latin typeface="Cambria Math" panose="02040503050406030204" pitchFamily="18" charset="0"/>
                                  </a:rPr>
                                  <m:t>𝑣</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1" lang="en-US" altLang="ja-JP" sz="3600" b="0" i="1" smtClean="0">
                                    <a:solidFill>
                                      <a:schemeClr val="bg1"/>
                                    </a:solidFill>
                                    <a:latin typeface="Cambria Math" panose="02040503050406030204" pitchFamily="18" charset="0"/>
                                  </a:rPr>
                                  <m:t>𝑣</m:t>
                                </m:r>
                              </m:oMath>
                            </m:oMathPara>
                          </a14:m>
                          <a:endParaRPr kumimoji="1" lang="ja-JP" altLang="en-US" sz="3600" b="0" i="1">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250238040"/>
                      </a:ext>
                    </a:extLst>
                  </a:tr>
                </a:tbl>
              </a:graphicData>
            </a:graphic>
          </p:graphicFrame>
        </mc:Choice>
        <mc:Fallback xmlns="">
          <p:graphicFrame>
            <p:nvGraphicFramePr>
              <p:cNvPr id="202" name="表 201">
                <a:extLst>
                  <a:ext uri="{FF2B5EF4-FFF2-40B4-BE49-F238E27FC236}">
                    <a16:creationId xmlns:a16="http://schemas.microsoft.com/office/drawing/2014/main" id="{9C915150-2290-71A1-F7DC-27E5931EFA24}"/>
                  </a:ext>
                </a:extLst>
              </p:cNvPr>
              <p:cNvGraphicFramePr>
                <a:graphicFrameLocks noGrp="1"/>
              </p:cNvGraphicFramePr>
              <p:nvPr>
                <p:extLst>
                  <p:ext uri="{D42A27DB-BD31-4B8C-83A1-F6EECF244321}">
                    <p14:modId xmlns:p14="http://schemas.microsoft.com/office/powerpoint/2010/main" val="4287687742"/>
                  </p:ext>
                </p:extLst>
              </p:nvPr>
            </p:nvGraphicFramePr>
            <p:xfrm>
              <a:off x="-3037683" y="-1041475"/>
              <a:ext cx="2160000" cy="72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4"/>
                          <a:stretch>
                            <a:fillRect l="-1754" r="-203509"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4"/>
                          <a:stretch>
                            <a:fillRect l="-101754" r="-103509" b="-1724"/>
                          </a:stretch>
                        </a:blipFill>
                      </a:tcPr>
                    </a:tc>
                    <a:tc>
                      <a:txBody>
                        <a:bodyPr/>
                        <a:lstStyle/>
                        <a:p>
                          <a:endParaRPr lang="ja-JP"/>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4"/>
                          <a:stretch>
                            <a:fillRect l="-201754" r="-3509" b="-1724"/>
                          </a:stretch>
                        </a:blipFill>
                      </a:tcPr>
                    </a:tc>
                    <a:extLst>
                      <a:ext uri="{0D108BD9-81ED-4DB2-BD59-A6C34878D82A}">
                        <a16:rowId xmlns:a16="http://schemas.microsoft.com/office/drawing/2014/main" val="4250238040"/>
                      </a:ext>
                    </a:extLst>
                  </a:tr>
                </a:tbl>
              </a:graphicData>
            </a:graphic>
          </p:graphicFrame>
        </mc:Fallback>
      </mc:AlternateContent>
      <p:pic>
        <p:nvPicPr>
          <p:cNvPr id="206" name="図 205">
            <a:extLst>
              <a:ext uri="{FF2B5EF4-FFF2-40B4-BE49-F238E27FC236}">
                <a16:creationId xmlns:a16="http://schemas.microsoft.com/office/drawing/2014/main" id="{EEE46BC8-03A1-80ED-D6AB-96719E58F923}"/>
              </a:ext>
            </a:extLst>
          </p:cNvPr>
          <p:cNvPicPr>
            <a:picLocks noChangeAspect="1"/>
          </p:cNvPicPr>
          <p:nvPr/>
        </p:nvPicPr>
        <p:blipFill>
          <a:blip r:embed="rId35"/>
          <a:stretch>
            <a:fillRect/>
          </a:stretch>
        </p:blipFill>
        <p:spPr>
          <a:xfrm>
            <a:off x="6468943" y="4221092"/>
            <a:ext cx="772200" cy="339300"/>
          </a:xfrm>
          <a:prstGeom prst="rect">
            <a:avLst/>
          </a:prstGeom>
        </p:spPr>
      </p:pic>
      <mc:AlternateContent xmlns:mc="http://schemas.openxmlformats.org/markup-compatibility/2006" xmlns:a14="http://schemas.microsoft.com/office/drawing/2010/main">
        <mc:Choice Requires="a14">
          <p:graphicFrame>
            <p:nvGraphicFramePr>
              <p:cNvPr id="207" name="表 206">
                <a:extLst>
                  <a:ext uri="{FF2B5EF4-FFF2-40B4-BE49-F238E27FC236}">
                    <a16:creationId xmlns:a16="http://schemas.microsoft.com/office/drawing/2014/main" id="{C1986957-6C9A-4B60-AAEE-78D7A8AB02E5}"/>
                  </a:ext>
                </a:extLst>
              </p:cNvPr>
              <p:cNvGraphicFramePr>
                <a:graphicFrameLocks noGrp="1"/>
              </p:cNvGraphicFramePr>
              <p:nvPr/>
            </p:nvGraphicFramePr>
            <p:xfrm>
              <a:off x="-5904477" y="3966979"/>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1" lang="en-US" altLang="ja-JP" sz="3200" b="0" i="1" smtClean="0">
                                        <a:solidFill>
                                          <a:schemeClr val="tx2"/>
                                        </a:solidFill>
                                        <a:latin typeface="Cambria Math" panose="02040503050406030204" pitchFamily="18" charset="0"/>
                                      </a:rPr>
                                    </m:ctrlPr>
                                  </m:accPr>
                                  <m:e>
                                    <m:r>
                                      <a:rPr kumimoji="1" lang="en-US" altLang="ja-JP" sz="3200" b="0" i="1" smtClean="0">
                                        <a:solidFill>
                                          <a:schemeClr val="tx2"/>
                                        </a:solidFill>
                                        <a:latin typeface="Cambria Math" panose="02040503050406030204" pitchFamily="18" charset="0"/>
                                      </a:rPr>
                                      <m:t>𝑎</m:t>
                                    </m:r>
                                  </m:e>
                                </m:acc>
                              </m:oMath>
                            </m:oMathPara>
                          </a14:m>
                          <a:endParaRPr kumimoji="1" lang="ja-JP" altLang="en-US" sz="32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8594924"/>
                      </a:ext>
                    </a:extLst>
                  </a:tr>
                </a:tbl>
              </a:graphicData>
            </a:graphic>
          </p:graphicFrame>
        </mc:Choice>
        <mc:Fallback xmlns="">
          <p:graphicFrame>
            <p:nvGraphicFramePr>
              <p:cNvPr id="207" name="表 206">
                <a:extLst>
                  <a:ext uri="{FF2B5EF4-FFF2-40B4-BE49-F238E27FC236}">
                    <a16:creationId xmlns:a16="http://schemas.microsoft.com/office/drawing/2014/main" id="{0F89B493-98FA-2A62-81FE-DFF77777D4D6}"/>
                  </a:ext>
                </a:extLst>
              </p:cNvPr>
              <p:cNvGraphicFramePr>
                <a:graphicFrameLocks noGrp="1"/>
              </p:cNvGraphicFramePr>
              <p:nvPr>
                <p:extLst>
                  <p:ext uri="{D42A27DB-BD31-4B8C-83A1-F6EECF244321}">
                    <p14:modId xmlns:p14="http://schemas.microsoft.com/office/powerpoint/2010/main" val="2059529287"/>
                  </p:ext>
                </p:extLst>
              </p:nvPr>
            </p:nvGraphicFramePr>
            <p:xfrm>
              <a:off x="-5904477" y="3966979"/>
              <a:ext cx="216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gridCol w="720000">
                      <a:extLst>
                        <a:ext uri="{9D8B030D-6E8A-4147-A177-3AD203B41FA5}">
                          <a16:colId xmlns:a16="http://schemas.microsoft.com/office/drawing/2014/main" val="94391209"/>
                        </a:ext>
                      </a:extLst>
                    </a:gridCol>
                    <a:gridCol w="720000">
                      <a:extLst>
                        <a:ext uri="{9D8B030D-6E8A-4147-A177-3AD203B41FA5}">
                          <a16:colId xmlns:a16="http://schemas.microsoft.com/office/drawing/2014/main" val="329576116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754" t="-1754" r="-201754" b="-2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01754" t="-1754" r="-101754" b="-2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201754" t="-1754" r="-1754" b="-20175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754" t="-101754" r="-201754" b="-1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01754" t="-101754" r="-101754" b="-10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201754" t="-101754" r="-1754" b="-10175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754" t="-201754" r="-201754" b="-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101754" t="-201754" r="-101754" b="-1754"/>
                          </a:stretch>
                        </a:blipFill>
                      </a:tcPr>
                    </a:tc>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7"/>
                          <a:stretch>
                            <a:fillRect l="-201754" t="-201754" r="-1754" b="-1754"/>
                          </a:stretch>
                        </a:blipFill>
                      </a:tcPr>
                    </a:tc>
                    <a:extLst>
                      <a:ext uri="{0D108BD9-81ED-4DB2-BD59-A6C34878D82A}">
                        <a16:rowId xmlns:a16="http://schemas.microsoft.com/office/drawing/2014/main" val="1378594924"/>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5" name="表 214">
                <a:extLst>
                  <a:ext uri="{FF2B5EF4-FFF2-40B4-BE49-F238E27FC236}">
                    <a16:creationId xmlns:a16="http://schemas.microsoft.com/office/drawing/2014/main" id="{B948FD14-3BB3-C013-5366-6F6210520B89}"/>
                  </a:ext>
                </a:extLst>
              </p:cNvPr>
              <p:cNvGraphicFramePr>
                <a:graphicFrameLocks noGrp="1"/>
              </p:cNvGraphicFramePr>
              <p:nvPr/>
            </p:nvGraphicFramePr>
            <p:xfrm>
              <a:off x="1315743"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2"/>
                                        </a:solidFill>
                                        <a:latin typeface="Cambria Math" panose="02040503050406030204" pitchFamily="18" charset="0"/>
                                      </a:rPr>
                                    </m:ctrlPr>
                                  </m:accPr>
                                  <m:e>
                                    <m:r>
                                      <a:rPr kumimoji="1" lang="en-US" altLang="ja-JP" sz="3600" b="0" i="1" smtClean="0">
                                        <a:solidFill>
                                          <a:schemeClr val="tx2"/>
                                        </a:solidFill>
                                        <a:latin typeface="Cambria Math" panose="02040503050406030204" pitchFamily="18" charset="0"/>
                                      </a:rPr>
                                      <m:t>𝑓</m:t>
                                    </m:r>
                                  </m:e>
                                </m:acc>
                              </m:oMath>
                            </m:oMathPara>
                          </a14:m>
                          <a:endParaRPr kumimoji="1" lang="ja-JP" altLang="en-US" sz="36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50238040"/>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2"/>
                                        </a:solidFill>
                                        <a:latin typeface="Cambria Math" panose="02040503050406030204" pitchFamily="18" charset="0"/>
                                      </a:rPr>
                                    </m:ctrlPr>
                                  </m:accPr>
                                  <m:e>
                                    <m:r>
                                      <a:rPr kumimoji="1" lang="en-US" altLang="ja-JP" sz="3600" b="0" i="1" smtClean="0">
                                        <a:solidFill>
                                          <a:schemeClr val="tx2"/>
                                        </a:solidFill>
                                        <a:latin typeface="Cambria Math" panose="02040503050406030204" pitchFamily="18" charset="0"/>
                                      </a:rPr>
                                      <m:t>𝑓</m:t>
                                    </m:r>
                                  </m:e>
                                </m:acc>
                              </m:oMath>
                            </m:oMathPara>
                          </a14:m>
                          <a:endParaRPr kumimoji="1" lang="ja-JP" altLang="en-US" sz="36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955168"/>
                      </a:ext>
                    </a:extLst>
                  </a:tr>
                  <a:tr h="720000">
                    <a:tc>
                      <a:txBody>
                        <a:bodyPr/>
                        <a:lstStyle/>
                        <a:p>
                          <a:pPr/>
                          <a14:m>
                            <m:oMathPara xmlns:m="http://schemas.openxmlformats.org/officeDocument/2006/math">
                              <m:oMathParaPr>
                                <m:jc m:val="center"/>
                              </m:oMathParaPr>
                              <m:oMath xmlns:m="http://schemas.openxmlformats.org/officeDocument/2006/math">
                                <m:acc>
                                  <m:accPr>
                                    <m:chr m:val="̃"/>
                                    <m:ctrlPr>
                                      <a:rPr kumimoji="1" lang="en-US" altLang="ja-JP" sz="3600" b="0" i="1" smtClean="0">
                                        <a:solidFill>
                                          <a:schemeClr val="tx2"/>
                                        </a:solidFill>
                                        <a:latin typeface="Cambria Math" panose="02040503050406030204" pitchFamily="18" charset="0"/>
                                      </a:rPr>
                                    </m:ctrlPr>
                                  </m:accPr>
                                  <m:e>
                                    <m:r>
                                      <a:rPr kumimoji="1" lang="en-US" altLang="ja-JP" sz="3600" b="0" i="1" smtClean="0">
                                        <a:solidFill>
                                          <a:schemeClr val="tx2"/>
                                        </a:solidFill>
                                        <a:latin typeface="Cambria Math" panose="02040503050406030204" pitchFamily="18" charset="0"/>
                                      </a:rPr>
                                      <m:t>𝑓</m:t>
                                    </m:r>
                                  </m:e>
                                </m:acc>
                              </m:oMath>
                            </m:oMathPara>
                          </a14:m>
                          <a:endParaRPr kumimoji="1" lang="ja-JP" altLang="en-US" sz="3600" b="0" i="1">
                            <a:solidFill>
                              <a:schemeClr val="tx2"/>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78594924"/>
                      </a:ext>
                    </a:extLst>
                  </a:tr>
                </a:tbl>
              </a:graphicData>
            </a:graphic>
          </p:graphicFrame>
        </mc:Choice>
        <mc:Fallback xmlns="">
          <p:graphicFrame>
            <p:nvGraphicFramePr>
              <p:cNvPr id="215" name="表 214">
                <a:extLst>
                  <a:ext uri="{FF2B5EF4-FFF2-40B4-BE49-F238E27FC236}">
                    <a16:creationId xmlns:a16="http://schemas.microsoft.com/office/drawing/2014/main" id="{6B0772CE-91FB-5FB1-20F2-5D3C50536A88}"/>
                  </a:ext>
                </a:extLst>
              </p:cNvPr>
              <p:cNvGraphicFramePr>
                <a:graphicFrameLocks noGrp="1"/>
              </p:cNvGraphicFramePr>
              <p:nvPr>
                <p:extLst>
                  <p:ext uri="{D42A27DB-BD31-4B8C-83A1-F6EECF244321}">
                    <p14:modId xmlns:p14="http://schemas.microsoft.com/office/powerpoint/2010/main" val="2047425473"/>
                  </p:ext>
                </p:extLst>
              </p:nvPr>
            </p:nvGraphicFramePr>
            <p:xfrm>
              <a:off x="1315743" y="-2841475"/>
              <a:ext cx="720000" cy="2160000"/>
            </p:xfrm>
            <a:graphic>
              <a:graphicData uri="http://schemas.openxmlformats.org/drawingml/2006/table">
                <a:tbl>
                  <a:tblPr firstRow="1" bandRow="1">
                    <a:tableStyleId>{5C22544A-7EE6-4342-B048-85BDC9FD1C3A}</a:tableStyleId>
                  </a:tblPr>
                  <a:tblGrid>
                    <a:gridCol w="720000">
                      <a:extLst>
                        <a:ext uri="{9D8B030D-6E8A-4147-A177-3AD203B41FA5}">
                          <a16:colId xmlns:a16="http://schemas.microsoft.com/office/drawing/2014/main" val="259208050"/>
                        </a:ext>
                      </a:extLst>
                    </a:gridCol>
                  </a:tblGrid>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9"/>
                          <a:stretch>
                            <a:fillRect l="-1724" t="-1754" r="-1724" b="-217544"/>
                          </a:stretch>
                        </a:blipFill>
                      </a:tcPr>
                    </a:tc>
                    <a:extLst>
                      <a:ext uri="{0D108BD9-81ED-4DB2-BD59-A6C34878D82A}">
                        <a16:rowId xmlns:a16="http://schemas.microsoft.com/office/drawing/2014/main" val="4250238040"/>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9"/>
                          <a:stretch>
                            <a:fillRect l="-1724" t="-101754" r="-1724" b="-117544"/>
                          </a:stretch>
                        </a:blipFill>
                      </a:tcPr>
                    </a:tc>
                    <a:extLst>
                      <a:ext uri="{0D108BD9-81ED-4DB2-BD59-A6C34878D82A}">
                        <a16:rowId xmlns:a16="http://schemas.microsoft.com/office/drawing/2014/main" val="3585955168"/>
                      </a:ext>
                    </a:extLst>
                  </a:tr>
                  <a:tr h="720000">
                    <a:tc>
                      <a:txBody>
                        <a:bodyPr/>
                        <a:lstStyle/>
                        <a:p>
                          <a:endParaRPr lang="ja-JP"/>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9"/>
                          <a:stretch>
                            <a:fillRect l="-1724" t="-201754" r="-1724" b="-17544"/>
                          </a:stretch>
                        </a:blipFill>
                      </a:tcPr>
                    </a:tc>
                    <a:extLst>
                      <a:ext uri="{0D108BD9-81ED-4DB2-BD59-A6C34878D82A}">
                        <a16:rowId xmlns:a16="http://schemas.microsoft.com/office/drawing/2014/main" val="1378594924"/>
                      </a:ext>
                    </a:extLst>
                  </a:tr>
                </a:tbl>
              </a:graphicData>
            </a:graphic>
          </p:graphicFrame>
        </mc:Fallback>
      </mc:AlternateContent>
      <p:pic>
        <p:nvPicPr>
          <p:cNvPr id="218" name="図 217">
            <a:extLst>
              <a:ext uri="{FF2B5EF4-FFF2-40B4-BE49-F238E27FC236}">
                <a16:creationId xmlns:a16="http://schemas.microsoft.com/office/drawing/2014/main" id="{38C53770-331E-136B-1319-D1546FAD1ADB}"/>
              </a:ext>
            </a:extLst>
          </p:cNvPr>
          <p:cNvPicPr>
            <a:picLocks noChangeAspect="1"/>
          </p:cNvPicPr>
          <p:nvPr/>
        </p:nvPicPr>
        <p:blipFill>
          <a:blip r:embed="rId40"/>
          <a:stretch>
            <a:fillRect/>
          </a:stretch>
        </p:blipFill>
        <p:spPr>
          <a:xfrm>
            <a:off x="10051910" y="2026885"/>
            <a:ext cx="356375" cy="1093285"/>
          </a:xfrm>
          <a:prstGeom prst="rect">
            <a:avLst/>
          </a:prstGeom>
        </p:spPr>
      </p:pic>
      <p:cxnSp>
        <p:nvCxnSpPr>
          <p:cNvPr id="235" name="直線コネクタ 234">
            <a:extLst>
              <a:ext uri="{FF2B5EF4-FFF2-40B4-BE49-F238E27FC236}">
                <a16:creationId xmlns:a16="http://schemas.microsoft.com/office/drawing/2014/main" id="{6D86554A-84B5-0F7E-AAD2-4CD606243680}"/>
              </a:ext>
            </a:extLst>
          </p:cNvPr>
          <p:cNvCxnSpPr>
            <a:cxnSpLocks/>
          </p:cNvCxnSpPr>
          <p:nvPr/>
        </p:nvCxnSpPr>
        <p:spPr>
          <a:xfrm>
            <a:off x="1222462" y="3163868"/>
            <a:ext cx="4325431" cy="0"/>
          </a:xfrm>
          <a:prstGeom prst="line">
            <a:avLst/>
          </a:prstGeom>
          <a:ln w="38100">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36" name="直線コネクタ 235">
            <a:extLst>
              <a:ext uri="{FF2B5EF4-FFF2-40B4-BE49-F238E27FC236}">
                <a16:creationId xmlns:a16="http://schemas.microsoft.com/office/drawing/2014/main" id="{B2145A68-3A5A-CA32-505A-D4870611EE01}"/>
              </a:ext>
            </a:extLst>
          </p:cNvPr>
          <p:cNvCxnSpPr>
            <a:cxnSpLocks/>
          </p:cNvCxnSpPr>
          <p:nvPr/>
        </p:nvCxnSpPr>
        <p:spPr>
          <a:xfrm>
            <a:off x="6296690" y="3163868"/>
            <a:ext cx="4310245" cy="0"/>
          </a:xfrm>
          <a:prstGeom prst="line">
            <a:avLst/>
          </a:prstGeom>
          <a:ln w="38100">
            <a:solidFill>
              <a:schemeClr val="tx2"/>
            </a:solidFill>
            <a:prstDash val="dash"/>
          </a:ln>
        </p:spPr>
        <p:style>
          <a:lnRef idx="2">
            <a:schemeClr val="accent1"/>
          </a:lnRef>
          <a:fillRef idx="0">
            <a:schemeClr val="accent1"/>
          </a:fillRef>
          <a:effectRef idx="1">
            <a:schemeClr val="accent1"/>
          </a:effectRef>
          <a:fontRef idx="minor">
            <a:schemeClr val="tx1"/>
          </a:fontRef>
        </p:style>
      </p:cxnSp>
      <p:pic>
        <p:nvPicPr>
          <p:cNvPr id="244" name="図 243">
            <a:extLst>
              <a:ext uri="{FF2B5EF4-FFF2-40B4-BE49-F238E27FC236}">
                <a16:creationId xmlns:a16="http://schemas.microsoft.com/office/drawing/2014/main" id="{82289159-AA38-E8E6-F10E-EDB910BAE805}"/>
              </a:ext>
            </a:extLst>
          </p:cNvPr>
          <p:cNvPicPr>
            <a:picLocks noChangeAspect="1"/>
          </p:cNvPicPr>
          <p:nvPr/>
        </p:nvPicPr>
        <p:blipFill>
          <a:blip r:embed="rId41"/>
          <a:stretch>
            <a:fillRect/>
          </a:stretch>
        </p:blipFill>
        <p:spPr>
          <a:xfrm>
            <a:off x="4951179" y="2063789"/>
            <a:ext cx="325256" cy="997818"/>
          </a:xfrm>
          <a:prstGeom prst="rect">
            <a:avLst/>
          </a:prstGeom>
        </p:spPr>
      </p:pic>
      <p:grpSp>
        <p:nvGrpSpPr>
          <p:cNvPr id="270" name="グループ化 269">
            <a:extLst>
              <a:ext uri="{FF2B5EF4-FFF2-40B4-BE49-F238E27FC236}">
                <a16:creationId xmlns:a16="http://schemas.microsoft.com/office/drawing/2014/main" id="{2BC55B65-EB23-A476-FE7F-BA7478BD8597}"/>
              </a:ext>
            </a:extLst>
          </p:cNvPr>
          <p:cNvGrpSpPr/>
          <p:nvPr/>
        </p:nvGrpSpPr>
        <p:grpSpPr>
          <a:xfrm>
            <a:off x="1362574" y="4010429"/>
            <a:ext cx="2576527" cy="770014"/>
            <a:chOff x="738026" y="3883342"/>
            <a:chExt cx="3341333" cy="998582"/>
          </a:xfrm>
        </p:grpSpPr>
        <p:pic>
          <p:nvPicPr>
            <p:cNvPr id="240" name="図 239">
              <a:extLst>
                <a:ext uri="{FF2B5EF4-FFF2-40B4-BE49-F238E27FC236}">
                  <a16:creationId xmlns:a16="http://schemas.microsoft.com/office/drawing/2014/main" id="{60864623-C50D-0D7B-E2B2-9C30646390EF}"/>
                </a:ext>
              </a:extLst>
            </p:cNvPr>
            <p:cNvPicPr>
              <a:picLocks noChangeAspect="1"/>
            </p:cNvPicPr>
            <p:nvPr/>
          </p:nvPicPr>
          <p:blipFill>
            <a:blip r:embed="rId42"/>
            <a:stretch>
              <a:fillRect/>
            </a:stretch>
          </p:blipFill>
          <p:spPr>
            <a:xfrm>
              <a:off x="2093741" y="3883342"/>
              <a:ext cx="958385" cy="963956"/>
            </a:xfrm>
            <a:prstGeom prst="rect">
              <a:avLst/>
            </a:prstGeom>
          </p:spPr>
        </p:pic>
        <p:pic>
          <p:nvPicPr>
            <p:cNvPr id="205" name="図 204">
              <a:extLst>
                <a:ext uri="{FF2B5EF4-FFF2-40B4-BE49-F238E27FC236}">
                  <a16:creationId xmlns:a16="http://schemas.microsoft.com/office/drawing/2014/main" id="{ECB0FEEA-0441-38D6-40C9-4937A58CA58A}"/>
                </a:ext>
              </a:extLst>
            </p:cNvPr>
            <p:cNvPicPr>
              <a:picLocks noChangeAspect="1"/>
            </p:cNvPicPr>
            <p:nvPr/>
          </p:nvPicPr>
          <p:blipFill>
            <a:blip r:embed="rId43"/>
            <a:stretch>
              <a:fillRect/>
            </a:stretch>
          </p:blipFill>
          <p:spPr>
            <a:xfrm>
              <a:off x="738026" y="4163054"/>
              <a:ext cx="1047410" cy="460226"/>
            </a:xfrm>
            <a:prstGeom prst="rect">
              <a:avLst/>
            </a:prstGeom>
          </p:spPr>
        </p:pic>
        <p:pic>
          <p:nvPicPr>
            <p:cNvPr id="217" name="図 216">
              <a:extLst>
                <a:ext uri="{FF2B5EF4-FFF2-40B4-BE49-F238E27FC236}">
                  <a16:creationId xmlns:a16="http://schemas.microsoft.com/office/drawing/2014/main" id="{5351CBCE-7164-CD0B-006A-1A300466B493}"/>
                </a:ext>
              </a:extLst>
            </p:cNvPr>
            <p:cNvPicPr>
              <a:picLocks noChangeAspect="1"/>
            </p:cNvPicPr>
            <p:nvPr/>
          </p:nvPicPr>
          <p:blipFill>
            <a:blip r:embed="rId41"/>
            <a:stretch>
              <a:fillRect/>
            </a:stretch>
          </p:blipFill>
          <p:spPr>
            <a:xfrm>
              <a:off x="3419914" y="3884106"/>
              <a:ext cx="325256" cy="997818"/>
            </a:xfrm>
            <a:prstGeom prst="rect">
              <a:avLst/>
            </a:prstGeom>
          </p:spPr>
        </p:pic>
        <mc:AlternateContent xmlns:mc="http://schemas.openxmlformats.org/markup-compatibility/2006" xmlns:a14="http://schemas.microsoft.com/office/drawing/2010/main">
          <mc:Choice Requires="a14">
            <p:sp>
              <p:nvSpPr>
                <p:cNvPr id="261" name="テキスト ボックス 260">
                  <a:extLst>
                    <a:ext uri="{FF2B5EF4-FFF2-40B4-BE49-F238E27FC236}">
                      <a16:creationId xmlns:a16="http://schemas.microsoft.com/office/drawing/2014/main" id="{F504CEB2-1557-BDC8-701B-3053489FB4CB}"/>
                    </a:ext>
                  </a:extLst>
                </p:cNvPr>
                <p:cNvSpPr txBox="1"/>
                <p:nvPr/>
              </p:nvSpPr>
              <p:spPr>
                <a:xfrm>
                  <a:off x="1855989"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xmlns="">
            <p:sp>
              <p:nvSpPr>
                <p:cNvPr id="261" name="テキスト ボックス 260">
                  <a:extLst>
                    <a:ext uri="{FF2B5EF4-FFF2-40B4-BE49-F238E27FC236}">
                      <a16:creationId xmlns:a16="http://schemas.microsoft.com/office/drawing/2014/main" id="{44158C10-2185-D132-EEF9-E3C714B12E79}"/>
                    </a:ext>
                  </a:extLst>
                </p:cNvPr>
                <p:cNvSpPr txBox="1">
                  <a:spLocks noRot="1" noChangeAspect="1" noMove="1" noResize="1" noEditPoints="1" noAdjustHandles="1" noChangeArrowheads="1" noChangeShapeType="1" noTextEdit="1"/>
                </p:cNvSpPr>
                <p:nvPr/>
              </p:nvSpPr>
              <p:spPr>
                <a:xfrm>
                  <a:off x="1855989" y="4186201"/>
                  <a:ext cx="218008" cy="276999"/>
                </a:xfrm>
                <a:prstGeom prst="rect">
                  <a:avLst/>
                </a:prstGeom>
                <a:blipFill>
                  <a:blip r:embed="rId44"/>
                  <a:stretch>
                    <a:fillRect l="-35714" r="-35714" b="-27778"/>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2" name="テキスト ボックス 261">
                  <a:extLst>
                    <a:ext uri="{FF2B5EF4-FFF2-40B4-BE49-F238E27FC236}">
                      <a16:creationId xmlns:a16="http://schemas.microsoft.com/office/drawing/2014/main" id="{F4665B0A-A487-DC86-4EED-1E63AA2126BA}"/>
                    </a:ext>
                  </a:extLst>
                </p:cNvPr>
                <p:cNvSpPr txBox="1"/>
                <p:nvPr/>
              </p:nvSpPr>
              <p:spPr>
                <a:xfrm>
                  <a:off x="3133788" y="4186201"/>
                  <a:ext cx="21800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2" name="テキスト ボックス 261">
                  <a:extLst>
                    <a:ext uri="{FF2B5EF4-FFF2-40B4-BE49-F238E27FC236}">
                      <a16:creationId xmlns:a16="http://schemas.microsoft.com/office/drawing/2014/main" id="{F4665B0A-A487-DC86-4EED-1E63AA2126BA}"/>
                    </a:ext>
                  </a:extLst>
                </p:cNvPr>
                <p:cNvSpPr txBox="1">
                  <a:spLocks noRot="1" noChangeAspect="1" noMove="1" noResize="1" noEditPoints="1" noAdjustHandles="1" noChangeArrowheads="1" noChangeShapeType="1" noTextEdit="1"/>
                </p:cNvSpPr>
                <p:nvPr/>
              </p:nvSpPr>
              <p:spPr>
                <a:xfrm>
                  <a:off x="3133788" y="4186201"/>
                  <a:ext cx="218008" cy="276999"/>
                </a:xfrm>
                <a:prstGeom prst="rect">
                  <a:avLst/>
                </a:prstGeom>
                <a:blipFill>
                  <a:blip r:embed="rId45"/>
                  <a:stretch>
                    <a:fillRect l="-35714" r="-42857"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267" name="テキスト ボックス 266">
                  <a:extLst>
                    <a:ext uri="{FF2B5EF4-FFF2-40B4-BE49-F238E27FC236}">
                      <a16:creationId xmlns:a16="http://schemas.microsoft.com/office/drawing/2014/main" id="{4A2C314F-FC65-F913-BDC3-7848858B1DC0}"/>
                    </a:ext>
                  </a:extLst>
                </p:cNvPr>
                <p:cNvSpPr txBox="1"/>
                <p:nvPr/>
              </p:nvSpPr>
              <p:spPr>
                <a:xfrm>
                  <a:off x="3853335" y="4186201"/>
                  <a:ext cx="22602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267" name="テキスト ボックス 266">
                  <a:extLst>
                    <a:ext uri="{FF2B5EF4-FFF2-40B4-BE49-F238E27FC236}">
                      <a16:creationId xmlns:a16="http://schemas.microsoft.com/office/drawing/2014/main" id="{4A2C314F-FC65-F913-BDC3-7848858B1DC0}"/>
                    </a:ext>
                  </a:extLst>
                </p:cNvPr>
                <p:cNvSpPr txBox="1">
                  <a:spLocks noRot="1" noChangeAspect="1" noMove="1" noResize="1" noEditPoints="1" noAdjustHandles="1" noChangeArrowheads="1" noChangeShapeType="1" noTextEdit="1"/>
                </p:cNvSpPr>
                <p:nvPr/>
              </p:nvSpPr>
              <p:spPr>
                <a:xfrm>
                  <a:off x="3853335" y="4186201"/>
                  <a:ext cx="226024" cy="276999"/>
                </a:xfrm>
                <a:prstGeom prst="rect">
                  <a:avLst/>
                </a:prstGeom>
                <a:blipFill>
                  <a:blip r:embed="rId46"/>
                  <a:stretch>
                    <a:fillRect l="-26667" r="-26667" b="-29412"/>
                  </a:stretch>
                </a:blipFill>
              </p:spPr>
              <p:txBody>
                <a:bodyPr/>
                <a:lstStyle/>
                <a:p>
                  <a:r>
                    <a:rPr lang="ja-JP" altLang="en-US">
                      <a:noFill/>
                    </a:rPr>
                    <a:t> </a:t>
                  </a:r>
                </a:p>
              </p:txBody>
            </p:sp>
          </mc:Fallback>
        </mc:AlternateContent>
      </p:grpSp>
      <p:sp>
        <p:nvSpPr>
          <p:cNvPr id="268" name="テキスト ボックス 267">
            <a:extLst>
              <a:ext uri="{FF2B5EF4-FFF2-40B4-BE49-F238E27FC236}">
                <a16:creationId xmlns:a16="http://schemas.microsoft.com/office/drawing/2014/main" id="{2C9C4395-B0D3-1CF5-7607-7601FE0EACFC}"/>
              </a:ext>
            </a:extLst>
          </p:cNvPr>
          <p:cNvSpPr txBox="1"/>
          <p:nvPr/>
        </p:nvSpPr>
        <p:spPr>
          <a:xfrm>
            <a:off x="1365420"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269" name="テキスト ボックス 268">
            <a:extLst>
              <a:ext uri="{FF2B5EF4-FFF2-40B4-BE49-F238E27FC236}">
                <a16:creationId xmlns:a16="http://schemas.microsoft.com/office/drawing/2014/main" id="{001FD62A-DFE7-A769-60FE-C12CB285B61B}"/>
              </a:ext>
            </a:extLst>
          </p:cNvPr>
          <p:cNvSpPr txBox="1"/>
          <p:nvPr/>
        </p:nvSpPr>
        <p:spPr>
          <a:xfrm>
            <a:off x="1365420"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219" name="図 218">
            <a:extLst>
              <a:ext uri="{FF2B5EF4-FFF2-40B4-BE49-F238E27FC236}">
                <a16:creationId xmlns:a16="http://schemas.microsoft.com/office/drawing/2014/main" id="{A1AEC9C3-EECA-3336-9001-0372F886D6DE}"/>
              </a:ext>
            </a:extLst>
          </p:cNvPr>
          <p:cNvPicPr>
            <a:picLocks noChangeAspect="1"/>
          </p:cNvPicPr>
          <p:nvPr/>
        </p:nvPicPr>
        <p:blipFill>
          <a:blip r:embed="rId47"/>
          <a:stretch>
            <a:fillRect/>
          </a:stretch>
        </p:blipFill>
        <p:spPr>
          <a:xfrm>
            <a:off x="7559299" y="3992982"/>
            <a:ext cx="765028" cy="765028"/>
          </a:xfrm>
          <a:prstGeom prst="rect">
            <a:avLst/>
          </a:prstGeom>
        </p:spPr>
      </p:pic>
      <p:grpSp>
        <p:nvGrpSpPr>
          <p:cNvPr id="278" name="グループ化 277">
            <a:extLst>
              <a:ext uri="{FF2B5EF4-FFF2-40B4-BE49-F238E27FC236}">
                <a16:creationId xmlns:a16="http://schemas.microsoft.com/office/drawing/2014/main" id="{7D1F3301-346F-6625-DD93-A9752FA8155D}"/>
              </a:ext>
            </a:extLst>
          </p:cNvPr>
          <p:cNvGrpSpPr/>
          <p:nvPr/>
        </p:nvGrpSpPr>
        <p:grpSpPr>
          <a:xfrm>
            <a:off x="4083071" y="3819249"/>
            <a:ext cx="1230561" cy="937378"/>
            <a:chOff x="5110498" y="5443168"/>
            <a:chExt cx="1230561" cy="937378"/>
          </a:xfrm>
        </p:grpSpPr>
        <p:sp>
          <p:nvSpPr>
            <p:cNvPr id="275" name="四角形吹き出し 274">
              <a:extLst>
                <a:ext uri="{FF2B5EF4-FFF2-40B4-BE49-F238E27FC236}">
                  <a16:creationId xmlns:a16="http://schemas.microsoft.com/office/drawing/2014/main" id="{C9E76D02-9D2A-96ED-7FCF-33FEB4D07FF6}"/>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1" name="円柱 220">
              <a:extLst>
                <a:ext uri="{FF2B5EF4-FFF2-40B4-BE49-F238E27FC236}">
                  <a16:creationId xmlns:a16="http://schemas.microsoft.com/office/drawing/2014/main" id="{285F4B3D-2CAE-9902-D8DE-8D996030A039}"/>
                </a:ext>
              </a:extLst>
            </p:cNvPr>
            <p:cNvSpPr/>
            <p:nvPr/>
          </p:nvSpPr>
          <p:spPr>
            <a:xfrm>
              <a:off x="5923226" y="5791920"/>
              <a:ext cx="253701" cy="210984"/>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4" name="円柱 223">
              <a:extLst>
                <a:ext uri="{FF2B5EF4-FFF2-40B4-BE49-F238E27FC236}">
                  <a16:creationId xmlns:a16="http://schemas.microsoft.com/office/drawing/2014/main" id="{5A315C80-BEB7-D8FF-567C-2B1498DF40BA}"/>
                </a:ext>
              </a:extLst>
            </p:cNvPr>
            <p:cNvSpPr/>
            <p:nvPr/>
          </p:nvSpPr>
          <p:spPr>
            <a:xfrm>
              <a:off x="5597240" y="5834670"/>
              <a:ext cx="253703" cy="1682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227" name="円柱 226">
              <a:extLst>
                <a:ext uri="{FF2B5EF4-FFF2-40B4-BE49-F238E27FC236}">
                  <a16:creationId xmlns:a16="http://schemas.microsoft.com/office/drawing/2014/main" id="{B92FB245-7735-83BF-51D3-F66431936C86}"/>
                </a:ext>
              </a:extLst>
            </p:cNvPr>
            <p:cNvSpPr/>
            <p:nvPr/>
          </p:nvSpPr>
          <p:spPr>
            <a:xfrm>
              <a:off x="5262737" y="5790040"/>
              <a:ext cx="253701" cy="21286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49" name="グラフィックス 248" descr="硬貨 枠線">
              <a:extLst>
                <a:ext uri="{FF2B5EF4-FFF2-40B4-BE49-F238E27FC236}">
                  <a16:creationId xmlns:a16="http://schemas.microsoft.com/office/drawing/2014/main" id="{F0493187-365B-E033-5B1B-0D9CCB73BFE8}"/>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250" name="グラフィックス 249" descr="建設作業員男性 枠線">
              <a:extLst>
                <a:ext uri="{FF2B5EF4-FFF2-40B4-BE49-F238E27FC236}">
                  <a16:creationId xmlns:a16="http://schemas.microsoft.com/office/drawing/2014/main" id="{52CCB9EA-EA98-26F7-21A1-53B3281D44E5}"/>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55838" y="6001095"/>
              <a:ext cx="305044" cy="305044"/>
            </a:xfrm>
            <a:prstGeom prst="rect">
              <a:avLst/>
            </a:prstGeom>
          </p:spPr>
        </p:pic>
        <p:pic>
          <p:nvPicPr>
            <p:cNvPr id="274" name="グラフィックス 273" descr="手のひらと植物 単色塗りつぶし">
              <a:extLst>
                <a:ext uri="{FF2B5EF4-FFF2-40B4-BE49-F238E27FC236}">
                  <a16:creationId xmlns:a16="http://schemas.microsoft.com/office/drawing/2014/main" id="{A6036807-EAD1-200E-84A4-97840F3C6295}"/>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86223" y="6017778"/>
              <a:ext cx="284426" cy="284426"/>
            </a:xfrm>
            <a:prstGeom prst="rect">
              <a:avLst/>
            </a:prstGeom>
          </p:spPr>
        </p:pic>
      </p:grpSp>
      <p:grpSp>
        <p:nvGrpSpPr>
          <p:cNvPr id="3" name="グループ化 2">
            <a:extLst>
              <a:ext uri="{FF2B5EF4-FFF2-40B4-BE49-F238E27FC236}">
                <a16:creationId xmlns:a16="http://schemas.microsoft.com/office/drawing/2014/main" id="{191E531A-3C40-7553-CC0F-C5252D037D08}"/>
              </a:ext>
            </a:extLst>
          </p:cNvPr>
          <p:cNvGrpSpPr/>
          <p:nvPr/>
        </p:nvGrpSpPr>
        <p:grpSpPr>
          <a:xfrm>
            <a:off x="9277851" y="3819249"/>
            <a:ext cx="1230561" cy="937378"/>
            <a:chOff x="5110498" y="5443168"/>
            <a:chExt cx="1230561" cy="937378"/>
          </a:xfrm>
        </p:grpSpPr>
        <p:sp>
          <p:nvSpPr>
            <p:cNvPr id="7" name="四角形吹き出し 6">
              <a:extLst>
                <a:ext uri="{FF2B5EF4-FFF2-40B4-BE49-F238E27FC236}">
                  <a16:creationId xmlns:a16="http://schemas.microsoft.com/office/drawing/2014/main" id="{21503BF3-2B7F-B40F-2D7F-C64BC57360CA}"/>
                </a:ext>
              </a:extLst>
            </p:cNvPr>
            <p:cNvSpPr/>
            <p:nvPr/>
          </p:nvSpPr>
          <p:spPr>
            <a:xfrm>
              <a:off x="5110498" y="5443168"/>
              <a:ext cx="1230561" cy="937378"/>
            </a:xfrm>
            <a:prstGeom prst="wedgeRectCallout">
              <a:avLst>
                <a:gd name="adj1" fmla="val -20125"/>
                <a:gd name="adj2" fmla="val 50423"/>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柱 8">
              <a:extLst>
                <a:ext uri="{FF2B5EF4-FFF2-40B4-BE49-F238E27FC236}">
                  <a16:creationId xmlns:a16="http://schemas.microsoft.com/office/drawing/2014/main" id="{74CDE846-9AB4-B95E-CDCE-CCF9CE26B092}"/>
                </a:ext>
              </a:extLst>
            </p:cNvPr>
            <p:cNvSpPr/>
            <p:nvPr/>
          </p:nvSpPr>
          <p:spPr>
            <a:xfrm>
              <a:off x="5923226" y="5520153"/>
              <a:ext cx="253701" cy="482751"/>
            </a:xfrm>
            <a:prstGeom prst="can">
              <a:avLst>
                <a:gd name="adj" fmla="val 12846"/>
              </a:avLst>
            </a:prstGeom>
            <a:solidFill>
              <a:srgbClr val="0C763B"/>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19" name="円柱 18">
              <a:extLst>
                <a:ext uri="{FF2B5EF4-FFF2-40B4-BE49-F238E27FC236}">
                  <a16:creationId xmlns:a16="http://schemas.microsoft.com/office/drawing/2014/main" id="{45EF222B-1CAE-FCDF-C998-A42EFFFEB84D}"/>
                </a:ext>
              </a:extLst>
            </p:cNvPr>
            <p:cNvSpPr/>
            <p:nvPr/>
          </p:nvSpPr>
          <p:spPr>
            <a:xfrm>
              <a:off x="5597240" y="5617970"/>
              <a:ext cx="253703" cy="384934"/>
            </a:xfrm>
            <a:prstGeom prst="can">
              <a:avLst>
                <a:gd name="adj" fmla="val 12846"/>
              </a:avLst>
            </a:prstGeom>
            <a:solidFill>
              <a:srgbClr val="CEAC58"/>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50" charset="-128"/>
                <a:cs typeface="Arial" panose="020B0604020202020204" pitchFamily="34" charset="0"/>
              </a:endParaRPr>
            </a:p>
          </p:txBody>
        </p:sp>
        <p:sp>
          <p:nvSpPr>
            <p:cNvPr id="37" name="円柱 36">
              <a:extLst>
                <a:ext uri="{FF2B5EF4-FFF2-40B4-BE49-F238E27FC236}">
                  <a16:creationId xmlns:a16="http://schemas.microsoft.com/office/drawing/2014/main" id="{CC619D26-0310-43EF-01A6-4B9529AB57FE}"/>
                </a:ext>
              </a:extLst>
            </p:cNvPr>
            <p:cNvSpPr/>
            <p:nvPr/>
          </p:nvSpPr>
          <p:spPr>
            <a:xfrm>
              <a:off x="5262737" y="5515850"/>
              <a:ext cx="253701" cy="487054"/>
            </a:xfrm>
            <a:prstGeom prst="can">
              <a:avLst>
                <a:gd name="adj" fmla="val 11468"/>
              </a:avLst>
            </a:prstGeom>
            <a:solidFill>
              <a:srgbClr val="2F5597"/>
            </a:solidFill>
            <a:ln w="9525">
              <a:solidFill>
                <a:srgbClr val="3B6EC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40" name="グラフィックス 39" descr="硬貨 枠線">
              <a:extLst>
                <a:ext uri="{FF2B5EF4-FFF2-40B4-BE49-F238E27FC236}">
                  <a16:creationId xmlns:a16="http://schemas.microsoft.com/office/drawing/2014/main" id="{188BC2C1-8450-49AB-7F73-F94DE5195E22}"/>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5236632" y="6014070"/>
              <a:ext cx="291843" cy="291843"/>
            </a:xfrm>
            <a:prstGeom prst="rect">
              <a:avLst/>
            </a:prstGeom>
          </p:spPr>
        </p:pic>
        <p:pic>
          <p:nvPicPr>
            <p:cNvPr id="42" name="グラフィックス 41" descr="建設作業員男性 枠線">
              <a:extLst>
                <a:ext uri="{FF2B5EF4-FFF2-40B4-BE49-F238E27FC236}">
                  <a16:creationId xmlns:a16="http://schemas.microsoft.com/office/drawing/2014/main" id="{A349B56B-A098-3EBF-94DF-688BBED45CCC}"/>
                </a:ext>
              </a:extLst>
            </p:cNvPr>
            <p:cNvPicPr>
              <a:picLocks noChangeAspect="1"/>
            </p:cNvPicPr>
            <p:nvPr/>
          </p:nvPicPr>
          <p:blipFill>
            <a:blip r:embed="rId50">
              <a:extLst>
                <a:ext uri="{96DAC541-7B7A-43D3-8B79-37D633B846F1}">
                  <asvg:svgBlip xmlns:asvg="http://schemas.microsoft.com/office/drawing/2016/SVG/main" r:embed="rId51"/>
                </a:ext>
              </a:extLst>
            </a:blip>
            <a:stretch>
              <a:fillRect/>
            </a:stretch>
          </p:blipFill>
          <p:spPr>
            <a:xfrm>
              <a:off x="5555838" y="6001095"/>
              <a:ext cx="305044" cy="305044"/>
            </a:xfrm>
            <a:prstGeom prst="rect">
              <a:avLst/>
            </a:prstGeom>
          </p:spPr>
        </p:pic>
        <p:pic>
          <p:nvPicPr>
            <p:cNvPr id="50" name="グラフィックス 49" descr="手のひらと植物 単色塗りつぶし">
              <a:extLst>
                <a:ext uri="{FF2B5EF4-FFF2-40B4-BE49-F238E27FC236}">
                  <a16:creationId xmlns:a16="http://schemas.microsoft.com/office/drawing/2014/main" id="{FE4D2F53-67C3-282F-A1DA-ED442E3B6EBB}"/>
                </a:ext>
              </a:extLst>
            </p:cNvPr>
            <p:cNvPicPr>
              <a:picLocks noChangeAspect="1"/>
            </p:cNvPicPr>
            <p:nvPr/>
          </p:nvPicPr>
          <p:blipFill>
            <a:blip r:embed="rId52">
              <a:extLst>
                <a:ext uri="{96DAC541-7B7A-43D3-8B79-37D633B846F1}">
                  <asvg:svgBlip xmlns:asvg="http://schemas.microsoft.com/office/drawing/2016/SVG/main" r:embed="rId53"/>
                </a:ext>
              </a:extLst>
            </a:blip>
            <a:stretch>
              <a:fillRect/>
            </a:stretch>
          </p:blipFill>
          <p:spPr>
            <a:xfrm>
              <a:off x="5886223" y="6017778"/>
              <a:ext cx="284426" cy="284426"/>
            </a:xfrm>
            <a:prstGeom prst="rect">
              <a:avLst/>
            </a:prstGeom>
          </p:spPr>
        </p:pic>
      </p:grpSp>
      <p:sp>
        <p:nvSpPr>
          <p:cNvPr id="51" name="テキスト ボックス 50">
            <a:extLst>
              <a:ext uri="{FF2B5EF4-FFF2-40B4-BE49-F238E27FC236}">
                <a16:creationId xmlns:a16="http://schemas.microsoft.com/office/drawing/2014/main" id="{0AB0EFD6-9E25-E0E2-513E-246F95DD978B}"/>
              </a:ext>
            </a:extLst>
          </p:cNvPr>
          <p:cNvSpPr txBox="1"/>
          <p:nvPr/>
        </p:nvSpPr>
        <p:spPr>
          <a:xfrm>
            <a:off x="6448917" y="1507970"/>
            <a:ext cx="410881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Final demand vector of foreign tourists</a:t>
            </a:r>
            <a:endParaRPr kumimoji="1" lang="ja-JP" altLang="en-US">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007E4DD7-035B-F59E-43A0-34A2790DFA04}"/>
              </a:ext>
            </a:extLst>
          </p:cNvPr>
          <p:cNvSpPr txBox="1"/>
          <p:nvPr/>
        </p:nvSpPr>
        <p:spPr>
          <a:xfrm>
            <a:off x="6496942" y="3299788"/>
            <a:ext cx="4044697"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Direct-indirect impact in three aspects</a:t>
            </a:r>
            <a:endParaRPr kumimoji="1" lang="ja-JP" altLang="en-US">
              <a:latin typeface="Arial" panose="020B0604020202020204" pitchFamily="34" charset="0"/>
              <a:cs typeface="Arial" panose="020B0604020202020204" pitchFamily="34" charset="0"/>
            </a:endParaRPr>
          </a:p>
        </p:txBody>
      </p:sp>
      <p:pic>
        <p:nvPicPr>
          <p:cNvPr id="62" name="図 61">
            <a:extLst>
              <a:ext uri="{FF2B5EF4-FFF2-40B4-BE49-F238E27FC236}">
                <a16:creationId xmlns:a16="http://schemas.microsoft.com/office/drawing/2014/main" id="{F5F9196D-9664-C564-9EA2-1AF7DF53B539}"/>
              </a:ext>
            </a:extLst>
          </p:cNvPr>
          <p:cNvPicPr>
            <a:picLocks noChangeAspect="1"/>
          </p:cNvPicPr>
          <p:nvPr/>
        </p:nvPicPr>
        <p:blipFill>
          <a:blip r:embed="rId40"/>
          <a:stretch>
            <a:fillRect/>
          </a:stretch>
        </p:blipFill>
        <p:spPr>
          <a:xfrm>
            <a:off x="8642482" y="3991210"/>
            <a:ext cx="249952" cy="766800"/>
          </a:xfrm>
          <a:prstGeom prst="rect">
            <a:avLst/>
          </a:prstGeom>
        </p:spPr>
      </p:pic>
      <mc:AlternateContent xmlns:mc="http://schemas.openxmlformats.org/markup-compatibility/2006">
        <mc:Choice xmlns:a14="http://schemas.microsoft.com/office/drawing/2010/main" Requires="a14">
          <p:sp>
            <p:nvSpPr>
              <p:cNvPr id="63" name="テキスト ボックス 62">
                <a:extLst>
                  <a:ext uri="{FF2B5EF4-FFF2-40B4-BE49-F238E27FC236}">
                    <a16:creationId xmlns:a16="http://schemas.microsoft.com/office/drawing/2014/main" id="{EF6E91D3-31CA-FA47-E85E-170EAA9E9FE6}"/>
                  </a:ext>
                </a:extLst>
              </p:cNvPr>
              <p:cNvSpPr txBox="1"/>
              <p:nvPr/>
            </p:nvSpPr>
            <p:spPr>
              <a:xfrm>
                <a:off x="7334950"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3" name="テキスト ボックス 62">
                <a:extLst>
                  <a:ext uri="{FF2B5EF4-FFF2-40B4-BE49-F238E27FC236}">
                    <a16:creationId xmlns:a16="http://schemas.microsoft.com/office/drawing/2014/main" id="{EF6E91D3-31CA-FA47-E85E-170EAA9E9FE6}"/>
                  </a:ext>
                </a:extLst>
              </p:cNvPr>
              <p:cNvSpPr txBox="1">
                <a:spLocks noRot="1" noChangeAspect="1" noMove="1" noResize="1" noEditPoints="1" noAdjustHandles="1" noChangeArrowheads="1" noChangeShapeType="1" noTextEdit="1"/>
              </p:cNvSpPr>
              <p:nvPr/>
            </p:nvSpPr>
            <p:spPr>
              <a:xfrm>
                <a:off x="7334950" y="4233267"/>
                <a:ext cx="168108" cy="213596"/>
              </a:xfrm>
              <a:prstGeom prst="rect">
                <a:avLst/>
              </a:prstGeom>
              <a:blipFill>
                <a:blip r:embed="rId54"/>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4" name="テキスト ボックス 63">
                <a:extLst>
                  <a:ext uri="{FF2B5EF4-FFF2-40B4-BE49-F238E27FC236}">
                    <a16:creationId xmlns:a16="http://schemas.microsoft.com/office/drawing/2014/main" id="{153EE849-B6E8-CC98-2B7D-E2B8E492BA06}"/>
                  </a:ext>
                </a:extLst>
              </p:cNvPr>
              <p:cNvSpPr txBox="1"/>
              <p:nvPr/>
            </p:nvSpPr>
            <p:spPr>
              <a:xfrm>
                <a:off x="8387231" y="4233267"/>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4" name="テキスト ボックス 63">
                <a:extLst>
                  <a:ext uri="{FF2B5EF4-FFF2-40B4-BE49-F238E27FC236}">
                    <a16:creationId xmlns:a16="http://schemas.microsoft.com/office/drawing/2014/main" id="{153EE849-B6E8-CC98-2B7D-E2B8E492BA06}"/>
                  </a:ext>
                </a:extLst>
              </p:cNvPr>
              <p:cNvSpPr txBox="1">
                <a:spLocks noRot="1" noChangeAspect="1" noMove="1" noResize="1" noEditPoints="1" noAdjustHandles="1" noChangeArrowheads="1" noChangeShapeType="1" noTextEdit="1"/>
              </p:cNvSpPr>
              <p:nvPr/>
            </p:nvSpPr>
            <p:spPr>
              <a:xfrm>
                <a:off x="8387231" y="4233267"/>
                <a:ext cx="168108" cy="213596"/>
              </a:xfrm>
              <a:prstGeom prst="rect">
                <a:avLst/>
              </a:prstGeom>
              <a:blipFill>
                <a:blip r:embed="rId54"/>
                <a:stretch>
                  <a:fillRect l="-35714" r="-35714" b="-35294"/>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65" name="テキスト ボックス 64">
                <a:extLst>
                  <a:ext uri="{FF2B5EF4-FFF2-40B4-BE49-F238E27FC236}">
                    <a16:creationId xmlns:a16="http://schemas.microsoft.com/office/drawing/2014/main" id="{D154911F-D180-F943-EFC7-80206F5DC6B2}"/>
                  </a:ext>
                </a:extLst>
              </p:cNvPr>
              <p:cNvSpPr txBox="1"/>
              <p:nvPr/>
            </p:nvSpPr>
            <p:spPr>
              <a:xfrm>
                <a:off x="8991424" y="4233267"/>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65" name="テキスト ボックス 64">
                <a:extLst>
                  <a:ext uri="{FF2B5EF4-FFF2-40B4-BE49-F238E27FC236}">
                    <a16:creationId xmlns:a16="http://schemas.microsoft.com/office/drawing/2014/main" id="{D154911F-D180-F943-EFC7-80206F5DC6B2}"/>
                  </a:ext>
                </a:extLst>
              </p:cNvPr>
              <p:cNvSpPr txBox="1">
                <a:spLocks noRot="1" noChangeAspect="1" noMove="1" noResize="1" noEditPoints="1" noAdjustHandles="1" noChangeArrowheads="1" noChangeShapeType="1" noTextEdit="1"/>
              </p:cNvSpPr>
              <p:nvPr/>
            </p:nvSpPr>
            <p:spPr>
              <a:xfrm>
                <a:off x="8991424" y="4233267"/>
                <a:ext cx="174289" cy="213596"/>
              </a:xfrm>
              <a:prstGeom prst="rect">
                <a:avLst/>
              </a:prstGeom>
              <a:blipFill>
                <a:blip r:embed="rId55"/>
                <a:stretch>
                  <a:fillRect l="-35714" r="-28571" b="-29412"/>
                </a:stretch>
              </a:blipFill>
            </p:spPr>
            <p:txBody>
              <a:bodyPr/>
              <a:lstStyle/>
              <a:p>
                <a:r>
                  <a:rPr lang="ja-JP" altLang="en-US">
                    <a:noFill/>
                  </a:rPr>
                  <a:t> </a:t>
                </a:r>
              </a:p>
            </p:txBody>
          </p:sp>
        </mc:Fallback>
      </mc:AlternateContent>
      <p:sp>
        <p:nvSpPr>
          <p:cNvPr id="225" name="正方形/長方形 224">
            <a:extLst>
              <a:ext uri="{FF2B5EF4-FFF2-40B4-BE49-F238E27FC236}">
                <a16:creationId xmlns:a16="http://schemas.microsoft.com/office/drawing/2014/main" id="{847557A5-741A-102C-E174-7DBB3B914E5A}"/>
              </a:ext>
            </a:extLst>
          </p:cNvPr>
          <p:cNvSpPr/>
          <p:nvPr/>
        </p:nvSpPr>
        <p:spPr>
          <a:xfrm>
            <a:off x="5145322" y="7527426"/>
            <a:ext cx="956930" cy="1339702"/>
          </a:xfrm>
          <a:prstGeom prst="rect">
            <a:avLst/>
          </a:prstGeom>
          <a:solidFill>
            <a:schemeClr val="accent2">
              <a:lumMod val="20000"/>
              <a:lumOff val="80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三角形 225">
            <a:extLst>
              <a:ext uri="{FF2B5EF4-FFF2-40B4-BE49-F238E27FC236}">
                <a16:creationId xmlns:a16="http://schemas.microsoft.com/office/drawing/2014/main" id="{22D8952C-5764-BAF1-5E7E-5CF1F160E48D}"/>
              </a:ext>
            </a:extLst>
          </p:cNvPr>
          <p:cNvSpPr/>
          <p:nvPr/>
        </p:nvSpPr>
        <p:spPr>
          <a:xfrm rot="10800000">
            <a:off x="-8508276" y="3782468"/>
            <a:ext cx="389528" cy="548960"/>
          </a:xfrm>
          <a:prstGeom prst="triangle">
            <a:avLst>
              <a:gd name="adj" fmla="val 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8" name="正方形/長方形 227">
            <a:extLst>
              <a:ext uri="{FF2B5EF4-FFF2-40B4-BE49-F238E27FC236}">
                <a16:creationId xmlns:a16="http://schemas.microsoft.com/office/drawing/2014/main" id="{ABA1C79D-5348-E68D-767D-307B3D8AEEC8}"/>
              </a:ext>
            </a:extLst>
          </p:cNvPr>
          <p:cNvSpPr/>
          <p:nvPr/>
        </p:nvSpPr>
        <p:spPr>
          <a:xfrm>
            <a:off x="1935204" y="7527426"/>
            <a:ext cx="671418" cy="20414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正方形/長方形 230">
            <a:extLst>
              <a:ext uri="{FF2B5EF4-FFF2-40B4-BE49-F238E27FC236}">
                <a16:creationId xmlns:a16="http://schemas.microsoft.com/office/drawing/2014/main" id="{DB44387A-FE18-3C6B-23C8-AF02D7E3DA59}"/>
              </a:ext>
            </a:extLst>
          </p:cNvPr>
          <p:cNvSpPr/>
          <p:nvPr/>
        </p:nvSpPr>
        <p:spPr>
          <a:xfrm>
            <a:off x="3747517" y="8867128"/>
            <a:ext cx="671418" cy="701749"/>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2" name="直線コネクタ 231">
            <a:extLst>
              <a:ext uri="{FF2B5EF4-FFF2-40B4-BE49-F238E27FC236}">
                <a16:creationId xmlns:a16="http://schemas.microsoft.com/office/drawing/2014/main" id="{A869ED9F-1B13-1432-B59B-E0AB3603EBF5}"/>
              </a:ext>
            </a:extLst>
          </p:cNvPr>
          <p:cNvCxnSpPr>
            <a:cxnSpLocks/>
          </p:cNvCxnSpPr>
          <p:nvPr/>
        </p:nvCxnSpPr>
        <p:spPr>
          <a:xfrm>
            <a:off x="1320435" y="9568877"/>
            <a:ext cx="5029791" cy="0"/>
          </a:xfrm>
          <a:prstGeom prst="line">
            <a:avLst/>
          </a:prstGeom>
          <a:ln w="38100"/>
        </p:spPr>
        <p:style>
          <a:lnRef idx="2">
            <a:schemeClr val="dk1"/>
          </a:lnRef>
          <a:fillRef idx="0">
            <a:schemeClr val="dk1"/>
          </a:fillRef>
          <a:effectRef idx="1">
            <a:schemeClr val="dk1"/>
          </a:effectRef>
          <a:fontRef idx="minor">
            <a:schemeClr val="tx1"/>
          </a:fontRef>
        </p:style>
      </p:cxnSp>
      <p:sp>
        <p:nvSpPr>
          <p:cNvPr id="241" name="テキスト ボックス 240">
            <a:extLst>
              <a:ext uri="{FF2B5EF4-FFF2-40B4-BE49-F238E27FC236}">
                <a16:creationId xmlns:a16="http://schemas.microsoft.com/office/drawing/2014/main" id="{8621A4A8-86EF-B437-4397-F1D5D9F9282C}"/>
              </a:ext>
            </a:extLst>
          </p:cNvPr>
          <p:cNvSpPr txBox="1"/>
          <p:nvPr/>
        </p:nvSpPr>
        <p:spPr>
          <a:xfrm>
            <a:off x="3138522" y="9684674"/>
            <a:ext cx="1595309"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With-COVID</a:t>
            </a:r>
          </a:p>
          <a:p>
            <a:pPr algn="ctr"/>
            <a:r>
              <a:rPr lang="en-US" altLang="ja-JP" sz="2000" dirty="0">
                <a:latin typeface="Arial" panose="020B0604020202020204" pitchFamily="34" charset="0"/>
                <a:cs typeface="Arial" panose="020B0604020202020204" pitchFamily="34" charset="0"/>
              </a:rPr>
              <a:t>Scenario</a:t>
            </a:r>
            <a:endParaRPr kumimoji="1" lang="ja-JP" altLang="en-US" sz="2000">
              <a:latin typeface="Arial" panose="020B0604020202020204" pitchFamily="34" charset="0"/>
              <a:cs typeface="Arial" panose="020B0604020202020204" pitchFamily="34" charset="0"/>
            </a:endParaRPr>
          </a:p>
        </p:txBody>
      </p:sp>
      <p:sp>
        <p:nvSpPr>
          <p:cNvPr id="242" name="テキスト ボックス 241">
            <a:extLst>
              <a:ext uri="{FF2B5EF4-FFF2-40B4-BE49-F238E27FC236}">
                <a16:creationId xmlns:a16="http://schemas.microsoft.com/office/drawing/2014/main" id="{9C50C69E-AF2E-70FA-29AE-FDF043CD7DC3}"/>
              </a:ext>
            </a:extLst>
          </p:cNvPr>
          <p:cNvSpPr txBox="1"/>
          <p:nvPr/>
        </p:nvSpPr>
        <p:spPr>
          <a:xfrm>
            <a:off x="1359008" y="9717854"/>
            <a:ext cx="1553630" cy="707886"/>
          </a:xfrm>
          <a:prstGeom prst="rect">
            <a:avLst/>
          </a:prstGeom>
          <a:noFill/>
        </p:spPr>
        <p:txBody>
          <a:bodyPr wrap="none" rtlCol="0">
            <a:spAutoFit/>
          </a:bodyPr>
          <a:lstStyle/>
          <a:p>
            <a:pPr algn="ctr"/>
            <a:r>
              <a:rPr kumimoji="1" lang="en-US" altLang="ja-JP" sz="2000" dirty="0">
                <a:solidFill>
                  <a:schemeClr val="accent1"/>
                </a:solidFill>
                <a:latin typeface="Arial" panose="020B0604020202020204" pitchFamily="34" charset="0"/>
                <a:cs typeface="Arial" panose="020B0604020202020204" pitchFamily="34" charset="0"/>
              </a:rPr>
              <a:t>Non-COVID</a:t>
            </a:r>
          </a:p>
          <a:p>
            <a:pPr algn="ctr"/>
            <a:r>
              <a:rPr kumimoji="1" lang="en-US" altLang="ja-JP" sz="2000" dirty="0">
                <a:solidFill>
                  <a:schemeClr val="accent1"/>
                </a:solidFill>
                <a:latin typeface="Arial" panose="020B0604020202020204" pitchFamily="34" charset="0"/>
                <a:cs typeface="Arial" panose="020B0604020202020204" pitchFamily="34" charset="0"/>
              </a:rPr>
              <a:t>Scenario</a:t>
            </a:r>
            <a:endParaRPr kumimoji="1" lang="ja-JP" altLang="en-US" sz="2000">
              <a:solidFill>
                <a:schemeClr val="accent1"/>
              </a:solidFill>
              <a:latin typeface="Arial" panose="020B0604020202020204" pitchFamily="34" charset="0"/>
              <a:cs typeface="Arial" panose="020B0604020202020204" pitchFamily="34" charset="0"/>
            </a:endParaRPr>
          </a:p>
        </p:txBody>
      </p:sp>
      <p:cxnSp>
        <p:nvCxnSpPr>
          <p:cNvPr id="243" name="直線コネクタ 242">
            <a:extLst>
              <a:ext uri="{FF2B5EF4-FFF2-40B4-BE49-F238E27FC236}">
                <a16:creationId xmlns:a16="http://schemas.microsoft.com/office/drawing/2014/main" id="{91DC74FC-D629-9426-82A6-A7A402B327E3}"/>
              </a:ext>
            </a:extLst>
          </p:cNvPr>
          <p:cNvCxnSpPr>
            <a:cxnSpLocks/>
          </p:cNvCxnSpPr>
          <p:nvPr/>
        </p:nvCxnSpPr>
        <p:spPr>
          <a:xfrm>
            <a:off x="4443049" y="8867128"/>
            <a:ext cx="702273"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cxnSp>
        <p:nvCxnSpPr>
          <p:cNvPr id="245" name="直線コネクタ 244">
            <a:extLst>
              <a:ext uri="{FF2B5EF4-FFF2-40B4-BE49-F238E27FC236}">
                <a16:creationId xmlns:a16="http://schemas.microsoft.com/office/drawing/2014/main" id="{4C1E00B1-705F-66D4-02D1-B2579233DB14}"/>
              </a:ext>
            </a:extLst>
          </p:cNvPr>
          <p:cNvCxnSpPr>
            <a:cxnSpLocks/>
          </p:cNvCxnSpPr>
          <p:nvPr/>
        </p:nvCxnSpPr>
        <p:spPr>
          <a:xfrm>
            <a:off x="2600326" y="7518717"/>
            <a:ext cx="2544996" cy="0"/>
          </a:xfrm>
          <a:prstGeom prst="line">
            <a:avLst/>
          </a:prstGeom>
          <a:ln w="12700">
            <a:solidFill>
              <a:schemeClr val="tx1"/>
            </a:solidFill>
            <a:prstDash val="dash"/>
          </a:ln>
        </p:spPr>
        <p:style>
          <a:lnRef idx="2">
            <a:schemeClr val="dk1"/>
          </a:lnRef>
          <a:fillRef idx="0">
            <a:schemeClr val="dk1"/>
          </a:fillRef>
          <a:effectRef idx="1">
            <a:schemeClr val="dk1"/>
          </a:effectRef>
          <a:fontRef idx="minor">
            <a:schemeClr val="tx1"/>
          </a:fontRef>
        </p:style>
      </p:cxnSp>
      <p:sp>
        <p:nvSpPr>
          <p:cNvPr id="253" name="テキスト ボックス 252">
            <a:extLst>
              <a:ext uri="{FF2B5EF4-FFF2-40B4-BE49-F238E27FC236}">
                <a16:creationId xmlns:a16="http://schemas.microsoft.com/office/drawing/2014/main" id="{8652ECE7-6E15-F092-765C-069061B53780}"/>
              </a:ext>
            </a:extLst>
          </p:cNvPr>
          <p:cNvSpPr txBox="1"/>
          <p:nvPr/>
        </p:nvSpPr>
        <p:spPr>
          <a:xfrm>
            <a:off x="5001768" y="9684674"/>
            <a:ext cx="1367682" cy="707886"/>
          </a:xfrm>
          <a:prstGeom prst="rect">
            <a:avLst/>
          </a:prstGeom>
          <a:noFill/>
        </p:spPr>
        <p:txBody>
          <a:bodyPr wrap="none" rtlCol="0">
            <a:spAutoFit/>
          </a:bodyPr>
          <a:lstStyle/>
          <a:p>
            <a:pPr algn="ctr"/>
            <a:r>
              <a:rPr kumimoji="1" lang="en-US" altLang="ja-JP" sz="2000" dirty="0">
                <a:latin typeface="Arial" panose="020B0604020202020204" pitchFamily="34" charset="0"/>
                <a:cs typeface="Arial" panose="020B0604020202020204" pitchFamily="34" charset="0"/>
              </a:rPr>
              <a:t>Impact of</a:t>
            </a:r>
          </a:p>
          <a:p>
            <a:pPr algn="ctr"/>
            <a:r>
              <a:rPr lang="en-US" altLang="ja-JP" sz="2000" dirty="0">
                <a:latin typeface="Arial" panose="020B0604020202020204" pitchFamily="34" charset="0"/>
                <a:cs typeface="Arial" panose="020B0604020202020204" pitchFamily="34" charset="0"/>
              </a:rPr>
              <a:t>COVID-19</a:t>
            </a:r>
            <a:endParaRPr kumimoji="1" lang="ja-JP" altLang="en-US" sz="2000">
              <a:latin typeface="Arial" panose="020B0604020202020204" pitchFamily="34" charset="0"/>
              <a:cs typeface="Arial" panose="020B0604020202020204" pitchFamily="34" charset="0"/>
            </a:endParaRPr>
          </a:p>
        </p:txBody>
      </p:sp>
      <p:pic>
        <p:nvPicPr>
          <p:cNvPr id="294" name="図 293" descr="図形&#10;&#10;AI 生成コンテンツは誤りを含む可能性があります。">
            <a:extLst>
              <a:ext uri="{FF2B5EF4-FFF2-40B4-BE49-F238E27FC236}">
                <a16:creationId xmlns:a16="http://schemas.microsoft.com/office/drawing/2014/main" id="{7DC6BD2E-E180-071B-C709-5AE2AC3E7747}"/>
              </a:ext>
            </a:extLst>
          </p:cNvPr>
          <p:cNvPicPr>
            <a:picLocks noChangeAspect="1"/>
          </p:cNvPicPr>
          <p:nvPr/>
        </p:nvPicPr>
        <p:blipFill>
          <a:blip r:embed="rId56"/>
          <a:stretch>
            <a:fillRect/>
          </a:stretch>
        </p:blipFill>
        <p:spPr>
          <a:xfrm flipH="1">
            <a:off x="2287481" y="1970687"/>
            <a:ext cx="588519" cy="590094"/>
          </a:xfrm>
          <a:prstGeom prst="rect">
            <a:avLst/>
          </a:prstGeom>
        </p:spPr>
      </p:pic>
      <p:pic>
        <p:nvPicPr>
          <p:cNvPr id="295" name="図 294" descr="図形&#10;&#10;AI 生成コンテンツは誤りを含む可能性があります。">
            <a:extLst>
              <a:ext uri="{FF2B5EF4-FFF2-40B4-BE49-F238E27FC236}">
                <a16:creationId xmlns:a16="http://schemas.microsoft.com/office/drawing/2014/main" id="{6357B3E3-5A20-8D40-8604-8B3522EB0368}"/>
              </a:ext>
            </a:extLst>
          </p:cNvPr>
          <p:cNvPicPr>
            <a:picLocks noChangeAspect="1"/>
          </p:cNvPicPr>
          <p:nvPr/>
        </p:nvPicPr>
        <p:blipFill>
          <a:blip r:embed="rId56"/>
          <a:stretch>
            <a:fillRect/>
          </a:stretch>
        </p:blipFill>
        <p:spPr>
          <a:xfrm flipH="1">
            <a:off x="2673271" y="1970687"/>
            <a:ext cx="588519" cy="590094"/>
          </a:xfrm>
          <a:prstGeom prst="rect">
            <a:avLst/>
          </a:prstGeom>
        </p:spPr>
      </p:pic>
      <p:pic>
        <p:nvPicPr>
          <p:cNvPr id="296" name="図 295" descr="図形&#10;&#10;AI 生成コンテンツは誤りを含む可能性があります。">
            <a:extLst>
              <a:ext uri="{FF2B5EF4-FFF2-40B4-BE49-F238E27FC236}">
                <a16:creationId xmlns:a16="http://schemas.microsoft.com/office/drawing/2014/main" id="{EDE6581B-5CEB-5914-36BC-AA1893942559}"/>
              </a:ext>
            </a:extLst>
          </p:cNvPr>
          <p:cNvPicPr>
            <a:picLocks noChangeAspect="1"/>
          </p:cNvPicPr>
          <p:nvPr/>
        </p:nvPicPr>
        <p:blipFill>
          <a:blip r:embed="rId56"/>
          <a:stretch>
            <a:fillRect/>
          </a:stretch>
        </p:blipFill>
        <p:spPr>
          <a:xfrm flipH="1">
            <a:off x="2287481" y="2505885"/>
            <a:ext cx="588519" cy="590094"/>
          </a:xfrm>
          <a:prstGeom prst="rect">
            <a:avLst/>
          </a:prstGeom>
        </p:spPr>
      </p:pic>
      <p:pic>
        <p:nvPicPr>
          <p:cNvPr id="297" name="図 296" descr="図形&#10;&#10;AI 生成コンテンツは誤りを含む可能性があります。">
            <a:extLst>
              <a:ext uri="{FF2B5EF4-FFF2-40B4-BE49-F238E27FC236}">
                <a16:creationId xmlns:a16="http://schemas.microsoft.com/office/drawing/2014/main" id="{9ADD7A30-CB80-379C-49DC-F835D9DB0A39}"/>
              </a:ext>
            </a:extLst>
          </p:cNvPr>
          <p:cNvPicPr>
            <a:picLocks noChangeAspect="1"/>
          </p:cNvPicPr>
          <p:nvPr/>
        </p:nvPicPr>
        <p:blipFill>
          <a:blip r:embed="rId56"/>
          <a:stretch>
            <a:fillRect/>
          </a:stretch>
        </p:blipFill>
        <p:spPr>
          <a:xfrm flipH="1">
            <a:off x="2673271" y="2505885"/>
            <a:ext cx="588519" cy="590094"/>
          </a:xfrm>
          <a:prstGeom prst="rect">
            <a:avLst/>
          </a:prstGeom>
        </p:spPr>
      </p:pic>
      <p:pic>
        <p:nvPicPr>
          <p:cNvPr id="298" name="図 297" descr="図形&#10;&#10;AI 生成コンテンツは誤りを含む可能性があります。">
            <a:extLst>
              <a:ext uri="{FF2B5EF4-FFF2-40B4-BE49-F238E27FC236}">
                <a16:creationId xmlns:a16="http://schemas.microsoft.com/office/drawing/2014/main" id="{67A1A673-353D-FBB6-2793-36586C57BDBC}"/>
              </a:ext>
            </a:extLst>
          </p:cNvPr>
          <p:cNvPicPr>
            <a:picLocks noChangeAspect="1"/>
          </p:cNvPicPr>
          <p:nvPr/>
        </p:nvPicPr>
        <p:blipFill>
          <a:blip r:embed="rId56"/>
          <a:stretch>
            <a:fillRect/>
          </a:stretch>
        </p:blipFill>
        <p:spPr>
          <a:xfrm flipH="1">
            <a:off x="3035356" y="1970687"/>
            <a:ext cx="588519" cy="590094"/>
          </a:xfrm>
          <a:prstGeom prst="rect">
            <a:avLst/>
          </a:prstGeom>
        </p:spPr>
      </p:pic>
      <p:pic>
        <p:nvPicPr>
          <p:cNvPr id="299" name="図 298" descr="図形&#10;&#10;AI 生成コンテンツは誤りを含む可能性があります。">
            <a:extLst>
              <a:ext uri="{FF2B5EF4-FFF2-40B4-BE49-F238E27FC236}">
                <a16:creationId xmlns:a16="http://schemas.microsoft.com/office/drawing/2014/main" id="{8C6311E0-2EFE-114E-A8C6-524271A3C151}"/>
              </a:ext>
            </a:extLst>
          </p:cNvPr>
          <p:cNvPicPr>
            <a:picLocks noChangeAspect="1"/>
          </p:cNvPicPr>
          <p:nvPr/>
        </p:nvPicPr>
        <p:blipFill>
          <a:blip r:embed="rId56"/>
          <a:stretch>
            <a:fillRect/>
          </a:stretch>
        </p:blipFill>
        <p:spPr>
          <a:xfrm flipH="1">
            <a:off x="3035356" y="2505885"/>
            <a:ext cx="588519" cy="590094"/>
          </a:xfrm>
          <a:prstGeom prst="rect">
            <a:avLst/>
          </a:prstGeom>
        </p:spPr>
      </p:pic>
      <mc:AlternateContent xmlns:mc="http://schemas.openxmlformats.org/markup-compatibility/2006">
        <mc:Choice xmlns:a14="http://schemas.microsoft.com/office/drawing/2010/main" Requires="a14">
          <p:sp>
            <p:nvSpPr>
              <p:cNvPr id="300" name="テキスト ボックス 299">
                <a:extLst>
                  <a:ext uri="{FF2B5EF4-FFF2-40B4-BE49-F238E27FC236}">
                    <a16:creationId xmlns:a16="http://schemas.microsoft.com/office/drawing/2014/main" id="{6D63BBE5-E398-D417-67FE-B114F1C66DFE}"/>
                  </a:ext>
                </a:extLst>
              </p:cNvPr>
              <p:cNvSpPr txBox="1"/>
              <p:nvPr/>
            </p:nvSpPr>
            <p:spPr>
              <a:xfrm>
                <a:off x="211264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0" name="テキスト ボックス 299">
                <a:extLst>
                  <a:ext uri="{FF2B5EF4-FFF2-40B4-BE49-F238E27FC236}">
                    <a16:creationId xmlns:a16="http://schemas.microsoft.com/office/drawing/2014/main" id="{6D63BBE5-E398-D417-67FE-B114F1C66DFE}"/>
                  </a:ext>
                </a:extLst>
              </p:cNvPr>
              <p:cNvSpPr txBox="1">
                <a:spLocks noRot="1" noChangeAspect="1" noMove="1" noResize="1" noEditPoints="1" noAdjustHandles="1" noChangeArrowheads="1" noChangeShapeType="1" noTextEdit="1"/>
              </p:cNvSpPr>
              <p:nvPr/>
            </p:nvSpPr>
            <p:spPr>
              <a:xfrm>
                <a:off x="2112647" y="2422949"/>
                <a:ext cx="168108" cy="213596"/>
              </a:xfrm>
              <a:prstGeom prst="rect">
                <a:avLst/>
              </a:prstGeom>
              <a:blipFill>
                <a:blip r:embed="rId57"/>
                <a:stretch>
                  <a:fillRect l="-35714" r="-35714" b="-33333"/>
                </a:stretch>
              </a:blipFill>
            </p:spPr>
            <p:txBody>
              <a:bodyPr/>
              <a:lstStyle/>
              <a:p>
                <a:r>
                  <a:rPr lang="ja-JP" altLang="en-US">
                    <a:noFill/>
                  </a:rPr>
                  <a:t> </a:t>
                </a:r>
              </a:p>
            </p:txBody>
          </p:sp>
        </mc:Fallback>
      </mc:AlternateContent>
      <p:pic>
        <p:nvPicPr>
          <p:cNvPr id="301" name="図 300" descr="図形&#10;&#10;AI 生成コンテンツは誤りを含む可能性があります。">
            <a:extLst>
              <a:ext uri="{FF2B5EF4-FFF2-40B4-BE49-F238E27FC236}">
                <a16:creationId xmlns:a16="http://schemas.microsoft.com/office/drawing/2014/main" id="{B7B1B229-F9DD-E545-41FA-000EAAF33117}"/>
              </a:ext>
            </a:extLst>
          </p:cNvPr>
          <p:cNvPicPr>
            <a:picLocks noChangeAspect="1"/>
          </p:cNvPicPr>
          <p:nvPr/>
        </p:nvPicPr>
        <p:blipFill>
          <a:blip r:embed="rId56">
            <a:duotone>
              <a:schemeClr val="accent1">
                <a:shade val="45000"/>
                <a:satMod val="135000"/>
              </a:schemeClr>
              <a:prstClr val="white"/>
            </a:duotone>
          </a:blip>
          <a:stretch>
            <a:fillRect/>
          </a:stretch>
        </p:blipFill>
        <p:spPr>
          <a:xfrm flipH="1">
            <a:off x="7732851" y="1970687"/>
            <a:ext cx="588519" cy="590094"/>
          </a:xfrm>
          <a:prstGeom prst="rect">
            <a:avLst/>
          </a:prstGeom>
        </p:spPr>
      </p:pic>
      <p:pic>
        <p:nvPicPr>
          <p:cNvPr id="302" name="図 301" descr="図形&#10;&#10;AI 生成コンテンツは誤りを含む可能性があります。">
            <a:extLst>
              <a:ext uri="{FF2B5EF4-FFF2-40B4-BE49-F238E27FC236}">
                <a16:creationId xmlns:a16="http://schemas.microsoft.com/office/drawing/2014/main" id="{56A28A6E-F609-8521-ACB1-548D70F48F73}"/>
              </a:ext>
            </a:extLst>
          </p:cNvPr>
          <p:cNvPicPr>
            <a:picLocks noChangeAspect="1"/>
          </p:cNvPicPr>
          <p:nvPr/>
        </p:nvPicPr>
        <p:blipFill>
          <a:blip r:embed="rId56">
            <a:duotone>
              <a:schemeClr val="accent1">
                <a:shade val="45000"/>
                <a:satMod val="135000"/>
              </a:schemeClr>
              <a:prstClr val="white"/>
            </a:duotone>
          </a:blip>
          <a:stretch>
            <a:fillRect/>
          </a:stretch>
        </p:blipFill>
        <p:spPr>
          <a:xfrm flipH="1">
            <a:off x="7732851" y="2554287"/>
            <a:ext cx="588519" cy="590094"/>
          </a:xfrm>
          <a:prstGeom prst="rect">
            <a:avLst/>
          </a:prstGeom>
        </p:spPr>
      </p:pic>
      <p:pic>
        <p:nvPicPr>
          <p:cNvPr id="304" name="グラフィックス 303" descr="お金 単色塗りつぶし">
            <a:extLst>
              <a:ext uri="{FF2B5EF4-FFF2-40B4-BE49-F238E27FC236}">
                <a16:creationId xmlns:a16="http://schemas.microsoft.com/office/drawing/2014/main" id="{09C7DFF0-5BDF-45ED-93C4-4418A06B0ABF}"/>
              </a:ext>
            </a:extLst>
          </p:cNvPr>
          <p:cNvPicPr>
            <a:picLocks noChangeAspect="1"/>
          </p:cNvPicPr>
          <p:nvPr/>
        </p:nvPicPr>
        <p:blipFill>
          <a:blip r:embed="rId58">
            <a:extLst>
              <a:ext uri="{96DAC541-7B7A-43D3-8B79-37D633B846F1}">
                <asvg:svgBlip xmlns:asvg="http://schemas.microsoft.com/office/drawing/2016/SVG/main" r:embed="rId59"/>
              </a:ext>
            </a:extLst>
          </a:blip>
          <a:stretch>
            <a:fillRect/>
          </a:stretch>
        </p:blipFill>
        <p:spPr>
          <a:xfrm>
            <a:off x="1344330" y="2302897"/>
            <a:ext cx="600993" cy="600993"/>
          </a:xfrm>
          <a:prstGeom prst="rect">
            <a:avLst/>
          </a:prstGeom>
        </p:spPr>
      </p:pic>
      <p:pic>
        <p:nvPicPr>
          <p:cNvPr id="306" name="グラフィックス 305" descr="お金 単色塗りつぶし">
            <a:extLst>
              <a:ext uri="{FF2B5EF4-FFF2-40B4-BE49-F238E27FC236}">
                <a16:creationId xmlns:a16="http://schemas.microsoft.com/office/drawing/2014/main" id="{55B5C5C4-C87E-9004-C946-A94C6E6FF8D5}"/>
              </a:ext>
            </a:extLst>
          </p:cNvPr>
          <p:cNvPicPr>
            <a:picLocks noChangeAspect="1"/>
          </p:cNvPicPr>
          <p:nvPr/>
        </p:nvPicPr>
        <p:blipFill>
          <a:blip r:embed="rId60">
            <a:extLst>
              <a:ext uri="{96DAC541-7B7A-43D3-8B79-37D633B846F1}">
                <asvg:svgBlip xmlns:asvg="http://schemas.microsoft.com/office/drawing/2016/SVG/main" r:embed="rId61"/>
              </a:ext>
            </a:extLst>
          </a:blip>
          <a:stretch>
            <a:fillRect/>
          </a:stretch>
        </p:blipFill>
        <p:spPr>
          <a:xfrm>
            <a:off x="6580777" y="2302897"/>
            <a:ext cx="600993" cy="600993"/>
          </a:xfrm>
          <a:prstGeom prst="rect">
            <a:avLst/>
          </a:prstGeom>
        </p:spPr>
      </p:pic>
      <mc:AlternateContent xmlns:mc="http://schemas.openxmlformats.org/markup-compatibility/2006">
        <mc:Choice xmlns:a14="http://schemas.microsoft.com/office/drawing/2010/main" Requires="a14">
          <p:sp>
            <p:nvSpPr>
              <p:cNvPr id="307" name="テキスト ボックス 306">
                <a:extLst>
                  <a:ext uri="{FF2B5EF4-FFF2-40B4-BE49-F238E27FC236}">
                    <a16:creationId xmlns:a16="http://schemas.microsoft.com/office/drawing/2014/main" id="{E49D77F4-1ADF-8545-E72C-05B7C58AA23B}"/>
                  </a:ext>
                </a:extLst>
              </p:cNvPr>
              <p:cNvSpPr txBox="1"/>
              <p:nvPr/>
            </p:nvSpPr>
            <p:spPr>
              <a:xfrm>
                <a:off x="7392227" y="2422949"/>
                <a:ext cx="168108"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7" name="テキスト ボックス 306">
                <a:extLst>
                  <a:ext uri="{FF2B5EF4-FFF2-40B4-BE49-F238E27FC236}">
                    <a16:creationId xmlns:a16="http://schemas.microsoft.com/office/drawing/2014/main" id="{E49D77F4-1ADF-8545-E72C-05B7C58AA23B}"/>
                  </a:ext>
                </a:extLst>
              </p:cNvPr>
              <p:cNvSpPr txBox="1">
                <a:spLocks noRot="1" noChangeAspect="1" noMove="1" noResize="1" noEditPoints="1" noAdjustHandles="1" noChangeArrowheads="1" noChangeShapeType="1" noTextEdit="1"/>
              </p:cNvSpPr>
              <p:nvPr/>
            </p:nvSpPr>
            <p:spPr>
              <a:xfrm>
                <a:off x="7392227" y="2422949"/>
                <a:ext cx="168108" cy="213596"/>
              </a:xfrm>
              <a:prstGeom prst="rect">
                <a:avLst/>
              </a:prstGeom>
              <a:blipFill>
                <a:blip r:embed="rId62"/>
                <a:stretch>
                  <a:fillRect l="-42857" r="-35714" b="-33333"/>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09" name="テキスト ボックス 308">
                <a:extLst>
                  <a:ext uri="{FF2B5EF4-FFF2-40B4-BE49-F238E27FC236}">
                    <a16:creationId xmlns:a16="http://schemas.microsoft.com/office/drawing/2014/main" id="{0040778F-C23B-8801-6421-49BE41C8C11B}"/>
                  </a:ext>
                </a:extLst>
              </p:cNvPr>
              <p:cNvSpPr txBox="1"/>
              <p:nvPr/>
            </p:nvSpPr>
            <p:spPr>
              <a:xfrm>
                <a:off x="3856952"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09" name="テキスト ボックス 308">
                <a:extLst>
                  <a:ext uri="{FF2B5EF4-FFF2-40B4-BE49-F238E27FC236}">
                    <a16:creationId xmlns:a16="http://schemas.microsoft.com/office/drawing/2014/main" id="{0040778F-C23B-8801-6421-49BE41C8C11B}"/>
                  </a:ext>
                </a:extLst>
              </p:cNvPr>
              <p:cNvSpPr txBox="1">
                <a:spLocks noRot="1" noChangeAspect="1" noMove="1" noResize="1" noEditPoints="1" noAdjustHandles="1" noChangeArrowheads="1" noChangeShapeType="1" noTextEdit="1"/>
              </p:cNvSpPr>
              <p:nvPr/>
            </p:nvSpPr>
            <p:spPr>
              <a:xfrm>
                <a:off x="3856952" y="2455900"/>
                <a:ext cx="174289" cy="213596"/>
              </a:xfrm>
              <a:prstGeom prst="rect">
                <a:avLst/>
              </a:prstGeom>
              <a:blipFill>
                <a:blip r:embed="rId46"/>
                <a:stretch>
                  <a:fillRect l="-26667" r="-26667" b="-22222"/>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sp>
            <p:nvSpPr>
              <p:cNvPr id="310" name="テキスト ボックス 309">
                <a:extLst>
                  <a:ext uri="{FF2B5EF4-FFF2-40B4-BE49-F238E27FC236}">
                    <a16:creationId xmlns:a16="http://schemas.microsoft.com/office/drawing/2014/main" id="{DD50DEB6-F60E-293A-D651-983625E46A91}"/>
                  </a:ext>
                </a:extLst>
              </p:cNvPr>
              <p:cNvSpPr txBox="1"/>
              <p:nvPr/>
            </p:nvSpPr>
            <p:spPr>
              <a:xfrm>
                <a:off x="8892434" y="2455900"/>
                <a:ext cx="174289" cy="2135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m:t>
                      </m:r>
                    </m:oMath>
                  </m:oMathPara>
                </a14:m>
                <a:endParaRPr kumimoji="1" lang="ja-JP" altLang="en-US"/>
              </a:p>
            </p:txBody>
          </p:sp>
        </mc:Choice>
        <mc:Fallback>
          <p:sp>
            <p:nvSpPr>
              <p:cNvPr id="310" name="テキスト ボックス 309">
                <a:extLst>
                  <a:ext uri="{FF2B5EF4-FFF2-40B4-BE49-F238E27FC236}">
                    <a16:creationId xmlns:a16="http://schemas.microsoft.com/office/drawing/2014/main" id="{DD50DEB6-F60E-293A-D651-983625E46A91}"/>
                  </a:ext>
                </a:extLst>
              </p:cNvPr>
              <p:cNvSpPr txBox="1">
                <a:spLocks noRot="1" noChangeAspect="1" noMove="1" noResize="1" noEditPoints="1" noAdjustHandles="1" noChangeArrowheads="1" noChangeShapeType="1" noTextEdit="1"/>
              </p:cNvSpPr>
              <p:nvPr/>
            </p:nvSpPr>
            <p:spPr>
              <a:xfrm>
                <a:off x="8892434" y="2455900"/>
                <a:ext cx="174289" cy="213596"/>
              </a:xfrm>
              <a:prstGeom prst="rect">
                <a:avLst/>
              </a:prstGeom>
              <a:blipFill>
                <a:blip r:embed="rId63"/>
                <a:stretch>
                  <a:fillRect l="-28571" r="-35714" b="-22222"/>
                </a:stretch>
              </a:blipFill>
            </p:spPr>
            <p:txBody>
              <a:bodyPr/>
              <a:lstStyle/>
              <a:p>
                <a:r>
                  <a:rPr lang="ja-JP" altLang="en-US">
                    <a:noFill/>
                  </a:rPr>
                  <a:t> </a:t>
                </a:r>
              </a:p>
            </p:txBody>
          </p:sp>
        </mc:Fallback>
      </mc:AlternateContent>
      <p:sp>
        <p:nvSpPr>
          <p:cNvPr id="44" name="フリーフォーム 43">
            <a:extLst>
              <a:ext uri="{FF2B5EF4-FFF2-40B4-BE49-F238E27FC236}">
                <a16:creationId xmlns:a16="http://schemas.microsoft.com/office/drawing/2014/main" id="{FAB2D053-596B-53A6-6A58-068C1CF2E4CD}"/>
              </a:ext>
            </a:extLst>
          </p:cNvPr>
          <p:cNvSpPr/>
          <p:nvPr/>
        </p:nvSpPr>
        <p:spPr>
          <a:xfrm>
            <a:off x="3564731" y="5451870"/>
            <a:ext cx="1052973" cy="1093652"/>
          </a:xfrm>
          <a:custGeom>
            <a:avLst/>
            <a:gdLst>
              <a:gd name="connsiteX0" fmla="*/ 0 w 950119"/>
              <a:gd name="connsiteY0" fmla="*/ 585787 h 1128712"/>
              <a:gd name="connsiteX1" fmla="*/ 0 w 950119"/>
              <a:gd name="connsiteY1" fmla="*/ 0 h 1128712"/>
              <a:gd name="connsiteX2" fmla="*/ 742950 w 950119"/>
              <a:gd name="connsiteY2" fmla="*/ 0 h 1128712"/>
              <a:gd name="connsiteX3" fmla="*/ 950119 w 950119"/>
              <a:gd name="connsiteY3" fmla="*/ 1128712 h 1128712"/>
              <a:gd name="connsiteX4" fmla="*/ 0 w 950119"/>
              <a:gd name="connsiteY4" fmla="*/ 635793 h 1128712"/>
              <a:gd name="connsiteX5" fmla="*/ 0 w 950119"/>
              <a:gd name="connsiteY5" fmla="*/ 585787 h 1128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0119" h="1128712">
                <a:moveTo>
                  <a:pt x="0" y="585787"/>
                </a:moveTo>
                <a:lnTo>
                  <a:pt x="0" y="0"/>
                </a:lnTo>
                <a:lnTo>
                  <a:pt x="742950" y="0"/>
                </a:lnTo>
                <a:lnTo>
                  <a:pt x="950119" y="1128712"/>
                </a:lnTo>
                <a:lnTo>
                  <a:pt x="0" y="635793"/>
                </a:lnTo>
                <a:lnTo>
                  <a:pt x="0" y="585787"/>
                </a:lnTo>
                <a:close/>
              </a:path>
            </a:pathLst>
          </a:cu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 name="グループ化 5">
            <a:extLst>
              <a:ext uri="{FF2B5EF4-FFF2-40B4-BE49-F238E27FC236}">
                <a16:creationId xmlns:a16="http://schemas.microsoft.com/office/drawing/2014/main" id="{4E8616C2-8A90-F599-9335-ED9D9C69AFE7}"/>
              </a:ext>
            </a:extLst>
          </p:cNvPr>
          <p:cNvGrpSpPr/>
          <p:nvPr/>
        </p:nvGrpSpPr>
        <p:grpSpPr>
          <a:xfrm>
            <a:off x="4317873" y="5442372"/>
            <a:ext cx="2728807" cy="1088913"/>
            <a:chOff x="1624228" y="5412007"/>
            <a:chExt cx="2728807" cy="1088913"/>
          </a:xfrm>
        </p:grpSpPr>
        <p:sp>
          <p:nvSpPr>
            <p:cNvPr id="313" name="正方形/長方形 312">
              <a:extLst>
                <a:ext uri="{FF2B5EF4-FFF2-40B4-BE49-F238E27FC236}">
                  <a16:creationId xmlns:a16="http://schemas.microsoft.com/office/drawing/2014/main" id="{AE5B3CD6-D98F-3493-B4F3-3FB60441DFA8}"/>
                </a:ext>
              </a:extLst>
            </p:cNvPr>
            <p:cNvSpPr/>
            <p:nvPr/>
          </p:nvSpPr>
          <p:spPr>
            <a:xfrm>
              <a:off x="1774433" y="5558647"/>
              <a:ext cx="2286321" cy="942273"/>
            </a:xfrm>
            <a:prstGeom prst="rect">
              <a:avLst/>
            </a:prstGeom>
            <a:solidFill>
              <a:srgbClr val="D1ECC5"/>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2" name="正方形/長方形 311">
              <a:extLst>
                <a:ext uri="{FF2B5EF4-FFF2-40B4-BE49-F238E27FC236}">
                  <a16:creationId xmlns:a16="http://schemas.microsoft.com/office/drawing/2014/main" id="{87649180-70D9-8CD1-8591-7B81BED7A50A}"/>
                </a:ext>
              </a:extLst>
            </p:cNvPr>
            <p:cNvSpPr/>
            <p:nvPr/>
          </p:nvSpPr>
          <p:spPr>
            <a:xfrm>
              <a:off x="1690358" y="5485327"/>
              <a:ext cx="2286321" cy="942273"/>
            </a:xfrm>
            <a:prstGeom prst="rect">
              <a:avLst/>
            </a:prstGeom>
            <a:solidFill>
              <a:srgbClr val="E7D48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1" name="正方形/長方形 310">
              <a:extLst>
                <a:ext uri="{FF2B5EF4-FFF2-40B4-BE49-F238E27FC236}">
                  <a16:creationId xmlns:a16="http://schemas.microsoft.com/office/drawing/2014/main" id="{1BF911C1-14A1-39B9-D09F-5FE8567B39EB}"/>
                </a:ext>
              </a:extLst>
            </p:cNvPr>
            <p:cNvSpPr/>
            <p:nvPr/>
          </p:nvSpPr>
          <p:spPr>
            <a:xfrm>
              <a:off x="1624228" y="5412007"/>
              <a:ext cx="2286321" cy="942273"/>
            </a:xfrm>
            <a:prstGeom prst="rect">
              <a:avLst/>
            </a:prstGeom>
            <a:solidFill>
              <a:schemeClr val="accent1">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35" name="グループ化 334">
              <a:extLst>
                <a:ext uri="{FF2B5EF4-FFF2-40B4-BE49-F238E27FC236}">
                  <a16:creationId xmlns:a16="http://schemas.microsoft.com/office/drawing/2014/main" id="{AE80C57A-4232-3E4A-BAA1-BB00E56C555A}"/>
                </a:ext>
              </a:extLst>
            </p:cNvPr>
            <p:cNvGrpSpPr/>
            <p:nvPr/>
          </p:nvGrpSpPr>
          <p:grpSpPr>
            <a:xfrm>
              <a:off x="4060755" y="5872429"/>
              <a:ext cx="292280" cy="417108"/>
              <a:chOff x="4060755" y="5772936"/>
              <a:chExt cx="292280" cy="417108"/>
            </a:xfrm>
          </p:grpSpPr>
          <p:sp>
            <p:nvSpPr>
              <p:cNvPr id="325" name="台形 324">
                <a:extLst>
                  <a:ext uri="{FF2B5EF4-FFF2-40B4-BE49-F238E27FC236}">
                    <a16:creationId xmlns:a16="http://schemas.microsoft.com/office/drawing/2014/main" id="{EDDEDEEE-4753-E3E9-FE43-392622FA366B}"/>
                  </a:ext>
                </a:extLst>
              </p:cNvPr>
              <p:cNvSpPr/>
              <p:nvPr/>
            </p:nvSpPr>
            <p:spPr>
              <a:xfrm rot="5400000">
                <a:off x="3993245" y="5840446"/>
                <a:ext cx="417108" cy="282088"/>
              </a:xfrm>
              <a:prstGeom prst="trapezoid">
                <a:avLst/>
              </a:prstGeom>
              <a:solidFill>
                <a:srgbClr val="09582C"/>
              </a:solidFill>
              <a:ln>
                <a:solidFill>
                  <a:srgbClr val="0958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9" name="グラフィックス 328" descr="手のひらと植物 単色塗りつぶし">
                <a:extLst>
                  <a:ext uri="{FF2B5EF4-FFF2-40B4-BE49-F238E27FC236}">
                    <a16:creationId xmlns:a16="http://schemas.microsoft.com/office/drawing/2014/main" id="{EE82316B-57F9-7CC3-A2F7-27E780B57D0C}"/>
                  </a:ext>
                </a:extLst>
              </p:cNvPr>
              <p:cNvPicPr>
                <a:picLocks noChangeAspect="1"/>
              </p:cNvPicPr>
              <p:nvPr/>
            </p:nvPicPr>
            <p:blipFill>
              <a:blip r:embed="rId64">
                <a:extLst>
                  <a:ext uri="{96DAC541-7B7A-43D3-8B79-37D633B846F1}">
                    <asvg:svgBlip xmlns:asvg="http://schemas.microsoft.com/office/drawing/2016/SVG/main" r:embed="rId65"/>
                  </a:ext>
                </a:extLst>
              </a:blip>
              <a:stretch>
                <a:fillRect/>
              </a:stretch>
            </p:blipFill>
            <p:spPr>
              <a:xfrm>
                <a:off x="4068609" y="5852118"/>
                <a:ext cx="284426" cy="284426"/>
              </a:xfrm>
              <a:prstGeom prst="rect">
                <a:avLst/>
              </a:prstGeom>
            </p:spPr>
          </p:pic>
        </p:grpSp>
        <p:grpSp>
          <p:nvGrpSpPr>
            <p:cNvPr id="336" name="グループ化 335">
              <a:extLst>
                <a:ext uri="{FF2B5EF4-FFF2-40B4-BE49-F238E27FC236}">
                  <a16:creationId xmlns:a16="http://schemas.microsoft.com/office/drawing/2014/main" id="{630CD429-66B3-D830-C02F-380837BAC2A7}"/>
                </a:ext>
              </a:extLst>
            </p:cNvPr>
            <p:cNvGrpSpPr/>
            <p:nvPr/>
          </p:nvGrpSpPr>
          <p:grpSpPr>
            <a:xfrm>
              <a:off x="3965202" y="5663874"/>
              <a:ext cx="305044" cy="417109"/>
              <a:chOff x="3965202" y="5435008"/>
              <a:chExt cx="305044" cy="417109"/>
            </a:xfrm>
          </p:grpSpPr>
          <p:sp>
            <p:nvSpPr>
              <p:cNvPr id="324" name="台形 323">
                <a:extLst>
                  <a:ext uri="{FF2B5EF4-FFF2-40B4-BE49-F238E27FC236}">
                    <a16:creationId xmlns:a16="http://schemas.microsoft.com/office/drawing/2014/main" id="{BA7D8B16-E604-B850-9209-C3E7BB43E3DB}"/>
                  </a:ext>
                </a:extLst>
              </p:cNvPr>
              <p:cNvSpPr/>
              <p:nvPr/>
            </p:nvSpPr>
            <p:spPr>
              <a:xfrm rot="5400000">
                <a:off x="3909169" y="5502519"/>
                <a:ext cx="417109" cy="282088"/>
              </a:xfrm>
              <a:prstGeom prst="trapezoid">
                <a:avLst/>
              </a:prstGeom>
              <a:solidFill>
                <a:srgbClr val="A6761D"/>
              </a:solidFill>
              <a:ln>
                <a:solidFill>
                  <a:srgbClr val="A6761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8" name="グラフィックス 327" descr="建設作業員男性 枠線">
                <a:extLst>
                  <a:ext uri="{FF2B5EF4-FFF2-40B4-BE49-F238E27FC236}">
                    <a16:creationId xmlns:a16="http://schemas.microsoft.com/office/drawing/2014/main" id="{A3960C67-CB00-65B2-1B8E-768DA8BD2E23}"/>
                  </a:ext>
                </a:extLst>
              </p:cNvPr>
              <p:cNvPicPr>
                <a:picLocks noChangeAspect="1"/>
              </p:cNvPicPr>
              <p:nvPr/>
            </p:nvPicPr>
            <p:blipFill>
              <a:blip r:embed="rId66">
                <a:extLst>
                  <a:ext uri="{96DAC541-7B7A-43D3-8B79-37D633B846F1}">
                    <asvg:svgBlip xmlns:asvg="http://schemas.microsoft.com/office/drawing/2016/SVG/main" r:embed="rId67"/>
                  </a:ext>
                </a:extLst>
              </a:blip>
              <a:stretch>
                <a:fillRect/>
              </a:stretch>
            </p:blipFill>
            <p:spPr>
              <a:xfrm>
                <a:off x="3965202" y="5491041"/>
                <a:ext cx="305044" cy="305044"/>
              </a:xfrm>
              <a:prstGeom prst="rect">
                <a:avLst/>
              </a:prstGeom>
            </p:spPr>
          </p:pic>
        </p:grpSp>
        <p:grpSp>
          <p:nvGrpSpPr>
            <p:cNvPr id="337" name="グループ化 336">
              <a:extLst>
                <a:ext uri="{FF2B5EF4-FFF2-40B4-BE49-F238E27FC236}">
                  <a16:creationId xmlns:a16="http://schemas.microsoft.com/office/drawing/2014/main" id="{BAE4FF47-37B2-5C35-2B2A-275536B0D856}"/>
                </a:ext>
              </a:extLst>
            </p:cNvPr>
            <p:cNvGrpSpPr/>
            <p:nvPr/>
          </p:nvGrpSpPr>
          <p:grpSpPr>
            <a:xfrm>
              <a:off x="3909956" y="5412008"/>
              <a:ext cx="291843" cy="417108"/>
              <a:chOff x="3909956" y="5095039"/>
              <a:chExt cx="291843" cy="417108"/>
            </a:xfrm>
          </p:grpSpPr>
          <p:sp>
            <p:nvSpPr>
              <p:cNvPr id="323" name="台形 322">
                <a:extLst>
                  <a:ext uri="{FF2B5EF4-FFF2-40B4-BE49-F238E27FC236}">
                    <a16:creationId xmlns:a16="http://schemas.microsoft.com/office/drawing/2014/main" id="{C0B398FB-0DBE-C608-6166-0132789366EE}"/>
                  </a:ext>
                </a:extLst>
              </p:cNvPr>
              <p:cNvSpPr/>
              <p:nvPr/>
            </p:nvSpPr>
            <p:spPr>
              <a:xfrm rot="5400000">
                <a:off x="3843040" y="5162549"/>
                <a:ext cx="417108" cy="282088"/>
              </a:xfrm>
              <a:prstGeom prst="trapezoid">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27" name="グラフィックス 326" descr="硬貨 枠線">
                <a:extLst>
                  <a:ext uri="{FF2B5EF4-FFF2-40B4-BE49-F238E27FC236}">
                    <a16:creationId xmlns:a16="http://schemas.microsoft.com/office/drawing/2014/main" id="{592097B4-E367-9EE9-2DF2-8F0B2EDF3F35}"/>
                  </a:ext>
                </a:extLst>
              </p:cNvPr>
              <p:cNvPicPr>
                <a:picLocks noChangeAspect="1"/>
              </p:cNvPicPr>
              <p:nvPr/>
            </p:nvPicPr>
            <p:blipFill>
              <a:blip r:embed="rId68">
                <a:extLst>
                  <a:ext uri="{96DAC541-7B7A-43D3-8B79-37D633B846F1}">
                    <asvg:svgBlip xmlns:asvg="http://schemas.microsoft.com/office/drawing/2016/SVG/main" r:embed="rId69"/>
                  </a:ext>
                </a:extLst>
              </a:blip>
              <a:stretch>
                <a:fillRect/>
              </a:stretch>
            </p:blipFill>
            <p:spPr>
              <a:xfrm>
                <a:off x="3909956" y="5141514"/>
                <a:ext cx="291843" cy="291843"/>
              </a:xfrm>
              <a:prstGeom prst="rect">
                <a:avLst/>
              </a:prstGeom>
            </p:spPr>
          </p:pic>
        </p:grpSp>
      </p:grpSp>
      <p:pic>
        <p:nvPicPr>
          <p:cNvPr id="48" name="図 47">
            <a:extLst>
              <a:ext uri="{FF2B5EF4-FFF2-40B4-BE49-F238E27FC236}">
                <a16:creationId xmlns:a16="http://schemas.microsoft.com/office/drawing/2014/main" id="{DA93C8FB-0E19-7D96-83DE-2B92A71EAD6D}"/>
              </a:ext>
            </a:extLst>
          </p:cNvPr>
          <p:cNvPicPr>
            <a:picLocks noChangeAspect="1"/>
          </p:cNvPicPr>
          <p:nvPr/>
        </p:nvPicPr>
        <p:blipFill>
          <a:blip r:embed="rId70"/>
          <a:srcRect b="15487"/>
          <a:stretch>
            <a:fillRect/>
          </a:stretch>
        </p:blipFill>
        <p:spPr>
          <a:xfrm>
            <a:off x="7334950" y="5643191"/>
            <a:ext cx="2543871" cy="951058"/>
          </a:xfrm>
          <a:prstGeom prst="rect">
            <a:avLst/>
          </a:prstGeom>
        </p:spPr>
      </p:pic>
      <p:grpSp>
        <p:nvGrpSpPr>
          <p:cNvPr id="78" name="グループ化 77">
            <a:extLst>
              <a:ext uri="{FF2B5EF4-FFF2-40B4-BE49-F238E27FC236}">
                <a16:creationId xmlns:a16="http://schemas.microsoft.com/office/drawing/2014/main" id="{BC253F2D-2E94-FDD7-A9B1-EB4733102F4D}"/>
              </a:ext>
            </a:extLst>
          </p:cNvPr>
          <p:cNvGrpSpPr/>
          <p:nvPr/>
        </p:nvGrpSpPr>
        <p:grpSpPr>
          <a:xfrm>
            <a:off x="4418934" y="10934098"/>
            <a:ext cx="5018749" cy="2736604"/>
            <a:chOff x="4418934" y="10934098"/>
            <a:chExt cx="5018749" cy="2736604"/>
          </a:xfrm>
        </p:grpSpPr>
        <p:grpSp>
          <p:nvGrpSpPr>
            <p:cNvPr id="141" name="グループ化 140">
              <a:extLst>
                <a:ext uri="{FF2B5EF4-FFF2-40B4-BE49-F238E27FC236}">
                  <a16:creationId xmlns:a16="http://schemas.microsoft.com/office/drawing/2014/main" id="{AFA93440-0134-E783-E9DC-DF8ED9667A06}"/>
                </a:ext>
              </a:extLst>
            </p:cNvPr>
            <p:cNvGrpSpPr/>
            <p:nvPr/>
          </p:nvGrpSpPr>
          <p:grpSpPr>
            <a:xfrm>
              <a:off x="4418934" y="10934098"/>
              <a:ext cx="5018749" cy="2736604"/>
              <a:chOff x="8567068" y="2798737"/>
              <a:chExt cx="2687937" cy="1465668"/>
            </a:xfrm>
          </p:grpSpPr>
          <p:grpSp>
            <p:nvGrpSpPr>
              <p:cNvPr id="142" name="グループ化 141">
                <a:extLst>
                  <a:ext uri="{FF2B5EF4-FFF2-40B4-BE49-F238E27FC236}">
                    <a16:creationId xmlns:a16="http://schemas.microsoft.com/office/drawing/2014/main" id="{ED5A0963-5568-AC82-40B4-54F33D640F1A}"/>
                  </a:ext>
                </a:extLst>
              </p:cNvPr>
              <p:cNvGrpSpPr/>
              <p:nvPr/>
            </p:nvGrpSpPr>
            <p:grpSpPr>
              <a:xfrm>
                <a:off x="8567068" y="2798737"/>
                <a:ext cx="2687937" cy="1465668"/>
                <a:chOff x="5861672" y="7108186"/>
                <a:chExt cx="2687937" cy="1465668"/>
              </a:xfrm>
            </p:grpSpPr>
            <p:grpSp>
              <p:nvGrpSpPr>
                <p:cNvPr id="144" name="グループ化 143">
                  <a:extLst>
                    <a:ext uri="{FF2B5EF4-FFF2-40B4-BE49-F238E27FC236}">
                      <a16:creationId xmlns:a16="http://schemas.microsoft.com/office/drawing/2014/main" id="{11D2C8E1-2B83-A3FF-A359-4B4B067870A1}"/>
                    </a:ext>
                  </a:extLst>
                </p:cNvPr>
                <p:cNvGrpSpPr/>
                <p:nvPr/>
              </p:nvGrpSpPr>
              <p:grpSpPr>
                <a:xfrm>
                  <a:off x="5861672" y="7108186"/>
                  <a:ext cx="2687937" cy="1465668"/>
                  <a:chOff x="5861672" y="7108186"/>
                  <a:chExt cx="2687937" cy="1465668"/>
                </a:xfrm>
              </p:grpSpPr>
              <p:sp>
                <p:nvSpPr>
                  <p:cNvPr id="152" name="角丸四角形 151">
                    <a:extLst>
                      <a:ext uri="{FF2B5EF4-FFF2-40B4-BE49-F238E27FC236}">
                        <a16:creationId xmlns:a16="http://schemas.microsoft.com/office/drawing/2014/main" id="{0A6BBA0E-1E21-B61C-6B03-6004DC476D7A}"/>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3" name="角丸四角形 152">
                    <a:extLst>
                      <a:ext uri="{FF2B5EF4-FFF2-40B4-BE49-F238E27FC236}">
                        <a16:creationId xmlns:a16="http://schemas.microsoft.com/office/drawing/2014/main" id="{58914216-89BE-7EDC-F5A6-DE245EFD9CD3}"/>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4" name="角丸四角形 153">
                    <a:extLst>
                      <a:ext uri="{FF2B5EF4-FFF2-40B4-BE49-F238E27FC236}">
                        <a16:creationId xmlns:a16="http://schemas.microsoft.com/office/drawing/2014/main" id="{816BB952-260F-9132-10D9-D92A5AA700DF}"/>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5" name="角丸四角形 154">
                    <a:extLst>
                      <a:ext uri="{FF2B5EF4-FFF2-40B4-BE49-F238E27FC236}">
                        <a16:creationId xmlns:a16="http://schemas.microsoft.com/office/drawing/2014/main" id="{146FA45D-9312-01A2-8142-423BCA3CC7DB}"/>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156" name="角丸四角形 155">
                    <a:extLst>
                      <a:ext uri="{FF2B5EF4-FFF2-40B4-BE49-F238E27FC236}">
                        <a16:creationId xmlns:a16="http://schemas.microsoft.com/office/drawing/2014/main" id="{595381F9-E47B-03D4-5E28-16834FEB1D7E}"/>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145" name="グラフィックス 144" descr="寿司 単色塗りつぶし">
                  <a:extLst>
                    <a:ext uri="{FF2B5EF4-FFF2-40B4-BE49-F238E27FC236}">
                      <a16:creationId xmlns:a16="http://schemas.microsoft.com/office/drawing/2014/main" id="{1DA49F4D-2C1B-0DA4-E2A7-46D1936342B7}"/>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5901513" y="7194014"/>
                  <a:ext cx="603832" cy="603833"/>
                </a:xfrm>
                <a:prstGeom prst="rect">
                  <a:avLst/>
                </a:prstGeom>
              </p:spPr>
            </p:pic>
            <p:pic>
              <p:nvPicPr>
                <p:cNvPr id="147" name="グラフィックス 146" descr="電球 単色塗りつぶし">
                  <a:extLst>
                    <a:ext uri="{FF2B5EF4-FFF2-40B4-BE49-F238E27FC236}">
                      <a16:creationId xmlns:a16="http://schemas.microsoft.com/office/drawing/2014/main" id="{0006F9FA-4660-60A9-D297-ACFB4437907F}"/>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6989760" y="8008951"/>
                  <a:ext cx="481852" cy="481853"/>
                </a:xfrm>
                <a:prstGeom prst="rect">
                  <a:avLst/>
                </a:prstGeom>
              </p:spPr>
            </p:pic>
            <p:pic>
              <p:nvPicPr>
                <p:cNvPr id="148" name="グラフィックス 147" descr="トラック 単色塗りつぶし">
                  <a:extLst>
                    <a:ext uri="{FF2B5EF4-FFF2-40B4-BE49-F238E27FC236}">
                      <a16:creationId xmlns:a16="http://schemas.microsoft.com/office/drawing/2014/main" id="{38C3C961-2774-245E-304B-61F03371894C}"/>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924942" y="7192176"/>
                  <a:ext cx="573488" cy="573488"/>
                </a:xfrm>
                <a:prstGeom prst="rect">
                  <a:avLst/>
                </a:prstGeom>
              </p:spPr>
            </p:pic>
          </p:grpSp>
          <p:pic>
            <p:nvPicPr>
              <p:cNvPr id="143" name="グラフィックス 142" descr="燃料 単色塗りつぶし">
                <a:extLst>
                  <a:ext uri="{FF2B5EF4-FFF2-40B4-BE49-F238E27FC236}">
                    <a16:creationId xmlns:a16="http://schemas.microsoft.com/office/drawing/2014/main" id="{EF8069BF-9FF1-3C64-B2F1-CE06C69DD997}"/>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0654139" y="3626623"/>
                <a:ext cx="587609" cy="587609"/>
              </a:xfrm>
              <a:prstGeom prst="rect">
                <a:avLst/>
              </a:prstGeom>
            </p:spPr>
          </p:pic>
        </p:grpSp>
        <p:pic>
          <p:nvPicPr>
            <p:cNvPr id="53" name="グラフィックス 52" descr="魚 単色塗りつぶし">
              <a:extLst>
                <a:ext uri="{FF2B5EF4-FFF2-40B4-BE49-F238E27FC236}">
                  <a16:creationId xmlns:a16="http://schemas.microsoft.com/office/drawing/2014/main" id="{3E622A9F-DDC5-DF16-CA8F-D4CE9F98FC2C}"/>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6428027" y="11083208"/>
              <a:ext cx="1098036" cy="1098036"/>
            </a:xfrm>
            <a:prstGeom prst="rect">
              <a:avLst/>
            </a:prstGeom>
          </p:spPr>
        </p:pic>
      </p:grpSp>
      <p:sp>
        <p:nvSpPr>
          <p:cNvPr id="81" name="正方形/長方形 80">
            <a:extLst>
              <a:ext uri="{FF2B5EF4-FFF2-40B4-BE49-F238E27FC236}">
                <a16:creationId xmlns:a16="http://schemas.microsoft.com/office/drawing/2014/main" id="{D1354611-43C3-EDC2-C09E-BE7769BF3D49}"/>
              </a:ext>
            </a:extLst>
          </p:cNvPr>
          <p:cNvSpPr/>
          <p:nvPr/>
        </p:nvSpPr>
        <p:spPr bwMode="auto">
          <a:xfrm>
            <a:off x="-3567438" y="12901524"/>
            <a:ext cx="1297040" cy="169826"/>
          </a:xfrm>
          <a:prstGeom prst="rect">
            <a:avLst/>
          </a:prstGeom>
          <a:gradFill flip="none" rotWithShape="1">
            <a:gsLst>
              <a:gs pos="0">
                <a:schemeClr val="bg1"/>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2" name="正方形/長方形 81">
            <a:extLst>
              <a:ext uri="{FF2B5EF4-FFF2-40B4-BE49-F238E27FC236}">
                <a16:creationId xmlns:a16="http://schemas.microsoft.com/office/drawing/2014/main" id="{DA4FBC1E-9A88-E7A8-A2C9-4B919BC8A57F}"/>
              </a:ext>
            </a:extLst>
          </p:cNvPr>
          <p:cNvSpPr/>
          <p:nvPr/>
        </p:nvSpPr>
        <p:spPr bwMode="auto">
          <a:xfrm>
            <a:off x="-3567437" y="13055514"/>
            <a:ext cx="1297040" cy="214684"/>
          </a:xfrm>
          <a:prstGeom prst="rect">
            <a:avLst/>
          </a:prstGeom>
          <a:gradFill>
            <a:gsLst>
              <a:gs pos="0">
                <a:schemeClr val="bg1"/>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3" name="正方形/長方形 82">
            <a:extLst>
              <a:ext uri="{FF2B5EF4-FFF2-40B4-BE49-F238E27FC236}">
                <a16:creationId xmlns:a16="http://schemas.microsoft.com/office/drawing/2014/main" id="{B9C4DD93-CCC7-B366-6151-3E8E5F9925B6}"/>
              </a:ext>
            </a:extLst>
          </p:cNvPr>
          <p:cNvSpPr/>
          <p:nvPr/>
        </p:nvSpPr>
        <p:spPr bwMode="auto">
          <a:xfrm>
            <a:off x="-3567439" y="12982089"/>
            <a:ext cx="1297040" cy="126199"/>
          </a:xfrm>
          <a:prstGeom prst="rect">
            <a:avLst/>
          </a:prstGeom>
          <a:gradFill>
            <a:gsLst>
              <a:gs pos="0">
                <a:schemeClr val="bg1"/>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4" name="正方形/長方形 83">
            <a:extLst>
              <a:ext uri="{FF2B5EF4-FFF2-40B4-BE49-F238E27FC236}">
                <a16:creationId xmlns:a16="http://schemas.microsoft.com/office/drawing/2014/main" id="{B8C10678-C119-F976-D286-CBA6177C355E}"/>
              </a:ext>
            </a:extLst>
          </p:cNvPr>
          <p:cNvSpPr/>
          <p:nvPr/>
        </p:nvSpPr>
        <p:spPr bwMode="auto">
          <a:xfrm>
            <a:off x="-3567440" y="13037286"/>
            <a:ext cx="1297040" cy="92950"/>
          </a:xfrm>
          <a:prstGeom prst="rect">
            <a:avLst/>
          </a:prstGeom>
          <a:gradFill>
            <a:gsLst>
              <a:gs pos="0">
                <a:schemeClr val="bg1"/>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5" name="正方形/長方形 84">
            <a:extLst>
              <a:ext uri="{FF2B5EF4-FFF2-40B4-BE49-F238E27FC236}">
                <a16:creationId xmlns:a16="http://schemas.microsoft.com/office/drawing/2014/main" id="{A59E06C5-084B-2026-FB4C-817AE9F288A1}"/>
              </a:ext>
            </a:extLst>
          </p:cNvPr>
          <p:cNvSpPr/>
          <p:nvPr/>
        </p:nvSpPr>
        <p:spPr bwMode="auto">
          <a:xfrm>
            <a:off x="-3567440" y="13103241"/>
            <a:ext cx="1297040" cy="68164"/>
          </a:xfrm>
          <a:prstGeom prst="rect">
            <a:avLst/>
          </a:prstGeom>
          <a:gradFill>
            <a:gsLst>
              <a:gs pos="0">
                <a:schemeClr val="bg1"/>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6" name="正方形/長方形 85">
            <a:extLst>
              <a:ext uri="{FF2B5EF4-FFF2-40B4-BE49-F238E27FC236}">
                <a16:creationId xmlns:a16="http://schemas.microsoft.com/office/drawing/2014/main" id="{92BC406D-4A78-8C3B-E695-BA178E0C7959}"/>
              </a:ext>
            </a:extLst>
          </p:cNvPr>
          <p:cNvSpPr/>
          <p:nvPr/>
        </p:nvSpPr>
        <p:spPr bwMode="auto">
          <a:xfrm>
            <a:off x="-3567437" y="13149957"/>
            <a:ext cx="1297040" cy="66438"/>
          </a:xfrm>
          <a:prstGeom prst="rect">
            <a:avLst/>
          </a:prstGeom>
          <a:gradFill>
            <a:gsLst>
              <a:gs pos="0">
                <a:schemeClr val="bg1"/>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8" name="正方形/長方形 87">
            <a:extLst>
              <a:ext uri="{FF2B5EF4-FFF2-40B4-BE49-F238E27FC236}">
                <a16:creationId xmlns:a16="http://schemas.microsoft.com/office/drawing/2014/main" id="{C61CA638-E913-2BBF-90CE-98CACE5842C2}"/>
              </a:ext>
            </a:extLst>
          </p:cNvPr>
          <p:cNvSpPr/>
          <p:nvPr/>
        </p:nvSpPr>
        <p:spPr bwMode="auto">
          <a:xfrm>
            <a:off x="-3567438" y="11379584"/>
            <a:ext cx="1297040" cy="169826"/>
          </a:xfrm>
          <a:prstGeom prst="rect">
            <a:avLst/>
          </a:prstGeom>
          <a:gradFill flip="none" rotWithShape="1">
            <a:gsLst>
              <a:gs pos="0">
                <a:schemeClr val="bg1"/>
              </a:gs>
              <a:gs pos="11000">
                <a:schemeClr val="accent6">
                  <a:lumMod val="40000"/>
                  <a:lumOff val="60000"/>
                </a:schemeClr>
              </a:gs>
              <a:gs pos="45000">
                <a:schemeClr val="accent6">
                  <a:lumMod val="75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89" name="正方形/長方形 88">
            <a:extLst>
              <a:ext uri="{FF2B5EF4-FFF2-40B4-BE49-F238E27FC236}">
                <a16:creationId xmlns:a16="http://schemas.microsoft.com/office/drawing/2014/main" id="{F16F8893-EFCC-CB5C-AC28-A3D9A1C42A74}"/>
              </a:ext>
            </a:extLst>
          </p:cNvPr>
          <p:cNvSpPr/>
          <p:nvPr/>
        </p:nvSpPr>
        <p:spPr bwMode="auto">
          <a:xfrm>
            <a:off x="-3567437" y="11533574"/>
            <a:ext cx="1297040" cy="214684"/>
          </a:xfrm>
          <a:prstGeom prst="rect">
            <a:avLst/>
          </a:prstGeom>
          <a:gradFill>
            <a:gsLst>
              <a:gs pos="0">
                <a:schemeClr val="bg1"/>
              </a:gs>
              <a:gs pos="11000">
                <a:schemeClr val="accent4">
                  <a:lumMod val="20000"/>
                  <a:lumOff val="80000"/>
                </a:schemeClr>
              </a:gs>
              <a:gs pos="46000">
                <a:schemeClr val="accent4">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0" name="正方形/長方形 89">
            <a:extLst>
              <a:ext uri="{FF2B5EF4-FFF2-40B4-BE49-F238E27FC236}">
                <a16:creationId xmlns:a16="http://schemas.microsoft.com/office/drawing/2014/main" id="{A8B61AD9-353A-D42C-EC00-B59567EBD75B}"/>
              </a:ext>
            </a:extLst>
          </p:cNvPr>
          <p:cNvSpPr/>
          <p:nvPr/>
        </p:nvSpPr>
        <p:spPr bwMode="auto">
          <a:xfrm>
            <a:off x="-3567439" y="11460149"/>
            <a:ext cx="1297040" cy="126199"/>
          </a:xfrm>
          <a:prstGeom prst="rect">
            <a:avLst/>
          </a:prstGeom>
          <a:gradFill>
            <a:gsLst>
              <a:gs pos="0">
                <a:schemeClr val="bg1"/>
              </a:gs>
              <a:gs pos="11000">
                <a:schemeClr val="tx2">
                  <a:lumMod val="20000"/>
                  <a:lumOff val="80000"/>
                </a:schemeClr>
              </a:gs>
              <a:gs pos="47000">
                <a:schemeClr val="tx2">
                  <a:lumMod val="40000"/>
                  <a:lumOff val="6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91" name="正方形/長方形 90">
            <a:extLst>
              <a:ext uri="{FF2B5EF4-FFF2-40B4-BE49-F238E27FC236}">
                <a16:creationId xmlns:a16="http://schemas.microsoft.com/office/drawing/2014/main" id="{3F6FA916-C692-37CB-86BE-2AAA639BF114}"/>
              </a:ext>
            </a:extLst>
          </p:cNvPr>
          <p:cNvSpPr/>
          <p:nvPr/>
        </p:nvSpPr>
        <p:spPr bwMode="auto">
          <a:xfrm>
            <a:off x="-3567440" y="11515346"/>
            <a:ext cx="1297040" cy="92950"/>
          </a:xfrm>
          <a:prstGeom prst="rect">
            <a:avLst/>
          </a:prstGeom>
          <a:gradFill>
            <a:gsLst>
              <a:gs pos="0">
                <a:schemeClr val="bg1"/>
              </a:gs>
              <a:gs pos="11000">
                <a:schemeClr val="accent2">
                  <a:lumMod val="20000"/>
                  <a:lumOff val="80000"/>
                </a:schemeClr>
              </a:gs>
              <a:gs pos="48000">
                <a:schemeClr val="accent2">
                  <a:lumMod val="75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10" name="正方形/長方形 209">
            <a:extLst>
              <a:ext uri="{FF2B5EF4-FFF2-40B4-BE49-F238E27FC236}">
                <a16:creationId xmlns:a16="http://schemas.microsoft.com/office/drawing/2014/main" id="{95982923-FD75-A848-D482-5F8223461A34}"/>
              </a:ext>
            </a:extLst>
          </p:cNvPr>
          <p:cNvSpPr/>
          <p:nvPr/>
        </p:nvSpPr>
        <p:spPr bwMode="auto">
          <a:xfrm>
            <a:off x="-3567440" y="11581301"/>
            <a:ext cx="1297040" cy="68164"/>
          </a:xfrm>
          <a:prstGeom prst="rect">
            <a:avLst/>
          </a:prstGeom>
          <a:gradFill>
            <a:gsLst>
              <a:gs pos="0">
                <a:schemeClr val="bg1"/>
              </a:gs>
              <a:gs pos="11000">
                <a:schemeClr val="accent5">
                  <a:lumMod val="20000"/>
                  <a:lumOff val="80000"/>
                </a:schemeClr>
              </a:gs>
              <a:gs pos="56000">
                <a:schemeClr val="accent5">
                  <a:lumMod val="60000"/>
                  <a:lumOff val="4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14" name="正方形/長方形 213">
            <a:extLst>
              <a:ext uri="{FF2B5EF4-FFF2-40B4-BE49-F238E27FC236}">
                <a16:creationId xmlns:a16="http://schemas.microsoft.com/office/drawing/2014/main" id="{C5BE6C46-272A-E073-F5F7-53B992F25992}"/>
              </a:ext>
            </a:extLst>
          </p:cNvPr>
          <p:cNvSpPr/>
          <p:nvPr/>
        </p:nvSpPr>
        <p:spPr bwMode="auto">
          <a:xfrm>
            <a:off x="-3567437" y="11628017"/>
            <a:ext cx="1297040" cy="66438"/>
          </a:xfrm>
          <a:prstGeom prst="rect">
            <a:avLst/>
          </a:prstGeom>
          <a:gradFill>
            <a:gsLst>
              <a:gs pos="0">
                <a:schemeClr val="bg1"/>
              </a:gs>
              <a:gs pos="11000">
                <a:schemeClr val="bg2">
                  <a:lumMod val="90000"/>
                </a:schemeClr>
              </a:gs>
              <a:gs pos="52000">
                <a:schemeClr val="bg2">
                  <a:lumMod val="50000"/>
                </a:schemeClr>
              </a:gs>
            </a:gsLst>
            <a:lin ang="108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23" name="正方形/長方形 222">
            <a:extLst>
              <a:ext uri="{FF2B5EF4-FFF2-40B4-BE49-F238E27FC236}">
                <a16:creationId xmlns:a16="http://schemas.microsoft.com/office/drawing/2014/main" id="{3E7805AF-DD33-5EA6-A3D9-306919EEDCAD}"/>
              </a:ext>
            </a:extLst>
          </p:cNvPr>
          <p:cNvSpPr/>
          <p:nvPr/>
        </p:nvSpPr>
        <p:spPr bwMode="auto">
          <a:xfrm>
            <a:off x="-4768773" y="12974952"/>
            <a:ext cx="1067202"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6" name="正方形/長方形 245">
            <a:extLst>
              <a:ext uri="{FF2B5EF4-FFF2-40B4-BE49-F238E27FC236}">
                <a16:creationId xmlns:a16="http://schemas.microsoft.com/office/drawing/2014/main" id="{D09E8ECE-90F1-6A72-34A4-7C3BD9190EBA}"/>
              </a:ext>
            </a:extLst>
          </p:cNvPr>
          <p:cNvSpPr/>
          <p:nvPr/>
        </p:nvSpPr>
        <p:spPr bwMode="auto">
          <a:xfrm>
            <a:off x="-4768773" y="13047596"/>
            <a:ext cx="1067202"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7" name="正方形/長方形 246">
            <a:extLst>
              <a:ext uri="{FF2B5EF4-FFF2-40B4-BE49-F238E27FC236}">
                <a16:creationId xmlns:a16="http://schemas.microsoft.com/office/drawing/2014/main" id="{9193BCF8-DA17-1995-C3D3-43ABECE1DA9A}"/>
              </a:ext>
            </a:extLst>
          </p:cNvPr>
          <p:cNvSpPr/>
          <p:nvPr/>
        </p:nvSpPr>
        <p:spPr bwMode="auto">
          <a:xfrm>
            <a:off x="-4776195" y="13022933"/>
            <a:ext cx="1067202"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48" name="正方形/長方形 247">
            <a:extLst>
              <a:ext uri="{FF2B5EF4-FFF2-40B4-BE49-F238E27FC236}">
                <a16:creationId xmlns:a16="http://schemas.microsoft.com/office/drawing/2014/main" id="{A9DCBBAC-1ECE-6444-EE1B-1DE74783C81F}"/>
              </a:ext>
            </a:extLst>
          </p:cNvPr>
          <p:cNvSpPr/>
          <p:nvPr/>
        </p:nvSpPr>
        <p:spPr bwMode="auto">
          <a:xfrm>
            <a:off x="-4763431" y="13058162"/>
            <a:ext cx="1067202" cy="204899"/>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1" name="正方形/長方形 250">
            <a:extLst>
              <a:ext uri="{FF2B5EF4-FFF2-40B4-BE49-F238E27FC236}">
                <a16:creationId xmlns:a16="http://schemas.microsoft.com/office/drawing/2014/main" id="{7356C4C4-FDC3-E0D0-28BA-C506AE698ECC}"/>
              </a:ext>
            </a:extLst>
          </p:cNvPr>
          <p:cNvSpPr/>
          <p:nvPr/>
        </p:nvSpPr>
        <p:spPr bwMode="auto">
          <a:xfrm>
            <a:off x="-4768773" y="13233075"/>
            <a:ext cx="1067202" cy="8186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2" name="正方形/長方形 251">
            <a:extLst>
              <a:ext uri="{FF2B5EF4-FFF2-40B4-BE49-F238E27FC236}">
                <a16:creationId xmlns:a16="http://schemas.microsoft.com/office/drawing/2014/main" id="{137AC0F1-BA2A-CED5-247C-2725DF2E234F}"/>
              </a:ext>
            </a:extLst>
          </p:cNvPr>
          <p:cNvSpPr/>
          <p:nvPr/>
        </p:nvSpPr>
        <p:spPr bwMode="auto">
          <a:xfrm>
            <a:off x="-4768773" y="13270779"/>
            <a:ext cx="1067202"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8" name="正方形/長方形 257">
            <a:extLst>
              <a:ext uri="{FF2B5EF4-FFF2-40B4-BE49-F238E27FC236}">
                <a16:creationId xmlns:a16="http://schemas.microsoft.com/office/drawing/2014/main" id="{EE5B2977-E11A-7B98-23D1-B828268EFE02}"/>
              </a:ext>
            </a:extLst>
          </p:cNvPr>
          <p:cNvSpPr/>
          <p:nvPr/>
        </p:nvSpPr>
        <p:spPr bwMode="auto">
          <a:xfrm rot="2168212">
            <a:off x="-5133710" y="11989548"/>
            <a:ext cx="1475203"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59" name="正方形/長方形 258">
            <a:extLst>
              <a:ext uri="{FF2B5EF4-FFF2-40B4-BE49-F238E27FC236}">
                <a16:creationId xmlns:a16="http://schemas.microsoft.com/office/drawing/2014/main" id="{7862E4DF-6FD3-13CC-6F7F-43973A9F8464}"/>
              </a:ext>
            </a:extLst>
          </p:cNvPr>
          <p:cNvSpPr/>
          <p:nvPr/>
        </p:nvSpPr>
        <p:spPr bwMode="auto">
          <a:xfrm rot="2168212">
            <a:off x="-5175816" y="12048456"/>
            <a:ext cx="1475203"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71" name="正方形/長方形 270">
            <a:extLst>
              <a:ext uri="{FF2B5EF4-FFF2-40B4-BE49-F238E27FC236}">
                <a16:creationId xmlns:a16="http://schemas.microsoft.com/office/drawing/2014/main" id="{03DAF6DD-02FF-F55B-1D7B-39FA0BCCD6F6}"/>
              </a:ext>
            </a:extLst>
          </p:cNvPr>
          <p:cNvSpPr/>
          <p:nvPr/>
        </p:nvSpPr>
        <p:spPr bwMode="auto">
          <a:xfrm rot="2168212">
            <a:off x="-5118889" y="12039018"/>
            <a:ext cx="1475203"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293" name="正方形/長方形 292">
            <a:extLst>
              <a:ext uri="{FF2B5EF4-FFF2-40B4-BE49-F238E27FC236}">
                <a16:creationId xmlns:a16="http://schemas.microsoft.com/office/drawing/2014/main" id="{CFD51A3D-BA34-2217-5FDB-113421F11EE5}"/>
              </a:ext>
            </a:extLst>
          </p:cNvPr>
          <p:cNvSpPr/>
          <p:nvPr/>
        </p:nvSpPr>
        <p:spPr bwMode="auto">
          <a:xfrm rot="2168212">
            <a:off x="-5108809" y="12080311"/>
            <a:ext cx="1475203"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3" name="正方形/長方形 302">
            <a:extLst>
              <a:ext uri="{FF2B5EF4-FFF2-40B4-BE49-F238E27FC236}">
                <a16:creationId xmlns:a16="http://schemas.microsoft.com/office/drawing/2014/main" id="{A54E9CC4-380E-3C6E-E1E2-8692ABACF09F}"/>
              </a:ext>
            </a:extLst>
          </p:cNvPr>
          <p:cNvSpPr/>
          <p:nvPr/>
        </p:nvSpPr>
        <p:spPr bwMode="auto">
          <a:xfrm rot="2168212">
            <a:off x="-5189166" y="12152659"/>
            <a:ext cx="1475203"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05" name="正方形/長方形 304">
            <a:extLst>
              <a:ext uri="{FF2B5EF4-FFF2-40B4-BE49-F238E27FC236}">
                <a16:creationId xmlns:a16="http://schemas.microsoft.com/office/drawing/2014/main" id="{F50A9F9E-A1DE-3C23-BE90-3F6CA87F40DF}"/>
              </a:ext>
            </a:extLst>
          </p:cNvPr>
          <p:cNvSpPr/>
          <p:nvPr/>
        </p:nvSpPr>
        <p:spPr bwMode="auto">
          <a:xfrm rot="2168212">
            <a:off x="-5223425" y="12256108"/>
            <a:ext cx="1475203" cy="4571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4" name="正方形/長方形 313">
            <a:extLst>
              <a:ext uri="{FF2B5EF4-FFF2-40B4-BE49-F238E27FC236}">
                <a16:creationId xmlns:a16="http://schemas.microsoft.com/office/drawing/2014/main" id="{1E09AA41-BC95-E226-DFB9-703F2A49395E}"/>
              </a:ext>
            </a:extLst>
          </p:cNvPr>
          <p:cNvSpPr/>
          <p:nvPr/>
        </p:nvSpPr>
        <p:spPr bwMode="auto">
          <a:xfrm>
            <a:off x="-6812144" y="11348029"/>
            <a:ext cx="2036030" cy="548742"/>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17" name="正方形/長方形 316">
            <a:extLst>
              <a:ext uri="{FF2B5EF4-FFF2-40B4-BE49-F238E27FC236}">
                <a16:creationId xmlns:a16="http://schemas.microsoft.com/office/drawing/2014/main" id="{7515D0C3-15C2-F3AE-C310-F519F7BA0433}"/>
              </a:ext>
            </a:extLst>
          </p:cNvPr>
          <p:cNvSpPr/>
          <p:nvPr/>
        </p:nvSpPr>
        <p:spPr bwMode="auto">
          <a:xfrm>
            <a:off x="-6838366" y="11175317"/>
            <a:ext cx="2036030" cy="507146"/>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1" name="正方形/長方形 320">
            <a:extLst>
              <a:ext uri="{FF2B5EF4-FFF2-40B4-BE49-F238E27FC236}">
                <a16:creationId xmlns:a16="http://schemas.microsoft.com/office/drawing/2014/main" id="{6422D2FC-DA84-8EDF-DA21-BED163A2B704}"/>
              </a:ext>
            </a:extLst>
          </p:cNvPr>
          <p:cNvSpPr/>
          <p:nvPr/>
        </p:nvSpPr>
        <p:spPr bwMode="auto">
          <a:xfrm>
            <a:off x="-6838366" y="11435404"/>
            <a:ext cx="2036030" cy="462436"/>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22" name="正方形/長方形 321">
            <a:extLst>
              <a:ext uri="{FF2B5EF4-FFF2-40B4-BE49-F238E27FC236}">
                <a16:creationId xmlns:a16="http://schemas.microsoft.com/office/drawing/2014/main" id="{7B320C34-02AB-A55E-1BD9-8828BA8A5D27}"/>
              </a:ext>
            </a:extLst>
          </p:cNvPr>
          <p:cNvSpPr/>
          <p:nvPr/>
        </p:nvSpPr>
        <p:spPr bwMode="auto">
          <a:xfrm>
            <a:off x="-6852529" y="11383701"/>
            <a:ext cx="2036030"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30" name="正方形/長方形 329">
            <a:extLst>
              <a:ext uri="{FF2B5EF4-FFF2-40B4-BE49-F238E27FC236}">
                <a16:creationId xmlns:a16="http://schemas.microsoft.com/office/drawing/2014/main" id="{8A97A85E-0C9E-5669-C0E3-F9E954F7127F}"/>
              </a:ext>
            </a:extLst>
          </p:cNvPr>
          <p:cNvSpPr/>
          <p:nvPr/>
        </p:nvSpPr>
        <p:spPr bwMode="auto">
          <a:xfrm>
            <a:off x="-6828177" y="11454764"/>
            <a:ext cx="2036030"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38" name="正方形/長方形 337">
            <a:extLst>
              <a:ext uri="{FF2B5EF4-FFF2-40B4-BE49-F238E27FC236}">
                <a16:creationId xmlns:a16="http://schemas.microsoft.com/office/drawing/2014/main" id="{93ED259C-9F0A-5023-0174-18DC5A8CB681}"/>
              </a:ext>
            </a:extLst>
          </p:cNvPr>
          <p:cNvSpPr/>
          <p:nvPr/>
        </p:nvSpPr>
        <p:spPr bwMode="auto">
          <a:xfrm>
            <a:off x="-6838366" y="11548149"/>
            <a:ext cx="2036030"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0" name="正方形/長方形 339">
            <a:extLst>
              <a:ext uri="{FF2B5EF4-FFF2-40B4-BE49-F238E27FC236}">
                <a16:creationId xmlns:a16="http://schemas.microsoft.com/office/drawing/2014/main" id="{8ADA6544-DF1B-7312-E504-9404E51B2093}"/>
              </a:ext>
            </a:extLst>
          </p:cNvPr>
          <p:cNvSpPr/>
          <p:nvPr/>
        </p:nvSpPr>
        <p:spPr bwMode="auto">
          <a:xfrm>
            <a:off x="-6838366" y="11661654"/>
            <a:ext cx="2036030" cy="158783"/>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2" name="正方形/長方形 341">
            <a:extLst>
              <a:ext uri="{FF2B5EF4-FFF2-40B4-BE49-F238E27FC236}">
                <a16:creationId xmlns:a16="http://schemas.microsoft.com/office/drawing/2014/main" id="{DE41E21F-E9AA-A03D-FFC5-68EE504060E2}"/>
              </a:ext>
            </a:extLst>
          </p:cNvPr>
          <p:cNvSpPr/>
          <p:nvPr/>
        </p:nvSpPr>
        <p:spPr bwMode="auto">
          <a:xfrm rot="2251992">
            <a:off x="-7125224" y="12450088"/>
            <a:ext cx="2697614" cy="222049"/>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3" name="正方形/長方形 342">
            <a:extLst>
              <a:ext uri="{FF2B5EF4-FFF2-40B4-BE49-F238E27FC236}">
                <a16:creationId xmlns:a16="http://schemas.microsoft.com/office/drawing/2014/main" id="{54D319F9-247D-F8AF-9B58-D9D8EC3BE110}"/>
              </a:ext>
            </a:extLst>
          </p:cNvPr>
          <p:cNvSpPr/>
          <p:nvPr/>
        </p:nvSpPr>
        <p:spPr bwMode="auto">
          <a:xfrm rot="2251992">
            <a:off x="-7141524" y="12580091"/>
            <a:ext cx="2697614" cy="201718"/>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4" name="正方形/長方形 343">
            <a:extLst>
              <a:ext uri="{FF2B5EF4-FFF2-40B4-BE49-F238E27FC236}">
                <a16:creationId xmlns:a16="http://schemas.microsoft.com/office/drawing/2014/main" id="{FF388826-FD9F-31F2-DC34-5019663C51F5}"/>
              </a:ext>
            </a:extLst>
          </p:cNvPr>
          <p:cNvSpPr/>
          <p:nvPr/>
        </p:nvSpPr>
        <p:spPr bwMode="auto">
          <a:xfrm rot="2251992">
            <a:off x="-7139693" y="12516321"/>
            <a:ext cx="2697614"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5" name="正方形/長方形 344">
            <a:extLst>
              <a:ext uri="{FF2B5EF4-FFF2-40B4-BE49-F238E27FC236}">
                <a16:creationId xmlns:a16="http://schemas.microsoft.com/office/drawing/2014/main" id="{B7E47012-3F76-0ECA-4CF4-EA0942C9F058}"/>
              </a:ext>
            </a:extLst>
          </p:cNvPr>
          <p:cNvSpPr/>
          <p:nvPr/>
        </p:nvSpPr>
        <p:spPr bwMode="auto">
          <a:xfrm rot="2251992">
            <a:off x="-7115343" y="12587386"/>
            <a:ext cx="2697614" cy="158783"/>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6" name="正方形/長方形 345">
            <a:extLst>
              <a:ext uri="{FF2B5EF4-FFF2-40B4-BE49-F238E27FC236}">
                <a16:creationId xmlns:a16="http://schemas.microsoft.com/office/drawing/2014/main" id="{BC19060D-3286-4E9D-2489-C3EB3C3A5CBF}"/>
              </a:ext>
            </a:extLst>
          </p:cNvPr>
          <p:cNvSpPr/>
          <p:nvPr/>
        </p:nvSpPr>
        <p:spPr bwMode="auto">
          <a:xfrm rot="2251992">
            <a:off x="-7120299" y="12623028"/>
            <a:ext cx="2697614" cy="101992"/>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7" name="正方形/長方形 346">
            <a:extLst>
              <a:ext uri="{FF2B5EF4-FFF2-40B4-BE49-F238E27FC236}">
                <a16:creationId xmlns:a16="http://schemas.microsoft.com/office/drawing/2014/main" id="{FFEE8899-AB6D-D672-005F-1EB9015C53B1}"/>
              </a:ext>
            </a:extLst>
          </p:cNvPr>
          <p:cNvSpPr/>
          <p:nvPr/>
        </p:nvSpPr>
        <p:spPr bwMode="auto">
          <a:xfrm rot="2251992">
            <a:off x="-7219414" y="12657419"/>
            <a:ext cx="2865285" cy="97379"/>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49" name="正方形/長方形 348">
            <a:extLst>
              <a:ext uri="{FF2B5EF4-FFF2-40B4-BE49-F238E27FC236}">
                <a16:creationId xmlns:a16="http://schemas.microsoft.com/office/drawing/2014/main" id="{536A3FD6-A4FD-61D2-8025-5A2C35471669}"/>
              </a:ext>
            </a:extLst>
          </p:cNvPr>
          <p:cNvSpPr/>
          <p:nvPr/>
        </p:nvSpPr>
        <p:spPr bwMode="auto">
          <a:xfrm>
            <a:off x="-4767020" y="11361260"/>
            <a:ext cx="1319436" cy="333112"/>
          </a:xfrm>
          <a:prstGeom prst="rect">
            <a:avLst/>
          </a:prstGeom>
          <a:solidFill>
            <a:schemeClr val="accent6">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0" name="正方形/長方形 349">
            <a:extLst>
              <a:ext uri="{FF2B5EF4-FFF2-40B4-BE49-F238E27FC236}">
                <a16:creationId xmlns:a16="http://schemas.microsoft.com/office/drawing/2014/main" id="{8D9BE4F3-9B66-B738-AB81-1AD7CBE07328}"/>
              </a:ext>
            </a:extLst>
          </p:cNvPr>
          <p:cNvSpPr/>
          <p:nvPr/>
        </p:nvSpPr>
        <p:spPr bwMode="auto">
          <a:xfrm>
            <a:off x="-4767020" y="11433904"/>
            <a:ext cx="1319436" cy="330623"/>
          </a:xfrm>
          <a:prstGeom prst="rect">
            <a:avLst/>
          </a:prstGeom>
          <a:solidFill>
            <a:schemeClr val="accent4">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1" name="正方形/長方形 350">
            <a:extLst>
              <a:ext uri="{FF2B5EF4-FFF2-40B4-BE49-F238E27FC236}">
                <a16:creationId xmlns:a16="http://schemas.microsoft.com/office/drawing/2014/main" id="{25633E02-0570-CEE8-9DC6-966CE185D352}"/>
              </a:ext>
            </a:extLst>
          </p:cNvPr>
          <p:cNvSpPr/>
          <p:nvPr/>
        </p:nvSpPr>
        <p:spPr bwMode="auto">
          <a:xfrm>
            <a:off x="-4776196" y="11409241"/>
            <a:ext cx="1319436" cy="158783"/>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2" name="正方形/長方形 351">
            <a:extLst>
              <a:ext uri="{FF2B5EF4-FFF2-40B4-BE49-F238E27FC236}">
                <a16:creationId xmlns:a16="http://schemas.microsoft.com/office/drawing/2014/main" id="{2FF4D906-3F89-3B68-BA41-A68F280F5976}"/>
              </a:ext>
            </a:extLst>
          </p:cNvPr>
          <p:cNvSpPr/>
          <p:nvPr/>
        </p:nvSpPr>
        <p:spPr bwMode="auto">
          <a:xfrm>
            <a:off x="-4760415" y="11441490"/>
            <a:ext cx="1319436" cy="108425"/>
          </a:xfrm>
          <a:prstGeom prst="rect">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3" name="正方形/長方形 352">
            <a:extLst>
              <a:ext uri="{FF2B5EF4-FFF2-40B4-BE49-F238E27FC236}">
                <a16:creationId xmlns:a16="http://schemas.microsoft.com/office/drawing/2014/main" id="{DD9ECFC3-CB6A-99A6-14F0-FE3E29141EEF}"/>
              </a:ext>
            </a:extLst>
          </p:cNvPr>
          <p:cNvSpPr/>
          <p:nvPr/>
        </p:nvSpPr>
        <p:spPr bwMode="auto">
          <a:xfrm>
            <a:off x="-4767020" y="11542462"/>
            <a:ext cx="1319436" cy="158783"/>
          </a:xfrm>
          <a:prstGeom prst="rect">
            <a:avLst/>
          </a:prstGeom>
          <a:solidFill>
            <a:schemeClr val="accent5">
              <a:lumMod val="60000"/>
              <a:lumOff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sp>
        <p:nvSpPr>
          <p:cNvPr id="354" name="正方形/長方形 353">
            <a:extLst>
              <a:ext uri="{FF2B5EF4-FFF2-40B4-BE49-F238E27FC236}">
                <a16:creationId xmlns:a16="http://schemas.microsoft.com/office/drawing/2014/main" id="{9583E617-0011-7807-F44C-D16F37B89CC3}"/>
              </a:ext>
            </a:extLst>
          </p:cNvPr>
          <p:cNvSpPr/>
          <p:nvPr/>
        </p:nvSpPr>
        <p:spPr bwMode="auto">
          <a:xfrm>
            <a:off x="-4767020" y="11573071"/>
            <a:ext cx="1319436" cy="129736"/>
          </a:xfrm>
          <a:prstGeom prst="rect">
            <a:avLst/>
          </a:prstGeom>
          <a:solidFill>
            <a:schemeClr val="bg2">
              <a:lumMod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effectLst/>
              <a:latin typeface="Arial" pitchFamily="-1" charset="0"/>
              <a:ea typeface="ＭＳ Ｐゴシック" pitchFamily="-1" charset="-128"/>
              <a:cs typeface="ＭＳ Ｐゴシック" pitchFamily="-1" charset="-128"/>
            </a:endParaRPr>
          </a:p>
        </p:txBody>
      </p:sp>
      <p:grpSp>
        <p:nvGrpSpPr>
          <p:cNvPr id="355" name="グループ化 354">
            <a:extLst>
              <a:ext uri="{FF2B5EF4-FFF2-40B4-BE49-F238E27FC236}">
                <a16:creationId xmlns:a16="http://schemas.microsoft.com/office/drawing/2014/main" id="{ED2B9C94-97A1-2692-4A86-FD970D7043CF}"/>
              </a:ext>
            </a:extLst>
          </p:cNvPr>
          <p:cNvGrpSpPr/>
          <p:nvPr/>
        </p:nvGrpSpPr>
        <p:grpSpPr>
          <a:xfrm>
            <a:off x="-7664527" y="10934098"/>
            <a:ext cx="5018749" cy="2736604"/>
            <a:chOff x="4418934" y="10934098"/>
            <a:chExt cx="5018749" cy="2736604"/>
          </a:xfrm>
        </p:grpSpPr>
        <p:grpSp>
          <p:nvGrpSpPr>
            <p:cNvPr id="356" name="グループ化 355">
              <a:extLst>
                <a:ext uri="{FF2B5EF4-FFF2-40B4-BE49-F238E27FC236}">
                  <a16:creationId xmlns:a16="http://schemas.microsoft.com/office/drawing/2014/main" id="{2BE62711-147E-2446-E8CF-EB88FAFF0729}"/>
                </a:ext>
              </a:extLst>
            </p:cNvPr>
            <p:cNvGrpSpPr/>
            <p:nvPr/>
          </p:nvGrpSpPr>
          <p:grpSpPr>
            <a:xfrm>
              <a:off x="4418934" y="10934098"/>
              <a:ext cx="5018749" cy="2736604"/>
              <a:chOff x="8567068" y="2798737"/>
              <a:chExt cx="2687937" cy="1465668"/>
            </a:xfrm>
          </p:grpSpPr>
          <p:grpSp>
            <p:nvGrpSpPr>
              <p:cNvPr id="358" name="グループ化 357">
                <a:extLst>
                  <a:ext uri="{FF2B5EF4-FFF2-40B4-BE49-F238E27FC236}">
                    <a16:creationId xmlns:a16="http://schemas.microsoft.com/office/drawing/2014/main" id="{22170B38-287A-8059-D450-0BADC9264C42}"/>
                  </a:ext>
                </a:extLst>
              </p:cNvPr>
              <p:cNvGrpSpPr/>
              <p:nvPr/>
            </p:nvGrpSpPr>
            <p:grpSpPr>
              <a:xfrm>
                <a:off x="8567068" y="2798737"/>
                <a:ext cx="2687937" cy="1465668"/>
                <a:chOff x="5861672" y="7108186"/>
                <a:chExt cx="2687937" cy="1465668"/>
              </a:xfrm>
            </p:grpSpPr>
            <p:grpSp>
              <p:nvGrpSpPr>
                <p:cNvPr id="360" name="グループ化 359">
                  <a:extLst>
                    <a:ext uri="{FF2B5EF4-FFF2-40B4-BE49-F238E27FC236}">
                      <a16:creationId xmlns:a16="http://schemas.microsoft.com/office/drawing/2014/main" id="{E2191DF4-EAEF-4F73-CC89-EDDC3970BE3B}"/>
                    </a:ext>
                  </a:extLst>
                </p:cNvPr>
                <p:cNvGrpSpPr/>
                <p:nvPr/>
              </p:nvGrpSpPr>
              <p:grpSpPr>
                <a:xfrm>
                  <a:off x="5861672" y="7108186"/>
                  <a:ext cx="2687937" cy="1465668"/>
                  <a:chOff x="5861672" y="7108186"/>
                  <a:chExt cx="2687937" cy="1465668"/>
                </a:xfrm>
              </p:grpSpPr>
              <p:sp>
                <p:nvSpPr>
                  <p:cNvPr id="364" name="角丸四角形 363">
                    <a:extLst>
                      <a:ext uri="{FF2B5EF4-FFF2-40B4-BE49-F238E27FC236}">
                        <a16:creationId xmlns:a16="http://schemas.microsoft.com/office/drawing/2014/main" id="{BEA95E03-A9DA-AFA7-1227-8DC3A05313AB}"/>
                      </a:ext>
                    </a:extLst>
                  </p:cNvPr>
                  <p:cNvSpPr/>
                  <p:nvPr/>
                </p:nvSpPr>
                <p:spPr bwMode="auto">
                  <a:xfrm>
                    <a:off x="5861672"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5" name="角丸四角形 364">
                    <a:extLst>
                      <a:ext uri="{FF2B5EF4-FFF2-40B4-BE49-F238E27FC236}">
                        <a16:creationId xmlns:a16="http://schemas.microsoft.com/office/drawing/2014/main" id="{A0F9095E-5024-A309-4E6A-C30047F2C0B8}"/>
                      </a:ext>
                    </a:extLst>
                  </p:cNvPr>
                  <p:cNvSpPr/>
                  <p:nvPr/>
                </p:nvSpPr>
                <p:spPr bwMode="auto">
                  <a:xfrm>
                    <a:off x="6895837"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6" name="角丸四角形 365">
                    <a:extLst>
                      <a:ext uri="{FF2B5EF4-FFF2-40B4-BE49-F238E27FC236}">
                        <a16:creationId xmlns:a16="http://schemas.microsoft.com/office/drawing/2014/main" id="{7E494DC3-6F37-1BCB-6275-D4D67A3C5B5C}"/>
                      </a:ext>
                    </a:extLst>
                  </p:cNvPr>
                  <p:cNvSpPr/>
                  <p:nvPr/>
                </p:nvSpPr>
                <p:spPr bwMode="auto">
                  <a:xfrm>
                    <a:off x="6895837"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7" name="角丸四角形 366">
                    <a:extLst>
                      <a:ext uri="{FF2B5EF4-FFF2-40B4-BE49-F238E27FC236}">
                        <a16:creationId xmlns:a16="http://schemas.microsoft.com/office/drawing/2014/main" id="{7D6B959F-EE69-E056-C9AB-68F177EB30F7}"/>
                      </a:ext>
                    </a:extLst>
                  </p:cNvPr>
                  <p:cNvSpPr/>
                  <p:nvPr/>
                </p:nvSpPr>
                <p:spPr bwMode="auto">
                  <a:xfrm>
                    <a:off x="7861655" y="7885900"/>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368" name="角丸四角形 367">
                    <a:extLst>
                      <a:ext uri="{FF2B5EF4-FFF2-40B4-BE49-F238E27FC236}">
                        <a16:creationId xmlns:a16="http://schemas.microsoft.com/office/drawing/2014/main" id="{BA73CB93-1585-4556-D6F8-89801626DB87}"/>
                      </a:ext>
                    </a:extLst>
                  </p:cNvPr>
                  <p:cNvSpPr/>
                  <p:nvPr/>
                </p:nvSpPr>
                <p:spPr bwMode="auto">
                  <a:xfrm>
                    <a:off x="7846673" y="7108186"/>
                    <a:ext cx="687954" cy="687954"/>
                  </a:xfrm>
                  <a:prstGeom prst="roundRect">
                    <a:avLst/>
                  </a:prstGeom>
                  <a:solidFill>
                    <a:schemeClr val="accent1">
                      <a:lumMod val="20000"/>
                      <a:lumOff val="80000"/>
                    </a:schemeClr>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ja-JP" alt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grpSp>
            <p:pic>
              <p:nvPicPr>
                <p:cNvPr id="361" name="グラフィックス 360" descr="寿司 単色塗りつぶし">
                  <a:extLst>
                    <a:ext uri="{FF2B5EF4-FFF2-40B4-BE49-F238E27FC236}">
                      <a16:creationId xmlns:a16="http://schemas.microsoft.com/office/drawing/2014/main" id="{83275547-BBEF-F4AD-1BDD-781B75D0FAE7}"/>
                    </a:ext>
                  </a:extLst>
                </p:cNvPr>
                <p:cNvPicPr>
                  <a:picLocks noChangeAspect="1"/>
                </p:cNvPicPr>
                <p:nvPr/>
              </p:nvPicPr>
              <p:blipFill>
                <a:blip r:embed="rId71">
                  <a:extLst>
                    <a:ext uri="{28A0092B-C50C-407E-A947-70E740481C1C}">
                      <a14:useLocalDpi xmlns:a14="http://schemas.microsoft.com/office/drawing/2010/main" val="0"/>
                    </a:ext>
                    <a:ext uri="{96DAC541-7B7A-43D3-8B79-37D633B846F1}">
                      <asvg:svgBlip xmlns:asvg="http://schemas.microsoft.com/office/drawing/2016/SVG/main" r:embed="rId72"/>
                    </a:ext>
                  </a:extLst>
                </a:blip>
                <a:stretch>
                  <a:fillRect/>
                </a:stretch>
              </p:blipFill>
              <p:spPr>
                <a:xfrm>
                  <a:off x="5901513" y="7194014"/>
                  <a:ext cx="603832" cy="603833"/>
                </a:xfrm>
                <a:prstGeom prst="rect">
                  <a:avLst/>
                </a:prstGeom>
              </p:spPr>
            </p:pic>
            <p:pic>
              <p:nvPicPr>
                <p:cNvPr id="362" name="グラフィックス 361" descr="電球 単色塗りつぶし">
                  <a:extLst>
                    <a:ext uri="{FF2B5EF4-FFF2-40B4-BE49-F238E27FC236}">
                      <a16:creationId xmlns:a16="http://schemas.microsoft.com/office/drawing/2014/main" id="{15893D15-2DFD-5891-9C21-9E66BF506FCC}"/>
                    </a:ext>
                  </a:extLst>
                </p:cNvPr>
                <p:cNvPicPr>
                  <a:picLocks noChangeAspect="1"/>
                </p:cNvPicPr>
                <p:nvPr/>
              </p:nvPicPr>
              <p:blipFill>
                <a:blip r:embed="rId73">
                  <a:extLst>
                    <a:ext uri="{28A0092B-C50C-407E-A947-70E740481C1C}">
                      <a14:useLocalDpi xmlns:a14="http://schemas.microsoft.com/office/drawing/2010/main" val="0"/>
                    </a:ext>
                    <a:ext uri="{96DAC541-7B7A-43D3-8B79-37D633B846F1}">
                      <asvg:svgBlip xmlns:asvg="http://schemas.microsoft.com/office/drawing/2016/SVG/main" r:embed="rId74"/>
                    </a:ext>
                  </a:extLst>
                </a:blip>
                <a:stretch>
                  <a:fillRect/>
                </a:stretch>
              </p:blipFill>
              <p:spPr>
                <a:xfrm>
                  <a:off x="6989760" y="8008951"/>
                  <a:ext cx="481852" cy="481853"/>
                </a:xfrm>
                <a:prstGeom prst="rect">
                  <a:avLst/>
                </a:prstGeom>
              </p:spPr>
            </p:pic>
            <p:pic>
              <p:nvPicPr>
                <p:cNvPr id="363" name="グラフィックス 362" descr="トラック 単色塗りつぶし">
                  <a:extLst>
                    <a:ext uri="{FF2B5EF4-FFF2-40B4-BE49-F238E27FC236}">
                      <a16:creationId xmlns:a16="http://schemas.microsoft.com/office/drawing/2014/main" id="{163D6FC5-D734-766C-EA69-F795C72FE30F}"/>
                    </a:ext>
                  </a:extLst>
                </p:cNvPr>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7924942" y="7192176"/>
                  <a:ext cx="573488" cy="573488"/>
                </a:xfrm>
                <a:prstGeom prst="rect">
                  <a:avLst/>
                </a:prstGeom>
              </p:spPr>
            </p:pic>
          </p:grpSp>
          <p:pic>
            <p:nvPicPr>
              <p:cNvPr id="359" name="グラフィックス 358" descr="燃料 単色塗りつぶし">
                <a:extLst>
                  <a:ext uri="{FF2B5EF4-FFF2-40B4-BE49-F238E27FC236}">
                    <a16:creationId xmlns:a16="http://schemas.microsoft.com/office/drawing/2014/main" id="{7D08B669-F572-CD27-ED26-FC6906F762F0}"/>
                  </a:ext>
                </a:extLst>
              </p:cNvPr>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0654139" y="3626623"/>
                <a:ext cx="587609" cy="587609"/>
              </a:xfrm>
              <a:prstGeom prst="rect">
                <a:avLst/>
              </a:prstGeom>
            </p:spPr>
          </p:pic>
        </p:grpSp>
        <p:pic>
          <p:nvPicPr>
            <p:cNvPr id="357" name="グラフィックス 356" descr="魚 単色塗りつぶし">
              <a:extLst>
                <a:ext uri="{FF2B5EF4-FFF2-40B4-BE49-F238E27FC236}">
                  <a16:creationId xmlns:a16="http://schemas.microsoft.com/office/drawing/2014/main" id="{23B9FC7A-1574-E8D8-6746-D0C87B74D78E}"/>
                </a:ext>
              </a:extLst>
            </p:cNvPr>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6428027" y="11083208"/>
              <a:ext cx="1098036" cy="1098036"/>
            </a:xfrm>
            <a:prstGeom prst="rect">
              <a:avLst/>
            </a:prstGeom>
          </p:spPr>
        </p:pic>
      </p:grpSp>
      <p:pic>
        <p:nvPicPr>
          <p:cNvPr id="369" name="図 368">
            <a:extLst>
              <a:ext uri="{FF2B5EF4-FFF2-40B4-BE49-F238E27FC236}">
                <a16:creationId xmlns:a16="http://schemas.microsoft.com/office/drawing/2014/main" id="{42A450EE-2018-7DB4-80B6-B8B6B8CA2682}"/>
              </a:ext>
            </a:extLst>
          </p:cNvPr>
          <p:cNvPicPr>
            <a:picLocks noChangeAspect="1"/>
          </p:cNvPicPr>
          <p:nvPr/>
        </p:nvPicPr>
        <p:blipFill>
          <a:blip r:embed="rId81"/>
          <a:stretch>
            <a:fillRect/>
          </a:stretch>
        </p:blipFill>
        <p:spPr>
          <a:xfrm>
            <a:off x="4623502" y="5516463"/>
            <a:ext cx="1622961" cy="830529"/>
          </a:xfrm>
          <a:prstGeom prst="rect">
            <a:avLst/>
          </a:prstGeom>
        </p:spPr>
      </p:pic>
      <p:sp>
        <p:nvSpPr>
          <p:cNvPr id="373" name="テキスト ボックス 372">
            <a:extLst>
              <a:ext uri="{FF2B5EF4-FFF2-40B4-BE49-F238E27FC236}">
                <a16:creationId xmlns:a16="http://schemas.microsoft.com/office/drawing/2014/main" id="{E527C77F-01B5-D199-A58D-8D262B1CD1A5}"/>
              </a:ext>
            </a:extLst>
          </p:cNvPr>
          <p:cNvSpPr txBox="1"/>
          <p:nvPr/>
        </p:nvSpPr>
        <p:spPr>
          <a:xfrm>
            <a:off x="3827727" y="4943014"/>
            <a:ext cx="4870766" cy="369332"/>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Counterfactual structural path decomposition </a:t>
            </a:r>
            <a:endParaRPr lang="ja-JP" altLang="en-US">
              <a:latin typeface="Arial" panose="020B0604020202020204" pitchFamily="34" charset="0"/>
              <a:cs typeface="Arial" panose="020B0604020202020204" pitchFamily="34" charset="0"/>
            </a:endParaRPr>
          </a:p>
        </p:txBody>
      </p:sp>
      <p:sp>
        <p:nvSpPr>
          <p:cNvPr id="375" name="テキスト ボックス 374">
            <a:extLst>
              <a:ext uri="{FF2B5EF4-FFF2-40B4-BE49-F238E27FC236}">
                <a16:creationId xmlns:a16="http://schemas.microsoft.com/office/drawing/2014/main" id="{C86F8DE8-BFBD-4EE3-1825-16F2761CF1D9}"/>
              </a:ext>
            </a:extLst>
          </p:cNvPr>
          <p:cNvSpPr txBox="1"/>
          <p:nvPr/>
        </p:nvSpPr>
        <p:spPr>
          <a:xfrm>
            <a:off x="7941813" y="7730580"/>
            <a:ext cx="10674342" cy="383495"/>
          </a:xfrm>
          <a:prstGeom prst="rect">
            <a:avLst/>
          </a:prstGeom>
          <a:noFill/>
        </p:spPr>
        <p:txBody>
          <a:bodyPr wrap="square">
            <a:spAutoFit/>
          </a:bodyPr>
          <a:lstStyle/>
          <a:p>
            <a:r>
              <a:rPr lang="en" altLang="ja-JP" dirty="0">
                <a:latin typeface="Arial" panose="020B0604020202020204" pitchFamily="34" charset="0"/>
                <a:cs typeface="Arial" panose="020B0604020202020204" pitchFamily="34" charset="0"/>
              </a:rPr>
              <a:t>Decomposition of COVID-19 impacts by supply chain path and driving factors using SPD</a:t>
            </a:r>
            <a:endParaRPr lang="ja-JP" altLang="en-US">
              <a:latin typeface="Arial" panose="020B0604020202020204" pitchFamily="34" charset="0"/>
              <a:cs typeface="Arial" panose="020B0604020202020204" pitchFamily="34" charset="0"/>
            </a:endParaRPr>
          </a:p>
        </p:txBody>
      </p:sp>
      <p:sp>
        <p:nvSpPr>
          <p:cNvPr id="380" name="テキスト ボックス 379">
            <a:extLst>
              <a:ext uri="{FF2B5EF4-FFF2-40B4-BE49-F238E27FC236}">
                <a16:creationId xmlns:a16="http://schemas.microsoft.com/office/drawing/2014/main" id="{6F725305-4E35-A4EC-4810-9666A8A3532C}"/>
              </a:ext>
            </a:extLst>
          </p:cNvPr>
          <p:cNvSpPr txBox="1"/>
          <p:nvPr/>
        </p:nvSpPr>
        <p:spPr>
          <a:xfrm>
            <a:off x="338474" y="1034740"/>
            <a:ext cx="681597" cy="646331"/>
          </a:xfrm>
          <a:prstGeom prst="rect">
            <a:avLst/>
          </a:prstGeom>
          <a:noFill/>
        </p:spPr>
        <p:txBody>
          <a:bodyPr wrap="none" rtlCol="0">
            <a:spAutoFit/>
          </a:bodyPr>
          <a:lstStyle/>
          <a:p>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1.</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1" name="テキスト ボックス 380">
            <a:extLst>
              <a:ext uri="{FF2B5EF4-FFF2-40B4-BE49-F238E27FC236}">
                <a16:creationId xmlns:a16="http://schemas.microsoft.com/office/drawing/2014/main" id="{163685FB-57DE-FAE0-9493-2E16614D3311}"/>
              </a:ext>
            </a:extLst>
          </p:cNvPr>
          <p:cNvSpPr txBox="1"/>
          <p:nvPr/>
        </p:nvSpPr>
        <p:spPr>
          <a:xfrm>
            <a:off x="261737" y="3199345"/>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2</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382" name="テキスト ボックス 381">
            <a:extLst>
              <a:ext uri="{FF2B5EF4-FFF2-40B4-BE49-F238E27FC236}">
                <a16:creationId xmlns:a16="http://schemas.microsoft.com/office/drawing/2014/main" id="{05403960-9654-25F7-4123-1489DD03A701}"/>
              </a:ext>
            </a:extLst>
          </p:cNvPr>
          <p:cNvSpPr txBox="1"/>
          <p:nvPr/>
        </p:nvSpPr>
        <p:spPr>
          <a:xfrm>
            <a:off x="261737" y="4938722"/>
            <a:ext cx="835072" cy="646331"/>
          </a:xfrm>
          <a:prstGeom prst="rect">
            <a:avLst/>
          </a:prstGeom>
          <a:noFill/>
        </p:spPr>
        <p:txBody>
          <a:bodyPr wrap="square" rtlCol="0">
            <a:spAutoFit/>
          </a:bodyPr>
          <a:lstStyle/>
          <a:p>
            <a:r>
              <a:rPr lang="en-US" altLang="ja-JP" sz="3600" dirty="0">
                <a:solidFill>
                  <a:srgbClr val="C00000"/>
                </a:solidFill>
                <a:latin typeface="Hiragino Kaku Gothic Std W8" panose="020B0800000000000000" pitchFamily="34" charset="-128"/>
                <a:ea typeface="Hiragino Kaku Gothic Std W8" panose="020B0800000000000000" pitchFamily="34" charset="-128"/>
              </a:rPr>
              <a:t>3</a:t>
            </a:r>
            <a:r>
              <a:rPr kumimoji="1" lang="en-US" altLang="ja-JP" sz="3600" dirty="0">
                <a:solidFill>
                  <a:srgbClr val="C00000"/>
                </a:solidFill>
                <a:latin typeface="Hiragino Kaku Gothic Std W8" panose="020B0800000000000000" pitchFamily="34" charset="-128"/>
                <a:ea typeface="Hiragino Kaku Gothic Std W8" panose="020B0800000000000000" pitchFamily="34" charset="-128"/>
              </a:rPr>
              <a:t>.</a:t>
            </a:r>
            <a:endParaRPr kumimoji="1" lang="ja-JP" altLang="en-US" sz="3600">
              <a:solidFill>
                <a:srgbClr val="C00000"/>
              </a:solidFill>
              <a:latin typeface="Hiragino Kaku Gothic Std W8" panose="020B0800000000000000" pitchFamily="34" charset="-128"/>
              <a:ea typeface="Hiragino Kaku Gothic Std W8" panose="020B0800000000000000" pitchFamily="34" charset="-128"/>
            </a:endParaRPr>
          </a:p>
        </p:txBody>
      </p:sp>
      <p:sp>
        <p:nvSpPr>
          <p:cNvPr id="8" name="正方形/長方形 7">
            <a:extLst>
              <a:ext uri="{FF2B5EF4-FFF2-40B4-BE49-F238E27FC236}">
                <a16:creationId xmlns:a16="http://schemas.microsoft.com/office/drawing/2014/main" id="{9D547557-1BA3-7E93-2CD6-E5E4ED99E61F}"/>
              </a:ext>
            </a:extLst>
          </p:cNvPr>
          <p:cNvSpPr/>
          <p:nvPr/>
        </p:nvSpPr>
        <p:spPr>
          <a:xfrm>
            <a:off x="1225604" y="4892373"/>
            <a:ext cx="9396217" cy="1819530"/>
          </a:xfrm>
          <a:prstGeom prst="rect">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83" name="図 382" descr="図形&#10;&#10;AI 生成コンテンツは誤りを含む可能性があります。">
            <a:extLst>
              <a:ext uri="{FF2B5EF4-FFF2-40B4-BE49-F238E27FC236}">
                <a16:creationId xmlns:a16="http://schemas.microsoft.com/office/drawing/2014/main" id="{9875F548-6627-0206-C0D2-6E34148A0D94}"/>
              </a:ext>
            </a:extLst>
          </p:cNvPr>
          <p:cNvPicPr>
            <a:picLocks noChangeAspect="1"/>
          </p:cNvPicPr>
          <p:nvPr/>
        </p:nvPicPr>
        <p:blipFill>
          <a:blip r:embed="rId56"/>
          <a:stretch>
            <a:fillRect/>
          </a:stretch>
        </p:blipFill>
        <p:spPr>
          <a:xfrm flipH="1">
            <a:off x="3041731" y="8939829"/>
            <a:ext cx="681672" cy="683496"/>
          </a:xfrm>
          <a:prstGeom prst="rect">
            <a:avLst/>
          </a:prstGeom>
        </p:spPr>
      </p:pic>
      <p:pic>
        <p:nvPicPr>
          <p:cNvPr id="384" name="図 383" descr="図形&#10;&#10;AI 生成コンテンツは誤りを含む可能性があります。">
            <a:extLst>
              <a:ext uri="{FF2B5EF4-FFF2-40B4-BE49-F238E27FC236}">
                <a16:creationId xmlns:a16="http://schemas.microsoft.com/office/drawing/2014/main" id="{AB3E1A5B-8272-2A1A-76A2-D3BAB3641FCB}"/>
              </a:ext>
            </a:extLst>
          </p:cNvPr>
          <p:cNvPicPr>
            <a:picLocks noChangeAspect="1"/>
          </p:cNvPicPr>
          <p:nvPr/>
        </p:nvPicPr>
        <p:blipFill>
          <a:blip r:embed="rId56">
            <a:duotone>
              <a:schemeClr val="accent1">
                <a:shade val="45000"/>
                <a:satMod val="135000"/>
              </a:schemeClr>
              <a:prstClr val="white"/>
            </a:duotone>
          </a:blip>
          <a:stretch>
            <a:fillRect/>
          </a:stretch>
        </p:blipFill>
        <p:spPr>
          <a:xfrm flipH="1">
            <a:off x="1286984" y="8939829"/>
            <a:ext cx="681672" cy="683496"/>
          </a:xfrm>
          <a:prstGeom prst="rect">
            <a:avLst/>
          </a:prstGeom>
        </p:spPr>
      </p:pic>
      <p:pic>
        <p:nvPicPr>
          <p:cNvPr id="385" name="図 384">
            <a:extLst>
              <a:ext uri="{FF2B5EF4-FFF2-40B4-BE49-F238E27FC236}">
                <a16:creationId xmlns:a16="http://schemas.microsoft.com/office/drawing/2014/main" id="{BB852F3C-54F9-B874-277A-BEB018D76487}"/>
              </a:ext>
            </a:extLst>
          </p:cNvPr>
          <p:cNvPicPr>
            <a:picLocks noChangeAspect="1"/>
          </p:cNvPicPr>
          <p:nvPr/>
        </p:nvPicPr>
        <p:blipFill>
          <a:blip r:embed="rId82"/>
          <a:stretch>
            <a:fillRect/>
          </a:stretch>
        </p:blipFill>
        <p:spPr>
          <a:xfrm>
            <a:off x="1494411" y="5444404"/>
            <a:ext cx="2253106" cy="1318484"/>
          </a:xfrm>
          <a:prstGeom prst="rect">
            <a:avLst/>
          </a:prstGeom>
        </p:spPr>
      </p:pic>
    </p:spTree>
    <p:extLst>
      <p:ext uri="{BB962C8B-B14F-4D97-AF65-F5344CB8AC3E}">
        <p14:creationId xmlns:p14="http://schemas.microsoft.com/office/powerpoint/2010/main" val="22864552"/>
      </p:ext>
    </p:extLst>
  </p:cSld>
  <p:clrMapOvr>
    <a:masterClrMapping/>
  </p:clrMapOvr>
</p:sld>
</file>

<file path=ppt/theme/theme1.xml><?xml version="1.0" encoding="utf-8"?>
<a:theme xmlns:a="http://schemas.openxmlformats.org/drawingml/2006/main" name="Office テーマ">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25364</TotalTime>
  <Words>9081</Words>
  <Application>Microsoft Macintosh PowerPoint</Application>
  <PresentationFormat>ワイド画面</PresentationFormat>
  <Paragraphs>1307</Paragraphs>
  <Slides>42</Slides>
  <Notes>41</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42</vt:i4>
      </vt:variant>
    </vt:vector>
  </HeadingPairs>
  <TitlesOfParts>
    <vt:vector size="53" baseType="lpstr">
      <vt:lpstr>Hiragino Kaku Gothic Std W8</vt:lpstr>
      <vt:lpstr>MS PGothic</vt:lpstr>
      <vt:lpstr>MS PGothic</vt:lpstr>
      <vt:lpstr>游ゴシック</vt:lpstr>
      <vt:lpstr>游明朝</vt:lpstr>
      <vt:lpstr>Arial</vt:lpstr>
      <vt:lpstr>Calibri</vt:lpstr>
      <vt:lpstr>Cambria</vt:lpstr>
      <vt:lpstr>Cambria Math</vt:lpstr>
      <vt:lpstr>Helvetica Neue</vt:lpstr>
      <vt:lpstr>Office テーマ</vt:lpstr>
      <vt:lpstr>The Triple Bottom Line Analysis of the Decline in Foreign Tourist Demand in Japan due to  the COVID-19 Pandemic:  A Counterfactual Structural Path Decomposition </vt:lpstr>
      <vt:lpstr>PowerPoint プレゼンテーション</vt:lpstr>
      <vt:lpstr>1. Introduction: Importance of Japan’s inbound tourism</vt:lpstr>
      <vt:lpstr>1. Introduction: Vulnerability of Japan’s inbound tourism to disasters</vt:lpstr>
      <vt:lpstr>1. Introduction: Triple bottom line evaluation</vt:lpstr>
      <vt:lpstr>1. Introduction: Research Gap </vt:lpstr>
      <vt:lpstr>1. Introduction: Research objective, novelties, and contribution</vt:lpstr>
      <vt:lpstr>PowerPoint プレゼンテーション</vt:lpstr>
      <vt:lpstr>2. Methodology: Flow of calculations</vt:lpstr>
      <vt:lpstr>2. Methodology: Flow of calculations</vt:lpstr>
      <vt:lpstr>2. Methodology: Flow of calculations</vt:lpstr>
      <vt:lpstr>2. Methodology: Flow of calculations</vt:lpstr>
      <vt:lpstr>2. Methodology: Calculating final demand vectors in each scenario</vt:lpstr>
      <vt:lpstr>2. Methodology:</vt:lpstr>
      <vt:lpstr>2. Methodology:</vt:lpstr>
      <vt:lpstr>2. Methodology:</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3. Results: The supply chains most affected by value added loss</vt:lpstr>
      <vt:lpstr>3. Results: The supply chains most affected by value added loss</vt:lpstr>
      <vt:lpstr>3. Results: The supply chains most affected by value added loss</vt:lpstr>
      <vt:lpstr>3. Results: The supply chains most affected by employment loss</vt:lpstr>
      <vt:lpstr>3. Results: The supply chains most affected by employment loss</vt:lpstr>
      <vt:lpstr>3. Results: The supply chains most affected by employment loss</vt:lpstr>
      <vt:lpstr>3. Results: The supply chains most affected by CO2 reduction</vt:lpstr>
      <vt:lpstr>3. Results: The supply chains most affected by CO2 reduction</vt:lpstr>
      <vt:lpstr>3. Results: The supply chains most affected by CO2 reduction</vt:lpstr>
      <vt:lpstr>3. Results: The supply chains most affected by CO2 reduction</vt:lpstr>
      <vt:lpstr>PowerPoint プレゼンテーション</vt:lpstr>
      <vt:lpstr>4. Discussion and Conclusions:</vt:lpstr>
      <vt:lpstr>4. Discussion and Conclusions</vt:lpstr>
      <vt:lpstr>4. Discussion and Conclusions</vt:lpstr>
      <vt:lpstr>4. Discussion and Conclusions:</vt:lpstr>
      <vt:lpstr>PowerPoint プレゼンテーション</vt:lpstr>
      <vt:lpstr>PowerPoint プレゼンテーション</vt:lpstr>
      <vt:lpstr>Data</vt:lpstr>
      <vt:lpstr>Data</vt:lpstr>
      <vt:lpstr>2. Methodology: Setting up two scenarios in 2020</vt:lpstr>
      <vt:lpstr>4. Discussion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Oga Yusuke</dc:creator>
  <cp:lastModifiedBy>Oga Yusuke</cp:lastModifiedBy>
  <cp:revision>1</cp:revision>
  <dcterms:created xsi:type="dcterms:W3CDTF">2025-06-09T15:37:31Z</dcterms:created>
  <dcterms:modified xsi:type="dcterms:W3CDTF">2025-07-01T10:02:39Z</dcterms:modified>
</cp:coreProperties>
</file>