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2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9" r:id="rId2"/>
    <p:sldMasterId id="2147483780" r:id="rId3"/>
    <p:sldMasterId id="2147483837" r:id="rId4"/>
    <p:sldMasterId id="2147483894" r:id="rId5"/>
  </p:sldMasterIdLst>
  <p:notesMasterIdLst>
    <p:notesMasterId r:id="rId24"/>
  </p:notesMasterIdLst>
  <p:sldIdLst>
    <p:sldId id="260" r:id="rId6"/>
    <p:sldId id="293" r:id="rId7"/>
    <p:sldId id="281" r:id="rId8"/>
    <p:sldId id="280" r:id="rId9"/>
    <p:sldId id="267" r:id="rId10"/>
    <p:sldId id="268" r:id="rId11"/>
    <p:sldId id="287" r:id="rId12"/>
    <p:sldId id="294" r:id="rId13"/>
    <p:sldId id="262" r:id="rId14"/>
    <p:sldId id="266" r:id="rId15"/>
    <p:sldId id="259" r:id="rId16"/>
    <p:sldId id="269" r:id="rId17"/>
    <p:sldId id="270" r:id="rId18"/>
    <p:sldId id="263" r:id="rId19"/>
    <p:sldId id="295" r:id="rId20"/>
    <p:sldId id="290" r:id="rId21"/>
    <p:sldId id="292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F7B33-2C61-41C5-AA75-E4BA3152767F}" v="38" dt="2025-06-27T04:47:30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5" autoAdjust="0"/>
    <p:restoredTop sz="87331" autoAdjust="0"/>
  </p:normalViewPr>
  <p:slideViewPr>
    <p:cSldViewPr snapToGrid="0">
      <p:cViewPr>
        <p:scale>
          <a:sx n="125" d="100"/>
          <a:sy n="125" d="100"/>
        </p:scale>
        <p:origin x="9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 He" userId="800695f9b6cf5788" providerId="LiveId" clId="{431F7B33-2C61-41C5-AA75-E4BA3152767F}"/>
    <pc:docChg chg="undo redo custSel addSld modSld">
      <pc:chgData name="Leo He" userId="800695f9b6cf5788" providerId="LiveId" clId="{431F7B33-2C61-41C5-AA75-E4BA3152767F}" dt="2025-06-27T04:51:21.699" v="311" actId="14100"/>
      <pc:docMkLst>
        <pc:docMk/>
      </pc:docMkLst>
      <pc:sldChg chg="modSp mod">
        <pc:chgData name="Leo He" userId="800695f9b6cf5788" providerId="LiveId" clId="{431F7B33-2C61-41C5-AA75-E4BA3152767F}" dt="2025-06-27T04:30:15.842" v="166" actId="14100"/>
        <pc:sldMkLst>
          <pc:docMk/>
          <pc:sldMk cId="4045300432" sldId="259"/>
        </pc:sldMkLst>
        <pc:spChg chg="mod">
          <ac:chgData name="Leo He" userId="800695f9b6cf5788" providerId="LiveId" clId="{431F7B33-2C61-41C5-AA75-E4BA3152767F}" dt="2025-06-27T03:14:08.716" v="0"/>
          <ac:spMkLst>
            <pc:docMk/>
            <pc:sldMk cId="4045300432" sldId="259"/>
            <ac:spMk id="2" creationId="{C0D74CD1-4FFD-24E0-1D12-A8642480E134}"/>
          </ac:spMkLst>
        </pc:spChg>
        <pc:spChg chg="mod">
          <ac:chgData name="Leo He" userId="800695f9b6cf5788" providerId="LiveId" clId="{431F7B33-2C61-41C5-AA75-E4BA3152767F}" dt="2025-06-27T04:30:15.842" v="166" actId="14100"/>
          <ac:spMkLst>
            <pc:docMk/>
            <pc:sldMk cId="4045300432" sldId="259"/>
            <ac:spMk id="3" creationId="{D455EAEF-C6D3-1428-2F95-287BE980F28C}"/>
          </ac:spMkLst>
        </pc:spChg>
        <pc:spChg chg="mod">
          <ac:chgData name="Leo He" userId="800695f9b6cf5788" providerId="LiveId" clId="{431F7B33-2C61-41C5-AA75-E4BA3152767F}" dt="2025-06-27T04:28:08.603" v="139" actId="1076"/>
          <ac:spMkLst>
            <pc:docMk/>
            <pc:sldMk cId="4045300432" sldId="259"/>
            <ac:spMk id="11" creationId="{CDD2B81B-79A1-661C-B732-E3A1A008A0A4}"/>
          </ac:spMkLst>
        </pc:spChg>
        <pc:spChg chg="mod">
          <ac:chgData name="Leo He" userId="800695f9b6cf5788" providerId="LiveId" clId="{431F7B33-2C61-41C5-AA75-E4BA3152767F}" dt="2025-06-27T03:14:08.716" v="0"/>
          <ac:spMkLst>
            <pc:docMk/>
            <pc:sldMk cId="4045300432" sldId="259"/>
            <ac:spMk id="16" creationId="{DFE67476-BF4C-2561-95A2-96D81E64A8B0}"/>
          </ac:spMkLst>
        </pc:spChg>
        <pc:picChg chg="mod">
          <ac:chgData name="Leo He" userId="800695f9b6cf5788" providerId="LiveId" clId="{431F7B33-2C61-41C5-AA75-E4BA3152767F}" dt="2025-06-27T04:28:02.273" v="137" actId="1076"/>
          <ac:picMkLst>
            <pc:docMk/>
            <pc:sldMk cId="4045300432" sldId="259"/>
            <ac:picMk id="5" creationId="{BA5F3FFE-73B3-6DD2-5519-D29441FC9158}"/>
          </ac:picMkLst>
        </pc:picChg>
        <pc:picChg chg="mod">
          <ac:chgData name="Leo He" userId="800695f9b6cf5788" providerId="LiveId" clId="{431F7B33-2C61-41C5-AA75-E4BA3152767F}" dt="2025-06-27T04:28:03.946" v="138" actId="1076"/>
          <ac:picMkLst>
            <pc:docMk/>
            <pc:sldMk cId="4045300432" sldId="259"/>
            <ac:picMk id="7" creationId="{38EC9172-F476-F179-457F-F3CCD26AF50C}"/>
          </ac:picMkLst>
        </pc:picChg>
        <pc:picChg chg="mod">
          <ac:chgData name="Leo He" userId="800695f9b6cf5788" providerId="LiveId" clId="{431F7B33-2C61-41C5-AA75-E4BA3152767F}" dt="2025-06-27T04:28:13.550" v="140" actId="1076"/>
          <ac:picMkLst>
            <pc:docMk/>
            <pc:sldMk cId="4045300432" sldId="259"/>
            <ac:picMk id="9" creationId="{EC7FE026-BA80-A449-14D5-4B391FBC3D24}"/>
          </ac:picMkLst>
        </pc:picChg>
        <pc:cxnChg chg="mod">
          <ac:chgData name="Leo He" userId="800695f9b6cf5788" providerId="LiveId" clId="{431F7B33-2C61-41C5-AA75-E4BA3152767F}" dt="2025-06-27T04:28:08.603" v="139" actId="1076"/>
          <ac:cxnSpMkLst>
            <pc:docMk/>
            <pc:sldMk cId="4045300432" sldId="259"/>
            <ac:cxnSpMk id="13" creationId="{96A813DD-31EA-DBD3-76CD-722B87AA5ACA}"/>
          </ac:cxnSpMkLst>
        </pc:cxnChg>
        <pc:cxnChg chg="mod">
          <ac:chgData name="Leo He" userId="800695f9b6cf5788" providerId="LiveId" clId="{431F7B33-2C61-41C5-AA75-E4BA3152767F}" dt="2025-06-27T04:28:03.946" v="138" actId="1076"/>
          <ac:cxnSpMkLst>
            <pc:docMk/>
            <pc:sldMk cId="4045300432" sldId="259"/>
            <ac:cxnSpMk id="15" creationId="{981A672A-0DBB-EEFE-9929-72371A017983}"/>
          </ac:cxnSpMkLst>
        </pc:cxnChg>
      </pc:sldChg>
      <pc:sldChg chg="modSp mod">
        <pc:chgData name="Leo He" userId="800695f9b6cf5788" providerId="LiveId" clId="{431F7B33-2C61-41C5-AA75-E4BA3152767F}" dt="2025-06-27T03:48:19.669" v="36" actId="404"/>
        <pc:sldMkLst>
          <pc:docMk/>
          <pc:sldMk cId="1733699644" sldId="260"/>
        </pc:sldMkLst>
        <pc:spChg chg="mod">
          <ac:chgData name="Leo He" userId="800695f9b6cf5788" providerId="LiveId" clId="{431F7B33-2C61-41C5-AA75-E4BA3152767F}" dt="2025-06-27T03:47:55.985" v="7" actId="404"/>
          <ac:spMkLst>
            <pc:docMk/>
            <pc:sldMk cId="1733699644" sldId="260"/>
            <ac:spMk id="2" creationId="{F79FA71C-1071-B40B-E22B-6F43EFF13F02}"/>
          </ac:spMkLst>
        </pc:spChg>
        <pc:spChg chg="mod">
          <ac:chgData name="Leo He" userId="800695f9b6cf5788" providerId="LiveId" clId="{431F7B33-2C61-41C5-AA75-E4BA3152767F}" dt="2025-06-27T03:48:19.669" v="36" actId="404"/>
          <ac:spMkLst>
            <pc:docMk/>
            <pc:sldMk cId="1733699644" sldId="260"/>
            <ac:spMk id="5" creationId="{3BCEF8E1-DF29-AB9D-756F-2016F4367D33}"/>
          </ac:spMkLst>
        </pc:spChg>
      </pc:sldChg>
      <pc:sldChg chg="modSp">
        <pc:chgData name="Leo He" userId="800695f9b6cf5788" providerId="LiveId" clId="{431F7B33-2C61-41C5-AA75-E4BA3152767F}" dt="2025-06-27T04:30:34.577" v="170" actId="404"/>
        <pc:sldMkLst>
          <pc:docMk/>
          <pc:sldMk cId="3462400569" sldId="262"/>
        </pc:sldMkLst>
        <pc:spChg chg="mod">
          <ac:chgData name="Leo He" userId="800695f9b6cf5788" providerId="LiveId" clId="{431F7B33-2C61-41C5-AA75-E4BA3152767F}" dt="2025-06-27T03:14:08.716" v="0"/>
          <ac:spMkLst>
            <pc:docMk/>
            <pc:sldMk cId="3462400569" sldId="262"/>
            <ac:spMk id="2" creationId="{494F2279-7D2F-8ABF-3C84-99466DA083FC}"/>
          </ac:spMkLst>
        </pc:spChg>
        <pc:spChg chg="mod">
          <ac:chgData name="Leo He" userId="800695f9b6cf5788" providerId="LiveId" clId="{431F7B33-2C61-41C5-AA75-E4BA3152767F}" dt="2025-06-27T04:30:34.577" v="170" actId="404"/>
          <ac:spMkLst>
            <pc:docMk/>
            <pc:sldMk cId="3462400569" sldId="262"/>
            <ac:spMk id="4" creationId="{DAF80CE5-658E-838A-A4A7-9007D6F91659}"/>
          </ac:spMkLst>
        </pc:spChg>
        <pc:spChg chg="mod">
          <ac:chgData name="Leo He" userId="800695f9b6cf5788" providerId="LiveId" clId="{431F7B33-2C61-41C5-AA75-E4BA3152767F}" dt="2025-06-27T03:14:08.716" v="0"/>
          <ac:spMkLst>
            <pc:docMk/>
            <pc:sldMk cId="3462400569" sldId="262"/>
            <ac:spMk id="23" creationId="{9BB4ED83-9EAF-5B62-3E45-D63837CA765D}"/>
          </ac:spMkLst>
        </pc:spChg>
      </pc:sldChg>
      <pc:sldChg chg="addSp delSp modSp mod">
        <pc:chgData name="Leo He" userId="800695f9b6cf5788" providerId="LiveId" clId="{431F7B33-2C61-41C5-AA75-E4BA3152767F}" dt="2025-06-27T04:39:20.110" v="189" actId="20577"/>
        <pc:sldMkLst>
          <pc:docMk/>
          <pc:sldMk cId="1535107352" sldId="263"/>
        </pc:sldMkLst>
        <pc:spChg chg="mod">
          <ac:chgData name="Leo He" userId="800695f9b6cf5788" providerId="LiveId" clId="{431F7B33-2C61-41C5-AA75-E4BA3152767F}" dt="2025-06-27T03:14:08.716" v="0"/>
          <ac:spMkLst>
            <pc:docMk/>
            <pc:sldMk cId="1535107352" sldId="263"/>
            <ac:spMk id="2" creationId="{494F2279-7D2F-8ABF-3C84-99466DA083FC}"/>
          </ac:spMkLst>
        </pc:spChg>
        <pc:spChg chg="mod">
          <ac:chgData name="Leo He" userId="800695f9b6cf5788" providerId="LiveId" clId="{431F7B33-2C61-41C5-AA75-E4BA3152767F}" dt="2025-06-27T04:39:20.110" v="189" actId="20577"/>
          <ac:spMkLst>
            <pc:docMk/>
            <pc:sldMk cId="1535107352" sldId="263"/>
            <ac:spMk id="14" creationId="{46B17EBB-2113-2BF4-42DC-0A13C0DCBBD8}"/>
          </ac:spMkLst>
        </pc:spChg>
        <pc:spChg chg="mod">
          <ac:chgData name="Leo He" userId="800695f9b6cf5788" providerId="LiveId" clId="{431F7B33-2C61-41C5-AA75-E4BA3152767F}" dt="2025-06-27T03:14:08.716" v="0"/>
          <ac:spMkLst>
            <pc:docMk/>
            <pc:sldMk cId="1535107352" sldId="263"/>
            <ac:spMk id="15" creationId="{C70B7588-A82B-4F55-EF78-E0A11E8AC321}"/>
          </ac:spMkLst>
        </pc:spChg>
        <pc:picChg chg="add mod">
          <ac:chgData name="Leo He" userId="800695f9b6cf5788" providerId="LiveId" clId="{431F7B33-2C61-41C5-AA75-E4BA3152767F}" dt="2025-06-27T04:31:48.307" v="183" actId="1076"/>
          <ac:picMkLst>
            <pc:docMk/>
            <pc:sldMk cId="1535107352" sldId="263"/>
            <ac:picMk id="3" creationId="{3E7A6D5C-85D3-D995-A477-281B3A0D1A1E}"/>
          </ac:picMkLst>
        </pc:picChg>
        <pc:picChg chg="add mod">
          <ac:chgData name="Leo He" userId="800695f9b6cf5788" providerId="LiveId" clId="{431F7B33-2C61-41C5-AA75-E4BA3152767F}" dt="2025-06-27T04:31:48.307" v="183" actId="1076"/>
          <ac:picMkLst>
            <pc:docMk/>
            <pc:sldMk cId="1535107352" sldId="263"/>
            <ac:picMk id="4" creationId="{6CE03429-1C5D-0FF7-9597-07005C468082}"/>
          </ac:picMkLst>
        </pc:picChg>
        <pc:picChg chg="del mod">
          <ac:chgData name="Leo He" userId="800695f9b6cf5788" providerId="LiveId" clId="{431F7B33-2C61-41C5-AA75-E4BA3152767F}" dt="2025-06-27T04:31:19.804" v="175" actId="478"/>
          <ac:picMkLst>
            <pc:docMk/>
            <pc:sldMk cId="1535107352" sldId="263"/>
            <ac:picMk id="11" creationId="{3E7A6D5C-85D3-D995-A477-281B3A0D1A1E}"/>
          </ac:picMkLst>
        </pc:picChg>
        <pc:picChg chg="del mod">
          <ac:chgData name="Leo He" userId="800695f9b6cf5788" providerId="LiveId" clId="{431F7B33-2C61-41C5-AA75-E4BA3152767F}" dt="2025-06-27T04:31:26.962" v="178" actId="478"/>
          <ac:picMkLst>
            <pc:docMk/>
            <pc:sldMk cId="1535107352" sldId="263"/>
            <ac:picMk id="13" creationId="{6CE03429-1C5D-0FF7-9597-07005C468082}"/>
          </ac:picMkLst>
        </pc:picChg>
      </pc:sldChg>
      <pc:sldChg chg="delSp modSp mod">
        <pc:chgData name="Leo He" userId="800695f9b6cf5788" providerId="LiveId" clId="{431F7B33-2C61-41C5-AA75-E4BA3152767F}" dt="2025-06-27T04:30:27.091" v="168" actId="14100"/>
        <pc:sldMkLst>
          <pc:docMk/>
          <pc:sldMk cId="3971046925" sldId="266"/>
        </pc:sldMkLst>
        <pc:spChg chg="mod">
          <ac:chgData name="Leo He" userId="800695f9b6cf5788" providerId="LiveId" clId="{431F7B33-2C61-41C5-AA75-E4BA3152767F}" dt="2025-06-27T03:14:08.716" v="0"/>
          <ac:spMkLst>
            <pc:docMk/>
            <pc:sldMk cId="3971046925" sldId="266"/>
            <ac:spMk id="2" creationId="{32EA0E0D-D5EA-6B03-1FC6-72A4F6F995F8}"/>
          </ac:spMkLst>
        </pc:spChg>
        <pc:spChg chg="mod">
          <ac:chgData name="Leo He" userId="800695f9b6cf5788" providerId="LiveId" clId="{431F7B33-2C61-41C5-AA75-E4BA3152767F}" dt="2025-06-27T04:30:27.091" v="168" actId="14100"/>
          <ac:spMkLst>
            <pc:docMk/>
            <pc:sldMk cId="3971046925" sldId="266"/>
            <ac:spMk id="8" creationId="{40964EE9-D5E0-87DE-DE2C-007EF18FDAC3}"/>
          </ac:spMkLst>
        </pc:spChg>
        <pc:spChg chg="mod">
          <ac:chgData name="Leo He" userId="800695f9b6cf5788" providerId="LiveId" clId="{431F7B33-2C61-41C5-AA75-E4BA3152767F}" dt="2025-06-27T04:30:27.091" v="168" actId="14100"/>
          <ac:spMkLst>
            <pc:docMk/>
            <pc:sldMk cId="3971046925" sldId="266"/>
            <ac:spMk id="10" creationId="{812FFA5E-83F3-4D83-FED2-00F1652AB0F6}"/>
          </ac:spMkLst>
        </pc:spChg>
        <pc:spChg chg="mod">
          <ac:chgData name="Leo He" userId="800695f9b6cf5788" providerId="LiveId" clId="{431F7B33-2C61-41C5-AA75-E4BA3152767F}" dt="2025-06-27T04:26:41.930" v="106" actId="1076"/>
          <ac:spMkLst>
            <pc:docMk/>
            <pc:sldMk cId="3971046925" sldId="266"/>
            <ac:spMk id="11" creationId="{A0626F3C-0ED8-87E1-EA29-0FFC993FA301}"/>
          </ac:spMkLst>
        </pc:spChg>
        <pc:spChg chg="del mod">
          <ac:chgData name="Leo He" userId="800695f9b6cf5788" providerId="LiveId" clId="{431F7B33-2C61-41C5-AA75-E4BA3152767F}" dt="2025-06-27T04:25:55.884" v="96" actId="478"/>
          <ac:spMkLst>
            <pc:docMk/>
            <pc:sldMk cId="3971046925" sldId="266"/>
            <ac:spMk id="13" creationId="{BB193C66-2950-8DE4-B99C-5892D234DFCB}"/>
          </ac:spMkLst>
        </pc:spChg>
        <pc:spChg chg="mod">
          <ac:chgData name="Leo He" userId="800695f9b6cf5788" providerId="LiveId" clId="{431F7B33-2C61-41C5-AA75-E4BA3152767F}" dt="2025-06-27T03:14:08.716" v="0"/>
          <ac:spMkLst>
            <pc:docMk/>
            <pc:sldMk cId="3971046925" sldId="266"/>
            <ac:spMk id="14" creationId="{54BBFA58-962C-CAC3-9973-954439BD5289}"/>
          </ac:spMkLst>
        </pc:spChg>
        <pc:picChg chg="mod">
          <ac:chgData name="Leo He" userId="800695f9b6cf5788" providerId="LiveId" clId="{431F7B33-2C61-41C5-AA75-E4BA3152767F}" dt="2025-06-27T04:26:41.930" v="106" actId="1076"/>
          <ac:picMkLst>
            <pc:docMk/>
            <pc:sldMk cId="3971046925" sldId="266"/>
            <ac:picMk id="1032" creationId="{EF04B5E9-2B1B-758A-BE63-98210EC221A5}"/>
          </ac:picMkLst>
        </pc:picChg>
        <pc:picChg chg="mod">
          <ac:chgData name="Leo He" userId="800695f9b6cf5788" providerId="LiveId" clId="{431F7B33-2C61-41C5-AA75-E4BA3152767F}" dt="2025-06-27T04:26:41.930" v="106" actId="1076"/>
          <ac:picMkLst>
            <pc:docMk/>
            <pc:sldMk cId="3971046925" sldId="266"/>
            <ac:picMk id="1034" creationId="{D5F44663-A3C8-6AD6-2270-F784852BAA49}"/>
          </ac:picMkLst>
        </pc:picChg>
      </pc:sldChg>
      <pc:sldChg chg="addSp delSp modSp mod">
        <pc:chgData name="Leo He" userId="800695f9b6cf5788" providerId="LiveId" clId="{431F7B33-2C61-41C5-AA75-E4BA3152767F}" dt="2025-06-27T03:49:54.087" v="42"/>
        <pc:sldMkLst>
          <pc:docMk/>
          <pc:sldMk cId="1045978726" sldId="267"/>
        </pc:sldMkLst>
        <pc:spChg chg="mod">
          <ac:chgData name="Leo He" userId="800695f9b6cf5788" providerId="LiveId" clId="{431F7B33-2C61-41C5-AA75-E4BA3152767F}" dt="2025-06-27T03:14:08.716" v="0"/>
          <ac:spMkLst>
            <pc:docMk/>
            <pc:sldMk cId="1045978726" sldId="267"/>
            <ac:spMk id="2" creationId="{32472688-F797-9BAB-2EA9-BD8B896449FF}"/>
          </ac:spMkLst>
        </pc:spChg>
        <pc:spChg chg="mod">
          <ac:chgData name="Leo He" userId="800695f9b6cf5788" providerId="LiveId" clId="{431F7B33-2C61-41C5-AA75-E4BA3152767F}" dt="2025-06-27T03:49:32.044" v="38" actId="1076"/>
          <ac:spMkLst>
            <pc:docMk/>
            <pc:sldMk cId="1045978726" sldId="267"/>
            <ac:spMk id="6" creationId="{B067ADBB-9CD1-67E0-3244-FAE9ECB6B927}"/>
          </ac:spMkLst>
        </pc:spChg>
        <pc:spChg chg="mod">
          <ac:chgData name="Leo He" userId="800695f9b6cf5788" providerId="LiveId" clId="{431F7B33-2C61-41C5-AA75-E4BA3152767F}" dt="2025-06-27T03:14:08.716" v="0"/>
          <ac:spMkLst>
            <pc:docMk/>
            <pc:sldMk cId="1045978726" sldId="267"/>
            <ac:spMk id="7" creationId="{85C72B7E-86C5-BE17-4E16-B98680D72380}"/>
          </ac:spMkLst>
        </pc:spChg>
        <pc:picChg chg="add mod">
          <ac:chgData name="Leo He" userId="800695f9b6cf5788" providerId="LiveId" clId="{431F7B33-2C61-41C5-AA75-E4BA3152767F}" dt="2025-06-27T03:49:54.087" v="42"/>
          <ac:picMkLst>
            <pc:docMk/>
            <pc:sldMk cId="1045978726" sldId="267"/>
            <ac:picMk id="3" creationId="{BDDE7825-CFC4-C894-AECD-72CED832C5D2}"/>
          </ac:picMkLst>
        </pc:picChg>
        <pc:picChg chg="del">
          <ac:chgData name="Leo He" userId="800695f9b6cf5788" providerId="LiveId" clId="{431F7B33-2C61-41C5-AA75-E4BA3152767F}" dt="2025-06-27T03:49:53.708" v="41" actId="478"/>
          <ac:picMkLst>
            <pc:docMk/>
            <pc:sldMk cId="1045978726" sldId="267"/>
            <ac:picMk id="2052" creationId="{B6BD47FD-A37D-7D45-8DA6-2D61750EB5EE}"/>
          </ac:picMkLst>
        </pc:picChg>
      </pc:sldChg>
      <pc:sldChg chg="modSp mod">
        <pc:chgData name="Leo He" userId="800695f9b6cf5788" providerId="LiveId" clId="{431F7B33-2C61-41C5-AA75-E4BA3152767F}" dt="2025-06-27T03:51:23.217" v="54" actId="2711"/>
        <pc:sldMkLst>
          <pc:docMk/>
          <pc:sldMk cId="2449625627" sldId="268"/>
        </pc:sldMkLst>
        <pc:spChg chg="mod">
          <ac:chgData name="Leo He" userId="800695f9b6cf5788" providerId="LiveId" clId="{431F7B33-2C61-41C5-AA75-E4BA3152767F}" dt="2025-06-27T03:14:08.716" v="0"/>
          <ac:spMkLst>
            <pc:docMk/>
            <pc:sldMk cId="2449625627" sldId="268"/>
            <ac:spMk id="2" creationId="{32472688-F797-9BAB-2EA9-BD8B896449FF}"/>
          </ac:spMkLst>
        </pc:spChg>
        <pc:spChg chg="mod">
          <ac:chgData name="Leo He" userId="800695f9b6cf5788" providerId="LiveId" clId="{431F7B33-2C61-41C5-AA75-E4BA3152767F}" dt="2025-06-27T03:14:08.716" v="0"/>
          <ac:spMkLst>
            <pc:docMk/>
            <pc:sldMk cId="2449625627" sldId="268"/>
            <ac:spMk id="3" creationId="{FA2E37B3-4AB3-E446-CA30-6DA5C73F8422}"/>
          </ac:spMkLst>
        </pc:spChg>
        <pc:spChg chg="mod">
          <ac:chgData name="Leo He" userId="800695f9b6cf5788" providerId="LiveId" clId="{431F7B33-2C61-41C5-AA75-E4BA3152767F}" dt="2025-06-27T03:51:23.217" v="54" actId="2711"/>
          <ac:spMkLst>
            <pc:docMk/>
            <pc:sldMk cId="2449625627" sldId="268"/>
            <ac:spMk id="6" creationId="{B067ADBB-9CD1-67E0-3244-FAE9ECB6B927}"/>
          </ac:spMkLst>
        </pc:spChg>
        <pc:picChg chg="mod">
          <ac:chgData name="Leo He" userId="800695f9b6cf5788" providerId="LiveId" clId="{431F7B33-2C61-41C5-AA75-E4BA3152767F}" dt="2025-06-27T03:49:45.747" v="40" actId="1076"/>
          <ac:picMkLst>
            <pc:docMk/>
            <pc:sldMk cId="2449625627" sldId="268"/>
            <ac:picMk id="2052" creationId="{B6BD47FD-A37D-7D45-8DA6-2D61750EB5EE}"/>
          </ac:picMkLst>
        </pc:picChg>
        <pc:picChg chg="mod">
          <ac:chgData name="Leo He" userId="800695f9b6cf5788" providerId="LiveId" clId="{431F7B33-2C61-41C5-AA75-E4BA3152767F}" dt="2025-06-27T03:49:45.747" v="40" actId="1076"/>
          <ac:picMkLst>
            <pc:docMk/>
            <pc:sldMk cId="2449625627" sldId="268"/>
            <ac:picMk id="2054" creationId="{0C775B3D-CAC4-2E14-EB71-D07F9D0C2C1A}"/>
          </ac:picMkLst>
        </pc:picChg>
      </pc:sldChg>
      <pc:sldChg chg="modSp mod">
        <pc:chgData name="Leo He" userId="800695f9b6cf5788" providerId="LiveId" clId="{431F7B33-2C61-41C5-AA75-E4BA3152767F}" dt="2025-06-27T04:30:05.867" v="164" actId="14100"/>
        <pc:sldMkLst>
          <pc:docMk/>
          <pc:sldMk cId="1811394578" sldId="269"/>
        </pc:sldMkLst>
        <pc:spChg chg="mod">
          <ac:chgData name="Leo He" userId="800695f9b6cf5788" providerId="LiveId" clId="{431F7B33-2C61-41C5-AA75-E4BA3152767F}" dt="2025-06-27T03:14:08.716" v="0"/>
          <ac:spMkLst>
            <pc:docMk/>
            <pc:sldMk cId="1811394578" sldId="269"/>
            <ac:spMk id="2" creationId="{C0D74CD1-4FFD-24E0-1D12-A8642480E134}"/>
          </ac:spMkLst>
        </pc:spChg>
        <pc:spChg chg="mod">
          <ac:chgData name="Leo He" userId="800695f9b6cf5788" providerId="LiveId" clId="{431F7B33-2C61-41C5-AA75-E4BA3152767F}" dt="2025-06-27T04:30:05.867" v="164" actId="14100"/>
          <ac:spMkLst>
            <pc:docMk/>
            <pc:sldMk cId="1811394578" sldId="269"/>
            <ac:spMk id="6" creationId="{81EE2B8D-6365-D78E-B023-F7BD45A58242}"/>
          </ac:spMkLst>
        </pc:spChg>
        <pc:spChg chg="mod">
          <ac:chgData name="Leo He" userId="800695f9b6cf5788" providerId="LiveId" clId="{431F7B33-2C61-41C5-AA75-E4BA3152767F}" dt="2025-06-27T03:14:08.716" v="0"/>
          <ac:spMkLst>
            <pc:docMk/>
            <pc:sldMk cId="1811394578" sldId="269"/>
            <ac:spMk id="18" creationId="{40F857B4-91F2-C353-E0D0-6FEAEFAE9FBA}"/>
          </ac:spMkLst>
        </pc:spChg>
        <pc:picChg chg="mod">
          <ac:chgData name="Leo He" userId="800695f9b6cf5788" providerId="LiveId" clId="{431F7B33-2C61-41C5-AA75-E4BA3152767F}" dt="2025-06-27T04:28:27.421" v="143" actId="1076"/>
          <ac:picMkLst>
            <pc:docMk/>
            <pc:sldMk cId="1811394578" sldId="269"/>
            <ac:picMk id="8" creationId="{E2DACE2F-93B6-183B-0D49-1CE2D8CAE8F0}"/>
          </ac:picMkLst>
        </pc:picChg>
        <pc:picChg chg="mod">
          <ac:chgData name="Leo He" userId="800695f9b6cf5788" providerId="LiveId" clId="{431F7B33-2C61-41C5-AA75-E4BA3152767F}" dt="2025-06-27T04:28:27.421" v="143" actId="1076"/>
          <ac:picMkLst>
            <pc:docMk/>
            <pc:sldMk cId="1811394578" sldId="269"/>
            <ac:picMk id="10" creationId="{C57065A7-9E0D-AA59-033F-06D864F4C441}"/>
          </ac:picMkLst>
        </pc:picChg>
        <pc:cxnChg chg="mod">
          <ac:chgData name="Leo He" userId="800695f9b6cf5788" providerId="LiveId" clId="{431F7B33-2C61-41C5-AA75-E4BA3152767F}" dt="2025-06-27T04:28:27.421" v="143" actId="1076"/>
          <ac:cxnSpMkLst>
            <pc:docMk/>
            <pc:sldMk cId="1811394578" sldId="269"/>
            <ac:cxnSpMk id="12" creationId="{08C35C8D-AF55-2DA5-0F69-63ED9B998533}"/>
          </ac:cxnSpMkLst>
        </pc:cxnChg>
      </pc:sldChg>
      <pc:sldChg chg="modSp mod">
        <pc:chgData name="Leo He" userId="800695f9b6cf5788" providerId="LiveId" clId="{431F7B33-2C61-41C5-AA75-E4BA3152767F}" dt="2025-06-27T04:29:50.781" v="161" actId="14100"/>
        <pc:sldMkLst>
          <pc:docMk/>
          <pc:sldMk cId="3422690729" sldId="270"/>
        </pc:sldMkLst>
        <pc:spChg chg="mod">
          <ac:chgData name="Leo He" userId="800695f9b6cf5788" providerId="LiveId" clId="{431F7B33-2C61-41C5-AA75-E4BA3152767F}" dt="2025-06-27T03:14:08.716" v="0"/>
          <ac:spMkLst>
            <pc:docMk/>
            <pc:sldMk cId="3422690729" sldId="270"/>
            <ac:spMk id="2" creationId="{C0D74CD1-4FFD-24E0-1D12-A8642480E134}"/>
          </ac:spMkLst>
        </pc:spChg>
        <pc:spChg chg="mod">
          <ac:chgData name="Leo He" userId="800695f9b6cf5788" providerId="LiveId" clId="{431F7B33-2C61-41C5-AA75-E4BA3152767F}" dt="2025-06-27T04:29:46.027" v="160" actId="1076"/>
          <ac:spMkLst>
            <pc:docMk/>
            <pc:sldMk cId="3422690729" sldId="270"/>
            <ac:spMk id="3" creationId="{F09689D9-94BC-7EE7-FF63-6BFB8F4C8985}"/>
          </ac:spMkLst>
        </pc:spChg>
        <pc:spChg chg="mod">
          <ac:chgData name="Leo He" userId="800695f9b6cf5788" providerId="LiveId" clId="{431F7B33-2C61-41C5-AA75-E4BA3152767F}" dt="2025-06-27T04:29:30.124" v="159" actId="2710"/>
          <ac:spMkLst>
            <pc:docMk/>
            <pc:sldMk cId="3422690729" sldId="270"/>
            <ac:spMk id="17" creationId="{E0947A04-897C-53B7-0EBA-C07034C0A7D2}"/>
          </ac:spMkLst>
        </pc:spChg>
        <pc:spChg chg="mod">
          <ac:chgData name="Leo He" userId="800695f9b6cf5788" providerId="LiveId" clId="{431F7B33-2C61-41C5-AA75-E4BA3152767F}" dt="2025-06-27T03:14:08.716" v="0"/>
          <ac:spMkLst>
            <pc:docMk/>
            <pc:sldMk cId="3422690729" sldId="270"/>
            <ac:spMk id="22" creationId="{015B4C96-33D6-8750-BDFD-4C0206025849}"/>
          </ac:spMkLst>
        </pc:spChg>
        <pc:picChg chg="mod">
          <ac:chgData name="Leo He" userId="800695f9b6cf5788" providerId="LiveId" clId="{431F7B33-2C61-41C5-AA75-E4BA3152767F}" dt="2025-06-27T04:29:46.027" v="160" actId="1076"/>
          <ac:picMkLst>
            <pc:docMk/>
            <pc:sldMk cId="3422690729" sldId="270"/>
            <ac:picMk id="7" creationId="{A44581F7-2612-AA1A-3F65-FA0CD1EFF7F7}"/>
          </ac:picMkLst>
        </pc:picChg>
        <pc:picChg chg="mod">
          <ac:chgData name="Leo He" userId="800695f9b6cf5788" providerId="LiveId" clId="{431F7B33-2C61-41C5-AA75-E4BA3152767F}" dt="2025-06-27T04:29:46.027" v="160" actId="1076"/>
          <ac:picMkLst>
            <pc:docMk/>
            <pc:sldMk cId="3422690729" sldId="270"/>
            <ac:picMk id="9" creationId="{75AC5560-0266-4EEA-7C92-D3A0AE0DBF07}"/>
          </ac:picMkLst>
        </pc:picChg>
        <pc:cxnChg chg="mod">
          <ac:chgData name="Leo He" userId="800695f9b6cf5788" providerId="LiveId" clId="{431F7B33-2C61-41C5-AA75-E4BA3152767F}" dt="2025-06-27T04:29:50.781" v="161" actId="14100"/>
          <ac:cxnSpMkLst>
            <pc:docMk/>
            <pc:sldMk cId="3422690729" sldId="270"/>
            <ac:cxnSpMk id="5" creationId="{42E5EB3C-1E33-C385-F048-8503A2091D87}"/>
          </ac:cxnSpMkLst>
        </pc:cxnChg>
        <pc:cxnChg chg="mod">
          <ac:chgData name="Leo He" userId="800695f9b6cf5788" providerId="LiveId" clId="{431F7B33-2C61-41C5-AA75-E4BA3152767F}" dt="2025-06-27T04:29:46.027" v="160" actId="1076"/>
          <ac:cxnSpMkLst>
            <pc:docMk/>
            <pc:sldMk cId="3422690729" sldId="270"/>
            <ac:cxnSpMk id="12" creationId="{1129BE01-9FF3-521A-0EBC-5090E6AB318A}"/>
          </ac:cxnSpMkLst>
        </pc:cxnChg>
        <pc:cxnChg chg="mod">
          <ac:chgData name="Leo He" userId="800695f9b6cf5788" providerId="LiveId" clId="{431F7B33-2C61-41C5-AA75-E4BA3152767F}" dt="2025-06-27T04:29:46.027" v="160" actId="1076"/>
          <ac:cxnSpMkLst>
            <pc:docMk/>
            <pc:sldMk cId="3422690729" sldId="270"/>
            <ac:cxnSpMk id="14" creationId="{8C5462FF-06FC-A109-2A22-C91239970E83}"/>
          </ac:cxnSpMkLst>
        </pc:cxnChg>
      </pc:sldChg>
      <pc:sldChg chg="modSp mod">
        <pc:chgData name="Leo He" userId="800695f9b6cf5788" providerId="LiveId" clId="{431F7B33-2C61-41C5-AA75-E4BA3152767F}" dt="2025-06-27T03:51:11.896" v="52" actId="255"/>
        <pc:sldMkLst>
          <pc:docMk/>
          <pc:sldMk cId="3173387110" sldId="280"/>
        </pc:sldMkLst>
        <pc:spChg chg="mod">
          <ac:chgData name="Leo He" userId="800695f9b6cf5788" providerId="LiveId" clId="{431F7B33-2C61-41C5-AA75-E4BA3152767F}" dt="2025-06-27T03:14:08.716" v="0"/>
          <ac:spMkLst>
            <pc:docMk/>
            <pc:sldMk cId="3173387110" sldId="280"/>
            <ac:spMk id="2" creationId="{5AB3654E-2763-3C9D-3361-B9F8AD68A13F}"/>
          </ac:spMkLst>
        </pc:spChg>
        <pc:spChg chg="mod">
          <ac:chgData name="Leo He" userId="800695f9b6cf5788" providerId="LiveId" clId="{431F7B33-2C61-41C5-AA75-E4BA3152767F}" dt="2025-06-27T03:14:08.716" v="0"/>
          <ac:spMkLst>
            <pc:docMk/>
            <pc:sldMk cId="3173387110" sldId="280"/>
            <ac:spMk id="4" creationId="{5D4BB26D-B1AE-BDA3-F2B0-08FB62A617B2}"/>
          </ac:spMkLst>
        </pc:spChg>
        <pc:spChg chg="mod">
          <ac:chgData name="Leo He" userId="800695f9b6cf5788" providerId="LiveId" clId="{431F7B33-2C61-41C5-AA75-E4BA3152767F}" dt="2025-06-27T03:51:11.896" v="52" actId="255"/>
          <ac:spMkLst>
            <pc:docMk/>
            <pc:sldMk cId="3173387110" sldId="280"/>
            <ac:spMk id="15" creationId="{C9FFB009-EA79-A15F-B8E1-445218501AAE}"/>
          </ac:spMkLst>
        </pc:spChg>
        <pc:picChg chg="mod">
          <ac:chgData name="Leo He" userId="800695f9b6cf5788" providerId="LiveId" clId="{431F7B33-2C61-41C5-AA75-E4BA3152767F}" dt="2025-06-27T03:48:57.703" v="37" actId="732"/>
          <ac:picMkLst>
            <pc:docMk/>
            <pc:sldMk cId="3173387110" sldId="280"/>
            <ac:picMk id="11" creationId="{14F36C16-F7F1-0258-4C70-6546909A55A9}"/>
          </ac:picMkLst>
        </pc:picChg>
      </pc:sldChg>
      <pc:sldChg chg="modSp mod">
        <pc:chgData name="Leo He" userId="800695f9b6cf5788" providerId="LiveId" clId="{431F7B33-2C61-41C5-AA75-E4BA3152767F}" dt="2025-06-27T03:50:48.977" v="49" actId="255"/>
        <pc:sldMkLst>
          <pc:docMk/>
          <pc:sldMk cId="257433462" sldId="281"/>
        </pc:sldMkLst>
        <pc:spChg chg="mod">
          <ac:chgData name="Leo He" userId="800695f9b6cf5788" providerId="LiveId" clId="{431F7B33-2C61-41C5-AA75-E4BA3152767F}" dt="2025-06-27T03:14:08.716" v="0"/>
          <ac:spMkLst>
            <pc:docMk/>
            <pc:sldMk cId="257433462" sldId="281"/>
            <ac:spMk id="2" creationId="{5AB3654E-2763-3C9D-3361-B9F8AD68A13F}"/>
          </ac:spMkLst>
        </pc:spChg>
        <pc:spChg chg="mod">
          <ac:chgData name="Leo He" userId="800695f9b6cf5788" providerId="LiveId" clId="{431F7B33-2C61-41C5-AA75-E4BA3152767F}" dt="2025-06-27T03:50:48.977" v="49" actId="255"/>
          <ac:spMkLst>
            <pc:docMk/>
            <pc:sldMk cId="257433462" sldId="281"/>
            <ac:spMk id="3" creationId="{D7C34793-3EFD-9354-B143-C6DC7E8BCD06}"/>
          </ac:spMkLst>
        </pc:spChg>
        <pc:spChg chg="mod">
          <ac:chgData name="Leo He" userId="800695f9b6cf5788" providerId="LiveId" clId="{431F7B33-2C61-41C5-AA75-E4BA3152767F}" dt="2025-06-27T03:14:08.716" v="0"/>
          <ac:spMkLst>
            <pc:docMk/>
            <pc:sldMk cId="257433462" sldId="281"/>
            <ac:spMk id="4" creationId="{5D4BB26D-B1AE-BDA3-F2B0-08FB62A617B2}"/>
          </ac:spMkLst>
        </pc:spChg>
      </pc:sldChg>
      <pc:sldChg chg="modSp mod">
        <pc:chgData name="Leo He" userId="800695f9b6cf5788" providerId="LiveId" clId="{431F7B33-2C61-41C5-AA75-E4BA3152767F}" dt="2025-06-27T03:52:34.693" v="57" actId="2711"/>
        <pc:sldMkLst>
          <pc:docMk/>
          <pc:sldMk cId="1990072697" sldId="287"/>
        </pc:sldMkLst>
        <pc:spChg chg="mod">
          <ac:chgData name="Leo He" userId="800695f9b6cf5788" providerId="LiveId" clId="{431F7B33-2C61-41C5-AA75-E4BA3152767F}" dt="2025-06-27T03:14:08.716" v="0"/>
          <ac:spMkLst>
            <pc:docMk/>
            <pc:sldMk cId="1990072697" sldId="287"/>
            <ac:spMk id="2" creationId="{E1E2F12D-763F-348A-9458-40808E54A1EF}"/>
          </ac:spMkLst>
        </pc:spChg>
        <pc:spChg chg="mod">
          <ac:chgData name="Leo He" userId="800695f9b6cf5788" providerId="LiveId" clId="{431F7B33-2C61-41C5-AA75-E4BA3152767F}" dt="2025-06-27T03:52:34.693" v="57" actId="2711"/>
          <ac:spMkLst>
            <pc:docMk/>
            <pc:sldMk cId="1990072697" sldId="287"/>
            <ac:spMk id="3" creationId="{1894C70A-E082-61F7-2913-169002F75EE5}"/>
          </ac:spMkLst>
        </pc:spChg>
        <pc:spChg chg="mod">
          <ac:chgData name="Leo He" userId="800695f9b6cf5788" providerId="LiveId" clId="{431F7B33-2C61-41C5-AA75-E4BA3152767F}" dt="2025-06-27T03:14:08.716" v="0"/>
          <ac:spMkLst>
            <pc:docMk/>
            <pc:sldMk cId="1990072697" sldId="287"/>
            <ac:spMk id="4" creationId="{F4C4ADC1-CF8B-C5EE-071A-4056059A1EB5}"/>
          </ac:spMkLst>
        </pc:spChg>
      </pc:sldChg>
      <pc:sldChg chg="addSp delSp modSp mod">
        <pc:chgData name="Leo He" userId="800695f9b6cf5788" providerId="LiveId" clId="{431F7B33-2C61-41C5-AA75-E4BA3152767F}" dt="2025-06-27T04:49:31.014" v="288" actId="14100"/>
        <pc:sldMkLst>
          <pc:docMk/>
          <pc:sldMk cId="4032327368" sldId="290"/>
        </pc:sldMkLst>
        <pc:spChg chg="mod">
          <ac:chgData name="Leo He" userId="800695f9b6cf5788" providerId="LiveId" clId="{431F7B33-2C61-41C5-AA75-E4BA3152767F}" dt="2025-06-27T03:14:08.716" v="0"/>
          <ac:spMkLst>
            <pc:docMk/>
            <pc:sldMk cId="4032327368" sldId="290"/>
            <ac:spMk id="2" creationId="{C7D29700-87B8-E33F-0612-229B1933F225}"/>
          </ac:spMkLst>
        </pc:spChg>
        <pc:spChg chg="mod">
          <ac:chgData name="Leo He" userId="800695f9b6cf5788" providerId="LiveId" clId="{431F7B33-2C61-41C5-AA75-E4BA3152767F}" dt="2025-06-27T04:49:31.014" v="288" actId="14100"/>
          <ac:spMkLst>
            <pc:docMk/>
            <pc:sldMk cId="4032327368" sldId="290"/>
            <ac:spMk id="3" creationId="{2CBF70D8-75B8-4993-C58D-5F8513E23A56}"/>
          </ac:spMkLst>
        </pc:spChg>
        <pc:spChg chg="mod">
          <ac:chgData name="Leo He" userId="800695f9b6cf5788" providerId="LiveId" clId="{431F7B33-2C61-41C5-AA75-E4BA3152767F}" dt="2025-06-27T03:14:08.716" v="0"/>
          <ac:spMkLst>
            <pc:docMk/>
            <pc:sldMk cId="4032327368" sldId="290"/>
            <ac:spMk id="4" creationId="{AF0B501A-DDA5-F5BD-B68A-BF7916E7E28F}"/>
          </ac:spMkLst>
        </pc:spChg>
        <pc:spChg chg="mod">
          <ac:chgData name="Leo He" userId="800695f9b6cf5788" providerId="LiveId" clId="{431F7B33-2C61-41C5-AA75-E4BA3152767F}" dt="2025-06-27T04:49:04.135" v="282" actId="12788"/>
          <ac:spMkLst>
            <pc:docMk/>
            <pc:sldMk cId="4032327368" sldId="290"/>
            <ac:spMk id="5" creationId="{8D1E2772-0A3A-8752-304A-B918EEC51D12}"/>
          </ac:spMkLst>
        </pc:spChg>
        <pc:spChg chg="mod">
          <ac:chgData name="Leo He" userId="800695f9b6cf5788" providerId="LiveId" clId="{431F7B33-2C61-41C5-AA75-E4BA3152767F}" dt="2025-06-27T04:49:10.812" v="283" actId="12788"/>
          <ac:spMkLst>
            <pc:docMk/>
            <pc:sldMk cId="4032327368" sldId="290"/>
            <ac:spMk id="7" creationId="{4DD41E5A-A5CA-F8DB-0D82-8F9A3FAEA4F2}"/>
          </ac:spMkLst>
        </pc:spChg>
        <pc:spChg chg="mod">
          <ac:chgData name="Leo He" userId="800695f9b6cf5788" providerId="LiveId" clId="{431F7B33-2C61-41C5-AA75-E4BA3152767F}" dt="2025-06-27T04:49:14.885" v="284" actId="12788"/>
          <ac:spMkLst>
            <pc:docMk/>
            <pc:sldMk cId="4032327368" sldId="290"/>
            <ac:spMk id="8" creationId="{0BEDD6BA-6C1E-937E-9230-77B537215A77}"/>
          </ac:spMkLst>
        </pc:spChg>
        <pc:spChg chg="del">
          <ac:chgData name="Leo He" userId="800695f9b6cf5788" providerId="LiveId" clId="{431F7B33-2C61-41C5-AA75-E4BA3152767F}" dt="2025-06-27T04:47:42.743" v="264" actId="478"/>
          <ac:spMkLst>
            <pc:docMk/>
            <pc:sldMk cId="4032327368" sldId="290"/>
            <ac:spMk id="12" creationId="{16E82DB7-447E-E9AA-7ECD-223234F62E8F}"/>
          </ac:spMkLst>
        </pc:spChg>
        <pc:spChg chg="add del mod">
          <ac:chgData name="Leo He" userId="800695f9b6cf5788" providerId="LiveId" clId="{431F7B33-2C61-41C5-AA75-E4BA3152767F}" dt="2025-06-27T04:47:42.743" v="264" actId="478"/>
          <ac:spMkLst>
            <pc:docMk/>
            <pc:sldMk cId="4032327368" sldId="290"/>
            <ac:spMk id="14" creationId="{81A95550-5F7F-9EEA-61FA-4D690255EFF9}"/>
          </ac:spMkLst>
        </pc:spChg>
        <pc:spChg chg="add del mod">
          <ac:chgData name="Leo He" userId="800695f9b6cf5788" providerId="LiveId" clId="{431F7B33-2C61-41C5-AA75-E4BA3152767F}" dt="2025-06-27T04:47:42.743" v="264" actId="478"/>
          <ac:spMkLst>
            <pc:docMk/>
            <pc:sldMk cId="4032327368" sldId="290"/>
            <ac:spMk id="16" creationId="{B1C1EB76-D23E-0813-F032-E64768F04DDA}"/>
          </ac:spMkLst>
        </pc:spChg>
        <pc:spChg chg="add mod">
          <ac:chgData name="Leo He" userId="800695f9b6cf5788" providerId="LiveId" clId="{431F7B33-2C61-41C5-AA75-E4BA3152767F}" dt="2025-06-27T04:47:37.192" v="263" actId="1076"/>
          <ac:spMkLst>
            <pc:docMk/>
            <pc:sldMk cId="4032327368" sldId="290"/>
            <ac:spMk id="17" creationId="{CB95EC31-B8AC-1555-17AC-A71192C40D6E}"/>
          </ac:spMkLst>
        </pc:spChg>
        <pc:spChg chg="add del mod">
          <ac:chgData name="Leo He" userId="800695f9b6cf5788" providerId="LiveId" clId="{431F7B33-2C61-41C5-AA75-E4BA3152767F}" dt="2025-06-27T04:48:04.126" v="268" actId="478"/>
          <ac:spMkLst>
            <pc:docMk/>
            <pc:sldMk cId="4032327368" sldId="290"/>
            <ac:spMk id="19" creationId="{F2394CC6-329A-B584-45E3-0612851C8DA2}"/>
          </ac:spMkLst>
        </pc:spChg>
        <pc:spChg chg="add del mod">
          <ac:chgData name="Leo He" userId="800695f9b6cf5788" providerId="LiveId" clId="{431F7B33-2C61-41C5-AA75-E4BA3152767F}" dt="2025-06-27T04:48:04.126" v="268" actId="478"/>
          <ac:spMkLst>
            <pc:docMk/>
            <pc:sldMk cId="4032327368" sldId="290"/>
            <ac:spMk id="20" creationId="{98097C79-1B47-9CF4-B032-00FEB5EAAA6E}"/>
          </ac:spMkLst>
        </pc:spChg>
        <pc:spChg chg="add del mod">
          <ac:chgData name="Leo He" userId="800695f9b6cf5788" providerId="LiveId" clId="{431F7B33-2C61-41C5-AA75-E4BA3152767F}" dt="2025-06-27T04:48:04.126" v="268" actId="478"/>
          <ac:spMkLst>
            <pc:docMk/>
            <pc:sldMk cId="4032327368" sldId="290"/>
            <ac:spMk id="21" creationId="{8FAAAE64-1D37-F641-F806-F91901C9CE91}"/>
          </ac:spMkLst>
        </pc:spChg>
        <pc:spChg chg="del">
          <ac:chgData name="Leo He" userId="800695f9b6cf5788" providerId="LiveId" clId="{431F7B33-2C61-41C5-AA75-E4BA3152767F}" dt="2025-06-27T04:48:04.126" v="268" actId="478"/>
          <ac:spMkLst>
            <pc:docMk/>
            <pc:sldMk cId="4032327368" sldId="290"/>
            <ac:spMk id="22" creationId="{4799E676-FD13-0709-58F5-BAB632EF420E}"/>
          </ac:spMkLst>
        </pc:spChg>
        <pc:spChg chg="add mod">
          <ac:chgData name="Leo He" userId="800695f9b6cf5788" providerId="LiveId" clId="{431F7B33-2C61-41C5-AA75-E4BA3152767F}" dt="2025-06-27T04:47:37.192" v="263" actId="1076"/>
          <ac:spMkLst>
            <pc:docMk/>
            <pc:sldMk cId="4032327368" sldId="290"/>
            <ac:spMk id="23" creationId="{5B760E4E-4620-216F-E833-B0A6E6E2F424}"/>
          </ac:spMkLst>
        </pc:spChg>
        <pc:spChg chg="del">
          <ac:chgData name="Leo He" userId="800695f9b6cf5788" providerId="LiveId" clId="{431F7B33-2C61-41C5-AA75-E4BA3152767F}" dt="2025-06-27T04:48:04.126" v="268" actId="478"/>
          <ac:spMkLst>
            <pc:docMk/>
            <pc:sldMk cId="4032327368" sldId="290"/>
            <ac:spMk id="24" creationId="{9ABF8A62-D672-35DA-516F-C9CE70E6366E}"/>
          </ac:spMkLst>
        </pc:spChg>
        <pc:spChg chg="add del mod">
          <ac:chgData name="Leo He" userId="800695f9b6cf5788" providerId="LiveId" clId="{431F7B33-2C61-41C5-AA75-E4BA3152767F}" dt="2025-06-27T04:48:04.126" v="268" actId="478"/>
          <ac:spMkLst>
            <pc:docMk/>
            <pc:sldMk cId="4032327368" sldId="290"/>
            <ac:spMk id="25" creationId="{9D6D6CA5-13F8-F23C-5CDF-2DCA6E25581A}"/>
          </ac:spMkLst>
        </pc:spChg>
        <pc:spChg chg="del">
          <ac:chgData name="Leo He" userId="800695f9b6cf5788" providerId="LiveId" clId="{431F7B33-2C61-41C5-AA75-E4BA3152767F}" dt="2025-06-27T04:48:04.126" v="268" actId="478"/>
          <ac:spMkLst>
            <pc:docMk/>
            <pc:sldMk cId="4032327368" sldId="290"/>
            <ac:spMk id="26" creationId="{37DF986A-3BD0-0560-9037-9F4474843E1A}"/>
          </ac:spMkLst>
        </pc:spChg>
        <pc:spChg chg="del">
          <ac:chgData name="Leo He" userId="800695f9b6cf5788" providerId="LiveId" clId="{431F7B33-2C61-41C5-AA75-E4BA3152767F}" dt="2025-06-27T04:48:04.126" v="268" actId="478"/>
          <ac:spMkLst>
            <pc:docMk/>
            <pc:sldMk cId="4032327368" sldId="290"/>
            <ac:spMk id="27" creationId="{973FBA53-90ED-EEED-B23C-D3EB76EA8FDD}"/>
          </ac:spMkLst>
        </pc:spChg>
        <pc:spChg chg="add del mod">
          <ac:chgData name="Leo He" userId="800695f9b6cf5788" providerId="LiveId" clId="{431F7B33-2C61-41C5-AA75-E4BA3152767F}" dt="2025-06-27T04:48:04.126" v="268" actId="478"/>
          <ac:spMkLst>
            <pc:docMk/>
            <pc:sldMk cId="4032327368" sldId="290"/>
            <ac:spMk id="28" creationId="{161AEE0A-A209-0242-74D0-55AEE4BDFEDA}"/>
          </ac:spMkLst>
        </pc:spChg>
        <pc:spChg chg="add del mod">
          <ac:chgData name="Leo He" userId="800695f9b6cf5788" providerId="LiveId" clId="{431F7B33-2C61-41C5-AA75-E4BA3152767F}" dt="2025-06-27T04:48:04.126" v="268" actId="478"/>
          <ac:spMkLst>
            <pc:docMk/>
            <pc:sldMk cId="4032327368" sldId="290"/>
            <ac:spMk id="29" creationId="{9E5C05E5-6F5D-077D-1FAB-1877D995CE46}"/>
          </ac:spMkLst>
        </pc:spChg>
        <pc:picChg chg="mod">
          <ac:chgData name="Leo He" userId="800695f9b6cf5788" providerId="LiveId" clId="{431F7B33-2C61-41C5-AA75-E4BA3152767F}" dt="2025-06-27T04:49:14.885" v="284" actId="12788"/>
          <ac:picMkLst>
            <pc:docMk/>
            <pc:sldMk cId="4032327368" sldId="290"/>
            <ac:picMk id="6" creationId="{3F91FDA1-B895-5E52-38D7-F759D596FFA4}"/>
          </ac:picMkLst>
        </pc:picChg>
        <pc:picChg chg="mod">
          <ac:chgData name="Leo He" userId="800695f9b6cf5788" providerId="LiveId" clId="{431F7B33-2C61-41C5-AA75-E4BA3152767F}" dt="2025-06-27T04:49:10.812" v="283" actId="12788"/>
          <ac:picMkLst>
            <pc:docMk/>
            <pc:sldMk cId="4032327368" sldId="290"/>
            <ac:picMk id="9" creationId="{CD0D3761-DD5F-6102-194D-4181D6E5C91F}"/>
          </ac:picMkLst>
        </pc:picChg>
        <pc:picChg chg="mod">
          <ac:chgData name="Leo He" userId="800695f9b6cf5788" providerId="LiveId" clId="{431F7B33-2C61-41C5-AA75-E4BA3152767F}" dt="2025-06-27T04:49:04.135" v="282" actId="12788"/>
          <ac:picMkLst>
            <pc:docMk/>
            <pc:sldMk cId="4032327368" sldId="290"/>
            <ac:picMk id="10" creationId="{23A8E663-3248-A47E-6AAB-785A07196821}"/>
          </ac:picMkLst>
        </pc:picChg>
        <pc:picChg chg="del">
          <ac:chgData name="Leo He" userId="800695f9b6cf5788" providerId="LiveId" clId="{431F7B33-2C61-41C5-AA75-E4BA3152767F}" dt="2025-06-27T04:48:09.513" v="271" actId="478"/>
          <ac:picMkLst>
            <pc:docMk/>
            <pc:sldMk cId="4032327368" sldId="290"/>
            <ac:picMk id="11" creationId="{BB3A82E7-EB58-25A1-FD01-004FBB99D7CA}"/>
          </ac:picMkLst>
        </pc:picChg>
        <pc:picChg chg="del">
          <ac:chgData name="Leo He" userId="800695f9b6cf5788" providerId="LiveId" clId="{431F7B33-2C61-41C5-AA75-E4BA3152767F}" dt="2025-06-27T04:48:08.589" v="269" actId="478"/>
          <ac:picMkLst>
            <pc:docMk/>
            <pc:sldMk cId="4032327368" sldId="290"/>
            <ac:picMk id="13" creationId="{B463B7F2-DECD-66C0-8FE8-06B9076BFCC2}"/>
          </ac:picMkLst>
        </pc:picChg>
        <pc:picChg chg="del">
          <ac:chgData name="Leo He" userId="800695f9b6cf5788" providerId="LiveId" clId="{431F7B33-2C61-41C5-AA75-E4BA3152767F}" dt="2025-06-27T04:48:08.880" v="270" actId="478"/>
          <ac:picMkLst>
            <pc:docMk/>
            <pc:sldMk cId="4032327368" sldId="290"/>
            <ac:picMk id="15" creationId="{7A444A7D-9F4F-D3E8-4F70-1F30C85D4FFD}"/>
          </ac:picMkLst>
        </pc:picChg>
      </pc:sldChg>
      <pc:sldChg chg="modSp mod">
        <pc:chgData name="Leo He" userId="800695f9b6cf5788" providerId="LiveId" clId="{431F7B33-2C61-41C5-AA75-E4BA3152767F}" dt="2025-06-27T04:51:21.699" v="311" actId="14100"/>
        <pc:sldMkLst>
          <pc:docMk/>
          <pc:sldMk cId="168423522" sldId="292"/>
        </pc:sldMkLst>
        <pc:spChg chg="mod">
          <ac:chgData name="Leo He" userId="800695f9b6cf5788" providerId="LiveId" clId="{431F7B33-2C61-41C5-AA75-E4BA3152767F}" dt="2025-06-27T03:14:08.716" v="0"/>
          <ac:spMkLst>
            <pc:docMk/>
            <pc:sldMk cId="168423522" sldId="292"/>
            <ac:spMk id="2" creationId="{AC8636AC-8F40-42AA-89A6-41B2F469A350}"/>
          </ac:spMkLst>
        </pc:spChg>
        <pc:spChg chg="mod">
          <ac:chgData name="Leo He" userId="800695f9b6cf5788" providerId="LiveId" clId="{431F7B33-2C61-41C5-AA75-E4BA3152767F}" dt="2025-06-27T04:51:21.699" v="311" actId="14100"/>
          <ac:spMkLst>
            <pc:docMk/>
            <pc:sldMk cId="168423522" sldId="292"/>
            <ac:spMk id="3" creationId="{6FD87E0A-E4CE-4030-F767-B831A44C4647}"/>
          </ac:spMkLst>
        </pc:spChg>
        <pc:spChg chg="mod">
          <ac:chgData name="Leo He" userId="800695f9b6cf5788" providerId="LiveId" clId="{431F7B33-2C61-41C5-AA75-E4BA3152767F}" dt="2025-06-27T03:14:08.716" v="0"/>
          <ac:spMkLst>
            <pc:docMk/>
            <pc:sldMk cId="168423522" sldId="292"/>
            <ac:spMk id="4" creationId="{E5D218A1-365A-5C69-F305-6DF3018A9614}"/>
          </ac:spMkLst>
        </pc:spChg>
      </pc:sldChg>
      <pc:sldChg chg="modSp mod">
        <pc:chgData name="Leo He" userId="800695f9b6cf5788" providerId="LiveId" clId="{431F7B33-2C61-41C5-AA75-E4BA3152767F}" dt="2025-06-27T03:50:58.222" v="50" actId="255"/>
        <pc:sldMkLst>
          <pc:docMk/>
          <pc:sldMk cId="3173808186" sldId="293"/>
        </pc:sldMkLst>
        <pc:spChg chg="mod">
          <ac:chgData name="Leo He" userId="800695f9b6cf5788" providerId="LiveId" clId="{431F7B33-2C61-41C5-AA75-E4BA3152767F}" dt="2025-06-27T03:14:08.716" v="0"/>
          <ac:spMkLst>
            <pc:docMk/>
            <pc:sldMk cId="3173808186" sldId="293"/>
            <ac:spMk id="2" creationId="{F6AECC3C-C115-7239-B2F3-5A715793413D}"/>
          </ac:spMkLst>
        </pc:spChg>
        <pc:spChg chg="mod">
          <ac:chgData name="Leo He" userId="800695f9b6cf5788" providerId="LiveId" clId="{431F7B33-2C61-41C5-AA75-E4BA3152767F}" dt="2025-06-27T03:50:58.222" v="50" actId="255"/>
          <ac:spMkLst>
            <pc:docMk/>
            <pc:sldMk cId="3173808186" sldId="293"/>
            <ac:spMk id="3" creationId="{C6858433-3C4A-5AAF-C19A-A1B4D90D2D2B}"/>
          </ac:spMkLst>
        </pc:spChg>
        <pc:spChg chg="mod">
          <ac:chgData name="Leo He" userId="800695f9b6cf5788" providerId="LiveId" clId="{431F7B33-2C61-41C5-AA75-E4BA3152767F}" dt="2025-06-27T03:14:08.716" v="0"/>
          <ac:spMkLst>
            <pc:docMk/>
            <pc:sldMk cId="3173808186" sldId="293"/>
            <ac:spMk id="4" creationId="{210EA09E-C050-5664-2EC5-725D1627A79A}"/>
          </ac:spMkLst>
        </pc:spChg>
      </pc:sldChg>
      <pc:sldChg chg="addSp modSp mod">
        <pc:chgData name="Leo He" userId="800695f9b6cf5788" providerId="LiveId" clId="{431F7B33-2C61-41C5-AA75-E4BA3152767F}" dt="2025-06-27T03:54:56.025" v="73" actId="1440"/>
        <pc:sldMkLst>
          <pc:docMk/>
          <pc:sldMk cId="3493748211" sldId="294"/>
        </pc:sldMkLst>
        <pc:spChg chg="mod">
          <ac:chgData name="Leo He" userId="800695f9b6cf5788" providerId="LiveId" clId="{431F7B33-2C61-41C5-AA75-E4BA3152767F}" dt="2025-06-27T03:14:08.716" v="0"/>
          <ac:spMkLst>
            <pc:docMk/>
            <pc:sldMk cId="3493748211" sldId="294"/>
            <ac:spMk id="2" creationId="{C801C87A-4841-D021-425D-124F915CCB89}"/>
          </ac:spMkLst>
        </pc:spChg>
        <pc:spChg chg="mod">
          <ac:chgData name="Leo He" userId="800695f9b6cf5788" providerId="LiveId" clId="{431F7B33-2C61-41C5-AA75-E4BA3152767F}" dt="2025-06-27T03:14:08.716" v="0"/>
          <ac:spMkLst>
            <pc:docMk/>
            <pc:sldMk cId="3493748211" sldId="294"/>
            <ac:spMk id="4" creationId="{5250A58D-6279-BED6-8081-6ED96F0AC301}"/>
          </ac:spMkLst>
        </pc:spChg>
        <pc:spChg chg="mod">
          <ac:chgData name="Leo He" userId="800695f9b6cf5788" providerId="LiveId" clId="{431F7B33-2C61-41C5-AA75-E4BA3152767F}" dt="2025-06-27T03:53:16.393" v="68" actId="1076"/>
          <ac:spMkLst>
            <pc:docMk/>
            <pc:sldMk cId="3493748211" sldId="294"/>
            <ac:spMk id="5" creationId="{AAF4E351-698E-9558-A3AD-A1A9346C1343}"/>
          </ac:spMkLst>
        </pc:spChg>
        <pc:picChg chg="add mod">
          <ac:chgData name="Leo He" userId="800695f9b6cf5788" providerId="LiveId" clId="{431F7B33-2C61-41C5-AA75-E4BA3152767F}" dt="2025-06-27T03:54:56.025" v="73" actId="1440"/>
          <ac:picMkLst>
            <pc:docMk/>
            <pc:sldMk cId="3493748211" sldId="294"/>
            <ac:picMk id="6" creationId="{C0C2FE95-666B-245A-6378-8A167406049D}"/>
          </ac:picMkLst>
        </pc:picChg>
      </pc:sldChg>
      <pc:sldChg chg="addSp delSp modSp new mod">
        <pc:chgData name="Leo He" userId="800695f9b6cf5788" providerId="LiveId" clId="{431F7B33-2C61-41C5-AA75-E4BA3152767F}" dt="2025-06-27T04:47:13.182" v="261" actId="1076"/>
        <pc:sldMkLst>
          <pc:docMk/>
          <pc:sldMk cId="3822746883" sldId="295"/>
        </pc:sldMkLst>
        <pc:spChg chg="mod">
          <ac:chgData name="Leo He" userId="800695f9b6cf5788" providerId="LiveId" clId="{431F7B33-2C61-41C5-AA75-E4BA3152767F}" dt="2025-06-27T04:45:08.797" v="217" actId="20577"/>
          <ac:spMkLst>
            <pc:docMk/>
            <pc:sldMk cId="3822746883" sldId="295"/>
            <ac:spMk id="2" creationId="{ECAD3E84-014F-D143-7A27-007025C173C5}"/>
          </ac:spMkLst>
        </pc:spChg>
        <pc:spChg chg="del">
          <ac:chgData name="Leo He" userId="800695f9b6cf5788" providerId="LiveId" clId="{431F7B33-2C61-41C5-AA75-E4BA3152767F}" dt="2025-06-27T04:40:54.913" v="200"/>
          <ac:spMkLst>
            <pc:docMk/>
            <pc:sldMk cId="3822746883" sldId="295"/>
            <ac:spMk id="3" creationId="{7879AEFD-A273-0DBD-7412-4D3B34A4A2C3}"/>
          </ac:spMkLst>
        </pc:spChg>
        <pc:spChg chg="add mod">
          <ac:chgData name="Leo He" userId="800695f9b6cf5788" providerId="LiveId" clId="{431F7B33-2C61-41C5-AA75-E4BA3152767F}" dt="2025-06-27T04:46:26.320" v="255" actId="1076"/>
          <ac:spMkLst>
            <pc:docMk/>
            <pc:sldMk cId="3822746883" sldId="295"/>
            <ac:spMk id="11" creationId="{DB52E6BF-2C76-0428-2802-9515FC326D13}"/>
          </ac:spMkLst>
        </pc:spChg>
        <pc:spChg chg="add mod">
          <ac:chgData name="Leo He" userId="800695f9b6cf5788" providerId="LiveId" clId="{431F7B33-2C61-41C5-AA75-E4BA3152767F}" dt="2025-06-27T04:46:26.320" v="255" actId="1076"/>
          <ac:spMkLst>
            <pc:docMk/>
            <pc:sldMk cId="3822746883" sldId="295"/>
            <ac:spMk id="13" creationId="{B61B31ED-AF65-97FB-87D8-D9272C6B6C5B}"/>
          </ac:spMkLst>
        </pc:spChg>
        <pc:picChg chg="add mod">
          <ac:chgData name="Leo He" userId="800695f9b6cf5788" providerId="LiveId" clId="{431F7B33-2C61-41C5-AA75-E4BA3152767F}" dt="2025-06-27T04:40:49.003" v="197"/>
          <ac:picMkLst>
            <pc:docMk/>
            <pc:sldMk cId="3822746883" sldId="295"/>
            <ac:picMk id="5" creationId="{9DABEC4A-1E92-9ECC-458D-561887C71C25}"/>
          </ac:picMkLst>
        </pc:picChg>
        <pc:picChg chg="add mod">
          <ac:chgData name="Leo He" userId="800695f9b6cf5788" providerId="LiveId" clId="{431F7B33-2C61-41C5-AA75-E4BA3152767F}" dt="2025-06-27T04:40:49.003" v="197"/>
          <ac:picMkLst>
            <pc:docMk/>
            <pc:sldMk cId="3822746883" sldId="295"/>
            <ac:picMk id="6" creationId="{C7286967-2635-EBEC-ED8C-4D78B48BA4E6}"/>
          </ac:picMkLst>
        </pc:picChg>
        <pc:picChg chg="add mod ord">
          <ac:chgData name="Leo He" userId="800695f9b6cf5788" providerId="LiveId" clId="{431F7B33-2C61-41C5-AA75-E4BA3152767F}" dt="2025-06-27T04:47:13.182" v="261" actId="1076"/>
          <ac:picMkLst>
            <pc:docMk/>
            <pc:sldMk cId="3822746883" sldId="295"/>
            <ac:picMk id="7" creationId="{F44C50F6-A3CF-DAF9-E017-B91B501C5D0B}"/>
          </ac:picMkLst>
        </pc:picChg>
        <pc:picChg chg="add del mod">
          <ac:chgData name="Leo He" userId="800695f9b6cf5788" providerId="LiveId" clId="{431F7B33-2C61-41C5-AA75-E4BA3152767F}" dt="2025-06-27T04:40:54.191" v="199" actId="21"/>
          <ac:picMkLst>
            <pc:docMk/>
            <pc:sldMk cId="3822746883" sldId="295"/>
            <ac:picMk id="8" creationId="{D6072213-A265-FF18-DF83-32CD7AF4AC18}"/>
          </ac:picMkLst>
        </pc:picChg>
        <pc:picChg chg="add mod">
          <ac:chgData name="Leo He" userId="800695f9b6cf5788" providerId="LiveId" clId="{431F7B33-2C61-41C5-AA75-E4BA3152767F}" dt="2025-06-27T04:46:26.320" v="255" actId="1076"/>
          <ac:picMkLst>
            <pc:docMk/>
            <pc:sldMk cId="3822746883" sldId="295"/>
            <ac:picMk id="9" creationId="{D6072213-A265-FF18-DF83-32CD7AF4AC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30950-9D02-4E70-8F09-48DFB6F552B2}" type="datetimeFigureOut">
              <a:rPr lang="en-GB" smtClean="0"/>
              <a:t>27/06/2025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1B46E-6E14-4283-85BA-1E9BD79A6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10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1B46E-6E14-4283-85BA-1E9BD79A62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649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1B46E-6E14-4283-85BA-1E9BD79A628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47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1B46E-6E14-4283-85BA-1E9BD79A628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35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Random forest regression is better at handling nonlinear relationships than ordinary regression models, such as linear regression. At the same time, a random forest is made up of many decision trees, which means that it is not sensitive to errors or outliers in a single model. In addition, it is very user-friendly and easy to use for users who don't have much background in machine learning</a:t>
            </a:r>
            <a:endParaRPr lang="en-GB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1B46E-6E14-4283-85BA-1E9BD79A628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EE1340-2C9A-70E0-7D2F-FB8F3FFF2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321" y="1681316"/>
            <a:ext cx="8144134" cy="1648129"/>
          </a:xfrm>
          <a:solidFill>
            <a:srgbClr val="2450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D852A4-6124-9F9A-1CFF-9243C184A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18" y="527250"/>
            <a:ext cx="8144135" cy="980365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內容版面配置區 10">
            <a:extLst>
              <a:ext uri="{FF2B5EF4-FFF2-40B4-BE49-F238E27FC236}">
                <a16:creationId xmlns:a16="http://schemas.microsoft.com/office/drawing/2014/main" id="{D7B5C211-6637-411E-8BCA-2B702C2F78B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0320" y="4899335"/>
            <a:ext cx="6870660" cy="11009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11" name="內容版面配置區 17">
            <a:extLst>
              <a:ext uri="{FF2B5EF4-FFF2-40B4-BE49-F238E27FC236}">
                <a16:creationId xmlns:a16="http://schemas.microsoft.com/office/drawing/2014/main" id="{9E85398F-2897-F6BC-C8DC-DC35AD6D59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317" y="3815284"/>
            <a:ext cx="6870660" cy="9803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1" lang="zh-CN" altLang="en-US"/>
              <a:t>单击此处编辑母版文本样式</a:t>
            </a:r>
          </a:p>
        </p:txBody>
      </p:sp>
      <p:sp>
        <p:nvSpPr>
          <p:cNvPr id="18" name="內容版面配置區 10">
            <a:extLst>
              <a:ext uri="{FF2B5EF4-FFF2-40B4-BE49-F238E27FC236}">
                <a16:creationId xmlns:a16="http://schemas.microsoft.com/office/drawing/2014/main" id="{7B537ED5-65BC-C683-8914-900521D85D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773900" y="3815284"/>
            <a:ext cx="2808287" cy="2201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23A31AC7-14DF-29F7-05D6-9387AF83702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日期版面配置區 12">
            <a:extLst>
              <a:ext uri="{FF2B5EF4-FFF2-40B4-BE49-F238E27FC236}">
                <a16:creationId xmlns:a16="http://schemas.microsoft.com/office/drawing/2014/main" id="{8F6E6B74-68AB-F87C-594B-0B51A8E2E59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B568F1D6-87C3-237C-8677-EC510F15A5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5708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oxes lay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B28411-DE7C-4CD5-97F0-E8D02D7D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10434636" cy="214048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0" y="4158519"/>
            <a:ext cx="4820828" cy="14030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2877" y="4100055"/>
            <a:ext cx="5422798" cy="1461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47D376A4-2CBB-2E97-154D-1EB2D5F0D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85FBE-C3AF-0988-B906-E1248318BA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EB50C9-6375-F2BE-F1EC-F27CD3AD13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0BA38-B353-7680-86A7-79075F44CE6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92912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3 boxes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E5F4FD-5A88-E540-F995-F21A91E6A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602" y="496287"/>
            <a:ext cx="4820828" cy="226165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601" y="3025859"/>
            <a:ext cx="4820828" cy="18744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2158" y="469071"/>
            <a:ext cx="4745654" cy="44312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33306F54-4133-7318-5C1A-CF01A3DDAE4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79601" y="5023772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056F2-8429-16F4-3EDD-9875AFCDCC1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548ECCF-7BFE-4AE4-9FFD-E9899E5C09D1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11A07-2369-3BA3-1B96-5BF62C0D581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6F334-7715-2EF8-B89F-7D544B7FB4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字版面配置區 16">
            <a:extLst>
              <a:ext uri="{FF2B5EF4-FFF2-40B4-BE49-F238E27FC236}">
                <a16:creationId xmlns:a16="http://schemas.microsoft.com/office/drawing/2014/main" id="{0D37CAED-2158-7DD7-2A8E-E2406043DB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422990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4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660" y="184338"/>
            <a:ext cx="4761527" cy="216936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1660" y="2430961"/>
            <a:ext cx="4761527" cy="216936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249" y="184338"/>
            <a:ext cx="4939413" cy="2169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94250" y="2427761"/>
            <a:ext cx="4939412" cy="2169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D068DF14-2631-0525-9818-DD2ED870324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21" y="4870562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EE9EDB5-BFF9-4406-AE41-12A9CDDB53F0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文字版面配置區 16">
            <a:extLst>
              <a:ext uri="{FF2B5EF4-FFF2-40B4-BE49-F238E27FC236}">
                <a16:creationId xmlns:a16="http://schemas.microsoft.com/office/drawing/2014/main" id="{C63A7009-8292-EF5B-9E0C-42FDC7EE1F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730451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4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AD2C0C-9B52-B803-EEEF-0DB1C0252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58766"/>
            <a:ext cx="2179869" cy="474099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656E401-AD90-4A29-DD90-007026AF5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3246" y="158766"/>
            <a:ext cx="2179870" cy="474099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FD15ADC-6ACA-51E7-B6F6-3620AFA534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86962" y="158766"/>
            <a:ext cx="2526883" cy="474099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0899373-16A6-DB53-036F-0C2A89121F4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57691" y="145208"/>
            <a:ext cx="2275971" cy="4741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C5C31A8D-CE3C-E490-533B-6CEA1827DE7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022527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E6471A-76E4-415A-BAE6-FD21D5DCCE63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文字版面配置區 16">
            <a:extLst>
              <a:ext uri="{FF2B5EF4-FFF2-40B4-BE49-F238E27FC236}">
                <a16:creationId xmlns:a16="http://schemas.microsoft.com/office/drawing/2014/main" id="{561F11AF-B610-A4AA-07AF-AD443423AD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080443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4 boxes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1660" y="234126"/>
            <a:ext cx="4761527" cy="426643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3532" y="242790"/>
            <a:ext cx="4939413" cy="137009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3532" y="1742580"/>
            <a:ext cx="4939413" cy="12435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93532" y="3083036"/>
            <a:ext cx="4939412" cy="141752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0AD8BAB1-9964-BB1D-EC17-56E492C747F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4823882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078CD68-8619-4939-ADD4-1C35B5C74E03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文字版面配置區 16">
            <a:extLst>
              <a:ext uri="{FF2B5EF4-FFF2-40B4-BE49-F238E27FC236}">
                <a16:creationId xmlns:a16="http://schemas.microsoft.com/office/drawing/2014/main" id="{1A28BBF5-7505-1227-03FE-2C4D4E758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822177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4 boxes lay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42791"/>
            <a:ext cx="4782865" cy="138139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1" y="1733388"/>
            <a:ext cx="4761527" cy="13813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990" y="3288933"/>
            <a:ext cx="4761527" cy="1511264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94250" y="242790"/>
            <a:ext cx="4939412" cy="45574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7640F2EE-9014-17F9-753E-F9FDE67FD38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21" y="4987987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1DE369E-029C-4866-A614-02A152E4014A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文字版面配置區 16">
            <a:extLst>
              <a:ext uri="{FF2B5EF4-FFF2-40B4-BE49-F238E27FC236}">
                <a16:creationId xmlns:a16="http://schemas.microsoft.com/office/drawing/2014/main" id="{13306B2F-3C7C-61A5-E121-B3C8E4BC3DE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632872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4 boxes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42790"/>
            <a:ext cx="9852623" cy="181461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1" y="2294631"/>
            <a:ext cx="2905140" cy="25073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51262" y="2294631"/>
            <a:ext cx="3209940" cy="251055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23721" y="2297832"/>
            <a:ext cx="3209940" cy="25041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A34D4468-711D-4C24-99D1-1C9AB8D5510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4987286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CCFCD1D-EEA4-49E8-9DE9-17CD45B2ACBA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文字版面配置區 16">
            <a:extLst>
              <a:ext uri="{FF2B5EF4-FFF2-40B4-BE49-F238E27FC236}">
                <a16:creationId xmlns:a16="http://schemas.microsoft.com/office/drawing/2014/main" id="{8ECF7788-2C69-B574-F817-121CA57528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402235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4 boxes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1" y="237300"/>
            <a:ext cx="2905140" cy="21164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51262" y="234127"/>
            <a:ext cx="3209940" cy="211916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23721" y="243675"/>
            <a:ext cx="3209940" cy="21137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496112"/>
            <a:ext cx="9852623" cy="232264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992531E9-FA2D-E51F-C1F0-C3AF37DE93A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007409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B4ADBCF-DA36-49EE-9D80-7E1E49874E83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文字版面配置區 16">
            <a:extLst>
              <a:ext uri="{FF2B5EF4-FFF2-40B4-BE49-F238E27FC236}">
                <a16:creationId xmlns:a16="http://schemas.microsoft.com/office/drawing/2014/main" id="{F70A732F-FF10-E9F7-7EC7-31DAD89105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593613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4 boxes layou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1" y="237300"/>
            <a:ext cx="2905140" cy="43521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51262" y="234127"/>
            <a:ext cx="3209940" cy="435216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23721" y="243674"/>
            <a:ext cx="3209940" cy="21014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3721" y="2469549"/>
            <a:ext cx="3209940" cy="211674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BF689360-2FF3-8B91-896F-DB39998ADC2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21" y="4901297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16F7A65-AE23-475B-8E72-41B344DDB8BB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文字版面配置區 16">
            <a:extLst>
              <a:ext uri="{FF2B5EF4-FFF2-40B4-BE49-F238E27FC236}">
                <a16:creationId xmlns:a16="http://schemas.microsoft.com/office/drawing/2014/main" id="{F056E7E3-7184-917F-02BD-988605DAFE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137003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4 boxes layou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1" y="237301"/>
            <a:ext cx="2905140" cy="19915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0321" y="2373710"/>
            <a:ext cx="2905140" cy="232264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76133" y="243674"/>
            <a:ext cx="3386667" cy="44506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3005" y="234125"/>
            <a:ext cx="3209940" cy="446223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C6A5523E-065E-5D4C-0C2A-F316D0C2B32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21" y="4966529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23B7AB5-01CA-49A5-AE81-596D7CC0B55B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文字版面配置區 16">
            <a:extLst>
              <a:ext uri="{FF2B5EF4-FFF2-40B4-BE49-F238E27FC236}">
                <a16:creationId xmlns:a16="http://schemas.microsoft.com/office/drawing/2014/main" id="{53390B36-BE92-2508-4774-5240DAC6D2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801679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5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C996E58-9B13-0A98-0989-FF9EE3631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110" y="234126"/>
            <a:ext cx="3084575" cy="2009014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4AD3D3-6235-1FBF-A7A9-59A79103AF6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1110" y="2332368"/>
            <a:ext cx="3084575" cy="246181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6C2E938-D556-03DE-F8B9-A691AD78E62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002096" y="234126"/>
            <a:ext cx="3310317" cy="45379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F51CA28-BB6B-C04E-2E6A-6A039F45AED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529903" y="234127"/>
            <a:ext cx="3084575" cy="2009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2EC8A22-D649-581C-F02A-7F91EAA52CD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550981" y="2344106"/>
            <a:ext cx="3063497" cy="24500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文字版面配置區 18">
            <a:extLst>
              <a:ext uri="{FF2B5EF4-FFF2-40B4-BE49-F238E27FC236}">
                <a16:creationId xmlns:a16="http://schemas.microsoft.com/office/drawing/2014/main" id="{20FE5D07-31B7-8AEE-AA90-6CB5732D211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21" y="4991396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475A40F-B30E-40B5-A9B6-BEBA236DED76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12A0D088-6D5D-6763-0718-07F9B584B5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8763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oxes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B28411-DE7C-4CD5-97F0-E8D02D7D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4820828" cy="379373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158" y="1767841"/>
            <a:ext cx="5422798" cy="21404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2877" y="4100055"/>
            <a:ext cx="5422798" cy="1461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2" name="文字版面配置區 18">
            <a:extLst>
              <a:ext uri="{FF2B5EF4-FFF2-40B4-BE49-F238E27FC236}">
                <a16:creationId xmlns:a16="http://schemas.microsoft.com/office/drawing/2014/main" id="{A504F173-99A9-C99B-C11A-DB2F718291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F1A76-E270-B8F1-669E-43AD7FB18B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E957B6-21AF-6172-7339-CB02922F3E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9616A-82C3-0E7B-E58F-F9CE6D7373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90576"/>
      </p:ext>
    </p:extLst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6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847287-663F-442F-CC01-422F33446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679" y="234125"/>
            <a:ext cx="3084575" cy="186613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6EC0A3-A2B3-BB96-0D5C-25198B1DA56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0321" y="2270327"/>
            <a:ext cx="3072933" cy="231734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BC0E47F-3B9E-884E-2C83-164EA18B5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643" y="234125"/>
            <a:ext cx="3084575" cy="18661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1062374-AB51-04C7-C6A2-C84843E5453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0285" y="2270327"/>
            <a:ext cx="3084575" cy="2317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6347D0-7A77-BC3F-36EE-04AA981CB0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68607" y="234125"/>
            <a:ext cx="3084575" cy="18661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A6B7AF0-7D60-1D9B-E227-46CF7D2A961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380248" y="2270327"/>
            <a:ext cx="3084575" cy="2317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EBA322FA-C5C4-F7FA-78C8-190890B3586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68679" y="4866484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CFCC6DA-819F-435A-A170-9FDE92DC0A8E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文字版面配置區 16">
            <a:extLst>
              <a:ext uri="{FF2B5EF4-FFF2-40B4-BE49-F238E27FC236}">
                <a16:creationId xmlns:a16="http://schemas.microsoft.com/office/drawing/2014/main" id="{99791825-3949-2A9A-3AC7-1208662FAA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059875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6 content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2D72E6E-AA2A-B212-DAFC-B97A2C123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C6FA2-A030-FD6F-B38B-CC660E7B0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26266"/>
            <a:ext cx="3084575" cy="136048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60C304-AC8C-F6D9-52CB-8D60B6EBD4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0321" y="1617890"/>
            <a:ext cx="3086174" cy="56030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EDCE94-CEE2-036E-12B0-64BD58BC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0329" y="231618"/>
            <a:ext cx="3084575" cy="13604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BE3443-6B19-A97F-96A5-5AE55FB9F4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94022" y="1619833"/>
            <a:ext cx="3112107" cy="5603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0D8A7CE-50F1-196F-16CC-282C4D7BFA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55366" y="220201"/>
            <a:ext cx="3084575" cy="1369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126109-48E4-FA00-3E78-97F1A1BA53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368606" y="1617889"/>
            <a:ext cx="3084575" cy="56030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DBB94F-3BCF-E9EF-3F19-0C0B16A7CF87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80321" y="2550326"/>
            <a:ext cx="3061291" cy="163679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60D728-1280-7291-2C2E-A7D78E831C7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55958" y="4216539"/>
            <a:ext cx="3072933" cy="56030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6E732E0-C92E-97F5-6720-DDE1ECBF99B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018643" y="2525808"/>
            <a:ext cx="3101621" cy="16613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9DA62E-DCC3-8B27-1C27-6FFBF7F6B97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018644" y="4216539"/>
            <a:ext cx="3112106" cy="5603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A40925-C20E-AD0E-A09A-14A7E46A9B91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355365" y="2525808"/>
            <a:ext cx="3084575" cy="1656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F47718C-69D4-B61F-51AE-CA25FC19575F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7355364" y="4204926"/>
            <a:ext cx="3084575" cy="5719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4C0402E0-9636-7219-64F4-4C039C4F85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4959198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D6C8514-D0A7-AD72-5F80-AA99023C974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5B57635C-8FB4-4850-A607-1ABBCB57FD00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2E44216-0234-7F99-203B-0E4DDDFF482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25FF89A-7FD8-D3BE-94D5-1C6345D42A1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字版面配置區 16">
            <a:extLst>
              <a:ext uri="{FF2B5EF4-FFF2-40B4-BE49-F238E27FC236}">
                <a16:creationId xmlns:a16="http://schemas.microsoft.com/office/drawing/2014/main" id="{AA160F8A-E0B8-72FB-2CA0-9A4F3E59497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392434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Label layout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1D84693-B444-B4CC-01A6-73DC89C2F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D17437C-7C6A-0363-43A3-23D14803D9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20135" y="1016479"/>
            <a:ext cx="4561865" cy="7783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21" name="內容版面配置區 60">
            <a:extLst>
              <a:ext uri="{FF2B5EF4-FFF2-40B4-BE49-F238E27FC236}">
                <a16:creationId xmlns:a16="http://schemas.microsoft.com/office/drawing/2014/main" id="{F6DC251D-63FE-A7B7-4BF2-95C355078BA5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810000" y="1969498"/>
            <a:ext cx="4572000" cy="2555875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HK" altLang="en-US"/>
          </a:p>
        </p:txBody>
      </p:sp>
      <p:sp>
        <p:nvSpPr>
          <p:cNvPr id="14" name="圖片版面配置區 53">
            <a:extLst>
              <a:ext uri="{FF2B5EF4-FFF2-40B4-BE49-F238E27FC236}">
                <a16:creationId xmlns:a16="http://schemas.microsoft.com/office/drawing/2014/main" id="{446294E9-6193-9C1E-AAC7-C8EF97452E0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87686" y="2288357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3528-8A98-B0FA-62A1-CCFD26D25AB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3699" y="197475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5" name="圖片版面配置區 53">
            <a:extLst>
              <a:ext uri="{FF2B5EF4-FFF2-40B4-BE49-F238E27FC236}">
                <a16:creationId xmlns:a16="http://schemas.microsoft.com/office/drawing/2014/main" id="{97AEEDA2-BEAF-B6C0-4B76-F3C9C520BC6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87686" y="3203650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609B16-7BE4-CA0D-3D6A-D26F5161674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3699" y="299500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6" name="圖片版面配置區 53">
            <a:extLst>
              <a:ext uri="{FF2B5EF4-FFF2-40B4-BE49-F238E27FC236}">
                <a16:creationId xmlns:a16="http://schemas.microsoft.com/office/drawing/2014/main" id="{05569889-FAC7-04B8-847F-3464C07A6BF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87686" y="4197865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B68705-72C7-05E4-A9C5-66BA4C8C517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3699" y="401525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7" name="圖片版面配置區 53">
            <a:extLst>
              <a:ext uri="{FF2B5EF4-FFF2-40B4-BE49-F238E27FC236}">
                <a16:creationId xmlns:a16="http://schemas.microsoft.com/office/drawing/2014/main" id="{0E7B7124-1189-4AAD-A3C6-644287B934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772019" y="2186309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CFB75E-3609-CC20-7E15-A956D6FF347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771203" y="197006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8" name="圖片版面配置區 53">
            <a:extLst>
              <a:ext uri="{FF2B5EF4-FFF2-40B4-BE49-F238E27FC236}">
                <a16:creationId xmlns:a16="http://schemas.microsoft.com/office/drawing/2014/main" id="{F120B806-B779-B6A4-F031-F300EF7D884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871693" y="3198584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976F43-E9DB-A40D-4B23-2BA5507628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71203" y="299031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20" name="圖片版面配置區 53">
            <a:extLst>
              <a:ext uri="{FF2B5EF4-FFF2-40B4-BE49-F238E27FC236}">
                <a16:creationId xmlns:a16="http://schemas.microsoft.com/office/drawing/2014/main" id="{E6E86686-9887-FCFC-F72B-05C096FC891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917060" y="4299033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CFD2A6-6BCB-1D62-D37F-D654E8ED701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771203" y="401056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22CF5198-34EA-8828-ADB6-0BFF5A4854C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21" y="4929607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F580958-DC8E-2796-654F-79E6D3FF9E58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84D932C2-60C2-490C-BAF5-E1CD1185A58E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1EA2E71-FEB7-C693-0A73-2D19CBB80AA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5DA1BCE-0A7A-32D2-397C-6F69E561EDE6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字版面配置區 16">
            <a:extLst>
              <a:ext uri="{FF2B5EF4-FFF2-40B4-BE49-F238E27FC236}">
                <a16:creationId xmlns:a16="http://schemas.microsoft.com/office/drawing/2014/main" id="{8F9064D3-86D0-7B7B-0520-2967D67598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55782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Label layout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58A3-94D4-C0D5-4098-524CD2297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7DB918A-5EB7-B6E0-9EC7-434BEFC340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3385" y="3404979"/>
            <a:ext cx="4226690" cy="7333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35" name="內容版面配置區 23">
            <a:extLst>
              <a:ext uri="{FF2B5EF4-FFF2-40B4-BE49-F238E27FC236}">
                <a16:creationId xmlns:a16="http://schemas.microsoft.com/office/drawing/2014/main" id="{F8E13041-2B26-D7E5-96D5-EFFD5699433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51740" y="681002"/>
            <a:ext cx="2294166" cy="25828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  <a:p>
            <a:pPr lvl="0"/>
            <a:endParaRPr kumimoji="1" lang="zh-HK" altLang="en-US"/>
          </a:p>
        </p:txBody>
      </p:sp>
      <p:sp>
        <p:nvSpPr>
          <p:cNvPr id="29" name="圖片版面配置區 53">
            <a:extLst>
              <a:ext uri="{FF2B5EF4-FFF2-40B4-BE49-F238E27FC236}">
                <a16:creationId xmlns:a16="http://schemas.microsoft.com/office/drawing/2014/main" id="{696170A2-FAC6-6DC9-37CA-EFBD9B50336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733061" y="823519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06FA025-D65D-DF83-CA7B-DB50188980C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2726762" y="681607"/>
            <a:ext cx="2617787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0" name="圖片版面配置區 53">
            <a:extLst>
              <a:ext uri="{FF2B5EF4-FFF2-40B4-BE49-F238E27FC236}">
                <a16:creationId xmlns:a16="http://schemas.microsoft.com/office/drawing/2014/main" id="{A02B330E-7E49-F185-AC2F-B185CDD8F89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832735" y="1835794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4BDB107-8F32-8F99-4A95-3BB21465FAB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2726762" y="1701857"/>
            <a:ext cx="2617787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1" name="圖片版面配置區 53">
            <a:extLst>
              <a:ext uri="{FF2B5EF4-FFF2-40B4-BE49-F238E27FC236}">
                <a16:creationId xmlns:a16="http://schemas.microsoft.com/office/drawing/2014/main" id="{F03420E6-50FB-4C30-7B44-C17AE48199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878102" y="2793363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3C8DE32-FB00-1C4F-C5FF-6CDBBF4CB5C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2726762" y="2722107"/>
            <a:ext cx="2617787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B3E2142-A7DB-627E-2202-B781DE59EF7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544494" y="3406743"/>
            <a:ext cx="4226690" cy="7333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36" name="內容版面配置區 25">
            <a:extLst>
              <a:ext uri="{FF2B5EF4-FFF2-40B4-BE49-F238E27FC236}">
                <a16:creationId xmlns:a16="http://schemas.microsoft.com/office/drawing/2014/main" id="{76A1F4AD-C706-ABDD-E7A7-985FB6C059C5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5544588" y="665325"/>
            <a:ext cx="2294166" cy="25828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  <a:p>
            <a:pPr lvl="0"/>
            <a:endParaRPr kumimoji="1" lang="zh-HK" altLang="en-US"/>
          </a:p>
        </p:txBody>
      </p:sp>
      <p:sp>
        <p:nvSpPr>
          <p:cNvPr id="32" name="圖片版面配置區 53">
            <a:extLst>
              <a:ext uri="{FF2B5EF4-FFF2-40B4-BE49-F238E27FC236}">
                <a16:creationId xmlns:a16="http://schemas.microsoft.com/office/drawing/2014/main" id="{53D33522-E1F4-0187-42A1-8FE743BD688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125684" y="895951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09F0D6B-A6B7-13E3-F3CE-DB6C35D99824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003596" y="683371"/>
            <a:ext cx="2617787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3" name="圖片版面配置區 53">
            <a:extLst>
              <a:ext uri="{FF2B5EF4-FFF2-40B4-BE49-F238E27FC236}">
                <a16:creationId xmlns:a16="http://schemas.microsoft.com/office/drawing/2014/main" id="{0464F99A-9658-3317-C3D7-B6224525E69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25358" y="1908226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DA912D-518C-815F-256D-6005C6F01C99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8003596" y="1703621"/>
            <a:ext cx="2617787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4" name="圖片版面配置區 53">
            <a:extLst>
              <a:ext uri="{FF2B5EF4-FFF2-40B4-BE49-F238E27FC236}">
                <a16:creationId xmlns:a16="http://schemas.microsoft.com/office/drawing/2014/main" id="{B1B83B8A-2916-A86C-07BC-F4C9BC2824C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270725" y="2822931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9D1A20D-2604-786A-9C34-E69AE6174C50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003596" y="2723871"/>
            <a:ext cx="2617787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CBE5246-3412-E7E8-095A-E0AEA74DDD5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3386" y="4306882"/>
            <a:ext cx="5048348" cy="56038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lang="zh-CN" altLang="en-US"/>
              <a:t>单击此处编辑母版文本样式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lang="zh-CN" altLang="en-US"/>
              <a:t>二级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D658448-AFFB-02CD-5E22-A0DE2A4334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545261" y="4303905"/>
            <a:ext cx="4903787" cy="50958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lang="zh-CN" altLang="en-US"/>
              <a:t>单击此处编辑母版文本样式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lang="zh-CN" altLang="en-US"/>
              <a:t>二级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43B53-1850-B656-A9ED-ED439B327B39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04B34C91-E3DA-48A0-AB90-ACD77EF940DE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E81E5-810B-617C-572E-C33FE5E73044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4C257-A1F6-2208-6283-A6C4E52E891C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字版面配置區 16">
            <a:extLst>
              <a:ext uri="{FF2B5EF4-FFF2-40B4-BE49-F238E27FC236}">
                <a16:creationId xmlns:a16="http://schemas.microsoft.com/office/drawing/2014/main" id="{98374398-9619-85B6-672B-9E3D9DDA620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340512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312303-A71B-E4F3-45D9-D20EDEA0D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5" name="內容版面配置區 18">
            <a:extLst>
              <a:ext uri="{FF2B5EF4-FFF2-40B4-BE49-F238E27FC236}">
                <a16:creationId xmlns:a16="http://schemas.microsoft.com/office/drawing/2014/main" id="{F228A0AF-62FB-00B2-3785-D64EE152EEA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01763" y="195260"/>
            <a:ext cx="8156575" cy="2565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1967147-1D7F-6D22-B70C-65390030ECF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02288" y="3110451"/>
            <a:ext cx="8156579" cy="548968"/>
          </a:xfrm>
        </p:spPr>
        <p:txBody>
          <a:bodyPr anchor="t"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95CFF3F-D5E3-14ED-F5DC-8C31BE176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4168687"/>
            <a:ext cx="9613859" cy="1090789"/>
          </a:xfrm>
        </p:spPr>
        <p:txBody>
          <a:bodyPr anchor="ctr"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CCDE4-86F0-0A39-F3A0-8CDAE42CE20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BF87CFC-EF28-4791-BDE5-E6CBAB631228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8FE1F-231D-A3D0-EFE3-6098B58083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4A2D74-162F-44E5-9B94-3EECEB738A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字版面配置區 16">
            <a:extLst>
              <a:ext uri="{FF2B5EF4-FFF2-40B4-BE49-F238E27FC236}">
                <a16:creationId xmlns:a16="http://schemas.microsoft.com/office/drawing/2014/main" id="{B247168B-F4A3-1236-10D9-119BD7BEAD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210355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BCB308A-EFBA-D5B2-2B0C-87563C609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C2EF1A7D-0C5D-0495-7D6B-7176922A3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4362" y="1108651"/>
            <a:ext cx="9207840" cy="2313419"/>
            <a:chOff x="944362" y="1108651"/>
            <a:chExt cx="9207840" cy="2313419"/>
          </a:xfrm>
        </p:grpSpPr>
        <p:pic>
          <p:nvPicPr>
            <p:cNvPr id="6" name="圖片 32">
              <a:extLst>
                <a:ext uri="{FF2B5EF4-FFF2-40B4-BE49-F238E27FC236}">
                  <a16:creationId xmlns:a16="http://schemas.microsoft.com/office/drawing/2014/main" id="{8F0FAF7F-CF66-03E1-9F93-B7EE616197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944362" y="1108651"/>
              <a:ext cx="1168932" cy="1168932"/>
            </a:xfrm>
            <a:prstGeom prst="rect">
              <a:avLst/>
            </a:prstGeom>
          </p:spPr>
        </p:pic>
        <p:pic>
          <p:nvPicPr>
            <p:cNvPr id="7" name="圖片 33">
              <a:extLst>
                <a:ext uri="{FF2B5EF4-FFF2-40B4-BE49-F238E27FC236}">
                  <a16:creationId xmlns:a16="http://schemas.microsoft.com/office/drawing/2014/main" id="{F5F3AB1C-A4E0-5881-DDA3-E61EB9759F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8982202" y="2252070"/>
              <a:ext cx="1170000" cy="1170000"/>
            </a:xfrm>
            <a:prstGeom prst="rect">
              <a:avLst/>
            </a:prstGeom>
          </p:spPr>
        </p:pic>
      </p:grpSp>
      <p:sp>
        <p:nvSpPr>
          <p:cNvPr id="10" name="內容版面配置區 12">
            <a:extLst>
              <a:ext uri="{FF2B5EF4-FFF2-40B4-BE49-F238E27FC236}">
                <a16:creationId xmlns:a16="http://schemas.microsoft.com/office/drawing/2014/main" id="{85A39B1C-DEE3-AC62-4662-210153EDCC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28282" y="651784"/>
            <a:ext cx="6110567" cy="12074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1" name="內容版面配置區 12">
            <a:extLst>
              <a:ext uri="{FF2B5EF4-FFF2-40B4-BE49-F238E27FC236}">
                <a16:creationId xmlns:a16="http://schemas.microsoft.com/office/drawing/2014/main" id="{99ABF2AF-E88D-306B-3E54-0FD514A8F2F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19083" y="2059167"/>
            <a:ext cx="6110567" cy="113423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內容版面配置區 12">
            <a:extLst>
              <a:ext uri="{FF2B5EF4-FFF2-40B4-BE49-F238E27FC236}">
                <a16:creationId xmlns:a16="http://schemas.microsoft.com/office/drawing/2014/main" id="{A6F0F946-8904-17C2-2981-7840A2FFD0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28282" y="3320116"/>
            <a:ext cx="6110567" cy="11342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D83072-25A9-E5FF-B7C5-9455ADA123B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B937189-744F-472E-ABB7-5359C0828B5A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D30D04-F643-3942-C193-1B9C264109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903A813-AD31-BD6A-FFED-48A0F5496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字版面配置區 16">
            <a:extLst>
              <a:ext uri="{FF2B5EF4-FFF2-40B4-BE49-F238E27FC236}">
                <a16:creationId xmlns:a16="http://schemas.microsoft.com/office/drawing/2014/main" id="{0FFC2178-A66D-77A4-F366-87FE496110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11090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FAF53C-DC38-E869-25C6-5EC97D257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55194C8-BBA9-89B8-7C20-462C2B4AC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1A9D04-F18D-39CA-52A5-3F49841B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EE04-A9D1-49C6-A222-82A5D1F6739D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1916DF-8B85-0A32-E673-AEF3A017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2EFE4F-C012-6071-86FF-028BA996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9239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BE64AD-1FD2-6647-1C22-E239C71D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2FCC30-4277-3F87-2872-AF34F9E28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F3B221-71F0-46CC-FB15-B00C9EE3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28F0-C124-430D-8AA2-2C5E5CD32952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5D28D7-887E-FC59-0B80-F187588D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D578E7-9709-B86A-E15D-4E1A9E5C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0A51-64A2-4FE3-93EB-DD75D9407F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4162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0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EE1340-2C9A-70E0-7D2F-FB8F3FFF2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321" y="1681316"/>
            <a:ext cx="8144134" cy="1648129"/>
          </a:xfrm>
          <a:solidFill>
            <a:srgbClr val="2450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D852A4-6124-9F9A-1CFF-9243C184A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18" y="527250"/>
            <a:ext cx="8144135" cy="980365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內容版面配置區 10">
            <a:extLst>
              <a:ext uri="{FF2B5EF4-FFF2-40B4-BE49-F238E27FC236}">
                <a16:creationId xmlns:a16="http://schemas.microsoft.com/office/drawing/2014/main" id="{D7B5C211-6637-411E-8BCA-2B702C2F78B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0318" y="4497626"/>
            <a:ext cx="6870660" cy="8197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11" name="內容版面配置區 17">
            <a:extLst>
              <a:ext uri="{FF2B5EF4-FFF2-40B4-BE49-F238E27FC236}">
                <a16:creationId xmlns:a16="http://schemas.microsoft.com/office/drawing/2014/main" id="{9E85398F-2897-F6BC-C8DC-DC35AD6D59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318" y="3509357"/>
            <a:ext cx="6870660" cy="819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1" lang="zh-CN" altLang="en-US"/>
              <a:t>单击此处编辑母版文本样式</a:t>
            </a:r>
          </a:p>
        </p:txBody>
      </p:sp>
      <p:sp>
        <p:nvSpPr>
          <p:cNvPr id="18" name="內容版面配置區 10">
            <a:extLst>
              <a:ext uri="{FF2B5EF4-FFF2-40B4-BE49-F238E27FC236}">
                <a16:creationId xmlns:a16="http://schemas.microsoft.com/office/drawing/2014/main" id="{7B537ED5-65BC-C683-8914-900521D85D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762670" y="3509357"/>
            <a:ext cx="2808287" cy="18080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23A31AC7-14DF-29F7-05D6-9387AF83702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3" name="日期版面配置區 12">
            <a:extLst>
              <a:ext uri="{FF2B5EF4-FFF2-40B4-BE49-F238E27FC236}">
                <a16:creationId xmlns:a16="http://schemas.microsoft.com/office/drawing/2014/main" id="{8F6E6B74-68AB-F87C-594B-0B51A8E2E59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95905AB-533C-407F-8E62-040635390C9C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B568F1D6-87C3-237C-8677-EC510F15A5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39F74C-9452-E908-213D-B2D30DC939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50696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oxes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B28411-DE7C-4CD5-97F0-E8D02D7D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4820828" cy="214048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320" y="4100055"/>
            <a:ext cx="4820828" cy="1461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158" y="1767841"/>
            <a:ext cx="5422798" cy="37937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BCD5A-9C3B-70EB-ECEF-AB2AABD46D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5548E8-BE54-853D-19E1-8CB0DB08D6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CEF6A-BFFD-99C5-5311-56F63B556F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7BDB1363-4E69-CD71-0F57-130DC36C7C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88811828"/>
      </p:ext>
    </p:extLst>
  </p:cSld>
  <p:clrMapOvr>
    <a:masterClrMapping/>
  </p:clrMapOvr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C587-C788-2B1D-D5BE-38A39FFC5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321" y="1681316"/>
            <a:ext cx="8144134" cy="1648129"/>
          </a:xfrm>
          <a:solidFill>
            <a:srgbClr val="2450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AE389A9-BF46-44A9-246B-97B139226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18" y="527250"/>
            <a:ext cx="8143875" cy="980365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內容版面配置區 17">
            <a:extLst>
              <a:ext uri="{FF2B5EF4-FFF2-40B4-BE49-F238E27FC236}">
                <a16:creationId xmlns:a16="http://schemas.microsoft.com/office/drawing/2014/main" id="{36346CED-AA1C-855D-2397-2972377096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317" y="3515242"/>
            <a:ext cx="5415677" cy="8138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內容版面配置區 10">
            <a:extLst>
              <a:ext uri="{FF2B5EF4-FFF2-40B4-BE49-F238E27FC236}">
                <a16:creationId xmlns:a16="http://schemas.microsoft.com/office/drawing/2014/main" id="{BED38425-EBAB-D16D-60F0-A3AE0BC7F6D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0317" y="4514910"/>
            <a:ext cx="5415677" cy="8138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01BE434F-16DE-E8C5-7305-C932AA9E5E2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32550" y="3498361"/>
            <a:ext cx="2514600" cy="18308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17" name="內容版面配置區 16">
            <a:extLst>
              <a:ext uri="{FF2B5EF4-FFF2-40B4-BE49-F238E27FC236}">
                <a16:creationId xmlns:a16="http://schemas.microsoft.com/office/drawing/2014/main" id="{C677F6B8-404F-0E06-9537-4C6BE678E90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207500" y="3498361"/>
            <a:ext cx="2303462" cy="18308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1" lang="en-US" altLang="zh-HK"/>
              <a:t>Click to insert speaker image</a:t>
            </a:r>
            <a:endParaRPr kumimoji="1" lang="zh-HK" altLang="en-US"/>
          </a:p>
          <a:p>
            <a:pPr lvl="0"/>
            <a:endParaRPr kumimoji="1" lang="zh-HK" altLang="en-US"/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7A757E27-11F4-B54E-9A66-F533F1AB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日期版面配置區 11">
            <a:extLst>
              <a:ext uri="{FF2B5EF4-FFF2-40B4-BE49-F238E27FC236}">
                <a16:creationId xmlns:a16="http://schemas.microsoft.com/office/drawing/2014/main" id="{E9F284EE-3755-B00D-5D10-5238D4EA8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2BB3-4CE2-4EA1-AF4E-D98898D96AA7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AB3EF6C1-0F2E-E3B7-1BFF-BAB05630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6" name="文字版面配置區 4">
            <a:extLst>
              <a:ext uri="{FF2B5EF4-FFF2-40B4-BE49-F238E27FC236}">
                <a16:creationId xmlns:a16="http://schemas.microsoft.com/office/drawing/2014/main" id="{B59836BE-8243-ABCD-AFB4-4FD75760FE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663959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1-3 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76ED080-B699-4499-8E3D-250580FCB7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321" y="1681316"/>
            <a:ext cx="8144134" cy="1648129"/>
          </a:xfrm>
          <a:solidFill>
            <a:srgbClr val="2450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D981A0D-9E9C-B054-CCF8-7C080D0A5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18" y="527250"/>
            <a:ext cx="8143875" cy="980365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21" name="文字版面配置區 9">
            <a:extLst>
              <a:ext uri="{FF2B5EF4-FFF2-40B4-BE49-F238E27FC236}">
                <a16:creationId xmlns:a16="http://schemas.microsoft.com/office/drawing/2014/main" id="{7B88CD93-922F-1840-80E4-C5BB6457C5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3627860"/>
            <a:ext cx="2780619" cy="1684247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內容版面配置區 10">
            <a:extLst>
              <a:ext uri="{FF2B5EF4-FFF2-40B4-BE49-F238E27FC236}">
                <a16:creationId xmlns:a16="http://schemas.microsoft.com/office/drawing/2014/main" id="{355A3771-191A-39ED-9990-4BB14F46C9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713838" y="3587709"/>
            <a:ext cx="2514600" cy="11128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24" name="文字版面配置區 9">
            <a:extLst>
              <a:ext uri="{FF2B5EF4-FFF2-40B4-BE49-F238E27FC236}">
                <a16:creationId xmlns:a16="http://schemas.microsoft.com/office/drawing/2014/main" id="{114306FB-C343-4DFB-3312-AACD4A3269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3839" y="4829175"/>
            <a:ext cx="2514601" cy="48293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9" name="內容版面配置區 10">
            <a:extLst>
              <a:ext uri="{FF2B5EF4-FFF2-40B4-BE49-F238E27FC236}">
                <a16:creationId xmlns:a16="http://schemas.microsoft.com/office/drawing/2014/main" id="{E93D3BCC-9F5B-D6FE-A894-806463CE8CC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9607" y="3587709"/>
            <a:ext cx="2514600" cy="11128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6" name="文字版面配置區 9">
            <a:extLst>
              <a:ext uri="{FF2B5EF4-FFF2-40B4-BE49-F238E27FC236}">
                <a16:creationId xmlns:a16="http://schemas.microsoft.com/office/drawing/2014/main" id="{D1D7FCAA-ED80-6C12-0522-0B2D89090D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9606" y="4829175"/>
            <a:ext cx="2514601" cy="48293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10" name="內容版面配置區 10">
            <a:extLst>
              <a:ext uri="{FF2B5EF4-FFF2-40B4-BE49-F238E27FC236}">
                <a16:creationId xmlns:a16="http://schemas.microsoft.com/office/drawing/2014/main" id="{B19E8B9E-FBF3-0A83-C012-47308DA3742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96388" y="3587709"/>
            <a:ext cx="2514600" cy="11128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7" name="文字版面配置區 9">
            <a:extLst>
              <a:ext uri="{FF2B5EF4-FFF2-40B4-BE49-F238E27FC236}">
                <a16:creationId xmlns:a16="http://schemas.microsoft.com/office/drawing/2014/main" id="{04927CA7-7C02-DE54-F88E-58E61D50F4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96388" y="4829175"/>
            <a:ext cx="2514601" cy="48293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E7EC7EA-9042-EDCC-FCC8-2BA8EC579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CA6645-C98E-D251-4015-4B17E9712A6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9E486C-D155-4F37-8900-AD92DB15F1FB}" type="datetime1">
              <a:rPr lang="en-HK" altLang="zh-CN" smtClean="0"/>
              <a:t>27/6/2025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838BE0-842C-0312-9551-85A45B095B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1" name="文字版面配置區 4">
            <a:extLst>
              <a:ext uri="{FF2B5EF4-FFF2-40B4-BE49-F238E27FC236}">
                <a16:creationId xmlns:a16="http://schemas.microsoft.com/office/drawing/2014/main" id="{0CB2418C-A588-DFCB-2588-23FA45B56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455382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C5999D-7623-CF5A-7175-88CE401E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99" y="228599"/>
            <a:ext cx="10566400" cy="1320960"/>
          </a:xfrm>
          <a:solidFill>
            <a:srgbClr val="245002"/>
          </a:solidFill>
          <a:ln w="28575">
            <a:solidFill>
              <a:srgbClr val="E9E6C5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791AE1-A21A-3BAD-80F5-B5CA7C8B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749539"/>
            <a:ext cx="10435233" cy="28340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30E382B3-B941-C48D-E1A5-D883E1B687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9" y="4785156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BA653D-8E77-BA0A-1040-A8DE28B6EC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64DFB7-92B6-4B1C-BC76-4B8516F0C5A2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93E38-9CC7-991A-B298-0C9AE3D6C8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D2A6A-843F-347F-73FD-287AA0DE5E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621AD68-3415-3E1E-A92C-939BD6CC59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517885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F116-9C45-919D-6C00-79A9C268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6963F6-57F1-ED9E-1ECB-11D07708D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1767842"/>
            <a:ext cx="10435233" cy="132096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271A1C-ED86-9EC7-B01A-F612DCDDA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602" y="3307085"/>
            <a:ext cx="10435232" cy="13209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C128C34C-3031-1EFA-B50D-2CBDABE44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19" y="4796066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AA792-57E2-A680-B701-75FC2A4C99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E06B88-ED57-4665-896F-68B90DA43C9A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33AF9-A073-B194-2859-96A9466C3E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C2EFA-C25C-4ECF-90B6-8ABC116B2B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文字版面配置區 4">
            <a:extLst>
              <a:ext uri="{FF2B5EF4-FFF2-40B4-BE49-F238E27FC236}">
                <a16:creationId xmlns:a16="http://schemas.microsoft.com/office/drawing/2014/main" id="{8BA7B061-94DF-8FC1-264D-7B716D9BF7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657439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1A187A-FD07-1A44-5AAC-6396092D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5095640" cy="264699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67841"/>
            <a:ext cx="4930115" cy="26469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9" name="文字版面配置區 18">
            <a:extLst>
              <a:ext uri="{FF2B5EF4-FFF2-40B4-BE49-F238E27FC236}">
                <a16:creationId xmlns:a16="http://schemas.microsoft.com/office/drawing/2014/main" id="{A8FFA891-58B9-340F-CD39-D78E85A33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0" y="4742692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11EB6F-616D-2CE8-7F0C-EAC051BFF1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20266F-654F-491D-9022-6E4F4C9D8096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06E1802-D16B-70E9-5E52-A02F900B12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31E2-04B8-84B9-8AFA-85AABB7D3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DE5D997-DACE-81C8-695F-4DB60641D5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264564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AD87DB-1B3F-7306-8D33-F555ECCA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1767841"/>
            <a:ext cx="10435233" cy="97440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602" y="2871674"/>
            <a:ext cx="10435232" cy="80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9602" y="3790719"/>
            <a:ext cx="10434637" cy="86589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031D7477-21EF-F7E6-95F8-4C21A4AAC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19" y="4772220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78C32-8A83-9A53-497D-2EB376337AE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0771158-9A89-4F7A-9B91-369242C696D4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008A9-39FC-7ADE-F6F5-DE5E45A9B9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AE15C-9369-FA97-4529-BE68ED8786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6833333-2CB2-0F71-B35A-CFC9F4056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158137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2994-27DB-0D29-2C1C-43E05B0A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813560"/>
            <a:ext cx="2989472" cy="272986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2941" y="1813560"/>
            <a:ext cx="3354723" cy="27298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438948" y="1813560"/>
            <a:ext cx="3354723" cy="27298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843191E2-082D-3694-AA1F-4FB520C1F2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531" y="4780299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FDE06-48BA-D45D-D3C9-3EAB1FEF97D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F0D637A-1F3E-4C61-9616-A0A049C22BBA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9D642E-99D8-2445-D668-C734988DA0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CA0DB-0C3A-3ACB-F22C-F68E4CCA5C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文字版面配置區 4">
            <a:extLst>
              <a:ext uri="{FF2B5EF4-FFF2-40B4-BE49-F238E27FC236}">
                <a16:creationId xmlns:a16="http://schemas.microsoft.com/office/drawing/2014/main" id="{9D720FBD-6CB2-C69F-3BA9-0D0828A70D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748328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3E6972-484D-4693-DEFF-DBA45EEC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4820828" cy="145093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877" y="1767843"/>
            <a:ext cx="5422672" cy="14509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974" y="3349306"/>
            <a:ext cx="10434637" cy="13209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0268EF38-FE2D-23E1-767D-0EAD1B6168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6" y="4800794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34F97-210C-05B6-3890-2C3A9BE286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6FC272-BF9D-43F0-8851-3003D37FF3A7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99F07-58AC-100A-9081-20461A0C0A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C91E1-06D3-C498-28C9-2C0A412BB81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A4809DF-7845-7BB1-A872-9DFE16F799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564498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ay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B28411-DE7C-4CD5-97F0-E8D02D7D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10434636" cy="1461524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601" y="3409721"/>
            <a:ext cx="4820828" cy="11194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2158" y="3409721"/>
            <a:ext cx="5422798" cy="11194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47D376A4-2CBB-2E97-154D-1EB2D5F0D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601" y="4757914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85FBE-C3AF-0988-B906-E1248318BA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60719F-5952-428C-BFBF-3D5BCCA0FB7A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EB50C9-6375-F2BE-F1EC-F27CD3AD13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0BA38-B353-7680-86A7-79075F44CE6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76C08D3-BEC9-9BAA-472C-2229C86F7C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381392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B28411-DE7C-4CD5-97F0-E8D02D7D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4820828" cy="264699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158" y="1767841"/>
            <a:ext cx="5422798" cy="13209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2158" y="3217054"/>
            <a:ext cx="5422798" cy="11977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2" name="文字版面配置區 18">
            <a:extLst>
              <a:ext uri="{FF2B5EF4-FFF2-40B4-BE49-F238E27FC236}">
                <a16:creationId xmlns:a16="http://schemas.microsoft.com/office/drawing/2014/main" id="{A504F173-99A9-C99B-C11A-DB2F718291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0" y="4719798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F1A76-E270-B8F1-669E-43AD7FB18B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B69449-93BE-4BBD-912B-6E696B673B71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E957B6-21AF-6172-7339-CB02922F3E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9616A-82C3-0E7B-E58F-F9CE6D7373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461456F-B4BD-93E3-2475-AA7E6DE576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8407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49C6EB-AD46-EDED-6A3A-F8D1474A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ACD163-A1A8-068D-328E-FB030CBA5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0" y="1710596"/>
            <a:ext cx="4761527" cy="171622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7EAD55-3CA9-08BD-4BC7-B490315D06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9529" y="3664424"/>
            <a:ext cx="4761527" cy="194100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7F127FF-C830-E9F7-93CB-AE45CB8B6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3457" y="1722683"/>
            <a:ext cx="5257801" cy="17063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85DFAD6-A5BF-8B3F-A41F-9F5B3D1617D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532119" y="3633944"/>
            <a:ext cx="5257800" cy="1968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FD76C214-2373-C441-EA2C-01D5D90179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841D3-D6FE-9996-0A88-FBB44686C5A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5DE2F-87DA-6A0A-91CA-30DB0633C3C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D9249-3F1C-1FD8-B39B-8AB7BF4756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141838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B28411-DE7C-4CD5-97F0-E8D02D7D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4820828" cy="146152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2268" y="3397569"/>
            <a:ext cx="4820828" cy="13209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158" y="1767841"/>
            <a:ext cx="5422798" cy="29506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BCD5A-9C3B-70EB-ECEF-AB2AABD46D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ABF291-9FC3-4EE7-8C9D-273950D06188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5548E8-BE54-853D-19E1-8CB0DB08D6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CEF6A-BFFD-99C5-5311-56F63B556F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7BDB1363-4E69-CD71-0F57-130DC36C7C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441" y="4839276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7FFF13-4AD0-260E-BEE0-FB085CC3BA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680951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49C6EB-AD46-EDED-6A3A-F8D1474A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ACD163-A1A8-068D-328E-FB030CBA5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0" y="1710597"/>
            <a:ext cx="4761527" cy="132096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7EAD55-3CA9-08BD-4BC7-B490315D06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9529" y="3206397"/>
            <a:ext cx="4761527" cy="1422754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7F127FF-C830-E9F7-93CB-AE45CB8B6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3457" y="1722683"/>
            <a:ext cx="5257801" cy="13209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85DFAD6-A5BF-8B3F-A41F-9F5B3D1617D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553457" y="3195026"/>
            <a:ext cx="5257800" cy="14341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FD76C214-2373-C441-EA2C-01D5D90179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0321" y="480399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841D3-D6FE-9996-0A88-FBB44686C5A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5C17867-32AC-485F-A8AD-0C537BE85A30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5DE2F-87DA-6A0A-91CA-30DB0633C3C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D9249-3F1C-1FD8-B39B-8AB7BF4756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文字版面配置區 4">
            <a:extLst>
              <a:ext uri="{FF2B5EF4-FFF2-40B4-BE49-F238E27FC236}">
                <a16:creationId xmlns:a16="http://schemas.microsoft.com/office/drawing/2014/main" id="{D89357D1-A4F3-91A6-CB32-37209845B8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624067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46" y="1803064"/>
            <a:ext cx="2526883" cy="25260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7013" y="1803895"/>
            <a:ext cx="2521924" cy="252604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50321" y="1803064"/>
            <a:ext cx="2526883" cy="25260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93629" y="1803064"/>
            <a:ext cx="2521924" cy="25260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92E099AA-DC6A-F3C4-20F0-24F5ECF565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746" y="4658440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17817-2A61-D303-DD09-498385CAFDE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546614A-7889-402E-BA42-0D7501ED622B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8C2B98-7B3F-97ED-C515-EE9F7CB4431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30E08D-DE28-6E1A-DCF5-0FDAFE9E27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文字版面配置區 4">
            <a:extLst>
              <a:ext uri="{FF2B5EF4-FFF2-40B4-BE49-F238E27FC236}">
                <a16:creationId xmlns:a16="http://schemas.microsoft.com/office/drawing/2014/main" id="{BA9A76C0-A917-BBBE-D59A-5E254819BB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10570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49C6EB-AD46-EDED-6A3A-F8D1474A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ACD163-A1A8-068D-328E-FB030CBA5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0" y="1710596"/>
            <a:ext cx="4761527" cy="275762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7EAD55-3CA9-08BD-4BC7-B490315D06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553456" y="1742175"/>
            <a:ext cx="5257801" cy="81384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7F127FF-C830-E9F7-93CB-AE45CB8B6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2118" y="2703211"/>
            <a:ext cx="5257801" cy="8592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85DFAD6-A5BF-8B3F-A41F-9F5B3D1617D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532119" y="3709674"/>
            <a:ext cx="5257800" cy="7585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FB224A75-238C-B411-52E3-F31ADE2EDF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0321" y="4745665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05C4-5676-EA0A-29A5-488437C5E0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A3CC8F9-4EA0-481C-AB13-287CC51F96A9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F42DD-65C8-B963-2EAC-116BFC989E2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6A75F-52C1-1C48-143E-2DC48CA14F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文字版面配置區 4">
            <a:extLst>
              <a:ext uri="{FF2B5EF4-FFF2-40B4-BE49-F238E27FC236}">
                <a16:creationId xmlns:a16="http://schemas.microsoft.com/office/drawing/2014/main" id="{D0C8489C-639D-B18B-C8B5-D67BB07D33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3436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lay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49C6EB-AD46-EDED-6A3A-F8D1474A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7EAD55-3CA9-08BD-4BC7-B490315D06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2058" y="1742175"/>
            <a:ext cx="4919808" cy="94139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7F127FF-C830-E9F7-93CB-AE45CB8B6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720" y="2876649"/>
            <a:ext cx="4919808" cy="6952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85DFAD6-A5BF-8B3F-A41F-9F5B3D1617D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02059" y="3764959"/>
            <a:ext cx="4919807" cy="8214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ACD163-A1A8-068D-328E-FB030CBA5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0" y="1710596"/>
            <a:ext cx="4919807" cy="287578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467E7D82-9AAA-E88F-4A1D-305B9768DF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0321" y="4805790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44D4E-A21D-B303-1E24-FDA59D8384E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BCFB7A-82AC-4DBC-BB58-77D27DEB89D5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6EBC8-F8D3-1D29-0E74-5564D98F3E1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BDD49A-4ABD-2DDF-DF10-F87F5040B5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文字版面配置區 4">
            <a:extLst>
              <a:ext uri="{FF2B5EF4-FFF2-40B4-BE49-F238E27FC236}">
                <a16:creationId xmlns:a16="http://schemas.microsoft.com/office/drawing/2014/main" id="{0CCD01F0-D216-A14C-BE50-5BE77A9509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664302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813561"/>
            <a:ext cx="10153650" cy="105822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100" y="3070588"/>
            <a:ext cx="4821319" cy="14266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39325" y="3070588"/>
            <a:ext cx="2526883" cy="14266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74073" y="3052380"/>
            <a:ext cx="2284171" cy="1446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CCCBDA64-91F2-18AD-5564-1875DEF1AF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531" y="4742692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EAD3F5-291E-0E01-BA21-8BFE763E3F9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A1398CD-E6A7-4710-8FFA-303575F620DD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F19A10-E149-6D42-D8CF-9650ED7178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29D5D8-95AD-6DBF-7E80-C58C3EB38A5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文字版面配置區 4">
            <a:extLst>
              <a:ext uri="{FF2B5EF4-FFF2-40B4-BE49-F238E27FC236}">
                <a16:creationId xmlns:a16="http://schemas.microsoft.com/office/drawing/2014/main" id="{31DEA152-94BB-A72C-65CD-0C0B4FE65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751250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768609"/>
            <a:ext cx="4862109" cy="135778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1" y="3303960"/>
            <a:ext cx="10113092" cy="1357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04546" y="1769554"/>
            <a:ext cx="2526883" cy="1357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434335" y="1769554"/>
            <a:ext cx="2359078" cy="13209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1F6120A6-7546-4C57-F0D7-4D8F394E27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531" y="4844916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C7A4E8-8B7C-1461-0494-267A82721A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43F1807-32E1-43EB-83B0-F3E8A9E81B80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FB8C21-B9E4-826E-378C-405023D2B4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8CD6CC1-60AA-D962-83B7-33BC8DF047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文字版面配置區 4">
            <a:extLst>
              <a:ext uri="{FF2B5EF4-FFF2-40B4-BE49-F238E27FC236}">
                <a16:creationId xmlns:a16="http://schemas.microsoft.com/office/drawing/2014/main" id="{F9D41174-C607-3976-84AA-FA8344CC88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56768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layou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813561"/>
            <a:ext cx="2179869" cy="277272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74757" y="1813561"/>
            <a:ext cx="2526883" cy="277272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04546" y="1813561"/>
            <a:ext cx="5018920" cy="13209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704546" y="3228254"/>
            <a:ext cx="5018920" cy="135803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953C7978-0FAA-2B82-C7BE-1612DB25F0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0321" y="4787443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E4147-3FAA-889A-A9CE-D168E70ECC3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717CCFF-97F8-496B-A80D-6BAE79991579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CF85280-F14A-D8D6-E679-4B7EEBCE5B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79E734-8ED4-AFB7-92D8-C05796249A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文字版面配置區 4">
            <a:extLst>
              <a:ext uri="{FF2B5EF4-FFF2-40B4-BE49-F238E27FC236}">
                <a16:creationId xmlns:a16="http://schemas.microsoft.com/office/drawing/2014/main" id="{94B37581-A72D-7F62-9266-4D073D89D6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06495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layou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813561"/>
            <a:ext cx="4862109" cy="132096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531" y="3250907"/>
            <a:ext cx="4862109" cy="14472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04546" y="1813560"/>
            <a:ext cx="2312783" cy="28894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13271" y="1801227"/>
            <a:ext cx="2510194" cy="28993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文字版面配置區 18">
            <a:extLst>
              <a:ext uri="{FF2B5EF4-FFF2-40B4-BE49-F238E27FC236}">
                <a16:creationId xmlns:a16="http://schemas.microsoft.com/office/drawing/2014/main" id="{E662ED16-5F1C-7A3E-9CC7-82F6752450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531" y="4842418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6DAF25F-20E9-47A8-0D47-14CCBDCFE77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39DF30-4E7E-4126-839A-D65607A87C22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3F4076D-8FA9-CA74-7C12-5E190389C6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63DD7D3-FBE1-7A3F-B3C2-BE8EC92EB8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文字版面配置區 4">
            <a:extLst>
              <a:ext uri="{FF2B5EF4-FFF2-40B4-BE49-F238E27FC236}">
                <a16:creationId xmlns:a16="http://schemas.microsoft.com/office/drawing/2014/main" id="{42250C0B-5BA8-A4DA-E243-2FB39FD44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0694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197C-A375-2A3B-707B-16AF5077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C6FA2-A030-FD6F-B38B-CC660E7B0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820961"/>
            <a:ext cx="3084575" cy="128479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60C304-AC8C-F6D9-52CB-8D60B6EBD4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9531" y="3264254"/>
            <a:ext cx="3125364" cy="140776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BE3443-6B19-A97F-96A5-5AE55FB9F4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47160" y="1820960"/>
            <a:ext cx="3886200" cy="28510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0D8A7CE-50F1-196F-16CC-282C4D7BFA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30978" y="1820961"/>
            <a:ext cx="3084575" cy="13209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126109-48E4-FA00-3E78-97F1A1BA53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30978" y="3324992"/>
            <a:ext cx="3084575" cy="13470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文字版面配置區 18">
            <a:extLst>
              <a:ext uri="{FF2B5EF4-FFF2-40B4-BE49-F238E27FC236}">
                <a16:creationId xmlns:a16="http://schemas.microsoft.com/office/drawing/2014/main" id="{F0CA682F-88E2-CCC3-216C-3E71ECE98B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038" y="4811174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9EE11-9DA4-0CC6-1DC7-B7D39AA07BA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C40A544-51BD-42B4-A582-B523B44D4B4B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12629-6BEC-9069-2033-4247BEBA067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B9A08-B4E6-AED6-622A-B42FC0AEDE3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文字版面配置區 4">
            <a:extLst>
              <a:ext uri="{FF2B5EF4-FFF2-40B4-BE49-F238E27FC236}">
                <a16:creationId xmlns:a16="http://schemas.microsoft.com/office/drawing/2014/main" id="{4BA992BF-3E00-8B11-82C2-7BC8C11126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0861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46" y="1803064"/>
            <a:ext cx="2526883" cy="36728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7013" y="1803895"/>
            <a:ext cx="2521924" cy="367284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50321" y="1803064"/>
            <a:ext cx="2526883" cy="36728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93629" y="1803064"/>
            <a:ext cx="2521924" cy="36728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92E099AA-DC6A-F3C4-20F0-24F5ECF565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17817-2A61-D303-DD09-498385CAFDE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8C2B98-7B3F-97ED-C515-EE9F7CB4431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30E08D-DE28-6E1A-DCF5-0FDAFE9E27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43567"/>
      </p:ext>
    </p:extLst>
  </p:cSld>
  <p:clrMapOvr>
    <a:masterClrMapping/>
  </p:clrMapOvr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2AEF-6BA5-205E-99F4-3DA139D5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C6FA2-A030-FD6F-B38B-CC660E7B0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820960"/>
            <a:ext cx="3084575" cy="113876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60C304-AC8C-F6D9-52CB-8D60B6EBD4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986" y="3129545"/>
            <a:ext cx="3125364" cy="152817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EDCE94-CEE2-036E-12B0-64BD58BC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820961"/>
            <a:ext cx="3294887" cy="110797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BE3443-6B19-A97F-96A5-5AE55FB9F4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4615" y="3129547"/>
            <a:ext cx="3279647" cy="152817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0D8A7CE-50F1-196F-16CC-282C4D7BFA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30978" y="1820961"/>
            <a:ext cx="3084575" cy="11387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126109-48E4-FA00-3E78-97F1A1BA53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49796" y="3129548"/>
            <a:ext cx="3084575" cy="15281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9" name="文字版面配置區 18">
            <a:extLst>
              <a:ext uri="{FF2B5EF4-FFF2-40B4-BE49-F238E27FC236}">
                <a16:creationId xmlns:a16="http://schemas.microsoft.com/office/drawing/2014/main" id="{ACD06155-7452-650A-72A0-C15CC8B46C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038" y="4858332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AAAAA-4C4A-6312-3E76-05194D47E53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EBC906A-E834-437F-8FBC-42847BE6E1C4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DC1F3F2-F7D1-7227-C00B-E3E0AF368F1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DFF7D4-0286-561A-E925-131F139A2D3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文字版面配置區 4">
            <a:extLst>
              <a:ext uri="{FF2B5EF4-FFF2-40B4-BE49-F238E27FC236}">
                <a16:creationId xmlns:a16="http://schemas.microsoft.com/office/drawing/2014/main" id="{EACA827A-5561-458D-8DC1-D7EBC92E74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767948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9CF7463-D867-EA6D-7C6F-7C520DE0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C6FA2-A030-FD6F-B38B-CC660E7B0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47221"/>
            <a:ext cx="3084575" cy="78751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60C304-AC8C-F6D9-52CB-8D60B6EBD4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59925" y="2591127"/>
            <a:ext cx="3125364" cy="56030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EDCE94-CEE2-036E-12B0-64BD58BC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747221"/>
            <a:ext cx="3294887" cy="840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BE3443-6B19-A97F-96A5-5AE55FB9F4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43400" y="2652976"/>
            <a:ext cx="3279647" cy="487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0D8A7CE-50F1-196F-16CC-282C4D7BFA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30978" y="1747221"/>
            <a:ext cx="3084575" cy="87825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126109-48E4-FA00-3E78-97F1A1BA53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15738" y="2648041"/>
            <a:ext cx="3084575" cy="56030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DBB94F-3BCF-E9EF-3F19-0C0B16A7CF87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93296" y="3360677"/>
            <a:ext cx="3084575" cy="78751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60D728-1280-7291-2C2E-A7D78E831C7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51623" y="4212077"/>
            <a:ext cx="3125364" cy="56030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6E732E0-C92E-97F5-6720-DDE1ECBF99B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356376" y="3331181"/>
            <a:ext cx="3294887" cy="840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9DA62E-DCC3-8B27-1C27-6FFBF7F6B97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335098" y="4273926"/>
            <a:ext cx="3279647" cy="487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A40925-C20E-AD0E-A09A-14A7E46A9B91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043954" y="3331181"/>
            <a:ext cx="3084575" cy="87825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F47718C-69D4-B61F-51AE-CA25FC19575F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050300" y="4268992"/>
            <a:ext cx="3084575" cy="4873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31F067AB-B429-1761-BEFB-F91A1235834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5798" y="4885567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7730576-9378-5DD4-4CE5-5B214DA44A5D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A68DD7D-DA20-4327-8C5B-3D38E541A868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B7BD201-1043-195D-A8BB-544BBB75413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FF96B8B-536B-E745-2096-F2EDC45A86C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文字版面配置區 4">
            <a:extLst>
              <a:ext uri="{FF2B5EF4-FFF2-40B4-BE49-F238E27FC236}">
                <a16:creationId xmlns:a16="http://schemas.microsoft.com/office/drawing/2014/main" id="{A70398F7-825A-2082-4A30-123B8729DC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283985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el layout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D20D44C-7775-10C4-3D67-3C6A82F8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D17437C-7C6A-0363-43A3-23D14803D9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15651" y="3821955"/>
            <a:ext cx="4096925" cy="7783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21" name="內容版面配置區 60">
            <a:extLst>
              <a:ext uri="{FF2B5EF4-FFF2-40B4-BE49-F238E27FC236}">
                <a16:creationId xmlns:a16="http://schemas.microsoft.com/office/drawing/2014/main" id="{F6DC251D-63FE-A7B7-4BF2-95C355078BA5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822567" y="1892628"/>
            <a:ext cx="4572000" cy="17772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</p:txBody>
      </p:sp>
      <p:sp>
        <p:nvSpPr>
          <p:cNvPr id="14" name="圖片版面配置區 53">
            <a:extLst>
              <a:ext uri="{FF2B5EF4-FFF2-40B4-BE49-F238E27FC236}">
                <a16:creationId xmlns:a16="http://schemas.microsoft.com/office/drawing/2014/main" id="{446294E9-6193-9C1E-AAC7-C8EF97452E0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00253" y="2211487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3528-8A98-B0FA-62A1-CCFD26D25AB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266" y="189788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5" name="圖片版面配置區 53">
            <a:extLst>
              <a:ext uri="{FF2B5EF4-FFF2-40B4-BE49-F238E27FC236}">
                <a16:creationId xmlns:a16="http://schemas.microsoft.com/office/drawing/2014/main" id="{97AEEDA2-BEAF-B6C0-4B76-F3C9C520BC6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100253" y="3126780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609B16-7BE4-CA0D-3D6A-D26F5161674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96266" y="291813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6" name="圖片版面配置區 53">
            <a:extLst>
              <a:ext uri="{FF2B5EF4-FFF2-40B4-BE49-F238E27FC236}">
                <a16:creationId xmlns:a16="http://schemas.microsoft.com/office/drawing/2014/main" id="{05569889-FAC7-04B8-847F-3464C07A6BF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00253" y="4120995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B68705-72C7-05E4-A9C5-66BA4C8C517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6266" y="393838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7" name="圖片版面配置區 53">
            <a:extLst>
              <a:ext uri="{FF2B5EF4-FFF2-40B4-BE49-F238E27FC236}">
                <a16:creationId xmlns:a16="http://schemas.microsoft.com/office/drawing/2014/main" id="{0E7B7124-1189-4AAD-A3C6-644287B934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784586" y="2109439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CFB75E-3609-CC20-7E15-A956D6FF347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783770" y="189319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8" name="圖片版面配置區 53">
            <a:extLst>
              <a:ext uri="{FF2B5EF4-FFF2-40B4-BE49-F238E27FC236}">
                <a16:creationId xmlns:a16="http://schemas.microsoft.com/office/drawing/2014/main" id="{F120B806-B779-B6A4-F031-F300EF7D884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884260" y="3121714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976F43-E9DB-A40D-4B23-2BA5507628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83770" y="291344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20" name="圖片版面配置區 53">
            <a:extLst>
              <a:ext uri="{FF2B5EF4-FFF2-40B4-BE49-F238E27FC236}">
                <a16:creationId xmlns:a16="http://schemas.microsoft.com/office/drawing/2014/main" id="{E6E86686-9887-FCFC-F72B-05C096FC891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929627" y="4222163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CFD2A6-6BCB-1D62-D37F-D654E8ED701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783770" y="393369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08405A11-96E3-A4AF-2138-E35997259C3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21" y="4834615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D1624CD-5311-6DE7-7378-555DB02E1D91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B4ACF2B7-E9A9-4B5E-A3F3-6E123325F217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D045E677-50AE-8218-32D1-8B3252A6481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0C1F4E8-9607-86BD-B97B-61B893E00293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文字版面配置區 4">
            <a:extLst>
              <a:ext uri="{FF2B5EF4-FFF2-40B4-BE49-F238E27FC236}">
                <a16:creationId xmlns:a16="http://schemas.microsoft.com/office/drawing/2014/main" id="{81C04FE4-0B7C-90EC-8A52-C4A51E15A8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146186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el layout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30DC-F949-FC85-CFEC-101F1D4E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7DB918A-5EB7-B6E0-9EC7-434BEFC340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3386" y="4019261"/>
            <a:ext cx="4226690" cy="7333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35" name="內容版面配置區 23">
            <a:extLst>
              <a:ext uri="{FF2B5EF4-FFF2-40B4-BE49-F238E27FC236}">
                <a16:creationId xmlns:a16="http://schemas.microsoft.com/office/drawing/2014/main" id="{F8E13041-2B26-D7E5-96D5-EFFD5699433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95160" y="1695306"/>
            <a:ext cx="2687637" cy="211375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endParaRPr kumimoji="1" lang="zh-HK" altLang="en-US"/>
          </a:p>
        </p:txBody>
      </p:sp>
      <p:sp>
        <p:nvSpPr>
          <p:cNvPr id="29" name="圖片版面配置區 53">
            <a:extLst>
              <a:ext uri="{FF2B5EF4-FFF2-40B4-BE49-F238E27FC236}">
                <a16:creationId xmlns:a16="http://schemas.microsoft.com/office/drawing/2014/main" id="{696170A2-FAC6-6DC9-37CA-EFBD9B50336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119386" y="1837822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06FA025-D65D-DF83-CA7B-DB50188980C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113086" y="1695910"/>
            <a:ext cx="2968803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0" name="圖片版面配置區 53">
            <a:extLst>
              <a:ext uri="{FF2B5EF4-FFF2-40B4-BE49-F238E27FC236}">
                <a16:creationId xmlns:a16="http://schemas.microsoft.com/office/drawing/2014/main" id="{A02B330E-7E49-F185-AC2F-B185CDD8F89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175640" y="2622242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4BDB107-8F32-8F99-4A95-3BB21465FAB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069666" y="2488305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1" name="圖片版面配置區 53">
            <a:extLst>
              <a:ext uri="{FF2B5EF4-FFF2-40B4-BE49-F238E27FC236}">
                <a16:creationId xmlns:a16="http://schemas.microsoft.com/office/drawing/2014/main" id="{F03420E6-50FB-4C30-7B44-C17AE48199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12409" y="3425895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3C8DE32-FB00-1C4F-C5FF-6CDBBF4CB5C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061068" y="3211759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B3E2142-A7DB-627E-2202-B781DE59EF7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54635" y="3991430"/>
            <a:ext cx="4226690" cy="7333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36" name="內容版面配置區 25">
            <a:extLst>
              <a:ext uri="{FF2B5EF4-FFF2-40B4-BE49-F238E27FC236}">
                <a16:creationId xmlns:a16="http://schemas.microsoft.com/office/drawing/2014/main" id="{76A1F4AD-C706-ABDD-E7A7-985FB6C059C5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54635" y="1695305"/>
            <a:ext cx="2617787" cy="2162267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  <a:p>
            <a:pPr lvl="0"/>
            <a:endParaRPr kumimoji="1" lang="zh-HK" altLang="en-US"/>
          </a:p>
        </p:txBody>
      </p:sp>
      <p:sp>
        <p:nvSpPr>
          <p:cNvPr id="32" name="圖片版面配置區 53">
            <a:extLst>
              <a:ext uri="{FF2B5EF4-FFF2-40B4-BE49-F238E27FC236}">
                <a16:creationId xmlns:a16="http://schemas.microsoft.com/office/drawing/2014/main" id="{53D33522-E1F4-0187-42A1-8FE743BD688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092910" y="1925931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09F0D6B-A6B7-13E3-F3CE-DB6C35D99824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970822" y="171335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3" name="圖片版面配置區 53">
            <a:extLst>
              <a:ext uri="{FF2B5EF4-FFF2-40B4-BE49-F238E27FC236}">
                <a16:creationId xmlns:a16="http://schemas.microsoft.com/office/drawing/2014/main" id="{0464F99A-9658-3317-C3D7-B6224525E69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92584" y="2680994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DA912D-518C-815F-256D-6005C6F01C99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8970822" y="2476389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4" name="圖片版面配置區 53">
            <a:extLst>
              <a:ext uri="{FF2B5EF4-FFF2-40B4-BE49-F238E27FC236}">
                <a16:creationId xmlns:a16="http://schemas.microsoft.com/office/drawing/2014/main" id="{B1B83B8A-2916-A86C-07BC-F4C9BC2824C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237951" y="3508762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9D1A20D-2604-786A-9C34-E69AE6174C50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970822" y="3223958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8" name="文字版面配置區 37">
            <a:extLst>
              <a:ext uri="{FF2B5EF4-FFF2-40B4-BE49-F238E27FC236}">
                <a16:creationId xmlns:a16="http://schemas.microsoft.com/office/drawing/2014/main" id="{287D355A-9428-5751-2F3E-451D0C8560F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3386" y="4840040"/>
            <a:ext cx="5410166" cy="5302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F3335D1-4990-9788-81F9-FF86F59A106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33998" y="4806429"/>
            <a:ext cx="4903787" cy="5238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9DC7-AA99-91D9-3D12-BB72D1F4B174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C3ED48F3-8789-4708-8A6A-01E2086B0821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6F312-0DFA-6585-0FA3-790C7E79B402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 dirty="0"/>
              <a:t>Edit footer and page number options in “Header &amp; Footer”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D1F82-D0DE-6869-2FC1-B8D38A05DAE7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文字版面配置區 4">
            <a:extLst>
              <a:ext uri="{FF2B5EF4-FFF2-40B4-BE49-F238E27FC236}">
                <a16:creationId xmlns:a16="http://schemas.microsoft.com/office/drawing/2014/main" id="{9B9396EE-EC62-DA38-A415-24DCE0BE42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028188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0AB6EF-E9FC-9C01-FB77-9F5AA4BF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8571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1FBA61FE-D9DE-BE5E-0F84-85F02DC716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039" y="368301"/>
            <a:ext cx="9720262" cy="23034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kumimoji="1" lang="zh-HK" alt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46ADB64-A0B8-82A8-05B5-7300376F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4324776"/>
            <a:ext cx="10435354" cy="966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7A83D8C-4B26-82B9-8067-EAB00577E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6E2274-45B8-B8AA-C56C-3A06CFC5CF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1022B63-4D49-4873-8661-1D7243CC3EAC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14DAE9-8828-88F7-883C-B6577E5B6A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2" name="文字版面配置區 4">
            <a:extLst>
              <a:ext uri="{FF2B5EF4-FFF2-40B4-BE49-F238E27FC236}">
                <a16:creationId xmlns:a16="http://schemas.microsoft.com/office/drawing/2014/main" id="{90D07E44-C578-227F-1297-EB28AFE1CC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533310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10659B-41E1-E9F6-2275-821CD8A3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75756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1FBA61FE-D9DE-BE5E-0F84-85F02DC716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00610" y="339725"/>
            <a:ext cx="4865914" cy="24177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DBA2D77-F28E-891C-769A-2119864439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9472" y="339725"/>
            <a:ext cx="4865914" cy="24177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46ADB64-A0B8-82A8-05B5-7300376F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472" y="4318353"/>
            <a:ext cx="10435354" cy="966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7A83D8C-4B26-82B9-8067-EAB00577E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6E2274-45B8-B8AA-C56C-3A06CFC5CF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A5DE0F6-A8FF-426D-8F51-2C1C9C3F824C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14DAE9-8828-88F7-883C-B6577E5B6A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2" name="文字版面配置區 4">
            <a:extLst>
              <a:ext uri="{FF2B5EF4-FFF2-40B4-BE49-F238E27FC236}">
                <a16:creationId xmlns:a16="http://schemas.microsoft.com/office/drawing/2014/main" id="{D8EDFF4F-4D0F-D59A-AF4D-94DF5F0D64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595325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4BED-E01E-A216-A0CD-852B488E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9890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1FBA61FE-D9DE-BE5E-0F84-85F02DC716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038" y="368301"/>
            <a:ext cx="9720262" cy="11332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DBA2D77-F28E-891C-769A-2119864439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9675" y="1619848"/>
            <a:ext cx="9720908" cy="12117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46ADB64-A0B8-82A8-05B5-7300376F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4389633"/>
            <a:ext cx="10435354" cy="966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7A83D8C-4B26-82B9-8067-EAB00577E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6E2274-45B8-B8AA-C56C-3A06CFC5CF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2DD9533-225B-40D7-8D94-9ADF7678FED5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14DAE9-8828-88F7-883C-B6577E5B6A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7" name="文字版面配置區 4">
            <a:extLst>
              <a:ext uri="{FF2B5EF4-FFF2-40B4-BE49-F238E27FC236}">
                <a16:creationId xmlns:a16="http://schemas.microsoft.com/office/drawing/2014/main" id="{55F733FE-F953-6C3A-5019-7BE008F581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580521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219C31C-3D57-DE5A-B86D-F725AF4B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" y="2827266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9" name="文字版面配置區 7">
            <a:extLst>
              <a:ext uri="{FF2B5EF4-FFF2-40B4-BE49-F238E27FC236}">
                <a16:creationId xmlns:a16="http://schemas.microsoft.com/office/drawing/2014/main" id="{1632E8CD-53CE-F625-82E5-2A065C2EB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4304250"/>
            <a:ext cx="10435354" cy="966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77D07-A200-65AF-9E85-DECB703AC3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0212F3-2DEB-4D7B-B0D0-EE4F685AF1A0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38A52-282C-B9F9-8C03-92E3C4CB5D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8B542-85B1-28E0-C796-4F03421196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文字版面配置區 4">
            <a:extLst>
              <a:ext uri="{FF2B5EF4-FFF2-40B4-BE49-F238E27FC236}">
                <a16:creationId xmlns:a16="http://schemas.microsoft.com/office/drawing/2014/main" id="{4353AA8A-CB9E-8CC7-E0BF-610422AC56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851935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839CB0-9651-FF75-5B18-CCD63F06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515797"/>
            <a:ext cx="4074559" cy="4556266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B3C86DE8-A59E-A2A3-698A-A5474A0067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35575" y="987425"/>
            <a:ext cx="5298087" cy="3984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kumimoji="1"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B61F5E9-FFCC-CE15-4429-2E438EFF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30A49A1-2482-2071-BB4A-25233B00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0435-CD2F-4D6D-93C2-205CB1F30C5A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39CDFC1-5A12-7EAF-B976-D37AE6D6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2" name="文字版面配置區 4">
            <a:extLst>
              <a:ext uri="{FF2B5EF4-FFF2-40B4-BE49-F238E27FC236}">
                <a16:creationId xmlns:a16="http://schemas.microsoft.com/office/drawing/2014/main" id="{05336E7F-719A-1E42-CC85-89A3C41F57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178975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8878CA-055C-EB06-36DA-9E34FFEF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515797"/>
            <a:ext cx="4074559" cy="4641991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內容版面配置區 12">
            <a:extLst>
              <a:ext uri="{FF2B5EF4-FFF2-40B4-BE49-F238E27FC236}">
                <a16:creationId xmlns:a16="http://schemas.microsoft.com/office/drawing/2014/main" id="{68E9513D-B2BD-7CBA-7F39-1A209F3390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35575" y="895645"/>
            <a:ext cx="5202237" cy="21392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481193D1-1A2F-30FF-3AA0-069F66F051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65738" y="3296265"/>
            <a:ext cx="5146832" cy="18615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559E5-3492-752E-7449-5F083F97FF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1182D9-06E0-4073-8D05-3DEDB7BA0722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E572E-C407-E314-CDBC-C0258951E2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A5D9E-99CB-5BB6-6201-C1EA7BB049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文字版面配置區 4">
            <a:extLst>
              <a:ext uri="{FF2B5EF4-FFF2-40B4-BE49-F238E27FC236}">
                <a16:creationId xmlns:a16="http://schemas.microsoft.com/office/drawing/2014/main" id="{542FBFE0-052B-6D1E-9948-CD3BA5CD17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77781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49C6EB-AD46-EDED-6A3A-F8D1474A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ACD163-A1A8-068D-328E-FB030CBA5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0" y="1710596"/>
            <a:ext cx="4761527" cy="389163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7EAD55-3CA9-08BD-4BC7-B490315D06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553456" y="1742175"/>
            <a:ext cx="5257801" cy="132096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7F127FF-C830-E9F7-93CB-AE45CB8B6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3457" y="3141603"/>
            <a:ext cx="5257801" cy="11340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85DFAD6-A5BF-8B3F-A41F-9F5B3D1617D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532119" y="4468225"/>
            <a:ext cx="5257800" cy="11340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FB224A75-238C-B411-52E3-F31ADE2EDF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05C4-5676-EA0A-29A5-488437C5E0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F42DD-65C8-B963-2EAC-116BFC989E2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6A75F-52C1-1C48-143E-2DC48CA14F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36307"/>
      </p:ext>
    </p:extLst>
  </p:cSld>
  <p:clrMapOvr>
    <a:masterClrMapping/>
  </p:clrMapOvr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85A1BC9-1FE1-0228-1C75-ED5181828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77E3DB08-1284-98E1-CB20-417276B32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75342" y="1799353"/>
            <a:ext cx="9207840" cy="2313419"/>
            <a:chOff x="1075342" y="1799353"/>
            <a:chExt cx="9207840" cy="2313419"/>
          </a:xfrm>
        </p:grpSpPr>
        <p:pic>
          <p:nvPicPr>
            <p:cNvPr id="6" name="圖片 32">
              <a:extLst>
                <a:ext uri="{FF2B5EF4-FFF2-40B4-BE49-F238E27FC236}">
                  <a16:creationId xmlns:a16="http://schemas.microsoft.com/office/drawing/2014/main" id="{B87239E9-3DBC-C5F3-BF40-BBB9A84F8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075342" y="1799353"/>
              <a:ext cx="1168932" cy="1168932"/>
            </a:xfrm>
            <a:prstGeom prst="rect">
              <a:avLst/>
            </a:prstGeom>
          </p:spPr>
        </p:pic>
        <p:pic>
          <p:nvPicPr>
            <p:cNvPr id="7" name="圖片 33">
              <a:extLst>
                <a:ext uri="{FF2B5EF4-FFF2-40B4-BE49-F238E27FC236}">
                  <a16:creationId xmlns:a16="http://schemas.microsoft.com/office/drawing/2014/main" id="{F2C8518A-7D92-A837-6235-DF63D94B8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9113182" y="2942772"/>
              <a:ext cx="1170000" cy="1170000"/>
            </a:xfrm>
            <a:prstGeom prst="rect">
              <a:avLst/>
            </a:prstGeom>
          </p:spPr>
        </p:pic>
      </p:grpSp>
      <p:sp>
        <p:nvSpPr>
          <p:cNvPr id="8" name="內容版面配置區 12">
            <a:extLst>
              <a:ext uri="{FF2B5EF4-FFF2-40B4-BE49-F238E27FC236}">
                <a16:creationId xmlns:a16="http://schemas.microsoft.com/office/drawing/2014/main" id="{9B3D9979-CD5A-F12F-211A-03751B2CD6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21192" y="1736002"/>
            <a:ext cx="6110567" cy="9755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9" name="內容版面配置區 12">
            <a:extLst>
              <a:ext uri="{FF2B5EF4-FFF2-40B4-BE49-F238E27FC236}">
                <a16:creationId xmlns:a16="http://schemas.microsoft.com/office/drawing/2014/main" id="{0B899358-FDE9-D2F2-B486-59BEA423047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11993" y="2911475"/>
            <a:ext cx="6110567" cy="113423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內容版面配置區 12">
            <a:extLst>
              <a:ext uri="{FF2B5EF4-FFF2-40B4-BE49-F238E27FC236}">
                <a16:creationId xmlns:a16="http://schemas.microsoft.com/office/drawing/2014/main" id="{B3F4FDF2-9FA0-7B04-C21F-06A90F479AB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21192" y="4172424"/>
            <a:ext cx="6110567" cy="11342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559E5-3492-752E-7449-5F083F97FF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E2AF12-10B9-4B4B-9A35-156F454494C0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E572E-C407-E314-CDBC-C0258951E2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A5D9E-99CB-5BB6-6201-C1EA7BB049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文字版面配置區 4">
            <a:extLst>
              <a:ext uri="{FF2B5EF4-FFF2-40B4-BE49-F238E27FC236}">
                <a16:creationId xmlns:a16="http://schemas.microsoft.com/office/drawing/2014/main" id="{AF63B899-B1AF-923A-99D2-5F91AEF410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80719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2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910178-A67A-775F-06F8-EC61045DB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001520-574C-2F35-793A-7681DFC17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70387"/>
            <a:ext cx="9853342" cy="41730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BAFC71FB-F9ED-1788-67C7-55DE7004C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4715369"/>
            <a:ext cx="9986962" cy="487363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HK" altLang="en-US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03C576F2-6B4A-B1C6-A916-A1299635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日期版面配置區 11">
            <a:extLst>
              <a:ext uri="{FF2B5EF4-FFF2-40B4-BE49-F238E27FC236}">
                <a16:creationId xmlns:a16="http://schemas.microsoft.com/office/drawing/2014/main" id="{D57F124E-05FD-E3D2-581A-C77DE0BB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E416-BD7F-437E-87F4-4D6363EF356E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13" name="頁尾版面配置區 12">
            <a:extLst>
              <a:ext uri="{FF2B5EF4-FFF2-40B4-BE49-F238E27FC236}">
                <a16:creationId xmlns:a16="http://schemas.microsoft.com/office/drawing/2014/main" id="{2307B3A7-2BD4-AF92-9F47-0662BB96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2" name="文字版面配置區 4">
            <a:extLst>
              <a:ext uri="{FF2B5EF4-FFF2-40B4-BE49-F238E27FC236}">
                <a16:creationId xmlns:a16="http://schemas.microsoft.com/office/drawing/2014/main" id="{5A70A898-4406-ECF5-17A8-2AAF379C62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760020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2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0B340B1-B723-2BF0-CE92-8DE46B476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F70B3C-39F3-1855-DC3A-8E2124AA8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325099"/>
            <a:ext cx="9853342" cy="214664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C39B418-B2AF-D7F0-86B7-D23B32797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2" y="2635833"/>
            <a:ext cx="9853341" cy="19790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C3DCB9A0-F0DB-EF38-CD7B-17D3880A4F7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4800795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114B677-D4C4-20FB-6F51-AFC9E71B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8E92896-1CCA-9E8C-FB14-6015D770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4E18-290B-4CB2-8E8C-EFE9CB2F9AF8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CAD857E-F021-3917-91AA-1E071CEF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3" name="文字版面配置區 4">
            <a:extLst>
              <a:ext uri="{FF2B5EF4-FFF2-40B4-BE49-F238E27FC236}">
                <a16:creationId xmlns:a16="http://schemas.microsoft.com/office/drawing/2014/main" id="{01E840FA-8183-A678-3667-6F1D2FB890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38225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2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0" y="-1271989"/>
            <a:ext cx="9852625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59080"/>
            <a:ext cx="4636748" cy="436986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1" y="259080"/>
            <a:ext cx="4945662" cy="43698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字版面配置區 18">
            <a:extLst>
              <a:ext uri="{FF2B5EF4-FFF2-40B4-BE49-F238E27FC236}">
                <a16:creationId xmlns:a16="http://schemas.microsoft.com/office/drawing/2014/main" id="{617F5A02-2100-BC39-5A65-01426C0F5E6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20" y="4807819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ED800506-3975-E7B6-540D-79C6E571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日期版面配置區 13">
            <a:extLst>
              <a:ext uri="{FF2B5EF4-FFF2-40B4-BE49-F238E27FC236}">
                <a16:creationId xmlns:a16="http://schemas.microsoft.com/office/drawing/2014/main" id="{6F805DF8-EF57-E0B5-165B-7DAD3E1F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E489-32E5-4B44-A09C-F4F62F512C27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FAAEEB9D-607F-2CC9-2C27-95A0D9295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6" name="文字版面配置區 4">
            <a:extLst>
              <a:ext uri="{FF2B5EF4-FFF2-40B4-BE49-F238E27FC236}">
                <a16:creationId xmlns:a16="http://schemas.microsoft.com/office/drawing/2014/main" id="{0B285451-CB3A-F230-5C6A-81292ECCB8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3679787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3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9852779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C49272-4E54-4CB0-4364-48E52D0A4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8" y="371886"/>
            <a:ext cx="9853346" cy="109347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F7B285-49AB-1E69-D120-88641DDA5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751" y="1753975"/>
            <a:ext cx="9853345" cy="13321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內容版面配置區 5">
            <a:extLst>
              <a:ext uri="{FF2B5EF4-FFF2-40B4-BE49-F238E27FC236}">
                <a16:creationId xmlns:a16="http://schemas.microsoft.com/office/drawing/2014/main" id="{CFACD3CF-24E8-7226-1793-FC3ADDE3F3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313" y="3377621"/>
            <a:ext cx="9852783" cy="11943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FD872F6D-78DE-830D-A8C5-E30F26441DE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79751" y="4808873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79551B-A5AF-44FB-A0A5-D7C495739695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文字版面配置區 4">
            <a:extLst>
              <a:ext uri="{FF2B5EF4-FFF2-40B4-BE49-F238E27FC236}">
                <a16:creationId xmlns:a16="http://schemas.microsoft.com/office/drawing/2014/main" id="{4E90010F-5C74-8BDB-3AE7-E134C67F77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902418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3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9852623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4F8BA1-FB0D-633D-F3EE-CB30070C9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867" y="234126"/>
            <a:ext cx="2961639" cy="414234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80AE39-AFDD-4372-542C-3C811F6E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5651" y="234126"/>
            <a:ext cx="2961639" cy="414234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B85489C-FD10-53DF-4E0C-8A109B9167F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50981" y="215341"/>
            <a:ext cx="2961638" cy="414234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529DBFC-1D36-4444-9A3A-640C0662ADAA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6" name="文字版面配置區 18">
            <a:extLst>
              <a:ext uri="{FF2B5EF4-FFF2-40B4-BE49-F238E27FC236}">
                <a16:creationId xmlns:a16="http://schemas.microsoft.com/office/drawing/2014/main" id="{481E14C1-69F5-30E1-A8E5-1E188FFE5D1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21" y="4742692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文字版面配置區 4">
            <a:extLst>
              <a:ext uri="{FF2B5EF4-FFF2-40B4-BE49-F238E27FC236}">
                <a16:creationId xmlns:a16="http://schemas.microsoft.com/office/drawing/2014/main" id="{77FF6CBC-EB8F-E0CD-2B2E-B39710D5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338829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3 boxes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32ABF3-8CEF-F50A-B3F5-5780524FB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8" y="449933"/>
            <a:ext cx="4820828" cy="199322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875" y="449935"/>
            <a:ext cx="4820828" cy="199322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319" y="2643193"/>
            <a:ext cx="9833384" cy="17716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40B11D76-E48E-28C0-3A40-72E97CB02A9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4672970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28AFFB-38E1-C63A-4355-69F74EE084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794F89-BDF0-49BD-91E5-A8F1BB6F95D2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AA11D-197C-90F1-F153-40E035B7C4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94A1F9-43E6-6EBB-B8A9-7F1923CAA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FD096F6-BE0F-AB1D-0DF8-684CC3E161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42630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3 boxes lay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E5F4FD-5A88-E540-F995-F21A91E6A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496287"/>
            <a:ext cx="9833384" cy="166112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19" y="2258242"/>
            <a:ext cx="4820828" cy="23415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8049" y="2258241"/>
            <a:ext cx="4745654" cy="23415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kumimoji="1" lang="zh-HK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12F89-A771-68A3-AE55-C2434157A95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0D243D4-4FE4-4A34-8071-17F30606A0CC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213B87-DCB9-6D73-CFD8-F3C5AAD8365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8FB1B-0C0B-9071-5BD0-F3D756153B7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B3B9B59E-0B37-EF9A-9531-9FD03BADB2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19" y="4794178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9D94FF4-410A-5B1C-541A-5275CE9F61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3903388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3 boxes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E5F4FD-5A88-E540-F995-F21A91E6A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601" y="469071"/>
            <a:ext cx="4820828" cy="40886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8049" y="465702"/>
            <a:ext cx="4745654" cy="193459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8049" y="2500731"/>
            <a:ext cx="4745654" cy="20569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0E232852-361C-087F-7B3B-4D3B0E9C006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4772202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F1ACF-892B-DF90-E278-EFD7F4CFC1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1929B5D-548D-4A99-9BA2-700E2D265A5A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81870-8C03-FC9A-AAC7-724078F0CD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1B546-7954-7F7D-97B2-4FE88BBCC84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A18081C-F05E-6305-2F78-497E1BA853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0048675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3 boxes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E5F4FD-5A88-E540-F995-F21A91E6A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602" y="496287"/>
            <a:ext cx="4820828" cy="187448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602" y="2514763"/>
            <a:ext cx="4820828" cy="18744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2158" y="469071"/>
            <a:ext cx="4745654" cy="39201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33306F54-4133-7318-5C1A-CF01A3DDAE4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79602" y="4742692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056F2-8429-16F4-3EDD-9875AFCDCC1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B62185-939E-485E-82F2-7DE531230712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11A07-2369-3BA3-1B96-5BF62C0D581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6F334-7715-2EF8-B89F-7D544B7FB4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FEEDE8-98CA-3693-B66B-3C52B064B6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84436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lay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49C6EB-AD46-EDED-6A3A-F8D1474A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7EAD55-3CA9-08BD-4BC7-B490315D06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2058" y="1742175"/>
            <a:ext cx="4919808" cy="132096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7F127FF-C830-E9F7-93CB-AE45CB8B6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059" y="3141603"/>
            <a:ext cx="4919808" cy="11340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85DFAD6-A5BF-8B3F-A41F-9F5B3D1617D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0721" y="4468225"/>
            <a:ext cx="4919807" cy="11340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ACD163-A1A8-068D-328E-FB030CBA5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0" y="1710596"/>
            <a:ext cx="4919807" cy="389163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467E7D82-9AAA-E88F-4A1D-305B9768DF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44D4E-A21D-B303-1E24-FDA59D8384E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6EBC8-F8D3-1D29-0E74-5564D98F3E1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BDD49A-4ABD-2DDF-DF10-F87F5040B5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28448"/>
      </p:ext>
    </p:extLst>
  </p:cSld>
  <p:clrMapOvr>
    <a:masterClrMapping/>
  </p:clrMapOvr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4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660" y="184338"/>
            <a:ext cx="4761527" cy="207241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0321" y="2354561"/>
            <a:ext cx="4761527" cy="224988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249" y="184338"/>
            <a:ext cx="4939413" cy="20724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72911" y="2351361"/>
            <a:ext cx="4939412" cy="224988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D068DF14-2631-0525-9818-DD2ED870324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21" y="4793322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5BCB6F-7B8C-4CB3-9294-0D033656E740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文字版面配置區 4">
            <a:extLst>
              <a:ext uri="{FF2B5EF4-FFF2-40B4-BE49-F238E27FC236}">
                <a16:creationId xmlns:a16="http://schemas.microsoft.com/office/drawing/2014/main" id="{14153E46-E71D-FCD8-2F96-F9CCEDE81D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324968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4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AD2C0C-9B52-B803-EEEF-0DB1C0252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58766"/>
            <a:ext cx="2179869" cy="405521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656E401-AD90-4A29-DD90-007026AF5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3246" y="158766"/>
            <a:ext cx="2179870" cy="40552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FD15ADC-6ACA-51E7-B6F6-3620AFA534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86962" y="158766"/>
            <a:ext cx="2526883" cy="40552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0899373-16A6-DB53-036F-0C2A89121F4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57691" y="145208"/>
            <a:ext cx="2275971" cy="40553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C5C31A8D-CE3C-E490-533B-6CEA1827DE7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4586882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D9F699-0C5E-40D8-B351-01F4D53CC54D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文字版面配置區 4">
            <a:extLst>
              <a:ext uri="{FF2B5EF4-FFF2-40B4-BE49-F238E27FC236}">
                <a16:creationId xmlns:a16="http://schemas.microsoft.com/office/drawing/2014/main" id="{0FDD5D19-7308-4833-A557-0957CE5B4D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947974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4 boxes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1660" y="234126"/>
            <a:ext cx="4761527" cy="420928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3532" y="242790"/>
            <a:ext cx="4939413" cy="108093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3531" y="1567806"/>
            <a:ext cx="4939413" cy="14307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93532" y="3111039"/>
            <a:ext cx="4939412" cy="1331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0AD8BAB1-9964-BB1D-EC17-56E492C747F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4714703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6E330F1-D4C2-43DB-B95F-221006C68E5E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文字版面配置區 4">
            <a:extLst>
              <a:ext uri="{FF2B5EF4-FFF2-40B4-BE49-F238E27FC236}">
                <a16:creationId xmlns:a16="http://schemas.microsoft.com/office/drawing/2014/main" id="{3B678A0B-3B6A-4A44-D85D-E696C33049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670342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4 boxes lay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42790"/>
            <a:ext cx="4782865" cy="134731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1" y="1730595"/>
            <a:ext cx="4761527" cy="10809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0320" y="3069333"/>
            <a:ext cx="4761527" cy="1511264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94250" y="242790"/>
            <a:ext cx="4939412" cy="4357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7640F2EE-9014-17F9-753E-F9FDE67FD38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1660" y="4779902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0AD19C5-86DB-43B5-B1D2-F25C76C624DA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文字版面配置區 4">
            <a:extLst>
              <a:ext uri="{FF2B5EF4-FFF2-40B4-BE49-F238E27FC236}">
                <a16:creationId xmlns:a16="http://schemas.microsoft.com/office/drawing/2014/main" id="{D14D3A9E-5B8A-A515-3E1E-6BB8D64C8F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581750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4 boxes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42790"/>
            <a:ext cx="9852623" cy="138139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45" y="1955982"/>
            <a:ext cx="2905140" cy="25073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50546" y="1955982"/>
            <a:ext cx="3209940" cy="251055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23005" y="1959183"/>
            <a:ext cx="3209940" cy="25041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A34D4468-711D-4C24-99D1-1C9AB8D5510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0945" y="4767227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2CC52F9-EDA8-4D53-AF2C-437F2970990A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文字版面配置區 4">
            <a:extLst>
              <a:ext uri="{FF2B5EF4-FFF2-40B4-BE49-F238E27FC236}">
                <a16:creationId xmlns:a16="http://schemas.microsoft.com/office/drawing/2014/main" id="{7AB89A25-500F-35D1-FEDC-D3BF56E44A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498624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4 boxes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1" y="237300"/>
            <a:ext cx="2905140" cy="19591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51262" y="234127"/>
            <a:ext cx="3209940" cy="196160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23721" y="243674"/>
            <a:ext cx="3209940" cy="19566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5081"/>
            <a:ext cx="9852623" cy="232264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992531E9-FA2D-E51F-C1F0-C3AF37DE93A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21" y="4822208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D1EBC4B-3369-4936-B899-6C9F25210D12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文字版面配置區 4">
            <a:extLst>
              <a:ext uri="{FF2B5EF4-FFF2-40B4-BE49-F238E27FC236}">
                <a16:creationId xmlns:a16="http://schemas.microsoft.com/office/drawing/2014/main" id="{E889675A-0F42-A911-788B-E3F39E4DB7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252561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4 boxes layou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1" y="237300"/>
            <a:ext cx="2905140" cy="42950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51262" y="234127"/>
            <a:ext cx="3209940" cy="429501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23721" y="243675"/>
            <a:ext cx="3209940" cy="23215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3005" y="2827867"/>
            <a:ext cx="3209940" cy="170127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BF689360-2FF3-8B91-896F-DB39998ADC2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21" y="4791765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2006AD0-8E65-4BE1-A475-10705EB7EED4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文字版面配置區 4">
            <a:extLst>
              <a:ext uri="{FF2B5EF4-FFF2-40B4-BE49-F238E27FC236}">
                <a16:creationId xmlns:a16="http://schemas.microsoft.com/office/drawing/2014/main" id="{2BC5FE74-C6C0-B7EA-7216-8068CB4EC9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5051087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4 boxes layou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1" y="237300"/>
            <a:ext cx="2905140" cy="21344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1661" y="2489525"/>
            <a:ext cx="2905140" cy="213442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76133" y="243674"/>
            <a:ext cx="3386667" cy="43939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3005" y="234125"/>
            <a:ext cx="3209940" cy="440537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C6A5523E-065E-5D4C-0C2A-F316D0C2B32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4812170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A780C09-B429-4224-9A9B-E34CAC215831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文字版面配置區 4">
            <a:extLst>
              <a:ext uri="{FF2B5EF4-FFF2-40B4-BE49-F238E27FC236}">
                <a16:creationId xmlns:a16="http://schemas.microsoft.com/office/drawing/2014/main" id="{804C690A-25E7-49EC-2B8C-471CCA0587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9276851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5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C996E58-9B13-0A98-0989-FF9EE3631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110" y="234126"/>
            <a:ext cx="3084575" cy="196615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4AD3D3-6235-1FBF-A7A9-59A79103AF6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1109" y="2403173"/>
            <a:ext cx="3084575" cy="225455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6C2E938-D556-03DE-F8B9-A691AD78E62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002096" y="234125"/>
            <a:ext cx="3310317" cy="44521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F51CA28-BB6B-C04E-2E6A-6A039F45AED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529903" y="234126"/>
            <a:ext cx="3084575" cy="216904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2EC8A22-D649-581C-F02A-7F91EAA52CD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529903" y="2547410"/>
            <a:ext cx="3063497" cy="21690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文字版面配置區 18">
            <a:extLst>
              <a:ext uri="{FF2B5EF4-FFF2-40B4-BE49-F238E27FC236}">
                <a16:creationId xmlns:a16="http://schemas.microsoft.com/office/drawing/2014/main" id="{20FE5D07-31B7-8AEE-AA90-6CB5732D211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4830537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780800A-FAA8-4413-B904-201D87C7281C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7" name="文字版面配置區 4">
            <a:extLst>
              <a:ext uri="{FF2B5EF4-FFF2-40B4-BE49-F238E27FC236}">
                <a16:creationId xmlns:a16="http://schemas.microsoft.com/office/drawing/2014/main" id="{41199924-ED76-7F49-FE15-E1EC10F880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063101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6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847287-663F-442F-CC01-422F33446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679" y="234125"/>
            <a:ext cx="3084575" cy="2090414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6EC0A3-A2B3-BB96-0D5C-25198B1DA56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8679" y="2503592"/>
            <a:ext cx="3072933" cy="2090414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BC0E47F-3B9E-884E-2C83-164EA18B5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643" y="234125"/>
            <a:ext cx="3084575" cy="20904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1062374-AB51-04C7-C6A2-C84843E5453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18643" y="2503592"/>
            <a:ext cx="3084575" cy="20904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6347D0-7A77-BC3F-36EE-04AA981CB0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68607" y="234125"/>
            <a:ext cx="3084575" cy="20904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A6B7AF0-7D60-1D9B-E227-46CF7D2A961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368606" y="2503592"/>
            <a:ext cx="3084575" cy="20904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EBA322FA-C5C4-F7FA-78C8-190890B3586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68679" y="4816875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26621F7-BA31-4533-A0A7-52D8512F043E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文字版面配置區 4">
            <a:extLst>
              <a:ext uri="{FF2B5EF4-FFF2-40B4-BE49-F238E27FC236}">
                <a16:creationId xmlns:a16="http://schemas.microsoft.com/office/drawing/2014/main" id="{BAFC4754-307E-3161-9228-783C766591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48758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813560"/>
            <a:ext cx="10153650" cy="161249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1" y="3608614"/>
            <a:ext cx="4821319" cy="187778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04546" y="3608614"/>
            <a:ext cx="2526883" cy="187778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439294" y="3590407"/>
            <a:ext cx="2284171" cy="1826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CCCBDA64-91F2-18AD-5564-1875DEF1AF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EAD3F5-291E-0E01-BA21-8BFE763E3F9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F19A10-E149-6D42-D8CF-9650ED7178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29D5D8-95AD-6DBF-7E80-C58C3EB38A5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18553"/>
      </p:ext>
    </p:extLst>
  </p:cSld>
  <p:clrMapOvr>
    <a:masterClrMapping/>
  </p:clrMapOvr>
  <p:hf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6 content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2D72E6E-AA2A-B212-DAFC-B97A2C123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C6FA2-A030-FD6F-B38B-CC660E7B0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26266"/>
            <a:ext cx="3084575" cy="139534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60C304-AC8C-F6D9-52CB-8D60B6EBD4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1367" y="1652186"/>
            <a:ext cx="3086174" cy="56030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EDCE94-CEE2-036E-12B0-64BD58BC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0329" y="231618"/>
            <a:ext cx="3084575" cy="13953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BE3443-6B19-A97F-96A5-5AE55FB9F4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95068" y="1654129"/>
            <a:ext cx="3112107" cy="5603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0D8A7CE-50F1-196F-16CC-282C4D7BFA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55366" y="220201"/>
            <a:ext cx="3084575" cy="14050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126109-48E4-FA00-3E78-97F1A1BA53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369652" y="1652185"/>
            <a:ext cx="3084575" cy="56030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DBB94F-3BCF-E9EF-3F19-0C0B16A7CF87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80320" y="2425043"/>
            <a:ext cx="3061291" cy="163679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60D728-1280-7291-2C2E-A7D78E831C7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80320" y="4111548"/>
            <a:ext cx="3072933" cy="56030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6E732E0-C92E-97F5-6720-DDE1ECBF99B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018642" y="2400525"/>
            <a:ext cx="3101621" cy="16613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9DA62E-DCC3-8B27-1C27-6FFBF7F6B97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043006" y="4111548"/>
            <a:ext cx="3112106" cy="5603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A40925-C20E-AD0E-A09A-14A7E46A9B91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355364" y="2400525"/>
            <a:ext cx="3084575" cy="1656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F47718C-69D4-B61F-51AE-CA25FC19575F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7379726" y="4099935"/>
            <a:ext cx="3084575" cy="5719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4C0402E0-9636-7219-64F4-4C039C4F85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20" y="4829272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D6C8514-D0A7-AD72-5F80-AA99023C974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A57E81A-7341-4543-AE6B-23C508265253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2E44216-0234-7F99-203B-0E4DDDFF482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25FF89A-7FD8-D3BE-94D5-1C6345D42A1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文字版面配置區 4">
            <a:extLst>
              <a:ext uri="{FF2B5EF4-FFF2-40B4-BE49-F238E27FC236}">
                <a16:creationId xmlns:a16="http://schemas.microsoft.com/office/drawing/2014/main" id="{FC53955D-6B2C-1A7A-6ECD-4665C7EF0AD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3284966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Label layout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1D84693-B444-B4CC-01A6-73DC89C2F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D17437C-7C6A-0363-43A3-23D14803D9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05848" y="725489"/>
            <a:ext cx="4561865" cy="7783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21" name="內容版面配置區 60">
            <a:extLst>
              <a:ext uri="{FF2B5EF4-FFF2-40B4-BE49-F238E27FC236}">
                <a16:creationId xmlns:a16="http://schemas.microsoft.com/office/drawing/2014/main" id="{F6DC251D-63FE-A7B7-4BF2-95C355078BA5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795713" y="1678508"/>
            <a:ext cx="4572000" cy="2555875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HK" altLang="en-US"/>
          </a:p>
        </p:txBody>
      </p:sp>
      <p:sp>
        <p:nvSpPr>
          <p:cNvPr id="14" name="圖片版面配置區 53">
            <a:extLst>
              <a:ext uri="{FF2B5EF4-FFF2-40B4-BE49-F238E27FC236}">
                <a16:creationId xmlns:a16="http://schemas.microsoft.com/office/drawing/2014/main" id="{446294E9-6193-9C1E-AAC7-C8EF97452E0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73399" y="1997367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3528-8A98-B0FA-62A1-CCFD26D25AB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9412" y="168376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5" name="圖片版面配置區 53">
            <a:extLst>
              <a:ext uri="{FF2B5EF4-FFF2-40B4-BE49-F238E27FC236}">
                <a16:creationId xmlns:a16="http://schemas.microsoft.com/office/drawing/2014/main" id="{97AEEDA2-BEAF-B6C0-4B76-F3C9C520BC6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73399" y="2912660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609B16-7BE4-CA0D-3D6A-D26F5161674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9412" y="270401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6" name="圖片版面配置區 53">
            <a:extLst>
              <a:ext uri="{FF2B5EF4-FFF2-40B4-BE49-F238E27FC236}">
                <a16:creationId xmlns:a16="http://schemas.microsoft.com/office/drawing/2014/main" id="{05569889-FAC7-04B8-847F-3464C07A6BF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73399" y="3906875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B68705-72C7-05E4-A9C5-66BA4C8C517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69412" y="372426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7" name="圖片版面配置區 53">
            <a:extLst>
              <a:ext uri="{FF2B5EF4-FFF2-40B4-BE49-F238E27FC236}">
                <a16:creationId xmlns:a16="http://schemas.microsoft.com/office/drawing/2014/main" id="{0E7B7124-1189-4AAD-A3C6-644287B934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757732" y="1895319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CFB75E-3609-CC20-7E15-A956D6FF347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756916" y="167907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8" name="圖片版面配置區 53">
            <a:extLst>
              <a:ext uri="{FF2B5EF4-FFF2-40B4-BE49-F238E27FC236}">
                <a16:creationId xmlns:a16="http://schemas.microsoft.com/office/drawing/2014/main" id="{F120B806-B779-B6A4-F031-F300EF7D884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857406" y="2907594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976F43-E9DB-A40D-4B23-2BA5507628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56916" y="269932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20" name="圖片版面配置區 53">
            <a:extLst>
              <a:ext uri="{FF2B5EF4-FFF2-40B4-BE49-F238E27FC236}">
                <a16:creationId xmlns:a16="http://schemas.microsoft.com/office/drawing/2014/main" id="{E6E86686-9887-FCFC-F72B-05C096FC891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902773" y="4008043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CFD2A6-6BCB-1D62-D37F-D654E8ED701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756916" y="371957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22CF5198-34EA-8828-ADB6-0BFF5A4854C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4742692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F580958-DC8E-2796-654F-79E6D3FF9E58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E665A4D5-8492-47A0-A0CC-0B4FD4141273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1EA2E71-FEB7-C693-0A73-2D19CBB80AA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5DA1BCE-0A7A-32D2-397C-6F69E561EDE6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文字版面配置區 4">
            <a:extLst>
              <a:ext uri="{FF2B5EF4-FFF2-40B4-BE49-F238E27FC236}">
                <a16:creationId xmlns:a16="http://schemas.microsoft.com/office/drawing/2014/main" id="{5AC4AA5D-231B-787A-E7C0-80A5677981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19470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Label layout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58A3-94D4-C0D5-4098-524CD2297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7DB918A-5EB7-B6E0-9EC7-434BEFC340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0153" y="3269744"/>
            <a:ext cx="4226690" cy="7333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35" name="內容版面配置區 23">
            <a:extLst>
              <a:ext uri="{FF2B5EF4-FFF2-40B4-BE49-F238E27FC236}">
                <a16:creationId xmlns:a16="http://schemas.microsoft.com/office/drawing/2014/main" id="{F8E13041-2B26-D7E5-96D5-EFFD5699433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98507" y="545767"/>
            <a:ext cx="2687637" cy="25828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  <a:p>
            <a:pPr lvl="0"/>
            <a:endParaRPr kumimoji="1" lang="zh-HK" altLang="en-US"/>
          </a:p>
        </p:txBody>
      </p:sp>
      <p:sp>
        <p:nvSpPr>
          <p:cNvPr id="29" name="圖片版面配置區 53">
            <a:extLst>
              <a:ext uri="{FF2B5EF4-FFF2-40B4-BE49-F238E27FC236}">
                <a16:creationId xmlns:a16="http://schemas.microsoft.com/office/drawing/2014/main" id="{696170A2-FAC6-6DC9-37CA-EFBD9B50336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22733" y="688284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06FA025-D65D-DF83-CA7B-DB50188980C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016434" y="546372"/>
            <a:ext cx="2208786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0" name="圖片版面配置區 53">
            <a:extLst>
              <a:ext uri="{FF2B5EF4-FFF2-40B4-BE49-F238E27FC236}">
                <a16:creationId xmlns:a16="http://schemas.microsoft.com/office/drawing/2014/main" id="{A02B330E-7E49-F185-AC2F-B185CDD8F89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122407" y="1700559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4BDB107-8F32-8F99-4A95-3BB21465FAB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016434" y="1566622"/>
            <a:ext cx="2208786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1" name="圖片版面配置區 53">
            <a:extLst>
              <a:ext uri="{FF2B5EF4-FFF2-40B4-BE49-F238E27FC236}">
                <a16:creationId xmlns:a16="http://schemas.microsoft.com/office/drawing/2014/main" id="{F03420E6-50FB-4C30-7B44-C17AE48199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167774" y="2801008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3C8DE32-FB00-1C4F-C5FF-6CDBBF4CB5C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016434" y="2586872"/>
            <a:ext cx="2208786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B3E2142-A7DB-627E-2202-B781DE59EF7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471492" y="3269744"/>
            <a:ext cx="4226690" cy="7333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36" name="內容版面配置區 25">
            <a:extLst>
              <a:ext uri="{FF2B5EF4-FFF2-40B4-BE49-F238E27FC236}">
                <a16:creationId xmlns:a16="http://schemas.microsoft.com/office/drawing/2014/main" id="{76A1F4AD-C706-ABDD-E7A7-985FB6C059C5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5471585" y="528326"/>
            <a:ext cx="2332069" cy="25828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  <a:p>
            <a:pPr lvl="0"/>
            <a:endParaRPr kumimoji="1" lang="zh-HK" altLang="en-US"/>
          </a:p>
        </p:txBody>
      </p:sp>
      <p:sp>
        <p:nvSpPr>
          <p:cNvPr id="32" name="圖片版面配置區 53">
            <a:extLst>
              <a:ext uri="{FF2B5EF4-FFF2-40B4-BE49-F238E27FC236}">
                <a16:creationId xmlns:a16="http://schemas.microsoft.com/office/drawing/2014/main" id="{53D33522-E1F4-0187-42A1-8FE743BD688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081257" y="758952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09F0D6B-A6B7-13E3-F3CE-DB6C35D99824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59169" y="546372"/>
            <a:ext cx="2617787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3" name="圖片版面配置區 53">
            <a:extLst>
              <a:ext uri="{FF2B5EF4-FFF2-40B4-BE49-F238E27FC236}">
                <a16:creationId xmlns:a16="http://schemas.microsoft.com/office/drawing/2014/main" id="{0464F99A-9658-3317-C3D7-B6224525E69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180931" y="1771227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DA912D-518C-815F-256D-6005C6F01C99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959169" y="1566622"/>
            <a:ext cx="2617787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4" name="圖片版面配置區 53">
            <a:extLst>
              <a:ext uri="{FF2B5EF4-FFF2-40B4-BE49-F238E27FC236}">
                <a16:creationId xmlns:a16="http://schemas.microsoft.com/office/drawing/2014/main" id="{B1B83B8A-2916-A86C-07BC-F4C9BC2824C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226298" y="2871676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9D1A20D-2604-786A-9C34-E69AE6174C50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7959169" y="2586872"/>
            <a:ext cx="2617787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CBE5246-3412-E7E8-095A-E0AEA74DDD5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35170" y="4495170"/>
            <a:ext cx="5048348" cy="56038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lang="zh-CN" altLang="en-US"/>
              <a:t>单击此处编辑母版文本样式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lang="zh-CN" altLang="en-US"/>
              <a:t>二级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D658448-AFFB-02CD-5E22-A0DE2A4334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507275" y="4490429"/>
            <a:ext cx="4903787" cy="50958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lang="zh-CN" altLang="en-US"/>
              <a:t>单击此处编辑母版文本样式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lang="zh-CN" altLang="en-US"/>
              <a:t>二级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43B53-1850-B656-A9ED-ED439B327B39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6C923546-BE23-4D54-87FD-85B278D60738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E81E5-810B-617C-572E-C33FE5E73044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4C257-A1F6-2208-6283-A6C4E52E891C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文字版面配置區 4">
            <a:extLst>
              <a:ext uri="{FF2B5EF4-FFF2-40B4-BE49-F238E27FC236}">
                <a16:creationId xmlns:a16="http://schemas.microsoft.com/office/drawing/2014/main" id="{A64677BE-9783-9F3D-AF50-F3794136C7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07761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312303-A71B-E4F3-45D9-D20EDEA0D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5" name="內容版面配置區 18">
            <a:extLst>
              <a:ext uri="{FF2B5EF4-FFF2-40B4-BE49-F238E27FC236}">
                <a16:creationId xmlns:a16="http://schemas.microsoft.com/office/drawing/2014/main" id="{F228A0AF-62FB-00B2-3785-D64EE152EEA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01762" y="190986"/>
            <a:ext cx="8156575" cy="2565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1967147-1D7F-6D22-B70C-65390030ECF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02287" y="3106177"/>
            <a:ext cx="8156579" cy="548968"/>
          </a:xfrm>
        </p:spPr>
        <p:txBody>
          <a:bodyPr anchor="t"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95CFF3F-D5E3-14ED-F5DC-8C31BE176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4164413"/>
            <a:ext cx="9613859" cy="1090789"/>
          </a:xfrm>
        </p:spPr>
        <p:txBody>
          <a:bodyPr anchor="ctr"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CCDE4-86F0-0A39-F3A0-8CDAE42CE20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D08A5BC-6993-418C-BD94-BD545BBB3E07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8FE1F-231D-A3D0-EFE3-6098B58083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4A2D74-162F-44E5-9B94-3EECEB738A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文字版面配置區 4">
            <a:extLst>
              <a:ext uri="{FF2B5EF4-FFF2-40B4-BE49-F238E27FC236}">
                <a16:creationId xmlns:a16="http://schemas.microsoft.com/office/drawing/2014/main" id="{B2702934-98BA-305F-C234-1E6D9A2180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949608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312303-A71B-E4F3-45D9-D20EDEA0D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6A79D376-3761-39C6-D39D-EBA4C41AB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75342" y="851476"/>
            <a:ext cx="9207840" cy="2313419"/>
            <a:chOff x="1075342" y="851476"/>
            <a:chExt cx="9207840" cy="2313419"/>
          </a:xfrm>
        </p:grpSpPr>
        <p:pic>
          <p:nvPicPr>
            <p:cNvPr id="8" name="圖片 32">
              <a:extLst>
                <a:ext uri="{FF2B5EF4-FFF2-40B4-BE49-F238E27FC236}">
                  <a16:creationId xmlns:a16="http://schemas.microsoft.com/office/drawing/2014/main" id="{8DE667D6-E325-D6CE-06B2-20B221AD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075342" y="851476"/>
              <a:ext cx="1168932" cy="1168932"/>
            </a:xfrm>
            <a:prstGeom prst="rect">
              <a:avLst/>
            </a:prstGeom>
          </p:spPr>
        </p:pic>
        <p:pic>
          <p:nvPicPr>
            <p:cNvPr id="9" name="圖片 33">
              <a:extLst>
                <a:ext uri="{FF2B5EF4-FFF2-40B4-BE49-F238E27FC236}">
                  <a16:creationId xmlns:a16="http://schemas.microsoft.com/office/drawing/2014/main" id="{EDA07EA7-FE21-3B3D-CD53-760B5F708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9113182" y="1994895"/>
              <a:ext cx="1170000" cy="1170000"/>
            </a:xfrm>
            <a:prstGeom prst="rect">
              <a:avLst/>
            </a:prstGeom>
          </p:spPr>
        </p:pic>
      </p:grpSp>
      <p:sp>
        <p:nvSpPr>
          <p:cNvPr id="10" name="內容版面配置區 12">
            <a:extLst>
              <a:ext uri="{FF2B5EF4-FFF2-40B4-BE49-F238E27FC236}">
                <a16:creationId xmlns:a16="http://schemas.microsoft.com/office/drawing/2014/main" id="{81452B23-102B-9BA5-C005-03FA211B75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59262" y="394609"/>
            <a:ext cx="6110567" cy="12074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2" name="內容版面配置區 12">
            <a:extLst>
              <a:ext uri="{FF2B5EF4-FFF2-40B4-BE49-F238E27FC236}">
                <a16:creationId xmlns:a16="http://schemas.microsoft.com/office/drawing/2014/main" id="{CCE593F1-476E-DD65-9365-41A829EDD6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50063" y="1801992"/>
            <a:ext cx="6110567" cy="113423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0B90F27E-6486-55EE-63D2-B09254FB86C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59262" y="3062941"/>
            <a:ext cx="6110567" cy="11342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CCDE4-86F0-0A39-F3A0-8CDAE42CE20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8D25F82-0060-4046-98FB-26B87124791E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8FE1F-231D-A3D0-EFE3-6098B58083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4A2D74-162F-44E5-9B94-3EECEB738A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文字版面配置區 4">
            <a:extLst>
              <a:ext uri="{FF2B5EF4-FFF2-40B4-BE49-F238E27FC236}">
                <a16:creationId xmlns:a16="http://schemas.microsoft.com/office/drawing/2014/main" id="{3A4FC966-88E8-C7D8-EB63-CDA9425240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036" y="6213511"/>
            <a:ext cx="11882812" cy="522439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9398120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EE1340-2C9A-70E0-7D2F-FB8F3FFF2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321" y="1681316"/>
            <a:ext cx="8144134" cy="1648129"/>
          </a:xfrm>
          <a:solidFill>
            <a:srgbClr val="2450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D852A4-6124-9F9A-1CFF-9243C184A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18" y="527250"/>
            <a:ext cx="8144135" cy="980365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內容版面配置區 10">
            <a:extLst>
              <a:ext uri="{FF2B5EF4-FFF2-40B4-BE49-F238E27FC236}">
                <a16:creationId xmlns:a16="http://schemas.microsoft.com/office/drawing/2014/main" id="{D7B5C211-6637-411E-8BCA-2B702C2F78B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0320" y="4899335"/>
            <a:ext cx="6870660" cy="11009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11" name="內容版面配置區 17">
            <a:extLst>
              <a:ext uri="{FF2B5EF4-FFF2-40B4-BE49-F238E27FC236}">
                <a16:creationId xmlns:a16="http://schemas.microsoft.com/office/drawing/2014/main" id="{9E85398F-2897-F6BC-C8DC-DC35AD6D59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317" y="3815284"/>
            <a:ext cx="6870660" cy="9803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1" lang="zh-CN" altLang="en-US"/>
              <a:t>单击此处编辑母版文本样式</a:t>
            </a:r>
          </a:p>
        </p:txBody>
      </p:sp>
      <p:sp>
        <p:nvSpPr>
          <p:cNvPr id="18" name="內容版面配置區 10">
            <a:extLst>
              <a:ext uri="{FF2B5EF4-FFF2-40B4-BE49-F238E27FC236}">
                <a16:creationId xmlns:a16="http://schemas.microsoft.com/office/drawing/2014/main" id="{7B537ED5-65BC-C683-8914-900521D85D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773900" y="3815284"/>
            <a:ext cx="2808287" cy="2201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23A31AC7-14DF-29F7-05D6-9387AF83702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3" name="日期版面配置區 12">
            <a:extLst>
              <a:ext uri="{FF2B5EF4-FFF2-40B4-BE49-F238E27FC236}">
                <a16:creationId xmlns:a16="http://schemas.microsoft.com/office/drawing/2014/main" id="{8F6E6B74-68AB-F87C-594B-0B51A8E2E59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F2E1491-965F-4F33-8817-9285B83F9B5C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B568F1D6-87C3-237C-8677-EC510F15A5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64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C587-C788-2B1D-D5BE-38A39FFC5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321" y="1681316"/>
            <a:ext cx="8144134" cy="1648129"/>
          </a:xfrm>
          <a:solidFill>
            <a:srgbClr val="2450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AE389A9-BF46-44A9-246B-97B139226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18" y="527250"/>
            <a:ext cx="8143875" cy="980365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內容版面配置區 17">
            <a:extLst>
              <a:ext uri="{FF2B5EF4-FFF2-40B4-BE49-F238E27FC236}">
                <a16:creationId xmlns:a16="http://schemas.microsoft.com/office/drawing/2014/main" id="{36346CED-AA1C-855D-2397-2972377096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317" y="3815284"/>
            <a:ext cx="5415677" cy="9803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內容版面配置區 10">
            <a:extLst>
              <a:ext uri="{FF2B5EF4-FFF2-40B4-BE49-F238E27FC236}">
                <a16:creationId xmlns:a16="http://schemas.microsoft.com/office/drawing/2014/main" id="{BED38425-EBAB-D16D-60F0-A3AE0BC7F6D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0320" y="4899335"/>
            <a:ext cx="5415677" cy="11009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01BE434F-16DE-E8C5-7305-C932AA9E5E2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32550" y="3798403"/>
            <a:ext cx="2514600" cy="2201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17" name="內容版面配置區 16">
            <a:extLst>
              <a:ext uri="{FF2B5EF4-FFF2-40B4-BE49-F238E27FC236}">
                <a16:creationId xmlns:a16="http://schemas.microsoft.com/office/drawing/2014/main" id="{C677F6B8-404F-0E06-9537-4C6BE678E90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207500" y="3798403"/>
            <a:ext cx="2303462" cy="2201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1" lang="en-US" altLang="zh-HK"/>
              <a:t>Click to insert speaker image</a:t>
            </a:r>
            <a:endParaRPr kumimoji="1" lang="zh-HK" altLang="en-US"/>
          </a:p>
          <a:p>
            <a:pPr lvl="0"/>
            <a:endParaRPr kumimoji="1" lang="zh-HK" altLang="en-US"/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7A757E27-11F4-B54E-9A66-F533F1AB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日期版面配置區 11">
            <a:extLst>
              <a:ext uri="{FF2B5EF4-FFF2-40B4-BE49-F238E27FC236}">
                <a16:creationId xmlns:a16="http://schemas.microsoft.com/office/drawing/2014/main" id="{E9F284EE-3755-B00D-5D10-5238D4EA8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F9E0-1B28-46B6-BC7E-D1CF37893EC5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AB3EF6C1-0F2E-E3B7-1BFF-BAB05630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15599171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1-3 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76ED080-B699-4499-8E3D-250580FCB7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321" y="1681316"/>
            <a:ext cx="8144134" cy="1648129"/>
          </a:xfrm>
          <a:solidFill>
            <a:srgbClr val="2450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D981A0D-9E9C-B054-CCF8-7C080D0A5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18" y="527250"/>
            <a:ext cx="8143875" cy="980365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21" name="文字版面配置區 9">
            <a:extLst>
              <a:ext uri="{FF2B5EF4-FFF2-40B4-BE49-F238E27FC236}">
                <a16:creationId xmlns:a16="http://schemas.microsoft.com/office/drawing/2014/main" id="{7B88CD93-922F-1840-80E4-C5BB6457C5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3627860"/>
            <a:ext cx="2780619" cy="2480823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內容版面配置區 10">
            <a:extLst>
              <a:ext uri="{FF2B5EF4-FFF2-40B4-BE49-F238E27FC236}">
                <a16:creationId xmlns:a16="http://schemas.microsoft.com/office/drawing/2014/main" id="{355A3771-191A-39ED-9990-4BB14F46C9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713838" y="3587708"/>
            <a:ext cx="2514600" cy="1684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24" name="文字版面配置區 9">
            <a:extLst>
              <a:ext uri="{FF2B5EF4-FFF2-40B4-BE49-F238E27FC236}">
                <a16:creationId xmlns:a16="http://schemas.microsoft.com/office/drawing/2014/main" id="{114306FB-C343-4DFB-3312-AACD4A3269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3839" y="5393153"/>
            <a:ext cx="2514601" cy="72981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9" name="內容版面配置區 10">
            <a:extLst>
              <a:ext uri="{FF2B5EF4-FFF2-40B4-BE49-F238E27FC236}">
                <a16:creationId xmlns:a16="http://schemas.microsoft.com/office/drawing/2014/main" id="{E93D3BCC-9F5B-D6FE-A894-806463CE8CC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9607" y="3587708"/>
            <a:ext cx="2514600" cy="1684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6" name="文字版面配置區 9">
            <a:extLst>
              <a:ext uri="{FF2B5EF4-FFF2-40B4-BE49-F238E27FC236}">
                <a16:creationId xmlns:a16="http://schemas.microsoft.com/office/drawing/2014/main" id="{D1D7FCAA-ED80-6C12-0522-0B2D89090D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9606" y="5393153"/>
            <a:ext cx="2514601" cy="72981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10" name="內容版面配置區 10">
            <a:extLst>
              <a:ext uri="{FF2B5EF4-FFF2-40B4-BE49-F238E27FC236}">
                <a16:creationId xmlns:a16="http://schemas.microsoft.com/office/drawing/2014/main" id="{B19E8B9E-FBF3-0A83-C012-47308DA3742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96388" y="3587708"/>
            <a:ext cx="2514600" cy="1684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7" name="文字版面配置區 9">
            <a:extLst>
              <a:ext uri="{FF2B5EF4-FFF2-40B4-BE49-F238E27FC236}">
                <a16:creationId xmlns:a16="http://schemas.microsoft.com/office/drawing/2014/main" id="{04927CA7-7C02-DE54-F88E-58E61D50F4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96388" y="5393153"/>
            <a:ext cx="2514601" cy="72981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E7EC7EA-9042-EDCC-FCC8-2BA8EC579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CA6645-C98E-D251-4015-4B17E9712A6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24A9020-A1A6-41A5-9990-D31563F66ECD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838BE0-842C-0312-9551-85A45B095B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241988422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C5999D-7623-CF5A-7175-88CE401E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99" y="228599"/>
            <a:ext cx="10566400" cy="1320960"/>
          </a:xfrm>
          <a:solidFill>
            <a:srgbClr val="245002"/>
          </a:solidFill>
          <a:ln w="28575">
            <a:solidFill>
              <a:srgbClr val="E9E6C5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791AE1-A21A-3BAD-80F5-B5CA7C8B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1749539"/>
            <a:ext cx="10435232" cy="39807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30E382B3-B941-C48D-E1A5-D883E1B687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BA653D-8E77-BA0A-1040-A8DE28B6EC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10114F-7C6B-4D98-AE73-AC75827EE2CF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93E38-9CC7-991A-B298-0C9AE3D6C8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D2A6A-843F-347F-73FD-287AA0DE5E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49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F116-9C45-919D-6C00-79A9C268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6963F6-57F1-ED9E-1ECB-11D07708D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1767841"/>
            <a:ext cx="10435233" cy="189717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271A1C-ED86-9EC7-B01A-F612DCDDA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18" y="3833416"/>
            <a:ext cx="10435232" cy="18971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C128C34C-3031-1EFA-B50D-2CBDABE44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AA792-57E2-A680-B701-75FC2A4C99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A7A72D-9AAF-4DD2-8879-3D34498BDC54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33AF9-A073-B194-2859-96A9466C3E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C2EFA-C25C-4ECF-90B6-8ABC116B2B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73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768608"/>
            <a:ext cx="4862109" cy="165744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1" y="3608614"/>
            <a:ext cx="10113092" cy="187778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04546" y="1769554"/>
            <a:ext cx="2526883" cy="16574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434335" y="1769554"/>
            <a:ext cx="2359078" cy="161249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1F6120A6-7546-4C57-F0D7-4D8F394E27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C7A4E8-8B7C-1461-0494-267A82721A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FB8C21-B9E4-826E-378C-405023D2B4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8CD6CC1-60AA-D962-83B7-33BC8DF047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37948"/>
      </p:ext>
    </p:extLst>
  </p:cSld>
  <p:clrMapOvr>
    <a:masterClrMapping/>
  </p:clrMapOvr>
  <p:hf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1A187A-FD07-1A44-5AAC-6396092D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5095640" cy="391668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67841"/>
            <a:ext cx="4930115" cy="39166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9" name="文字版面配置區 18">
            <a:extLst>
              <a:ext uri="{FF2B5EF4-FFF2-40B4-BE49-F238E27FC236}">
                <a16:creationId xmlns:a16="http://schemas.microsoft.com/office/drawing/2014/main" id="{A8FFA891-58B9-340F-CD39-D78E85A33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11EB6F-616D-2CE8-7F0C-EAC051BFF1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3C7E5A-0EC3-4793-878E-7A2F7CE27403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06E1802-D16B-70E9-5E52-A02F900B12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31E2-04B8-84B9-8AFA-85AABB7D3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4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AD87DB-1B3F-7306-8D33-F555ECCA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1767841"/>
            <a:ext cx="10435233" cy="125674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19" y="3120669"/>
            <a:ext cx="10435232" cy="125674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914" y="4467336"/>
            <a:ext cx="10434637" cy="11334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031D7477-21EF-F7E6-95F8-4C21A4AAC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78C32-8A83-9A53-497D-2EB376337AE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192A7C-8EE5-4629-A340-341CA1F83743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008A9-39FC-7ADE-F6F5-DE5E45A9B9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AE15C-9369-FA97-4529-BE68ED8786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965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2994-27DB-0D29-2C1C-43E05B0A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813560"/>
            <a:ext cx="2989472" cy="367284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2941" y="1813560"/>
            <a:ext cx="3354723" cy="36728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438948" y="1813560"/>
            <a:ext cx="3354723" cy="36728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843191E2-082D-3694-AA1F-4FB520C1F2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FDE06-48BA-D45D-D3C9-3EAB1FEF97D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BBF28F-F15C-4AE0-BA97-4B7A046EE820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9D642E-99D8-2445-D668-C734988DA0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CA0DB-0C3A-3ACB-F22C-F68E4CCA5C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9736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3E6972-484D-4693-DEFF-DBA45EEC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4820828" cy="214048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877" y="1767842"/>
            <a:ext cx="5422672" cy="21404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038" y="4100055"/>
            <a:ext cx="10434637" cy="1461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0268EF38-FE2D-23E1-767D-0EAD1B6168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34F97-210C-05B6-3890-2C3A9BE286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DEE520-2598-4953-BEB0-61DA2831EDB9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99F07-58AC-100A-9081-20461A0C0A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C91E1-06D3-C498-28C9-2C0A412BB81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0975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ay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B28411-DE7C-4CD5-97F0-E8D02D7D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10434636" cy="214048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0" y="4158519"/>
            <a:ext cx="4820828" cy="14030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2877" y="4100055"/>
            <a:ext cx="5422798" cy="1461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47D376A4-2CBB-2E97-154D-1EB2D5F0D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85FBE-C3AF-0988-B906-E1248318BA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92A178-4767-4E15-A3A7-1103E13866A3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EB50C9-6375-F2BE-F1EC-F27CD3AD13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0BA38-B353-7680-86A7-79075F44CE6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370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B28411-DE7C-4CD5-97F0-E8D02D7D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4820828" cy="379373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158" y="1767841"/>
            <a:ext cx="5422798" cy="21404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2877" y="4100055"/>
            <a:ext cx="5422798" cy="1461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2" name="文字版面配置區 18">
            <a:extLst>
              <a:ext uri="{FF2B5EF4-FFF2-40B4-BE49-F238E27FC236}">
                <a16:creationId xmlns:a16="http://schemas.microsoft.com/office/drawing/2014/main" id="{A504F173-99A9-C99B-C11A-DB2F718291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F1A76-E270-B8F1-669E-43AD7FB18B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FB93A16-D09B-4D57-98F4-D5315907E8C6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E957B6-21AF-6172-7339-CB02922F3E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9616A-82C3-0E7B-E58F-F9CE6D7373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896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B28411-DE7C-4CD5-97F0-E8D02D7D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4820828" cy="214048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320" y="4100055"/>
            <a:ext cx="4820828" cy="1461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158" y="1767841"/>
            <a:ext cx="5422798" cy="37937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BCD5A-9C3B-70EB-ECEF-AB2AABD46D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07E08E-2A57-4165-BDBD-ED23A03B3919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5548E8-BE54-853D-19E1-8CB0DB08D6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CEF6A-BFFD-99C5-5311-56F63B556F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7BDB1363-4E69-CD71-0F57-130DC36C7C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5093420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49C6EB-AD46-EDED-6A3A-F8D1474A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ACD163-A1A8-068D-328E-FB030CBA5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0" y="1710596"/>
            <a:ext cx="4761527" cy="171622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7EAD55-3CA9-08BD-4BC7-B490315D06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9529" y="3664424"/>
            <a:ext cx="4761527" cy="194100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7F127FF-C830-E9F7-93CB-AE45CB8B6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3457" y="1722683"/>
            <a:ext cx="5257801" cy="17063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85DFAD6-A5BF-8B3F-A41F-9F5B3D1617D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532119" y="3633944"/>
            <a:ext cx="5257800" cy="1968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FD76C214-2373-C441-EA2C-01D5D90179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841D3-D6FE-9996-0A88-FBB44686C5A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427B72-0506-4E72-8FE1-698FB31CA97F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5DE2F-87DA-6A0A-91CA-30DB0633C3C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D9249-3F1C-1FD8-B39B-8AB7BF4756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562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46" y="1803064"/>
            <a:ext cx="2526883" cy="36728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7013" y="1803895"/>
            <a:ext cx="2521924" cy="367284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50321" y="1803064"/>
            <a:ext cx="2526883" cy="36728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93629" y="1803064"/>
            <a:ext cx="2521924" cy="36728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92E099AA-DC6A-F3C4-20F0-24F5ECF565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17817-2A61-D303-DD09-498385CAFDE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4B687E4-9F76-40C9-A720-1DEDE8C7AFD5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8C2B98-7B3F-97ED-C515-EE9F7CB4431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30E08D-DE28-6E1A-DCF5-0FDAFE9E27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3020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49C6EB-AD46-EDED-6A3A-F8D1474A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ACD163-A1A8-068D-328E-FB030CBA5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0" y="1710596"/>
            <a:ext cx="4761527" cy="389163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7EAD55-3CA9-08BD-4BC7-B490315D06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553456" y="1742175"/>
            <a:ext cx="5257801" cy="132096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7F127FF-C830-E9F7-93CB-AE45CB8B6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3457" y="3141603"/>
            <a:ext cx="5257801" cy="11340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85DFAD6-A5BF-8B3F-A41F-9F5B3D1617D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532119" y="4468225"/>
            <a:ext cx="5257800" cy="11340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FB224A75-238C-B411-52E3-F31ADE2EDF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05C4-5676-EA0A-29A5-488437C5E0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2CA14CF-85CB-4E2B-9D27-A8FBAD887240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F42DD-65C8-B963-2EAC-116BFC989E2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6A75F-52C1-1C48-143E-2DC48CA14F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10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layou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813560"/>
            <a:ext cx="2179869" cy="360373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74757" y="1813560"/>
            <a:ext cx="2526883" cy="360373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04546" y="1813561"/>
            <a:ext cx="5018920" cy="17066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704545" y="3771899"/>
            <a:ext cx="5018920" cy="164539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953C7978-0FAA-2B82-C7BE-1612DB25F0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E4147-3FAA-889A-A9CE-D168E70ECC3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CF85280-F14A-D8D6-E679-4B7EEBCE5B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79E734-8ED4-AFB7-92D8-C05796249A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577976"/>
      </p:ext>
    </p:extLst>
  </p:cSld>
  <p:clrMapOvr>
    <a:masterClrMapping/>
  </p:clrMapOvr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lay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49C6EB-AD46-EDED-6A3A-F8D1474A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7EAD55-3CA9-08BD-4BC7-B490315D06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2058" y="1742175"/>
            <a:ext cx="4919808" cy="132096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7F127FF-C830-E9F7-93CB-AE45CB8B6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059" y="3141603"/>
            <a:ext cx="4919808" cy="11340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85DFAD6-A5BF-8B3F-A41F-9F5B3D1617D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0721" y="4468225"/>
            <a:ext cx="4919807" cy="11340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ACD163-A1A8-068D-328E-FB030CBA5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0" y="1710596"/>
            <a:ext cx="4919807" cy="389163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467E7D82-9AAA-E88F-4A1D-305B9768DF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44D4E-A21D-B303-1E24-FDA59D8384E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3E68BB-1F2D-432B-878C-20E686D31B62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6EBC8-F8D3-1D29-0E74-5564D98F3E1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BDD49A-4ABD-2DDF-DF10-F87F5040B5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7761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813560"/>
            <a:ext cx="10153650" cy="161249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1" y="3608614"/>
            <a:ext cx="4821319" cy="187778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04546" y="3608614"/>
            <a:ext cx="2526883" cy="187778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439294" y="3590407"/>
            <a:ext cx="2284171" cy="1826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CCCBDA64-91F2-18AD-5564-1875DEF1AF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EAD3F5-291E-0E01-BA21-8BFE763E3F9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58A446-3E54-47E5-B48F-AC9550B7F7C2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F19A10-E149-6D42-D8CF-9650ED7178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29D5D8-95AD-6DBF-7E80-C58C3EB38A5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1377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768608"/>
            <a:ext cx="4862109" cy="165744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1" y="3608614"/>
            <a:ext cx="10113092" cy="187778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04546" y="1769554"/>
            <a:ext cx="2526883" cy="16574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434335" y="1769554"/>
            <a:ext cx="2359078" cy="161249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1F6120A6-7546-4C57-F0D7-4D8F394E27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C7A4E8-8B7C-1461-0494-267A82721A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EFC681B-C581-4081-92A0-D8C49DC97FFF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FB8C21-B9E4-826E-378C-405023D2B4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8CD6CC1-60AA-D962-83B7-33BC8DF047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262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layou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813560"/>
            <a:ext cx="2179869" cy="360373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74757" y="1813560"/>
            <a:ext cx="2526883" cy="360373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04546" y="1813561"/>
            <a:ext cx="5018920" cy="17066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704545" y="3771899"/>
            <a:ext cx="5018920" cy="164539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953C7978-0FAA-2B82-C7BE-1612DB25F0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E4147-3FAA-889A-A9CE-D168E70ECC3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CF0E6EE-3872-457C-A64D-B1E6DDB7B608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CF85280-F14A-D8D6-E679-4B7EEBCE5B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79E734-8ED4-AFB7-92D8-C05796249A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847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layou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813561"/>
            <a:ext cx="4862109" cy="170667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531" y="3698291"/>
            <a:ext cx="4862109" cy="17190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04546" y="1813560"/>
            <a:ext cx="2312783" cy="3603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13271" y="1801227"/>
            <a:ext cx="2510194" cy="36160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文字版面配置區 18">
            <a:extLst>
              <a:ext uri="{FF2B5EF4-FFF2-40B4-BE49-F238E27FC236}">
                <a16:creationId xmlns:a16="http://schemas.microsoft.com/office/drawing/2014/main" id="{E662ED16-5F1C-7A3E-9CC7-82F6752450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6DAF25F-20E9-47A8-0D47-14CCBDCFE77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35F97F-E7DF-4224-8080-066989441F23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3F4076D-8FA9-CA74-7C12-5E190389C6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63DD7D3-FBE1-7A3F-B3C2-BE8EC92EB8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925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197C-A375-2A3B-707B-16AF5077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C6FA2-A030-FD6F-B38B-CC660E7B0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820960"/>
            <a:ext cx="3084575" cy="179091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60C304-AC8C-F6D9-52CB-8D60B6EBD4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9531" y="3752250"/>
            <a:ext cx="3125364" cy="179091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BE3443-6B19-A97F-96A5-5AE55FB9F4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47160" y="1820960"/>
            <a:ext cx="3886200" cy="37222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0D8A7CE-50F1-196F-16CC-282C4D7BFA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30978" y="1820961"/>
            <a:ext cx="3084575" cy="17909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126109-48E4-FA00-3E78-97F1A1BA53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3341" y="3752253"/>
            <a:ext cx="3084575" cy="17909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文字版面配置區 18">
            <a:extLst>
              <a:ext uri="{FF2B5EF4-FFF2-40B4-BE49-F238E27FC236}">
                <a16:creationId xmlns:a16="http://schemas.microsoft.com/office/drawing/2014/main" id="{F0CA682F-88E2-CCC3-216C-3E71ECE98B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9EE11-9DA4-0CC6-1DC7-B7D39AA07BA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A05BE2F-2510-40B7-87F4-F834DBF10EF2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12629-6BEC-9069-2033-4247BEBA067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B9A08-B4E6-AED6-622A-B42FC0AEDE3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6602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2AEF-6BA5-205E-99F4-3DA139D5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C6FA2-A030-FD6F-B38B-CC660E7B0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820960"/>
            <a:ext cx="3084575" cy="179091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60C304-AC8C-F6D9-52CB-8D60B6EBD4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9531" y="3752250"/>
            <a:ext cx="3125364" cy="179091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EDCE94-CEE2-036E-12B0-64BD58BC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820961"/>
            <a:ext cx="3294887" cy="174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BE3443-6B19-A97F-96A5-5AE55FB9F4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8160" y="3752253"/>
            <a:ext cx="3279647" cy="17909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0D8A7CE-50F1-196F-16CC-282C4D7BFA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30978" y="1820961"/>
            <a:ext cx="3084575" cy="17909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126109-48E4-FA00-3E78-97F1A1BA53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3341" y="3752253"/>
            <a:ext cx="3084575" cy="17909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9" name="文字版面配置區 18">
            <a:extLst>
              <a:ext uri="{FF2B5EF4-FFF2-40B4-BE49-F238E27FC236}">
                <a16:creationId xmlns:a16="http://schemas.microsoft.com/office/drawing/2014/main" id="{ACD06155-7452-650A-72A0-C15CC8B46C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AAAAA-4C4A-6312-3E76-05194D47E53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DCD6CC7-8DEB-4F59-B403-555E2201CB65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DC1F3F2-F7D1-7227-C00B-E3E0AF368F1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DFF7D4-0286-561A-E925-131F139A2D3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6580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9CF7463-D867-EA6D-7C6F-7C520DE0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C6FA2-A030-FD6F-B38B-CC660E7B0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47221"/>
            <a:ext cx="3084575" cy="128479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60C304-AC8C-F6D9-52CB-8D60B6EBD4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59925" y="3118203"/>
            <a:ext cx="3125364" cy="56030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EDCE94-CEE2-036E-12B0-64BD58BC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747221"/>
            <a:ext cx="3294887" cy="1370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BE3443-6B19-A97F-96A5-5AE55FB9F4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43400" y="3180052"/>
            <a:ext cx="3279647" cy="487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0D8A7CE-50F1-196F-16CC-282C4D7BFA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30978" y="1747221"/>
            <a:ext cx="3084575" cy="143283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126109-48E4-FA00-3E78-97F1A1BA53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15738" y="3175117"/>
            <a:ext cx="3084575" cy="56030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DBB94F-3BCF-E9EF-3F19-0C0B16A7CF87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53200" y="3886498"/>
            <a:ext cx="3084575" cy="96925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60D728-1280-7291-2C2E-A7D78E831C7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32805" y="4947772"/>
            <a:ext cx="3125364" cy="56030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6E732E0-C92E-97F5-6720-DDE1ECBF99B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316280" y="3857002"/>
            <a:ext cx="3294887" cy="10342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9DA62E-DCC3-8B27-1C27-6FFBF7F6B97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316280" y="5009621"/>
            <a:ext cx="3279647" cy="487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A40925-C20E-AD0E-A09A-14A7E46A9B91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003858" y="3857002"/>
            <a:ext cx="3084575" cy="10809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F47718C-69D4-B61F-51AE-CA25FC19575F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7988618" y="5004686"/>
            <a:ext cx="3084575" cy="56030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31F067AB-B429-1761-BEFB-F91A1235834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7730576-9378-5DD4-4CE5-5B214DA44A5D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D0E62E89-0756-4EB1-8C66-4CC919C20D9E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B7BD201-1043-195D-A8BB-544BBB75413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FF96B8B-536B-E745-2096-F2EDC45A86C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644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el layout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D20D44C-7775-10C4-3D67-3C6A82F8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D17437C-7C6A-0363-43A3-23D14803D9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02963" y="4650584"/>
            <a:ext cx="4096925" cy="7783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21" name="內容版面配置區 60">
            <a:extLst>
              <a:ext uri="{FF2B5EF4-FFF2-40B4-BE49-F238E27FC236}">
                <a16:creationId xmlns:a16="http://schemas.microsoft.com/office/drawing/2014/main" id="{F6DC251D-63FE-A7B7-4BF2-95C355078BA5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822567" y="1892628"/>
            <a:ext cx="4572000" cy="25558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</p:txBody>
      </p:sp>
      <p:sp>
        <p:nvSpPr>
          <p:cNvPr id="14" name="圖片版面配置區 53">
            <a:extLst>
              <a:ext uri="{FF2B5EF4-FFF2-40B4-BE49-F238E27FC236}">
                <a16:creationId xmlns:a16="http://schemas.microsoft.com/office/drawing/2014/main" id="{446294E9-6193-9C1E-AAC7-C8EF97452E0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00253" y="2211487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3528-8A98-B0FA-62A1-CCFD26D25AB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266" y="189788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5" name="圖片版面配置區 53">
            <a:extLst>
              <a:ext uri="{FF2B5EF4-FFF2-40B4-BE49-F238E27FC236}">
                <a16:creationId xmlns:a16="http://schemas.microsoft.com/office/drawing/2014/main" id="{97AEEDA2-BEAF-B6C0-4B76-F3C9C520BC6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100253" y="3126780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609B16-7BE4-CA0D-3D6A-D26F5161674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96266" y="291813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6" name="圖片版面配置區 53">
            <a:extLst>
              <a:ext uri="{FF2B5EF4-FFF2-40B4-BE49-F238E27FC236}">
                <a16:creationId xmlns:a16="http://schemas.microsoft.com/office/drawing/2014/main" id="{05569889-FAC7-04B8-847F-3464C07A6BF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00253" y="4120995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B68705-72C7-05E4-A9C5-66BA4C8C517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6266" y="393838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7" name="圖片版面配置區 53">
            <a:extLst>
              <a:ext uri="{FF2B5EF4-FFF2-40B4-BE49-F238E27FC236}">
                <a16:creationId xmlns:a16="http://schemas.microsoft.com/office/drawing/2014/main" id="{0E7B7124-1189-4AAD-A3C6-644287B934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784586" y="2109439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CFB75E-3609-CC20-7E15-A956D6FF347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783770" y="189319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8" name="圖片版面配置區 53">
            <a:extLst>
              <a:ext uri="{FF2B5EF4-FFF2-40B4-BE49-F238E27FC236}">
                <a16:creationId xmlns:a16="http://schemas.microsoft.com/office/drawing/2014/main" id="{F120B806-B779-B6A4-F031-F300EF7D884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884260" y="3121714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976F43-E9DB-A40D-4B23-2BA5507628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83770" y="291344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20" name="圖片版面配置區 53">
            <a:extLst>
              <a:ext uri="{FF2B5EF4-FFF2-40B4-BE49-F238E27FC236}">
                <a16:creationId xmlns:a16="http://schemas.microsoft.com/office/drawing/2014/main" id="{E6E86686-9887-FCFC-F72B-05C096FC891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929627" y="4222163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CFD2A6-6BCB-1D62-D37F-D654E8ED701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783770" y="393369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08405A11-96E3-A4AF-2138-E35997259C3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D1624CD-5311-6DE7-7378-555DB02E1D91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DA6CEBFD-772B-49F0-93EB-9A8BE344A3BA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D045E677-50AE-8218-32D1-8B3252A6481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0C1F4E8-9607-86BD-B97B-61B893E00293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6387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el layout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30DC-F949-FC85-CFEC-101F1D4E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7DB918A-5EB7-B6E0-9EC7-434BEFC340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3386" y="4592860"/>
            <a:ext cx="4226690" cy="7333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35" name="內容版面配置區 23">
            <a:extLst>
              <a:ext uri="{FF2B5EF4-FFF2-40B4-BE49-F238E27FC236}">
                <a16:creationId xmlns:a16="http://schemas.microsoft.com/office/drawing/2014/main" id="{F8E13041-2B26-D7E5-96D5-EFFD5699433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51740" y="1868883"/>
            <a:ext cx="2687637" cy="25828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endParaRPr kumimoji="1" lang="zh-HK" altLang="en-US"/>
          </a:p>
        </p:txBody>
      </p:sp>
      <p:sp>
        <p:nvSpPr>
          <p:cNvPr id="29" name="圖片版面配置區 53">
            <a:extLst>
              <a:ext uri="{FF2B5EF4-FFF2-40B4-BE49-F238E27FC236}">
                <a16:creationId xmlns:a16="http://schemas.microsoft.com/office/drawing/2014/main" id="{696170A2-FAC6-6DC9-37CA-EFBD9B50336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75966" y="2011400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06FA025-D65D-DF83-CA7B-DB50188980C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069666" y="1869488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0" name="圖片版面配置區 53">
            <a:extLst>
              <a:ext uri="{FF2B5EF4-FFF2-40B4-BE49-F238E27FC236}">
                <a16:creationId xmlns:a16="http://schemas.microsoft.com/office/drawing/2014/main" id="{A02B330E-7E49-F185-AC2F-B185CDD8F89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175640" y="3023675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4BDB107-8F32-8F99-4A95-3BB21465FAB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069666" y="2889738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1" name="圖片版面配置區 53">
            <a:extLst>
              <a:ext uri="{FF2B5EF4-FFF2-40B4-BE49-F238E27FC236}">
                <a16:creationId xmlns:a16="http://schemas.microsoft.com/office/drawing/2014/main" id="{F03420E6-50FB-4C30-7B44-C17AE48199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21007" y="4124124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3C8DE32-FB00-1C4F-C5FF-6CDBBF4CB5C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069666" y="3909988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B3E2142-A7DB-627E-2202-B781DE59EF7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11122" y="4610301"/>
            <a:ext cx="4226690" cy="7333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36" name="內容版面配置區 25">
            <a:extLst>
              <a:ext uri="{FF2B5EF4-FFF2-40B4-BE49-F238E27FC236}">
                <a16:creationId xmlns:a16="http://schemas.microsoft.com/office/drawing/2014/main" id="{76A1F4AD-C706-ABDD-E7A7-985FB6C059C5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11215" y="1868883"/>
            <a:ext cx="2617787" cy="25828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  <a:p>
            <a:pPr lvl="0"/>
            <a:endParaRPr kumimoji="1" lang="zh-HK" altLang="en-US"/>
          </a:p>
        </p:txBody>
      </p:sp>
      <p:sp>
        <p:nvSpPr>
          <p:cNvPr id="32" name="圖片版面配置區 53">
            <a:extLst>
              <a:ext uri="{FF2B5EF4-FFF2-40B4-BE49-F238E27FC236}">
                <a16:creationId xmlns:a16="http://schemas.microsoft.com/office/drawing/2014/main" id="{53D33522-E1F4-0187-42A1-8FE743BD688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049490" y="2099509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09F0D6B-A6B7-13E3-F3CE-DB6C35D99824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927402" y="1886929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3" name="圖片版面配置區 53">
            <a:extLst>
              <a:ext uri="{FF2B5EF4-FFF2-40B4-BE49-F238E27FC236}">
                <a16:creationId xmlns:a16="http://schemas.microsoft.com/office/drawing/2014/main" id="{0464F99A-9658-3317-C3D7-B6224525E69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49164" y="3111784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DA912D-518C-815F-256D-6005C6F01C99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8927402" y="2907179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4" name="圖片版面配置區 53">
            <a:extLst>
              <a:ext uri="{FF2B5EF4-FFF2-40B4-BE49-F238E27FC236}">
                <a16:creationId xmlns:a16="http://schemas.microsoft.com/office/drawing/2014/main" id="{B1B83B8A-2916-A86C-07BC-F4C9BC2824C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194531" y="4212233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9D1A20D-2604-786A-9C34-E69AE6174C50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927402" y="3927429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8" name="文字版面配置區 37">
            <a:extLst>
              <a:ext uri="{FF2B5EF4-FFF2-40B4-BE49-F238E27FC236}">
                <a16:creationId xmlns:a16="http://schemas.microsoft.com/office/drawing/2014/main" id="{287D355A-9428-5751-2F3E-451D0C8560F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3386" y="5552330"/>
            <a:ext cx="5410166" cy="5302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F3335D1-4990-9788-81F9-FF86F59A106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11888" y="5559425"/>
            <a:ext cx="4903787" cy="5238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9DC7-AA99-91D9-3D12-BB72D1F4B174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C470B380-CCF6-4537-9891-F698E92CC567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6F312-0DFA-6585-0FA3-790C7E79B402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D1F82-D0DE-6869-2FC1-B8D38A05DAE7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9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C587-C788-2B1D-D5BE-38A39FFC5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321" y="1681316"/>
            <a:ext cx="8144134" cy="1648129"/>
          </a:xfrm>
          <a:solidFill>
            <a:srgbClr val="2450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AE389A9-BF46-44A9-246B-97B139226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18" y="527250"/>
            <a:ext cx="8143875" cy="980365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內容版面配置區 17">
            <a:extLst>
              <a:ext uri="{FF2B5EF4-FFF2-40B4-BE49-F238E27FC236}">
                <a16:creationId xmlns:a16="http://schemas.microsoft.com/office/drawing/2014/main" id="{36346CED-AA1C-855D-2397-2972377096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317" y="3815284"/>
            <a:ext cx="5415677" cy="9803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內容版面配置區 10">
            <a:extLst>
              <a:ext uri="{FF2B5EF4-FFF2-40B4-BE49-F238E27FC236}">
                <a16:creationId xmlns:a16="http://schemas.microsoft.com/office/drawing/2014/main" id="{BED38425-EBAB-D16D-60F0-A3AE0BC7F6D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0320" y="4899335"/>
            <a:ext cx="5415677" cy="11009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01BE434F-16DE-E8C5-7305-C932AA9E5E2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32550" y="3798403"/>
            <a:ext cx="2514600" cy="2201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17" name="內容版面配置區 16">
            <a:extLst>
              <a:ext uri="{FF2B5EF4-FFF2-40B4-BE49-F238E27FC236}">
                <a16:creationId xmlns:a16="http://schemas.microsoft.com/office/drawing/2014/main" id="{C677F6B8-404F-0E06-9537-4C6BE678E90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207500" y="3798403"/>
            <a:ext cx="2303462" cy="2201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1" lang="en-US" altLang="zh-HK"/>
              <a:t>Click to insert speaker image</a:t>
            </a:r>
            <a:endParaRPr kumimoji="1" lang="zh-HK" altLang="en-US"/>
          </a:p>
          <a:p>
            <a:pPr lvl="0"/>
            <a:endParaRPr kumimoji="1" lang="zh-HK" altLang="en-US"/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7A757E27-11F4-B54E-9A66-F533F1AB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日期版面配置區 11">
            <a:extLst>
              <a:ext uri="{FF2B5EF4-FFF2-40B4-BE49-F238E27FC236}">
                <a16:creationId xmlns:a16="http://schemas.microsoft.com/office/drawing/2014/main" id="{E9F284EE-3755-B00D-5D10-5238D4EA8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AB3EF6C1-0F2E-E3B7-1BFF-BAB05630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35551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layou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813561"/>
            <a:ext cx="4862109" cy="170667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531" y="3698291"/>
            <a:ext cx="4862109" cy="17190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04546" y="1813560"/>
            <a:ext cx="2312783" cy="3603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13271" y="1801227"/>
            <a:ext cx="2510194" cy="36160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文字版面配置區 18">
            <a:extLst>
              <a:ext uri="{FF2B5EF4-FFF2-40B4-BE49-F238E27FC236}">
                <a16:creationId xmlns:a16="http://schemas.microsoft.com/office/drawing/2014/main" id="{E662ED16-5F1C-7A3E-9CC7-82F6752450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6DAF25F-20E9-47A8-0D47-14CCBDCFE77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3F4076D-8FA9-CA74-7C12-5E190389C6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63DD7D3-FBE1-7A3F-B3C2-BE8EC92EB8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583878"/>
      </p:ext>
    </p:extLst>
  </p:cSld>
  <p:clrMapOvr>
    <a:masterClrMapping/>
  </p:clrMapOvr>
  <p:hf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0AB6EF-E9FC-9C01-FB77-9F5AA4BF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" y="3741671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1FBA61FE-D9DE-BE5E-0F84-85F02DC716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039" y="368300"/>
            <a:ext cx="9720262" cy="32305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kumimoji="1" lang="zh-HK" alt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46ADB64-A0B8-82A8-05B5-7300376F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5205413"/>
            <a:ext cx="10435354" cy="966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7A83D8C-4B26-82B9-8067-EAB00577E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6E2274-45B8-B8AA-C56C-3A06CFC5CF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CD8A69-6471-45CC-9EA5-878D171205DD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14DAE9-8828-88F7-883C-B6577E5B6A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80500484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10659B-41E1-E9F6-2275-821CD8A3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" y="3741671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1FBA61FE-D9DE-BE5E-0F84-85F02DC716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00610" y="339725"/>
            <a:ext cx="4865914" cy="32591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DBA2D77-F28E-891C-769A-2119864439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9472" y="339725"/>
            <a:ext cx="4865914" cy="32591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46ADB64-A0B8-82A8-05B5-7300376F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5205413"/>
            <a:ext cx="10435354" cy="966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7A83D8C-4B26-82B9-8067-EAB00577E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6E2274-45B8-B8AA-C56C-3A06CFC5CF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2E78762-92E6-44A1-B269-161A47DE30D5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14DAE9-8828-88F7-883C-B6577E5B6A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193308051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4BED-E01E-A216-A0CD-852B488E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" y="3741671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1FBA61FE-D9DE-BE5E-0F84-85F02DC716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038" y="368301"/>
            <a:ext cx="9720262" cy="16420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DBA2D77-F28E-891C-769A-2119864439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0322" y="2197510"/>
            <a:ext cx="9720908" cy="14743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46ADB64-A0B8-82A8-05B5-7300376F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5205413"/>
            <a:ext cx="10435354" cy="966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7A83D8C-4B26-82B9-8067-EAB00577E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6E2274-45B8-B8AA-C56C-3A06CFC5CF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6E965D4-571E-4E88-B2DE-09DEB9796C16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14DAE9-8828-88F7-883C-B6577E5B6A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181713277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219C31C-3D57-DE5A-B86D-F725AF4B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" y="3741671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9" name="文字版面配置區 7">
            <a:extLst>
              <a:ext uri="{FF2B5EF4-FFF2-40B4-BE49-F238E27FC236}">
                <a16:creationId xmlns:a16="http://schemas.microsoft.com/office/drawing/2014/main" id="{1632E8CD-53CE-F625-82E5-2A065C2EB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5205413"/>
            <a:ext cx="10435354" cy="966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77D07-A200-65AF-9E85-DECB703AC3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716812-F5D1-4364-8514-39B3D1A2E13E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38A52-282C-B9F9-8C03-92E3C4CB5D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8B542-85B1-28E0-C796-4F03421196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8465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839CB0-9651-FF75-5B18-CCD63F06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515797"/>
            <a:ext cx="4074559" cy="546167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B3C86DE8-A59E-A2A3-698A-A5474A0067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35575" y="987425"/>
            <a:ext cx="5298087" cy="43815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kumimoji="1"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B61F5E9-FFCC-CE15-4429-2E438EFF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30A49A1-2482-2071-BB4A-25233B00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717-43BA-4540-A75E-AC0D962A127B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39CDFC1-5A12-7EAF-B976-D37AE6D6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148692189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8878CA-055C-EB06-36DA-9E34FFEF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515797"/>
            <a:ext cx="4074559" cy="546167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7" name="內容版面配置區 12">
            <a:extLst>
              <a:ext uri="{FF2B5EF4-FFF2-40B4-BE49-F238E27FC236}">
                <a16:creationId xmlns:a16="http://schemas.microsoft.com/office/drawing/2014/main" id="{68E9513D-B2BD-7CBA-7F39-1A209F3390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35575" y="895645"/>
            <a:ext cx="5202237" cy="21392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481193D1-1A2F-30FF-3AA0-069F66F051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65738" y="3296265"/>
            <a:ext cx="5146832" cy="21304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559E5-3492-752E-7449-5F083F97FF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2127BCB-FE45-4698-8FDB-F3589508B614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E572E-C407-E314-CDBC-C0258951E2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A5D9E-99CB-5BB6-6201-C1EA7BB049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8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2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F58CC504-9DFA-BF4E-0747-F8F53F6C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454F1DFC-B960-4FCC-DB93-C975F9166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89655" y="1667804"/>
            <a:ext cx="9053491" cy="2827813"/>
            <a:chOff x="1289655" y="1667804"/>
            <a:chExt cx="9053491" cy="2827813"/>
          </a:xfrm>
        </p:grpSpPr>
        <p:pic>
          <p:nvPicPr>
            <p:cNvPr id="6" name="圖片 32">
              <a:extLst>
                <a:ext uri="{FF2B5EF4-FFF2-40B4-BE49-F238E27FC236}">
                  <a16:creationId xmlns:a16="http://schemas.microsoft.com/office/drawing/2014/main" id="{968FFE62-7168-7151-927F-7F1610C758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289655" y="1667804"/>
              <a:ext cx="1168932" cy="1168932"/>
            </a:xfrm>
            <a:prstGeom prst="rect">
              <a:avLst/>
            </a:prstGeom>
          </p:spPr>
        </p:pic>
        <p:pic>
          <p:nvPicPr>
            <p:cNvPr id="7" name="圖片 33">
              <a:extLst>
                <a:ext uri="{FF2B5EF4-FFF2-40B4-BE49-F238E27FC236}">
                  <a16:creationId xmlns:a16="http://schemas.microsoft.com/office/drawing/2014/main" id="{4C200C59-1640-6FC5-D325-AC00CCDB66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9173146" y="3325617"/>
              <a:ext cx="1170000" cy="1170000"/>
            </a:xfrm>
            <a:prstGeom prst="rect">
              <a:avLst/>
            </a:prstGeom>
          </p:spPr>
        </p:pic>
      </p:grpSp>
      <p:sp>
        <p:nvSpPr>
          <p:cNvPr id="8" name="內容版面配置區 12">
            <a:extLst>
              <a:ext uri="{FF2B5EF4-FFF2-40B4-BE49-F238E27FC236}">
                <a16:creationId xmlns:a16="http://schemas.microsoft.com/office/drawing/2014/main" id="{B7A9010A-5A7F-8348-5EA5-AC4DFB32FF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3575" y="1210937"/>
            <a:ext cx="6110567" cy="12074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9" name="內容版面配置區 12">
            <a:extLst>
              <a:ext uri="{FF2B5EF4-FFF2-40B4-BE49-F238E27FC236}">
                <a16:creationId xmlns:a16="http://schemas.microsoft.com/office/drawing/2014/main" id="{E8D273CA-8338-5354-5AC2-2F815C1FCC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64376" y="2618320"/>
            <a:ext cx="6110567" cy="113423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內容版面配置區 12">
            <a:extLst>
              <a:ext uri="{FF2B5EF4-FFF2-40B4-BE49-F238E27FC236}">
                <a16:creationId xmlns:a16="http://schemas.microsoft.com/office/drawing/2014/main" id="{2A3C2CB6-9D9A-E077-3C4B-B6745DE805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73575" y="3879269"/>
            <a:ext cx="6110567" cy="11342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559E5-3492-752E-7449-5F083F97FF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366DCE-C61D-47E2-B113-9E83DFDBB882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E572E-C407-E314-CDBC-C0258951E2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A5D9E-99CB-5BB6-6201-C1EA7BB049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91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2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910178-A67A-775F-06F8-EC61045DB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001520-574C-2F35-793A-7681DFC17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70387"/>
            <a:ext cx="9853342" cy="5182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BAFC71FB-F9ED-1788-67C7-55DE7004C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9" y="5692775"/>
            <a:ext cx="9986962" cy="487363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HK" altLang="en-US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03C576F2-6B4A-B1C6-A916-A1299635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日期版面配置區 11">
            <a:extLst>
              <a:ext uri="{FF2B5EF4-FFF2-40B4-BE49-F238E27FC236}">
                <a16:creationId xmlns:a16="http://schemas.microsoft.com/office/drawing/2014/main" id="{D57F124E-05FD-E3D2-581A-C77DE0BB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45AE-8E3A-4569-ADD1-C509E719BC80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13" name="頁尾版面配置區 12">
            <a:extLst>
              <a:ext uri="{FF2B5EF4-FFF2-40B4-BE49-F238E27FC236}">
                <a16:creationId xmlns:a16="http://schemas.microsoft.com/office/drawing/2014/main" id="{2307B3A7-2BD4-AF92-9F47-0662BB96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17994783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2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0B340B1-B723-2BF0-CE92-8DE46B476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F70B3C-39F3-1855-DC3A-8E2124AA8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325098"/>
            <a:ext cx="9853342" cy="241921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C39B418-B2AF-D7F0-86B7-D23B32797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1" y="3075364"/>
            <a:ext cx="9853341" cy="24192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C3DCB9A0-F0DB-EF38-CD7B-17D3880A4F7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114B677-D4C4-20FB-6F51-AFC9E71B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8E92896-1CCA-9E8C-FB14-6015D770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73A-6ABA-41EB-9271-30A45EBE0994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CAD857E-F021-3917-91AA-1E071CEF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249621173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2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0" y="-1271989"/>
            <a:ext cx="9852625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59080"/>
            <a:ext cx="4636748" cy="521271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1" y="259080"/>
            <a:ext cx="4945662" cy="52127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字版面配置區 18">
            <a:extLst>
              <a:ext uri="{FF2B5EF4-FFF2-40B4-BE49-F238E27FC236}">
                <a16:creationId xmlns:a16="http://schemas.microsoft.com/office/drawing/2014/main" id="{617F5A02-2100-BC39-5A65-01426C0F5E6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ED800506-3975-E7B6-540D-79C6E571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日期版面配置區 13">
            <a:extLst>
              <a:ext uri="{FF2B5EF4-FFF2-40B4-BE49-F238E27FC236}">
                <a16:creationId xmlns:a16="http://schemas.microsoft.com/office/drawing/2014/main" id="{6F805DF8-EF57-E0B5-165B-7DAD3E1F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16E1-9C5C-4CF1-BED4-CD529675644F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FAAEEB9D-607F-2CC9-2C27-95A0D9295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3909454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box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197C-A375-2A3B-707B-16AF5077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C6FA2-A030-FD6F-B38B-CC660E7B0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820960"/>
            <a:ext cx="3084575" cy="179091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60C304-AC8C-F6D9-52CB-8D60B6EBD4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9531" y="3752250"/>
            <a:ext cx="3125364" cy="179091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BE3443-6B19-A97F-96A5-5AE55FB9F4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47160" y="1820960"/>
            <a:ext cx="3886200" cy="37222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0D8A7CE-50F1-196F-16CC-282C4D7BFA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30978" y="1820961"/>
            <a:ext cx="3084575" cy="17909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126109-48E4-FA00-3E78-97F1A1BA53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3341" y="3752253"/>
            <a:ext cx="3084575" cy="17909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文字版面配置區 18">
            <a:extLst>
              <a:ext uri="{FF2B5EF4-FFF2-40B4-BE49-F238E27FC236}">
                <a16:creationId xmlns:a16="http://schemas.microsoft.com/office/drawing/2014/main" id="{F0CA682F-88E2-CCC3-216C-3E71ECE98B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9EE11-9DA4-0CC6-1DC7-B7D39AA07BA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12629-6BEC-9069-2033-4247BEBA067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B9A08-B4E6-AED6-622A-B42FC0AEDE3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51933"/>
      </p:ext>
    </p:extLst>
  </p:cSld>
  <p:clrMapOvr>
    <a:masterClrMapping/>
  </p:clrMapOvr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3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9852779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C49272-4E54-4CB0-4364-48E52D0A4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8" y="371886"/>
            <a:ext cx="9853346" cy="160745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F7B285-49AB-1E69-D120-88641DDA5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17" y="2241971"/>
            <a:ext cx="9853345" cy="14637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內容版面配置區 5">
            <a:extLst>
              <a:ext uri="{FF2B5EF4-FFF2-40B4-BE49-F238E27FC236}">
                <a16:creationId xmlns:a16="http://schemas.microsoft.com/office/drawing/2014/main" id="{CFACD3CF-24E8-7226-1793-FC3ADDE3F3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317" y="3928880"/>
            <a:ext cx="9852783" cy="14637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FD872F6D-78DE-830D-A8C5-E30F26441DE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CEE2E7A-AA04-4669-AE1C-AACF5DCE81BC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22272817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3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9852623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4F8BA1-FB0D-633D-F3EE-CB30070C9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867" y="234126"/>
            <a:ext cx="2961639" cy="5252274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80AE39-AFDD-4372-542C-3C811F6E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5651" y="234126"/>
            <a:ext cx="2961639" cy="52522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B85489C-FD10-53DF-4E0C-8A109B9167F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50981" y="215341"/>
            <a:ext cx="2961638" cy="52522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2B0B31A-6C8F-4833-A835-3746D73D8AC8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6" name="文字版面配置區 18">
            <a:extLst>
              <a:ext uri="{FF2B5EF4-FFF2-40B4-BE49-F238E27FC236}">
                <a16:creationId xmlns:a16="http://schemas.microsoft.com/office/drawing/2014/main" id="{481E14C1-69F5-30E1-A8E5-1E188FFE5D1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742471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3 boxes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32ABF3-8CEF-F50A-B3F5-5780524FB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8" y="449933"/>
            <a:ext cx="4820828" cy="249985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875" y="449935"/>
            <a:ext cx="4820828" cy="249985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319" y="3144880"/>
            <a:ext cx="9833384" cy="23415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40B11D76-E48E-28C0-3A40-72E97CB02A9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28AFFB-38E1-C63A-4355-69F74EE084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3BD974-0617-423D-9C6E-209D6CAC5384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AA11D-197C-90F1-F153-40E035B7C4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94A1F9-43E6-6EBB-B8A9-7F1923CAA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67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3 boxes lay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E5F4FD-5A88-E540-F995-F21A91E6A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496287"/>
            <a:ext cx="9833384" cy="240475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19" y="3144880"/>
            <a:ext cx="4820828" cy="23415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8049" y="3144879"/>
            <a:ext cx="4745654" cy="23415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kumimoji="1" lang="zh-HK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12F89-A771-68A3-AE55-C2434157A95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92E14FD-6842-464E-B135-60158E1DBFA6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213B87-DCB9-6D73-CFD8-F3C5AAD8365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8FB1B-0C0B-9071-5BD0-F3D756153B7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B3B9B59E-0B37-EF9A-9531-9FD03BADB2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2595711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3 boxes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E5F4FD-5A88-E540-F995-F21A91E6A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601" y="469071"/>
            <a:ext cx="4820828" cy="501732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8049" y="465702"/>
            <a:ext cx="4745654" cy="254974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8049" y="3144878"/>
            <a:ext cx="4745654" cy="23415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0E232852-361C-087F-7B3B-4D3B0E9C006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F1ACF-892B-DF90-E278-EFD7F4CFC1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113C4C1-8406-4363-9F89-848D2E7BBF44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81870-8C03-FC9A-AAC7-724078F0CD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1B546-7954-7F7D-97B2-4FE88BBCC84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9214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3 boxes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E5F4FD-5A88-E540-F995-F21A91E6A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602" y="496287"/>
            <a:ext cx="4820828" cy="226165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601" y="3025859"/>
            <a:ext cx="4820828" cy="18744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2158" y="469071"/>
            <a:ext cx="4745654" cy="44312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33306F54-4133-7318-5C1A-CF01A3DDAE4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056F2-8429-16F4-3EDD-9875AFCDCC1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44149A-68FE-4C7B-9024-B4343BEFEB2B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11A07-2369-3BA3-1B96-5BF62C0D581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6F334-7715-2EF8-B89F-7D544B7FB4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0491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4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660" y="184338"/>
            <a:ext cx="4761527" cy="247423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1660" y="2759580"/>
            <a:ext cx="4761527" cy="247423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249" y="184338"/>
            <a:ext cx="4939413" cy="24742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94250" y="2756380"/>
            <a:ext cx="4939412" cy="24742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D068DF14-2631-0525-9818-DD2ED870324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9F85D0-307C-46E4-A29A-C6942B23A706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229292568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4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AD2C0C-9B52-B803-EEEF-0DB1C0252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58765"/>
            <a:ext cx="2179869" cy="532763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656E401-AD90-4A29-DD90-007026AF5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3246" y="158765"/>
            <a:ext cx="2179870" cy="532763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FD15ADC-6ACA-51E7-B6F6-3620AFA534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86962" y="158765"/>
            <a:ext cx="2526883" cy="532763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0899373-16A6-DB53-036F-0C2A89121F4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57691" y="145208"/>
            <a:ext cx="2275971" cy="53277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C5C31A8D-CE3C-E490-533B-6CEA1827DE7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714BE02-725D-4519-9FF2-F6FEAC73214B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113921712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4 boxes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1660" y="234126"/>
            <a:ext cx="4761527" cy="499968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3532" y="242790"/>
            <a:ext cx="4939413" cy="161987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3532" y="2112515"/>
            <a:ext cx="4939413" cy="14307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94250" y="3722548"/>
            <a:ext cx="4939412" cy="15080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0AD8BAB1-9964-BB1D-EC17-56E492C747F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72CE20C-27BD-4DEC-B02C-077AD71487D1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16320330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4 boxes lay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42790"/>
            <a:ext cx="4782865" cy="161987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0" y="2112515"/>
            <a:ext cx="4761527" cy="14307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1660" y="3722548"/>
            <a:ext cx="4761527" cy="1511264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94250" y="242790"/>
            <a:ext cx="4939412" cy="49878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7640F2EE-9014-17F9-753E-F9FDE67FD38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C38443-8E28-4C06-BDFA-666E2F5BE77A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3850562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box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2AEF-6BA5-205E-99F4-3DA139D5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C6FA2-A030-FD6F-B38B-CC660E7B0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820960"/>
            <a:ext cx="3084575" cy="179091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60C304-AC8C-F6D9-52CB-8D60B6EBD4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9531" y="3752250"/>
            <a:ext cx="3125364" cy="179091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EDCE94-CEE2-036E-12B0-64BD58BC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820961"/>
            <a:ext cx="3294887" cy="174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BE3443-6B19-A97F-96A5-5AE55FB9F4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8160" y="3752253"/>
            <a:ext cx="3279647" cy="17909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0D8A7CE-50F1-196F-16CC-282C4D7BFA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30978" y="1820961"/>
            <a:ext cx="3084575" cy="17909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126109-48E4-FA00-3E78-97F1A1BA53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3341" y="3752253"/>
            <a:ext cx="3084575" cy="17909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9" name="文字版面配置區 18">
            <a:extLst>
              <a:ext uri="{FF2B5EF4-FFF2-40B4-BE49-F238E27FC236}">
                <a16:creationId xmlns:a16="http://schemas.microsoft.com/office/drawing/2014/main" id="{ACD06155-7452-650A-72A0-C15CC8B46C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AAAAA-4C4A-6312-3E76-05194D47E53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DC1F3F2-F7D1-7227-C00B-E3E0AF368F1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DFF7D4-0286-561A-E925-131F139A2D3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31672"/>
      </p:ext>
    </p:extLst>
  </p:cSld>
  <p:clrMapOvr>
    <a:masterClrMapping/>
  </p:clrMapOvr>
  <p:hf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4 boxes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42790"/>
            <a:ext cx="9852623" cy="2301144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1" y="2723261"/>
            <a:ext cx="2905140" cy="25073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51262" y="2723261"/>
            <a:ext cx="3209940" cy="251055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23721" y="2726462"/>
            <a:ext cx="3209940" cy="25041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A34D4468-711D-4C24-99D1-1C9AB8D5510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3B69910-E063-4C65-9D06-532DF718730B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136619918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4 boxes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1" y="237300"/>
            <a:ext cx="2905140" cy="24720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51262" y="234127"/>
            <a:ext cx="3209940" cy="247520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23721" y="243674"/>
            <a:ext cx="3209940" cy="246889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984109"/>
            <a:ext cx="9852623" cy="232264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992531E9-FA2D-E51F-C1F0-C3AF37DE93A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5098DF2-12AD-477C-BAEC-B5583B32000D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28368455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4 boxes layou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1" y="237300"/>
            <a:ext cx="2905140" cy="49132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51262" y="234127"/>
            <a:ext cx="3209940" cy="491321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23721" y="243674"/>
            <a:ext cx="3209940" cy="246889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3005" y="2827867"/>
            <a:ext cx="3209940" cy="232264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BF689360-2FF3-8B91-896F-DB39998ADC2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ED4C202-5660-4D26-A0E9-AE9BC3654765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2876766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4 boxes layou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1" y="237300"/>
            <a:ext cx="2905140" cy="247526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1662" y="2824693"/>
            <a:ext cx="2905140" cy="232264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76133" y="243674"/>
            <a:ext cx="3386667" cy="49036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3005" y="234125"/>
            <a:ext cx="3209940" cy="491638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C6A5523E-065E-5D4C-0C2A-F316D0C2B32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E4DF4E3-AD4D-484C-A33A-F3356E2C37E5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399219120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5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C996E58-9B13-0A98-0989-FF9EE3631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110" y="234125"/>
            <a:ext cx="3084575" cy="245008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4AD3D3-6235-1FBF-A7A9-59A79103AF6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1109" y="2875808"/>
            <a:ext cx="3084575" cy="246181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6C2E938-D556-03DE-F8B9-A691AD78E62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002096" y="234125"/>
            <a:ext cx="3310317" cy="51076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F51CA28-BB6B-C04E-2E6A-6A039F45AED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529903" y="234126"/>
            <a:ext cx="3084575" cy="24500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2EC8A22-D649-581C-F02A-7F91EAA52CD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550981" y="2887546"/>
            <a:ext cx="3063497" cy="24500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文字版面配置區 18">
            <a:extLst>
              <a:ext uri="{FF2B5EF4-FFF2-40B4-BE49-F238E27FC236}">
                <a16:creationId xmlns:a16="http://schemas.microsoft.com/office/drawing/2014/main" id="{20FE5D07-31B7-8AEE-AA90-6CB5732D211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E2BC139-A83B-4490-A1B2-4B4929E38EFF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14235883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6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847287-663F-442F-CC01-422F33446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679" y="234125"/>
            <a:ext cx="3084575" cy="231734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6EC0A3-A2B3-BB96-0D5C-25198B1DA56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8679" y="2868717"/>
            <a:ext cx="3072933" cy="231734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BC0E47F-3B9E-884E-2C83-164EA18B5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643" y="234125"/>
            <a:ext cx="3084575" cy="2317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1062374-AB51-04C7-C6A2-C84843E5453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18643" y="2868717"/>
            <a:ext cx="3084575" cy="2317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6347D0-7A77-BC3F-36EE-04AA981CB0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68607" y="234125"/>
            <a:ext cx="3084575" cy="2317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A6B7AF0-7D60-1D9B-E227-46CF7D2A961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368606" y="2868717"/>
            <a:ext cx="3084575" cy="2317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EBA322FA-C5C4-F7FA-78C8-190890B3586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ED48BFC-0376-46CB-8702-F2AD4AE074FC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313900191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6 content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2D72E6E-AA2A-B212-DAFC-B97A2C123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C6FA2-A030-FD6F-B38B-CC660E7B0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26266"/>
            <a:ext cx="3084575" cy="164502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60C304-AC8C-F6D9-52CB-8D60B6EBD4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0321" y="2003660"/>
            <a:ext cx="3086174" cy="56030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EDCE94-CEE2-036E-12B0-64BD58BC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0329" y="231618"/>
            <a:ext cx="3084575" cy="16450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BE3443-6B19-A97F-96A5-5AE55FB9F4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94022" y="2005603"/>
            <a:ext cx="3112107" cy="5603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0D8A7CE-50F1-196F-16CC-282C4D7BFA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55366" y="220201"/>
            <a:ext cx="3084575" cy="16564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126109-48E4-FA00-3E78-97F1A1BA53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368606" y="2003659"/>
            <a:ext cx="3084575" cy="56030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DBB94F-3BCF-E9EF-3F19-0C0B16A7CF87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80321" y="2893235"/>
            <a:ext cx="3061291" cy="163679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60D728-1280-7291-2C2E-A7D78E831C7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55958" y="4659455"/>
            <a:ext cx="3072933" cy="56030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6E732E0-C92E-97F5-6720-DDE1ECBF99B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018643" y="2868717"/>
            <a:ext cx="3101621" cy="16613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9DA62E-DCC3-8B27-1C27-6FFBF7F6B97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018644" y="4659455"/>
            <a:ext cx="3112106" cy="5603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A40925-C20E-AD0E-A09A-14A7E46A9B91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355365" y="2868717"/>
            <a:ext cx="3084575" cy="1656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F47718C-69D4-B61F-51AE-CA25FC19575F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7355364" y="4647842"/>
            <a:ext cx="3084575" cy="5719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4C0402E0-9636-7219-64F4-4C039C4F85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D6C8514-D0A7-AD72-5F80-AA99023C974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7207573-C356-445E-AF37-8BB4EF15B369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2E44216-0234-7F99-203B-0E4DDDFF482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25FF89A-7FD8-D3BE-94D5-1C6345D42A1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3504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Label layout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1D84693-B444-B4CC-01A6-73DC89C2F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D17437C-7C6A-0363-43A3-23D14803D9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20135" y="1016479"/>
            <a:ext cx="4561865" cy="7783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21" name="內容版面配置區 60">
            <a:extLst>
              <a:ext uri="{FF2B5EF4-FFF2-40B4-BE49-F238E27FC236}">
                <a16:creationId xmlns:a16="http://schemas.microsoft.com/office/drawing/2014/main" id="{F6DC251D-63FE-A7B7-4BF2-95C355078BA5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810000" y="1969498"/>
            <a:ext cx="4572000" cy="2555875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HK" altLang="en-US"/>
          </a:p>
        </p:txBody>
      </p:sp>
      <p:sp>
        <p:nvSpPr>
          <p:cNvPr id="14" name="圖片版面配置區 53">
            <a:extLst>
              <a:ext uri="{FF2B5EF4-FFF2-40B4-BE49-F238E27FC236}">
                <a16:creationId xmlns:a16="http://schemas.microsoft.com/office/drawing/2014/main" id="{446294E9-6193-9C1E-AAC7-C8EF97452E0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87686" y="2288357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3528-8A98-B0FA-62A1-CCFD26D25AB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3699" y="197475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5" name="圖片版面配置區 53">
            <a:extLst>
              <a:ext uri="{FF2B5EF4-FFF2-40B4-BE49-F238E27FC236}">
                <a16:creationId xmlns:a16="http://schemas.microsoft.com/office/drawing/2014/main" id="{97AEEDA2-BEAF-B6C0-4B76-F3C9C520BC6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87686" y="3203650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609B16-7BE4-CA0D-3D6A-D26F5161674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3699" y="299500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6" name="圖片版面配置區 53">
            <a:extLst>
              <a:ext uri="{FF2B5EF4-FFF2-40B4-BE49-F238E27FC236}">
                <a16:creationId xmlns:a16="http://schemas.microsoft.com/office/drawing/2014/main" id="{05569889-FAC7-04B8-847F-3464C07A6BF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87686" y="4197865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B68705-72C7-05E4-A9C5-66BA4C8C517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3699" y="401525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7" name="圖片版面配置區 53">
            <a:extLst>
              <a:ext uri="{FF2B5EF4-FFF2-40B4-BE49-F238E27FC236}">
                <a16:creationId xmlns:a16="http://schemas.microsoft.com/office/drawing/2014/main" id="{0E7B7124-1189-4AAD-A3C6-644287B934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772019" y="2186309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CFB75E-3609-CC20-7E15-A956D6FF347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771203" y="197006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8" name="圖片版面配置區 53">
            <a:extLst>
              <a:ext uri="{FF2B5EF4-FFF2-40B4-BE49-F238E27FC236}">
                <a16:creationId xmlns:a16="http://schemas.microsoft.com/office/drawing/2014/main" id="{F120B806-B779-B6A4-F031-F300EF7D884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871693" y="3198584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976F43-E9DB-A40D-4B23-2BA5507628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71203" y="299031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20" name="圖片版面配置區 53">
            <a:extLst>
              <a:ext uri="{FF2B5EF4-FFF2-40B4-BE49-F238E27FC236}">
                <a16:creationId xmlns:a16="http://schemas.microsoft.com/office/drawing/2014/main" id="{E6E86686-9887-FCFC-F72B-05C096FC891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917060" y="4299033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CFD2A6-6BCB-1D62-D37F-D654E8ED701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771203" y="401056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22CF5198-34EA-8828-ADB6-0BFF5A4854C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F580958-DC8E-2796-654F-79E6D3FF9E58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8B1711CE-F937-4623-83A0-07BDE41E5244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1EA2E71-FEB7-C693-0A73-2D19CBB80AA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5DA1BCE-0A7A-32D2-397C-6F69E561EDE6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730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title-Label layout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58A3-94D4-C0D5-4098-524CD2297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7DB918A-5EB7-B6E0-9EC7-434BEFC340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3385" y="4333672"/>
            <a:ext cx="4226690" cy="7333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35" name="內容版面配置區 23">
            <a:extLst>
              <a:ext uri="{FF2B5EF4-FFF2-40B4-BE49-F238E27FC236}">
                <a16:creationId xmlns:a16="http://schemas.microsoft.com/office/drawing/2014/main" id="{F8E13041-2B26-D7E5-96D5-EFFD5699433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51739" y="1609695"/>
            <a:ext cx="2687637" cy="25828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  <a:p>
            <a:pPr lvl="0"/>
            <a:endParaRPr kumimoji="1" lang="zh-HK" altLang="en-US"/>
          </a:p>
        </p:txBody>
      </p:sp>
      <p:sp>
        <p:nvSpPr>
          <p:cNvPr id="29" name="圖片版面配置區 53">
            <a:extLst>
              <a:ext uri="{FF2B5EF4-FFF2-40B4-BE49-F238E27FC236}">
                <a16:creationId xmlns:a16="http://schemas.microsoft.com/office/drawing/2014/main" id="{696170A2-FAC6-6DC9-37CA-EFBD9B50336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75965" y="1752212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06FA025-D65D-DF83-CA7B-DB50188980C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069665" y="1610300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0" name="圖片版面配置區 53">
            <a:extLst>
              <a:ext uri="{FF2B5EF4-FFF2-40B4-BE49-F238E27FC236}">
                <a16:creationId xmlns:a16="http://schemas.microsoft.com/office/drawing/2014/main" id="{A02B330E-7E49-F185-AC2F-B185CDD8F89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175639" y="2764487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4BDB107-8F32-8F99-4A95-3BB21465FAB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069665" y="2630550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1" name="圖片版面配置區 53">
            <a:extLst>
              <a:ext uri="{FF2B5EF4-FFF2-40B4-BE49-F238E27FC236}">
                <a16:creationId xmlns:a16="http://schemas.microsoft.com/office/drawing/2014/main" id="{F03420E6-50FB-4C30-7B44-C17AE48199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21006" y="3864936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3C8DE32-FB00-1C4F-C5FF-6CDBBF4CB5C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069665" y="3650800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B3E2142-A7DB-627E-2202-B781DE59EF7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11121" y="4351113"/>
            <a:ext cx="4226690" cy="7333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36" name="內容版面配置區 25">
            <a:extLst>
              <a:ext uri="{FF2B5EF4-FFF2-40B4-BE49-F238E27FC236}">
                <a16:creationId xmlns:a16="http://schemas.microsoft.com/office/drawing/2014/main" id="{76A1F4AD-C706-ABDD-E7A7-985FB6C059C5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11214" y="1609695"/>
            <a:ext cx="2617787" cy="25828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  <a:p>
            <a:pPr lvl="0"/>
            <a:endParaRPr kumimoji="1" lang="zh-HK" altLang="en-US"/>
          </a:p>
        </p:txBody>
      </p:sp>
      <p:sp>
        <p:nvSpPr>
          <p:cNvPr id="32" name="圖片版面配置區 53">
            <a:extLst>
              <a:ext uri="{FF2B5EF4-FFF2-40B4-BE49-F238E27FC236}">
                <a16:creationId xmlns:a16="http://schemas.microsoft.com/office/drawing/2014/main" id="{53D33522-E1F4-0187-42A1-8FE743BD688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049489" y="1840321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09F0D6B-A6B7-13E3-F3CE-DB6C35D99824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927401" y="162774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3" name="圖片版面配置區 53">
            <a:extLst>
              <a:ext uri="{FF2B5EF4-FFF2-40B4-BE49-F238E27FC236}">
                <a16:creationId xmlns:a16="http://schemas.microsoft.com/office/drawing/2014/main" id="{0464F99A-9658-3317-C3D7-B6224525E69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49163" y="2852596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DA912D-518C-815F-256D-6005C6F01C99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8927401" y="264799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4" name="圖片版面配置區 53">
            <a:extLst>
              <a:ext uri="{FF2B5EF4-FFF2-40B4-BE49-F238E27FC236}">
                <a16:creationId xmlns:a16="http://schemas.microsoft.com/office/drawing/2014/main" id="{B1B83B8A-2916-A86C-07BC-F4C9BC2824C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194530" y="3953045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9D1A20D-2604-786A-9C34-E69AE6174C50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927401" y="366824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CBE5246-3412-E7E8-095A-E0AEA74DDD5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3386" y="5235575"/>
            <a:ext cx="5048348" cy="56038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lang="zh-CN" altLang="en-US"/>
              <a:t>单击此处编辑母版文本样式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lang="zh-CN" altLang="en-US"/>
              <a:t>二级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D658448-AFFB-02CD-5E22-A0DE2A4334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11888" y="5248275"/>
            <a:ext cx="4903787" cy="50958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lang="zh-CN" altLang="en-US"/>
              <a:t>单击此处编辑母版文本样式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lang="zh-CN" altLang="en-US"/>
              <a:t>二级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43B53-1850-B656-A9ED-ED439B327B39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C7C192A5-9F76-4F76-90E5-6EB01200BD88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E81E5-810B-617C-572E-C33FE5E73044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4C257-A1F6-2208-6283-A6C4E52E891C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267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312303-A71B-E4F3-45D9-D20EDEA0D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5" name="內容版面配置區 18">
            <a:extLst>
              <a:ext uri="{FF2B5EF4-FFF2-40B4-BE49-F238E27FC236}">
                <a16:creationId xmlns:a16="http://schemas.microsoft.com/office/drawing/2014/main" id="{F228A0AF-62FB-00B2-3785-D64EE152EEA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01763" y="738188"/>
            <a:ext cx="8156575" cy="2565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1967147-1D7F-6D22-B70C-65390030ECF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95CFF3F-D5E3-14ED-F5DC-8C31BE176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CCDE4-86F0-0A39-F3A0-8CDAE42CE20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C735D35-517E-4D9D-AD17-F37715861F61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8FE1F-231D-A3D0-EFE3-6098B58083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4A2D74-162F-44E5-9B94-3EECEB738A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50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ntent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9CF7463-D867-EA6D-7C6F-7C520DE0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C6FA2-A030-FD6F-B38B-CC660E7B0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47221"/>
            <a:ext cx="3084575" cy="128479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60C304-AC8C-F6D9-52CB-8D60B6EBD4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59925" y="3118203"/>
            <a:ext cx="3125364" cy="56030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EDCE94-CEE2-036E-12B0-64BD58BC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747221"/>
            <a:ext cx="3294887" cy="1370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BE3443-6B19-A97F-96A5-5AE55FB9F4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43400" y="3180052"/>
            <a:ext cx="3279647" cy="487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0D8A7CE-50F1-196F-16CC-282C4D7BFA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30978" y="1747221"/>
            <a:ext cx="3084575" cy="143283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126109-48E4-FA00-3E78-97F1A1BA53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15738" y="3175117"/>
            <a:ext cx="3084575" cy="56030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DBB94F-3BCF-E9EF-3F19-0C0B16A7CF87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53200" y="3886498"/>
            <a:ext cx="3084575" cy="96925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60D728-1280-7291-2C2E-A7D78E831C7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32805" y="4947772"/>
            <a:ext cx="3125364" cy="56030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6E732E0-C92E-97F5-6720-DDE1ECBF99B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316280" y="3857002"/>
            <a:ext cx="3294887" cy="10342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9DA62E-DCC3-8B27-1C27-6FFBF7F6B97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316280" y="5009621"/>
            <a:ext cx="3279647" cy="487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A40925-C20E-AD0E-A09A-14A7E46A9B91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003858" y="3857002"/>
            <a:ext cx="3084575" cy="10809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F47718C-69D4-B61F-51AE-CA25FC19575F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7988618" y="5004686"/>
            <a:ext cx="3084575" cy="56030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31F067AB-B429-1761-BEFB-F91A1235834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7730576-9378-5DD4-4CE5-5B214DA44A5D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B7BD201-1043-195D-A8BB-544BBB75413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FF96B8B-536B-E745-2096-F2EDC45A86C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261775"/>
      </p:ext>
    </p:extLst>
  </p:cSld>
  <p:clrMapOvr>
    <a:masterClrMapping/>
  </p:clrMapOvr>
  <p:hf hdr="0" ftr="0" dt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312303-A71B-E4F3-45D9-D20EDEA0D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E1E23F59-A6A1-6940-3371-CB9178F82A8C}"/>
              </a:ext>
            </a:extLst>
          </p:cNvPr>
          <p:cNvGrpSpPr/>
          <p:nvPr userDrawn="1"/>
        </p:nvGrpSpPr>
        <p:grpSpPr>
          <a:xfrm>
            <a:off x="1218217" y="1114976"/>
            <a:ext cx="9064965" cy="2899024"/>
            <a:chOff x="1218217" y="1114976"/>
            <a:chExt cx="9064965" cy="2899024"/>
          </a:xfrm>
        </p:grpSpPr>
        <p:pic>
          <p:nvPicPr>
            <p:cNvPr id="8" name="圖片 32">
              <a:extLst>
                <a:ext uri="{FF2B5EF4-FFF2-40B4-BE49-F238E27FC236}">
                  <a16:creationId xmlns:a16="http://schemas.microsoft.com/office/drawing/2014/main" id="{497C95B5-FE46-07D6-D6D7-440360E9C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218217" y="1114976"/>
              <a:ext cx="1168932" cy="1168932"/>
            </a:xfrm>
            <a:prstGeom prst="rect">
              <a:avLst/>
            </a:prstGeom>
          </p:spPr>
        </p:pic>
        <p:pic>
          <p:nvPicPr>
            <p:cNvPr id="9" name="圖片 33">
              <a:extLst>
                <a:ext uri="{FF2B5EF4-FFF2-40B4-BE49-F238E27FC236}">
                  <a16:creationId xmlns:a16="http://schemas.microsoft.com/office/drawing/2014/main" id="{53AB9907-5BC3-F661-7E13-6D44EC6B5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9113182" y="2844000"/>
              <a:ext cx="1170000" cy="1170000"/>
            </a:xfrm>
            <a:prstGeom prst="rect">
              <a:avLst/>
            </a:prstGeom>
          </p:spPr>
        </p:pic>
      </p:grpSp>
      <p:sp>
        <p:nvSpPr>
          <p:cNvPr id="10" name="內容版面配置區 12">
            <a:extLst>
              <a:ext uri="{FF2B5EF4-FFF2-40B4-BE49-F238E27FC236}">
                <a16:creationId xmlns:a16="http://schemas.microsoft.com/office/drawing/2014/main" id="{89EB81C6-9D74-5909-C2F1-A5B61689E4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02137" y="658109"/>
            <a:ext cx="6110567" cy="12074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2" name="內容版面配置區 12">
            <a:extLst>
              <a:ext uri="{FF2B5EF4-FFF2-40B4-BE49-F238E27FC236}">
                <a16:creationId xmlns:a16="http://schemas.microsoft.com/office/drawing/2014/main" id="{43FE64FD-7C2D-6A60-5967-E3545E9708A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92938" y="2065492"/>
            <a:ext cx="6110567" cy="113423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0F39BD13-EFA1-D920-2E70-6C5D24311F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802137" y="3326441"/>
            <a:ext cx="6110567" cy="11342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CCDE4-86F0-0A39-F3A0-8CDAE42CE20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73BDDC3-5774-4A1F-90CF-4278CA2DDF3D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8FE1F-231D-A3D0-EFE3-6098B58083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4A2D74-162F-44E5-9B94-3EECEB738A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6511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F0792-D2E3-9082-9899-303C97DAA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57875-E663-FA58-CCA8-0400AC536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63FC1-218C-A0F8-53D5-43853FD1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CB20-DC4A-42E8-901E-16DDF6E41EB9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9F7B2-3626-87BE-4069-6F99A79A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2C452-433E-7E1B-0D33-9034D1F5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85B-A1CA-E94D-A198-D91D2037D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7664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5608-7F68-1966-C32D-BF415A1D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76CB-64E8-167E-9017-3D0E43DE9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2D4CE-5FBE-FDEE-9FF8-D89722E0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A278-6CB6-4B0C-892A-82A84F8666C8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2C46D-46EE-E6F7-A637-704C4F02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9D4CD-2F70-0FE3-6B8D-2AAFFEB2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85B-A1CA-E94D-A198-D91D2037D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0123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0FD4D-F467-5F25-A251-7CD4E1D2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FD964-16EB-921E-B84A-6F30C676F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68078-51F2-C2E6-05E2-7775D885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CAC5-2A99-4A33-8CEA-DF951CE1226D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AC2BB-D42C-19A0-DB7F-FF23C3FB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B9CDC-8C69-E0C2-735D-994A8033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85B-A1CA-E94D-A198-D91D2037D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1223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B189-A21B-3FB8-CED0-EF1D1068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CE14E-1B9C-32B2-4B2E-2C41C7F65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8C5F6-FD3C-9D37-12FD-D6E25F2FC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2919C-0CB1-377A-60BC-4DC9BAA3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3F77-FC84-46A0-9A37-9C0A0955A6F1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3A5EF-7A59-B3D9-B96F-B22B03F3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A58D4-90C8-19FA-EFF1-15650EC1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85B-A1CA-E94D-A198-D91D2037D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238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AE5C-FCEE-7906-BA25-D1745483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F573A-DF10-A4A5-ED98-A341BFE87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4A281-A08E-58E3-ACCD-A9D2B0FE9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4AB52-F5CB-FA69-1694-D5CBC9951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6B19D7-0C1B-04BD-4F15-40A161834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7CFBC-847C-A761-9CBC-572D05A2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5D0-B640-48F1-A29D-405671E0B342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41DA2-0969-D057-560B-5DF45651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B15F83-CBD6-0EC9-D842-A6243696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85B-A1CA-E94D-A198-D91D2037D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3422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40B59-D97B-1A41-74EC-3E10DC51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A344D-B0ED-BBA7-D51E-B5FC25D3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8892-B26F-461B-9B4D-83769E4828AC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B492-871F-6917-0322-00580A26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F6399-4FEF-0E7C-0EFE-CDA35024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85B-A1CA-E94D-A198-D91D2037D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0353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432BE-0CD6-7086-F72B-4ADE093DE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2891-F896-44FE-BC5E-007C6F661D2B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9CED1-4837-51A1-5CEE-D678FB0A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DA7A9-D679-95F0-351A-518BA2BD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85B-A1CA-E94D-A198-D91D2037D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641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BF5A-7FDB-8886-0412-9799336C7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62571-D343-C656-115F-A7AE04239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B6D96-B05E-6765-73F7-C862D9EB2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B9B87-A8A3-027D-A70B-8FF82A35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7744-66F9-4D5E-BCEB-5D896B8A84E6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56D7E-BE2D-289D-D1C3-9E032089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963-EE5B-5913-E3B9-D62F1DF3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85B-A1CA-E94D-A198-D91D2037D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755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66F24-18F7-DBDA-9D4B-7373E35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E3FC9-E0A5-22E4-A8E1-4DF8165A2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118AF-C0B7-08C7-A3BD-985493DAD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4ED81-B89A-C592-DEA0-EB64AF3B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41E-36A0-490A-BCCA-9BE8157112C5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B87FA-4917-C2A1-9801-57C7A3D7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B7E27-035A-1307-B308-8FB93AA5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85B-A1CA-E94D-A198-D91D2037D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28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bel layout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D20D44C-7775-10C4-3D67-3C6A82F8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D17437C-7C6A-0363-43A3-23D14803D9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02963" y="4650584"/>
            <a:ext cx="4096925" cy="7783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21" name="內容版面配置區 60">
            <a:extLst>
              <a:ext uri="{FF2B5EF4-FFF2-40B4-BE49-F238E27FC236}">
                <a16:creationId xmlns:a16="http://schemas.microsoft.com/office/drawing/2014/main" id="{F6DC251D-63FE-A7B7-4BF2-95C355078BA5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822567" y="1892628"/>
            <a:ext cx="4572000" cy="25558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</p:txBody>
      </p:sp>
      <p:sp>
        <p:nvSpPr>
          <p:cNvPr id="14" name="圖片版面配置區 53">
            <a:extLst>
              <a:ext uri="{FF2B5EF4-FFF2-40B4-BE49-F238E27FC236}">
                <a16:creationId xmlns:a16="http://schemas.microsoft.com/office/drawing/2014/main" id="{446294E9-6193-9C1E-AAC7-C8EF97452E0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00253" y="2211487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3528-8A98-B0FA-62A1-CCFD26D25AB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266" y="189788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5" name="圖片版面配置區 53">
            <a:extLst>
              <a:ext uri="{FF2B5EF4-FFF2-40B4-BE49-F238E27FC236}">
                <a16:creationId xmlns:a16="http://schemas.microsoft.com/office/drawing/2014/main" id="{97AEEDA2-BEAF-B6C0-4B76-F3C9C520BC6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100253" y="3126780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609B16-7BE4-CA0D-3D6A-D26F5161674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96266" y="291813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6" name="圖片版面配置區 53">
            <a:extLst>
              <a:ext uri="{FF2B5EF4-FFF2-40B4-BE49-F238E27FC236}">
                <a16:creationId xmlns:a16="http://schemas.microsoft.com/office/drawing/2014/main" id="{05569889-FAC7-04B8-847F-3464C07A6BF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00253" y="4120995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B68705-72C7-05E4-A9C5-66BA4C8C517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6266" y="393838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7" name="圖片版面配置區 53">
            <a:extLst>
              <a:ext uri="{FF2B5EF4-FFF2-40B4-BE49-F238E27FC236}">
                <a16:creationId xmlns:a16="http://schemas.microsoft.com/office/drawing/2014/main" id="{0E7B7124-1189-4AAD-A3C6-644287B934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784586" y="2109439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CFB75E-3609-CC20-7E15-A956D6FF347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783770" y="189319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8" name="圖片版面配置區 53">
            <a:extLst>
              <a:ext uri="{FF2B5EF4-FFF2-40B4-BE49-F238E27FC236}">
                <a16:creationId xmlns:a16="http://schemas.microsoft.com/office/drawing/2014/main" id="{F120B806-B779-B6A4-F031-F300EF7D884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884260" y="3121714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976F43-E9DB-A40D-4B23-2BA5507628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83770" y="291344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20" name="圖片版面配置區 53">
            <a:extLst>
              <a:ext uri="{FF2B5EF4-FFF2-40B4-BE49-F238E27FC236}">
                <a16:creationId xmlns:a16="http://schemas.microsoft.com/office/drawing/2014/main" id="{E6E86686-9887-FCFC-F72B-05C096FC891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929627" y="4222163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CFD2A6-6BCB-1D62-D37F-D654E8ED701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783770" y="393369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08405A11-96E3-A4AF-2138-E35997259C3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D1624CD-5311-6DE7-7378-555DB02E1D91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D045E677-50AE-8218-32D1-8B3252A6481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0C1F4E8-9607-86BD-B97B-61B893E00293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808919"/>
      </p:ext>
    </p:extLst>
  </p:cSld>
  <p:clrMapOvr>
    <a:masterClrMapping/>
  </p:clrMapOvr>
  <p:hf hdr="0" ftr="0" dt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11DC-1956-29F1-BFDD-97C8BD69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84B7A-BCD7-8B10-8FC7-70EF2C246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6C1EA-6704-F888-FDE9-6FC51130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C82B-298E-4D01-A857-FFE201B2692F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028C-1C57-2910-A2C6-F6E38E36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A4FED-F31F-6DC4-40B3-9EADD34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85B-A1CA-E94D-A198-D91D2037D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8116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53E5F-553C-EC51-201D-C4FFF9ABD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7B2C3-0322-9829-EC7E-7EE4223AF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D01E5-7A20-EC9B-DCF2-D33A09BD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D707-CAE4-4F21-A16C-DDF831853F61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01C66-88A0-059B-6A48-34D642548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AD898-722F-6A29-7446-AD3164B9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85B-A1CA-E94D-A198-D91D2037D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3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bel layout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30DC-F949-FC85-CFEC-101F1D4E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7DB918A-5EB7-B6E0-9EC7-434BEFC340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3386" y="4592860"/>
            <a:ext cx="4226690" cy="7333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35" name="內容版面配置區 23">
            <a:extLst>
              <a:ext uri="{FF2B5EF4-FFF2-40B4-BE49-F238E27FC236}">
                <a16:creationId xmlns:a16="http://schemas.microsoft.com/office/drawing/2014/main" id="{F8E13041-2B26-D7E5-96D5-EFFD5699433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51740" y="1868883"/>
            <a:ext cx="2687637" cy="25828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endParaRPr kumimoji="1" lang="zh-HK" altLang="en-US"/>
          </a:p>
        </p:txBody>
      </p:sp>
      <p:sp>
        <p:nvSpPr>
          <p:cNvPr id="29" name="圖片版面配置區 53">
            <a:extLst>
              <a:ext uri="{FF2B5EF4-FFF2-40B4-BE49-F238E27FC236}">
                <a16:creationId xmlns:a16="http://schemas.microsoft.com/office/drawing/2014/main" id="{696170A2-FAC6-6DC9-37CA-EFBD9B50336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75966" y="2011400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06FA025-D65D-DF83-CA7B-DB50188980C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069666" y="1869488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0" name="圖片版面配置區 53">
            <a:extLst>
              <a:ext uri="{FF2B5EF4-FFF2-40B4-BE49-F238E27FC236}">
                <a16:creationId xmlns:a16="http://schemas.microsoft.com/office/drawing/2014/main" id="{A02B330E-7E49-F185-AC2F-B185CDD8F89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175640" y="3023675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4BDB107-8F32-8F99-4A95-3BB21465FAB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069666" y="2889738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1" name="圖片版面配置區 53">
            <a:extLst>
              <a:ext uri="{FF2B5EF4-FFF2-40B4-BE49-F238E27FC236}">
                <a16:creationId xmlns:a16="http://schemas.microsoft.com/office/drawing/2014/main" id="{F03420E6-50FB-4C30-7B44-C17AE48199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21007" y="4124124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3C8DE32-FB00-1C4F-C5FF-6CDBBF4CB5C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069666" y="3909988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B3E2142-A7DB-627E-2202-B781DE59EF7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11122" y="4610301"/>
            <a:ext cx="4226690" cy="7333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36" name="內容版面配置區 25">
            <a:extLst>
              <a:ext uri="{FF2B5EF4-FFF2-40B4-BE49-F238E27FC236}">
                <a16:creationId xmlns:a16="http://schemas.microsoft.com/office/drawing/2014/main" id="{76A1F4AD-C706-ABDD-E7A7-985FB6C059C5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11215" y="1868883"/>
            <a:ext cx="2617787" cy="25828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  <a:p>
            <a:pPr lvl="0"/>
            <a:endParaRPr kumimoji="1" lang="zh-HK" altLang="en-US"/>
          </a:p>
        </p:txBody>
      </p:sp>
      <p:sp>
        <p:nvSpPr>
          <p:cNvPr id="32" name="圖片版面配置區 53">
            <a:extLst>
              <a:ext uri="{FF2B5EF4-FFF2-40B4-BE49-F238E27FC236}">
                <a16:creationId xmlns:a16="http://schemas.microsoft.com/office/drawing/2014/main" id="{53D33522-E1F4-0187-42A1-8FE743BD688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049490" y="2099509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09F0D6B-A6B7-13E3-F3CE-DB6C35D99824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927402" y="1886929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3" name="圖片版面配置區 53">
            <a:extLst>
              <a:ext uri="{FF2B5EF4-FFF2-40B4-BE49-F238E27FC236}">
                <a16:creationId xmlns:a16="http://schemas.microsoft.com/office/drawing/2014/main" id="{0464F99A-9658-3317-C3D7-B6224525E69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49164" y="3111784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DA912D-518C-815F-256D-6005C6F01C99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8927402" y="2907179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4" name="圖片版面配置區 53">
            <a:extLst>
              <a:ext uri="{FF2B5EF4-FFF2-40B4-BE49-F238E27FC236}">
                <a16:creationId xmlns:a16="http://schemas.microsoft.com/office/drawing/2014/main" id="{B1B83B8A-2916-A86C-07BC-F4C9BC2824C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194531" y="4212233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9D1A20D-2604-786A-9C34-E69AE6174C50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927402" y="3927429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8" name="文字版面配置區 37">
            <a:extLst>
              <a:ext uri="{FF2B5EF4-FFF2-40B4-BE49-F238E27FC236}">
                <a16:creationId xmlns:a16="http://schemas.microsoft.com/office/drawing/2014/main" id="{287D355A-9428-5751-2F3E-451D0C8560F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3386" y="5552330"/>
            <a:ext cx="5410166" cy="5302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F3335D1-4990-9788-81F9-FF86F59A106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11888" y="5559425"/>
            <a:ext cx="4903787" cy="5238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9DC7-AA99-91D9-3D12-BB72D1F4B174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6F312-0DFA-6585-0FA3-790C7E79B402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D1F82-D0DE-6869-2FC1-B8D38A05DAE7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17282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0AB6EF-E9FC-9C01-FB77-9F5AA4BF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" y="3741671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1FBA61FE-D9DE-BE5E-0F84-85F02DC716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039" y="368300"/>
            <a:ext cx="9720262" cy="32305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kumimoji="1" lang="zh-HK" alt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46ADB64-A0B8-82A8-05B5-7300376F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5205413"/>
            <a:ext cx="10435354" cy="966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7A83D8C-4B26-82B9-8067-EAB00577E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6E2274-45B8-B8AA-C56C-3A06CFC5CF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14DAE9-8828-88F7-883C-B6577E5B6A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300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10659B-41E1-E9F6-2275-821CD8A3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" y="3741671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1FBA61FE-D9DE-BE5E-0F84-85F02DC716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00610" y="339725"/>
            <a:ext cx="4865914" cy="32591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DBA2D77-F28E-891C-769A-2119864439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9472" y="339725"/>
            <a:ext cx="4865914" cy="32591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46ADB64-A0B8-82A8-05B5-7300376F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5205413"/>
            <a:ext cx="10435354" cy="966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7A83D8C-4B26-82B9-8067-EAB00577E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6E2274-45B8-B8AA-C56C-3A06CFC5CF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14DAE9-8828-88F7-883C-B6577E5B6A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5961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4BED-E01E-A216-A0CD-852B488E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" y="3741671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1FBA61FE-D9DE-BE5E-0F84-85F02DC716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038" y="368301"/>
            <a:ext cx="9720262" cy="16420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DBA2D77-F28E-891C-769A-2119864439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0322" y="2197510"/>
            <a:ext cx="9720908" cy="14743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46ADB64-A0B8-82A8-05B5-7300376F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5205413"/>
            <a:ext cx="10435354" cy="966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7A83D8C-4B26-82B9-8067-EAB00577E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6E2274-45B8-B8AA-C56C-3A06CFC5CF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14DAE9-8828-88F7-883C-B6577E5B6A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06616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219C31C-3D57-DE5A-B86D-F725AF4B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" y="3741671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9" name="文字版面配置區 7">
            <a:extLst>
              <a:ext uri="{FF2B5EF4-FFF2-40B4-BE49-F238E27FC236}">
                <a16:creationId xmlns:a16="http://schemas.microsoft.com/office/drawing/2014/main" id="{1632E8CD-53CE-F625-82E5-2A065C2EB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5205413"/>
            <a:ext cx="10435354" cy="966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77D07-A200-65AF-9E85-DECB703AC3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38A52-282C-B9F9-8C03-92E3C4CB5D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8B542-85B1-28E0-C796-4F03421196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06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1-3 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76ED080-B699-4499-8E3D-250580FCB7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321" y="1681316"/>
            <a:ext cx="8144134" cy="1648129"/>
          </a:xfrm>
          <a:solidFill>
            <a:srgbClr val="2450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D981A0D-9E9C-B054-CCF8-7C080D0A5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18" y="527250"/>
            <a:ext cx="8143875" cy="980365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21" name="文字版面配置區 9">
            <a:extLst>
              <a:ext uri="{FF2B5EF4-FFF2-40B4-BE49-F238E27FC236}">
                <a16:creationId xmlns:a16="http://schemas.microsoft.com/office/drawing/2014/main" id="{7B88CD93-922F-1840-80E4-C5BB6457C5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3627860"/>
            <a:ext cx="2780619" cy="2480823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內容版面配置區 10">
            <a:extLst>
              <a:ext uri="{FF2B5EF4-FFF2-40B4-BE49-F238E27FC236}">
                <a16:creationId xmlns:a16="http://schemas.microsoft.com/office/drawing/2014/main" id="{355A3771-191A-39ED-9990-4BB14F46C9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713838" y="3587708"/>
            <a:ext cx="2514600" cy="1684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24" name="文字版面配置區 9">
            <a:extLst>
              <a:ext uri="{FF2B5EF4-FFF2-40B4-BE49-F238E27FC236}">
                <a16:creationId xmlns:a16="http://schemas.microsoft.com/office/drawing/2014/main" id="{114306FB-C343-4DFB-3312-AACD4A3269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3839" y="5393153"/>
            <a:ext cx="2514601" cy="72981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9" name="內容版面配置區 10">
            <a:extLst>
              <a:ext uri="{FF2B5EF4-FFF2-40B4-BE49-F238E27FC236}">
                <a16:creationId xmlns:a16="http://schemas.microsoft.com/office/drawing/2014/main" id="{E93D3BCC-9F5B-D6FE-A894-806463CE8CC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9607" y="3587708"/>
            <a:ext cx="2514600" cy="1684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6" name="文字版面配置區 9">
            <a:extLst>
              <a:ext uri="{FF2B5EF4-FFF2-40B4-BE49-F238E27FC236}">
                <a16:creationId xmlns:a16="http://schemas.microsoft.com/office/drawing/2014/main" id="{D1D7FCAA-ED80-6C12-0522-0B2D89090D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9606" y="5393153"/>
            <a:ext cx="2514601" cy="72981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10" name="內容版面配置區 10">
            <a:extLst>
              <a:ext uri="{FF2B5EF4-FFF2-40B4-BE49-F238E27FC236}">
                <a16:creationId xmlns:a16="http://schemas.microsoft.com/office/drawing/2014/main" id="{B19E8B9E-FBF3-0A83-C012-47308DA3742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96388" y="3587708"/>
            <a:ext cx="2514600" cy="1684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7" name="文字版面配置區 9">
            <a:extLst>
              <a:ext uri="{FF2B5EF4-FFF2-40B4-BE49-F238E27FC236}">
                <a16:creationId xmlns:a16="http://schemas.microsoft.com/office/drawing/2014/main" id="{04927CA7-7C02-DE54-F88E-58E61D50F4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96388" y="5393153"/>
            <a:ext cx="2514601" cy="72981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E7EC7EA-9042-EDCC-FCC8-2BA8EC579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CA6645-C98E-D251-4015-4B17E9712A6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838BE0-842C-0312-9551-85A45B095B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4392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839CB0-9651-FF75-5B18-CCD63F06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515797"/>
            <a:ext cx="4074559" cy="546167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B3C86DE8-A59E-A2A3-698A-A5474A0067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35575" y="987425"/>
            <a:ext cx="5298087" cy="43815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kumimoji="1"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B61F5E9-FFCC-CE15-4429-2E438EFF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30A49A1-2482-2071-BB4A-25233B00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39CDFC1-5A12-7EAF-B976-D37AE6D6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7581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8878CA-055C-EB06-36DA-9E34FFEF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515797"/>
            <a:ext cx="4074559" cy="546167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7" name="內容版面配置區 12">
            <a:extLst>
              <a:ext uri="{FF2B5EF4-FFF2-40B4-BE49-F238E27FC236}">
                <a16:creationId xmlns:a16="http://schemas.microsoft.com/office/drawing/2014/main" id="{68E9513D-B2BD-7CBA-7F39-1A209F3390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35575" y="895645"/>
            <a:ext cx="5202237" cy="21392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481193D1-1A2F-30FF-3AA0-069F66F051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65738" y="3296265"/>
            <a:ext cx="5146832" cy="21304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559E5-3492-752E-7449-5F083F97FF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E572E-C407-E314-CDBC-C0258951E2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A5D9E-99CB-5BB6-6201-C1EA7BB049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21395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665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4B308FD-A8FF-4DBC-39B5-BF935E15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EDC03E6-0345-94BC-47BC-D445A9119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75342" y="2268796"/>
            <a:ext cx="9198039" cy="2609080"/>
            <a:chOff x="1075342" y="2268796"/>
            <a:chExt cx="9198039" cy="2609080"/>
          </a:xfrm>
        </p:grpSpPr>
        <p:pic>
          <p:nvPicPr>
            <p:cNvPr id="6" name="圖片 32">
              <a:extLst>
                <a:ext uri="{FF2B5EF4-FFF2-40B4-BE49-F238E27FC236}">
                  <a16:creationId xmlns:a16="http://schemas.microsoft.com/office/drawing/2014/main" id="{CA6A0ABA-5E56-EFF3-B2D4-BD04B29F2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1075342" y="2268796"/>
              <a:ext cx="1168932" cy="1168932"/>
            </a:xfrm>
            <a:prstGeom prst="rect">
              <a:avLst/>
            </a:prstGeom>
          </p:spPr>
        </p:pic>
        <p:pic>
          <p:nvPicPr>
            <p:cNvPr id="10" name="圖片 33">
              <a:extLst>
                <a:ext uri="{FF2B5EF4-FFF2-40B4-BE49-F238E27FC236}">
                  <a16:creationId xmlns:a16="http://schemas.microsoft.com/office/drawing/2014/main" id="{0E8C75AA-FA4C-2976-E3B0-A223A9A1D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9103381" y="3707876"/>
              <a:ext cx="1170000" cy="1170000"/>
            </a:xfrm>
            <a:prstGeom prst="rect">
              <a:avLst/>
            </a:prstGeom>
          </p:spPr>
        </p:pic>
      </p:grpSp>
      <p:sp>
        <p:nvSpPr>
          <p:cNvPr id="7" name="內容版面配置區 12">
            <a:extLst>
              <a:ext uri="{FF2B5EF4-FFF2-40B4-BE49-F238E27FC236}">
                <a16:creationId xmlns:a16="http://schemas.microsoft.com/office/drawing/2014/main" id="{3125039C-A7C6-110D-D4CE-94514C22B0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59262" y="1811929"/>
            <a:ext cx="6110567" cy="12074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內容版面配置區 12">
            <a:extLst>
              <a:ext uri="{FF2B5EF4-FFF2-40B4-BE49-F238E27FC236}">
                <a16:creationId xmlns:a16="http://schemas.microsoft.com/office/drawing/2014/main" id="{ED2DD315-78F1-D02C-A089-331A36FEBF6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50063" y="3219312"/>
            <a:ext cx="6110567" cy="113423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內容版面配置區 12">
            <a:extLst>
              <a:ext uri="{FF2B5EF4-FFF2-40B4-BE49-F238E27FC236}">
                <a16:creationId xmlns:a16="http://schemas.microsoft.com/office/drawing/2014/main" id="{E32B2CC1-94BD-A9B4-87F4-3459C83E25B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59262" y="4480261"/>
            <a:ext cx="6110567" cy="11342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559E5-3492-752E-7449-5F083F97FF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E572E-C407-E314-CDBC-C0258951E2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A5D9E-99CB-5BB6-6201-C1EA7BB049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53732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665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910178-A67A-775F-06F8-EC61045DB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001520-574C-2F35-793A-7681DFC17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70387"/>
            <a:ext cx="9853342" cy="5182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BAFC71FB-F9ED-1788-67C7-55DE7004C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9" y="5692775"/>
            <a:ext cx="9986962" cy="487363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HK" altLang="en-US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03C576F2-6B4A-B1C6-A916-A1299635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日期版面配置區 11">
            <a:extLst>
              <a:ext uri="{FF2B5EF4-FFF2-40B4-BE49-F238E27FC236}">
                <a16:creationId xmlns:a16="http://schemas.microsoft.com/office/drawing/2014/main" id="{D57F124E-05FD-E3D2-581A-C77DE0BB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13" name="頁尾版面配置區 12">
            <a:extLst>
              <a:ext uri="{FF2B5EF4-FFF2-40B4-BE49-F238E27FC236}">
                <a16:creationId xmlns:a16="http://schemas.microsoft.com/office/drawing/2014/main" id="{2307B3A7-2BD4-AF92-9F47-0662BB96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63504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2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0B340B1-B723-2BF0-CE92-8DE46B476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F70B3C-39F3-1855-DC3A-8E2124AA8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325098"/>
            <a:ext cx="9853342" cy="241921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C39B418-B2AF-D7F0-86B7-D23B32797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1" y="3075364"/>
            <a:ext cx="9853341" cy="24192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C3DCB9A0-F0DB-EF38-CD7B-17D3880A4F7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114B677-D4C4-20FB-6F51-AFC9E71B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8E92896-1CCA-9E8C-FB14-6015D770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CAD857E-F021-3917-91AA-1E071CEF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9540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2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0" y="-1271989"/>
            <a:ext cx="9852625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59080"/>
            <a:ext cx="4636748" cy="521271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1" y="259080"/>
            <a:ext cx="4945662" cy="52127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字版面配置區 18">
            <a:extLst>
              <a:ext uri="{FF2B5EF4-FFF2-40B4-BE49-F238E27FC236}">
                <a16:creationId xmlns:a16="http://schemas.microsoft.com/office/drawing/2014/main" id="{617F5A02-2100-BC39-5A65-01426C0F5E6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ED800506-3975-E7B6-540D-79C6E571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日期版面配置區 13">
            <a:extLst>
              <a:ext uri="{FF2B5EF4-FFF2-40B4-BE49-F238E27FC236}">
                <a16:creationId xmlns:a16="http://schemas.microsoft.com/office/drawing/2014/main" id="{6F805DF8-EF57-E0B5-165B-7DAD3E1F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FAAEEB9D-607F-2CC9-2C27-95A0D9295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41897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3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9852779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C49272-4E54-4CB0-4364-48E52D0A4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8" y="371886"/>
            <a:ext cx="9853346" cy="160745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F7B285-49AB-1E69-D120-88641DDA5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17" y="2241971"/>
            <a:ext cx="9853345" cy="14637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內容版面配置區 5">
            <a:extLst>
              <a:ext uri="{FF2B5EF4-FFF2-40B4-BE49-F238E27FC236}">
                <a16:creationId xmlns:a16="http://schemas.microsoft.com/office/drawing/2014/main" id="{CFACD3CF-24E8-7226-1793-FC3ADDE3F3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317" y="3928880"/>
            <a:ext cx="9852783" cy="14637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FD872F6D-78DE-830D-A8C5-E30F26441DE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12952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3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9852623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4F8BA1-FB0D-633D-F3EE-CB30070C9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867" y="234126"/>
            <a:ext cx="2961639" cy="5252274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80AE39-AFDD-4372-542C-3C811F6E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5651" y="234126"/>
            <a:ext cx="2961639" cy="52522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B85489C-FD10-53DF-4E0C-8A109B9167F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50981" y="215341"/>
            <a:ext cx="2961638" cy="52522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文字版面配置區 18">
            <a:extLst>
              <a:ext uri="{FF2B5EF4-FFF2-40B4-BE49-F238E27FC236}">
                <a16:creationId xmlns:a16="http://schemas.microsoft.com/office/drawing/2014/main" id="{481E14C1-69F5-30E1-A8E5-1E188FFE5D1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6776625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3 boxes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32ABF3-8CEF-F50A-B3F5-5780524FB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8" y="449933"/>
            <a:ext cx="4820828" cy="249985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875" y="449935"/>
            <a:ext cx="4820828" cy="249985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319" y="3144880"/>
            <a:ext cx="9833384" cy="23415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40B11D76-E48E-28C0-3A40-72E97CB02A9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28AFFB-38E1-C63A-4355-69F74EE084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AA11D-197C-90F1-F153-40E035B7C4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94A1F9-43E6-6EBB-B8A9-7F1923CAA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90714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3 boxes lay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E5F4FD-5A88-E540-F995-F21A91E6A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496287"/>
            <a:ext cx="9833384" cy="240475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19" y="3144880"/>
            <a:ext cx="4820828" cy="23415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8049" y="3144879"/>
            <a:ext cx="4745654" cy="23415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kumimoji="1" lang="zh-HK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12F89-A771-68A3-AE55-C2434157A95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213B87-DCB9-6D73-CFD8-F3C5AAD8365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8FB1B-0C0B-9071-5BD0-F3D756153B7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B3B9B59E-0B37-EF9A-9531-9FD03BADB2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768335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C5999D-7623-CF5A-7175-88CE401E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99" y="228599"/>
            <a:ext cx="10566400" cy="1320960"/>
          </a:xfrm>
          <a:solidFill>
            <a:srgbClr val="245002"/>
          </a:solidFill>
          <a:ln w="28575">
            <a:solidFill>
              <a:srgbClr val="E9E6C5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791AE1-A21A-3BAD-80F5-B5CA7C8B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1749539"/>
            <a:ext cx="10435232" cy="39807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30E382B3-B941-C48D-E1A5-D883E1B687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BA653D-8E77-BA0A-1040-A8DE28B6EC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93E38-9CC7-991A-B298-0C9AE3D6C8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D2A6A-843F-347F-73FD-287AA0DE5E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99168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3 boxes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E5F4FD-5A88-E540-F995-F21A91E6A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601" y="469071"/>
            <a:ext cx="4820828" cy="501732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8049" y="465702"/>
            <a:ext cx="4745654" cy="254974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8049" y="3144878"/>
            <a:ext cx="4745654" cy="23415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0E232852-361C-087F-7B3B-4D3B0E9C006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F1ACF-892B-DF90-E278-EFD7F4CFC1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81870-8C03-FC9A-AAC7-724078F0CD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1B546-7954-7F7D-97B2-4FE88BBCC84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972064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3 boxes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E5F4FD-5A88-E540-F995-F21A91E6A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602" y="496287"/>
            <a:ext cx="4820828" cy="226165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601" y="3025859"/>
            <a:ext cx="4820828" cy="18744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2158" y="469071"/>
            <a:ext cx="4745654" cy="44312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33306F54-4133-7318-5C1A-CF01A3DDAE4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056F2-8429-16F4-3EDD-9875AFCDCC1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11A07-2369-3BA3-1B96-5BF62C0D581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6F334-7715-2EF8-B89F-7D544B7FB4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9711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4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660" y="184338"/>
            <a:ext cx="4761527" cy="247423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1660" y="2759580"/>
            <a:ext cx="4761527" cy="247423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249" y="184338"/>
            <a:ext cx="4939413" cy="24742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94250" y="2756380"/>
            <a:ext cx="4939412" cy="24742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D068DF14-2631-0525-9818-DD2ED870324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406861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4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AD2C0C-9B52-B803-EEEF-0DB1C0252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58765"/>
            <a:ext cx="2179869" cy="532763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656E401-AD90-4A29-DD90-007026AF5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3246" y="158765"/>
            <a:ext cx="2179870" cy="532763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FD15ADC-6ACA-51E7-B6F6-3620AFA534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86962" y="158765"/>
            <a:ext cx="2526883" cy="532763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0899373-16A6-DB53-036F-0C2A89121F4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57691" y="145208"/>
            <a:ext cx="2275971" cy="53277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C5C31A8D-CE3C-E490-533B-6CEA1827DE7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327965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4 boxes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1660" y="234126"/>
            <a:ext cx="4761527" cy="499968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3532" y="242790"/>
            <a:ext cx="4939413" cy="161987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3532" y="2112515"/>
            <a:ext cx="4939413" cy="14307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94250" y="3722548"/>
            <a:ext cx="4939412" cy="15080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0AD8BAB1-9964-BB1D-EC17-56E492C747F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54272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4 boxes lay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42790"/>
            <a:ext cx="4782865" cy="161987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0" y="2112515"/>
            <a:ext cx="4761527" cy="14307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1660" y="3722548"/>
            <a:ext cx="4761527" cy="1511264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94250" y="242790"/>
            <a:ext cx="4939412" cy="49878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7640F2EE-9014-17F9-753E-F9FDE67FD38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84484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4 boxes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42790"/>
            <a:ext cx="9852623" cy="2301144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1" y="2723261"/>
            <a:ext cx="2905140" cy="25073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51262" y="2723261"/>
            <a:ext cx="3209940" cy="251055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23721" y="2726462"/>
            <a:ext cx="3209940" cy="25041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A34D4468-711D-4C24-99D1-1C9AB8D5510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097682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4 boxes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1" y="237300"/>
            <a:ext cx="2905140" cy="24720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51262" y="234127"/>
            <a:ext cx="3209940" cy="247520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23721" y="243674"/>
            <a:ext cx="3209940" cy="246889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984109"/>
            <a:ext cx="9852623" cy="232264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992531E9-FA2D-E51F-C1F0-C3AF37DE93A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23690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4 boxes layou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1" y="237300"/>
            <a:ext cx="2905140" cy="49132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51262" y="234127"/>
            <a:ext cx="3209940" cy="491321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23721" y="243674"/>
            <a:ext cx="3209940" cy="246889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3005" y="2827867"/>
            <a:ext cx="3209940" cy="232264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BF689360-2FF3-8B91-896F-DB39998ADC2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507721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4 boxes layou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2E47E9-B016-8943-6D86-FE08A2FF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661" y="237300"/>
            <a:ext cx="2905140" cy="247526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9CC476-48E9-5687-EA1D-B65229B9A34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1662" y="2824693"/>
            <a:ext cx="2905140" cy="232264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67281EF-C11D-202A-CFC5-F8E7453056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76133" y="243674"/>
            <a:ext cx="3386667" cy="49036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82BF6-28D2-A4E4-2FE7-4EFDB557B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3005" y="234125"/>
            <a:ext cx="3209940" cy="491638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C6A5523E-065E-5D4C-0C2A-F316D0C2B32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865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F116-9C45-919D-6C00-79A9C268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6963F6-57F1-ED9E-1ECB-11D07708D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1767841"/>
            <a:ext cx="10435233" cy="189717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271A1C-ED86-9EC7-B01A-F612DCDDA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18" y="3833416"/>
            <a:ext cx="10435232" cy="18971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C128C34C-3031-1EFA-B50D-2CBDABE44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AA792-57E2-A680-B701-75FC2A4C99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33AF9-A073-B194-2859-96A9466C3E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C2EFA-C25C-4ECF-90B6-8ABC116B2B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06332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5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C996E58-9B13-0A98-0989-FF9EE3631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110" y="234125"/>
            <a:ext cx="3084575" cy="245008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4AD3D3-6235-1FBF-A7A9-59A79103AF6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1109" y="2875808"/>
            <a:ext cx="3084575" cy="246181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6C2E938-D556-03DE-F8B9-A691AD78E62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002096" y="234125"/>
            <a:ext cx="3310317" cy="51076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F51CA28-BB6B-C04E-2E6A-6A039F45AED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529903" y="234126"/>
            <a:ext cx="3084575" cy="24500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2EC8A22-D649-581C-F02A-7F91EAA52CD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550981" y="2887546"/>
            <a:ext cx="3063497" cy="24500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文字版面配置區 18">
            <a:extLst>
              <a:ext uri="{FF2B5EF4-FFF2-40B4-BE49-F238E27FC236}">
                <a16:creationId xmlns:a16="http://schemas.microsoft.com/office/drawing/2014/main" id="{20FE5D07-31B7-8AEE-AA90-6CB5732D211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21945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6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847287-663F-442F-CC01-422F33446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679" y="234125"/>
            <a:ext cx="3084575" cy="231734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6EC0A3-A2B3-BB96-0D5C-25198B1DA56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8679" y="2868717"/>
            <a:ext cx="3072933" cy="231734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BC0E47F-3B9E-884E-2C83-164EA18B5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643" y="234125"/>
            <a:ext cx="3084575" cy="2317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1062374-AB51-04C7-C6A2-C84843E5453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18643" y="2868717"/>
            <a:ext cx="3084575" cy="2317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6347D0-7A77-BC3F-36EE-04AA981CB0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68607" y="234125"/>
            <a:ext cx="3084575" cy="2317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A6B7AF0-7D60-1D9B-E227-46CF7D2A961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368606" y="2868717"/>
            <a:ext cx="3084575" cy="2317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EBA322FA-C5C4-F7FA-78C8-190890B3586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936232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6 content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2D72E6E-AA2A-B212-DAFC-B97A2C123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C6FA2-A030-FD6F-B38B-CC660E7B0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26266"/>
            <a:ext cx="3084575" cy="164502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60C304-AC8C-F6D9-52CB-8D60B6EBD4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0321" y="2003660"/>
            <a:ext cx="3086174" cy="56030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EDCE94-CEE2-036E-12B0-64BD58BC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0329" y="231618"/>
            <a:ext cx="3084575" cy="16450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BE3443-6B19-A97F-96A5-5AE55FB9F4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94022" y="2005603"/>
            <a:ext cx="3112107" cy="5603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0D8A7CE-50F1-196F-16CC-282C4D7BFA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355366" y="220201"/>
            <a:ext cx="3084575" cy="16564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126109-48E4-FA00-3E78-97F1A1BA53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368606" y="2003659"/>
            <a:ext cx="3084575" cy="56030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DBB94F-3BCF-E9EF-3F19-0C0B16A7CF87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80321" y="2893235"/>
            <a:ext cx="3061291" cy="163679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60D728-1280-7291-2C2E-A7D78E831C7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55958" y="4659455"/>
            <a:ext cx="3072933" cy="56030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6E732E0-C92E-97F5-6720-DDE1ECBF99B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018643" y="2868717"/>
            <a:ext cx="3101621" cy="16613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9DA62E-DCC3-8B27-1C27-6FFBF7F6B97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018644" y="4659455"/>
            <a:ext cx="3112106" cy="5603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A40925-C20E-AD0E-A09A-14A7E46A9B91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355365" y="2868717"/>
            <a:ext cx="3084575" cy="1656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F47718C-69D4-B61F-51AE-CA25FC19575F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7355364" y="4647842"/>
            <a:ext cx="3084575" cy="5719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4C0402E0-9636-7219-64F4-4C039C4F85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D6C8514-D0A7-AD72-5F80-AA99023C974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2E44216-0234-7F99-203B-0E4DDDFF482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25FF89A-7FD8-D3BE-94D5-1C6345D42A1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95526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Label layout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1D84693-B444-B4CC-01A6-73DC89C2F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D17437C-7C6A-0363-43A3-23D14803D9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20135" y="1016479"/>
            <a:ext cx="4561865" cy="7783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21" name="內容版面配置區 60">
            <a:extLst>
              <a:ext uri="{FF2B5EF4-FFF2-40B4-BE49-F238E27FC236}">
                <a16:creationId xmlns:a16="http://schemas.microsoft.com/office/drawing/2014/main" id="{F6DC251D-63FE-A7B7-4BF2-95C355078BA5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3810000" y="1969498"/>
            <a:ext cx="4572000" cy="2555875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HK" altLang="en-US"/>
          </a:p>
        </p:txBody>
      </p:sp>
      <p:sp>
        <p:nvSpPr>
          <p:cNvPr id="14" name="圖片版面配置區 53">
            <a:extLst>
              <a:ext uri="{FF2B5EF4-FFF2-40B4-BE49-F238E27FC236}">
                <a16:creationId xmlns:a16="http://schemas.microsoft.com/office/drawing/2014/main" id="{446294E9-6193-9C1E-AAC7-C8EF97452E0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87686" y="2288357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3528-8A98-B0FA-62A1-CCFD26D25AB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3699" y="197475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5" name="圖片版面配置區 53">
            <a:extLst>
              <a:ext uri="{FF2B5EF4-FFF2-40B4-BE49-F238E27FC236}">
                <a16:creationId xmlns:a16="http://schemas.microsoft.com/office/drawing/2014/main" id="{97AEEDA2-BEAF-B6C0-4B76-F3C9C520BC6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87686" y="3203650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609B16-7BE4-CA0D-3D6A-D26F5161674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3699" y="299500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6" name="圖片版面配置區 53">
            <a:extLst>
              <a:ext uri="{FF2B5EF4-FFF2-40B4-BE49-F238E27FC236}">
                <a16:creationId xmlns:a16="http://schemas.microsoft.com/office/drawing/2014/main" id="{05569889-FAC7-04B8-847F-3464C07A6BF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87686" y="4197865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B68705-72C7-05E4-A9C5-66BA4C8C517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3699" y="401525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7" name="圖片版面配置區 53">
            <a:extLst>
              <a:ext uri="{FF2B5EF4-FFF2-40B4-BE49-F238E27FC236}">
                <a16:creationId xmlns:a16="http://schemas.microsoft.com/office/drawing/2014/main" id="{0E7B7124-1189-4AAD-A3C6-644287B934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772019" y="2186309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CFB75E-3609-CC20-7E15-A956D6FF347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771203" y="197006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8" name="圖片版面配置區 53">
            <a:extLst>
              <a:ext uri="{FF2B5EF4-FFF2-40B4-BE49-F238E27FC236}">
                <a16:creationId xmlns:a16="http://schemas.microsoft.com/office/drawing/2014/main" id="{F120B806-B779-B6A4-F031-F300EF7D884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871693" y="3198584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976F43-E9DB-A40D-4B23-2BA5507628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71203" y="299031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20" name="圖片版面配置區 53">
            <a:extLst>
              <a:ext uri="{FF2B5EF4-FFF2-40B4-BE49-F238E27FC236}">
                <a16:creationId xmlns:a16="http://schemas.microsoft.com/office/drawing/2014/main" id="{E6E86686-9887-FCFC-F72B-05C096FC891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917060" y="4299033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CFD2A6-6BCB-1D62-D37F-D654E8ED701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771203" y="401056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22CF5198-34EA-8828-ADB6-0BFF5A4854C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F580958-DC8E-2796-654F-79E6D3FF9E58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1EA2E71-FEB7-C693-0A73-2D19CBB80AA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5DA1BCE-0A7A-32D2-397C-6F69E561EDE6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42908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Label layout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58A3-94D4-C0D5-4098-524CD2297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7DB918A-5EB7-B6E0-9EC7-434BEFC340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3385" y="4333672"/>
            <a:ext cx="4226690" cy="7333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35" name="內容版面配置區 23">
            <a:extLst>
              <a:ext uri="{FF2B5EF4-FFF2-40B4-BE49-F238E27FC236}">
                <a16:creationId xmlns:a16="http://schemas.microsoft.com/office/drawing/2014/main" id="{F8E13041-2B26-D7E5-96D5-EFFD5699433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51739" y="1609695"/>
            <a:ext cx="2687637" cy="25828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  <a:p>
            <a:pPr lvl="0"/>
            <a:endParaRPr kumimoji="1" lang="zh-HK" altLang="en-US"/>
          </a:p>
        </p:txBody>
      </p:sp>
      <p:sp>
        <p:nvSpPr>
          <p:cNvPr id="29" name="圖片版面配置區 53">
            <a:extLst>
              <a:ext uri="{FF2B5EF4-FFF2-40B4-BE49-F238E27FC236}">
                <a16:creationId xmlns:a16="http://schemas.microsoft.com/office/drawing/2014/main" id="{696170A2-FAC6-6DC9-37CA-EFBD9B50336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75965" y="1752212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06FA025-D65D-DF83-CA7B-DB50188980C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069665" y="1610300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0" name="圖片版面配置區 53">
            <a:extLst>
              <a:ext uri="{FF2B5EF4-FFF2-40B4-BE49-F238E27FC236}">
                <a16:creationId xmlns:a16="http://schemas.microsoft.com/office/drawing/2014/main" id="{A02B330E-7E49-F185-AC2F-B185CDD8F89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175639" y="2764487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4BDB107-8F32-8F99-4A95-3BB21465FAB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069665" y="2630550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1" name="圖片版面配置區 53">
            <a:extLst>
              <a:ext uri="{FF2B5EF4-FFF2-40B4-BE49-F238E27FC236}">
                <a16:creationId xmlns:a16="http://schemas.microsoft.com/office/drawing/2014/main" id="{F03420E6-50FB-4C30-7B44-C17AE48199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21006" y="3864936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3C8DE32-FB00-1C4F-C5FF-6CDBBF4CB5C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069665" y="3650800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B3E2142-A7DB-627E-2202-B781DE59EF7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11121" y="4351113"/>
            <a:ext cx="4226690" cy="7333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36" name="內容版面配置區 25">
            <a:extLst>
              <a:ext uri="{FF2B5EF4-FFF2-40B4-BE49-F238E27FC236}">
                <a16:creationId xmlns:a16="http://schemas.microsoft.com/office/drawing/2014/main" id="{76A1F4AD-C706-ABDD-E7A7-985FB6C059C5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11214" y="1609695"/>
            <a:ext cx="2617787" cy="25828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  <a:p>
            <a:pPr lvl="0"/>
            <a:endParaRPr kumimoji="1" lang="zh-HK" altLang="en-US"/>
          </a:p>
        </p:txBody>
      </p:sp>
      <p:sp>
        <p:nvSpPr>
          <p:cNvPr id="32" name="圖片版面配置區 53">
            <a:extLst>
              <a:ext uri="{FF2B5EF4-FFF2-40B4-BE49-F238E27FC236}">
                <a16:creationId xmlns:a16="http://schemas.microsoft.com/office/drawing/2014/main" id="{53D33522-E1F4-0187-42A1-8FE743BD688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049489" y="1840321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09F0D6B-A6B7-13E3-F3CE-DB6C35D99824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927401" y="162774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3" name="圖片版面配置區 53">
            <a:extLst>
              <a:ext uri="{FF2B5EF4-FFF2-40B4-BE49-F238E27FC236}">
                <a16:creationId xmlns:a16="http://schemas.microsoft.com/office/drawing/2014/main" id="{0464F99A-9658-3317-C3D7-B6224525E69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49163" y="2852596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DA912D-518C-815F-256D-6005C6F01C99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8927401" y="264799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4" name="圖片版面配置區 53">
            <a:extLst>
              <a:ext uri="{FF2B5EF4-FFF2-40B4-BE49-F238E27FC236}">
                <a16:creationId xmlns:a16="http://schemas.microsoft.com/office/drawing/2014/main" id="{B1B83B8A-2916-A86C-07BC-F4C9BC2824C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194530" y="3953045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9D1A20D-2604-786A-9C34-E69AE6174C50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927401" y="366824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CBE5246-3412-E7E8-095A-E0AEA74DDD5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3386" y="5235575"/>
            <a:ext cx="5048348" cy="56038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lang="zh-CN" altLang="en-US"/>
              <a:t>单击此处编辑母版文本样式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lang="zh-CN" altLang="en-US"/>
              <a:t>二级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D658448-AFFB-02CD-5E22-A0DE2A43348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11888" y="5248275"/>
            <a:ext cx="4903787" cy="50958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lang="zh-CN" altLang="en-US"/>
              <a:t>单击此处编辑母版文本样式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lang="zh-CN" altLang="en-US"/>
              <a:t>二级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43B53-1850-B656-A9ED-ED439B327B39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E81E5-810B-617C-572E-C33FE5E73044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4C257-A1F6-2208-6283-A6C4E52E891C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476802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312303-A71B-E4F3-45D9-D20EDEA0D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5" name="內容版面配置區 18">
            <a:extLst>
              <a:ext uri="{FF2B5EF4-FFF2-40B4-BE49-F238E27FC236}">
                <a16:creationId xmlns:a16="http://schemas.microsoft.com/office/drawing/2014/main" id="{F228A0AF-62FB-00B2-3785-D64EE152EEA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01763" y="738188"/>
            <a:ext cx="8156575" cy="2565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1967147-1D7F-6D22-B70C-65390030ECF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95CFF3F-D5E3-14ED-F5DC-8C31BE176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CCDE4-86F0-0A39-F3A0-8CDAE42CE20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8FE1F-231D-A3D0-EFE3-6098B58083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4A2D74-162F-44E5-9B94-3EECEB738A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71969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312303-A71B-E4F3-45D9-D20EDEA0D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A8DEEFC5-9E1B-1E66-C5F0-FB6E65AC6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8202" y="1258301"/>
            <a:ext cx="9184980" cy="2919960"/>
            <a:chOff x="1075342" y="2268796"/>
            <a:chExt cx="9184980" cy="2919960"/>
          </a:xfrm>
        </p:grpSpPr>
        <p:pic>
          <p:nvPicPr>
            <p:cNvPr id="9" name="圖片 32">
              <a:extLst>
                <a:ext uri="{FF2B5EF4-FFF2-40B4-BE49-F238E27FC236}">
                  <a16:creationId xmlns:a16="http://schemas.microsoft.com/office/drawing/2014/main" id="{B47FC36C-F3E9-8951-3083-F617B7DBA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1075342" y="2268796"/>
              <a:ext cx="1168932" cy="1168932"/>
            </a:xfrm>
            <a:prstGeom prst="rect">
              <a:avLst/>
            </a:prstGeom>
          </p:spPr>
        </p:pic>
        <p:pic>
          <p:nvPicPr>
            <p:cNvPr id="10" name="圖片 33">
              <a:extLst>
                <a:ext uri="{FF2B5EF4-FFF2-40B4-BE49-F238E27FC236}">
                  <a16:creationId xmlns:a16="http://schemas.microsoft.com/office/drawing/2014/main" id="{72C4AF20-DD96-BD8D-9DE8-EA198E98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9090322" y="4018756"/>
              <a:ext cx="1170000" cy="1170000"/>
            </a:xfrm>
            <a:prstGeom prst="rect">
              <a:avLst/>
            </a:prstGeom>
          </p:spPr>
        </p:pic>
      </p:grpSp>
      <p:sp>
        <p:nvSpPr>
          <p:cNvPr id="12" name="內容版面配置區 12">
            <a:extLst>
              <a:ext uri="{FF2B5EF4-FFF2-40B4-BE49-F238E27FC236}">
                <a16:creationId xmlns:a16="http://schemas.microsoft.com/office/drawing/2014/main" id="{496C8483-F7A7-E6C8-1B87-99238AB8C9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2122" y="801434"/>
            <a:ext cx="6110567" cy="12074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8847EED0-CEB4-DB30-2620-13B2683762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72923" y="2208817"/>
            <a:ext cx="6110567" cy="113423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內容版面配置區 12">
            <a:extLst>
              <a:ext uri="{FF2B5EF4-FFF2-40B4-BE49-F238E27FC236}">
                <a16:creationId xmlns:a16="http://schemas.microsoft.com/office/drawing/2014/main" id="{EF5FEB77-08ED-3C46-4EE4-A978E5B8A9D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682122" y="3469766"/>
            <a:ext cx="6110567" cy="11342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CCDE4-86F0-0A39-F3A0-8CDAE42CE20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8FE1F-231D-A3D0-EFE3-6098B58083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4A2D74-162F-44E5-9B94-3EECEB738A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222320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E7EE-995D-055B-6898-123482B3F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4D812-06A5-DE18-C38B-9D4C5C043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F4D9-CA09-BD8A-BCE0-178DA4E5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485D-AA88-4A15-B438-2DDFD6A34610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2B6A0-E36C-4B10-C554-5A0AF186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AF652-B6EB-35A7-5549-EC27FB49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2024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C12E-5945-B71F-7845-B0A8AD40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295A-F063-BD38-4B5C-A59A78E15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D70F6-1E94-3D29-08B8-298D71254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9179-DC39-4242-80DA-283695529E1E}" type="datetime1">
              <a:rPr lang="en-GB" smtClean="0"/>
              <a:t>27/06/2025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E21D7-2F95-F274-FCA0-8D9BE253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9B8FC-63E4-D77A-B855-A515DEBB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47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EE1340-2C9A-70E0-7D2F-FB8F3FFF2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321" y="1681316"/>
            <a:ext cx="8144134" cy="1648129"/>
          </a:xfrm>
          <a:solidFill>
            <a:srgbClr val="2450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D852A4-6124-9F9A-1CFF-9243C184A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18" y="527250"/>
            <a:ext cx="8144135" cy="980365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內容版面配置區 10">
            <a:extLst>
              <a:ext uri="{FF2B5EF4-FFF2-40B4-BE49-F238E27FC236}">
                <a16:creationId xmlns:a16="http://schemas.microsoft.com/office/drawing/2014/main" id="{D7B5C211-6637-411E-8BCA-2B702C2F78B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0317" y="4587680"/>
            <a:ext cx="6870660" cy="8987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11" name="內容版面配置區 17">
            <a:extLst>
              <a:ext uri="{FF2B5EF4-FFF2-40B4-BE49-F238E27FC236}">
                <a16:creationId xmlns:a16="http://schemas.microsoft.com/office/drawing/2014/main" id="{9E85398F-2897-F6BC-C8DC-DC35AD6D59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317" y="3600968"/>
            <a:ext cx="6870660" cy="801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1" lang="zh-CN" altLang="en-US"/>
              <a:t>单击此处编辑母版文本样式</a:t>
            </a:r>
          </a:p>
        </p:txBody>
      </p:sp>
      <p:sp>
        <p:nvSpPr>
          <p:cNvPr id="18" name="內容版面配置區 10">
            <a:extLst>
              <a:ext uri="{FF2B5EF4-FFF2-40B4-BE49-F238E27FC236}">
                <a16:creationId xmlns:a16="http://schemas.microsoft.com/office/drawing/2014/main" id="{7B537ED5-65BC-C683-8914-900521D85D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773900" y="3600967"/>
            <a:ext cx="2808287" cy="18854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23A31AC7-14DF-29F7-05D6-9387AF83702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13" name="日期版面配置區 12">
            <a:extLst>
              <a:ext uri="{FF2B5EF4-FFF2-40B4-BE49-F238E27FC236}">
                <a16:creationId xmlns:a16="http://schemas.microsoft.com/office/drawing/2014/main" id="{8F6E6B74-68AB-F87C-594B-0B51A8E2E59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F90BA77-EAD7-4F1E-B5B1-2FF1CF8ADF2D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B568F1D6-87C3-237C-8677-EC510F15A5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9" name="文字版面配置區 16">
            <a:extLst>
              <a:ext uri="{FF2B5EF4-FFF2-40B4-BE49-F238E27FC236}">
                <a16:creationId xmlns:a16="http://schemas.microsoft.com/office/drawing/2014/main" id="{19E09828-C4E7-11E5-3F94-B304468191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9886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1A187A-FD07-1A44-5AAC-6396092D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5095640" cy="391668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67841"/>
            <a:ext cx="4930115" cy="39166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9" name="文字版面配置區 18">
            <a:extLst>
              <a:ext uri="{FF2B5EF4-FFF2-40B4-BE49-F238E27FC236}">
                <a16:creationId xmlns:a16="http://schemas.microsoft.com/office/drawing/2014/main" id="{A8FFA891-58B9-340F-CD39-D78E85A33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11EB6F-616D-2CE8-7F0C-EAC051BFF1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06E1802-D16B-70E9-5E52-A02F900B12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31E2-04B8-84B9-8AFA-85AABB7D3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788063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65D7-C75B-6CB5-CF7F-41F68603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8EC6BD-43D8-122D-65E5-BC3C0DE99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10A51-64A2-4FE3-93EB-DD75D9407F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39500-66E1-5A74-9C18-F7A1463605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2CAD294-62AE-4ED5-971A-418C25DF7E4C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6CD17-DD8F-1F7A-0033-07911F2E5F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1404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C587-C788-2B1D-D5BE-38A39FFC5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321" y="1681316"/>
            <a:ext cx="8144134" cy="1648129"/>
          </a:xfrm>
          <a:solidFill>
            <a:srgbClr val="2450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AE389A9-BF46-44A9-246B-97B139226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18" y="527250"/>
            <a:ext cx="8143875" cy="980365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內容版面配置區 17">
            <a:extLst>
              <a:ext uri="{FF2B5EF4-FFF2-40B4-BE49-F238E27FC236}">
                <a16:creationId xmlns:a16="http://schemas.microsoft.com/office/drawing/2014/main" id="{36346CED-AA1C-855D-2397-2972377096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317" y="3515243"/>
            <a:ext cx="5415677" cy="87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內容版面配置區 10">
            <a:extLst>
              <a:ext uri="{FF2B5EF4-FFF2-40B4-BE49-F238E27FC236}">
                <a16:creationId xmlns:a16="http://schemas.microsoft.com/office/drawing/2014/main" id="{BED38425-EBAB-D16D-60F0-A3AE0BC7F6D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0320" y="4513565"/>
            <a:ext cx="5415677" cy="9868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01BE434F-16DE-E8C5-7305-C932AA9E5E2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32550" y="3498362"/>
            <a:ext cx="2514600" cy="1973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17" name="內容版面配置區 16">
            <a:extLst>
              <a:ext uri="{FF2B5EF4-FFF2-40B4-BE49-F238E27FC236}">
                <a16:creationId xmlns:a16="http://schemas.microsoft.com/office/drawing/2014/main" id="{C677F6B8-404F-0E06-9537-4C6BE678E90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207500" y="3498362"/>
            <a:ext cx="2303462" cy="1973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1" lang="en-US" altLang="zh-HK"/>
              <a:t>Click to insert speaker image</a:t>
            </a:r>
            <a:endParaRPr kumimoji="1" lang="zh-HK" altLang="en-US"/>
          </a:p>
          <a:p>
            <a:pPr lvl="0"/>
            <a:endParaRPr kumimoji="1" lang="zh-HK" altLang="en-US"/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7A757E27-11F4-B54E-9A66-F533F1AB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日期版面配置區 11">
            <a:extLst>
              <a:ext uri="{FF2B5EF4-FFF2-40B4-BE49-F238E27FC236}">
                <a16:creationId xmlns:a16="http://schemas.microsoft.com/office/drawing/2014/main" id="{E9F284EE-3755-B00D-5D10-5238D4EA8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D549-DE14-4CB5-B7BC-EA4CB702F117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AB3EF6C1-0F2E-E3B7-1BFF-BAB05630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18" name="文字版面配置區 16">
            <a:extLst>
              <a:ext uri="{FF2B5EF4-FFF2-40B4-BE49-F238E27FC236}">
                <a16:creationId xmlns:a16="http://schemas.microsoft.com/office/drawing/2014/main" id="{1521F7F9-B4C9-A0DD-606A-6F9EB80BC0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659676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1-3 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76ED080-B699-4499-8E3D-250580FCB7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321" y="1681316"/>
            <a:ext cx="8144134" cy="1648129"/>
          </a:xfrm>
          <a:solidFill>
            <a:srgbClr val="2450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D981A0D-9E9C-B054-CCF8-7C080D0A5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18" y="527250"/>
            <a:ext cx="8143875" cy="980365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21" name="文字版面配置區 9">
            <a:extLst>
              <a:ext uri="{FF2B5EF4-FFF2-40B4-BE49-F238E27FC236}">
                <a16:creationId xmlns:a16="http://schemas.microsoft.com/office/drawing/2014/main" id="{7B88CD93-922F-1840-80E4-C5BB6457C5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8" y="3627860"/>
            <a:ext cx="2780619" cy="1765293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內容版面配置區 10">
            <a:extLst>
              <a:ext uri="{FF2B5EF4-FFF2-40B4-BE49-F238E27FC236}">
                <a16:creationId xmlns:a16="http://schemas.microsoft.com/office/drawing/2014/main" id="{355A3771-191A-39ED-9990-4BB14F46C9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713838" y="3587709"/>
            <a:ext cx="2514600" cy="12843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24" name="文字版面配置區 9">
            <a:extLst>
              <a:ext uri="{FF2B5EF4-FFF2-40B4-BE49-F238E27FC236}">
                <a16:creationId xmlns:a16="http://schemas.microsoft.com/office/drawing/2014/main" id="{114306FB-C343-4DFB-3312-AACD4A3269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3839" y="4993099"/>
            <a:ext cx="2514601" cy="40005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9" name="內容版面配置區 10">
            <a:extLst>
              <a:ext uri="{FF2B5EF4-FFF2-40B4-BE49-F238E27FC236}">
                <a16:creationId xmlns:a16="http://schemas.microsoft.com/office/drawing/2014/main" id="{E93D3BCC-9F5B-D6FE-A894-806463CE8CC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9607" y="3587709"/>
            <a:ext cx="2514600" cy="12843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6" name="文字版面配置區 9">
            <a:extLst>
              <a:ext uri="{FF2B5EF4-FFF2-40B4-BE49-F238E27FC236}">
                <a16:creationId xmlns:a16="http://schemas.microsoft.com/office/drawing/2014/main" id="{D1D7FCAA-ED80-6C12-0522-0B2D89090D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9606" y="4993099"/>
            <a:ext cx="2514601" cy="40005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10" name="內容版面配置區 10">
            <a:extLst>
              <a:ext uri="{FF2B5EF4-FFF2-40B4-BE49-F238E27FC236}">
                <a16:creationId xmlns:a16="http://schemas.microsoft.com/office/drawing/2014/main" id="{B19E8B9E-FBF3-0A83-C012-47308DA3742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96388" y="3587709"/>
            <a:ext cx="2514600" cy="12843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en-US" altLang="zh-HK"/>
              <a:t>Click to insert speaker image</a:t>
            </a:r>
            <a:endParaRPr kumimoji="1" lang="zh-HK" altLang="en-US"/>
          </a:p>
        </p:txBody>
      </p:sp>
      <p:sp>
        <p:nvSpPr>
          <p:cNvPr id="7" name="文字版面配置區 9">
            <a:extLst>
              <a:ext uri="{FF2B5EF4-FFF2-40B4-BE49-F238E27FC236}">
                <a16:creationId xmlns:a16="http://schemas.microsoft.com/office/drawing/2014/main" id="{04927CA7-7C02-DE54-F88E-58E61D50F4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96388" y="4993099"/>
            <a:ext cx="2514601" cy="40005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E7EC7EA-9042-EDCC-FCC8-2BA8EC579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CA6645-C98E-D251-4015-4B17E9712A6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9DCB8FE-E6A2-4B9E-B884-AE44AB86CDDB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838BE0-842C-0312-9551-85A45B095B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12" name="文字版面配置區 16">
            <a:extLst>
              <a:ext uri="{FF2B5EF4-FFF2-40B4-BE49-F238E27FC236}">
                <a16:creationId xmlns:a16="http://schemas.microsoft.com/office/drawing/2014/main" id="{2B1498EF-D65F-F8CA-050B-3D623A6D36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31305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C5999D-7623-CF5A-7175-88CE401E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99" y="228599"/>
            <a:ext cx="10566400" cy="1320960"/>
          </a:xfrm>
          <a:solidFill>
            <a:srgbClr val="245002"/>
          </a:solidFill>
          <a:ln w="28575">
            <a:solidFill>
              <a:srgbClr val="E9E6C5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791AE1-A21A-3BAD-80F5-B5CA7C8B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1649523"/>
            <a:ext cx="10435232" cy="32653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30E382B3-B941-C48D-E1A5-D883E1B687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030143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BA653D-8E77-BA0A-1040-A8DE28B6EC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2E1003-7E96-4B93-BD80-375F5BE73BDD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93E38-9CC7-991A-B298-0C9AE3D6C8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D2A6A-843F-347F-73FD-287AA0DE5E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BD8D07-424A-40B1-BA8F-11726307EBD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5ADA3898-E11A-79A8-DA9D-3D6131A3BA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535109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F116-9C45-919D-6C00-79A9C268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6963F6-57F1-ED9E-1ECB-11D07708D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1767841"/>
            <a:ext cx="10435233" cy="166115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271A1C-ED86-9EC7-B01A-F612DCDDA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19" y="3582560"/>
            <a:ext cx="10435232" cy="14037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C128C34C-3031-1EFA-B50D-2CBDABE44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073009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AA792-57E2-A680-B701-75FC2A4C99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C3A5C3-9496-4B9B-B822-6EB600934C95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33AF9-A073-B194-2859-96A9466C3E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C2EFA-C25C-4ECF-90B6-8ABC116B2B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字版面配置區 16">
            <a:extLst>
              <a:ext uri="{FF2B5EF4-FFF2-40B4-BE49-F238E27FC236}">
                <a16:creationId xmlns:a16="http://schemas.microsoft.com/office/drawing/2014/main" id="{24E6194C-BB86-6A33-935F-5DBD2F277A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817938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1A187A-FD07-1A44-5AAC-6396092D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5095640" cy="318992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67841"/>
            <a:ext cx="4930115" cy="31899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9" name="文字版面配置區 18">
            <a:extLst>
              <a:ext uri="{FF2B5EF4-FFF2-40B4-BE49-F238E27FC236}">
                <a16:creationId xmlns:a16="http://schemas.microsoft.com/office/drawing/2014/main" id="{A8FFA891-58B9-340F-CD39-D78E85A33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0" y="5051529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11EB6F-616D-2CE8-7F0C-EAC051BFF1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CFB221-9A5B-4371-9872-7322C515059B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06E1802-D16B-70E9-5E52-A02F900B12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E31E2-04B8-84B9-8AFA-85AABB7D3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BD8D07-424A-40B1-BA8F-11726307EBD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字版面配置區 16">
            <a:extLst>
              <a:ext uri="{FF2B5EF4-FFF2-40B4-BE49-F238E27FC236}">
                <a16:creationId xmlns:a16="http://schemas.microsoft.com/office/drawing/2014/main" id="{CA37036B-560D-D820-C1A7-55CEF1F801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94102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AD87DB-1B3F-7306-8D33-F555ECCA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1767841"/>
            <a:ext cx="10435233" cy="100858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19" y="2963502"/>
            <a:ext cx="10435232" cy="9528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914" y="4081571"/>
            <a:ext cx="10434637" cy="7333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031D7477-21EF-F7E6-95F8-4C21A4AAC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6" y="4980090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78C32-8A83-9A53-497D-2EB376337AE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7316B41-2416-4094-80FF-EF9A71CD3214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008A9-39FC-7ADE-F6F5-DE5E45A9B9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AE15C-9369-FA97-4529-BE68ED8786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字版面配置區 16">
            <a:extLst>
              <a:ext uri="{FF2B5EF4-FFF2-40B4-BE49-F238E27FC236}">
                <a16:creationId xmlns:a16="http://schemas.microsoft.com/office/drawing/2014/main" id="{366CACC3-31E3-F41C-4CA5-B0DE081DE9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058229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2994-27DB-0D29-2C1C-43E05B0A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813560"/>
            <a:ext cx="2989472" cy="305847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2941" y="1813560"/>
            <a:ext cx="3354723" cy="30584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438948" y="1813560"/>
            <a:ext cx="3354723" cy="30584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843191E2-082D-3694-AA1F-4FB520C1F2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531" y="5008667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FDE06-48BA-D45D-D3C9-3EAB1FEF97D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76AA86-796D-4FB6-BA3B-569F007CC4CD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9D642E-99D8-2445-D668-C734988DA0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CA0DB-0C3A-3ACB-F22C-F68E4CCA5C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0BD8D07-424A-40B1-BA8F-11726307EBD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字版面配置區 16">
            <a:extLst>
              <a:ext uri="{FF2B5EF4-FFF2-40B4-BE49-F238E27FC236}">
                <a16:creationId xmlns:a16="http://schemas.microsoft.com/office/drawing/2014/main" id="{D617588E-966E-D45E-7B53-DF558B7BFB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04245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oxes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3E6972-484D-4693-DEFF-DBA45EEC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4820828" cy="183260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877" y="1767843"/>
            <a:ext cx="5422672" cy="18326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320" y="3734930"/>
            <a:ext cx="10434637" cy="12147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0268EF38-FE2D-23E1-767D-0EAD1B6168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0" y="5047489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34F97-210C-05B6-3890-2C3A9BE286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C104C0-8D0D-4BC2-A0B0-F4A06261FED8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99F07-58AC-100A-9081-20461A0C0A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C91E1-06D3-C498-28C9-2C0A412BB81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字版面配置區 16">
            <a:extLst>
              <a:ext uri="{FF2B5EF4-FFF2-40B4-BE49-F238E27FC236}">
                <a16:creationId xmlns:a16="http://schemas.microsoft.com/office/drawing/2014/main" id="{72E17FD7-E9D0-FBB4-14A1-E7A1C97FB0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828849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oxes lay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B28411-DE7C-4CD5-97F0-E8D02D7D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10434636" cy="166115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0" y="3572727"/>
            <a:ext cx="4820828" cy="14030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2877" y="3514263"/>
            <a:ext cx="5422798" cy="1461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47D376A4-2CBB-2E97-154D-1EB2D5F0D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05872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85FBE-C3AF-0988-B906-E1248318BA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0DB1EF6-F4E9-4446-B235-48C8AB6B3CD9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EB50C9-6375-F2BE-F1EC-F27CD3AD13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0BA38-B353-7680-86A7-79075F44CE6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字版面配置區 16">
            <a:extLst>
              <a:ext uri="{FF2B5EF4-FFF2-40B4-BE49-F238E27FC236}">
                <a16:creationId xmlns:a16="http://schemas.microsoft.com/office/drawing/2014/main" id="{C0CBF075-89B1-3455-44CA-8C55568857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9016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AD87DB-1B3F-7306-8D33-F555ECCA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1767841"/>
            <a:ext cx="10435233" cy="125674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19" y="3120669"/>
            <a:ext cx="10435232" cy="125674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914" y="4467336"/>
            <a:ext cx="10434637" cy="11334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031D7477-21EF-F7E6-95F8-4C21A4AAC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78C32-8A83-9A53-497D-2EB376337AE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008A9-39FC-7ADE-F6F5-DE5E45A9B9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AE15C-9369-FA97-4529-BE68ED8786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862253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oxes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B28411-DE7C-4CD5-97F0-E8D02D7D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4820828" cy="317711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158" y="1767842"/>
            <a:ext cx="5422798" cy="18183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2158" y="3788107"/>
            <a:ext cx="5422798" cy="11568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2" name="文字版面配置區 18">
            <a:extLst>
              <a:ext uri="{FF2B5EF4-FFF2-40B4-BE49-F238E27FC236}">
                <a16:creationId xmlns:a16="http://schemas.microsoft.com/office/drawing/2014/main" id="{A504F173-99A9-C99B-C11A-DB2F718291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0" y="5045127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F1A76-E270-B8F1-669E-43AD7FB18B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B6A625-8B50-4A9C-AEDF-21115E7BF1E2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E957B6-21AF-6172-7339-CB02922F3E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9616A-82C3-0E7B-E58F-F9CE6D7373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字版面配置區 16">
            <a:extLst>
              <a:ext uri="{FF2B5EF4-FFF2-40B4-BE49-F238E27FC236}">
                <a16:creationId xmlns:a16="http://schemas.microsoft.com/office/drawing/2014/main" id="{E64FC40C-2EA2-7917-3602-20AD40C0BF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477871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oxes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B28411-DE7C-4CD5-97F0-E8D02D7D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2"/>
            <a:ext cx="4820828" cy="176117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320" y="3653839"/>
            <a:ext cx="4820828" cy="11896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158" y="1767841"/>
            <a:ext cx="5422798" cy="3075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BCD5A-9C3B-70EB-ECEF-AB2AABD46D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6049A8-CB42-4853-B151-03E9F84964F2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5548E8-BE54-853D-19E1-8CB0DB08D6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CEF6A-BFFD-99C5-5311-56F63B556F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7BDB1363-4E69-CD71-0F57-130DC36C7C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441" y="4994379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文字版面配置區 16">
            <a:extLst>
              <a:ext uri="{FF2B5EF4-FFF2-40B4-BE49-F238E27FC236}">
                <a16:creationId xmlns:a16="http://schemas.microsoft.com/office/drawing/2014/main" id="{993CB735-D75B-28C3-FCCC-C6810D66B7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28651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49C6EB-AD46-EDED-6A3A-F8D1474A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ACD163-A1A8-068D-328E-FB030CBA5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0" y="1710596"/>
            <a:ext cx="4761527" cy="132863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7EAD55-3CA9-08BD-4BC7-B490315D06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9530" y="3181578"/>
            <a:ext cx="4761527" cy="165482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7F127FF-C830-E9F7-93CB-AE45CB8B6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3457" y="1722683"/>
            <a:ext cx="5257801" cy="13209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85DFAD6-A5BF-8B3F-A41F-9F5B3D1617D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532120" y="3151098"/>
            <a:ext cx="5257800" cy="16780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FD76C214-2373-C441-EA2C-01D5D90179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530" y="4961000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841D3-D6FE-9996-0A88-FBB44686C5A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D31CF5D-5201-4252-8B84-0781376D6117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5DE2F-87DA-6A0A-91CA-30DB0633C3C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D9249-3F1C-1FD8-B39B-8AB7BF4756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文字版面配置區 16">
            <a:extLst>
              <a:ext uri="{FF2B5EF4-FFF2-40B4-BE49-F238E27FC236}">
                <a16:creationId xmlns:a16="http://schemas.microsoft.com/office/drawing/2014/main" id="{63FE2864-91C3-2004-7999-7434179B6A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10024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46" y="1803064"/>
            <a:ext cx="2526883" cy="30261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7013" y="1803895"/>
            <a:ext cx="2521924" cy="302611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50321" y="1803064"/>
            <a:ext cx="2526883" cy="30261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93629" y="1803064"/>
            <a:ext cx="2521924" cy="30261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92E099AA-DC6A-F3C4-20F0-24F5ECF565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038" y="4986820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17817-2A61-D303-DD09-498385CAFDE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E4A8DC-4C53-49A2-88CC-25EECE5DDF8F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8C2B98-7B3F-97ED-C515-EE9F7CB4431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30E08D-DE28-6E1A-DCF5-0FDAFE9E27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字版面配置區 16">
            <a:extLst>
              <a:ext uri="{FF2B5EF4-FFF2-40B4-BE49-F238E27FC236}">
                <a16:creationId xmlns:a16="http://schemas.microsoft.com/office/drawing/2014/main" id="{1AD00FEC-9315-8BC5-2697-F8CC57CAAF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885111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49C6EB-AD46-EDED-6A3A-F8D1474A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ACD163-A1A8-068D-328E-FB030CBA5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0" y="1710597"/>
            <a:ext cx="4761527" cy="307571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7EAD55-3CA9-08BD-4BC7-B490315D06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553456" y="1742175"/>
            <a:ext cx="5257801" cy="101531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7F127FF-C830-E9F7-93CB-AE45CB8B6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2118" y="2885498"/>
            <a:ext cx="5257801" cy="10153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85DFAD6-A5BF-8B3F-A41F-9F5B3D1617D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532118" y="4046803"/>
            <a:ext cx="5257800" cy="7395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FB224A75-238C-B411-52E3-F31ADE2EDF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530" y="4914900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05C4-5676-EA0A-29A5-488437C5E0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69A84D0-60F2-4B01-86C2-89E1D13DBA04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F42DD-65C8-B963-2EAC-116BFC989E2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6A75F-52C1-1C48-143E-2DC48CA14F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文字版面配置區 16">
            <a:extLst>
              <a:ext uri="{FF2B5EF4-FFF2-40B4-BE49-F238E27FC236}">
                <a16:creationId xmlns:a16="http://schemas.microsoft.com/office/drawing/2014/main" id="{EA30A9E9-6675-227E-5FCE-6ED03655DD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593240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lay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49C6EB-AD46-EDED-6A3A-F8D1474A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7EAD55-3CA9-08BD-4BC7-B490315D06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2058" y="1742175"/>
            <a:ext cx="4919808" cy="113400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7F127FF-C830-E9F7-93CB-AE45CB8B6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058" y="2971481"/>
            <a:ext cx="4919808" cy="96292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85DFAD6-A5BF-8B3F-A41F-9F5B3D1617D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0321" y="4067121"/>
            <a:ext cx="4919807" cy="60489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ACD163-A1A8-068D-328E-FB030CBA5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0" y="1710596"/>
            <a:ext cx="4919807" cy="296141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467E7D82-9AAA-E88F-4A1D-305B9768DF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742" y="4908654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44D4E-A21D-B303-1E24-FDA59D8384E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7236690-A604-41DB-B1B8-3924B6AABFE1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6EBC8-F8D3-1D29-0E74-5564D98F3E1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BDD49A-4ABD-2DDF-DF10-F87F5040B5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文字版面配置區 16">
            <a:extLst>
              <a:ext uri="{FF2B5EF4-FFF2-40B4-BE49-F238E27FC236}">
                <a16:creationId xmlns:a16="http://schemas.microsoft.com/office/drawing/2014/main" id="{26FEF2C3-7629-32D7-12D7-8048824DEE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318572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813561"/>
            <a:ext cx="10153650" cy="132096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531" y="3243489"/>
            <a:ext cx="4821319" cy="152853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63756" y="3243489"/>
            <a:ext cx="2526883" cy="152853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98504" y="3225282"/>
            <a:ext cx="2284171" cy="14870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CCCBDA64-91F2-18AD-5564-1875DEF1AF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531" y="4958660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EAD3F5-291E-0E01-BA21-8BFE763E3F9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C4E115A-83DD-4EC8-9D00-AF2BAEAB6236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F19A10-E149-6D42-D8CF-9650ED7178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29D5D8-95AD-6DBF-7E80-C58C3EB38A5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字版面配置區 16">
            <a:extLst>
              <a:ext uri="{FF2B5EF4-FFF2-40B4-BE49-F238E27FC236}">
                <a16:creationId xmlns:a16="http://schemas.microsoft.com/office/drawing/2014/main" id="{1A0EEA4E-E279-B76A-4D78-C8124B5F86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509795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768609"/>
            <a:ext cx="4862109" cy="132096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" y="3189270"/>
            <a:ext cx="10113092" cy="16827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04546" y="1769554"/>
            <a:ext cx="2526883" cy="13209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434335" y="1769555"/>
            <a:ext cx="2359078" cy="128513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1F6120A6-7546-4C57-F0D7-4D8F394E27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938" y="5006619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C7A4E8-8B7C-1461-0494-267A82721A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AFBC428-4635-4989-BC62-F6D15A3D7551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FB8C21-B9E4-826E-378C-405023D2B4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8CD6CC1-60AA-D962-83B7-33BC8DF047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字版面配置區 16">
            <a:extLst>
              <a:ext uri="{FF2B5EF4-FFF2-40B4-BE49-F238E27FC236}">
                <a16:creationId xmlns:a16="http://schemas.microsoft.com/office/drawing/2014/main" id="{8A897CA3-D477-5E99-FD3B-9F9A6121B5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683690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layou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813560"/>
            <a:ext cx="2179869" cy="290131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74757" y="1813560"/>
            <a:ext cx="2526883" cy="29013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04546" y="1813561"/>
            <a:ext cx="5018920" cy="13209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704546" y="3231468"/>
            <a:ext cx="5018920" cy="14834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953C7978-0FAA-2B82-C7BE-1612DB25F0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531" y="4905314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E4147-3FAA-889A-A9CE-D168E70ECC3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9A1076E-CC6A-4298-92DE-9F85A894A979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CF85280-F14A-D8D6-E679-4B7EEBCE5B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79E734-8ED4-AFB7-92D8-C05796249A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字版面配置區 16">
            <a:extLst>
              <a:ext uri="{FF2B5EF4-FFF2-40B4-BE49-F238E27FC236}">
                <a16:creationId xmlns:a16="http://schemas.microsoft.com/office/drawing/2014/main" id="{224E8076-D00C-F477-2759-2C44773356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227022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layou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C7DDC1-148B-F3E7-2488-32A77F3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813561"/>
            <a:ext cx="4862109" cy="132096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530" y="3286446"/>
            <a:ext cx="4862109" cy="15427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04546" y="1813560"/>
            <a:ext cx="2312783" cy="30176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18AFF9-7E47-BA39-B947-F952D29A6C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13271" y="1801227"/>
            <a:ext cx="2510194" cy="30279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文字版面配置區 18">
            <a:extLst>
              <a:ext uri="{FF2B5EF4-FFF2-40B4-BE49-F238E27FC236}">
                <a16:creationId xmlns:a16="http://schemas.microsoft.com/office/drawing/2014/main" id="{E662ED16-5F1C-7A3E-9CC7-82F6752450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530" y="4956542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6DAF25F-20E9-47A8-0D47-14CCBDCFE77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0F48AB0-A4AC-4FD9-9448-9D678A1CB10E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3F4076D-8FA9-CA74-7C12-5E190389C6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63DD7D3-FBE1-7A3F-B3C2-BE8EC92EB8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字版面配置區 16">
            <a:extLst>
              <a:ext uri="{FF2B5EF4-FFF2-40B4-BE49-F238E27FC236}">
                <a16:creationId xmlns:a16="http://schemas.microsoft.com/office/drawing/2014/main" id="{515228FA-D334-A4FF-3A6B-4755107D48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4362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2994-27DB-0D29-2C1C-43E05B0A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5D640-4AEC-2780-17F3-40C966DA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31" y="1813560"/>
            <a:ext cx="2989472" cy="367284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3F5F72-2039-0FB0-2273-330F1A30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2941" y="1813560"/>
            <a:ext cx="3354723" cy="36728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E2E9E3-E29F-AAF6-71F4-C8FE0A59B4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438948" y="1813560"/>
            <a:ext cx="3354723" cy="36728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843191E2-082D-3694-AA1F-4FB520C1F2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FDE06-48BA-D45D-D3C9-3EAB1FEF97D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9D642E-99D8-2445-D668-C734988DA0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CA0DB-0C3A-3ACB-F22C-F68E4CCA5C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79171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box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197C-A375-2A3B-707B-16AF5077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C6FA2-A030-FD6F-B38B-CC660E7B0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820960"/>
            <a:ext cx="3084575" cy="132096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60C304-AC8C-F6D9-52CB-8D60B6EBD4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9531" y="3480783"/>
            <a:ext cx="3125364" cy="132096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BE3443-6B19-A97F-96A5-5AE55FB9F4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47160" y="1820960"/>
            <a:ext cx="3886200" cy="29653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0D8A7CE-50F1-196F-16CC-282C4D7BFA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30978" y="1820961"/>
            <a:ext cx="3084575" cy="13209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126109-48E4-FA00-3E78-97F1A1BA53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3341" y="3480786"/>
            <a:ext cx="3084575" cy="13209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文字版面配置區 18">
            <a:extLst>
              <a:ext uri="{FF2B5EF4-FFF2-40B4-BE49-F238E27FC236}">
                <a16:creationId xmlns:a16="http://schemas.microsoft.com/office/drawing/2014/main" id="{F0CA682F-88E2-CCC3-216C-3E71ECE98B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3002" y="5003045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9EE11-9DA4-0CC6-1DC7-B7D39AA07BA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DF69117-A3E8-4457-822F-C105A08DCCBC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12629-6BEC-9069-2033-4247BEBA067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B9A08-B4E6-AED6-622A-B42FC0AEDE3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字版面配置區 16">
            <a:extLst>
              <a:ext uri="{FF2B5EF4-FFF2-40B4-BE49-F238E27FC236}">
                <a16:creationId xmlns:a16="http://schemas.microsoft.com/office/drawing/2014/main" id="{AFBD069B-0C8C-C693-69E9-4692CA710B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972114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box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2AEF-6BA5-205E-99F4-3DA139D5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C6FA2-A030-FD6F-B38B-CC660E7B0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820960"/>
            <a:ext cx="3084575" cy="149373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60C304-AC8C-F6D9-52CB-8D60B6EBD4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9531" y="3423635"/>
            <a:ext cx="3125364" cy="1362676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EDCE94-CEE2-036E-12B0-64BD58BC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820961"/>
            <a:ext cx="3294887" cy="14533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BE3443-6B19-A97F-96A5-5AE55FB9F4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8160" y="3423637"/>
            <a:ext cx="3279647" cy="1362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0D8A7CE-50F1-196F-16CC-282C4D7BFA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30978" y="1820961"/>
            <a:ext cx="3084575" cy="14937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126109-48E4-FA00-3E78-97F1A1BA53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3341" y="3423638"/>
            <a:ext cx="3084575" cy="136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9" name="文字版面配置區 18">
            <a:extLst>
              <a:ext uri="{FF2B5EF4-FFF2-40B4-BE49-F238E27FC236}">
                <a16:creationId xmlns:a16="http://schemas.microsoft.com/office/drawing/2014/main" id="{ACD06155-7452-650A-72A0-C15CC8B46C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9531" y="4981627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AAAAA-4C4A-6312-3E76-05194D47E53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0616359-970C-4535-8701-229687D66DE4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DC1F3F2-F7D1-7227-C00B-E3E0AF368F1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DFF7D4-0286-561A-E925-131F139A2D3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文字版面配置區 16">
            <a:extLst>
              <a:ext uri="{FF2B5EF4-FFF2-40B4-BE49-F238E27FC236}">
                <a16:creationId xmlns:a16="http://schemas.microsoft.com/office/drawing/2014/main" id="{3765B843-43E4-1205-FF99-6FA8FC623E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595790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ntent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9CF7463-D867-EA6D-7C6F-7C520DE0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8C6FA2-A030-FD6F-B38B-CC660E7B0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47221"/>
            <a:ext cx="3084575" cy="95713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60C304-AC8C-F6D9-52CB-8D60B6EBD4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59925" y="2703859"/>
            <a:ext cx="3125364" cy="56030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EDCE94-CEE2-036E-12B0-64BD58BC7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747221"/>
            <a:ext cx="3294887" cy="10213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BE3443-6B19-A97F-96A5-5AE55FB9F4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43400" y="2765708"/>
            <a:ext cx="3279647" cy="487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0D8A7CE-50F1-196F-16CC-282C4D7BFA0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30978" y="1747222"/>
            <a:ext cx="3084575" cy="10166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126109-48E4-FA00-3E78-97F1A1BA53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15738" y="2760774"/>
            <a:ext cx="3084575" cy="56030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DBB94F-3BCF-E9EF-3F19-0C0B16A7CF87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53200" y="3529306"/>
            <a:ext cx="3084575" cy="85698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60D728-1280-7291-2C2E-A7D78E831C7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32805" y="4404844"/>
            <a:ext cx="3125364" cy="56030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6E732E0-C92E-97F5-6720-DDE1ECBF99B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316280" y="3499810"/>
            <a:ext cx="3294887" cy="9144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9DA62E-DCC3-8B27-1C27-6FFBF7F6B97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316280" y="4409541"/>
            <a:ext cx="3279647" cy="487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A40925-C20E-AD0E-A09A-14A7E46A9B91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003858" y="3499811"/>
            <a:ext cx="3084575" cy="91289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F47718C-69D4-B61F-51AE-CA25FC19575F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7988618" y="4404606"/>
            <a:ext cx="3084575" cy="56030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31F067AB-B429-1761-BEFB-F91A1235834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5798" y="505919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7730576-9378-5DD4-4CE5-5B214DA44A5D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DD5F2B3-EE93-4E10-A50C-63D70383CFCB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B7BD201-1043-195D-A8BB-544BBB75413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FF96B8B-536B-E745-2096-F2EDC45A86C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字版面配置區 16">
            <a:extLst>
              <a:ext uri="{FF2B5EF4-FFF2-40B4-BE49-F238E27FC236}">
                <a16:creationId xmlns:a16="http://schemas.microsoft.com/office/drawing/2014/main" id="{3C5D9FE6-3B11-87DA-028A-35A5E4BFEC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679992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bel layout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D20D44C-7775-10C4-3D67-3C6A82F8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D17437C-7C6A-0363-43A3-23D14803D9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028680" y="4067041"/>
            <a:ext cx="4096925" cy="77836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21" name="內容版面配置區 60">
            <a:extLst>
              <a:ext uri="{FF2B5EF4-FFF2-40B4-BE49-F238E27FC236}">
                <a16:creationId xmlns:a16="http://schemas.microsoft.com/office/drawing/2014/main" id="{F6DC251D-63FE-A7B7-4BF2-95C355078BA5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822567" y="1892628"/>
            <a:ext cx="4572000" cy="209242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 dirty="0"/>
              <a:t>Click to insert image</a:t>
            </a:r>
            <a:endParaRPr kumimoji="1" lang="zh-HK" altLang="en-US" dirty="0"/>
          </a:p>
        </p:txBody>
      </p:sp>
      <p:sp>
        <p:nvSpPr>
          <p:cNvPr id="14" name="圖片版面配置區 53">
            <a:extLst>
              <a:ext uri="{FF2B5EF4-FFF2-40B4-BE49-F238E27FC236}">
                <a16:creationId xmlns:a16="http://schemas.microsoft.com/office/drawing/2014/main" id="{446294E9-6193-9C1E-AAC7-C8EF97452E0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00253" y="2211487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3528-8A98-B0FA-62A1-CCFD26D25AB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266" y="189788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 dirty="0"/>
              <a:t>Click to edit label</a:t>
            </a:r>
            <a:endParaRPr lang="en-US" dirty="0"/>
          </a:p>
        </p:txBody>
      </p:sp>
      <p:sp>
        <p:nvSpPr>
          <p:cNvPr id="15" name="圖片版面配置區 53">
            <a:extLst>
              <a:ext uri="{FF2B5EF4-FFF2-40B4-BE49-F238E27FC236}">
                <a16:creationId xmlns:a16="http://schemas.microsoft.com/office/drawing/2014/main" id="{97AEEDA2-BEAF-B6C0-4B76-F3C9C520BC6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100253" y="3126780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609B16-7BE4-CA0D-3D6A-D26F5161674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96266" y="291813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6" name="圖片版面配置區 53">
            <a:extLst>
              <a:ext uri="{FF2B5EF4-FFF2-40B4-BE49-F238E27FC236}">
                <a16:creationId xmlns:a16="http://schemas.microsoft.com/office/drawing/2014/main" id="{05569889-FAC7-04B8-847F-3464C07A6BF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00253" y="4120995"/>
            <a:ext cx="1124405" cy="327253"/>
          </a:xfrm>
          <a:prstGeom prst="rightArrow">
            <a:avLst>
              <a:gd name="adj1" fmla="val 15602"/>
              <a:gd name="adj2" fmla="val 531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B68705-72C7-05E4-A9C5-66BA4C8C517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6266" y="393838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7" name="圖片版面配置區 53">
            <a:extLst>
              <a:ext uri="{FF2B5EF4-FFF2-40B4-BE49-F238E27FC236}">
                <a16:creationId xmlns:a16="http://schemas.microsoft.com/office/drawing/2014/main" id="{0E7B7124-1189-4AAD-A3C6-644287B934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784586" y="2109439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CFB75E-3609-CC20-7E15-A956D6FF347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783770" y="189319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8" name="圖片版面配置區 53">
            <a:extLst>
              <a:ext uri="{FF2B5EF4-FFF2-40B4-BE49-F238E27FC236}">
                <a16:creationId xmlns:a16="http://schemas.microsoft.com/office/drawing/2014/main" id="{F120B806-B779-B6A4-F031-F300EF7D884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884260" y="3121714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976F43-E9DB-A40D-4B23-2BA5507628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83770" y="291344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20" name="圖片版面配置區 53">
            <a:extLst>
              <a:ext uri="{FF2B5EF4-FFF2-40B4-BE49-F238E27FC236}">
                <a16:creationId xmlns:a16="http://schemas.microsoft.com/office/drawing/2014/main" id="{E6E86686-9887-FCFC-F72B-05C096FC891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929627" y="4222163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CFD2A6-6BCB-1D62-D37F-D654E8ED701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783770" y="393369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11" name="文字版面配置區 18">
            <a:extLst>
              <a:ext uri="{FF2B5EF4-FFF2-40B4-BE49-F238E27FC236}">
                <a16:creationId xmlns:a16="http://schemas.microsoft.com/office/drawing/2014/main" id="{08405A11-96E3-A4AF-2138-E35997259C3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21" y="4992017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D1624CD-5311-6DE7-7378-555DB02E1D91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107FA15F-EA3C-486E-A323-028308C68F7A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D045E677-50AE-8218-32D1-8B3252A6481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0C1F4E8-9607-86BD-B97B-61B893E00293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字版面配置區 16">
            <a:extLst>
              <a:ext uri="{FF2B5EF4-FFF2-40B4-BE49-F238E27FC236}">
                <a16:creationId xmlns:a16="http://schemas.microsoft.com/office/drawing/2014/main" id="{D06BA9D8-D7A0-01CD-F7ED-CDD6F8EB45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273320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bel layout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30DC-F949-FC85-CFEC-101F1D4E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7DB918A-5EB7-B6E0-9EC7-434BEFC3405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3386" y="4278530"/>
            <a:ext cx="4226690" cy="45038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image title</a:t>
            </a:r>
          </a:p>
        </p:txBody>
      </p:sp>
      <p:sp>
        <p:nvSpPr>
          <p:cNvPr id="35" name="內容版面配置區 23">
            <a:extLst>
              <a:ext uri="{FF2B5EF4-FFF2-40B4-BE49-F238E27FC236}">
                <a16:creationId xmlns:a16="http://schemas.microsoft.com/office/drawing/2014/main" id="{F8E13041-2B26-D7E5-96D5-EFFD5699433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51740" y="1868884"/>
            <a:ext cx="2687637" cy="2304302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/>
              <a:t>Click to insert image</a:t>
            </a:r>
            <a:endParaRPr kumimoji="1" lang="zh-HK" altLang="en-US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endParaRPr kumimoji="1" lang="zh-HK" altLang="en-US"/>
          </a:p>
        </p:txBody>
      </p:sp>
      <p:sp>
        <p:nvSpPr>
          <p:cNvPr id="29" name="圖片版面配置區 53">
            <a:extLst>
              <a:ext uri="{FF2B5EF4-FFF2-40B4-BE49-F238E27FC236}">
                <a16:creationId xmlns:a16="http://schemas.microsoft.com/office/drawing/2014/main" id="{696170A2-FAC6-6DC9-37CA-EFBD9B50336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75966" y="2011400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06FA025-D65D-DF83-CA7B-DB50188980C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069666" y="1869488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0" name="圖片版面配置區 53">
            <a:extLst>
              <a:ext uri="{FF2B5EF4-FFF2-40B4-BE49-F238E27FC236}">
                <a16:creationId xmlns:a16="http://schemas.microsoft.com/office/drawing/2014/main" id="{A02B330E-7E49-F185-AC2F-B185CDD8F89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175640" y="2909373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4BDB107-8F32-8F99-4A95-3BB21465FAB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069666" y="2675419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 dirty="0"/>
              <a:t>Click to edit label</a:t>
            </a:r>
            <a:endParaRPr lang="en-US" dirty="0"/>
          </a:p>
        </p:txBody>
      </p:sp>
      <p:sp>
        <p:nvSpPr>
          <p:cNvPr id="31" name="圖片版面配置區 53">
            <a:extLst>
              <a:ext uri="{FF2B5EF4-FFF2-40B4-BE49-F238E27FC236}">
                <a16:creationId xmlns:a16="http://schemas.microsoft.com/office/drawing/2014/main" id="{F03420E6-50FB-4C30-7B44-C17AE48199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21007" y="3809793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3C8DE32-FB00-1C4F-C5FF-6CDBBF4CB5C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069666" y="3509931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B3E2142-A7DB-627E-2202-B781DE59EF7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11122" y="4295971"/>
            <a:ext cx="4226690" cy="45038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image title</a:t>
            </a:r>
          </a:p>
        </p:txBody>
      </p:sp>
      <p:sp>
        <p:nvSpPr>
          <p:cNvPr id="36" name="內容版面配置區 25">
            <a:extLst>
              <a:ext uri="{FF2B5EF4-FFF2-40B4-BE49-F238E27FC236}">
                <a16:creationId xmlns:a16="http://schemas.microsoft.com/office/drawing/2014/main" id="{76A1F4AD-C706-ABDD-E7A7-985FB6C059C5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11215" y="1868884"/>
            <a:ext cx="2617787" cy="2304302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altLang="zh-HK" dirty="0"/>
              <a:t>Click to insert image</a:t>
            </a:r>
            <a:endParaRPr kumimoji="1" lang="zh-HK" altLang="en-US" dirty="0"/>
          </a:p>
          <a:p>
            <a:pPr lvl="0"/>
            <a:endParaRPr kumimoji="1" lang="zh-HK" altLang="en-US" dirty="0"/>
          </a:p>
        </p:txBody>
      </p:sp>
      <p:sp>
        <p:nvSpPr>
          <p:cNvPr id="32" name="圖片版面配置區 53">
            <a:extLst>
              <a:ext uri="{FF2B5EF4-FFF2-40B4-BE49-F238E27FC236}">
                <a16:creationId xmlns:a16="http://schemas.microsoft.com/office/drawing/2014/main" id="{53D33522-E1F4-0187-42A1-8FE743BD688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049490" y="2099509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09F0D6B-A6B7-13E3-F3CE-DB6C35D99824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927402" y="1886929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3" name="圖片版面配置區 53">
            <a:extLst>
              <a:ext uri="{FF2B5EF4-FFF2-40B4-BE49-F238E27FC236}">
                <a16:creationId xmlns:a16="http://schemas.microsoft.com/office/drawing/2014/main" id="{0464F99A-9658-3317-C3D7-B6224525E69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49164" y="2997482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DA912D-518C-815F-256D-6005C6F01C99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8927402" y="2692860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 dirty="0"/>
              <a:t>Click to edit label</a:t>
            </a:r>
            <a:endParaRPr lang="en-US" dirty="0"/>
          </a:p>
        </p:txBody>
      </p:sp>
      <p:sp>
        <p:nvSpPr>
          <p:cNvPr id="34" name="圖片版面配置區 53">
            <a:extLst>
              <a:ext uri="{FF2B5EF4-FFF2-40B4-BE49-F238E27FC236}">
                <a16:creationId xmlns:a16="http://schemas.microsoft.com/office/drawing/2014/main" id="{B1B83B8A-2916-A86C-07BC-F4C9BC2824C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194531" y="3897902"/>
            <a:ext cx="1124405" cy="327253"/>
          </a:xfrm>
          <a:prstGeom prst="leftArrow">
            <a:avLst>
              <a:gd name="adj1" fmla="val 1673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zh-CN" altLang="en-US"/>
              <a:t>单击图标添加图片</a:t>
            </a:r>
            <a:endParaRPr kumimoji="1" lang="zh-HK" alt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9D1A20D-2604-786A-9C34-E69AE6174C50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927402" y="3527372"/>
            <a:ext cx="3020821" cy="6458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label</a:t>
            </a:r>
            <a:endParaRPr lang="en-US"/>
          </a:p>
        </p:txBody>
      </p:sp>
      <p:sp>
        <p:nvSpPr>
          <p:cNvPr id="38" name="文字版面配置區 37">
            <a:extLst>
              <a:ext uri="{FF2B5EF4-FFF2-40B4-BE49-F238E27FC236}">
                <a16:creationId xmlns:a16="http://schemas.microsoft.com/office/drawing/2014/main" id="{287D355A-9428-5751-2F3E-451D0C8560F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3386" y="4880811"/>
            <a:ext cx="5410166" cy="5302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F3335D1-4990-9788-81F9-FF86F59A106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11888" y="4887906"/>
            <a:ext cx="4903787" cy="5238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9DC7-AA99-91D9-3D12-BB72D1F4B174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3CF79177-6024-4D59-BAAF-268761C4E44C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6F312-0DFA-6585-0FA3-790C7E79B402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D1F82-D0DE-6869-2FC1-B8D38A05DAE7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281D6703-D318-0619-09D8-B439B832D89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280534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0AB6EF-E9FC-9C01-FB77-9F5AA4BF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" y="2970135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1FBA61FE-D9DE-BE5E-0F84-85F02DC716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039" y="368300"/>
            <a:ext cx="9720262" cy="2460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kumimoji="1" lang="zh-HK" alt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46ADB64-A0B8-82A8-05B5-7300376F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4419593"/>
            <a:ext cx="10435354" cy="966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7A83D8C-4B26-82B9-8067-EAB00577E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6E2274-45B8-B8AA-C56C-3A06CFC5CF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95A3A25-B6B0-4B40-B798-65101EB8546E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14DAE9-8828-88F7-883C-B6577E5B6A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2" name="文字版面配置區 16">
            <a:extLst>
              <a:ext uri="{FF2B5EF4-FFF2-40B4-BE49-F238E27FC236}">
                <a16:creationId xmlns:a16="http://schemas.microsoft.com/office/drawing/2014/main" id="{4664A179-0EA8-32A1-63F3-CDB0B7049E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850448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10659B-41E1-E9F6-2275-821CD8A3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23973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1FBA61FE-D9DE-BE5E-0F84-85F02DC716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00610" y="339725"/>
            <a:ext cx="4865914" cy="27766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DBA2D77-F28E-891C-769A-2119864439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9472" y="339725"/>
            <a:ext cx="4865914" cy="27766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46ADB64-A0B8-82A8-05B5-7300376F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472" y="4700201"/>
            <a:ext cx="10435354" cy="7861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7A83D8C-4B26-82B9-8067-EAB00577E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6E2274-45B8-B8AA-C56C-3A06CFC5CF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043BBCE-35DF-4403-9A57-88EEF4623FE3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14DAE9-8828-88F7-883C-B6577E5B6A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2" name="文字版面配置區 16">
            <a:extLst>
              <a:ext uri="{FF2B5EF4-FFF2-40B4-BE49-F238E27FC236}">
                <a16:creationId xmlns:a16="http://schemas.microsoft.com/office/drawing/2014/main" id="{6D210242-68D5-7109-FB45-CD406E6B529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803609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4BED-E01E-A216-A0CD-852B488E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28891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1FBA61FE-D9DE-BE5E-0F84-85F02DC716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038" y="368301"/>
            <a:ext cx="9720262" cy="108423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DBA2D77-F28E-891C-769A-2119864439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0321" y="1836751"/>
            <a:ext cx="9720908" cy="9734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46ADB64-A0B8-82A8-05B5-7300376F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4508179"/>
            <a:ext cx="10435354" cy="966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7A83D8C-4B26-82B9-8067-EAB00577E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6E2274-45B8-B8AA-C56C-3A06CFC5CF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3978E1D-F591-4605-A7E0-4A16CC0A7348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14DAE9-8828-88F7-883C-B6577E5B6A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7E81EE32-95B3-91C7-C2B7-987179266B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112913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219C31C-3D57-DE5A-B86D-F725AF4B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" y="2727253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9" name="文字版面配置區 7">
            <a:extLst>
              <a:ext uri="{FF2B5EF4-FFF2-40B4-BE49-F238E27FC236}">
                <a16:creationId xmlns:a16="http://schemas.microsoft.com/office/drawing/2014/main" id="{1632E8CD-53CE-F625-82E5-2A065C2EB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4190995"/>
            <a:ext cx="10435354" cy="966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77D07-A200-65AF-9E85-DECB703AC3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D5E943-B4C7-4613-BDC6-32B0339FDBB6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38A52-282C-B9F9-8C03-92E3C4CB5D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8B542-85B1-28E0-C796-4F03421196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字版面配置區 16">
            <a:extLst>
              <a:ext uri="{FF2B5EF4-FFF2-40B4-BE49-F238E27FC236}">
                <a16:creationId xmlns:a16="http://schemas.microsoft.com/office/drawing/2014/main" id="{125FD33F-A68D-4D69-B49F-39D0D885BA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548119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839CB0-9651-FF75-5B18-CCD63F06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258618"/>
            <a:ext cx="4074559" cy="5084907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B3C86DE8-A59E-A2A3-698A-A5474A0067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35575" y="401630"/>
            <a:ext cx="5298087" cy="43815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kumimoji="1"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B61F5E9-FFCC-CE15-4429-2E438EFF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30A49A1-2482-2071-BB4A-25233B00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6B-B642-4727-BAF4-54DE81374DF8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39CDFC1-5A12-7EAF-B976-D37AE6D6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2" name="文字版面配置區 16">
            <a:extLst>
              <a:ext uri="{FF2B5EF4-FFF2-40B4-BE49-F238E27FC236}">
                <a16:creationId xmlns:a16="http://schemas.microsoft.com/office/drawing/2014/main" id="{9D661AE2-BCAE-AA71-BF46-0D2B7293E9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6491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oxes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3E6972-484D-4693-DEFF-DBA45EEC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1767841"/>
            <a:ext cx="4820828" cy="2140482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877" y="1767842"/>
            <a:ext cx="5422672" cy="21404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038" y="4100055"/>
            <a:ext cx="10434637" cy="1461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0268EF38-FE2D-23E1-767D-0EAD1B6168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573024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34F97-210C-05B6-3890-2C3A9BE286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99F07-58AC-100A-9081-20461A0C0A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C91E1-06D3-C498-28C9-2C0A412BB81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59823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8878CA-055C-EB06-36DA-9E34FFEF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515797"/>
            <a:ext cx="4074559" cy="4910893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7" name="內容版面配置區 12">
            <a:extLst>
              <a:ext uri="{FF2B5EF4-FFF2-40B4-BE49-F238E27FC236}">
                <a16:creationId xmlns:a16="http://schemas.microsoft.com/office/drawing/2014/main" id="{68E9513D-B2BD-7CBA-7F39-1A209F3390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35575" y="667041"/>
            <a:ext cx="5202237" cy="21392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481193D1-1A2F-30FF-3AA0-069F66F051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65738" y="3067661"/>
            <a:ext cx="5146832" cy="21304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559E5-3492-752E-7449-5F083F97FF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5144E2-005A-4156-804C-B3A9B26A1EDC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E572E-C407-E314-CDBC-C0258951E2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A5D9E-99CB-5BB6-6201-C1EA7BB049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字版面配置區 16">
            <a:extLst>
              <a:ext uri="{FF2B5EF4-FFF2-40B4-BE49-F238E27FC236}">
                <a16:creationId xmlns:a16="http://schemas.microsoft.com/office/drawing/2014/main" id="{8CA63398-7322-6012-9E2D-420B0CA993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36121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186EFC9-8579-E837-E56C-DCAAEA9A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599"/>
            <a:ext cx="10566400" cy="1320960"/>
          </a:xfrm>
          <a:solidFill>
            <a:srgbClr val="24500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C5C0E64E-6662-AF80-5A2F-88883A5E3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9555" y="1709058"/>
            <a:ext cx="8829650" cy="2711195"/>
            <a:chOff x="1129555" y="1709058"/>
            <a:chExt cx="8829650" cy="2711195"/>
          </a:xfrm>
        </p:grpSpPr>
        <p:pic>
          <p:nvPicPr>
            <p:cNvPr id="6" name="圖片 32">
              <a:extLst>
                <a:ext uri="{FF2B5EF4-FFF2-40B4-BE49-F238E27FC236}">
                  <a16:creationId xmlns:a16="http://schemas.microsoft.com/office/drawing/2014/main" id="{D0AEF873-5E58-EC06-4F0A-F59F9A57F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1129555" y="1709058"/>
              <a:ext cx="1168932" cy="1168932"/>
            </a:xfrm>
            <a:prstGeom prst="rect">
              <a:avLst/>
            </a:prstGeom>
          </p:spPr>
        </p:pic>
        <p:pic>
          <p:nvPicPr>
            <p:cNvPr id="7" name="圖片 33">
              <a:extLst>
                <a:ext uri="{FF2B5EF4-FFF2-40B4-BE49-F238E27FC236}">
                  <a16:creationId xmlns:a16="http://schemas.microsoft.com/office/drawing/2014/main" id="{6609639C-EDA7-4534-24E3-C96B76D60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8789205" y="3250253"/>
              <a:ext cx="1170000" cy="1170000"/>
            </a:xfrm>
            <a:prstGeom prst="rect">
              <a:avLst/>
            </a:prstGeom>
          </p:spPr>
        </p:pic>
      </p:grpSp>
      <p:sp>
        <p:nvSpPr>
          <p:cNvPr id="16" name="內容版面配置區 12">
            <a:extLst>
              <a:ext uri="{FF2B5EF4-FFF2-40B4-BE49-F238E27FC236}">
                <a16:creationId xmlns:a16="http://schemas.microsoft.com/office/drawing/2014/main" id="{FCC31F26-8C9C-10EA-5446-95F9A0DABE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9695" y="1709059"/>
            <a:ext cx="6110567" cy="12074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7" name="內容版面配置區 12">
            <a:extLst>
              <a:ext uri="{FF2B5EF4-FFF2-40B4-BE49-F238E27FC236}">
                <a16:creationId xmlns:a16="http://schemas.microsoft.com/office/drawing/2014/main" id="{CCB3AACE-3916-10E8-317E-6C09204DBD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390496" y="3116442"/>
            <a:ext cx="6110567" cy="11342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8" name="內容版面配置區 12">
            <a:extLst>
              <a:ext uri="{FF2B5EF4-FFF2-40B4-BE49-F238E27FC236}">
                <a16:creationId xmlns:a16="http://schemas.microsoft.com/office/drawing/2014/main" id="{CCAD7746-2B38-5725-4D4E-59D3B9758B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99695" y="4377391"/>
            <a:ext cx="6110567" cy="11342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CF57D7-715D-17AC-A5FD-1717D3A2116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CD6A46-DAC7-4633-A711-21D52B4FF777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2E13D4-852D-872C-15DF-D6BA9F2680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1CBF5C8-9186-348B-46A6-1A09E7DF6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文字版面配置區 16">
            <a:extLst>
              <a:ext uri="{FF2B5EF4-FFF2-40B4-BE49-F238E27FC236}">
                <a16:creationId xmlns:a16="http://schemas.microsoft.com/office/drawing/2014/main" id="{49A4FB36-B436-F50F-B738-A0537B9F13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577652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910178-A67A-775F-06F8-EC61045DB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001520-574C-2F35-793A-7681DFC17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70387"/>
            <a:ext cx="9853342" cy="44587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BAFC71FB-F9ED-1788-67C7-55DE7004C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9" y="4921242"/>
            <a:ext cx="9986962" cy="487363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HK" altLang="en-US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03C576F2-6B4A-B1C6-A916-A1299635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日期版面配置區 11">
            <a:extLst>
              <a:ext uri="{FF2B5EF4-FFF2-40B4-BE49-F238E27FC236}">
                <a16:creationId xmlns:a16="http://schemas.microsoft.com/office/drawing/2014/main" id="{D57F124E-05FD-E3D2-581A-C77DE0BB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2EAA-BF5B-4DA6-B9B2-D97D442F1E1C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13" name="頁尾版面配置區 12">
            <a:extLst>
              <a:ext uri="{FF2B5EF4-FFF2-40B4-BE49-F238E27FC236}">
                <a16:creationId xmlns:a16="http://schemas.microsoft.com/office/drawing/2014/main" id="{2307B3A7-2BD4-AF92-9F47-0662BB96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2" name="文字版面配置區 16">
            <a:extLst>
              <a:ext uri="{FF2B5EF4-FFF2-40B4-BE49-F238E27FC236}">
                <a16:creationId xmlns:a16="http://schemas.microsoft.com/office/drawing/2014/main" id="{B181BFEA-3CA7-D309-4EFA-81BC3787DC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987282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2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0B340B1-B723-2BF0-CE92-8DE46B476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F70B3C-39F3-1855-DC3A-8E2124AA8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325098"/>
            <a:ext cx="9853342" cy="194661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C39B418-B2AF-D7F0-86B7-D23B32797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2" y="2520593"/>
            <a:ext cx="9853341" cy="19466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C3DCB9A0-F0DB-EF38-CD7B-17D3880A4F7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4887273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114B677-D4C4-20FB-6F51-AFC9E71B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8E92896-1CCA-9E8C-FB14-6015D770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F055-329E-4C25-B471-F47F396AD989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CAD857E-F021-3917-91AA-1E071CEF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3" name="文字版面配置區 16">
            <a:extLst>
              <a:ext uri="{FF2B5EF4-FFF2-40B4-BE49-F238E27FC236}">
                <a16:creationId xmlns:a16="http://schemas.microsoft.com/office/drawing/2014/main" id="{B06C345C-6AFF-0871-7A9A-8E1C128855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720381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2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0" y="-1271989"/>
            <a:ext cx="9852625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59080"/>
            <a:ext cx="4636748" cy="4341495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1" y="259080"/>
            <a:ext cx="4945662" cy="434149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字版面配置區 18">
            <a:extLst>
              <a:ext uri="{FF2B5EF4-FFF2-40B4-BE49-F238E27FC236}">
                <a16:creationId xmlns:a16="http://schemas.microsoft.com/office/drawing/2014/main" id="{617F5A02-2100-BC39-5A65-01426C0F5E6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20" y="4872935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ED800506-3975-E7B6-540D-79C6E571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日期版面配置區 13">
            <a:extLst>
              <a:ext uri="{FF2B5EF4-FFF2-40B4-BE49-F238E27FC236}">
                <a16:creationId xmlns:a16="http://schemas.microsoft.com/office/drawing/2014/main" id="{6F805DF8-EF57-E0B5-165B-7DAD3E1F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C6C-620A-4AB5-A5E3-536351FDD3D8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FAAEEB9D-607F-2CC9-2C27-95A0D9295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6" name="文字版面配置區 16">
            <a:extLst>
              <a:ext uri="{FF2B5EF4-FFF2-40B4-BE49-F238E27FC236}">
                <a16:creationId xmlns:a16="http://schemas.microsoft.com/office/drawing/2014/main" id="{1FBA3A58-29D2-536E-3170-358F13C354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689926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3 boxes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9852779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C49272-4E54-4CB0-4364-48E52D0A4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8" y="371886"/>
            <a:ext cx="9853346" cy="1328327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F7B285-49AB-1E69-D120-88641DDA5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751" y="1892913"/>
            <a:ext cx="9853345" cy="132832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8" name="內容版面配置區 5">
            <a:extLst>
              <a:ext uri="{FF2B5EF4-FFF2-40B4-BE49-F238E27FC236}">
                <a16:creationId xmlns:a16="http://schemas.microsoft.com/office/drawing/2014/main" id="{CFACD3CF-24E8-7226-1793-FC3ADDE3F3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9751" y="3413941"/>
            <a:ext cx="9852783" cy="13283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2" name="文字版面配置區 18">
            <a:extLst>
              <a:ext uri="{FF2B5EF4-FFF2-40B4-BE49-F238E27FC236}">
                <a16:creationId xmlns:a16="http://schemas.microsoft.com/office/drawing/2014/main" id="{FD872F6D-78DE-830D-A8C5-E30F26441DE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79751" y="4934970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D2EA08-E4B0-47EA-AF49-F6466157ECED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文字版面配置區 16">
            <a:extLst>
              <a:ext uri="{FF2B5EF4-FFF2-40B4-BE49-F238E27FC236}">
                <a16:creationId xmlns:a16="http://schemas.microsoft.com/office/drawing/2014/main" id="{3B49F1E3-F604-5194-8AAE-DCBDE20987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378135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3 boxe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253E9A-062A-3491-B7A0-55F1E7564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9852623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4F8BA1-FB0D-633D-F3EE-CB30070C9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867" y="234126"/>
            <a:ext cx="2961639" cy="4356659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80AE39-AFDD-4372-542C-3C811F6E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5651" y="234126"/>
            <a:ext cx="2961639" cy="43566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B85489C-FD10-53DF-4E0C-8A109B9167F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50981" y="215341"/>
            <a:ext cx="2961638" cy="43566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52E8A1-CE0C-360C-03B4-8AD851BDD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EB4A2-F442-8536-6F5E-24E92ECB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FB0F22F-F046-4D99-8C9A-BC44A25A2879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90226-F5BD-73BE-8B36-87D18C0D3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6" name="文字版面配置區 18">
            <a:extLst>
              <a:ext uri="{FF2B5EF4-FFF2-40B4-BE49-F238E27FC236}">
                <a16:creationId xmlns:a16="http://schemas.microsoft.com/office/drawing/2014/main" id="{481E14C1-69F5-30E1-A8E5-1E188FFE5D1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0321" y="4901297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文字版面配置區 16">
            <a:extLst>
              <a:ext uri="{FF2B5EF4-FFF2-40B4-BE49-F238E27FC236}">
                <a16:creationId xmlns:a16="http://schemas.microsoft.com/office/drawing/2014/main" id="{8814D261-4EBF-3ECC-1E60-B93D5863C7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948981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3 boxes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32ABF3-8CEF-F50A-B3F5-5780524FB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8" y="449933"/>
            <a:ext cx="4820828" cy="1921791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2875" y="449935"/>
            <a:ext cx="4820828" cy="19217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319" y="2459074"/>
            <a:ext cx="9833384" cy="23415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40B11D76-E48E-28C0-3A40-72E97CB02A9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4987284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28AFFB-38E1-C63A-4355-69F74EE084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56BBEB-967B-468A-956E-1FD752CB11F7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AA11D-197C-90F1-F153-40E035B7C4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94A1F9-43E6-6EBB-B8A9-7F1923CAA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字版面配置區 16">
            <a:extLst>
              <a:ext uri="{FF2B5EF4-FFF2-40B4-BE49-F238E27FC236}">
                <a16:creationId xmlns:a16="http://schemas.microsoft.com/office/drawing/2014/main" id="{5F396CE3-DF62-D58C-B996-856E636A07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12828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3 boxes lay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E5F4FD-5A88-E540-F995-F21A91E6A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496287"/>
            <a:ext cx="9833384" cy="1789713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19" y="2530512"/>
            <a:ext cx="4820828" cy="21273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8049" y="2530511"/>
            <a:ext cx="4745654" cy="21273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kumimoji="1" lang="zh-HK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12F89-A771-68A3-AE55-C2434157A95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000ED96-8F43-4A0B-A3E9-763ABB32E122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213B87-DCB9-6D73-CFD8-F3C5AAD8365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8FB1B-0C0B-9071-5BD0-F3D756153B7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B3B9B59E-0B37-EF9A-9531-9FD03BADB2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1038" y="4901561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文字版面配置區 16">
            <a:extLst>
              <a:ext uri="{FF2B5EF4-FFF2-40B4-BE49-F238E27FC236}">
                <a16:creationId xmlns:a16="http://schemas.microsoft.com/office/drawing/2014/main" id="{F7321697-99D8-A58A-6E61-C6A00D6EBE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122702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dden title-3 boxes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E5F4FD-5A88-E540-F995-F21A91E6A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1" y="-1109438"/>
            <a:ext cx="10435232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hidden title style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7AEB47-527F-CABE-62E2-F80DBAD9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601" y="469071"/>
            <a:ext cx="4820828" cy="43447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E18F17-A362-49E0-BBAA-366143217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8049" y="465702"/>
            <a:ext cx="4745654" cy="1990638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7EE8FF-68B0-E21F-CD4A-A1942D30DFF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68049" y="2660457"/>
            <a:ext cx="4745654" cy="21533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0" name="文字版面配置區 18">
            <a:extLst>
              <a:ext uri="{FF2B5EF4-FFF2-40B4-BE49-F238E27FC236}">
                <a16:creationId xmlns:a16="http://schemas.microsoft.com/office/drawing/2014/main" id="{0E232852-361C-087F-7B3B-4D3B0E9C006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79601" y="4975030"/>
            <a:ext cx="10434515" cy="48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F1ACF-892B-DF90-E278-EFD7F4CFC1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D51CF5-23C0-4627-B889-EED09F7E5F4D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81870-8C03-FC9A-AAC7-724078F0CD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1B546-7954-7F7D-97B2-4FE88BBCC84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字版面配置區 16">
            <a:extLst>
              <a:ext uri="{FF2B5EF4-FFF2-40B4-BE49-F238E27FC236}">
                <a16:creationId xmlns:a16="http://schemas.microsoft.com/office/drawing/2014/main" id="{166B8A0D-7CD2-324E-A1C2-66679A1320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0050" y="6126017"/>
            <a:ext cx="11591709" cy="67705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TW" dirty="0"/>
              <a:t>The frame is reserved for captions. Remove this text box before exporting the slides.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2765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61" Type="http://schemas.openxmlformats.org/officeDocument/2006/relationships/theme" Target="../theme/theme2.xml"/><Relationship Id="rId1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slideLayout" Target="../slideLayouts/slideLayout144.xml"/><Relationship Id="rId39" Type="http://schemas.openxmlformats.org/officeDocument/2006/relationships/slideLayout" Target="../slideLayouts/slideLayout157.xml"/><Relationship Id="rId21" Type="http://schemas.openxmlformats.org/officeDocument/2006/relationships/slideLayout" Target="../slideLayouts/slideLayout139.xml"/><Relationship Id="rId34" Type="http://schemas.openxmlformats.org/officeDocument/2006/relationships/slideLayout" Target="../slideLayouts/slideLayout152.xml"/><Relationship Id="rId42" Type="http://schemas.openxmlformats.org/officeDocument/2006/relationships/slideLayout" Target="../slideLayouts/slideLayout160.xml"/><Relationship Id="rId47" Type="http://schemas.openxmlformats.org/officeDocument/2006/relationships/slideLayout" Target="../slideLayouts/slideLayout165.xml"/><Relationship Id="rId50" Type="http://schemas.openxmlformats.org/officeDocument/2006/relationships/slideLayout" Target="../slideLayouts/slideLayout168.xml"/><Relationship Id="rId55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32" Type="http://schemas.openxmlformats.org/officeDocument/2006/relationships/slideLayout" Target="../slideLayouts/slideLayout150.xml"/><Relationship Id="rId37" Type="http://schemas.openxmlformats.org/officeDocument/2006/relationships/slideLayout" Target="../slideLayouts/slideLayout155.xml"/><Relationship Id="rId40" Type="http://schemas.openxmlformats.org/officeDocument/2006/relationships/slideLayout" Target="../slideLayouts/slideLayout158.xml"/><Relationship Id="rId45" Type="http://schemas.openxmlformats.org/officeDocument/2006/relationships/slideLayout" Target="../slideLayouts/slideLayout163.xml"/><Relationship Id="rId53" Type="http://schemas.openxmlformats.org/officeDocument/2006/relationships/slideLayout" Target="../slideLayouts/slideLayout171.xml"/><Relationship Id="rId58" Type="http://schemas.openxmlformats.org/officeDocument/2006/relationships/image" Target="../media/image5.jpeg"/><Relationship Id="rId5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45.xml"/><Relationship Id="rId30" Type="http://schemas.openxmlformats.org/officeDocument/2006/relationships/slideLayout" Target="../slideLayouts/slideLayout148.xml"/><Relationship Id="rId35" Type="http://schemas.openxmlformats.org/officeDocument/2006/relationships/slideLayout" Target="../slideLayouts/slideLayout153.xml"/><Relationship Id="rId43" Type="http://schemas.openxmlformats.org/officeDocument/2006/relationships/slideLayout" Target="../slideLayouts/slideLayout161.xml"/><Relationship Id="rId48" Type="http://schemas.openxmlformats.org/officeDocument/2006/relationships/slideLayout" Target="../slideLayouts/slideLayout166.xml"/><Relationship Id="rId56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26.xml"/><Relationship Id="rId51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33" Type="http://schemas.openxmlformats.org/officeDocument/2006/relationships/slideLayout" Target="../slideLayouts/slideLayout151.xml"/><Relationship Id="rId38" Type="http://schemas.openxmlformats.org/officeDocument/2006/relationships/slideLayout" Target="../slideLayouts/slideLayout156.xml"/><Relationship Id="rId46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38.xml"/><Relationship Id="rId41" Type="http://schemas.openxmlformats.org/officeDocument/2006/relationships/slideLayout" Target="../slideLayouts/slideLayout159.xml"/><Relationship Id="rId54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28" Type="http://schemas.openxmlformats.org/officeDocument/2006/relationships/slideLayout" Target="../slideLayouts/slideLayout146.xml"/><Relationship Id="rId36" Type="http://schemas.openxmlformats.org/officeDocument/2006/relationships/slideLayout" Target="../slideLayouts/slideLayout154.xml"/><Relationship Id="rId49" Type="http://schemas.openxmlformats.org/officeDocument/2006/relationships/slideLayout" Target="../slideLayouts/slideLayout167.xml"/><Relationship Id="rId57" Type="http://schemas.openxmlformats.org/officeDocument/2006/relationships/theme" Target="../theme/theme3.xml"/><Relationship Id="rId10" Type="http://schemas.openxmlformats.org/officeDocument/2006/relationships/slideLayout" Target="../slideLayouts/slideLayout128.xml"/><Relationship Id="rId31" Type="http://schemas.openxmlformats.org/officeDocument/2006/relationships/slideLayout" Target="../slideLayouts/slideLayout149.xml"/><Relationship Id="rId44" Type="http://schemas.openxmlformats.org/officeDocument/2006/relationships/slideLayout" Target="../slideLayouts/slideLayout162.xml"/><Relationship Id="rId52" Type="http://schemas.openxmlformats.org/officeDocument/2006/relationships/slideLayout" Target="../slideLayouts/slideLayout17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9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image" Target="../media/image5.jpeg"/><Relationship Id="rId5" Type="http://schemas.openxmlformats.org/officeDocument/2006/relationships/slideLayout" Target="../slideLayouts/slideLayout179.xml"/><Relationship Id="rId19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20" Type="http://schemas.openxmlformats.org/officeDocument/2006/relationships/slideLayout" Target="../slideLayouts/slideLayout194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theme" Target="../theme/theme4.xml"/><Relationship Id="rId10" Type="http://schemas.openxmlformats.org/officeDocument/2006/relationships/slideLayout" Target="../slideLayouts/slideLayout184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solidFill>
            <a:srgbClr val="245002"/>
          </a:solidFill>
          <a:ln w="38100">
            <a:solidFill>
              <a:srgbClr val="E9E6C5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3170C4-4262-8CDE-A3FF-BD3ACE6F4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4018" y="6347666"/>
            <a:ext cx="6777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1A2D02-FFD2-423C-ADFD-88384550883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60AF3B-E9A7-8421-7370-70C92D658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0981" y="6347667"/>
            <a:ext cx="214720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63173F-77B3-4A2E-A8F6-56BE37DABAC7}" type="datetime1">
              <a:rPr lang="en-GB" smtClean="0"/>
              <a:t>27/06/2025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32787B0-4D8B-D631-D104-A172D8DE6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347668"/>
            <a:ext cx="687066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00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</p:sldLayoutIdLst>
  <p:hf hdr="0" ftr="0" dt="0"/>
  <p:txStyles>
    <p:titleStyle>
      <a:lvl1pPr marL="360000"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Ø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u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q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0" y="452923"/>
            <a:ext cx="9613861" cy="1080938"/>
          </a:xfrm>
          <a:prstGeom prst="rect">
            <a:avLst/>
          </a:prstGeom>
          <a:solidFill>
            <a:srgbClr val="245002"/>
          </a:solidFill>
          <a:ln w="38100">
            <a:solidFill>
              <a:srgbClr val="E9E6C5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1825423"/>
            <a:ext cx="9613861" cy="2686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3170C4-4262-8CDE-A3FF-BD3ACE6F4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4018" y="5633292"/>
            <a:ext cx="6777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C90110-2643-4BE6-A759-F72096333F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60AF3B-E9A7-8421-7370-70C92D658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0981" y="5633293"/>
            <a:ext cx="214720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A12DBE-3F8B-4FA7-A12A-254253DA69C4}" type="datetime1">
              <a:rPr lang="en-HK" altLang="zh-CN" smtClean="0"/>
              <a:t>27/6/2025</a:t>
            </a:fld>
            <a:endParaRPr lang="zh-CN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32787B0-4D8B-D631-D104-A172D8DE6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5633294"/>
            <a:ext cx="687066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Edit footer and page number options in “Header &amp; Footer”</a:t>
            </a: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DF8C8B-DA35-537C-3455-20543F19E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57912"/>
            <a:ext cx="12192000" cy="700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4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  <p:sldLayoutId id="2147483750" r:id="rId31"/>
    <p:sldLayoutId id="2147483751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57" r:id="rId38"/>
    <p:sldLayoutId id="2147483758" r:id="rId39"/>
    <p:sldLayoutId id="2147483759" r:id="rId40"/>
    <p:sldLayoutId id="2147483760" r:id="rId41"/>
    <p:sldLayoutId id="2147483761" r:id="rId42"/>
    <p:sldLayoutId id="2147483762" r:id="rId43"/>
    <p:sldLayoutId id="2147483763" r:id="rId44"/>
    <p:sldLayoutId id="2147483764" r:id="rId45"/>
    <p:sldLayoutId id="2147483765" r:id="rId46"/>
    <p:sldLayoutId id="2147483766" r:id="rId47"/>
    <p:sldLayoutId id="2147483767" r:id="rId48"/>
    <p:sldLayoutId id="2147483768" r:id="rId49"/>
    <p:sldLayoutId id="2147483769" r:id="rId50"/>
    <p:sldLayoutId id="2147483770" r:id="rId51"/>
    <p:sldLayoutId id="2147483771" r:id="rId52"/>
    <p:sldLayoutId id="2147483772" r:id="rId53"/>
    <p:sldLayoutId id="2147483773" r:id="rId54"/>
    <p:sldLayoutId id="2147483774" r:id="rId55"/>
    <p:sldLayoutId id="2147483775" r:id="rId56"/>
    <p:sldLayoutId id="2147483776" r:id="rId57"/>
    <p:sldLayoutId id="2147483777" r:id="rId58"/>
    <p:sldLayoutId id="2147483778" r:id="rId59"/>
    <p:sldLayoutId id="2147483779" r:id="rId60"/>
  </p:sldLayoutIdLst>
  <p:hf sldNum="0" hdr="0" ftr="0" dt="0"/>
  <p:txStyles>
    <p:titleStyle>
      <a:lvl1pPr marL="360000"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Ø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u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q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solidFill>
            <a:srgbClr val="245002"/>
          </a:solidFill>
          <a:ln w="38100">
            <a:solidFill>
              <a:srgbClr val="E9E6C5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014153"/>
            <a:ext cx="9613861" cy="3243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3170C4-4262-8CDE-A3FF-BD3ACE6F4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4018" y="5474687"/>
            <a:ext cx="6777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60AF3B-E9A7-8421-7370-70C92D658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0981" y="5474688"/>
            <a:ext cx="214720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25BBF4-ABA4-432A-83ED-04D63D3739F7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32787B0-4D8B-D631-D104-A172D8DE6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5474689"/>
            <a:ext cx="687066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0CBCC9-0633-10E0-B49D-BA1EA636292C}"/>
              </a:ext>
            </a:extLst>
          </p:cNvPr>
          <p:cNvSpPr/>
          <p:nvPr/>
        </p:nvSpPr>
        <p:spPr>
          <a:xfrm>
            <a:off x="0" y="6157912"/>
            <a:ext cx="12192000" cy="700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82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  <p:sldLayoutId id="2147483808" r:id="rId28"/>
    <p:sldLayoutId id="2147483809" r:id="rId29"/>
    <p:sldLayoutId id="2147483810" r:id="rId30"/>
    <p:sldLayoutId id="2147483811" r:id="rId31"/>
    <p:sldLayoutId id="2147483812" r:id="rId32"/>
    <p:sldLayoutId id="2147483813" r:id="rId33"/>
    <p:sldLayoutId id="2147483814" r:id="rId34"/>
    <p:sldLayoutId id="2147483815" r:id="rId35"/>
    <p:sldLayoutId id="2147483816" r:id="rId36"/>
    <p:sldLayoutId id="2147483817" r:id="rId37"/>
    <p:sldLayoutId id="2147483818" r:id="rId38"/>
    <p:sldLayoutId id="2147483819" r:id="rId39"/>
    <p:sldLayoutId id="2147483820" r:id="rId40"/>
    <p:sldLayoutId id="2147483821" r:id="rId41"/>
    <p:sldLayoutId id="2147483822" r:id="rId42"/>
    <p:sldLayoutId id="2147483823" r:id="rId43"/>
    <p:sldLayoutId id="2147483824" r:id="rId44"/>
    <p:sldLayoutId id="2147483825" r:id="rId45"/>
    <p:sldLayoutId id="2147483826" r:id="rId46"/>
    <p:sldLayoutId id="2147483827" r:id="rId47"/>
    <p:sldLayoutId id="2147483828" r:id="rId48"/>
    <p:sldLayoutId id="2147483829" r:id="rId49"/>
    <p:sldLayoutId id="2147483830" r:id="rId50"/>
    <p:sldLayoutId id="2147483831" r:id="rId51"/>
    <p:sldLayoutId id="2147483832" r:id="rId52"/>
    <p:sldLayoutId id="2147483833" r:id="rId53"/>
    <p:sldLayoutId id="2147483834" r:id="rId54"/>
    <p:sldLayoutId id="2147483835" r:id="rId55"/>
    <p:sldLayoutId id="2147483836" r:id="rId56"/>
  </p:sldLayoutIdLst>
  <p:hf sldNum="0" hdr="0" ftr="0" dt="0"/>
  <p:txStyles>
    <p:titleStyle>
      <a:lvl1pPr marL="360000"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Ø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u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q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solidFill>
            <a:srgbClr val="245002"/>
          </a:solidFill>
          <a:ln w="38100">
            <a:solidFill>
              <a:srgbClr val="E9E6C5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3170C4-4262-8CDE-A3FF-BD3ACE6F4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4018" y="6347666"/>
            <a:ext cx="67774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60AF3B-E9A7-8421-7370-70C92D658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0981" y="6347667"/>
            <a:ext cx="214720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4996A4-9E05-48AF-B5DA-37CE29A52BEC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32787B0-4D8B-D631-D104-A172D8DE6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347668"/>
            <a:ext cx="687066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Edit footer and page number options in “Header &amp; Footer”</a:t>
            </a:r>
          </a:p>
        </p:txBody>
      </p:sp>
    </p:spTree>
    <p:extLst>
      <p:ext uri="{BB962C8B-B14F-4D97-AF65-F5344CB8AC3E}">
        <p14:creationId xmlns:p14="http://schemas.microsoft.com/office/powerpoint/2010/main" val="388363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  <p:sldLayoutId id="2147483859" r:id="rId22"/>
    <p:sldLayoutId id="2147483860" r:id="rId23"/>
    <p:sldLayoutId id="2147483861" r:id="rId24"/>
    <p:sldLayoutId id="2147483862" r:id="rId25"/>
    <p:sldLayoutId id="2147483863" r:id="rId26"/>
    <p:sldLayoutId id="2147483864" r:id="rId27"/>
    <p:sldLayoutId id="2147483865" r:id="rId28"/>
    <p:sldLayoutId id="2147483866" r:id="rId29"/>
    <p:sldLayoutId id="2147483867" r:id="rId30"/>
    <p:sldLayoutId id="2147483868" r:id="rId31"/>
    <p:sldLayoutId id="2147483869" r:id="rId32"/>
    <p:sldLayoutId id="2147483870" r:id="rId33"/>
    <p:sldLayoutId id="2147483871" r:id="rId34"/>
    <p:sldLayoutId id="2147483872" r:id="rId35"/>
    <p:sldLayoutId id="2147483873" r:id="rId36"/>
    <p:sldLayoutId id="2147483874" r:id="rId37"/>
    <p:sldLayoutId id="2147483875" r:id="rId38"/>
    <p:sldLayoutId id="2147483876" r:id="rId39"/>
    <p:sldLayoutId id="2147483877" r:id="rId40"/>
    <p:sldLayoutId id="2147483878" r:id="rId41"/>
    <p:sldLayoutId id="2147483879" r:id="rId42"/>
    <p:sldLayoutId id="2147483880" r:id="rId43"/>
    <p:sldLayoutId id="2147483881" r:id="rId44"/>
    <p:sldLayoutId id="2147483882" r:id="rId45"/>
    <p:sldLayoutId id="2147483883" r:id="rId46"/>
    <p:sldLayoutId id="2147483884" r:id="rId47"/>
    <p:sldLayoutId id="2147483885" r:id="rId48"/>
    <p:sldLayoutId id="2147483886" r:id="rId49"/>
    <p:sldLayoutId id="2147483887" r:id="rId50"/>
    <p:sldLayoutId id="2147483888" r:id="rId51"/>
    <p:sldLayoutId id="2147483889" r:id="rId52"/>
    <p:sldLayoutId id="2147483890" r:id="rId53"/>
    <p:sldLayoutId id="2147483891" r:id="rId54"/>
    <p:sldLayoutId id="2147483892" r:id="rId55"/>
    <p:sldLayoutId id="2147483893" r:id="rId56"/>
  </p:sldLayoutIdLst>
  <p:hf sldNum="0" hdr="0" ftr="0" dt="0"/>
  <p:txStyles>
    <p:titleStyle>
      <a:lvl1pPr marL="360000"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Ø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u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q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209876-649F-A167-3B90-72013C6C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F9471-0474-8DF3-72B5-27F1830AE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2E479-A541-5B25-E5DE-03A6D5B5C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58EA9-0D12-475C-AE5B-FC185C01DD1A}" type="datetime1">
              <a:rPr lang="en-HK" altLang="zh-CN" smtClean="0"/>
              <a:t>27/6/2025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7A8A6-CD35-2794-3614-758F4CF94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Edit footer and page number options in “Header &amp; Footer”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CADD8-6D53-0190-9401-12024C864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385B-A1CA-E94D-A198-D91D2037D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3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atatopics.worldbank.org/world-development-indicators/" TargetMode="Externa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"/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2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A71C-1071-B40B-E22B-6F43EFF13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3775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Leveraging Machine Learning in Input-Output Economic Modeling</a:t>
            </a:r>
            <a:endParaRPr lang="en-GB" sz="4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CEF8E1-DF29-AB9D-756F-2016F4367D33}"/>
              </a:ext>
            </a:extLst>
          </p:cNvPr>
          <p:cNvSpPr txBox="1">
            <a:spLocks/>
          </p:cNvSpPr>
          <p:nvPr/>
        </p:nvSpPr>
        <p:spPr>
          <a:xfrm>
            <a:off x="1524000" y="306249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Kehan HE,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Zhifu</a:t>
            </a:r>
            <a:r>
              <a:rPr lang="zh-CN" altLang="en-US" sz="2400" dirty="0"/>
              <a:t> </a:t>
            </a:r>
            <a:r>
              <a:rPr lang="en-US" altLang="zh-CN" sz="2400" dirty="0"/>
              <a:t>MI,</a:t>
            </a:r>
            <a:r>
              <a:rPr lang="zh-CN" altLang="en-US" sz="2400" dirty="0"/>
              <a:t> </a:t>
            </a:r>
            <a:r>
              <a:rPr lang="en-US" altLang="zh-CN" sz="2400" dirty="0"/>
              <a:t>Dabo</a:t>
            </a:r>
            <a:r>
              <a:rPr lang="zh-CN" altLang="en-US" sz="2400" dirty="0"/>
              <a:t> </a:t>
            </a:r>
            <a:r>
              <a:rPr lang="en-US" altLang="zh-CN" sz="2400" dirty="0"/>
              <a:t>GUAN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369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0E0D-D5EA-6B03-1FC6-72A4F6F9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– Random Forest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BBFA58-962C-CAC3-9973-954439BD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10</a:t>
            </a:fld>
            <a:endParaRPr lang="en-GB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F04B5E9-2B1B-758A-BE63-98210EC22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44" y="2949052"/>
            <a:ext cx="3429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964EE9-D5E0-87DE-DE2C-007EF18FDAC3}"/>
              </a:ext>
            </a:extLst>
          </p:cNvPr>
          <p:cNvSpPr txBox="1"/>
          <p:nvPr/>
        </p:nvSpPr>
        <p:spPr>
          <a:xfrm>
            <a:off x="482009" y="1988119"/>
            <a:ext cx="5521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Example: A decision tree that describes the survival rate of passengers on the Titanic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undefined">
            <a:extLst>
              <a:ext uri="{FF2B5EF4-FFF2-40B4-BE49-F238E27FC236}">
                <a16:creationId xmlns:a16="http://schemas.microsoft.com/office/drawing/2014/main" id="{D5F44663-A3C8-6AD6-2270-F784852BA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4" b="7247"/>
          <a:stretch/>
        </p:blipFill>
        <p:spPr bwMode="auto">
          <a:xfrm>
            <a:off x="7020128" y="3318044"/>
            <a:ext cx="4721157" cy="28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2FFA5E-83F3-4D83-FED2-00F1652AB0F6}"/>
              </a:ext>
            </a:extLst>
          </p:cNvPr>
          <p:cNvSpPr txBox="1"/>
          <p:nvPr/>
        </p:nvSpPr>
        <p:spPr>
          <a:xfrm>
            <a:off x="7260293" y="1988119"/>
            <a:ext cx="4030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Schematic diagram of the stochastic decision forest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0626F3C-0ED8-87E1-EA29-0FFC993FA301}"/>
              </a:ext>
            </a:extLst>
          </p:cNvPr>
          <p:cNvSpPr/>
          <p:nvPr/>
        </p:nvSpPr>
        <p:spPr>
          <a:xfrm>
            <a:off x="5293151" y="3944927"/>
            <a:ext cx="1447014" cy="560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4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4CD1-4FFD-24E0-1D12-A8642480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-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EAEF-C6D3-1428-2F95-287BE980F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057"/>
            <a:ext cx="9455982" cy="1032284"/>
          </a:xfrm>
        </p:spPr>
        <p:txBody>
          <a:bodyPr>
            <a:noAutofit/>
          </a:bodyPr>
          <a:lstStyle/>
          <a:p>
            <a:r>
              <a:rPr lang="en-US" altLang="zh-CN" sz="1800" dirty="0"/>
              <a:t>Step 1: Collect and compile annual development indicators for each country from the World Bank database </a:t>
            </a:r>
            <a:r>
              <a:rPr lang="en-GB" altLang="zh-CN" sz="1800" dirty="0">
                <a:hlinkClick r:id="rId2"/>
              </a:rPr>
              <a:t>https://datatopics.worldbank.org/world-development-indicators/</a:t>
            </a:r>
            <a:endParaRPr lang="en-GB" altLang="zh-CN" sz="18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E67476-BF4C-2561-95A2-96D81E64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F3FFE-73B3-6DD2-5519-D29441FC9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207"/>
          <a:stretch/>
        </p:blipFill>
        <p:spPr>
          <a:xfrm>
            <a:off x="1951606" y="3163647"/>
            <a:ext cx="3597844" cy="2312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EC9172-F476-F179-457F-F3CCD26A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541" y="5450292"/>
            <a:ext cx="4911973" cy="1308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7FE026-BA80-A449-14D5-4B391FBC3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578" y="3279637"/>
            <a:ext cx="4344374" cy="32854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DD2B81B-79A1-661C-B732-E3A1A008A0A4}"/>
              </a:ext>
            </a:extLst>
          </p:cNvPr>
          <p:cNvSpPr/>
          <p:nvPr/>
        </p:nvSpPr>
        <p:spPr>
          <a:xfrm>
            <a:off x="3035649" y="4805785"/>
            <a:ext cx="1196107" cy="696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A813DD-31EA-DBD3-76CD-722B87AA5AC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3601257" y="5502149"/>
            <a:ext cx="32446" cy="178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1A672A-0DBB-EEFE-9929-72371A017983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206514" y="3350771"/>
            <a:ext cx="740091" cy="2754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300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4CD1-4FFD-24E0-1D12-A8642480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- Data</a:t>
            </a:r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0F857B4-91F2-C353-E0D0-6FEAEFAE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12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EE2B8D-6365-D78E-B023-F7BD45A58242}"/>
              </a:ext>
            </a:extLst>
          </p:cNvPr>
          <p:cNvSpPr txBox="1">
            <a:spLocks/>
          </p:cNvSpPr>
          <p:nvPr/>
        </p:nvSpPr>
        <p:spPr>
          <a:xfrm>
            <a:off x="838200" y="1995933"/>
            <a:ext cx="9744740" cy="1371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Step 2: Organize the A-matrix of each country in the OECD database
Reduced to 16x16 sectorial resolution due to constrain in computational hardware capacity
6 years, 245 countries</a:t>
            </a:r>
            <a:endParaRPr lang="en-GB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DACE2F-93B6-183B-0D49-1CE2D8CAE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260" y="3725305"/>
            <a:ext cx="5960352" cy="2987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7065A7-9E0D-AA59-033F-06D864F4C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483" y="3725305"/>
            <a:ext cx="1966130" cy="214140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C35C8D-AF55-2DA5-0F69-63ED9B998533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4168754" y="4270054"/>
            <a:ext cx="4548729" cy="525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394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4CD1-4FFD-24E0-1D12-A8642480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- Data</a:t>
            </a:r>
            <a:endParaRPr lang="en-GB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15B4C96-33D6-8750-BDFD-4C020602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581F7-2612-AA1A-3F65-FA0CD1EF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32" y="3492230"/>
            <a:ext cx="5042412" cy="3365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AC5560-0266-4EEA-7C92-D3A0AE0DB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124" y="4462586"/>
            <a:ext cx="1707028" cy="70110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29BE01-9FF3-521A-0EBC-5090E6AB318A}"/>
              </a:ext>
            </a:extLst>
          </p:cNvPr>
          <p:cNvCxnSpPr>
            <a:cxnSpLocks/>
          </p:cNvCxnSpPr>
          <p:nvPr/>
        </p:nvCxnSpPr>
        <p:spPr>
          <a:xfrm flipH="1" flipV="1">
            <a:off x="2724346" y="3635384"/>
            <a:ext cx="5010347" cy="1008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5462FF-06FC-A109-2A22-C91239970E83}"/>
              </a:ext>
            </a:extLst>
          </p:cNvPr>
          <p:cNvCxnSpPr>
            <a:cxnSpLocks/>
          </p:cNvCxnSpPr>
          <p:nvPr/>
        </p:nvCxnSpPr>
        <p:spPr>
          <a:xfrm flipH="1" flipV="1">
            <a:off x="2724346" y="3559970"/>
            <a:ext cx="5010347" cy="142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0947A04-897C-53B7-0EBA-C07034C0A7D2}"/>
              </a:ext>
            </a:extLst>
          </p:cNvPr>
          <p:cNvSpPr txBox="1">
            <a:spLocks/>
          </p:cNvSpPr>
          <p:nvPr/>
        </p:nvSpPr>
        <p:spPr>
          <a:xfrm>
            <a:off x="838200" y="2046736"/>
            <a:ext cx="10515600" cy="1178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Step 3: Train a regression model by mapping the economic indicator to the A matrix and bring it into the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TreeBegger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function (188Mb for one model)
Discard metrics with more than 100 missing data points
Set the parameter to 10,000 decision trees</a:t>
            </a:r>
            <a:endParaRPr lang="en-GB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9689D9-94BC-7EE7-FF63-6BFB8F4C8985}"/>
              </a:ext>
            </a:extLst>
          </p:cNvPr>
          <p:cNvSpPr/>
          <p:nvPr/>
        </p:nvSpPr>
        <p:spPr>
          <a:xfrm>
            <a:off x="1155254" y="5140122"/>
            <a:ext cx="942212" cy="1025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E5EB3C-1E33-C385-F048-8503A2091D87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1626360" y="3437705"/>
            <a:ext cx="1896561" cy="1702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69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F2279-7D2F-8ABF-3C84-99466DA0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70B7588-A82B-4F55-EF78-E0A11E8A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14</a:t>
            </a:fld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6B17EBB-2113-2BF4-42DC-0A13C0DCBBD8}"/>
              </a:ext>
            </a:extLst>
          </p:cNvPr>
          <p:cNvSpPr txBox="1">
            <a:spLocks/>
          </p:cNvSpPr>
          <p:nvPr/>
        </p:nvSpPr>
        <p:spPr>
          <a:xfrm>
            <a:off x="838200" y="2096355"/>
            <a:ext cx="10515600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Data from 30 countries over 6 years out of 245 countries in the dataset were used for validation
Set threshold: 70%&lt; (predicted/true) &lt; 130% is considered relatively accurate</a:t>
            </a:r>
            <a:endParaRPr lang="en-GB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3E7A6D5C-85D3-D995-A477-281B3A0D1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09" y="3015518"/>
            <a:ext cx="4519128" cy="3389630"/>
          </a:xfrm>
          <a:prstGeom prst="rect">
            <a:avLst/>
          </a:prstGeom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6CE03429-1C5D-0FF7-9597-07005C468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59" y="3015517"/>
            <a:ext cx="4335780" cy="33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07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AD3E84-014F-D143-7A27-007025C1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- Vietnam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F42501-93F8-E9F0-D9C4-8D430536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15</a:t>
            </a:fld>
            <a:endParaRPr lang="en-GB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44C50F6-A3CF-DAF9-E017-B91B501C5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8334" y="2226957"/>
            <a:ext cx="4798484" cy="3598863"/>
          </a:xfrm>
          <a:prstGeom prst="rect">
            <a:avLst/>
          </a:prstGeom>
        </p:spPr>
      </p:pic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D6072213-A265-FF18-DF83-32CD7AF4A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425" y="2226957"/>
            <a:ext cx="4798484" cy="359886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B52E6BF-2C76-0428-2802-9515FC326D13}"/>
              </a:ext>
            </a:extLst>
          </p:cNvPr>
          <p:cNvSpPr txBox="1"/>
          <p:nvPr/>
        </p:nvSpPr>
        <p:spPr>
          <a:xfrm>
            <a:off x="1457662" y="5978334"/>
            <a:ext cx="3848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Vietnam, training year of 2017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61B31ED-AF65-97FB-87D8-D9272C6B6C5B}"/>
              </a:ext>
            </a:extLst>
          </p:cNvPr>
          <p:cNvSpPr txBox="1"/>
          <p:nvPr/>
        </p:nvSpPr>
        <p:spPr>
          <a:xfrm>
            <a:off x="6633571" y="5971613"/>
            <a:ext cx="3848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Vietnam, verification year of 2018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274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29700-87B8-E33F-0612-229B1933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- Vietnam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B501A-DDA5-F5BD-B68A-BF7916E7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E2772-0A3A-8752-304A-B918EEC51D12}"/>
              </a:ext>
            </a:extLst>
          </p:cNvPr>
          <p:cNvSpPr txBox="1"/>
          <p:nvPr/>
        </p:nvSpPr>
        <p:spPr>
          <a:xfrm>
            <a:off x="1451463" y="286276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21.8%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D41E5A-A5CA-F8DB-0D82-8F9A3FAEA4F2}"/>
              </a:ext>
            </a:extLst>
          </p:cNvPr>
          <p:cNvSpPr txBox="1"/>
          <p:nvPr/>
        </p:nvSpPr>
        <p:spPr>
          <a:xfrm>
            <a:off x="5285522" y="286276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21.8%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DD6BA-6C1E-937E-9230-77B537215A77}"/>
              </a:ext>
            </a:extLst>
          </p:cNvPr>
          <p:cNvSpPr txBox="1"/>
          <p:nvPr/>
        </p:nvSpPr>
        <p:spPr>
          <a:xfrm>
            <a:off x="9267902" y="286276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F70D8-75B8-4993-C58D-5F8513E23A56}"/>
              </a:ext>
            </a:extLst>
          </p:cNvPr>
          <p:cNvSpPr txBox="1">
            <a:spLocks/>
          </p:cNvSpPr>
          <p:nvPr/>
        </p:nvSpPr>
        <p:spPr>
          <a:xfrm>
            <a:off x="838200" y="2142911"/>
            <a:ext cx="9902337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Varying “Renewable Energy Ratio” to show the sensitivity of economic structure to the change of this parameter </a:t>
            </a:r>
            <a:endParaRPr lang="en-GB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91FDA1-B895-5E52-38D7-F759D596F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2424" y="3540840"/>
            <a:ext cx="3499552" cy="26246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0D3761-DD5F-6102-194D-4181D6E5C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6224" y="3540840"/>
            <a:ext cx="3499552" cy="26246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3A8E663-3248-A47E-6AAB-785A07196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65" y="3540840"/>
            <a:ext cx="3499552" cy="26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2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36AC-8F40-42AA-89A6-41B2F469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87E0A-E4CE-4030-F767-B831A44C4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1"/>
            <a:ext cx="9613861" cy="4165529"/>
          </a:xfrm>
        </p:spPr>
        <p:txBody>
          <a:bodyPr numCol="2">
            <a:noAutofit/>
          </a:bodyPr>
          <a:lstStyle/>
          <a:p>
            <a:r>
              <a:rPr lang="en-US" dirty="0"/>
              <a:t>Potential and Advancements:</a:t>
            </a:r>
          </a:p>
          <a:p>
            <a:pPr lvl="1"/>
            <a:r>
              <a:rPr lang="en-US" sz="1800" dirty="0"/>
              <a:t>Method shows great potential in economic research</a:t>
            </a:r>
          </a:p>
          <a:p>
            <a:pPr lvl="1"/>
            <a:r>
              <a:rPr lang="en-US" sz="1800" dirty="0"/>
              <a:t>Significant advancement in IO modeling through integration with data science and machine learning</a:t>
            </a:r>
          </a:p>
          <a:p>
            <a:r>
              <a:rPr lang="en-US" dirty="0"/>
              <a:t>Current Limitations:</a:t>
            </a:r>
          </a:p>
          <a:p>
            <a:pPr lvl="1"/>
            <a:r>
              <a:rPr lang="en-US" sz="1800" dirty="0"/>
              <a:t>Constrained by computational hardware limitations</a:t>
            </a:r>
          </a:p>
          <a:p>
            <a:pPr lvl="1"/>
            <a:r>
              <a:rPr lang="en-US" sz="1800" dirty="0"/>
              <a:t>Limited inclusion of parameters and detailed IO sector breakdown</a:t>
            </a:r>
          </a:p>
          <a:p>
            <a:r>
              <a:rPr lang="en-US" dirty="0"/>
              <a:t>Future Directions:</a:t>
            </a:r>
          </a:p>
          <a:p>
            <a:pPr lvl="1"/>
            <a:r>
              <a:rPr lang="en-US" sz="1800" dirty="0"/>
              <a:t>Incorporate additional parameters from multiple sources</a:t>
            </a:r>
          </a:p>
          <a:p>
            <a:pPr lvl="1"/>
            <a:r>
              <a:rPr lang="en-US" sz="1800" dirty="0"/>
              <a:t>Utilize better computational devices to enhance model performance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218A1-365A-5C69-F305-6DF3018A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23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80248-64AA-7C9A-31AA-9E812B64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altLang="zh-CN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42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AECC3C-C115-7239-B2F3-5A7157934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858433-3C4A-5AAF-C19A-A1B4D90D2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Prediction of economic performance has always been based on historical data</a:t>
            </a:r>
          </a:p>
          <a:p>
            <a:r>
              <a:rPr lang="en-US" altLang="zh-CN" dirty="0"/>
              <a:t>This has been feasible for short future prediction in past studies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0EA09E-C050-5664-2EC5-725D1627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2</a:t>
            </a:fld>
            <a:endParaRPr lang="en-GB"/>
          </a:p>
        </p:txBody>
      </p:sp>
      <p:pic>
        <p:nvPicPr>
          <p:cNvPr id="12" name="Picture 2" descr="Primary energy and CO2 emissions per capita plotted against per‐capita... |  Download Scientific Diagram">
            <a:extLst>
              <a:ext uri="{FF2B5EF4-FFF2-40B4-BE49-F238E27FC236}">
                <a16:creationId xmlns:a16="http://schemas.microsoft.com/office/drawing/2014/main" id="{EF2BFC08-9BDB-D6F0-AE99-E71E04FA5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1" t="54042" r="28859" b="18048"/>
          <a:stretch/>
        </p:blipFill>
        <p:spPr bwMode="auto">
          <a:xfrm>
            <a:off x="1673683" y="4674023"/>
            <a:ext cx="1916452" cy="161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59889B7-FCE8-8C27-B54B-18B384F3823F}"/>
              </a:ext>
            </a:extLst>
          </p:cNvPr>
          <p:cNvSpPr/>
          <p:nvPr/>
        </p:nvSpPr>
        <p:spPr>
          <a:xfrm>
            <a:off x="3319113" y="4866716"/>
            <a:ext cx="83039" cy="83039"/>
          </a:xfrm>
          <a:prstGeom prst="ellipse">
            <a:avLst/>
          </a:prstGeom>
          <a:solidFill>
            <a:srgbClr val="3F4A5A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C327B654-B92E-54BB-541B-77A67C53A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643" y="4755251"/>
            <a:ext cx="914400" cy="914400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A61DFE8-2134-5C81-3A73-D936A3D8B713}"/>
              </a:ext>
            </a:extLst>
          </p:cNvPr>
          <p:cNvSpPr txBox="1">
            <a:spLocks/>
          </p:cNvSpPr>
          <p:nvPr/>
        </p:nvSpPr>
        <p:spPr>
          <a:xfrm>
            <a:off x="5949231" y="2619374"/>
            <a:ext cx="4103451" cy="1733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380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654E-2763-3C9D-3361-B9F8AD68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GB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C34793-3EFD-9354-B143-C6DC7E8BC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If looking into more distant future, the prediction uncertainty can be large because the regression model has not seen this in its own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BB26D-B1AE-BDA3-F2B0-08FB62A6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3</a:t>
            </a:fld>
            <a:endParaRPr lang="en-GB" dirty="0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00EDE729-A5C4-BD8F-D57C-998432A4E438}"/>
              </a:ext>
            </a:extLst>
          </p:cNvPr>
          <p:cNvSpPr txBox="1">
            <a:spLocks/>
          </p:cNvSpPr>
          <p:nvPr/>
        </p:nvSpPr>
        <p:spPr>
          <a:xfrm>
            <a:off x="6831881" y="2834892"/>
            <a:ext cx="4103451" cy="1733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pic>
        <p:nvPicPr>
          <p:cNvPr id="24" name="Picture 2" descr="Primary energy and CO2 emissions per capita plotted against per‐capita... |  Download Scientific Diagram">
            <a:extLst>
              <a:ext uri="{FF2B5EF4-FFF2-40B4-BE49-F238E27FC236}">
                <a16:creationId xmlns:a16="http://schemas.microsoft.com/office/drawing/2014/main" id="{C6847B95-0792-0F28-3488-2D7D1F38D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1" t="54042" r="28859" b="18048"/>
          <a:stretch/>
        </p:blipFill>
        <p:spPr bwMode="auto">
          <a:xfrm>
            <a:off x="1667805" y="4673722"/>
            <a:ext cx="1916452" cy="161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D559002-94EF-8F68-65B2-1F5A70B530BE}"/>
              </a:ext>
            </a:extLst>
          </p:cNvPr>
          <p:cNvSpPr/>
          <p:nvPr/>
        </p:nvSpPr>
        <p:spPr>
          <a:xfrm>
            <a:off x="3977271" y="4094950"/>
            <a:ext cx="83039" cy="83039"/>
          </a:xfrm>
          <a:prstGeom prst="ellipse">
            <a:avLst/>
          </a:prstGeom>
          <a:solidFill>
            <a:srgbClr val="3F4A5A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D0E24ED-AA9B-62DD-905D-07A2640D980E}"/>
              </a:ext>
            </a:extLst>
          </p:cNvPr>
          <p:cNvSpPr/>
          <p:nvPr/>
        </p:nvSpPr>
        <p:spPr>
          <a:xfrm>
            <a:off x="2787692" y="4108114"/>
            <a:ext cx="1263192" cy="1216057"/>
          </a:xfrm>
          <a:custGeom>
            <a:avLst/>
            <a:gdLst>
              <a:gd name="connsiteX0" fmla="*/ 0 w 1263192"/>
              <a:gd name="connsiteY0" fmla="*/ 1216057 h 1216057"/>
              <a:gd name="connsiteX1" fmla="*/ 556181 w 1263192"/>
              <a:gd name="connsiteY1" fmla="*/ 787138 h 1216057"/>
              <a:gd name="connsiteX2" fmla="*/ 956820 w 1263192"/>
              <a:gd name="connsiteY2" fmla="*/ 395925 h 1216057"/>
              <a:gd name="connsiteX3" fmla="*/ 1263192 w 1263192"/>
              <a:gd name="connsiteY3" fmla="*/ 0 h 121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192" h="1216057">
                <a:moveTo>
                  <a:pt x="0" y="1216057"/>
                </a:moveTo>
                <a:cubicBezTo>
                  <a:pt x="198355" y="1069942"/>
                  <a:pt x="396711" y="923827"/>
                  <a:pt x="556181" y="787138"/>
                </a:cubicBezTo>
                <a:cubicBezTo>
                  <a:pt x="715651" y="650449"/>
                  <a:pt x="838985" y="527115"/>
                  <a:pt x="956820" y="395925"/>
                </a:cubicBezTo>
                <a:cubicBezTo>
                  <a:pt x="1074655" y="264735"/>
                  <a:pt x="1162639" y="146901"/>
                  <a:pt x="1263192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66E6C54-2FFF-977B-4B25-D2E0374F73CD}"/>
              </a:ext>
            </a:extLst>
          </p:cNvPr>
          <p:cNvSpPr/>
          <p:nvPr/>
        </p:nvSpPr>
        <p:spPr>
          <a:xfrm>
            <a:off x="2797119" y="4736219"/>
            <a:ext cx="1847653" cy="597379"/>
          </a:xfrm>
          <a:custGeom>
            <a:avLst/>
            <a:gdLst>
              <a:gd name="connsiteX0" fmla="*/ 0 w 1847653"/>
              <a:gd name="connsiteY0" fmla="*/ 597379 h 597379"/>
              <a:gd name="connsiteX1" fmla="*/ 575035 w 1847653"/>
              <a:gd name="connsiteY1" fmla="*/ 163746 h 597379"/>
              <a:gd name="connsiteX2" fmla="*/ 1041661 w 1847653"/>
              <a:gd name="connsiteY2" fmla="*/ 3491 h 597379"/>
              <a:gd name="connsiteX3" fmla="*/ 1503575 w 1847653"/>
              <a:gd name="connsiteY3" fmla="*/ 64765 h 597379"/>
              <a:gd name="connsiteX4" fmla="*/ 1847653 w 1847653"/>
              <a:gd name="connsiteY4" fmla="*/ 196740 h 59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653" h="597379">
                <a:moveTo>
                  <a:pt x="0" y="597379"/>
                </a:moveTo>
                <a:cubicBezTo>
                  <a:pt x="200712" y="430053"/>
                  <a:pt x="401425" y="262727"/>
                  <a:pt x="575035" y="163746"/>
                </a:cubicBezTo>
                <a:cubicBezTo>
                  <a:pt x="748645" y="64765"/>
                  <a:pt x="886904" y="19988"/>
                  <a:pt x="1041661" y="3491"/>
                </a:cubicBezTo>
                <a:cubicBezTo>
                  <a:pt x="1196418" y="-13006"/>
                  <a:pt x="1369243" y="32557"/>
                  <a:pt x="1503575" y="64765"/>
                </a:cubicBezTo>
                <a:cubicBezTo>
                  <a:pt x="1637907" y="96973"/>
                  <a:pt x="1694468" y="166889"/>
                  <a:pt x="1847653" y="19674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1400C03-6B6C-DB51-A6C2-C1AFA094A031}"/>
              </a:ext>
            </a:extLst>
          </p:cNvPr>
          <p:cNvSpPr/>
          <p:nvPr/>
        </p:nvSpPr>
        <p:spPr>
          <a:xfrm>
            <a:off x="2820686" y="4174101"/>
            <a:ext cx="1805233" cy="1154784"/>
          </a:xfrm>
          <a:custGeom>
            <a:avLst/>
            <a:gdLst>
              <a:gd name="connsiteX0" fmla="*/ 0 w 1805233"/>
              <a:gd name="connsiteY0" fmla="*/ 1154784 h 1154784"/>
              <a:gd name="connsiteX1" fmla="*/ 542041 w 1805233"/>
              <a:gd name="connsiteY1" fmla="*/ 721151 h 1154784"/>
              <a:gd name="connsiteX2" fmla="*/ 1805233 w 1805233"/>
              <a:gd name="connsiteY2" fmla="*/ 0 h 115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5233" h="1154784">
                <a:moveTo>
                  <a:pt x="0" y="1154784"/>
                </a:moveTo>
                <a:cubicBezTo>
                  <a:pt x="120584" y="1034199"/>
                  <a:pt x="241169" y="913615"/>
                  <a:pt x="542041" y="721151"/>
                </a:cubicBezTo>
                <a:cubicBezTo>
                  <a:pt x="842913" y="528687"/>
                  <a:pt x="1483936" y="147687"/>
                  <a:pt x="1805233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AEDB08D-15B7-2741-380B-3AA66EAB266B}"/>
              </a:ext>
            </a:extLst>
          </p:cNvPr>
          <p:cNvSpPr/>
          <p:nvPr/>
        </p:nvSpPr>
        <p:spPr>
          <a:xfrm>
            <a:off x="3972558" y="4456962"/>
            <a:ext cx="83039" cy="83039"/>
          </a:xfrm>
          <a:prstGeom prst="ellipse">
            <a:avLst/>
          </a:prstGeom>
          <a:solidFill>
            <a:srgbClr val="3F4A5A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76F5EBE-038A-300D-41C2-F7AEAD78CEA8}"/>
              </a:ext>
            </a:extLst>
          </p:cNvPr>
          <p:cNvSpPr/>
          <p:nvPr/>
        </p:nvSpPr>
        <p:spPr>
          <a:xfrm>
            <a:off x="3972558" y="4716142"/>
            <a:ext cx="83039" cy="83039"/>
          </a:xfrm>
          <a:prstGeom prst="ellipse">
            <a:avLst/>
          </a:prstGeom>
          <a:solidFill>
            <a:srgbClr val="3F4A5A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Graphic 30" descr="Close with solid fill">
            <a:extLst>
              <a:ext uri="{FF2B5EF4-FFF2-40B4-BE49-F238E27FC236}">
                <a16:creationId xmlns:a16="http://schemas.microsoft.com/office/drawing/2014/main" id="{1A31F040-5D2C-6F2A-EA4F-406B3590B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411" y="47991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654E-2763-3C9D-3361-B9F8AD68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BB26D-B1AE-BDA3-F2B0-08FB62A6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4</a:t>
            </a:fld>
            <a:endParaRPr lang="en-GB"/>
          </a:p>
        </p:txBody>
      </p:sp>
      <p:pic>
        <p:nvPicPr>
          <p:cNvPr id="11" name="Picture 2" descr="Primary energy and CO2 emissions per capita plotted against per‐capita... |  Download Scientific Diagram">
            <a:extLst>
              <a:ext uri="{FF2B5EF4-FFF2-40B4-BE49-F238E27FC236}">
                <a16:creationId xmlns:a16="http://schemas.microsoft.com/office/drawing/2014/main" id="{14F36C16-F7F1-0258-4C70-6546909A5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1" t="5797" b="18048"/>
          <a:stretch>
            <a:fillRect/>
          </a:stretch>
        </p:blipFill>
        <p:spPr bwMode="auto">
          <a:xfrm>
            <a:off x="1672378" y="1886400"/>
            <a:ext cx="4679006" cy="439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6B878F-A790-274E-999A-E75192B920B5}"/>
              </a:ext>
            </a:extLst>
          </p:cNvPr>
          <p:cNvSpPr/>
          <p:nvPr/>
        </p:nvSpPr>
        <p:spPr>
          <a:xfrm>
            <a:off x="2839399" y="3051499"/>
            <a:ext cx="3162693" cy="2315094"/>
          </a:xfrm>
          <a:custGeom>
            <a:avLst/>
            <a:gdLst>
              <a:gd name="connsiteX0" fmla="*/ 0 w 3162693"/>
              <a:gd name="connsiteY0" fmla="*/ 2315094 h 2315094"/>
              <a:gd name="connsiteX1" fmla="*/ 461913 w 3162693"/>
              <a:gd name="connsiteY1" fmla="*/ 1820187 h 2315094"/>
              <a:gd name="connsiteX2" fmla="*/ 1013381 w 3162693"/>
              <a:gd name="connsiteY2" fmla="*/ 1179164 h 2315094"/>
              <a:gd name="connsiteX3" fmla="*/ 1659117 w 3162693"/>
              <a:gd name="connsiteY3" fmla="*/ 519288 h 2315094"/>
              <a:gd name="connsiteX4" fmla="*/ 2205872 w 3162693"/>
              <a:gd name="connsiteY4" fmla="*/ 146929 h 2315094"/>
              <a:gd name="connsiteX5" fmla="*/ 2582944 w 3162693"/>
              <a:gd name="connsiteY5" fmla="*/ 814 h 2315094"/>
              <a:gd name="connsiteX6" fmla="*/ 2879888 w 3162693"/>
              <a:gd name="connsiteY6" fmla="*/ 95082 h 2315094"/>
              <a:gd name="connsiteX7" fmla="*/ 3162693 w 3162693"/>
              <a:gd name="connsiteY7" fmla="*/ 245911 h 231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693" h="2315094">
                <a:moveTo>
                  <a:pt x="0" y="2315094"/>
                </a:moveTo>
                <a:cubicBezTo>
                  <a:pt x="141794" y="2163872"/>
                  <a:pt x="293016" y="2009509"/>
                  <a:pt x="461913" y="1820187"/>
                </a:cubicBezTo>
                <a:cubicBezTo>
                  <a:pt x="630810" y="1630865"/>
                  <a:pt x="813847" y="1395980"/>
                  <a:pt x="1013381" y="1179164"/>
                </a:cubicBezTo>
                <a:cubicBezTo>
                  <a:pt x="1212915" y="962348"/>
                  <a:pt x="1460369" y="691327"/>
                  <a:pt x="1659117" y="519288"/>
                </a:cubicBezTo>
                <a:cubicBezTo>
                  <a:pt x="1857865" y="347249"/>
                  <a:pt x="2051901" y="233341"/>
                  <a:pt x="2205872" y="146929"/>
                </a:cubicBezTo>
                <a:cubicBezTo>
                  <a:pt x="2359843" y="60517"/>
                  <a:pt x="2470608" y="9455"/>
                  <a:pt x="2582944" y="814"/>
                </a:cubicBezTo>
                <a:cubicBezTo>
                  <a:pt x="2695280" y="-7827"/>
                  <a:pt x="2783263" y="54233"/>
                  <a:pt x="2879888" y="95082"/>
                </a:cubicBezTo>
                <a:cubicBezTo>
                  <a:pt x="2976513" y="135931"/>
                  <a:pt x="3095920" y="201919"/>
                  <a:pt x="3162693" y="24591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7065CA-ABC3-30EF-72C9-8C69679ABDC9}"/>
              </a:ext>
            </a:extLst>
          </p:cNvPr>
          <p:cNvSpPr/>
          <p:nvPr/>
        </p:nvSpPr>
        <p:spPr>
          <a:xfrm>
            <a:off x="3981844" y="4003399"/>
            <a:ext cx="83039" cy="83039"/>
          </a:xfrm>
          <a:prstGeom prst="ellipse">
            <a:avLst/>
          </a:prstGeom>
          <a:solidFill>
            <a:srgbClr val="3F4A5A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C2894DF3-5B02-2AC9-DE40-110B96F8F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783" y="3503353"/>
            <a:ext cx="914400" cy="914400"/>
          </a:xfrm>
          <a:prstGeom prst="rect">
            <a:avLst/>
          </a:prstGeom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C9FFB009-EA79-A15F-B8E1-445218501AAE}"/>
              </a:ext>
            </a:extLst>
          </p:cNvPr>
          <p:cNvSpPr txBox="1">
            <a:spLocks/>
          </p:cNvSpPr>
          <p:nvPr/>
        </p:nvSpPr>
        <p:spPr>
          <a:xfrm>
            <a:off x="6758642" y="2071584"/>
            <a:ext cx="4595158" cy="3329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 may theoretically be more tenable to include changes in indicators experienced by other countries in regression simulations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8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72688-F797-9BAB-2EA9-BD8B8964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72B7E-86C5-BE17-4E16-B98680D7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7ADBB-9CD1-67E0-3244-FAE9ECB6B927}"/>
              </a:ext>
            </a:extLst>
          </p:cNvPr>
          <p:cNvSpPr txBox="1"/>
          <p:nvPr/>
        </p:nvSpPr>
        <p:spPr>
          <a:xfrm>
            <a:off x="1327873" y="1937559"/>
            <a:ext cx="93526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 (正文)"/>
              </a:rPr>
              <a:t>The Kuznets curve represents the assumption that economic development is a quadratic function of environmental pressures</a:t>
            </a:r>
            <a:endParaRPr lang="en-GB" altLang="zh-CN" sz="2800" dirty="0">
              <a:latin typeface="Calibri (正文)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DDE7825-CFC4-C894-AECD-72CED832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0" b="7217"/>
          <a:stretch/>
        </p:blipFill>
        <p:spPr bwMode="auto">
          <a:xfrm>
            <a:off x="1156840" y="3859717"/>
            <a:ext cx="4134454" cy="21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97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72688-F797-9BAB-2EA9-BD8B8964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2E37B3-4AB3-E446-CA30-6DA5C73F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6</a:t>
            </a:fld>
            <a:endParaRPr lang="en-GB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6BD47FD-A37D-7D45-8DA6-2D61750EB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0" b="7217"/>
          <a:stretch/>
        </p:blipFill>
        <p:spPr bwMode="auto">
          <a:xfrm>
            <a:off x="1156840" y="3859717"/>
            <a:ext cx="4134454" cy="21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vestigating the energy-environmental Kuznets curve under panel quantile  regression: a global perspective | SpringerLink">
            <a:extLst>
              <a:ext uri="{FF2B5EF4-FFF2-40B4-BE49-F238E27FC236}">
                <a16:creationId xmlns:a16="http://schemas.microsoft.com/office/drawing/2014/main" id="{0C775B3D-CAC4-2E14-EB71-D07F9D0C2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32" y="3753271"/>
            <a:ext cx="4425215" cy="23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67ADBB-9CD1-67E0-3244-FAE9ECB6B927}"/>
              </a:ext>
            </a:extLst>
          </p:cNvPr>
          <p:cNvSpPr txBox="1"/>
          <p:nvPr/>
        </p:nvSpPr>
        <p:spPr>
          <a:xfrm>
            <a:off x="1327873" y="1939085"/>
            <a:ext cx="9352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Follow-up studies have proved that the relationship between economic development indicators and environmental pressure is far more complex than that of quadratic functions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2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F12D-763F-348A-9458-40808E54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4C70A-E082-61F7-2913-169002F75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724400" cy="4762375"/>
          </a:xfrm>
        </p:spPr>
        <p:txBody>
          <a:bodyPr>
            <a:normAutofit/>
          </a:bodyPr>
          <a:lstStyle/>
          <a:p>
            <a:r>
              <a:rPr lang="en-US" altLang="zh-CN" dirty="0"/>
              <a:t>The Input-Output (IO) model was first developed by Wassily Leontief in the 1930s to d</a:t>
            </a:r>
            <a:r>
              <a:rPr lang="en-US" dirty="0"/>
              <a:t>escribe interactions and interlinkages between industries</a:t>
            </a:r>
          </a:p>
          <a:p>
            <a:r>
              <a:rPr lang="en-US" dirty="0"/>
              <a:t>IO tables are compiled by national statistic bureaus periodically to supports economic analysis and policy 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4ADC1-CF8B-C5EE-071A-4056059A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2" descr="Structure of an input-output table | Download Table">
            <a:extLst>
              <a:ext uri="{FF2B5EF4-FFF2-40B4-BE49-F238E27FC236}">
                <a16:creationId xmlns:a16="http://schemas.microsoft.com/office/drawing/2014/main" id="{231302C1-3657-A084-D3B0-7C8DB3C51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85" y="2677714"/>
            <a:ext cx="5517140" cy="22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7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1C87A-4841-D021-425D-124F915C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Research Gap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AF4E351-698E-9558-A3AD-A1A9346C1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117133"/>
            <a:ext cx="6953856" cy="45211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sz="2600" dirty="0"/>
              <a:t>Limitations of IO Tables</a:t>
            </a:r>
          </a:p>
          <a:p>
            <a:pPr lvl="1">
              <a:lnSpc>
                <a:spcPct val="110000"/>
              </a:lnSpc>
            </a:pPr>
            <a:r>
              <a:rPr lang="en-US" altLang="zh-CN" sz="1900" dirty="0"/>
              <a:t>Statistical method prone to time lag, inaccuracy, and error</a:t>
            </a:r>
          </a:p>
          <a:p>
            <a:pPr lvl="1">
              <a:lnSpc>
                <a:spcPct val="110000"/>
              </a:lnSpc>
            </a:pPr>
            <a:r>
              <a:rPr lang="en-US" altLang="zh-CN" sz="1900" dirty="0"/>
              <a:t>Conventional national IO tables updated every 5 years on average</a:t>
            </a:r>
          </a:p>
          <a:p>
            <a:pPr lvl="1">
              <a:lnSpc>
                <a:spcPct val="110000"/>
              </a:lnSpc>
            </a:pPr>
            <a:r>
              <a:rPr lang="en-US" altLang="zh-CN" sz="1900" dirty="0"/>
              <a:t>Higher time resolution requires extrapolation and interpolation</a:t>
            </a:r>
          </a:p>
          <a:p>
            <a:pPr>
              <a:lnSpc>
                <a:spcPct val="110000"/>
              </a:lnSpc>
            </a:pPr>
            <a:r>
              <a:rPr lang="en-US" altLang="zh-CN" sz="2600" dirty="0"/>
              <a:t>Challenges in IO Table Compilation</a:t>
            </a:r>
          </a:p>
          <a:p>
            <a:pPr lvl="1">
              <a:lnSpc>
                <a:spcPct val="110000"/>
              </a:lnSpc>
            </a:pPr>
            <a:r>
              <a:rPr lang="en-US" altLang="zh-CN" sz="1900" dirty="0"/>
              <a:t>IO table surveying is labor-intensive</a:t>
            </a:r>
          </a:p>
          <a:p>
            <a:pPr lvl="1">
              <a:lnSpc>
                <a:spcPct val="110000"/>
              </a:lnSpc>
            </a:pPr>
            <a:r>
              <a:rPr lang="en-US" altLang="zh-CN" sz="1900" dirty="0"/>
              <a:t>Developed countries have established protocols (European Statistics Code of Practice)</a:t>
            </a:r>
          </a:p>
          <a:p>
            <a:pPr lvl="1">
              <a:lnSpc>
                <a:spcPct val="110000"/>
              </a:lnSpc>
            </a:pPr>
            <a:r>
              <a:rPr lang="en-US" altLang="zh-CN" sz="1900" dirty="0"/>
              <a:t>Less developed countries may lack resources, leading to missing or inaccurate IO tables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50A58D-6279-BED6-8081-6ED96F0A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8</a:t>
            </a:fld>
            <a:endParaRPr lang="en-GB"/>
          </a:p>
        </p:txBody>
      </p:sp>
      <p:pic>
        <p:nvPicPr>
          <p:cNvPr id="6" name="图片 5" descr="国际象棋将军">
            <a:extLst>
              <a:ext uri="{FF2B5EF4-FFF2-40B4-BE49-F238E27FC236}">
                <a16:creationId xmlns:a16="http://schemas.microsoft.com/office/drawing/2014/main" id="{C0C2FE95-666B-245A-6378-8A1674060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746" y="2729023"/>
            <a:ext cx="3348271" cy="2534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74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F2279-7D2F-8ABF-3C84-99466DA0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en-GB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BB4ED83-9EAF-5B62-3E45-D63837CA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2D02-FFD2-423C-ADFD-883845508838}" type="slidenum">
              <a:rPr lang="en-GB" smtClean="0"/>
              <a:t>9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F80CE5-658E-838A-A4A7-9007D6F91659}"/>
                  </a:ext>
                </a:extLst>
              </p:cNvPr>
              <p:cNvSpPr txBox="1"/>
              <p:nvPr/>
            </p:nvSpPr>
            <p:spPr>
              <a:xfrm>
                <a:off x="1327873" y="2000740"/>
                <a:ext cx="93945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of social-economic data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 predict the IO relationship of a country at a given time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F80CE5-658E-838A-A4A7-9007D6F91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73" y="2000740"/>
                <a:ext cx="9394585" cy="830997"/>
              </a:xfrm>
              <a:prstGeom prst="rect">
                <a:avLst/>
              </a:prstGeom>
              <a:blipFill>
                <a:blip r:embed="rId2"/>
                <a:stretch>
                  <a:fillRect l="-909" t="-5109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DA59D98E-A1E1-7F17-65D6-23961B067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53761"/>
              </p:ext>
            </p:extLst>
          </p:nvPr>
        </p:nvGraphicFramePr>
        <p:xfrm>
          <a:off x="7258928" y="3639702"/>
          <a:ext cx="2735999" cy="2217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857">
                  <a:extLst>
                    <a:ext uri="{9D8B030D-6E8A-4147-A177-3AD203B41FA5}">
                      <a16:colId xmlns:a16="http://schemas.microsoft.com/office/drawing/2014/main" val="1325132665"/>
                    </a:ext>
                  </a:extLst>
                </a:gridCol>
                <a:gridCol w="390857">
                  <a:extLst>
                    <a:ext uri="{9D8B030D-6E8A-4147-A177-3AD203B41FA5}">
                      <a16:colId xmlns:a16="http://schemas.microsoft.com/office/drawing/2014/main" val="3074057207"/>
                    </a:ext>
                  </a:extLst>
                </a:gridCol>
                <a:gridCol w="390857">
                  <a:extLst>
                    <a:ext uri="{9D8B030D-6E8A-4147-A177-3AD203B41FA5}">
                      <a16:colId xmlns:a16="http://schemas.microsoft.com/office/drawing/2014/main" val="2360999116"/>
                    </a:ext>
                  </a:extLst>
                </a:gridCol>
                <a:gridCol w="390857">
                  <a:extLst>
                    <a:ext uri="{9D8B030D-6E8A-4147-A177-3AD203B41FA5}">
                      <a16:colId xmlns:a16="http://schemas.microsoft.com/office/drawing/2014/main" val="386121369"/>
                    </a:ext>
                  </a:extLst>
                </a:gridCol>
                <a:gridCol w="390857">
                  <a:extLst>
                    <a:ext uri="{9D8B030D-6E8A-4147-A177-3AD203B41FA5}">
                      <a16:colId xmlns:a16="http://schemas.microsoft.com/office/drawing/2014/main" val="3992283253"/>
                    </a:ext>
                  </a:extLst>
                </a:gridCol>
                <a:gridCol w="390857">
                  <a:extLst>
                    <a:ext uri="{9D8B030D-6E8A-4147-A177-3AD203B41FA5}">
                      <a16:colId xmlns:a16="http://schemas.microsoft.com/office/drawing/2014/main" val="868442150"/>
                    </a:ext>
                  </a:extLst>
                </a:gridCol>
                <a:gridCol w="390857">
                  <a:extLst>
                    <a:ext uri="{9D8B030D-6E8A-4147-A177-3AD203B41FA5}">
                      <a16:colId xmlns:a16="http://schemas.microsoft.com/office/drawing/2014/main" val="3683705784"/>
                    </a:ext>
                  </a:extLst>
                </a:gridCol>
              </a:tblGrid>
              <a:tr h="308571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A11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A12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088711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A21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819056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877456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55773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241808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079749"/>
                  </a:ext>
                </a:extLst>
              </a:tr>
              <a:tr h="308571">
                <a:tc gridSpan="6"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2874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9863C2D-2759-6EA9-BC8B-657D531EE01A}"/>
              </a:ext>
            </a:extLst>
          </p:cNvPr>
          <p:cNvSpPr txBox="1"/>
          <p:nvPr/>
        </p:nvSpPr>
        <p:spPr>
          <a:xfrm>
            <a:off x="7209024" y="3454309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Sector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C8C01-165E-14E5-6F44-98C3D8429366}"/>
              </a:ext>
            </a:extLst>
          </p:cNvPr>
          <p:cNvSpPr txBox="1"/>
          <p:nvPr/>
        </p:nvSpPr>
        <p:spPr>
          <a:xfrm>
            <a:off x="7600108" y="3454309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Sector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3557D-4D65-05BF-BC2A-7C9A2289A725}"/>
              </a:ext>
            </a:extLst>
          </p:cNvPr>
          <p:cNvSpPr txBox="1"/>
          <p:nvPr/>
        </p:nvSpPr>
        <p:spPr>
          <a:xfrm>
            <a:off x="7991192" y="3454309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Sector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8F63F-83EF-C592-C836-546E453DB85F}"/>
              </a:ext>
            </a:extLst>
          </p:cNvPr>
          <p:cNvSpPr txBox="1"/>
          <p:nvPr/>
        </p:nvSpPr>
        <p:spPr>
          <a:xfrm>
            <a:off x="8382276" y="3454309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Sector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A9CD6C-FCDE-DC0E-352D-C082F9EF05EB}"/>
              </a:ext>
            </a:extLst>
          </p:cNvPr>
          <p:cNvSpPr txBox="1"/>
          <p:nvPr/>
        </p:nvSpPr>
        <p:spPr>
          <a:xfrm>
            <a:off x="8773360" y="3454309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Sector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DB6CA-347B-053B-6B44-19DBD7DE83A8}"/>
              </a:ext>
            </a:extLst>
          </p:cNvPr>
          <p:cNvSpPr txBox="1"/>
          <p:nvPr/>
        </p:nvSpPr>
        <p:spPr>
          <a:xfrm>
            <a:off x="9164442" y="3454309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Sector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A10301-E7AD-8E30-68C6-4566E92E89AA}"/>
              </a:ext>
            </a:extLst>
          </p:cNvPr>
          <p:cNvSpPr txBox="1"/>
          <p:nvPr/>
        </p:nvSpPr>
        <p:spPr>
          <a:xfrm>
            <a:off x="6736028" y="3694438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Sector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C4BE9-F78F-032C-694D-4B72DCDEA452}"/>
              </a:ext>
            </a:extLst>
          </p:cNvPr>
          <p:cNvSpPr txBox="1"/>
          <p:nvPr/>
        </p:nvSpPr>
        <p:spPr>
          <a:xfrm>
            <a:off x="6736028" y="4002389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Sector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A4E8E-64E9-996A-C26C-408948913865}"/>
              </a:ext>
            </a:extLst>
          </p:cNvPr>
          <p:cNvSpPr txBox="1"/>
          <p:nvPr/>
        </p:nvSpPr>
        <p:spPr>
          <a:xfrm>
            <a:off x="6736028" y="4310340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Sector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5DD9BD-5174-BC8E-1B59-F57B06B7ADDE}"/>
              </a:ext>
            </a:extLst>
          </p:cNvPr>
          <p:cNvSpPr txBox="1"/>
          <p:nvPr/>
        </p:nvSpPr>
        <p:spPr>
          <a:xfrm>
            <a:off x="6736028" y="4618291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Sector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44584E-F3A4-A252-02E0-C2FB602FD8B3}"/>
              </a:ext>
            </a:extLst>
          </p:cNvPr>
          <p:cNvSpPr txBox="1"/>
          <p:nvPr/>
        </p:nvSpPr>
        <p:spPr>
          <a:xfrm>
            <a:off x="6736028" y="4926242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Sector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7FBC7D-D731-2F21-65E4-1C719EF2600F}"/>
              </a:ext>
            </a:extLst>
          </p:cNvPr>
          <p:cNvSpPr txBox="1"/>
          <p:nvPr/>
        </p:nvSpPr>
        <p:spPr>
          <a:xfrm>
            <a:off x="6736028" y="5234193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Sector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0E8B54-8E2E-8B03-487C-78ECAAD7542F}"/>
                  </a:ext>
                </a:extLst>
              </p:cNvPr>
              <p:cNvSpPr txBox="1"/>
              <p:nvPr/>
            </p:nvSpPr>
            <p:spPr>
              <a:xfrm>
                <a:off x="2198342" y="3882010"/>
                <a:ext cx="26866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0E8B54-8E2E-8B03-487C-78ECAAD75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342" y="3882010"/>
                <a:ext cx="2686696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82EEE0-709E-B874-133D-CDB8E3E293B2}"/>
                  </a:ext>
                </a:extLst>
              </p:cNvPr>
              <p:cNvSpPr txBox="1"/>
              <p:nvPr/>
            </p:nvSpPr>
            <p:spPr>
              <a:xfrm>
                <a:off x="2198342" y="4341118"/>
                <a:ext cx="26866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82EEE0-709E-B874-133D-CDB8E3E29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342" y="4341118"/>
                <a:ext cx="2686696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7D715E-C5E1-934A-7EB6-2C4B838B554F}"/>
                  </a:ext>
                </a:extLst>
              </p:cNvPr>
              <p:cNvSpPr txBox="1"/>
              <p:nvPr/>
            </p:nvSpPr>
            <p:spPr>
              <a:xfrm>
                <a:off x="2198342" y="4800226"/>
                <a:ext cx="26866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7D715E-C5E1-934A-7EB6-2C4B838B5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342" y="4800226"/>
                <a:ext cx="26866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3A86BB-E153-EED9-3C2C-2D99F9B8DCBB}"/>
              </a:ext>
            </a:extLst>
          </p:cNvPr>
          <p:cNvCxnSpPr/>
          <p:nvPr/>
        </p:nvCxnSpPr>
        <p:spPr>
          <a:xfrm flipV="1">
            <a:off x="4687910" y="3808679"/>
            <a:ext cx="2674513" cy="279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2B9BE0-4129-9EA4-D5DE-232A9CA60AC3}"/>
              </a:ext>
            </a:extLst>
          </p:cNvPr>
          <p:cNvCxnSpPr/>
          <p:nvPr/>
        </p:nvCxnSpPr>
        <p:spPr>
          <a:xfrm flipV="1">
            <a:off x="4675031" y="3850525"/>
            <a:ext cx="3056893" cy="70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400569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自訂 19">
      <a:dk1>
        <a:srgbClr val="000000"/>
      </a:dk1>
      <a:lt1>
        <a:srgbClr val="FEFFFE"/>
      </a:lt1>
      <a:dk2>
        <a:srgbClr val="192C4D"/>
      </a:dk2>
      <a:lt2>
        <a:srgbClr val="FFFDDA"/>
      </a:lt2>
      <a:accent1>
        <a:srgbClr val="EAE8C7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0432FF"/>
      </a:hlink>
      <a:folHlink>
        <a:srgbClr val="0432FF"/>
      </a:folHlink>
    </a:clrScheme>
    <a:fontScheme name="柏林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柏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TL_PPT template LATEST_12-27-23" id="{99BED9B9-0DF0-0348-BADD-93224FCD7A29}" vid="{8D854F30-E74F-164B-A183-52F44C9E976E}"/>
    </a:ext>
  </a:extLst>
</a:theme>
</file>

<file path=ppt/theme/theme2.xml><?xml version="1.0" encoding="utf-8"?>
<a:theme xmlns:a="http://schemas.openxmlformats.org/drawingml/2006/main" name="captions frame_White">
  <a:themeElements>
    <a:clrScheme name="自訂 19">
      <a:dk1>
        <a:srgbClr val="000000"/>
      </a:dk1>
      <a:lt1>
        <a:srgbClr val="FEFFFE"/>
      </a:lt1>
      <a:dk2>
        <a:srgbClr val="192C4D"/>
      </a:dk2>
      <a:lt2>
        <a:srgbClr val="FFFDDA"/>
      </a:lt2>
      <a:accent1>
        <a:srgbClr val="EAE8C7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0432FF"/>
      </a:hlink>
      <a:folHlink>
        <a:srgbClr val="0432FF"/>
      </a:folHlink>
    </a:clrScheme>
    <a:fontScheme name="柏林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柏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TL_PPT template LATEST_12-27-23" id="{99BED9B9-0DF0-0348-BADD-93224FCD7A29}" vid="{9B09CEB0-EA51-AC40-B9E0-C581726117B0}"/>
    </a:ext>
  </a:extLst>
</a:theme>
</file>

<file path=ppt/theme/theme3.xml><?xml version="1.0" encoding="utf-8"?>
<a:theme xmlns:a="http://schemas.openxmlformats.org/drawingml/2006/main" name="captions frame_Blue">
  <a:themeElements>
    <a:clrScheme name="自訂 20">
      <a:dk1>
        <a:srgbClr val="FEFFFF"/>
      </a:dk1>
      <a:lt1>
        <a:srgbClr val="FFFFFF"/>
      </a:lt1>
      <a:dk2>
        <a:srgbClr val="192C4D"/>
      </a:dk2>
      <a:lt2>
        <a:srgbClr val="FFFDDA"/>
      </a:lt2>
      <a:accent1>
        <a:srgbClr val="EAE8C7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66841"/>
      </a:hlink>
      <a:folHlink>
        <a:srgbClr val="F66841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TL_PPT template LATEST_12-27-23" id="{99BED9B9-0DF0-0348-BADD-93224FCD7A29}" vid="{62703717-35EE-E344-A80E-17FABA29D624}"/>
    </a:ext>
  </a:extLst>
</a:theme>
</file>

<file path=ppt/theme/theme4.xml><?xml version="1.0" encoding="utf-8"?>
<a:theme xmlns:a="http://schemas.openxmlformats.org/drawingml/2006/main" name="蓝色​​">
  <a:themeElements>
    <a:clrScheme name="自訂 20">
      <a:dk1>
        <a:srgbClr val="FEFFFF"/>
      </a:dk1>
      <a:lt1>
        <a:srgbClr val="FFFFFF"/>
      </a:lt1>
      <a:dk2>
        <a:srgbClr val="192C4D"/>
      </a:dk2>
      <a:lt2>
        <a:srgbClr val="FFFDDA"/>
      </a:lt2>
      <a:accent1>
        <a:srgbClr val="EAE8C7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66841"/>
      </a:hlink>
      <a:folHlink>
        <a:srgbClr val="F66841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TL_PPT template LATEST_12-27-23" id="{99BED9B9-0DF0-0348-BADD-93224FCD7A29}" vid="{032F562C-41BD-5146-AE1F-0E6F94B28744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TL_PPT template LATEST_12-27-23" id="{99BED9B9-0DF0-0348-BADD-93224FCD7A29}" vid="{E61E639D-006F-2A4E-B7FA-AA8AC4D05FA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retreat presentation 20250604</Template>
  <TotalTime>9516</TotalTime>
  <Words>697</Words>
  <Application>Microsoft Office PowerPoint</Application>
  <PresentationFormat>宽屏</PresentationFormat>
  <Paragraphs>104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Calibri (正文)</vt:lpstr>
      <vt:lpstr>Arial</vt:lpstr>
      <vt:lpstr>Calibri</vt:lpstr>
      <vt:lpstr>Calibri Light</vt:lpstr>
      <vt:lpstr>Cambria Math</vt:lpstr>
      <vt:lpstr>Wingdings</vt:lpstr>
      <vt:lpstr>White</vt:lpstr>
      <vt:lpstr>captions frame_White</vt:lpstr>
      <vt:lpstr>captions frame_Blue</vt:lpstr>
      <vt:lpstr>蓝色​​</vt:lpstr>
      <vt:lpstr>Custom Design</vt:lpstr>
      <vt:lpstr>Leveraging Machine Learning in Input-Output Economic Modeling</vt:lpstr>
      <vt:lpstr>Introduction</vt:lpstr>
      <vt:lpstr>Introduction</vt:lpstr>
      <vt:lpstr>Introduction</vt:lpstr>
      <vt:lpstr>Introduction</vt:lpstr>
      <vt:lpstr>Introduction</vt:lpstr>
      <vt:lpstr>Introduction</vt:lpstr>
      <vt:lpstr>Research Gap</vt:lpstr>
      <vt:lpstr>Method</vt:lpstr>
      <vt:lpstr>Method – Random Forest</vt:lpstr>
      <vt:lpstr>Method - Data</vt:lpstr>
      <vt:lpstr>Method - Data</vt:lpstr>
      <vt:lpstr>Method - Data</vt:lpstr>
      <vt:lpstr>Result</vt:lpstr>
      <vt:lpstr>Result - Vietnam</vt:lpstr>
      <vt:lpstr>Result - Vietnam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He, Kehan</dc:creator>
  <cp:lastModifiedBy>Leo He</cp:lastModifiedBy>
  <cp:revision>37</cp:revision>
  <dcterms:created xsi:type="dcterms:W3CDTF">2023-03-08T10:37:39Z</dcterms:created>
  <dcterms:modified xsi:type="dcterms:W3CDTF">2025-06-27T04:51:23Z</dcterms:modified>
</cp:coreProperties>
</file>