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8681DA-6FA9-4C85-9071-15EC1EDA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6225C1E-E013-4BCC-B59E-C1FE62284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2385-5CC6-4F51-BE09-A36B77DF1361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0E84471-21AC-4A21-8799-894483BEB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1DFAA-9BCD-4E92-9D8E-33D9D77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C303-DD94-4827-9123-F63E5EDFA4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50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2047C49-4849-4FDD-9CB8-15D2E01E6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26EC7A-ABB0-4C25-9509-B8B6CA8D6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4E989E-1ABD-4596-A59D-19D97D2E4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22385-5CC6-4F51-BE09-A36B77DF1361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FB027E-586C-4B47-B0BE-AC87308A3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DB1C06-060A-4214-BF1D-836C8B72A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EC303-DD94-4827-9123-F63E5EDFA4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32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425766F-DFDC-42E5-8AEF-2410B1C71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0C5FFE-7342-429B-AE4A-C81E809F3B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E912ADD-6AB0-4395-9C92-B1DE54A9A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A818080-66DE-4073-B1B9-9C0B969CD0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40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E7861C4-8573-4105-85F4-A7B4A00CF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737F011-17F5-4B43-9C19-C08C4632D6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1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80A3EDC-5469-4140-A63C-2F248D1DD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9BF8829-1A25-4349-81DE-2F607273AE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36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E1F4520-441C-4F79-B8B8-6892D177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762FAC6-AA37-4CFC-AAC2-D7C0332893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36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A23B43D-95EF-4B61-9908-762CF73A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D6F0536-8497-47B9-B0E1-16BEF53E88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27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07AB2B9-9F4D-4B09-A0DA-3FD438683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B4CD60-D2F8-4941-99F8-439A959FD0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52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FD5EF3F-9267-4A0A-B870-D3E1EE20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A8B44F-B2DC-437E-977F-324EC00FC3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75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02F03CB-269A-4A70-A4D7-342286D1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46FAC61-5516-41C1-B858-874197BA86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8F1D0AC-01E4-4B09-91EC-CC1A4F9CE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27CF799-00C4-40D2-BAD5-7D156BDF2A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4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B0FFE78-9FB9-45B7-BB7B-49B1538A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CCB54E1-DAC2-4819-BF09-C1C114C9A8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3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1F2CAF5-5465-4474-9F39-067DE1A43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EEF4394-8219-4094-A64B-5CA43B2D18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19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6D58453-485A-4844-ABA5-5FB63117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71C142E-FACD-4876-BB0E-20E9B16D91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1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CD7D193-B7EA-44E0-AD58-3C189486C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E24CEBE-4A24-46B0-8186-29344A5775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5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3079252-4469-489A-8F74-8D41E0BC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C3309F4-4FA5-4353-A6B5-C276E6272C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5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D092F11-3CCA-43F9-A82B-774443DB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EBCAB94-D80B-489A-A486-3EF3B80548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78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39E71F6-485B-4493-9FD2-52C6AC26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659DD8F-DE2A-4EC6-8EF5-B4090A9C4B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21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Zheng, Jiali</dc:creator>
  <cp:lastModifiedBy>Zheng, Jiali</cp:lastModifiedBy>
  <cp:revision>1</cp:revision>
  <dcterms:created xsi:type="dcterms:W3CDTF">2025-07-01T15:13:17Z</dcterms:created>
  <dcterms:modified xsi:type="dcterms:W3CDTF">2025-07-01T15:13:17Z</dcterms:modified>
</cp:coreProperties>
</file>