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391" r:id="rId3"/>
    <p:sldId id="420" r:id="rId4"/>
    <p:sldId id="393" r:id="rId5"/>
    <p:sldId id="394" r:id="rId6"/>
    <p:sldId id="417" r:id="rId7"/>
    <p:sldId id="430" r:id="rId8"/>
    <p:sldId id="396" r:id="rId9"/>
    <p:sldId id="421" r:id="rId10"/>
    <p:sldId id="422" r:id="rId11"/>
    <p:sldId id="424" r:id="rId12"/>
    <p:sldId id="405" r:id="rId13"/>
    <p:sldId id="425" r:id="rId14"/>
    <p:sldId id="426" r:id="rId15"/>
    <p:sldId id="427" r:id="rId16"/>
    <p:sldId id="428" r:id="rId17"/>
    <p:sldId id="429" r:id="rId18"/>
    <p:sldId id="406" r:id="rId19"/>
    <p:sldId id="407" r:id="rId20"/>
    <p:sldId id="408" r:id="rId21"/>
    <p:sldId id="409" r:id="rId22"/>
    <p:sldId id="410" r:id="rId23"/>
    <p:sldId id="411" r:id="rId24"/>
    <p:sldId id="412" r:id="rId25"/>
    <p:sldId id="413" r:id="rId26"/>
    <p:sldId id="415" r:id="rId27"/>
    <p:sldId id="41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ED9065-C85F-EAA1-E863-3F17E4BD8653}" name="Shifali  Goyal" initials="SG" userId="S::SGoyal@csep.org::b76b92a0-606f-4020-8ceb-9ed0b9cb277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B51A98-42E8-4591-96ED-85BB3F4332DC}" v="368" dt="2025-06-29T20:47:24.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1" d="100"/>
          <a:sy n="61" d="100"/>
        </p:scale>
        <p:origin x="10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fali  Goyal" userId="b76b92a0-606f-4020-8ceb-9ed0b9cb2772" providerId="ADAL" clId="{07B51A98-42E8-4591-96ED-85BB3F4332DC}"/>
    <pc:docChg chg="undo redo custSel addSld delSld modSld sldOrd">
      <pc:chgData name="Shifali  Goyal" userId="b76b92a0-606f-4020-8ceb-9ed0b9cb2772" providerId="ADAL" clId="{07B51A98-42E8-4591-96ED-85BB3F4332DC}" dt="2025-06-29T20:47:27.075" v="2230" actId="27636"/>
      <pc:docMkLst>
        <pc:docMk/>
      </pc:docMkLst>
      <pc:sldChg chg="addSp delSp modSp mod setBg delDesignElem chgLayout">
        <pc:chgData name="Shifali  Goyal" userId="b76b92a0-606f-4020-8ceb-9ed0b9cb2772" providerId="ADAL" clId="{07B51A98-42E8-4591-96ED-85BB3F4332DC}" dt="2025-06-29T19:29:16.544" v="1393" actId="113"/>
        <pc:sldMkLst>
          <pc:docMk/>
          <pc:sldMk cId="2705243788" sldId="391"/>
        </pc:sldMkLst>
        <pc:spChg chg="add del mod ord">
          <ac:chgData name="Shifali  Goyal" userId="b76b92a0-606f-4020-8ceb-9ed0b9cb2772" providerId="ADAL" clId="{07B51A98-42E8-4591-96ED-85BB3F4332DC}" dt="2025-06-29T19:25:01.438" v="1271" actId="478"/>
          <ac:spMkLst>
            <pc:docMk/>
            <pc:sldMk cId="2705243788" sldId="391"/>
            <ac:spMk id="2" creationId="{4E8B6F85-E2E9-F9B2-5DAE-A889ABCA7072}"/>
          </ac:spMkLst>
        </pc:spChg>
        <pc:spChg chg="add mod">
          <ac:chgData name="Shifali  Goyal" userId="b76b92a0-606f-4020-8ceb-9ed0b9cb2772" providerId="ADAL" clId="{07B51A98-42E8-4591-96ED-85BB3F4332DC}" dt="2025-06-29T19:29:16.544" v="1393" actId="113"/>
          <ac:spMkLst>
            <pc:docMk/>
            <pc:sldMk cId="2705243788" sldId="391"/>
            <ac:spMk id="3" creationId="{8A6AC87A-DEE7-620B-ECC7-D860E02463C4}"/>
          </ac:spMkLst>
        </pc:spChg>
        <pc:spChg chg="mod ord">
          <ac:chgData name="Shifali  Goyal" userId="b76b92a0-606f-4020-8ceb-9ed0b9cb2772" providerId="ADAL" clId="{07B51A98-42E8-4591-96ED-85BB3F4332DC}" dt="2025-06-29T19:24:24.886" v="1196" actId="1076"/>
          <ac:spMkLst>
            <pc:docMk/>
            <pc:sldMk cId="2705243788" sldId="391"/>
            <ac:spMk id="4" creationId="{4599BD59-4B93-4B2A-A9D7-3605B2498292}"/>
          </ac:spMkLst>
        </pc:spChg>
        <pc:spChg chg="add mod">
          <ac:chgData name="Shifali  Goyal" userId="b76b92a0-606f-4020-8ceb-9ed0b9cb2772" providerId="ADAL" clId="{07B51A98-42E8-4591-96ED-85BB3F4332DC}" dt="2025-06-29T19:28:23.999" v="1391" actId="948"/>
          <ac:spMkLst>
            <pc:docMk/>
            <pc:sldMk cId="2705243788" sldId="391"/>
            <ac:spMk id="5" creationId="{7ACB1F85-EBEF-C082-32A2-2DB17883DB6F}"/>
          </ac:spMkLst>
        </pc:spChg>
        <pc:spChg chg="add del mod">
          <ac:chgData name="Shifali  Goyal" userId="b76b92a0-606f-4020-8ceb-9ed0b9cb2772" providerId="ADAL" clId="{07B51A98-42E8-4591-96ED-85BB3F4332DC}" dt="2025-06-29T19:25:12.026" v="1274" actId="478"/>
          <ac:spMkLst>
            <pc:docMk/>
            <pc:sldMk cId="2705243788" sldId="391"/>
            <ac:spMk id="8" creationId="{C32EA02C-1312-1F92-4C3F-3E881175EFDF}"/>
          </ac:spMkLst>
        </pc:spChg>
        <pc:spChg chg="add del">
          <ac:chgData name="Shifali  Goyal" userId="b76b92a0-606f-4020-8ceb-9ed0b9cb2772" providerId="ADAL" clId="{07B51A98-42E8-4591-96ED-85BB3F4332DC}" dt="2025-06-29T19:19:26.514" v="1032" actId="26606"/>
          <ac:spMkLst>
            <pc:docMk/>
            <pc:sldMk cId="2705243788" sldId="391"/>
            <ac:spMk id="13" creationId="{B9E780F8-2452-4595-A281-E594BA83DB0D}"/>
          </ac:spMkLst>
        </pc:spChg>
        <pc:spChg chg="add del">
          <ac:chgData name="Shifali  Goyal" userId="b76b92a0-606f-4020-8ceb-9ed0b9cb2772" providerId="ADAL" clId="{07B51A98-42E8-4591-96ED-85BB3F4332DC}" dt="2025-06-29T19:19:26.514" v="1032" actId="26606"/>
          <ac:spMkLst>
            <pc:docMk/>
            <pc:sldMk cId="2705243788" sldId="391"/>
            <ac:spMk id="15" creationId="{A917F44A-7774-4C79-BEDC-0CC73C8C0E04}"/>
          </ac:spMkLst>
        </pc:spChg>
        <pc:spChg chg="add del">
          <ac:chgData name="Shifali  Goyal" userId="b76b92a0-606f-4020-8ceb-9ed0b9cb2772" providerId="ADAL" clId="{07B51A98-42E8-4591-96ED-85BB3F4332DC}" dt="2025-06-29T19:19:29.256" v="1034" actId="26606"/>
          <ac:spMkLst>
            <pc:docMk/>
            <pc:sldMk cId="2705243788" sldId="391"/>
            <ac:spMk id="18" creationId="{C4E89C94-E462-4566-A15A-32835FD68BCD}"/>
          </ac:spMkLst>
        </pc:spChg>
        <pc:spChg chg="add del">
          <ac:chgData name="Shifali  Goyal" userId="b76b92a0-606f-4020-8ceb-9ed0b9cb2772" providerId="ADAL" clId="{07B51A98-42E8-4591-96ED-85BB3F4332DC}" dt="2025-06-29T19:19:29.256" v="1034" actId="26606"/>
          <ac:spMkLst>
            <pc:docMk/>
            <pc:sldMk cId="2705243788" sldId="391"/>
            <ac:spMk id="19" creationId="{E25F4A20-71FB-4A26-92E2-89DED49264CA}"/>
          </ac:spMkLst>
        </pc:spChg>
        <pc:spChg chg="add del">
          <ac:chgData name="Shifali  Goyal" userId="b76b92a0-606f-4020-8ceb-9ed0b9cb2772" providerId="ADAL" clId="{07B51A98-42E8-4591-96ED-85BB3F4332DC}" dt="2025-06-29T19:19:31.888" v="1036" actId="26606"/>
          <ac:spMkLst>
            <pc:docMk/>
            <pc:sldMk cId="2705243788" sldId="391"/>
            <ac:spMk id="22" creationId="{B9E780F8-2452-4595-A281-E594BA83DB0D}"/>
          </ac:spMkLst>
        </pc:spChg>
        <pc:spChg chg="del">
          <ac:chgData name="Shifali  Goyal" userId="b76b92a0-606f-4020-8ceb-9ed0b9cb2772" providerId="ADAL" clId="{07B51A98-42E8-4591-96ED-85BB3F4332DC}" dt="2025-06-29T19:18:40.774" v="1025" actId="700"/>
          <ac:spMkLst>
            <pc:docMk/>
            <pc:sldMk cId="2705243788" sldId="391"/>
            <ac:spMk id="23" creationId="{25C8D2C1-DA83-420D-9635-D52CE066B5DA}"/>
          </ac:spMkLst>
        </pc:spChg>
        <pc:spChg chg="add del">
          <ac:chgData name="Shifali  Goyal" userId="b76b92a0-606f-4020-8ceb-9ed0b9cb2772" providerId="ADAL" clId="{07B51A98-42E8-4591-96ED-85BB3F4332DC}" dt="2025-06-29T19:19:31.888" v="1036" actId="26606"/>
          <ac:spMkLst>
            <pc:docMk/>
            <pc:sldMk cId="2705243788" sldId="391"/>
            <ac:spMk id="24" creationId="{A917F44A-7774-4C79-BEDC-0CC73C8C0E04}"/>
          </ac:spMkLst>
        </pc:spChg>
        <pc:spChg chg="del">
          <ac:chgData name="Shifali  Goyal" userId="b76b92a0-606f-4020-8ceb-9ed0b9cb2772" providerId="ADAL" clId="{07B51A98-42E8-4591-96ED-85BB3F4332DC}" dt="2025-06-29T19:18:40.774" v="1025" actId="700"/>
          <ac:spMkLst>
            <pc:docMk/>
            <pc:sldMk cId="2705243788" sldId="391"/>
            <ac:spMk id="25" creationId="{434F74C9-6A0B-409E-AD1C-45B58BE91BB8}"/>
          </ac:spMkLst>
        </pc:spChg>
        <pc:spChg chg="add del">
          <ac:chgData name="Shifali  Goyal" userId="b76b92a0-606f-4020-8ceb-9ed0b9cb2772" providerId="ADAL" clId="{07B51A98-42E8-4591-96ED-85BB3F4332DC}" dt="2025-06-29T19:21:17.890" v="1106" actId="26606"/>
          <ac:spMkLst>
            <pc:docMk/>
            <pc:sldMk cId="2705243788" sldId="391"/>
            <ac:spMk id="28" creationId="{C4E89C94-E462-4566-A15A-32835FD68BCD}"/>
          </ac:spMkLst>
        </pc:spChg>
        <pc:spChg chg="add del">
          <ac:chgData name="Shifali  Goyal" userId="b76b92a0-606f-4020-8ceb-9ed0b9cb2772" providerId="ADAL" clId="{07B51A98-42E8-4591-96ED-85BB3F4332DC}" dt="2025-06-29T19:21:17.890" v="1106" actId="26606"/>
          <ac:spMkLst>
            <pc:docMk/>
            <pc:sldMk cId="2705243788" sldId="391"/>
            <ac:spMk id="30" creationId="{E25F4A20-71FB-4A26-92E2-89DED49264CA}"/>
          </ac:spMkLst>
        </pc:spChg>
        <pc:spChg chg="del">
          <ac:chgData name="Shifali  Goyal" userId="b76b92a0-606f-4020-8ceb-9ed0b9cb2772" providerId="ADAL" clId="{07B51A98-42E8-4591-96ED-85BB3F4332DC}" dt="2025-06-29T19:18:40.774" v="1025" actId="700"/>
          <ac:spMkLst>
            <pc:docMk/>
            <pc:sldMk cId="2705243788" sldId="391"/>
            <ac:spMk id="31" creationId="{C4E89C94-E462-4566-A15A-32835FD68BCD}"/>
          </ac:spMkLst>
        </pc:spChg>
        <pc:spChg chg="del">
          <ac:chgData name="Shifali  Goyal" userId="b76b92a0-606f-4020-8ceb-9ed0b9cb2772" providerId="ADAL" clId="{07B51A98-42E8-4591-96ED-85BB3F4332DC}" dt="2025-06-29T19:18:40.774" v="1025" actId="700"/>
          <ac:spMkLst>
            <pc:docMk/>
            <pc:sldMk cId="2705243788" sldId="391"/>
            <ac:spMk id="33" creationId="{E25F4A20-71FB-4A26-92E2-89DED49264CA}"/>
          </ac:spMkLst>
        </pc:spChg>
        <pc:spChg chg="add del">
          <ac:chgData name="Shifali  Goyal" userId="b76b92a0-606f-4020-8ceb-9ed0b9cb2772" providerId="ADAL" clId="{07B51A98-42E8-4591-96ED-85BB3F4332DC}" dt="2025-06-29T19:21:13.954" v="1104" actId="26606"/>
          <ac:spMkLst>
            <pc:docMk/>
            <pc:sldMk cId="2705243788" sldId="391"/>
            <ac:spMk id="35" creationId="{FBDCECDC-EEE3-4128-AA5E-82A8C08796E8}"/>
          </ac:spMkLst>
        </pc:spChg>
        <pc:spChg chg="add del">
          <ac:chgData name="Shifali  Goyal" userId="b76b92a0-606f-4020-8ceb-9ed0b9cb2772" providerId="ADAL" clId="{07B51A98-42E8-4591-96ED-85BB3F4332DC}" dt="2025-06-29T19:21:13.954" v="1104" actId="26606"/>
          <ac:spMkLst>
            <pc:docMk/>
            <pc:sldMk cId="2705243788" sldId="391"/>
            <ac:spMk id="37" creationId="{4260EDE0-989C-4E16-AF94-F652294D828E}"/>
          </ac:spMkLst>
        </pc:spChg>
        <pc:spChg chg="add del">
          <ac:chgData name="Shifali  Goyal" userId="b76b92a0-606f-4020-8ceb-9ed0b9cb2772" providerId="ADAL" clId="{07B51A98-42E8-4591-96ED-85BB3F4332DC}" dt="2025-06-29T19:21:17.890" v="1106" actId="26606"/>
          <ac:spMkLst>
            <pc:docMk/>
            <pc:sldMk cId="2705243788" sldId="391"/>
            <ac:spMk id="38" creationId="{C4E89C94-E462-4566-A15A-32835FD68BCD}"/>
          </ac:spMkLst>
        </pc:spChg>
        <pc:spChg chg="add del">
          <ac:chgData name="Shifali  Goyal" userId="b76b92a0-606f-4020-8ceb-9ed0b9cb2772" providerId="ADAL" clId="{07B51A98-42E8-4591-96ED-85BB3F4332DC}" dt="2025-06-29T19:21:13.954" v="1104" actId="26606"/>
          <ac:spMkLst>
            <pc:docMk/>
            <pc:sldMk cId="2705243788" sldId="391"/>
            <ac:spMk id="39" creationId="{1F3985C0-E548-44D2-B30E-F3E42DADE133}"/>
          </ac:spMkLst>
        </pc:spChg>
        <pc:spChg chg="add del">
          <ac:chgData name="Shifali  Goyal" userId="b76b92a0-606f-4020-8ceb-9ed0b9cb2772" providerId="ADAL" clId="{07B51A98-42E8-4591-96ED-85BB3F4332DC}" dt="2025-06-29T19:21:17.890" v="1106" actId="26606"/>
          <ac:spMkLst>
            <pc:docMk/>
            <pc:sldMk cId="2705243788" sldId="391"/>
            <ac:spMk id="40" creationId="{E25F4A20-71FB-4A26-92E2-89DED49264CA}"/>
          </ac:spMkLst>
        </pc:spChg>
        <pc:picChg chg="add del mod">
          <ac:chgData name="Shifali  Goyal" userId="b76b92a0-606f-4020-8ceb-9ed0b9cb2772" providerId="ADAL" clId="{07B51A98-42E8-4591-96ED-85BB3F4332DC}" dt="2025-06-29T19:25:09.307" v="1273" actId="478"/>
          <ac:picMkLst>
            <pc:docMk/>
            <pc:sldMk cId="2705243788" sldId="391"/>
            <ac:picMk id="6" creationId="{CED09CED-E67A-1E60-AE0D-A10ACE279C0C}"/>
          </ac:picMkLst>
        </pc:picChg>
        <pc:picChg chg="add del">
          <ac:chgData name="Shifali  Goyal" userId="b76b92a0-606f-4020-8ceb-9ed0b9cb2772" providerId="ADAL" clId="{07B51A98-42E8-4591-96ED-85BB3F4332DC}" dt="2025-06-29T19:21:17.890" v="1106" actId="26606"/>
          <ac:picMkLst>
            <pc:docMk/>
            <pc:sldMk cId="2705243788" sldId="391"/>
            <ac:picMk id="32" creationId="{545DB0B4-C235-C04E-155E-0AFF60B76BC3}"/>
          </ac:picMkLst>
        </pc:picChg>
        <pc:cxnChg chg="add del">
          <ac:chgData name="Shifali  Goyal" userId="b76b92a0-606f-4020-8ceb-9ed0b9cb2772" providerId="ADAL" clId="{07B51A98-42E8-4591-96ED-85BB3F4332DC}" dt="2025-06-29T19:19:26.514" v="1032" actId="26606"/>
          <ac:cxnSpMkLst>
            <pc:docMk/>
            <pc:sldMk cId="2705243788" sldId="391"/>
            <ac:cxnSpMk id="11" creationId="{E6E50488-8E5E-4E36-9763-092234CAED4A}"/>
          </ac:cxnSpMkLst>
        </pc:cxnChg>
        <pc:cxnChg chg="add del">
          <ac:chgData name="Shifali  Goyal" userId="b76b92a0-606f-4020-8ceb-9ed0b9cb2772" providerId="ADAL" clId="{07B51A98-42E8-4591-96ED-85BB3F4332DC}" dt="2025-06-29T19:19:29.256" v="1034" actId="26606"/>
          <ac:cxnSpMkLst>
            <pc:docMk/>
            <pc:sldMk cId="2705243788" sldId="391"/>
            <ac:cxnSpMk id="17" creationId="{4071767D-5FF7-4508-B8B7-BB60FF3AB250}"/>
          </ac:cxnSpMkLst>
        </pc:cxnChg>
        <pc:cxnChg chg="add del">
          <ac:chgData name="Shifali  Goyal" userId="b76b92a0-606f-4020-8ceb-9ed0b9cb2772" providerId="ADAL" clId="{07B51A98-42E8-4591-96ED-85BB3F4332DC}" dt="2025-06-29T19:19:31.888" v="1036" actId="26606"/>
          <ac:cxnSpMkLst>
            <pc:docMk/>
            <pc:sldMk cId="2705243788" sldId="391"/>
            <ac:cxnSpMk id="21" creationId="{E6E50488-8E5E-4E36-9763-092234CAED4A}"/>
          </ac:cxnSpMkLst>
        </pc:cxnChg>
        <pc:cxnChg chg="add del">
          <ac:chgData name="Shifali  Goyal" userId="b76b92a0-606f-4020-8ceb-9ed0b9cb2772" providerId="ADAL" clId="{07B51A98-42E8-4591-96ED-85BB3F4332DC}" dt="2025-06-29T19:21:17.890" v="1106" actId="26606"/>
          <ac:cxnSpMkLst>
            <pc:docMk/>
            <pc:sldMk cId="2705243788" sldId="391"/>
            <ac:cxnSpMk id="26" creationId="{4071767D-5FF7-4508-B8B7-BB60FF3AB250}"/>
          </ac:cxnSpMkLst>
        </pc:cxnChg>
        <pc:cxnChg chg="del">
          <ac:chgData name="Shifali  Goyal" userId="b76b92a0-606f-4020-8ceb-9ed0b9cb2772" providerId="ADAL" clId="{07B51A98-42E8-4591-96ED-85BB3F4332DC}" dt="2025-06-29T19:18:40.774" v="1025" actId="700"/>
          <ac:cxnSpMkLst>
            <pc:docMk/>
            <pc:sldMk cId="2705243788" sldId="391"/>
            <ac:cxnSpMk id="27" creationId="{F5486A9D-1265-4B57-91E6-68E666B978BC}"/>
          </ac:cxnSpMkLst>
        </pc:cxnChg>
        <pc:cxnChg chg="del">
          <ac:chgData name="Shifali  Goyal" userId="b76b92a0-606f-4020-8ceb-9ed0b9cb2772" providerId="ADAL" clId="{07B51A98-42E8-4591-96ED-85BB3F4332DC}" dt="2025-06-29T19:18:40.774" v="1025" actId="700"/>
          <ac:cxnSpMkLst>
            <pc:docMk/>
            <pc:sldMk cId="2705243788" sldId="391"/>
            <ac:cxnSpMk id="29" creationId="{4071767D-5FF7-4508-B8B7-BB60FF3AB250}"/>
          </ac:cxnSpMkLst>
        </pc:cxnChg>
        <pc:cxnChg chg="add del">
          <ac:chgData name="Shifali  Goyal" userId="b76b92a0-606f-4020-8ceb-9ed0b9cb2772" providerId="ADAL" clId="{07B51A98-42E8-4591-96ED-85BB3F4332DC}" dt="2025-06-29T19:21:17.890" v="1106" actId="26606"/>
          <ac:cxnSpMkLst>
            <pc:docMk/>
            <pc:sldMk cId="2705243788" sldId="391"/>
            <ac:cxnSpMk id="36" creationId="{4071767D-5FF7-4508-B8B7-BB60FF3AB250}"/>
          </ac:cxnSpMkLst>
        </pc:cxnChg>
      </pc:sldChg>
      <pc:sldChg chg="addSp delSp modSp del mod setBg delDesignElem chgLayout">
        <pc:chgData name="Shifali  Goyal" userId="b76b92a0-606f-4020-8ceb-9ed0b9cb2772" providerId="ADAL" clId="{07B51A98-42E8-4591-96ED-85BB3F4332DC}" dt="2025-06-15T14:15:37.769" v="376" actId="47"/>
        <pc:sldMkLst>
          <pc:docMk/>
          <pc:sldMk cId="1046480608" sldId="392"/>
        </pc:sldMkLst>
      </pc:sldChg>
      <pc:sldChg chg="addSp delSp modSp mod">
        <pc:chgData name="Shifali  Goyal" userId="b76b92a0-606f-4020-8ceb-9ed0b9cb2772" providerId="ADAL" clId="{07B51A98-42E8-4591-96ED-85BB3F4332DC}" dt="2025-06-15T19:30:02.764" v="842" actId="1037"/>
        <pc:sldMkLst>
          <pc:docMk/>
          <pc:sldMk cId="2984855173" sldId="393"/>
        </pc:sldMkLst>
        <pc:spChg chg="mod">
          <ac:chgData name="Shifali  Goyal" userId="b76b92a0-606f-4020-8ceb-9ed0b9cb2772" providerId="ADAL" clId="{07B51A98-42E8-4591-96ED-85BB3F4332DC}" dt="2025-06-15T19:29:16.783" v="830" actId="26606"/>
          <ac:spMkLst>
            <pc:docMk/>
            <pc:sldMk cId="2984855173" sldId="393"/>
            <ac:spMk id="2" creationId="{AB8A1668-3272-42C8-9B27-D260459364CF}"/>
          </ac:spMkLst>
        </pc:spChg>
        <pc:spChg chg="mod ord">
          <ac:chgData name="Shifali  Goyal" userId="b76b92a0-606f-4020-8ceb-9ed0b9cb2772" providerId="ADAL" clId="{07B51A98-42E8-4591-96ED-85BB3F4332DC}" dt="2025-06-15T19:29:16.783" v="830" actId="26606"/>
          <ac:spMkLst>
            <pc:docMk/>
            <pc:sldMk cId="2984855173" sldId="393"/>
            <ac:spMk id="3" creationId="{76286834-DE5A-4294-AE48-430611195C10}"/>
          </ac:spMkLst>
        </pc:spChg>
        <pc:spChg chg="add">
          <ac:chgData name="Shifali  Goyal" userId="b76b92a0-606f-4020-8ceb-9ed0b9cb2772" providerId="ADAL" clId="{07B51A98-42E8-4591-96ED-85BB3F4332DC}" dt="2025-06-15T19:29:16.783" v="830" actId="26606"/>
          <ac:spMkLst>
            <pc:docMk/>
            <pc:sldMk cId="2984855173" sldId="393"/>
            <ac:spMk id="69" creationId="{5CF81D86-BDBA-477C-B7DD-8D359BB9965B}"/>
          </ac:spMkLst>
        </pc:spChg>
        <pc:spChg chg="add">
          <ac:chgData name="Shifali  Goyal" userId="b76b92a0-606f-4020-8ceb-9ed0b9cb2772" providerId="ADAL" clId="{07B51A98-42E8-4591-96ED-85BB3F4332DC}" dt="2025-06-15T19:29:16.783" v="830" actId="26606"/>
          <ac:spMkLst>
            <pc:docMk/>
            <pc:sldMk cId="2984855173" sldId="393"/>
            <ac:spMk id="71" creationId="{88AA064E-5F6E-4024-BC28-EDDC3DFC70E1}"/>
          </ac:spMkLst>
        </pc:spChg>
        <pc:spChg chg="add">
          <ac:chgData name="Shifali  Goyal" userId="b76b92a0-606f-4020-8ceb-9ed0b9cb2772" providerId="ADAL" clId="{07B51A98-42E8-4591-96ED-85BB3F4332DC}" dt="2025-06-15T19:29:16.783" v="830" actId="26606"/>
          <ac:spMkLst>
            <pc:docMk/>
            <pc:sldMk cId="2984855173" sldId="393"/>
            <ac:spMk id="72" creationId="{03B29638-4838-4B9B-B9DB-96E542BAF3E6}"/>
          </ac:spMkLst>
        </pc:spChg>
        <pc:picChg chg="mod ord">
          <ac:chgData name="Shifali  Goyal" userId="b76b92a0-606f-4020-8ceb-9ed0b9cb2772" providerId="ADAL" clId="{07B51A98-42E8-4591-96ED-85BB3F4332DC}" dt="2025-06-15T19:30:02.764" v="842" actId="1037"/>
          <ac:picMkLst>
            <pc:docMk/>
            <pc:sldMk cId="2984855173" sldId="393"/>
            <ac:picMk id="5" creationId="{D301E5F1-6225-8F37-AE2F-970ACA5CB119}"/>
          </ac:picMkLst>
        </pc:picChg>
        <pc:cxnChg chg="add">
          <ac:chgData name="Shifali  Goyal" userId="b76b92a0-606f-4020-8ceb-9ed0b9cb2772" providerId="ADAL" clId="{07B51A98-42E8-4591-96ED-85BB3F4332DC}" dt="2025-06-15T19:29:16.783" v="830" actId="26606"/>
          <ac:cxnSpMkLst>
            <pc:docMk/>
            <pc:sldMk cId="2984855173" sldId="393"/>
            <ac:cxnSpMk id="70" creationId="{C65F3E9C-EF11-4F8F-A621-399C7A3E6401}"/>
          </ac:cxnSpMkLst>
        </pc:cxnChg>
      </pc:sldChg>
      <pc:sldChg chg="addSp delSp modSp mod setBg setClrOvrMap">
        <pc:chgData name="Shifali  Goyal" userId="b76b92a0-606f-4020-8ceb-9ed0b9cb2772" providerId="ADAL" clId="{07B51A98-42E8-4591-96ED-85BB3F4332DC}" dt="2025-06-29T20:17:40.382" v="1868" actId="5793"/>
        <pc:sldMkLst>
          <pc:docMk/>
          <pc:sldMk cId="2826056646" sldId="394"/>
        </pc:sldMkLst>
        <pc:spChg chg="mod ord">
          <ac:chgData name="Shifali  Goyal" userId="b76b92a0-606f-4020-8ceb-9ed0b9cb2772" providerId="ADAL" clId="{07B51A98-42E8-4591-96ED-85BB3F4332DC}" dt="2025-06-15T19:30:35.175" v="843" actId="113"/>
          <ac:spMkLst>
            <pc:docMk/>
            <pc:sldMk cId="2826056646" sldId="394"/>
            <ac:spMk id="2" creationId="{A30CFD99-FD7A-49A9-BBC4-B1BD18E035CE}"/>
          </ac:spMkLst>
        </pc:spChg>
        <pc:spChg chg="mod">
          <ac:chgData name="Shifali  Goyal" userId="b76b92a0-606f-4020-8ceb-9ed0b9cb2772" providerId="ADAL" clId="{07B51A98-42E8-4591-96ED-85BB3F4332DC}" dt="2025-06-29T20:17:40.382" v="1868" actId="5793"/>
          <ac:spMkLst>
            <pc:docMk/>
            <pc:sldMk cId="2826056646" sldId="394"/>
            <ac:spMk id="3" creationId="{CE33568B-3BB8-48AC-AAEF-EB8BF5DFF751}"/>
          </ac:spMkLst>
        </pc:spChg>
        <pc:spChg chg="add">
          <ac:chgData name="Shifali  Goyal" userId="b76b92a0-606f-4020-8ceb-9ed0b9cb2772" providerId="ADAL" clId="{07B51A98-42E8-4591-96ED-85BB3F4332DC}" dt="2025-06-15T13:34:17.860" v="28" actId="26606"/>
          <ac:spMkLst>
            <pc:docMk/>
            <pc:sldMk cId="2826056646" sldId="394"/>
            <ac:spMk id="25" creationId="{154480E5-678B-478F-9170-46502C5FB3E3}"/>
          </ac:spMkLst>
        </pc:spChg>
        <pc:spChg chg="add">
          <ac:chgData name="Shifali  Goyal" userId="b76b92a0-606f-4020-8ceb-9ed0b9cb2772" providerId="ADAL" clId="{07B51A98-42E8-4591-96ED-85BB3F4332DC}" dt="2025-06-15T13:34:17.860" v="28" actId="26606"/>
          <ac:spMkLst>
            <pc:docMk/>
            <pc:sldMk cId="2826056646" sldId="394"/>
            <ac:spMk id="27" creationId="{B598D875-841B-47A7-B4C8-237DBCE2FBC7}"/>
          </ac:spMkLst>
        </pc:spChg>
        <pc:picChg chg="add mod">
          <ac:chgData name="Shifali  Goyal" userId="b76b92a0-606f-4020-8ceb-9ed0b9cb2772" providerId="ADAL" clId="{07B51A98-42E8-4591-96ED-85BB3F4332DC}" dt="2025-06-15T13:34:17.860" v="28" actId="26606"/>
          <ac:picMkLst>
            <pc:docMk/>
            <pc:sldMk cId="2826056646" sldId="394"/>
            <ac:picMk id="17" creationId="{C9C0EFA6-19E2-76A2-A249-8F5F61984E30}"/>
          </ac:picMkLst>
        </pc:picChg>
        <pc:cxnChg chg="add">
          <ac:chgData name="Shifali  Goyal" userId="b76b92a0-606f-4020-8ceb-9ed0b9cb2772" providerId="ADAL" clId="{07B51A98-42E8-4591-96ED-85BB3F4332DC}" dt="2025-06-15T13:34:17.860" v="28" actId="26606"/>
          <ac:cxnSpMkLst>
            <pc:docMk/>
            <pc:sldMk cId="2826056646" sldId="394"/>
            <ac:cxnSpMk id="23" creationId="{E9F7CBA9-9D9B-479F-AAB5-BF785971CD85}"/>
          </ac:cxnSpMkLst>
        </pc:cxnChg>
      </pc:sldChg>
      <pc:sldChg chg="modSp del setBg">
        <pc:chgData name="Shifali  Goyal" userId="b76b92a0-606f-4020-8ceb-9ed0b9cb2772" providerId="ADAL" clId="{07B51A98-42E8-4591-96ED-85BB3F4332DC}" dt="2025-06-15T13:36:12.711" v="35" actId="47"/>
        <pc:sldMkLst>
          <pc:docMk/>
          <pc:sldMk cId="3296334233" sldId="395"/>
        </pc:sldMkLst>
      </pc:sldChg>
      <pc:sldChg chg="addSp delSp modSp mod setBg addAnim">
        <pc:chgData name="Shifali  Goyal" userId="b76b92a0-606f-4020-8ceb-9ed0b9cb2772" providerId="ADAL" clId="{07B51A98-42E8-4591-96ED-85BB3F4332DC}" dt="2025-06-15T20:01:02.484" v="1004" actId="14100"/>
        <pc:sldMkLst>
          <pc:docMk/>
          <pc:sldMk cId="3893214425" sldId="396"/>
        </pc:sldMkLst>
        <pc:spChg chg="mod ord">
          <ac:chgData name="Shifali  Goyal" userId="b76b92a0-606f-4020-8ceb-9ed0b9cb2772" providerId="ADAL" clId="{07B51A98-42E8-4591-96ED-85BB3F4332DC}" dt="2025-06-15T20:00:30.866" v="998" actId="26606"/>
          <ac:spMkLst>
            <pc:docMk/>
            <pc:sldMk cId="3893214425" sldId="396"/>
            <ac:spMk id="4" creationId="{8F12E36C-C834-42D6-5698-17A2EB6CD483}"/>
          </ac:spMkLst>
        </pc:spChg>
        <pc:spChg chg="add">
          <ac:chgData name="Shifali  Goyal" userId="b76b92a0-606f-4020-8ceb-9ed0b9cb2772" providerId="ADAL" clId="{07B51A98-42E8-4591-96ED-85BB3F4332DC}" dt="2025-06-15T20:00:30.866" v="998" actId="26606"/>
          <ac:spMkLst>
            <pc:docMk/>
            <pc:sldMk cId="3893214425" sldId="396"/>
            <ac:spMk id="125" creationId="{4E4490D0-3672-446A-AC12-B4830333BDDD}"/>
          </ac:spMkLst>
        </pc:spChg>
        <pc:spChg chg="add">
          <ac:chgData name="Shifali  Goyal" userId="b76b92a0-606f-4020-8ceb-9ed0b9cb2772" providerId="ADAL" clId="{07B51A98-42E8-4591-96ED-85BB3F4332DC}" dt="2025-06-15T20:00:30.866" v="998" actId="26606"/>
          <ac:spMkLst>
            <pc:docMk/>
            <pc:sldMk cId="3893214425" sldId="396"/>
            <ac:spMk id="126" creationId="{39CB82C2-DF65-4EC1-8280-F201D50F570B}"/>
          </ac:spMkLst>
        </pc:spChg>
        <pc:spChg chg="add">
          <ac:chgData name="Shifali  Goyal" userId="b76b92a0-606f-4020-8ceb-9ed0b9cb2772" providerId="ADAL" clId="{07B51A98-42E8-4591-96ED-85BB3F4332DC}" dt="2025-06-15T20:00:30.866" v="998" actId="26606"/>
          <ac:spMkLst>
            <pc:docMk/>
            <pc:sldMk cId="3893214425" sldId="396"/>
            <ac:spMk id="130" creationId="{B4C27B90-DF2B-4D00-BA07-18ED774CD2F1}"/>
          </ac:spMkLst>
        </pc:spChg>
        <pc:spChg chg="add">
          <ac:chgData name="Shifali  Goyal" userId="b76b92a0-606f-4020-8ceb-9ed0b9cb2772" providerId="ADAL" clId="{07B51A98-42E8-4591-96ED-85BB3F4332DC}" dt="2025-06-15T20:00:30.866" v="998" actId="26606"/>
          <ac:spMkLst>
            <pc:docMk/>
            <pc:sldMk cId="3893214425" sldId="396"/>
            <ac:spMk id="131" creationId="{593ACC25-C262-417A-8AA9-0641C772BDB6}"/>
          </ac:spMkLst>
        </pc:spChg>
        <pc:picChg chg="add mod modCrop">
          <ac:chgData name="Shifali  Goyal" userId="b76b92a0-606f-4020-8ceb-9ed0b9cb2772" providerId="ADAL" clId="{07B51A98-42E8-4591-96ED-85BB3F4332DC}" dt="2025-06-15T20:01:02.484" v="1004" actId="14100"/>
          <ac:picMkLst>
            <pc:docMk/>
            <pc:sldMk cId="3893214425" sldId="396"/>
            <ac:picMk id="2" creationId="{959858C4-702B-720F-8810-99011B50F95C}"/>
          </ac:picMkLst>
        </pc:picChg>
      </pc:sldChg>
      <pc:sldChg chg="delSp modSp del mod">
        <pc:chgData name="Shifali  Goyal" userId="b76b92a0-606f-4020-8ceb-9ed0b9cb2772" providerId="ADAL" clId="{07B51A98-42E8-4591-96ED-85BB3F4332DC}" dt="2025-06-29T19:45:30.812" v="1648" actId="47"/>
        <pc:sldMkLst>
          <pc:docMk/>
          <pc:sldMk cId="716532012" sldId="397"/>
        </pc:sldMkLst>
      </pc:sldChg>
      <pc:sldChg chg="modSp del mod">
        <pc:chgData name="Shifali  Goyal" userId="b76b92a0-606f-4020-8ceb-9ed0b9cb2772" providerId="ADAL" clId="{07B51A98-42E8-4591-96ED-85BB3F4332DC}" dt="2025-06-29T19:50:56.903" v="1759" actId="47"/>
        <pc:sldMkLst>
          <pc:docMk/>
          <pc:sldMk cId="3702525344" sldId="399"/>
        </pc:sldMkLst>
      </pc:sldChg>
      <pc:sldChg chg="modSp del mod">
        <pc:chgData name="Shifali  Goyal" userId="b76b92a0-606f-4020-8ceb-9ed0b9cb2772" providerId="ADAL" clId="{07B51A98-42E8-4591-96ED-85BB3F4332DC}" dt="2025-06-29T19:56:54.567" v="1769" actId="47"/>
        <pc:sldMkLst>
          <pc:docMk/>
          <pc:sldMk cId="3080048347" sldId="400"/>
        </pc:sldMkLst>
      </pc:sldChg>
      <pc:sldChg chg="del">
        <pc:chgData name="Shifali  Goyal" userId="b76b92a0-606f-4020-8ceb-9ed0b9cb2772" providerId="ADAL" clId="{07B51A98-42E8-4591-96ED-85BB3F4332DC}" dt="2025-06-29T20:03:06.385" v="1791" actId="47"/>
        <pc:sldMkLst>
          <pc:docMk/>
          <pc:sldMk cId="866002573" sldId="401"/>
        </pc:sldMkLst>
      </pc:sldChg>
      <pc:sldChg chg="del">
        <pc:chgData name="Shifali  Goyal" userId="b76b92a0-606f-4020-8ceb-9ed0b9cb2772" providerId="ADAL" clId="{07B51A98-42E8-4591-96ED-85BB3F4332DC}" dt="2025-06-29T20:03:06.385" v="1791" actId="47"/>
        <pc:sldMkLst>
          <pc:docMk/>
          <pc:sldMk cId="2759291663" sldId="402"/>
        </pc:sldMkLst>
      </pc:sldChg>
      <pc:sldChg chg="del">
        <pc:chgData name="Shifali  Goyal" userId="b76b92a0-606f-4020-8ceb-9ed0b9cb2772" providerId="ADAL" clId="{07B51A98-42E8-4591-96ED-85BB3F4332DC}" dt="2025-06-29T20:08:45.711" v="1809" actId="47"/>
        <pc:sldMkLst>
          <pc:docMk/>
          <pc:sldMk cId="3284678008" sldId="403"/>
        </pc:sldMkLst>
      </pc:sldChg>
      <pc:sldChg chg="del">
        <pc:chgData name="Shifali  Goyal" userId="b76b92a0-606f-4020-8ceb-9ed0b9cb2772" providerId="ADAL" clId="{07B51A98-42E8-4591-96ED-85BB3F4332DC}" dt="2025-06-29T20:11:15.215" v="1830" actId="47"/>
        <pc:sldMkLst>
          <pc:docMk/>
          <pc:sldMk cId="3695781845" sldId="404"/>
        </pc:sldMkLst>
      </pc:sldChg>
      <pc:sldChg chg="addSp delSp modSp mod setBg setClrOvrMap">
        <pc:chgData name="Shifali  Goyal" userId="b76b92a0-606f-4020-8ceb-9ed0b9cb2772" providerId="ADAL" clId="{07B51A98-42E8-4591-96ED-85BB3F4332DC}" dt="2025-06-29T20:43:05.568" v="2196" actId="20577"/>
        <pc:sldMkLst>
          <pc:docMk/>
          <pc:sldMk cId="3180728200" sldId="405"/>
        </pc:sldMkLst>
        <pc:spChg chg="mod">
          <ac:chgData name="Shifali  Goyal" userId="b76b92a0-606f-4020-8ceb-9ed0b9cb2772" providerId="ADAL" clId="{07B51A98-42E8-4591-96ED-85BB3F4332DC}" dt="2025-06-29T20:43:05.568" v="2196" actId="20577"/>
          <ac:spMkLst>
            <pc:docMk/>
            <pc:sldMk cId="3180728200" sldId="405"/>
            <ac:spMk id="3" creationId="{18B80302-1313-BA39-3C8F-56B1F258A04D}"/>
          </ac:spMkLst>
        </pc:spChg>
        <pc:spChg chg="mod">
          <ac:chgData name="Shifali  Goyal" userId="b76b92a0-606f-4020-8ceb-9ed0b9cb2772" providerId="ADAL" clId="{07B51A98-42E8-4591-96ED-85BB3F4332DC}" dt="2025-06-15T19:53:11.683" v="928" actId="26606"/>
          <ac:spMkLst>
            <pc:docMk/>
            <pc:sldMk cId="3180728200" sldId="405"/>
            <ac:spMk id="5" creationId="{D0FA5504-9640-C9FE-58BF-FAB1B923993C}"/>
          </ac:spMkLst>
        </pc:spChg>
        <pc:picChg chg="mod ord">
          <ac:chgData name="Shifali  Goyal" userId="b76b92a0-606f-4020-8ceb-9ed0b9cb2772" providerId="ADAL" clId="{07B51A98-42E8-4591-96ED-85BB3F4332DC}" dt="2025-06-15T19:53:32.170" v="943" actId="1036"/>
          <ac:picMkLst>
            <pc:docMk/>
            <pc:sldMk cId="3180728200" sldId="405"/>
            <ac:picMk id="7" creationId="{F2044FE9-651B-F1F5-AB97-2B8CDDC7AC1A}"/>
          </ac:picMkLst>
        </pc:picChg>
      </pc:sldChg>
      <pc:sldChg chg="modSp mod">
        <pc:chgData name="Shifali  Goyal" userId="b76b92a0-606f-4020-8ceb-9ed0b9cb2772" providerId="ADAL" clId="{07B51A98-42E8-4591-96ED-85BB3F4332DC}" dt="2025-06-29T20:13:42.635" v="1842" actId="14100"/>
        <pc:sldMkLst>
          <pc:docMk/>
          <pc:sldMk cId="4170759179" sldId="406"/>
        </pc:sldMkLst>
        <pc:graphicFrameChg chg="mod">
          <ac:chgData name="Shifali  Goyal" userId="b76b92a0-606f-4020-8ceb-9ed0b9cb2772" providerId="ADAL" clId="{07B51A98-42E8-4591-96ED-85BB3F4332DC}" dt="2025-06-29T20:13:42.635" v="1842" actId="14100"/>
          <ac:graphicFrameMkLst>
            <pc:docMk/>
            <pc:sldMk cId="4170759179" sldId="406"/>
            <ac:graphicFrameMk id="9" creationId="{DA8BC201-DFC8-4CEF-B5D0-0F27EF1AC79D}"/>
          </ac:graphicFrameMkLst>
        </pc:graphicFrameChg>
      </pc:sldChg>
      <pc:sldChg chg="modSp mod">
        <pc:chgData name="Shifali  Goyal" userId="b76b92a0-606f-4020-8ceb-9ed0b9cb2772" providerId="ADAL" clId="{07B51A98-42E8-4591-96ED-85BB3F4332DC}" dt="2025-06-29T20:14:09.992" v="1846" actId="14100"/>
        <pc:sldMkLst>
          <pc:docMk/>
          <pc:sldMk cId="3886431748" sldId="407"/>
        </pc:sldMkLst>
        <pc:graphicFrameChg chg="mod">
          <ac:chgData name="Shifali  Goyal" userId="b76b92a0-606f-4020-8ceb-9ed0b9cb2772" providerId="ADAL" clId="{07B51A98-42E8-4591-96ED-85BB3F4332DC}" dt="2025-06-29T20:14:09.992" v="1846" actId="14100"/>
          <ac:graphicFrameMkLst>
            <pc:docMk/>
            <pc:sldMk cId="3886431748" sldId="407"/>
            <ac:graphicFrameMk id="4" creationId="{DA8BC201-DFC8-4CEF-B5D0-0F27EF1AC79D}"/>
          </ac:graphicFrameMkLst>
        </pc:graphicFrameChg>
      </pc:sldChg>
      <pc:sldChg chg="modSp mod">
        <pc:chgData name="Shifali  Goyal" userId="b76b92a0-606f-4020-8ceb-9ed0b9cb2772" providerId="ADAL" clId="{07B51A98-42E8-4591-96ED-85BB3F4332DC}" dt="2025-06-29T20:14:18.157" v="1847" actId="14100"/>
        <pc:sldMkLst>
          <pc:docMk/>
          <pc:sldMk cId="4014740117" sldId="408"/>
        </pc:sldMkLst>
        <pc:graphicFrameChg chg="mod">
          <ac:chgData name="Shifali  Goyal" userId="b76b92a0-606f-4020-8ceb-9ed0b9cb2772" providerId="ADAL" clId="{07B51A98-42E8-4591-96ED-85BB3F4332DC}" dt="2025-06-29T20:14:18.157" v="1847" actId="14100"/>
          <ac:graphicFrameMkLst>
            <pc:docMk/>
            <pc:sldMk cId="4014740117" sldId="408"/>
            <ac:graphicFrameMk id="4" creationId="{49D27F70-7ED9-4AB5-849D-44CCA90ACE25}"/>
          </ac:graphicFrameMkLst>
        </pc:graphicFrameChg>
      </pc:sldChg>
      <pc:sldChg chg="modSp mod">
        <pc:chgData name="Shifali  Goyal" userId="b76b92a0-606f-4020-8ceb-9ed0b9cb2772" providerId="ADAL" clId="{07B51A98-42E8-4591-96ED-85BB3F4332DC}" dt="2025-06-29T20:14:26.574" v="1848" actId="14100"/>
        <pc:sldMkLst>
          <pc:docMk/>
          <pc:sldMk cId="1342258122" sldId="409"/>
        </pc:sldMkLst>
        <pc:graphicFrameChg chg="mod">
          <ac:chgData name="Shifali  Goyal" userId="b76b92a0-606f-4020-8ceb-9ed0b9cb2772" providerId="ADAL" clId="{07B51A98-42E8-4591-96ED-85BB3F4332DC}" dt="2025-06-29T20:14:26.574" v="1848" actId="14100"/>
          <ac:graphicFrameMkLst>
            <pc:docMk/>
            <pc:sldMk cId="1342258122" sldId="409"/>
            <ac:graphicFrameMk id="4" creationId="{DA8BC201-DFC8-4CEF-B5D0-0F27EF1AC79D}"/>
          </ac:graphicFrameMkLst>
        </pc:graphicFrameChg>
      </pc:sldChg>
      <pc:sldChg chg="modSp mod">
        <pc:chgData name="Shifali  Goyal" userId="b76b92a0-606f-4020-8ceb-9ed0b9cb2772" providerId="ADAL" clId="{07B51A98-42E8-4591-96ED-85BB3F4332DC}" dt="2025-06-29T20:14:33.228" v="1849" actId="14100"/>
        <pc:sldMkLst>
          <pc:docMk/>
          <pc:sldMk cId="1007906151" sldId="410"/>
        </pc:sldMkLst>
        <pc:graphicFrameChg chg="mod">
          <ac:chgData name="Shifali  Goyal" userId="b76b92a0-606f-4020-8ceb-9ed0b9cb2772" providerId="ADAL" clId="{07B51A98-42E8-4591-96ED-85BB3F4332DC}" dt="2025-06-29T20:14:33.228" v="1849" actId="14100"/>
          <ac:graphicFrameMkLst>
            <pc:docMk/>
            <pc:sldMk cId="1007906151" sldId="410"/>
            <ac:graphicFrameMk id="4" creationId="{4445D1DD-38EB-4479-B639-A7BB510E8719}"/>
          </ac:graphicFrameMkLst>
        </pc:graphicFrameChg>
      </pc:sldChg>
      <pc:sldChg chg="modSp mod">
        <pc:chgData name="Shifali  Goyal" userId="b76b92a0-606f-4020-8ceb-9ed0b9cb2772" providerId="ADAL" clId="{07B51A98-42E8-4591-96ED-85BB3F4332DC}" dt="2025-06-29T20:14:40.613" v="1850" actId="14100"/>
        <pc:sldMkLst>
          <pc:docMk/>
          <pc:sldMk cId="3189654908" sldId="411"/>
        </pc:sldMkLst>
        <pc:graphicFrameChg chg="mod">
          <ac:chgData name="Shifali  Goyal" userId="b76b92a0-606f-4020-8ceb-9ed0b9cb2772" providerId="ADAL" clId="{07B51A98-42E8-4591-96ED-85BB3F4332DC}" dt="2025-06-29T20:14:40.613" v="1850" actId="14100"/>
          <ac:graphicFrameMkLst>
            <pc:docMk/>
            <pc:sldMk cId="3189654908" sldId="411"/>
            <ac:graphicFrameMk id="6" creationId="{EE8CBBEE-0BB4-4758-AF25-74341D536D4F}"/>
          </ac:graphicFrameMkLst>
        </pc:graphicFrameChg>
      </pc:sldChg>
      <pc:sldChg chg="modSp mod">
        <pc:chgData name="Shifali  Goyal" userId="b76b92a0-606f-4020-8ceb-9ed0b9cb2772" providerId="ADAL" clId="{07B51A98-42E8-4591-96ED-85BB3F4332DC}" dt="2025-06-29T20:14:46.040" v="1851" actId="14100"/>
        <pc:sldMkLst>
          <pc:docMk/>
          <pc:sldMk cId="3389669193" sldId="412"/>
        </pc:sldMkLst>
        <pc:graphicFrameChg chg="mod">
          <ac:chgData name="Shifali  Goyal" userId="b76b92a0-606f-4020-8ceb-9ed0b9cb2772" providerId="ADAL" clId="{07B51A98-42E8-4591-96ED-85BB3F4332DC}" dt="2025-06-29T20:14:46.040" v="1851" actId="14100"/>
          <ac:graphicFrameMkLst>
            <pc:docMk/>
            <pc:sldMk cId="3389669193" sldId="412"/>
            <ac:graphicFrameMk id="6" creationId="{EE8CBBEE-0BB4-4758-AF25-74341D536D4F}"/>
          </ac:graphicFrameMkLst>
        </pc:graphicFrameChg>
      </pc:sldChg>
      <pc:sldChg chg="modSp mod">
        <pc:chgData name="Shifali  Goyal" userId="b76b92a0-606f-4020-8ceb-9ed0b9cb2772" providerId="ADAL" clId="{07B51A98-42E8-4591-96ED-85BB3F4332DC}" dt="2025-06-29T20:14:51.387" v="1852" actId="14100"/>
        <pc:sldMkLst>
          <pc:docMk/>
          <pc:sldMk cId="2584447934" sldId="413"/>
        </pc:sldMkLst>
        <pc:graphicFrameChg chg="mod">
          <ac:chgData name="Shifali  Goyal" userId="b76b92a0-606f-4020-8ceb-9ed0b9cb2772" providerId="ADAL" clId="{07B51A98-42E8-4591-96ED-85BB3F4332DC}" dt="2025-06-29T20:14:51.387" v="1852" actId="14100"/>
          <ac:graphicFrameMkLst>
            <pc:docMk/>
            <pc:sldMk cId="2584447934" sldId="413"/>
            <ac:graphicFrameMk id="6" creationId="{ACE674F0-B3FE-4C78-B655-4D9AE6160E73}"/>
          </ac:graphicFrameMkLst>
        </pc:graphicFrameChg>
      </pc:sldChg>
      <pc:sldChg chg="addSp delSp modSp del mod setBg">
        <pc:chgData name="Shifali  Goyal" userId="b76b92a0-606f-4020-8ceb-9ed0b9cb2772" providerId="ADAL" clId="{07B51A98-42E8-4591-96ED-85BB3F4332DC}" dt="2025-06-29T20:13:31.326" v="1840" actId="47"/>
        <pc:sldMkLst>
          <pc:docMk/>
          <pc:sldMk cId="2519940663" sldId="414"/>
        </pc:sldMkLst>
      </pc:sldChg>
      <pc:sldChg chg="addSp delSp modSp mod setBg">
        <pc:chgData name="Shifali  Goyal" userId="b76b92a0-606f-4020-8ceb-9ed0b9cb2772" providerId="ADAL" clId="{07B51A98-42E8-4591-96ED-85BB3F4332DC}" dt="2025-06-29T20:42:15.561" v="2194" actId="113"/>
        <pc:sldMkLst>
          <pc:docMk/>
          <pc:sldMk cId="1745849166" sldId="415"/>
        </pc:sldMkLst>
        <pc:spChg chg="mod">
          <ac:chgData name="Shifali  Goyal" userId="b76b92a0-606f-4020-8ceb-9ed0b9cb2772" providerId="ADAL" clId="{07B51A98-42E8-4591-96ED-85BB3F4332DC}" dt="2025-06-29T20:42:15.561" v="2194" actId="113"/>
          <ac:spMkLst>
            <pc:docMk/>
            <pc:sldMk cId="1745849166" sldId="415"/>
            <ac:spMk id="2" creationId="{820F63E0-7628-4505-80AF-EA9D671A3CE4}"/>
          </ac:spMkLst>
        </pc:spChg>
        <pc:spChg chg="mod">
          <ac:chgData name="Shifali  Goyal" userId="b76b92a0-606f-4020-8ceb-9ed0b9cb2772" providerId="ADAL" clId="{07B51A98-42E8-4591-96ED-85BB3F4332DC}" dt="2025-06-29T20:37:12.481" v="2189" actId="20577"/>
          <ac:spMkLst>
            <pc:docMk/>
            <pc:sldMk cId="1745849166" sldId="415"/>
            <ac:spMk id="3" creationId="{7423EF4A-C2B0-49C7-ABBD-7E9353509A1E}"/>
          </ac:spMkLst>
        </pc:spChg>
        <pc:picChg chg="add mod ord">
          <ac:chgData name="Shifali  Goyal" userId="b76b92a0-606f-4020-8ceb-9ed0b9cb2772" providerId="ADAL" clId="{07B51A98-42E8-4591-96ED-85BB3F4332DC}" dt="2025-06-15T19:55:40.922" v="972" actId="26606"/>
          <ac:picMkLst>
            <pc:docMk/>
            <pc:sldMk cId="1745849166" sldId="415"/>
            <ac:picMk id="5" creationId="{348377DC-79FC-96BC-0817-1280735E9B12}"/>
          </ac:picMkLst>
        </pc:picChg>
      </pc:sldChg>
      <pc:sldChg chg="addSp delSp modSp add mod">
        <pc:chgData name="Shifali  Goyal" userId="b76b92a0-606f-4020-8ceb-9ed0b9cb2772" providerId="ADAL" clId="{07B51A98-42E8-4591-96ED-85BB3F4332DC}" dt="2025-06-29T20:41:18.877" v="2190" actId="113"/>
        <pc:sldMkLst>
          <pc:docMk/>
          <pc:sldMk cId="147248081" sldId="417"/>
        </pc:sldMkLst>
        <pc:spChg chg="mod">
          <ac:chgData name="Shifali  Goyal" userId="b76b92a0-606f-4020-8ceb-9ed0b9cb2772" providerId="ADAL" clId="{07B51A98-42E8-4591-96ED-85BB3F4332DC}" dt="2025-06-29T20:41:18.877" v="2190" actId="113"/>
          <ac:spMkLst>
            <pc:docMk/>
            <pc:sldMk cId="147248081" sldId="417"/>
            <ac:spMk id="2" creationId="{136DEEC7-BB6D-56CC-260C-925EB9CDDF01}"/>
          </ac:spMkLst>
        </pc:spChg>
        <pc:spChg chg="mod">
          <ac:chgData name="Shifali  Goyal" userId="b76b92a0-606f-4020-8ceb-9ed0b9cb2772" providerId="ADAL" clId="{07B51A98-42E8-4591-96ED-85BB3F4332DC}" dt="2025-06-29T20:17:33.502" v="1867" actId="6549"/>
          <ac:spMkLst>
            <pc:docMk/>
            <pc:sldMk cId="147248081" sldId="417"/>
            <ac:spMk id="3" creationId="{32CDF90B-08F3-B643-381C-4BE4D34F8397}"/>
          </ac:spMkLst>
        </pc:spChg>
        <pc:picChg chg="mod">
          <ac:chgData name="Shifali  Goyal" userId="b76b92a0-606f-4020-8ceb-9ed0b9cb2772" providerId="ADAL" clId="{07B51A98-42E8-4591-96ED-85BB3F4332DC}" dt="2025-06-15T19:48:09.349" v="891" actId="1036"/>
          <ac:picMkLst>
            <pc:docMk/>
            <pc:sldMk cId="147248081" sldId="417"/>
            <ac:picMk id="17" creationId="{1272A06F-04EF-EEB8-A3D0-B20728928B67}"/>
          </ac:picMkLst>
        </pc:picChg>
      </pc:sldChg>
      <pc:sldChg chg="new del">
        <pc:chgData name="Shifali  Goyal" userId="b76b92a0-606f-4020-8ceb-9ed0b9cb2772" providerId="ADAL" clId="{07B51A98-42E8-4591-96ED-85BB3F4332DC}" dt="2025-06-15T13:35:16.950" v="31" actId="680"/>
        <pc:sldMkLst>
          <pc:docMk/>
          <pc:sldMk cId="3334680654" sldId="417"/>
        </pc:sldMkLst>
      </pc:sldChg>
      <pc:sldChg chg="addSp delSp modSp new del">
        <pc:chgData name="Shifali  Goyal" userId="b76b92a0-606f-4020-8ceb-9ed0b9cb2772" providerId="ADAL" clId="{07B51A98-42E8-4591-96ED-85BB3F4332DC}" dt="2025-06-15T14:15:59.044" v="378" actId="47"/>
        <pc:sldMkLst>
          <pc:docMk/>
          <pc:sldMk cId="2774805031" sldId="418"/>
        </pc:sldMkLst>
      </pc:sldChg>
      <pc:sldChg chg="add del">
        <pc:chgData name="Shifali  Goyal" userId="b76b92a0-606f-4020-8ceb-9ed0b9cb2772" providerId="ADAL" clId="{07B51A98-42E8-4591-96ED-85BB3F4332DC}" dt="2025-06-15T14:15:52.557" v="377" actId="47"/>
        <pc:sldMkLst>
          <pc:docMk/>
          <pc:sldMk cId="1572786830" sldId="419"/>
        </pc:sldMkLst>
      </pc:sldChg>
      <pc:sldChg chg="addSp delSp modSp add mod ord setBg setClrOvrMap modCm">
        <pc:chgData name="Shifali  Goyal" userId="b76b92a0-606f-4020-8ceb-9ed0b9cb2772" providerId="ADAL" clId="{07B51A98-42E8-4591-96ED-85BB3F4332DC}" dt="2025-06-29T19:40:42.161" v="1614" actId="1036"/>
        <pc:sldMkLst>
          <pc:docMk/>
          <pc:sldMk cId="3349443025" sldId="420"/>
        </pc:sldMkLst>
        <pc:spChg chg="mod ord">
          <ac:chgData name="Shifali  Goyal" userId="b76b92a0-606f-4020-8ceb-9ed0b9cb2772" providerId="ADAL" clId="{07B51A98-42E8-4591-96ED-85BB3F4332DC}" dt="2025-06-15T19:43:14.442" v="850" actId="14100"/>
          <ac:spMkLst>
            <pc:docMk/>
            <pc:sldMk cId="3349443025" sldId="420"/>
            <ac:spMk id="2" creationId="{9C6E7C9A-87BA-6648-3E71-49C04328F687}"/>
          </ac:spMkLst>
        </pc:spChg>
        <pc:spChg chg="mod ord">
          <ac:chgData name="Shifali  Goyal" userId="b76b92a0-606f-4020-8ceb-9ed0b9cb2772" providerId="ADAL" clId="{07B51A98-42E8-4591-96ED-85BB3F4332DC}" dt="2025-06-29T19:40:42.161" v="1614" actId="1036"/>
          <ac:spMkLst>
            <pc:docMk/>
            <pc:sldMk cId="3349443025" sldId="420"/>
            <ac:spMk id="3" creationId="{E2F5E0FD-5C02-9EB5-0918-B1F694AA6C0B}"/>
          </ac:spMkLst>
        </pc:spChg>
        <pc:picChg chg="add del mod ord">
          <ac:chgData name="Shifali  Goyal" userId="b76b92a0-606f-4020-8ceb-9ed0b9cb2772" providerId="ADAL" clId="{07B51A98-42E8-4591-96ED-85BB3F4332DC}" dt="2025-06-15T19:43:39.989" v="851" actId="1038"/>
          <ac:picMkLst>
            <pc:docMk/>
            <pc:sldMk cId="3349443025" sldId="420"/>
            <ac:picMk id="5" creationId="{8DD3AE9D-92E5-28AA-3DD1-4374483BEFAF}"/>
          </ac:picMkLst>
        </pc:picChg>
        <pc:extLst>
          <p:ext xmlns:p="http://schemas.openxmlformats.org/presentationml/2006/main" uri="{D6D511B9-2390-475A-947B-AFAB55BFBCF1}">
            <pc226:cmChg xmlns:pc226="http://schemas.microsoft.com/office/powerpoint/2022/06/main/command" chg="mod">
              <pc226:chgData name="Shifali  Goyal" userId="b76b92a0-606f-4020-8ceb-9ed0b9cb2772" providerId="ADAL" clId="{07B51A98-42E8-4591-96ED-85BB3F4332DC}" dt="2025-06-15T19:15:34.198" v="495" actId="26606"/>
              <pc2:cmMkLst xmlns:pc2="http://schemas.microsoft.com/office/powerpoint/2019/9/main/command">
                <pc:docMk/>
                <pc:sldMk cId="3349443025" sldId="420"/>
                <pc2:cmMk id="{A55BCC03-17D0-4454-976F-FAEA0023975D}"/>
              </pc2:cmMkLst>
            </pc226:cmChg>
          </p:ext>
        </pc:extLst>
      </pc:sldChg>
      <pc:sldChg chg="addSp delSp add del setBg delDesignElem">
        <pc:chgData name="Shifali  Goyal" userId="b76b92a0-606f-4020-8ceb-9ed0b9cb2772" providerId="ADAL" clId="{07B51A98-42E8-4591-96ED-85BB3F4332DC}" dt="2025-06-29T19:43:11.980" v="1626"/>
        <pc:sldMkLst>
          <pc:docMk/>
          <pc:sldMk cId="96772152" sldId="421"/>
        </pc:sldMkLst>
        <pc:spChg chg="add del">
          <ac:chgData name="Shifali  Goyal" userId="b76b92a0-606f-4020-8ceb-9ed0b9cb2772" providerId="ADAL" clId="{07B51A98-42E8-4591-96ED-85BB3F4332DC}" dt="2025-06-29T19:43:11.980" v="1626"/>
          <ac:spMkLst>
            <pc:docMk/>
            <pc:sldMk cId="96772152" sldId="421"/>
            <ac:spMk id="86" creationId="{7D379150-F6B4-45C8-BE10-6B278AD400EB}"/>
          </ac:spMkLst>
        </pc:spChg>
        <pc:spChg chg="add del">
          <ac:chgData name="Shifali  Goyal" userId="b76b92a0-606f-4020-8ceb-9ed0b9cb2772" providerId="ADAL" clId="{07B51A98-42E8-4591-96ED-85BB3F4332DC}" dt="2025-06-29T19:43:11.980" v="1626"/>
          <ac:spMkLst>
            <pc:docMk/>
            <pc:sldMk cId="96772152" sldId="421"/>
            <ac:spMk id="88" creationId="{5FFCF544-A370-4A5D-A95F-CA6E0E7191E6}"/>
          </ac:spMkLst>
        </pc:spChg>
        <pc:spChg chg="add del">
          <ac:chgData name="Shifali  Goyal" userId="b76b92a0-606f-4020-8ceb-9ed0b9cb2772" providerId="ADAL" clId="{07B51A98-42E8-4591-96ED-85BB3F4332DC}" dt="2025-06-29T19:43:11.980" v="1626"/>
          <ac:spMkLst>
            <pc:docMk/>
            <pc:sldMk cId="96772152" sldId="421"/>
            <ac:spMk id="92" creationId="{52ABB703-2B0E-4C3B-B4A2-F3973548E561}"/>
          </ac:spMkLst>
        </pc:spChg>
        <pc:spChg chg="add del">
          <ac:chgData name="Shifali  Goyal" userId="b76b92a0-606f-4020-8ceb-9ed0b9cb2772" providerId="ADAL" clId="{07B51A98-42E8-4591-96ED-85BB3F4332DC}" dt="2025-06-29T19:43:11.980" v="1626"/>
          <ac:spMkLst>
            <pc:docMk/>
            <pc:sldMk cId="96772152" sldId="421"/>
            <ac:spMk id="96" creationId="{E95DA498-D9A2-4DA9-B9DA-B3776E08CF7E}"/>
          </ac:spMkLst>
        </pc:spChg>
        <pc:spChg chg="add del">
          <ac:chgData name="Shifali  Goyal" userId="b76b92a0-606f-4020-8ceb-9ed0b9cb2772" providerId="ADAL" clId="{07B51A98-42E8-4591-96ED-85BB3F4332DC}" dt="2025-06-29T19:43:11.980" v="1626"/>
          <ac:spMkLst>
            <pc:docMk/>
            <pc:sldMk cId="96772152" sldId="421"/>
            <ac:spMk id="98" creationId="{82A73093-4B9D-420D-B17E-52293703A1D4}"/>
          </ac:spMkLst>
        </pc:spChg>
        <pc:cxnChg chg="add del">
          <ac:chgData name="Shifali  Goyal" userId="b76b92a0-606f-4020-8ceb-9ed0b9cb2772" providerId="ADAL" clId="{07B51A98-42E8-4591-96ED-85BB3F4332DC}" dt="2025-06-29T19:43:11.980" v="1626"/>
          <ac:cxnSpMkLst>
            <pc:docMk/>
            <pc:sldMk cId="96772152" sldId="421"/>
            <ac:cxnSpMk id="90" creationId="{6EEB3B97-A638-498B-8083-54191CE71E01}"/>
          </ac:cxnSpMkLst>
        </pc:cxnChg>
        <pc:cxnChg chg="add del">
          <ac:chgData name="Shifali  Goyal" userId="b76b92a0-606f-4020-8ceb-9ed0b9cb2772" providerId="ADAL" clId="{07B51A98-42E8-4591-96ED-85BB3F4332DC}" dt="2025-06-29T19:43:11.980" v="1626"/>
          <ac:cxnSpMkLst>
            <pc:docMk/>
            <pc:sldMk cId="96772152" sldId="421"/>
            <ac:cxnSpMk id="94" creationId="{9C21570E-E159-49A6-9891-FA397B7A92D3}"/>
          </ac:cxnSpMkLst>
        </pc:cxnChg>
      </pc:sldChg>
      <pc:sldChg chg="add del setBg">
        <pc:chgData name="Shifali  Goyal" userId="b76b92a0-606f-4020-8ceb-9ed0b9cb2772" providerId="ADAL" clId="{07B51A98-42E8-4591-96ED-85BB3F4332DC}" dt="2025-06-15T19:59:15.441" v="980" actId="47"/>
        <pc:sldMkLst>
          <pc:docMk/>
          <pc:sldMk cId="2286549029" sldId="421"/>
        </pc:sldMkLst>
      </pc:sldChg>
      <pc:sldChg chg="addSp delSp modSp add mod">
        <pc:chgData name="Shifali  Goyal" userId="b76b92a0-606f-4020-8ceb-9ed0b9cb2772" providerId="ADAL" clId="{07B51A98-42E8-4591-96ED-85BB3F4332DC}" dt="2025-06-29T19:46:54.555" v="1677" actId="113"/>
        <pc:sldMkLst>
          <pc:docMk/>
          <pc:sldMk cId="2552230086" sldId="421"/>
        </pc:sldMkLst>
        <pc:spChg chg="mod">
          <ac:chgData name="Shifali  Goyal" userId="b76b92a0-606f-4020-8ceb-9ed0b9cb2772" providerId="ADAL" clId="{07B51A98-42E8-4591-96ED-85BB3F4332DC}" dt="2025-06-29T19:43:35.442" v="1629"/>
          <ac:spMkLst>
            <pc:docMk/>
            <pc:sldMk cId="2552230086" sldId="421"/>
            <ac:spMk id="2" creationId="{C1E250A8-4538-3FA8-0A0E-2F979A2E4758}"/>
          </ac:spMkLst>
        </pc:spChg>
        <pc:spChg chg="mod">
          <ac:chgData name="Shifali  Goyal" userId="b76b92a0-606f-4020-8ceb-9ed0b9cb2772" providerId="ADAL" clId="{07B51A98-42E8-4591-96ED-85BB3F4332DC}" dt="2025-06-29T19:46:54.555" v="1677" actId="113"/>
          <ac:spMkLst>
            <pc:docMk/>
            <pc:sldMk cId="2552230086" sldId="421"/>
            <ac:spMk id="3" creationId="{92072360-4086-21C4-E07A-E3DD9DD27BE4}"/>
          </ac:spMkLst>
        </pc:spChg>
        <pc:spChg chg="add mod">
          <ac:chgData name="Shifali  Goyal" userId="b76b92a0-606f-4020-8ceb-9ed0b9cb2772" providerId="ADAL" clId="{07B51A98-42E8-4591-96ED-85BB3F4332DC}" dt="2025-06-29T19:45:28.422" v="1647" actId="1076"/>
          <ac:spMkLst>
            <pc:docMk/>
            <pc:sldMk cId="2552230086" sldId="421"/>
            <ac:spMk id="5" creationId="{C063585A-9AA3-824D-75F7-8FC26DEEF2AE}"/>
          </ac:spMkLst>
        </pc:spChg>
        <pc:graphicFrameChg chg="add mod">
          <ac:chgData name="Shifali  Goyal" userId="b76b92a0-606f-4020-8ceb-9ed0b9cb2772" providerId="ADAL" clId="{07B51A98-42E8-4591-96ED-85BB3F4332DC}" dt="2025-06-29T19:45:09.197" v="1645" actId="14100"/>
          <ac:graphicFrameMkLst>
            <pc:docMk/>
            <pc:sldMk cId="2552230086" sldId="421"/>
            <ac:graphicFrameMk id="4" creationId="{E99143A8-6E7C-05DB-592C-831DD4A3211D}"/>
          </ac:graphicFrameMkLst>
        </pc:graphicFrameChg>
        <pc:graphicFrameChg chg="del">
          <ac:chgData name="Shifali  Goyal" userId="b76b92a0-606f-4020-8ceb-9ed0b9cb2772" providerId="ADAL" clId="{07B51A98-42E8-4591-96ED-85BB3F4332DC}" dt="2025-06-29T19:44:02.285" v="1632" actId="478"/>
          <ac:graphicFrameMkLst>
            <pc:docMk/>
            <pc:sldMk cId="2552230086" sldId="421"/>
            <ac:graphicFrameMk id="9" creationId="{15771161-EF07-94C6-5F13-4D61BD371790}"/>
          </ac:graphicFrameMkLst>
        </pc:graphicFrameChg>
      </pc:sldChg>
      <pc:sldChg chg="addSp delSp modSp add del mod setBg delDesignElem">
        <pc:chgData name="Shifali  Goyal" userId="b76b92a0-606f-4020-8ceb-9ed0b9cb2772" providerId="ADAL" clId="{07B51A98-42E8-4591-96ED-85BB3F4332DC}" dt="2025-06-29T19:42:48.501" v="1621"/>
        <pc:sldMkLst>
          <pc:docMk/>
          <pc:sldMk cId="3816966424" sldId="421"/>
        </pc:sldMkLst>
        <pc:spChg chg="mod">
          <ac:chgData name="Shifali  Goyal" userId="b76b92a0-606f-4020-8ceb-9ed0b9cb2772" providerId="ADAL" clId="{07B51A98-42E8-4591-96ED-85BB3F4332DC}" dt="2025-06-29T19:42:46.326" v="1620" actId="1076"/>
          <ac:spMkLst>
            <pc:docMk/>
            <pc:sldMk cId="3816966424" sldId="421"/>
            <ac:spMk id="2" creationId="{C1E250A8-4538-3FA8-0A0E-2F979A2E4758}"/>
          </ac:spMkLst>
        </pc:spChg>
        <pc:spChg chg="add del">
          <ac:chgData name="Shifali  Goyal" userId="b76b92a0-606f-4020-8ceb-9ed0b9cb2772" providerId="ADAL" clId="{07B51A98-42E8-4591-96ED-85BB3F4332DC}" dt="2025-06-29T19:42:48.501" v="1621"/>
          <ac:spMkLst>
            <pc:docMk/>
            <pc:sldMk cId="3816966424" sldId="421"/>
            <ac:spMk id="86" creationId="{7D379150-F6B4-45C8-BE10-6B278AD400EB}"/>
          </ac:spMkLst>
        </pc:spChg>
        <pc:spChg chg="add del">
          <ac:chgData name="Shifali  Goyal" userId="b76b92a0-606f-4020-8ceb-9ed0b9cb2772" providerId="ADAL" clId="{07B51A98-42E8-4591-96ED-85BB3F4332DC}" dt="2025-06-29T19:42:48.501" v="1621"/>
          <ac:spMkLst>
            <pc:docMk/>
            <pc:sldMk cId="3816966424" sldId="421"/>
            <ac:spMk id="88" creationId="{5FFCF544-A370-4A5D-A95F-CA6E0E7191E6}"/>
          </ac:spMkLst>
        </pc:spChg>
        <pc:spChg chg="add del">
          <ac:chgData name="Shifali  Goyal" userId="b76b92a0-606f-4020-8ceb-9ed0b9cb2772" providerId="ADAL" clId="{07B51A98-42E8-4591-96ED-85BB3F4332DC}" dt="2025-06-29T19:42:48.501" v="1621"/>
          <ac:spMkLst>
            <pc:docMk/>
            <pc:sldMk cId="3816966424" sldId="421"/>
            <ac:spMk id="92" creationId="{52ABB703-2B0E-4C3B-B4A2-F3973548E561}"/>
          </ac:spMkLst>
        </pc:spChg>
        <pc:spChg chg="add del">
          <ac:chgData name="Shifali  Goyal" userId="b76b92a0-606f-4020-8ceb-9ed0b9cb2772" providerId="ADAL" clId="{07B51A98-42E8-4591-96ED-85BB3F4332DC}" dt="2025-06-29T19:42:48.501" v="1621"/>
          <ac:spMkLst>
            <pc:docMk/>
            <pc:sldMk cId="3816966424" sldId="421"/>
            <ac:spMk id="96" creationId="{E95DA498-D9A2-4DA9-B9DA-B3776E08CF7E}"/>
          </ac:spMkLst>
        </pc:spChg>
        <pc:spChg chg="add del">
          <ac:chgData name="Shifali  Goyal" userId="b76b92a0-606f-4020-8ceb-9ed0b9cb2772" providerId="ADAL" clId="{07B51A98-42E8-4591-96ED-85BB3F4332DC}" dt="2025-06-29T19:42:48.501" v="1621"/>
          <ac:spMkLst>
            <pc:docMk/>
            <pc:sldMk cId="3816966424" sldId="421"/>
            <ac:spMk id="98" creationId="{82A73093-4B9D-420D-B17E-52293703A1D4}"/>
          </ac:spMkLst>
        </pc:spChg>
        <pc:cxnChg chg="add del">
          <ac:chgData name="Shifali  Goyal" userId="b76b92a0-606f-4020-8ceb-9ed0b9cb2772" providerId="ADAL" clId="{07B51A98-42E8-4591-96ED-85BB3F4332DC}" dt="2025-06-29T19:42:48.501" v="1621"/>
          <ac:cxnSpMkLst>
            <pc:docMk/>
            <pc:sldMk cId="3816966424" sldId="421"/>
            <ac:cxnSpMk id="90" creationId="{6EEB3B97-A638-498B-8083-54191CE71E01}"/>
          </ac:cxnSpMkLst>
        </pc:cxnChg>
        <pc:cxnChg chg="add del">
          <ac:chgData name="Shifali  Goyal" userId="b76b92a0-606f-4020-8ceb-9ed0b9cb2772" providerId="ADAL" clId="{07B51A98-42E8-4591-96ED-85BB3F4332DC}" dt="2025-06-29T19:42:48.501" v="1621"/>
          <ac:cxnSpMkLst>
            <pc:docMk/>
            <pc:sldMk cId="3816966424" sldId="421"/>
            <ac:cxnSpMk id="94" creationId="{9C21570E-E159-49A6-9891-FA397B7A92D3}"/>
          </ac:cxnSpMkLst>
        </pc:cxnChg>
      </pc:sldChg>
      <pc:sldChg chg="addSp modSp add mod">
        <pc:chgData name="Shifali  Goyal" userId="b76b92a0-606f-4020-8ceb-9ed0b9cb2772" providerId="ADAL" clId="{07B51A98-42E8-4591-96ED-85BB3F4332DC}" dt="2025-06-29T20:47:27.075" v="2230" actId="27636"/>
        <pc:sldMkLst>
          <pc:docMk/>
          <pc:sldMk cId="678774745" sldId="422"/>
        </pc:sldMkLst>
        <pc:spChg chg="mod">
          <ac:chgData name="Shifali  Goyal" userId="b76b92a0-606f-4020-8ceb-9ed0b9cb2772" providerId="ADAL" clId="{07B51A98-42E8-4591-96ED-85BB3F4332DC}" dt="2025-06-29T20:41:43.850" v="2192" actId="404"/>
          <ac:spMkLst>
            <pc:docMk/>
            <pc:sldMk cId="678774745" sldId="422"/>
            <ac:spMk id="2" creationId="{6A1C9311-1E8C-74F4-4BED-DED39EFAA723}"/>
          </ac:spMkLst>
        </pc:spChg>
        <pc:spChg chg="mod">
          <ac:chgData name="Shifali  Goyal" userId="b76b92a0-606f-4020-8ceb-9ed0b9cb2772" providerId="ADAL" clId="{07B51A98-42E8-4591-96ED-85BB3F4332DC}" dt="2025-06-29T20:47:27.075" v="2230" actId="27636"/>
          <ac:spMkLst>
            <pc:docMk/>
            <pc:sldMk cId="678774745" sldId="422"/>
            <ac:spMk id="3" creationId="{A965C8C2-13D6-BA98-6329-7AD4C4A57857}"/>
          </ac:spMkLst>
        </pc:spChg>
        <pc:spChg chg="add mod">
          <ac:chgData name="Shifali  Goyal" userId="b76b92a0-606f-4020-8ceb-9ed0b9cb2772" providerId="ADAL" clId="{07B51A98-42E8-4591-96ED-85BB3F4332DC}" dt="2025-06-29T19:48:30.248" v="1688" actId="1036"/>
          <ac:spMkLst>
            <pc:docMk/>
            <pc:sldMk cId="678774745" sldId="422"/>
            <ac:spMk id="4" creationId="{3A3FA5D8-7F47-7B7D-18D7-8AFEE7F7B7B8}"/>
          </ac:spMkLst>
        </pc:spChg>
        <pc:spChg chg="add mod">
          <ac:chgData name="Shifali  Goyal" userId="b76b92a0-606f-4020-8ceb-9ed0b9cb2772" providerId="ADAL" clId="{07B51A98-42E8-4591-96ED-85BB3F4332DC}" dt="2025-06-29T19:49:26.051" v="1752" actId="20577"/>
          <ac:spMkLst>
            <pc:docMk/>
            <pc:sldMk cId="678774745" sldId="422"/>
            <ac:spMk id="5" creationId="{5BF618B6-211E-350A-0A06-D534E3E31BBE}"/>
          </ac:spMkLst>
        </pc:spChg>
        <pc:graphicFrameChg chg="mod modGraphic">
          <ac:chgData name="Shifali  Goyal" userId="b76b92a0-606f-4020-8ceb-9ed0b9cb2772" providerId="ADAL" clId="{07B51A98-42E8-4591-96ED-85BB3F4332DC}" dt="2025-06-29T19:52:31.509" v="1762" actId="121"/>
          <ac:graphicFrameMkLst>
            <pc:docMk/>
            <pc:sldMk cId="678774745" sldId="422"/>
            <ac:graphicFrameMk id="9" creationId="{F8183A01-D634-6BCB-68B7-A415E172F766}"/>
          </ac:graphicFrameMkLst>
        </pc:graphicFrameChg>
      </pc:sldChg>
      <pc:sldChg chg="add del">
        <pc:chgData name="Shifali  Goyal" userId="b76b92a0-606f-4020-8ceb-9ed0b9cb2772" providerId="ADAL" clId="{07B51A98-42E8-4591-96ED-85BB3F4332DC}" dt="2025-06-29T19:50:41.497" v="1758" actId="47"/>
        <pc:sldMkLst>
          <pc:docMk/>
          <pc:sldMk cId="392205797" sldId="423"/>
        </pc:sldMkLst>
      </pc:sldChg>
      <pc:sldChg chg="addSp modSp add mod">
        <pc:chgData name="Shifali  Goyal" userId="b76b92a0-606f-4020-8ceb-9ed0b9cb2772" providerId="ADAL" clId="{07B51A98-42E8-4591-96ED-85BB3F4332DC}" dt="2025-06-29T20:46:17.939" v="2208" actId="21"/>
        <pc:sldMkLst>
          <pc:docMk/>
          <pc:sldMk cId="3074639515" sldId="424"/>
        </pc:sldMkLst>
        <pc:spChg chg="mod">
          <ac:chgData name="Shifali  Goyal" userId="b76b92a0-606f-4020-8ceb-9ed0b9cb2772" providerId="ADAL" clId="{07B51A98-42E8-4591-96ED-85BB3F4332DC}" dt="2025-06-29T20:41:53.033" v="2193" actId="404"/>
          <ac:spMkLst>
            <pc:docMk/>
            <pc:sldMk cId="3074639515" sldId="424"/>
            <ac:spMk id="2" creationId="{591E4BB6-D011-C33C-42BC-6931CCBC57B8}"/>
          </ac:spMkLst>
        </pc:spChg>
        <pc:spChg chg="mod">
          <ac:chgData name="Shifali  Goyal" userId="b76b92a0-606f-4020-8ceb-9ed0b9cb2772" providerId="ADAL" clId="{07B51A98-42E8-4591-96ED-85BB3F4332DC}" dt="2025-06-29T20:46:17.939" v="2208" actId="21"/>
          <ac:spMkLst>
            <pc:docMk/>
            <pc:sldMk cId="3074639515" sldId="424"/>
            <ac:spMk id="3" creationId="{08744DD2-A2A4-0DF6-03B6-5721E02FCA19}"/>
          </ac:spMkLst>
        </pc:spChg>
        <pc:spChg chg="mod">
          <ac:chgData name="Shifali  Goyal" userId="b76b92a0-606f-4020-8ceb-9ed0b9cb2772" providerId="ADAL" clId="{07B51A98-42E8-4591-96ED-85BB3F4332DC}" dt="2025-06-29T20:01:30.363" v="1780" actId="20577"/>
          <ac:spMkLst>
            <pc:docMk/>
            <pc:sldMk cId="3074639515" sldId="424"/>
            <ac:spMk id="4" creationId="{53336C68-C18A-C846-8897-7610A0CB3B1C}"/>
          </ac:spMkLst>
        </pc:spChg>
        <pc:graphicFrameChg chg="add mod">
          <ac:chgData name="Shifali  Goyal" userId="b76b92a0-606f-4020-8ceb-9ed0b9cb2772" providerId="ADAL" clId="{07B51A98-42E8-4591-96ED-85BB3F4332DC}" dt="2025-06-29T19:51:13.230" v="1760"/>
          <ac:graphicFrameMkLst>
            <pc:docMk/>
            <pc:sldMk cId="3074639515" sldId="424"/>
            <ac:graphicFrameMk id="6" creationId="{D9EC6EF3-CBAB-964C-F4FC-3AF903DDDF94}"/>
          </ac:graphicFrameMkLst>
        </pc:graphicFrameChg>
        <pc:graphicFrameChg chg="mod">
          <ac:chgData name="Shifali  Goyal" userId="b76b92a0-606f-4020-8ceb-9ed0b9cb2772" providerId="ADAL" clId="{07B51A98-42E8-4591-96ED-85BB3F4332DC}" dt="2025-06-29T19:52:09.267" v="1761"/>
          <ac:graphicFrameMkLst>
            <pc:docMk/>
            <pc:sldMk cId="3074639515" sldId="424"/>
            <ac:graphicFrameMk id="9" creationId="{05F17589-00D2-8DA6-F903-EFD7ECABEF15}"/>
          </ac:graphicFrameMkLst>
        </pc:graphicFrameChg>
      </pc:sldChg>
      <pc:sldChg chg="modSp add">
        <pc:chgData name="Shifali  Goyal" userId="b76b92a0-606f-4020-8ceb-9ed0b9cb2772" providerId="ADAL" clId="{07B51A98-42E8-4591-96ED-85BB3F4332DC}" dt="2025-06-29T20:07:10.602" v="1805" actId="207"/>
        <pc:sldMkLst>
          <pc:docMk/>
          <pc:sldMk cId="1016078534" sldId="425"/>
        </pc:sldMkLst>
        <pc:graphicFrameChg chg="mod">
          <ac:chgData name="Shifali  Goyal" userId="b76b92a0-606f-4020-8ceb-9ed0b9cb2772" providerId="ADAL" clId="{07B51A98-42E8-4591-96ED-85BB3F4332DC}" dt="2025-06-29T20:07:10.602" v="1805" actId="207"/>
          <ac:graphicFrameMkLst>
            <pc:docMk/>
            <pc:sldMk cId="1016078534" sldId="425"/>
            <ac:graphicFrameMk id="4" creationId="{42C6B213-03CB-4D27-AA14-514F1D5AB089}"/>
          </ac:graphicFrameMkLst>
        </pc:graphicFrameChg>
      </pc:sldChg>
      <pc:sldChg chg="addSp delSp add del setBg delDesignElem">
        <pc:chgData name="Shifali  Goyal" userId="b76b92a0-606f-4020-8ceb-9ed0b9cb2772" providerId="ADAL" clId="{07B51A98-42E8-4591-96ED-85BB3F4332DC}" dt="2025-06-29T20:02:36.050" v="1784"/>
        <pc:sldMkLst>
          <pc:docMk/>
          <pc:sldMk cId="2738295701" sldId="425"/>
        </pc:sldMkLst>
        <pc:spChg chg="add del">
          <ac:chgData name="Shifali  Goyal" userId="b76b92a0-606f-4020-8ceb-9ed0b9cb2772" providerId="ADAL" clId="{07B51A98-42E8-4591-96ED-85BB3F4332DC}" dt="2025-06-29T20:02:36.050" v="1784"/>
          <ac:spMkLst>
            <pc:docMk/>
            <pc:sldMk cId="2738295701" sldId="425"/>
            <ac:spMk id="10" creationId="{F9E80720-23E6-4B89-B77E-04A7689F1BA8}"/>
          </ac:spMkLst>
        </pc:spChg>
        <pc:spChg chg="add del">
          <ac:chgData name="Shifali  Goyal" userId="b76b92a0-606f-4020-8ceb-9ed0b9cb2772" providerId="ADAL" clId="{07B51A98-42E8-4591-96ED-85BB3F4332DC}" dt="2025-06-29T20:02:36.050" v="1784"/>
          <ac:spMkLst>
            <pc:docMk/>
            <pc:sldMk cId="2738295701" sldId="425"/>
            <ac:spMk id="12" creationId="{CD1D3CA1-3EB6-41F3-A419-8424B56BE63A}"/>
          </ac:spMkLst>
        </pc:spChg>
        <pc:spChg chg="add del">
          <ac:chgData name="Shifali  Goyal" userId="b76b92a0-606f-4020-8ceb-9ed0b9cb2772" providerId="ADAL" clId="{07B51A98-42E8-4591-96ED-85BB3F4332DC}" dt="2025-06-29T20:02:36.050" v="1784"/>
          <ac:spMkLst>
            <pc:docMk/>
            <pc:sldMk cId="2738295701" sldId="425"/>
            <ac:spMk id="14" creationId="{4D87F7B2-AA36-4B58-BC2C-1BBA135E8B6B}"/>
          </ac:spMkLst>
        </pc:spChg>
      </pc:sldChg>
      <pc:sldChg chg="modSp add mod">
        <pc:chgData name="Shifali  Goyal" userId="b76b92a0-606f-4020-8ceb-9ed0b9cb2772" providerId="ADAL" clId="{07B51A98-42E8-4591-96ED-85BB3F4332DC}" dt="2025-06-29T20:07:26.257" v="1807" actId="27918"/>
        <pc:sldMkLst>
          <pc:docMk/>
          <pc:sldMk cId="1266445987" sldId="426"/>
        </pc:sldMkLst>
        <pc:graphicFrameChg chg="mod">
          <ac:chgData name="Shifali  Goyal" userId="b76b92a0-606f-4020-8ceb-9ed0b9cb2772" providerId="ADAL" clId="{07B51A98-42E8-4591-96ED-85BB3F4332DC}" dt="2025-06-29T20:07:22.467" v="1806" actId="207"/>
          <ac:graphicFrameMkLst>
            <pc:docMk/>
            <pc:sldMk cId="1266445987" sldId="426"/>
            <ac:graphicFrameMk id="4" creationId="{42C6B213-03CB-4D27-AA14-514F1D5AB089}"/>
          </ac:graphicFrameMkLst>
        </pc:graphicFrameChg>
      </pc:sldChg>
      <pc:sldChg chg="addSp delSp add del setBg delDesignElem">
        <pc:chgData name="Shifali  Goyal" userId="b76b92a0-606f-4020-8ceb-9ed0b9cb2772" providerId="ADAL" clId="{07B51A98-42E8-4591-96ED-85BB3F4332DC}" dt="2025-06-29T20:02:36.050" v="1784"/>
        <pc:sldMkLst>
          <pc:docMk/>
          <pc:sldMk cId="1273598305" sldId="426"/>
        </pc:sldMkLst>
        <pc:spChg chg="add del">
          <ac:chgData name="Shifali  Goyal" userId="b76b92a0-606f-4020-8ceb-9ed0b9cb2772" providerId="ADAL" clId="{07B51A98-42E8-4591-96ED-85BB3F4332DC}" dt="2025-06-29T20:02:36.050" v="1784"/>
          <ac:spMkLst>
            <pc:docMk/>
            <pc:sldMk cId="1273598305" sldId="426"/>
            <ac:spMk id="7" creationId="{F9E80720-23E6-4B89-B77E-04A7689F1BA8}"/>
          </ac:spMkLst>
        </pc:spChg>
        <pc:spChg chg="add del">
          <ac:chgData name="Shifali  Goyal" userId="b76b92a0-606f-4020-8ceb-9ed0b9cb2772" providerId="ADAL" clId="{07B51A98-42E8-4591-96ED-85BB3F4332DC}" dt="2025-06-29T20:02:36.050" v="1784"/>
          <ac:spMkLst>
            <pc:docMk/>
            <pc:sldMk cId="1273598305" sldId="426"/>
            <ac:spMk id="8" creationId="{CD1D3CA1-3EB6-41F3-A419-8424B56BE63A}"/>
          </ac:spMkLst>
        </pc:spChg>
        <pc:spChg chg="add del">
          <ac:chgData name="Shifali  Goyal" userId="b76b92a0-606f-4020-8ceb-9ed0b9cb2772" providerId="ADAL" clId="{07B51A98-42E8-4591-96ED-85BB3F4332DC}" dt="2025-06-29T20:02:36.050" v="1784"/>
          <ac:spMkLst>
            <pc:docMk/>
            <pc:sldMk cId="1273598305" sldId="426"/>
            <ac:spMk id="9" creationId="{4D87F7B2-AA36-4B58-BC2C-1BBA135E8B6B}"/>
          </ac:spMkLst>
        </pc:spChg>
      </pc:sldChg>
      <pc:sldChg chg="addSp delSp add del setBg delDesignElem">
        <pc:chgData name="Shifali  Goyal" userId="b76b92a0-606f-4020-8ceb-9ed0b9cb2772" providerId="ADAL" clId="{07B51A98-42E8-4591-96ED-85BB3F4332DC}" dt="2025-06-29T20:02:54.689" v="1789"/>
        <pc:sldMkLst>
          <pc:docMk/>
          <pc:sldMk cId="1122451092" sldId="427"/>
        </pc:sldMkLst>
        <pc:spChg chg="add del">
          <ac:chgData name="Shifali  Goyal" userId="b76b92a0-606f-4020-8ceb-9ed0b9cb2772" providerId="ADAL" clId="{07B51A98-42E8-4591-96ED-85BB3F4332DC}" dt="2025-06-29T20:02:54.689" v="1789"/>
          <ac:spMkLst>
            <pc:docMk/>
            <pc:sldMk cId="1122451092" sldId="427"/>
            <ac:spMk id="10" creationId="{F9E80720-23E6-4B89-B77E-04A7689F1BA8}"/>
          </ac:spMkLst>
        </pc:spChg>
        <pc:spChg chg="add del">
          <ac:chgData name="Shifali  Goyal" userId="b76b92a0-606f-4020-8ceb-9ed0b9cb2772" providerId="ADAL" clId="{07B51A98-42E8-4591-96ED-85BB3F4332DC}" dt="2025-06-29T20:02:54.689" v="1789"/>
          <ac:spMkLst>
            <pc:docMk/>
            <pc:sldMk cId="1122451092" sldId="427"/>
            <ac:spMk id="12" creationId="{CD1D3CA1-3EB6-41F3-A419-8424B56BE63A}"/>
          </ac:spMkLst>
        </pc:spChg>
        <pc:spChg chg="add del">
          <ac:chgData name="Shifali  Goyal" userId="b76b92a0-606f-4020-8ceb-9ed0b9cb2772" providerId="ADAL" clId="{07B51A98-42E8-4591-96ED-85BB3F4332DC}" dt="2025-06-29T20:02:54.689" v="1789"/>
          <ac:spMkLst>
            <pc:docMk/>
            <pc:sldMk cId="1122451092" sldId="427"/>
            <ac:spMk id="14" creationId="{4D87F7B2-AA36-4B58-BC2C-1BBA135E8B6B}"/>
          </ac:spMkLst>
        </pc:spChg>
      </pc:sldChg>
      <pc:sldChg chg="addSp delSp modSp add mod">
        <pc:chgData name="Shifali  Goyal" userId="b76b92a0-606f-4020-8ceb-9ed0b9cb2772" providerId="ADAL" clId="{07B51A98-42E8-4591-96ED-85BB3F4332DC}" dt="2025-06-29T20:10:31.480" v="1827" actId="478"/>
        <pc:sldMkLst>
          <pc:docMk/>
          <pc:sldMk cId="3892018246" sldId="427"/>
        </pc:sldMkLst>
        <pc:spChg chg="add del mod">
          <ac:chgData name="Shifali  Goyal" userId="b76b92a0-606f-4020-8ceb-9ed0b9cb2772" providerId="ADAL" clId="{07B51A98-42E8-4591-96ED-85BB3F4332DC}" dt="2025-06-29T20:10:31.480" v="1827" actId="478"/>
          <ac:spMkLst>
            <pc:docMk/>
            <pc:sldMk cId="3892018246" sldId="427"/>
            <ac:spMk id="3" creationId="{1E33EFE2-408B-460E-1926-570F8A261E98}"/>
          </ac:spMkLst>
        </pc:spChg>
        <pc:spChg chg="mod">
          <ac:chgData name="Shifali  Goyal" userId="b76b92a0-606f-4020-8ceb-9ed0b9cb2772" providerId="ADAL" clId="{07B51A98-42E8-4591-96ED-85BB3F4332DC}" dt="2025-06-29T20:03:17.508" v="1795" actId="20577"/>
          <ac:spMkLst>
            <pc:docMk/>
            <pc:sldMk cId="3892018246" sldId="427"/>
            <ac:spMk id="5" creationId="{E50B3E2D-0000-4C8E-AFAA-0407C50602BA}"/>
          </ac:spMkLst>
        </pc:spChg>
        <pc:graphicFrameChg chg="del">
          <ac:chgData name="Shifali  Goyal" userId="b76b92a0-606f-4020-8ceb-9ed0b9cb2772" providerId="ADAL" clId="{07B51A98-42E8-4591-96ED-85BB3F4332DC}" dt="2025-06-29T20:03:29.554" v="1796" actId="478"/>
          <ac:graphicFrameMkLst>
            <pc:docMk/>
            <pc:sldMk cId="3892018246" sldId="427"/>
            <ac:graphicFrameMk id="4" creationId="{42C6B213-03CB-4D27-AA14-514F1D5AB089}"/>
          </ac:graphicFrameMkLst>
        </pc:graphicFrameChg>
        <pc:graphicFrameChg chg="add mod">
          <ac:chgData name="Shifali  Goyal" userId="b76b92a0-606f-4020-8ceb-9ed0b9cb2772" providerId="ADAL" clId="{07B51A98-42E8-4591-96ED-85BB3F4332DC}" dt="2025-06-29T20:05:51.501" v="1801" actId="14100"/>
          <ac:graphicFrameMkLst>
            <pc:docMk/>
            <pc:sldMk cId="3892018246" sldId="427"/>
            <ac:graphicFrameMk id="6" creationId="{F009216A-CFF4-59CA-0DCB-044E7E4821F8}"/>
          </ac:graphicFrameMkLst>
        </pc:graphicFrameChg>
      </pc:sldChg>
      <pc:sldChg chg="addSp delSp modSp add mod">
        <pc:chgData name="Shifali  Goyal" userId="b76b92a0-606f-4020-8ceb-9ed0b9cb2772" providerId="ADAL" clId="{07B51A98-42E8-4591-96ED-85BB3F4332DC}" dt="2025-06-29T20:11:09.251" v="1829" actId="478"/>
        <pc:sldMkLst>
          <pc:docMk/>
          <pc:sldMk cId="1175096521" sldId="428"/>
        </pc:sldMkLst>
        <pc:spChg chg="add del mod">
          <ac:chgData name="Shifali  Goyal" userId="b76b92a0-606f-4020-8ceb-9ed0b9cb2772" providerId="ADAL" clId="{07B51A98-42E8-4591-96ED-85BB3F4332DC}" dt="2025-06-29T20:09:19.821" v="1816"/>
          <ac:spMkLst>
            <pc:docMk/>
            <pc:sldMk cId="1175096521" sldId="428"/>
            <ac:spMk id="3" creationId="{D329BA1C-A166-2BF8-7093-C5DC82D9B519}"/>
          </ac:spMkLst>
        </pc:spChg>
        <pc:spChg chg="mod">
          <ac:chgData name="Shifali  Goyal" userId="b76b92a0-606f-4020-8ceb-9ed0b9cb2772" providerId="ADAL" clId="{07B51A98-42E8-4591-96ED-85BB3F4332DC}" dt="2025-06-29T20:08:52.573" v="1813" actId="20577"/>
          <ac:spMkLst>
            <pc:docMk/>
            <pc:sldMk cId="1175096521" sldId="428"/>
            <ac:spMk id="5" creationId="{2B139F28-A4A7-B929-0991-70B630D98BD9}"/>
          </ac:spMkLst>
        </pc:spChg>
        <pc:spChg chg="add del mod">
          <ac:chgData name="Shifali  Goyal" userId="b76b92a0-606f-4020-8ceb-9ed0b9cb2772" providerId="ADAL" clId="{07B51A98-42E8-4591-96ED-85BB3F4332DC}" dt="2025-06-29T20:11:09.251" v="1829" actId="478"/>
          <ac:spMkLst>
            <pc:docMk/>
            <pc:sldMk cId="1175096521" sldId="428"/>
            <ac:spMk id="11" creationId="{463087A9-FB35-D8C2-41C2-82243BF5FD37}"/>
          </ac:spMkLst>
        </pc:spChg>
        <pc:graphicFrameChg chg="del mod">
          <ac:chgData name="Shifali  Goyal" userId="b76b92a0-606f-4020-8ceb-9ed0b9cb2772" providerId="ADAL" clId="{07B51A98-42E8-4591-96ED-85BB3F4332DC}" dt="2025-06-29T20:09:00.516" v="1814" actId="478"/>
          <ac:graphicFrameMkLst>
            <pc:docMk/>
            <pc:sldMk cId="1175096521" sldId="428"/>
            <ac:graphicFrameMk id="4" creationId="{42C6B213-03CB-4D27-AA14-514F1D5AB089}"/>
          </ac:graphicFrameMkLst>
        </pc:graphicFrameChg>
        <pc:graphicFrameChg chg="add del mod">
          <ac:chgData name="Shifali  Goyal" userId="b76b92a0-606f-4020-8ceb-9ed0b9cb2772" providerId="ADAL" clId="{07B51A98-42E8-4591-96ED-85BB3F4332DC}" dt="2025-06-29T20:11:09.251" v="1829" actId="478"/>
          <ac:graphicFrameMkLst>
            <pc:docMk/>
            <pc:sldMk cId="1175096521" sldId="428"/>
            <ac:graphicFrameMk id="6" creationId="{F3005D60-C216-F817-3567-F8721D42288E}"/>
          </ac:graphicFrameMkLst>
        </pc:graphicFrameChg>
      </pc:sldChg>
      <pc:sldChg chg="addSp delSp add del setBg delDesignElem">
        <pc:chgData name="Shifali  Goyal" userId="b76b92a0-606f-4020-8ceb-9ed0b9cb2772" providerId="ADAL" clId="{07B51A98-42E8-4591-96ED-85BB3F4332DC}" dt="2025-06-29T20:02:54.689" v="1789"/>
        <pc:sldMkLst>
          <pc:docMk/>
          <pc:sldMk cId="1192130742" sldId="428"/>
        </pc:sldMkLst>
        <pc:spChg chg="add del">
          <ac:chgData name="Shifali  Goyal" userId="b76b92a0-606f-4020-8ceb-9ed0b9cb2772" providerId="ADAL" clId="{07B51A98-42E8-4591-96ED-85BB3F4332DC}" dt="2025-06-29T20:02:54.689" v="1789"/>
          <ac:spMkLst>
            <pc:docMk/>
            <pc:sldMk cId="1192130742" sldId="428"/>
            <ac:spMk id="7" creationId="{F9E80720-23E6-4B89-B77E-04A7689F1BA8}"/>
          </ac:spMkLst>
        </pc:spChg>
        <pc:spChg chg="add del">
          <ac:chgData name="Shifali  Goyal" userId="b76b92a0-606f-4020-8ceb-9ed0b9cb2772" providerId="ADAL" clId="{07B51A98-42E8-4591-96ED-85BB3F4332DC}" dt="2025-06-29T20:02:54.689" v="1789"/>
          <ac:spMkLst>
            <pc:docMk/>
            <pc:sldMk cId="1192130742" sldId="428"/>
            <ac:spMk id="8" creationId="{CD1D3CA1-3EB6-41F3-A419-8424B56BE63A}"/>
          </ac:spMkLst>
        </pc:spChg>
        <pc:spChg chg="add del">
          <ac:chgData name="Shifali  Goyal" userId="b76b92a0-606f-4020-8ceb-9ed0b9cb2772" providerId="ADAL" clId="{07B51A98-42E8-4591-96ED-85BB3F4332DC}" dt="2025-06-29T20:02:54.689" v="1789"/>
          <ac:spMkLst>
            <pc:docMk/>
            <pc:sldMk cId="1192130742" sldId="428"/>
            <ac:spMk id="9" creationId="{4D87F7B2-AA36-4B58-BC2C-1BBA135E8B6B}"/>
          </ac:spMkLst>
        </pc:spChg>
      </pc:sldChg>
      <pc:sldChg chg="modSp add mod setBg">
        <pc:chgData name="Shifali  Goyal" userId="b76b92a0-606f-4020-8ceb-9ed0b9cb2772" providerId="ADAL" clId="{07B51A98-42E8-4591-96ED-85BB3F4332DC}" dt="2025-06-29T20:25:52.107" v="1978" actId="20577"/>
        <pc:sldMkLst>
          <pc:docMk/>
          <pc:sldMk cId="4178591371" sldId="429"/>
        </pc:sldMkLst>
        <pc:spChg chg="mod">
          <ac:chgData name="Shifali  Goyal" userId="b76b92a0-606f-4020-8ceb-9ed0b9cb2772" providerId="ADAL" clId="{07B51A98-42E8-4591-96ED-85BB3F4332DC}" dt="2025-06-29T20:25:52.107" v="1978" actId="20577"/>
          <ac:spMkLst>
            <pc:docMk/>
            <pc:sldMk cId="4178591371" sldId="429"/>
            <ac:spMk id="3" creationId="{D81A3515-A9A4-4216-F9FA-C40B432C3AE5}"/>
          </ac:spMkLst>
        </pc:spChg>
        <pc:spChg chg="mod">
          <ac:chgData name="Shifali  Goyal" userId="b76b92a0-606f-4020-8ceb-9ed0b9cb2772" providerId="ADAL" clId="{07B51A98-42E8-4591-96ED-85BB3F4332DC}" dt="2025-06-29T20:13:13.245" v="1837" actId="27636"/>
          <ac:spMkLst>
            <pc:docMk/>
            <pc:sldMk cId="4178591371" sldId="429"/>
            <ac:spMk id="5" creationId="{31905E8B-9A2D-13CD-57A8-E120492DA1F9}"/>
          </ac:spMkLst>
        </pc:spChg>
      </pc:sldChg>
      <pc:sldChg chg="modSp add mod">
        <pc:chgData name="Shifali  Goyal" userId="b76b92a0-606f-4020-8ceb-9ed0b9cb2772" providerId="ADAL" clId="{07B51A98-42E8-4591-96ED-85BB3F4332DC}" dt="2025-06-29T20:41:24.226" v="2191" actId="113"/>
        <pc:sldMkLst>
          <pc:docMk/>
          <pc:sldMk cId="3493680742" sldId="430"/>
        </pc:sldMkLst>
        <pc:spChg chg="mod">
          <ac:chgData name="Shifali  Goyal" userId="b76b92a0-606f-4020-8ceb-9ed0b9cb2772" providerId="ADAL" clId="{07B51A98-42E8-4591-96ED-85BB3F4332DC}" dt="2025-06-29T20:41:24.226" v="2191" actId="113"/>
          <ac:spMkLst>
            <pc:docMk/>
            <pc:sldMk cId="3493680742" sldId="430"/>
            <ac:spMk id="2" creationId="{BDDF901E-8B51-D850-B19F-5F4158FCA16B}"/>
          </ac:spMkLst>
        </pc:spChg>
        <pc:spChg chg="mod">
          <ac:chgData name="Shifali  Goyal" userId="b76b92a0-606f-4020-8ceb-9ed0b9cb2772" providerId="ADAL" clId="{07B51A98-42E8-4591-96ED-85BB3F4332DC}" dt="2025-06-29T20:22:09.408" v="1915" actId="20577"/>
          <ac:spMkLst>
            <pc:docMk/>
            <pc:sldMk cId="3493680742" sldId="430"/>
            <ac:spMk id="3" creationId="{5288B514-1306-9574-3963-B3775CEEDF5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biic2020-my.sharepoint.com/personal/sgoyal_csep_org/Documents/MY%20DATA/Downloads/export_emissions%20(6).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biic2020-my.sharepoint.com/personal/sgoyal_csep_org/Documents/Shifali_personal/WIOD%20exercise/Copy%20of%202000_MRIO%20paper_decomposition%20of%20India%20China%20exp%20to%20EU_160624.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https://biic2020-my.sharepoint.com/personal/sgoyal_csep_org/Documents/Shifali_personal/WIOD%20exercise/MRIO%20paper_decomposition%20of%20India%20China%20exp%20to%20EU_270424.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4.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5.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biic2020-my.sharepoint.com/personal/sgoyal_csep_org/Documents/Shifali_personal/WIOD%20exercise/Exercise%20for%20CBAM_For%20year%202000_latest%20version_160624.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biic2020-my.sharepoint.com/personal/sgoyal_csep_org/Documents/Shifali_personal/WIOD%20exercise/Scope%203%20estimation_Exercise%20for%20CBAM_Version%206_300424.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biic2020-my.sharepoint.com/personal/sgoyal_csep_org/Documents/Shifali_personal/WIOD%20exercise/2000_MRIO%20paper_decomposition%20of%20India%20China%20exp%20to%20EU_160624.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biic2020-my.sharepoint.com/personal/sgoyal_csep_org/Documents/Shifali_personal/WIOD%20exercise/MRIO%20paper_decomposition%20of%20India%20China%20exp%20to%20EU_270424.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2.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ysClr val="windowText" lastClr="000000"/>
                </a:solidFill>
                <a:latin typeface="+mn-lt"/>
                <a:ea typeface="+mn-ea"/>
                <a:cs typeface="+mn-cs"/>
              </a:defRPr>
            </a:pPr>
            <a:r>
              <a:rPr lang="en-IN"/>
              <a:t>Transfer of Emissions</a:t>
            </a:r>
          </a:p>
        </c:rich>
      </c:tx>
      <c:overlay val="0"/>
      <c:spPr>
        <a:noFill/>
        <a:ln>
          <a:noFill/>
        </a:ln>
        <a:effectLst/>
      </c:spPr>
      <c:txPr>
        <a:bodyPr rot="0" spcFirstLastPara="1" vertOverflow="ellipsis" vert="horz" wrap="square" anchor="ctr" anchorCtr="1"/>
        <a:lstStyle/>
        <a:p>
          <a:pPr>
            <a:defRPr sz="132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Transfers!$A$62</c:f>
              <c:strCache>
                <c:ptCount val="1"/>
                <c:pt idx="0">
                  <c:v>2000</c:v>
                </c:pt>
              </c:strCache>
            </c:strRef>
          </c:tx>
          <c:spPr>
            <a:solidFill>
              <a:schemeClr val="accent1"/>
            </a:solidFill>
            <a:ln>
              <a:noFill/>
            </a:ln>
            <a:effectLst/>
          </c:spPr>
          <c:invertIfNegative val="0"/>
          <c:cat>
            <c:strRef>
              <c:f>Transfers!$B$61:$H$61</c:f>
              <c:strCache>
                <c:ptCount val="6"/>
                <c:pt idx="0">
                  <c:v>China</c:v>
                </c:pt>
                <c:pt idx="1">
                  <c:v>India</c:v>
                </c:pt>
                <c:pt idx="2">
                  <c:v>EU</c:v>
                </c:pt>
                <c:pt idx="3">
                  <c:v>SnN</c:v>
                </c:pt>
                <c:pt idx="4">
                  <c:v>USA</c:v>
                </c:pt>
                <c:pt idx="5">
                  <c:v>Russia</c:v>
                </c:pt>
              </c:strCache>
              <c:extLst/>
            </c:strRef>
          </c:cat>
          <c:val>
            <c:numRef>
              <c:f>Transfers!$B$62:$H$62</c:f>
              <c:numCache>
                <c:formatCode>General</c:formatCode>
                <c:ptCount val="6"/>
                <c:pt idx="0">
                  <c:v>386.81349999999975</c:v>
                </c:pt>
                <c:pt idx="1">
                  <c:v>70.586800000000039</c:v>
                </c:pt>
                <c:pt idx="2">
                  <c:v>-614.58170000000018</c:v>
                </c:pt>
                <c:pt idx="3">
                  <c:v>-3.7494999999999976</c:v>
                </c:pt>
                <c:pt idx="4">
                  <c:v>-242.40779999999995</c:v>
                </c:pt>
                <c:pt idx="5">
                  <c:v>482.84359999999992</c:v>
                </c:pt>
              </c:numCache>
              <c:extLst/>
            </c:numRef>
          </c:val>
          <c:extLst>
            <c:ext xmlns:c16="http://schemas.microsoft.com/office/drawing/2014/chart" uri="{C3380CC4-5D6E-409C-BE32-E72D297353CC}">
              <c16:uniqueId val="{00000000-5ABF-4F34-B0CF-42CF90BA4229}"/>
            </c:ext>
          </c:extLst>
        </c:ser>
        <c:ser>
          <c:idx val="1"/>
          <c:order val="1"/>
          <c:tx>
            <c:strRef>
              <c:f>Transfers!$A$63</c:f>
              <c:strCache>
                <c:ptCount val="1"/>
                <c:pt idx="0">
                  <c:v>2022</c:v>
                </c:pt>
              </c:strCache>
            </c:strRef>
          </c:tx>
          <c:spPr>
            <a:solidFill>
              <a:schemeClr val="accent2"/>
            </a:solidFill>
            <a:ln>
              <a:noFill/>
            </a:ln>
            <a:effectLst/>
          </c:spPr>
          <c:invertIfNegative val="0"/>
          <c:cat>
            <c:strRef>
              <c:f>Transfers!$B$61:$H$61</c:f>
              <c:strCache>
                <c:ptCount val="6"/>
                <c:pt idx="0">
                  <c:v>China</c:v>
                </c:pt>
                <c:pt idx="1">
                  <c:v>India</c:v>
                </c:pt>
                <c:pt idx="2">
                  <c:v>EU</c:v>
                </c:pt>
                <c:pt idx="3">
                  <c:v>SnN</c:v>
                </c:pt>
                <c:pt idx="4">
                  <c:v>USA</c:v>
                </c:pt>
                <c:pt idx="5">
                  <c:v>Russia</c:v>
                </c:pt>
              </c:strCache>
              <c:extLst/>
            </c:strRef>
          </c:cat>
          <c:val>
            <c:numRef>
              <c:f>Transfers!$B$63:$H$63</c:f>
              <c:numCache>
                <c:formatCode>General</c:formatCode>
                <c:ptCount val="6"/>
                <c:pt idx="0">
                  <c:v>1040.8100000000013</c:v>
                </c:pt>
                <c:pt idx="1">
                  <c:v>264.17990000000009</c:v>
                </c:pt>
                <c:pt idx="2">
                  <c:v>-729.19250000000011</c:v>
                </c:pt>
                <c:pt idx="3">
                  <c:v>-85.689400000000006</c:v>
                </c:pt>
                <c:pt idx="4">
                  <c:v>-563.98480000000018</c:v>
                </c:pt>
                <c:pt idx="5">
                  <c:v>334.13360000000011</c:v>
                </c:pt>
              </c:numCache>
              <c:extLst/>
            </c:numRef>
          </c:val>
          <c:extLst>
            <c:ext xmlns:c16="http://schemas.microsoft.com/office/drawing/2014/chart" uri="{C3380CC4-5D6E-409C-BE32-E72D297353CC}">
              <c16:uniqueId val="{00000001-5ABF-4F34-B0CF-42CF90BA4229}"/>
            </c:ext>
          </c:extLst>
        </c:ser>
        <c:dLbls>
          <c:showLegendKey val="0"/>
          <c:showVal val="0"/>
          <c:showCatName val="0"/>
          <c:showSerName val="0"/>
          <c:showPercent val="0"/>
          <c:showBubbleSize val="0"/>
        </c:dLbls>
        <c:gapWidth val="219"/>
        <c:overlap val="-27"/>
        <c:axId val="1535304256"/>
        <c:axId val="1535304736"/>
      </c:barChart>
      <c:catAx>
        <c:axId val="153530425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535304736"/>
        <c:crosses val="autoZero"/>
        <c:auto val="1"/>
        <c:lblAlgn val="ctr"/>
        <c:lblOffset val="100"/>
        <c:noMultiLvlLbl val="0"/>
      </c:catAx>
      <c:valAx>
        <c:axId val="1535304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IN"/>
                  <a:t>MtCO2</a:t>
                </a: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535304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sz="1100">
          <a:solidFill>
            <a:sysClr val="windowText" lastClr="000000"/>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1200">
                <a:solidFill>
                  <a:sysClr val="windowText" lastClr="000000"/>
                </a:solidFill>
                <a:latin typeface="Times New Roman" panose="02020603050405020304" pitchFamily="18" charset="0"/>
                <a:cs typeface="Times New Roman" panose="02020603050405020304" pitchFamily="18" charset="0"/>
              </a:rPr>
              <a:t>Decomposition of Emissions Embedded in India's Exports</a:t>
            </a:r>
            <a:r>
              <a:rPr lang="en-IN" sz="1200" baseline="0">
                <a:solidFill>
                  <a:sysClr val="windowText" lastClr="000000"/>
                </a:solidFill>
                <a:latin typeface="Times New Roman" panose="02020603050405020304" pitchFamily="18" charset="0"/>
                <a:cs typeface="Times New Roman" panose="02020603050405020304" pitchFamily="18" charset="0"/>
              </a:rPr>
              <a:t> to the EU (based on forward linkage), 2000</a:t>
            </a:r>
            <a:endParaRPr lang="en-IN" sz="1200">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IN"/>
        </a:p>
      </c:txPr>
    </c:title>
    <c:autoTitleDeleted val="0"/>
    <c:plotArea>
      <c:layout/>
      <c:barChart>
        <c:barDir val="bar"/>
        <c:grouping val="stacked"/>
        <c:varyColors val="0"/>
        <c:ser>
          <c:idx val="0"/>
          <c:order val="0"/>
          <c:tx>
            <c:strRef>
              <c:f>'Embedded emiss-India Vs China'!$M$2</c:f>
              <c:strCache>
                <c:ptCount val="1"/>
                <c:pt idx="0">
                  <c:v>Term 1</c:v>
                </c:pt>
              </c:strCache>
            </c:strRef>
          </c:tx>
          <c:spPr>
            <a:solidFill>
              <a:schemeClr val="accent1"/>
            </a:solidFill>
            <a:ln>
              <a:noFill/>
            </a:ln>
            <a:effectLst/>
          </c:spPr>
          <c:invertIfNegative val="0"/>
          <c:cat>
            <c:strRef>
              <c:f>'Embedded emiss-India Vs China'!$L$3:$L$27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'Embedded emiss-India Vs China'!$M$3:$M$27</c:f>
              <c:numCache>
                <c:formatCode>0%</c:formatCode>
                <c:ptCount val="25"/>
                <c:pt idx="0">
                  <c:v>0.59298733840093165</c:v>
                </c:pt>
                <c:pt idx="1">
                  <c:v>0.26962430509829849</c:v>
                </c:pt>
                <c:pt idx="2">
                  <c:v>0.49371558419000727</c:v>
                </c:pt>
                <c:pt idx="3">
                  <c:v>0.77252259406236168</c:v>
                </c:pt>
                <c:pt idx="4">
                  <c:v>0.62828476862587856</c:v>
                </c:pt>
                <c:pt idx="5">
                  <c:v>0.42440387112462741</c:v>
                </c:pt>
                <c:pt idx="6">
                  <c:v>0.42045990022426943</c:v>
                </c:pt>
                <c:pt idx="7">
                  <c:v>0.24885851177563792</c:v>
                </c:pt>
                <c:pt idx="8">
                  <c:v>0.4327687241143402</c:v>
                </c:pt>
                <c:pt idx="9">
                  <c:v>0.42783637010137326</c:v>
                </c:pt>
                <c:pt idx="10">
                  <c:v>0.23103117579981006</c:v>
                </c:pt>
                <c:pt idx="11">
                  <c:v>0.28328940959475818</c:v>
                </c:pt>
                <c:pt idx="12">
                  <c:v>0.4475838965020042</c:v>
                </c:pt>
                <c:pt idx="13">
                  <c:v>0.53310690206657885</c:v>
                </c:pt>
                <c:pt idx="14">
                  <c:v>0.41753845758198038</c:v>
                </c:pt>
                <c:pt idx="15">
                  <c:v>0.45007949380621276</c:v>
                </c:pt>
                <c:pt idx="16">
                  <c:v>0.53470769533369167</c:v>
                </c:pt>
                <c:pt idx="17">
                  <c:v>0.31041728169868316</c:v>
                </c:pt>
                <c:pt idx="18">
                  <c:v>0.67198456821180419</c:v>
                </c:pt>
                <c:pt idx="19">
                  <c:v>0.5127611666084807</c:v>
                </c:pt>
                <c:pt idx="20">
                  <c:v>0.48160404344987962</c:v>
                </c:pt>
                <c:pt idx="21">
                  <c:v>0.52519225795087954</c:v>
                </c:pt>
                <c:pt idx="22">
                  <c:v>0.54813976551692423</c:v>
                </c:pt>
                <c:pt idx="23">
                  <c:v>0.47601982877766291</c:v>
                </c:pt>
                <c:pt idx="24">
                  <c:v>0.47992698846829901</c:v>
                </c:pt>
              </c:numCache>
            </c:numRef>
          </c:val>
          <c:extLst>
            <c:ext xmlns:c16="http://schemas.microsoft.com/office/drawing/2014/chart" uri="{C3380CC4-5D6E-409C-BE32-E72D297353CC}">
              <c16:uniqueId val="{00000000-A859-48DD-8074-64490BF8FAA0}"/>
            </c:ext>
          </c:extLst>
        </c:ser>
        <c:ser>
          <c:idx val="1"/>
          <c:order val="1"/>
          <c:tx>
            <c:strRef>
              <c:f>'Embedded emiss-India Vs China'!$N$2</c:f>
              <c:strCache>
                <c:ptCount val="1"/>
                <c:pt idx="0">
                  <c:v>Term 2</c:v>
                </c:pt>
              </c:strCache>
            </c:strRef>
          </c:tx>
          <c:spPr>
            <a:solidFill>
              <a:schemeClr val="accent2"/>
            </a:solidFill>
            <a:ln>
              <a:noFill/>
            </a:ln>
            <a:effectLst/>
          </c:spPr>
          <c:invertIfNegative val="0"/>
          <c:cat>
            <c:strRef>
              <c:f>'Embedded emiss-India Vs China'!$L$3:$L$27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'Embedded emiss-India Vs China'!$N$3:$N$27</c:f>
              <c:numCache>
                <c:formatCode>0%</c:formatCode>
                <c:ptCount val="25"/>
                <c:pt idx="0">
                  <c:v>0.37690660675914334</c:v>
                </c:pt>
                <c:pt idx="1">
                  <c:v>0.63946582357713033</c:v>
                </c:pt>
                <c:pt idx="2">
                  <c:v>0.46426293923584183</c:v>
                </c:pt>
                <c:pt idx="3">
                  <c:v>0.20140017638158503</c:v>
                </c:pt>
                <c:pt idx="4">
                  <c:v>0.33369041641514718</c:v>
                </c:pt>
                <c:pt idx="5">
                  <c:v>0.50923128724014455</c:v>
                </c:pt>
                <c:pt idx="6">
                  <c:v>0.5024160792482455</c:v>
                </c:pt>
                <c:pt idx="7">
                  <c:v>0.63154580236587021</c:v>
                </c:pt>
                <c:pt idx="8">
                  <c:v>0.49025182242841436</c:v>
                </c:pt>
                <c:pt idx="9">
                  <c:v>0.50094681652104889</c:v>
                </c:pt>
                <c:pt idx="10">
                  <c:v>0.70545037127661114</c:v>
                </c:pt>
                <c:pt idx="11">
                  <c:v>0.61924217410910554</c:v>
                </c:pt>
                <c:pt idx="12">
                  <c:v>0.49283597871352036</c:v>
                </c:pt>
                <c:pt idx="13">
                  <c:v>0.41183697649410961</c:v>
                </c:pt>
                <c:pt idx="14">
                  <c:v>0.51809894783686261</c:v>
                </c:pt>
                <c:pt idx="15">
                  <c:v>0.48716819287829949</c:v>
                </c:pt>
                <c:pt idx="16">
                  <c:v>0.41409147543602021</c:v>
                </c:pt>
                <c:pt idx="17">
                  <c:v>0.5929922471638791</c:v>
                </c:pt>
                <c:pt idx="18">
                  <c:v>0.29753602711575883</c:v>
                </c:pt>
                <c:pt idx="19">
                  <c:v>0.42575628045556979</c:v>
                </c:pt>
                <c:pt idx="20">
                  <c:v>0.4557833327836962</c:v>
                </c:pt>
                <c:pt idx="21">
                  <c:v>0.42452076175360398</c:v>
                </c:pt>
                <c:pt idx="22">
                  <c:v>0.39805356785730661</c:v>
                </c:pt>
                <c:pt idx="23">
                  <c:v>0.46104217209416637</c:v>
                </c:pt>
                <c:pt idx="24">
                  <c:v>0.47220859921093722</c:v>
                </c:pt>
              </c:numCache>
            </c:numRef>
          </c:val>
          <c:extLst>
            <c:ext xmlns:c16="http://schemas.microsoft.com/office/drawing/2014/chart" uri="{C3380CC4-5D6E-409C-BE32-E72D297353CC}">
              <c16:uniqueId val="{00000001-A859-48DD-8074-64490BF8FAA0}"/>
            </c:ext>
          </c:extLst>
        </c:ser>
        <c:ser>
          <c:idx val="2"/>
          <c:order val="2"/>
          <c:tx>
            <c:strRef>
              <c:f>'Embedded emiss-India Vs China'!$O$2</c:f>
              <c:strCache>
                <c:ptCount val="1"/>
                <c:pt idx="0">
                  <c:v>Term 3</c:v>
                </c:pt>
              </c:strCache>
            </c:strRef>
          </c:tx>
          <c:spPr>
            <a:solidFill>
              <a:schemeClr val="accent3"/>
            </a:solidFill>
            <a:ln>
              <a:noFill/>
            </a:ln>
            <a:effectLst/>
          </c:spPr>
          <c:invertIfNegative val="0"/>
          <c:cat>
            <c:strRef>
              <c:f>'Embedded emiss-India Vs China'!$L$3:$L$27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'Embedded emiss-India Vs China'!$O$3:$O$27</c:f>
              <c:numCache>
                <c:formatCode>0%</c:formatCode>
                <c:ptCount val="25"/>
                <c:pt idx="0">
                  <c:v>5.4282100520109224E-4</c:v>
                </c:pt>
                <c:pt idx="1">
                  <c:v>1.7553954273424981E-3</c:v>
                </c:pt>
                <c:pt idx="2">
                  <c:v>8.0989060349556771E-4</c:v>
                </c:pt>
                <c:pt idx="3">
                  <c:v>4.3748268846586244E-4</c:v>
                </c:pt>
                <c:pt idx="4">
                  <c:v>8.5484932590020447E-4</c:v>
                </c:pt>
                <c:pt idx="5">
                  <c:v>1.3543360966429257E-3</c:v>
                </c:pt>
                <c:pt idx="6">
                  <c:v>1.6238641137107321E-3</c:v>
                </c:pt>
                <c:pt idx="7">
                  <c:v>2.3284914503977094E-3</c:v>
                </c:pt>
                <c:pt idx="8">
                  <c:v>1.4401753704492617E-3</c:v>
                </c:pt>
                <c:pt idx="9">
                  <c:v>1.4847115416686851E-3</c:v>
                </c:pt>
                <c:pt idx="10">
                  <c:v>1.3854551299995221E-3</c:v>
                </c:pt>
                <c:pt idx="11">
                  <c:v>2.818988479711894E-3</c:v>
                </c:pt>
                <c:pt idx="12">
                  <c:v>1.6120622827778615E-3</c:v>
                </c:pt>
                <c:pt idx="13">
                  <c:v>1.3884770865047636E-3</c:v>
                </c:pt>
                <c:pt idx="14">
                  <c:v>1.682290856318315E-3</c:v>
                </c:pt>
                <c:pt idx="15">
                  <c:v>1.8308560098232367E-3</c:v>
                </c:pt>
                <c:pt idx="16">
                  <c:v>1.2400333003753721E-3</c:v>
                </c:pt>
                <c:pt idx="17">
                  <c:v>3.6023302349241725E-3</c:v>
                </c:pt>
                <c:pt idx="18">
                  <c:v>7.3505548540323928E-4</c:v>
                </c:pt>
                <c:pt idx="19">
                  <c:v>1.3037599022300132E-3</c:v>
                </c:pt>
                <c:pt idx="20">
                  <c:v>1.2982742634606477E-3</c:v>
                </c:pt>
                <c:pt idx="21">
                  <c:v>1.0524103707273721E-3</c:v>
                </c:pt>
                <c:pt idx="22">
                  <c:v>1.1489301290743589E-3</c:v>
                </c:pt>
                <c:pt idx="23">
                  <c:v>1.3871834815096565E-3</c:v>
                </c:pt>
                <c:pt idx="24">
                  <c:v>1.0662659814130299E-3</c:v>
                </c:pt>
              </c:numCache>
            </c:numRef>
          </c:val>
          <c:extLst>
            <c:ext xmlns:c16="http://schemas.microsoft.com/office/drawing/2014/chart" uri="{C3380CC4-5D6E-409C-BE32-E72D297353CC}">
              <c16:uniqueId val="{00000002-A859-48DD-8074-64490BF8FAA0}"/>
            </c:ext>
          </c:extLst>
        </c:ser>
        <c:ser>
          <c:idx val="3"/>
          <c:order val="3"/>
          <c:tx>
            <c:strRef>
              <c:f>'Embedded emiss-India Vs China'!$P$2</c:f>
              <c:strCache>
                <c:ptCount val="1"/>
                <c:pt idx="0">
                  <c:v>Term 4</c:v>
                </c:pt>
              </c:strCache>
            </c:strRef>
          </c:tx>
          <c:spPr>
            <a:solidFill>
              <a:schemeClr val="accent4"/>
            </a:solidFill>
            <a:ln>
              <a:noFill/>
            </a:ln>
            <a:effectLst/>
          </c:spPr>
          <c:invertIfNegative val="0"/>
          <c:cat>
            <c:strRef>
              <c:f>'Embedded emiss-India Vs China'!$L$3:$L$27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'Embedded emiss-India Vs China'!$P$3:$P$27</c:f>
              <c:numCache>
                <c:formatCode>0%</c:formatCode>
                <c:ptCount val="25"/>
                <c:pt idx="0">
                  <c:v>2.9563233834723975E-2</c:v>
                </c:pt>
                <c:pt idx="1">
                  <c:v>8.9154475897228705E-2</c:v>
                </c:pt>
                <c:pt idx="2">
                  <c:v>4.1211585970655433E-2</c:v>
                </c:pt>
                <c:pt idx="3">
                  <c:v>2.5639746867587413E-2</c:v>
                </c:pt>
                <c:pt idx="4">
                  <c:v>3.7169965633073843E-2</c:v>
                </c:pt>
                <c:pt idx="5">
                  <c:v>6.5010505538585145E-2</c:v>
                </c:pt>
                <c:pt idx="6">
                  <c:v>7.5500156413774222E-2</c:v>
                </c:pt>
                <c:pt idx="7">
                  <c:v>0.11726719440809417</c:v>
                </c:pt>
                <c:pt idx="8">
                  <c:v>7.5539278086796183E-2</c:v>
                </c:pt>
                <c:pt idx="9">
                  <c:v>6.9732101835908986E-2</c:v>
                </c:pt>
                <c:pt idx="10">
                  <c:v>6.2132997793579343E-2</c:v>
                </c:pt>
                <c:pt idx="11">
                  <c:v>9.4649427816424367E-2</c:v>
                </c:pt>
                <c:pt idx="12">
                  <c:v>5.7968062501697559E-2</c:v>
                </c:pt>
                <c:pt idx="13">
                  <c:v>5.3667644352806736E-2</c:v>
                </c:pt>
                <c:pt idx="14">
                  <c:v>6.2680303724838723E-2</c:v>
                </c:pt>
                <c:pt idx="15">
                  <c:v>6.0921457305664596E-2</c:v>
                </c:pt>
                <c:pt idx="16">
                  <c:v>4.9960795929912691E-2</c:v>
                </c:pt>
                <c:pt idx="17">
                  <c:v>9.298814090251345E-2</c:v>
                </c:pt>
                <c:pt idx="18">
                  <c:v>2.9744349187033739E-2</c:v>
                </c:pt>
                <c:pt idx="19">
                  <c:v>6.0178793033719619E-2</c:v>
                </c:pt>
                <c:pt idx="20">
                  <c:v>6.1314349502963349E-2</c:v>
                </c:pt>
                <c:pt idx="21">
                  <c:v>4.9234569924789071E-2</c:v>
                </c:pt>
                <c:pt idx="22">
                  <c:v>5.2657736496694842E-2</c:v>
                </c:pt>
                <c:pt idx="23">
                  <c:v>6.1550815646660914E-2</c:v>
                </c:pt>
                <c:pt idx="24">
                  <c:v>4.6798146339350817E-2</c:v>
                </c:pt>
              </c:numCache>
            </c:numRef>
          </c:val>
          <c:extLst>
            <c:ext xmlns:c16="http://schemas.microsoft.com/office/drawing/2014/chart" uri="{C3380CC4-5D6E-409C-BE32-E72D297353CC}">
              <c16:uniqueId val="{00000003-A859-48DD-8074-64490BF8FAA0}"/>
            </c:ext>
          </c:extLst>
        </c:ser>
        <c:dLbls>
          <c:showLegendKey val="0"/>
          <c:showVal val="0"/>
          <c:showCatName val="0"/>
          <c:showSerName val="0"/>
          <c:showPercent val="0"/>
          <c:showBubbleSize val="0"/>
        </c:dLbls>
        <c:gapWidth val="150"/>
        <c:overlap val="100"/>
        <c:axId val="1289940256"/>
        <c:axId val="1238803888"/>
      </c:barChart>
      <c:catAx>
        <c:axId val="1289940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8803888"/>
        <c:crosses val="autoZero"/>
        <c:auto val="1"/>
        <c:lblAlgn val="ctr"/>
        <c:lblOffset val="100"/>
        <c:noMultiLvlLbl val="0"/>
      </c:catAx>
      <c:valAx>
        <c:axId val="1238803888"/>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9940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1200" b="0" i="0" baseline="0">
                <a:solidFill>
                  <a:sysClr val="windowText" lastClr="000000"/>
                </a:solidFill>
                <a:effectLst/>
                <a:latin typeface="Times New Roman" panose="02020603050405020304" pitchFamily="18" charset="0"/>
                <a:cs typeface="Times New Roman" panose="02020603050405020304" pitchFamily="18" charset="0"/>
              </a:rPr>
              <a:t>Decomposition of emissions embedded in India's exports to the EU (based on forward linkage), 2014</a:t>
            </a:r>
            <a:endParaRPr lang="en-IN" sz="1200">
              <a:solidFill>
                <a:sysClr val="windowText" lastClr="000000"/>
              </a:solidFill>
              <a:effectLst/>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IN"/>
        </a:p>
      </c:txPr>
    </c:title>
    <c:autoTitleDeleted val="0"/>
    <c:plotArea>
      <c:layout/>
      <c:barChart>
        <c:barDir val="bar"/>
        <c:grouping val="percentStacked"/>
        <c:varyColors val="0"/>
        <c:ser>
          <c:idx val="0"/>
          <c:order val="0"/>
          <c:tx>
            <c:strRef>
              <c:f>'Emis emb in IND exp EU-fwd,bwd'!$H$232</c:f>
              <c:strCache>
                <c:ptCount val="1"/>
                <c:pt idx="0">
                  <c:v>Term 1</c:v>
                </c:pt>
              </c:strCache>
            </c:strRef>
          </c:tx>
          <c:spPr>
            <a:solidFill>
              <a:schemeClr val="accent1"/>
            </a:solidFill>
            <a:ln>
              <a:noFill/>
            </a:ln>
            <a:effectLst/>
          </c:spPr>
          <c:invertIfNegative val="0"/>
          <c:cat>
            <c:strRef>
              <c:f>'Emis emb in IND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in IND exp EU-fwd,bwd'!$H$233:$H$257</c:f>
              <c:numCache>
                <c:formatCode>0.00</c:formatCode>
                <c:ptCount val="25"/>
                <c:pt idx="0">
                  <c:v>339.61806718770271</c:v>
                </c:pt>
                <c:pt idx="1">
                  <c:v>865.92659794133624</c:v>
                </c:pt>
                <c:pt idx="2">
                  <c:v>71.794670999463833</c:v>
                </c:pt>
                <c:pt idx="3">
                  <c:v>560.95313234381922</c:v>
                </c:pt>
                <c:pt idx="4">
                  <c:v>79.141604334963816</c:v>
                </c:pt>
                <c:pt idx="5">
                  <c:v>36.004530269439513</c:v>
                </c:pt>
                <c:pt idx="6">
                  <c:v>279.93691443162015</c:v>
                </c:pt>
                <c:pt idx="7">
                  <c:v>553.60441951545147</c:v>
                </c:pt>
                <c:pt idx="8">
                  <c:v>0.71245671264262456</c:v>
                </c:pt>
                <c:pt idx="9">
                  <c:v>31.874233987615106</c:v>
                </c:pt>
                <c:pt idx="10">
                  <c:v>483.90610660607535</c:v>
                </c:pt>
                <c:pt idx="11">
                  <c:v>1043.0243254148841</c:v>
                </c:pt>
                <c:pt idx="12">
                  <c:v>332.59463385729487</c:v>
                </c:pt>
                <c:pt idx="13">
                  <c:v>8.5635778928425772</c:v>
                </c:pt>
                <c:pt idx="14">
                  <c:v>22.414173655839761</c:v>
                </c:pt>
                <c:pt idx="15">
                  <c:v>69.032260986836803</c:v>
                </c:pt>
                <c:pt idx="16">
                  <c:v>52.2815795972366</c:v>
                </c:pt>
                <c:pt idx="17">
                  <c:v>23.94947887959577</c:v>
                </c:pt>
                <c:pt idx="18">
                  <c:v>33.956736612885607</c:v>
                </c:pt>
                <c:pt idx="19">
                  <c:v>6043.178987169058</c:v>
                </c:pt>
                <c:pt idx="20">
                  <c:v>3.8268435612729239</c:v>
                </c:pt>
                <c:pt idx="21">
                  <c:v>12.063945132875546</c:v>
                </c:pt>
                <c:pt idx="22">
                  <c:v>94.69310090915404</c:v>
                </c:pt>
                <c:pt idx="23">
                  <c:v>358.9973165576726</c:v>
                </c:pt>
                <c:pt idx="24">
                  <c:v>234.07827508694089</c:v>
                </c:pt>
              </c:numCache>
            </c:numRef>
          </c:val>
          <c:extLst>
            <c:ext xmlns:c16="http://schemas.microsoft.com/office/drawing/2014/chart" uri="{C3380CC4-5D6E-409C-BE32-E72D297353CC}">
              <c16:uniqueId val="{00000000-7495-405E-986E-7FB3B88B6160}"/>
            </c:ext>
          </c:extLst>
        </c:ser>
        <c:ser>
          <c:idx val="1"/>
          <c:order val="1"/>
          <c:tx>
            <c:strRef>
              <c:f>'Emis emb in IND exp EU-fwd,bwd'!$I$232</c:f>
              <c:strCache>
                <c:ptCount val="1"/>
                <c:pt idx="0">
                  <c:v>Term 2</c:v>
                </c:pt>
              </c:strCache>
            </c:strRef>
          </c:tx>
          <c:spPr>
            <a:solidFill>
              <a:schemeClr val="accent2"/>
            </a:solidFill>
            <a:ln>
              <a:noFill/>
            </a:ln>
            <a:effectLst/>
          </c:spPr>
          <c:invertIfNegative val="0"/>
          <c:cat>
            <c:strRef>
              <c:f>'Emis emb in IND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in IND exp EU-fwd,bwd'!$I$233:$I$257</c:f>
              <c:numCache>
                <c:formatCode>0.00</c:formatCode>
                <c:ptCount val="25"/>
                <c:pt idx="0">
                  <c:v>352.97490744585878</c:v>
                </c:pt>
                <c:pt idx="1">
                  <c:v>2457.861379958832</c:v>
                </c:pt>
                <c:pt idx="2">
                  <c:v>55.952362793416185</c:v>
                </c:pt>
                <c:pt idx="3">
                  <c:v>195.37805010699881</c:v>
                </c:pt>
                <c:pt idx="4">
                  <c:v>86.620113014423097</c:v>
                </c:pt>
                <c:pt idx="5">
                  <c:v>58.708959052281166</c:v>
                </c:pt>
                <c:pt idx="6">
                  <c:v>607.47325500148474</c:v>
                </c:pt>
                <c:pt idx="7">
                  <c:v>2199.4761017556148</c:v>
                </c:pt>
                <c:pt idx="8">
                  <c:v>0.7626105479845916</c:v>
                </c:pt>
                <c:pt idx="9">
                  <c:v>73.355538523787956</c:v>
                </c:pt>
                <c:pt idx="10">
                  <c:v>1928.5898805250083</c:v>
                </c:pt>
                <c:pt idx="11">
                  <c:v>3607.1747921343563</c:v>
                </c:pt>
                <c:pt idx="12">
                  <c:v>665.16769267254563</c:v>
                </c:pt>
                <c:pt idx="13">
                  <c:v>13.939042002803138</c:v>
                </c:pt>
                <c:pt idx="14">
                  <c:v>36.018112268250313</c:v>
                </c:pt>
                <c:pt idx="15">
                  <c:v>77.927837462709661</c:v>
                </c:pt>
                <c:pt idx="16">
                  <c:v>42.540792424478276</c:v>
                </c:pt>
                <c:pt idx="17">
                  <c:v>16.115752178482044</c:v>
                </c:pt>
                <c:pt idx="18">
                  <c:v>29.282155400661587</c:v>
                </c:pt>
                <c:pt idx="19">
                  <c:v>7677.3262006916621</c:v>
                </c:pt>
                <c:pt idx="20">
                  <c:v>5.2327272025621445</c:v>
                </c:pt>
                <c:pt idx="21">
                  <c:v>15.311911185403741</c:v>
                </c:pt>
                <c:pt idx="22">
                  <c:v>100.17365295252728</c:v>
                </c:pt>
                <c:pt idx="23">
                  <c:v>423.29171609852654</c:v>
                </c:pt>
                <c:pt idx="24">
                  <c:v>398.51541715332797</c:v>
                </c:pt>
              </c:numCache>
            </c:numRef>
          </c:val>
          <c:extLst>
            <c:ext xmlns:c16="http://schemas.microsoft.com/office/drawing/2014/chart" uri="{C3380CC4-5D6E-409C-BE32-E72D297353CC}">
              <c16:uniqueId val="{00000001-7495-405E-986E-7FB3B88B6160}"/>
            </c:ext>
          </c:extLst>
        </c:ser>
        <c:ser>
          <c:idx val="2"/>
          <c:order val="2"/>
          <c:tx>
            <c:strRef>
              <c:f>'Emis emb in IND exp EU-fwd,bwd'!$J$232</c:f>
              <c:strCache>
                <c:ptCount val="1"/>
                <c:pt idx="0">
                  <c:v>Term 3</c:v>
                </c:pt>
              </c:strCache>
            </c:strRef>
          </c:tx>
          <c:spPr>
            <a:solidFill>
              <a:schemeClr val="accent3"/>
            </a:solidFill>
            <a:ln>
              <a:noFill/>
            </a:ln>
            <a:effectLst/>
          </c:spPr>
          <c:invertIfNegative val="0"/>
          <c:cat>
            <c:strRef>
              <c:f>'Emis emb in IND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in IND exp EU-fwd,bwd'!$J$233:$J$257</c:f>
              <c:numCache>
                <c:formatCode>0.00</c:formatCode>
                <c:ptCount val="25"/>
                <c:pt idx="0">
                  <c:v>1.1223085202169825</c:v>
                </c:pt>
                <c:pt idx="1">
                  <c:v>19.803916443071063</c:v>
                </c:pt>
                <c:pt idx="2">
                  <c:v>0.2286098094522151</c:v>
                </c:pt>
                <c:pt idx="3">
                  <c:v>1.0544587532675067</c:v>
                </c:pt>
                <c:pt idx="4">
                  <c:v>0.58731923738025882</c:v>
                </c:pt>
                <c:pt idx="5">
                  <c:v>0.38751915281428617</c:v>
                </c:pt>
                <c:pt idx="6">
                  <c:v>4.2800426444212727</c:v>
                </c:pt>
                <c:pt idx="7">
                  <c:v>20.835112026289639</c:v>
                </c:pt>
                <c:pt idx="8">
                  <c:v>5.0163721408317116E-3</c:v>
                </c:pt>
                <c:pt idx="9">
                  <c:v>0.51521525787309486</c:v>
                </c:pt>
                <c:pt idx="10">
                  <c:v>9.4861277078381807</c:v>
                </c:pt>
                <c:pt idx="11">
                  <c:v>43.311633835853016</c:v>
                </c:pt>
                <c:pt idx="12">
                  <c:v>6.066632131069138</c:v>
                </c:pt>
                <c:pt idx="13">
                  <c:v>0.12080933440483381</c:v>
                </c:pt>
                <c:pt idx="14">
                  <c:v>0.28950011030908035</c:v>
                </c:pt>
                <c:pt idx="15">
                  <c:v>0.7581580022905432</c:v>
                </c:pt>
                <c:pt idx="16">
                  <c:v>0.33092443148720235</c:v>
                </c:pt>
                <c:pt idx="17">
                  <c:v>0.37603192735244467</c:v>
                </c:pt>
                <c:pt idx="18">
                  <c:v>0.20475346295915664</c:v>
                </c:pt>
                <c:pt idx="19">
                  <c:v>61.372076344540936</c:v>
                </c:pt>
                <c:pt idx="20">
                  <c:v>3.5007011198422325E-2</c:v>
                </c:pt>
                <c:pt idx="21">
                  <c:v>8.8001477336492953E-2</c:v>
                </c:pt>
                <c:pt idx="22">
                  <c:v>0.76768205853449145</c:v>
                </c:pt>
                <c:pt idx="23">
                  <c:v>2.9942307894228453</c:v>
                </c:pt>
                <c:pt idx="24">
                  <c:v>1.708329197806411</c:v>
                </c:pt>
              </c:numCache>
            </c:numRef>
          </c:val>
          <c:extLst>
            <c:ext xmlns:c16="http://schemas.microsoft.com/office/drawing/2014/chart" uri="{C3380CC4-5D6E-409C-BE32-E72D297353CC}">
              <c16:uniqueId val="{00000002-7495-405E-986E-7FB3B88B6160}"/>
            </c:ext>
          </c:extLst>
        </c:ser>
        <c:ser>
          <c:idx val="3"/>
          <c:order val="3"/>
          <c:tx>
            <c:strRef>
              <c:f>'Emis emb in IND exp EU-fwd,bwd'!$K$232</c:f>
              <c:strCache>
                <c:ptCount val="1"/>
                <c:pt idx="0">
                  <c:v>Term 4</c:v>
                </c:pt>
              </c:strCache>
            </c:strRef>
          </c:tx>
          <c:spPr>
            <a:solidFill>
              <a:schemeClr val="accent4"/>
            </a:solidFill>
            <a:ln>
              <a:noFill/>
            </a:ln>
            <a:effectLst/>
          </c:spPr>
          <c:invertIfNegative val="0"/>
          <c:cat>
            <c:strRef>
              <c:f>'Emis emb in IND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in IND exp EU-fwd,bwd'!$K$233:$K$257</c:f>
              <c:numCache>
                <c:formatCode>0.00</c:formatCode>
                <c:ptCount val="25"/>
                <c:pt idx="0">
                  <c:v>44.188294579217576</c:v>
                </c:pt>
                <c:pt idx="1">
                  <c:v>690.57583036513847</c:v>
                </c:pt>
                <c:pt idx="2">
                  <c:v>8.6876707635193071</c:v>
                </c:pt>
                <c:pt idx="3">
                  <c:v>36.659376312734551</c:v>
                </c:pt>
                <c:pt idx="4">
                  <c:v>17.869224190393037</c:v>
                </c:pt>
                <c:pt idx="5">
                  <c:v>12.550186387672825</c:v>
                </c:pt>
                <c:pt idx="6">
                  <c:v>162.27678181845536</c:v>
                </c:pt>
                <c:pt idx="7">
                  <c:v>713.90583252936062</c:v>
                </c:pt>
                <c:pt idx="8">
                  <c:v>0.19232653417023546</c:v>
                </c:pt>
                <c:pt idx="9">
                  <c:v>16.076961522078737</c:v>
                </c:pt>
                <c:pt idx="10">
                  <c:v>281.78371444041346</c:v>
                </c:pt>
                <c:pt idx="11">
                  <c:v>1034.9771141939493</c:v>
                </c:pt>
                <c:pt idx="12">
                  <c:v>145.82233776469226</c:v>
                </c:pt>
                <c:pt idx="13">
                  <c:v>2.8381384545807067</c:v>
                </c:pt>
                <c:pt idx="14">
                  <c:v>7.3187698688656182</c:v>
                </c:pt>
                <c:pt idx="15">
                  <c:v>17.574387818026885</c:v>
                </c:pt>
                <c:pt idx="16">
                  <c:v>9.2083415073494344</c:v>
                </c:pt>
                <c:pt idx="17">
                  <c:v>4.1677364300134521</c:v>
                </c:pt>
                <c:pt idx="18">
                  <c:v>5.8531561549463165</c:v>
                </c:pt>
                <c:pt idx="19">
                  <c:v>1857.034430253324</c:v>
                </c:pt>
                <c:pt idx="20">
                  <c:v>1.1349738187906548</c:v>
                </c:pt>
                <c:pt idx="21">
                  <c:v>2.7725349753010278</c:v>
                </c:pt>
                <c:pt idx="22">
                  <c:v>22.871384390975646</c:v>
                </c:pt>
                <c:pt idx="23">
                  <c:v>93.862712820151131</c:v>
                </c:pt>
                <c:pt idx="24">
                  <c:v>56.31448145997102</c:v>
                </c:pt>
              </c:numCache>
            </c:numRef>
          </c:val>
          <c:extLst>
            <c:ext xmlns:c16="http://schemas.microsoft.com/office/drawing/2014/chart" uri="{C3380CC4-5D6E-409C-BE32-E72D297353CC}">
              <c16:uniqueId val="{00000003-7495-405E-986E-7FB3B88B6160}"/>
            </c:ext>
          </c:extLst>
        </c:ser>
        <c:dLbls>
          <c:showLegendKey val="0"/>
          <c:showVal val="0"/>
          <c:showCatName val="0"/>
          <c:showSerName val="0"/>
          <c:showPercent val="0"/>
          <c:showBubbleSize val="0"/>
        </c:dLbls>
        <c:gapWidth val="150"/>
        <c:overlap val="100"/>
        <c:axId val="1805784544"/>
        <c:axId val="1795386496"/>
      </c:barChart>
      <c:catAx>
        <c:axId val="18057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386496"/>
        <c:crosses val="autoZero"/>
        <c:auto val="1"/>
        <c:lblAlgn val="ctr"/>
        <c:lblOffset val="100"/>
        <c:noMultiLvlLbl val="0"/>
      </c:catAx>
      <c:valAx>
        <c:axId val="17953864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578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IN" sz="1200" b="0" i="0" u="none" strike="noStrike" kern="1200" spc="0" baseline="0">
                <a:solidFill>
                  <a:sysClr val="windowText" lastClr="000000"/>
                </a:solidFill>
                <a:effectLst/>
                <a:latin typeface="Times New Roman" panose="02020603050405020304" pitchFamily="18" charset="0"/>
                <a:cs typeface="Times New Roman" panose="02020603050405020304" pitchFamily="18" charset="0"/>
              </a:rPr>
              <a:t>Decomposition of emissions embedded in India's exports to the EU (based on forward linkage), 2015</a:t>
            </a:r>
            <a:endParaRPr lang="en-IN" sz="1200" b="0" i="0" u="none" strike="noStrike" kern="1200" spc="0" baseline="0">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IN"/>
        </a:p>
      </c:txPr>
    </c:title>
    <c:autoTitleDeleted val="0"/>
    <c:plotArea>
      <c:layout/>
      <c:barChart>
        <c:barDir val="bar"/>
        <c:grouping val="percentStacked"/>
        <c:varyColors val="0"/>
        <c:ser>
          <c:idx val="0"/>
          <c:order val="0"/>
          <c:tx>
            <c:strRef>
              <c:f>'Emis emb in IND exp EU-fwd,bwd'!$S$232</c:f>
              <c:strCache>
                <c:ptCount val="1"/>
                <c:pt idx="0">
                  <c:v>Term 1</c:v>
                </c:pt>
              </c:strCache>
            </c:strRef>
          </c:tx>
          <c:spPr>
            <a:solidFill>
              <a:schemeClr val="accent1"/>
            </a:solidFill>
            <a:ln>
              <a:noFill/>
            </a:ln>
            <a:effectLst/>
          </c:spPr>
          <c:invertIfNegative val="0"/>
          <c:cat>
            <c:strRef>
              <c:f>'Emis emb in IND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in IND exp EU-fwd,bwd'!$S$233:$S$257</c:f>
              <c:numCache>
                <c:formatCode>0%</c:formatCode>
                <c:ptCount val="25"/>
                <c:pt idx="0">
                  <c:v>0.52366263636922272</c:v>
                </c:pt>
                <c:pt idx="1">
                  <c:v>0.32757448709521514</c:v>
                </c:pt>
                <c:pt idx="2">
                  <c:v>0.54406641059681915</c:v>
                </c:pt>
                <c:pt idx="3">
                  <c:v>0.69127925934324352</c:v>
                </c:pt>
                <c:pt idx="4">
                  <c:v>0.54218331092082439</c:v>
                </c:pt>
                <c:pt idx="5">
                  <c:v>0.39003365248179256</c:v>
                </c:pt>
                <c:pt idx="6">
                  <c:v>0.34098754734535935</c:v>
                </c:pt>
                <c:pt idx="7">
                  <c:v>0.3204323948314371</c:v>
                </c:pt>
                <c:pt idx="8">
                  <c:v>0.48414701151489642</c:v>
                </c:pt>
                <c:pt idx="9">
                  <c:v>0.31116742708858769</c:v>
                </c:pt>
                <c:pt idx="10">
                  <c:v>0.2806785796174327</c:v>
                </c:pt>
                <c:pt idx="11">
                  <c:v>0.3446909783866422</c:v>
                </c:pt>
                <c:pt idx="12">
                  <c:v>0.409296838588601</c:v>
                </c:pt>
                <c:pt idx="13">
                  <c:v>0.4590148821960926</c:v>
                </c:pt>
                <c:pt idx="14">
                  <c:v>0.3941753878484428</c:v>
                </c:pt>
                <c:pt idx="15">
                  <c:v>0.44220751783701862</c:v>
                </c:pt>
                <c:pt idx="16">
                  <c:v>0.6335212348011644</c:v>
                </c:pt>
                <c:pt idx="17">
                  <c:v>0.61064606696739265</c:v>
                </c:pt>
                <c:pt idx="18">
                  <c:v>0.69343455640537321</c:v>
                </c:pt>
                <c:pt idx="19">
                  <c:v>0.40438987728014675</c:v>
                </c:pt>
                <c:pt idx="20">
                  <c:v>0.39508921529227786</c:v>
                </c:pt>
                <c:pt idx="21">
                  <c:v>0.35477061257607739</c:v>
                </c:pt>
                <c:pt idx="22">
                  <c:v>0.28705066681995584</c:v>
                </c:pt>
                <c:pt idx="23">
                  <c:v>0.32281902399615536</c:v>
                </c:pt>
                <c:pt idx="24">
                  <c:v>0.3355684385576666</c:v>
                </c:pt>
              </c:numCache>
            </c:numRef>
          </c:val>
          <c:extLst>
            <c:ext xmlns:c16="http://schemas.microsoft.com/office/drawing/2014/chart" uri="{C3380CC4-5D6E-409C-BE32-E72D297353CC}">
              <c16:uniqueId val="{00000000-0330-4C83-89EB-7F7AC7DD4604}"/>
            </c:ext>
          </c:extLst>
        </c:ser>
        <c:ser>
          <c:idx val="1"/>
          <c:order val="1"/>
          <c:tx>
            <c:strRef>
              <c:f>'Emis emb in IND exp EU-fwd,bwd'!$T$232</c:f>
              <c:strCache>
                <c:ptCount val="1"/>
                <c:pt idx="0">
                  <c:v>Term 2</c:v>
                </c:pt>
              </c:strCache>
            </c:strRef>
          </c:tx>
          <c:spPr>
            <a:solidFill>
              <a:schemeClr val="accent2"/>
            </a:solidFill>
            <a:ln>
              <a:noFill/>
            </a:ln>
            <a:effectLst/>
          </c:spPr>
          <c:invertIfNegative val="0"/>
          <c:cat>
            <c:strRef>
              <c:f>'Emis emb in IND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in IND exp EU-fwd,bwd'!$T$233:$T$257</c:f>
              <c:numCache>
                <c:formatCode>0%</c:formatCode>
                <c:ptCount val="25"/>
                <c:pt idx="0">
                  <c:v>0.41444770443118317</c:v>
                </c:pt>
                <c:pt idx="1">
                  <c:v>0.54446456471351057</c:v>
                </c:pt>
                <c:pt idx="2">
                  <c:v>0.40013455789054631</c:v>
                </c:pt>
                <c:pt idx="3">
                  <c:v>0.26313611626438838</c:v>
                </c:pt>
                <c:pt idx="4">
                  <c:v>0.40103715579947397</c:v>
                </c:pt>
                <c:pt idx="5">
                  <c:v>0.52516589913705736</c:v>
                </c:pt>
                <c:pt idx="6">
                  <c:v>0.53779251986017451</c:v>
                </c:pt>
                <c:pt idx="7">
                  <c:v>0.53092103841642713</c:v>
                </c:pt>
                <c:pt idx="8">
                  <c:v>0.42173701927401402</c:v>
                </c:pt>
                <c:pt idx="9">
                  <c:v>0.57728238939516241</c:v>
                </c:pt>
                <c:pt idx="10">
                  <c:v>0.61950663174845855</c:v>
                </c:pt>
                <c:pt idx="11">
                  <c:v>0.51975747253286941</c:v>
                </c:pt>
                <c:pt idx="12">
                  <c:v>0.49311024692722</c:v>
                </c:pt>
                <c:pt idx="13">
                  <c:v>0.45798184626259558</c:v>
                </c:pt>
                <c:pt idx="14">
                  <c:v>0.51037848738998681</c:v>
                </c:pt>
                <c:pt idx="15">
                  <c:v>0.46235406332046952</c:v>
                </c:pt>
                <c:pt idx="16">
                  <c:v>0.30236291796506898</c:v>
                </c:pt>
                <c:pt idx="17">
                  <c:v>0.31504967157908248</c:v>
                </c:pt>
                <c:pt idx="18">
                  <c:v>0.27418089612849983</c:v>
                </c:pt>
                <c:pt idx="19">
                  <c:v>0.50199921801459435</c:v>
                </c:pt>
                <c:pt idx="20">
                  <c:v>0.51656923723704851</c:v>
                </c:pt>
                <c:pt idx="21">
                  <c:v>0.56182359659260539</c:v>
                </c:pt>
                <c:pt idx="22">
                  <c:v>0.60679618385815326</c:v>
                </c:pt>
                <c:pt idx="23">
                  <c:v>0.56509162472956276</c:v>
                </c:pt>
                <c:pt idx="24">
                  <c:v>0.59359502772520512</c:v>
                </c:pt>
              </c:numCache>
            </c:numRef>
          </c:val>
          <c:extLst>
            <c:ext xmlns:c16="http://schemas.microsoft.com/office/drawing/2014/chart" uri="{C3380CC4-5D6E-409C-BE32-E72D297353CC}">
              <c16:uniqueId val="{00000001-0330-4C83-89EB-7F7AC7DD4604}"/>
            </c:ext>
          </c:extLst>
        </c:ser>
        <c:ser>
          <c:idx val="2"/>
          <c:order val="2"/>
          <c:tx>
            <c:strRef>
              <c:f>'Emis emb in IND exp EU-fwd,bwd'!$U$232</c:f>
              <c:strCache>
                <c:ptCount val="1"/>
                <c:pt idx="0">
                  <c:v>Term 3</c:v>
                </c:pt>
              </c:strCache>
            </c:strRef>
          </c:tx>
          <c:spPr>
            <a:solidFill>
              <a:schemeClr val="accent3"/>
            </a:solidFill>
            <a:ln>
              <a:noFill/>
            </a:ln>
            <a:effectLst/>
          </c:spPr>
          <c:invertIfNegative val="0"/>
          <c:cat>
            <c:strRef>
              <c:f>'Emis emb in IND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in IND exp EU-fwd,bwd'!$U$233:$U$257</c:f>
              <c:numCache>
                <c:formatCode>0%</c:formatCode>
                <c:ptCount val="25"/>
                <c:pt idx="0">
                  <c:v>2.7536425899058305E-3</c:v>
                </c:pt>
                <c:pt idx="1">
                  <c:v>6.2690499768014432E-3</c:v>
                </c:pt>
                <c:pt idx="2">
                  <c:v>2.4606689014574049E-3</c:v>
                </c:pt>
                <c:pt idx="3">
                  <c:v>2.0050621766534533E-3</c:v>
                </c:pt>
                <c:pt idx="4">
                  <c:v>2.6041330327026858E-3</c:v>
                </c:pt>
                <c:pt idx="5">
                  <c:v>4.0711169979051002E-3</c:v>
                </c:pt>
                <c:pt idx="6">
                  <c:v>5.9406658332699838E-3</c:v>
                </c:pt>
                <c:pt idx="7">
                  <c:v>7.1289132075424326E-3</c:v>
                </c:pt>
                <c:pt idx="8">
                  <c:v>4.2420728337228628E-3</c:v>
                </c:pt>
                <c:pt idx="9">
                  <c:v>5.1950203911689434E-3</c:v>
                </c:pt>
                <c:pt idx="10">
                  <c:v>4.7533437498754596E-3</c:v>
                </c:pt>
                <c:pt idx="11">
                  <c:v>7.1412579558082856E-3</c:v>
                </c:pt>
                <c:pt idx="12">
                  <c:v>5.0165117407553663E-3</c:v>
                </c:pt>
                <c:pt idx="13">
                  <c:v>4.354992550864102E-3</c:v>
                </c:pt>
                <c:pt idx="14">
                  <c:v>4.9914434853872243E-3</c:v>
                </c:pt>
                <c:pt idx="15">
                  <c:v>5.235162005420734E-3</c:v>
                </c:pt>
                <c:pt idx="16">
                  <c:v>2.6792781184945911E-3</c:v>
                </c:pt>
                <c:pt idx="17">
                  <c:v>4.7977067457857349E-3</c:v>
                </c:pt>
                <c:pt idx="18">
                  <c:v>1.560360467433998E-3</c:v>
                </c:pt>
                <c:pt idx="19">
                  <c:v>4.5911913165233159E-3</c:v>
                </c:pt>
                <c:pt idx="20">
                  <c:v>4.3573907554731294E-3</c:v>
                </c:pt>
                <c:pt idx="21">
                  <c:v>4.114234390589765E-3</c:v>
                </c:pt>
                <c:pt idx="22">
                  <c:v>5.1805377517060045E-3</c:v>
                </c:pt>
                <c:pt idx="23">
                  <c:v>5.6438676959207562E-3</c:v>
                </c:pt>
                <c:pt idx="24">
                  <c:v>3.4958329170005978E-3</c:v>
                </c:pt>
              </c:numCache>
            </c:numRef>
          </c:val>
          <c:extLst>
            <c:ext xmlns:c16="http://schemas.microsoft.com/office/drawing/2014/chart" uri="{C3380CC4-5D6E-409C-BE32-E72D297353CC}">
              <c16:uniqueId val="{00000002-0330-4C83-89EB-7F7AC7DD4604}"/>
            </c:ext>
          </c:extLst>
        </c:ser>
        <c:ser>
          <c:idx val="3"/>
          <c:order val="3"/>
          <c:tx>
            <c:strRef>
              <c:f>'Emis emb in IND exp EU-fwd,bwd'!$V$232</c:f>
              <c:strCache>
                <c:ptCount val="1"/>
                <c:pt idx="0">
                  <c:v>Term 4</c:v>
                </c:pt>
              </c:strCache>
            </c:strRef>
          </c:tx>
          <c:spPr>
            <a:solidFill>
              <a:schemeClr val="accent4"/>
            </a:solidFill>
            <a:ln>
              <a:noFill/>
            </a:ln>
            <a:effectLst/>
          </c:spPr>
          <c:invertIfNegative val="0"/>
          <c:cat>
            <c:strRef>
              <c:f>'Emis emb in IND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in IND exp EU-fwd,bwd'!$V$233:$V$257</c:f>
              <c:numCache>
                <c:formatCode>0%</c:formatCode>
                <c:ptCount val="25"/>
                <c:pt idx="0">
                  <c:v>5.9136016609688341E-2</c:v>
                </c:pt>
                <c:pt idx="1">
                  <c:v>0.12169189821447292</c:v>
                </c:pt>
                <c:pt idx="2">
                  <c:v>5.3338362611176998E-2</c:v>
                </c:pt>
                <c:pt idx="3">
                  <c:v>4.3579562215714615E-2</c:v>
                </c:pt>
                <c:pt idx="4">
                  <c:v>5.4175400246998871E-2</c:v>
                </c:pt>
                <c:pt idx="5">
                  <c:v>8.0729331383244882E-2</c:v>
                </c:pt>
                <c:pt idx="6">
                  <c:v>0.11527926696119613</c:v>
                </c:pt>
                <c:pt idx="7">
                  <c:v>0.14151765354459339</c:v>
                </c:pt>
                <c:pt idx="8">
                  <c:v>8.9873896377366605E-2</c:v>
                </c:pt>
                <c:pt idx="9">
                  <c:v>0.1063551631250808</c:v>
                </c:pt>
                <c:pt idx="10">
                  <c:v>9.506144488423339E-2</c:v>
                </c:pt>
                <c:pt idx="11">
                  <c:v>0.12841029112468005</c:v>
                </c:pt>
                <c:pt idx="12">
                  <c:v>9.2576402743423686E-2</c:v>
                </c:pt>
                <c:pt idx="13">
                  <c:v>7.8648278990447643E-2</c:v>
                </c:pt>
                <c:pt idx="14">
                  <c:v>9.0454681276183196E-2</c:v>
                </c:pt>
                <c:pt idx="15">
                  <c:v>9.0203256837091239E-2</c:v>
                </c:pt>
                <c:pt idx="16">
                  <c:v>6.1436569115271948E-2</c:v>
                </c:pt>
                <c:pt idx="17">
                  <c:v>6.9506554707739088E-2</c:v>
                </c:pt>
                <c:pt idx="18">
                  <c:v>3.082418699869293E-2</c:v>
                </c:pt>
                <c:pt idx="19">
                  <c:v>8.9019713388735558E-2</c:v>
                </c:pt>
                <c:pt idx="20">
                  <c:v>8.3984156715200528E-2</c:v>
                </c:pt>
                <c:pt idx="21">
                  <c:v>7.9291556440727384E-2</c:v>
                </c:pt>
                <c:pt idx="22">
                  <c:v>0.10097261157018483</c:v>
                </c:pt>
                <c:pt idx="23">
                  <c:v>0.10644548357836113</c:v>
                </c:pt>
                <c:pt idx="24">
                  <c:v>6.7340700800127662E-2</c:v>
                </c:pt>
              </c:numCache>
            </c:numRef>
          </c:val>
          <c:extLst>
            <c:ext xmlns:c16="http://schemas.microsoft.com/office/drawing/2014/chart" uri="{C3380CC4-5D6E-409C-BE32-E72D297353CC}">
              <c16:uniqueId val="{00000003-0330-4C83-89EB-7F7AC7DD4604}"/>
            </c:ext>
          </c:extLst>
        </c:ser>
        <c:dLbls>
          <c:showLegendKey val="0"/>
          <c:showVal val="0"/>
          <c:showCatName val="0"/>
          <c:showSerName val="0"/>
          <c:showPercent val="0"/>
          <c:showBubbleSize val="0"/>
        </c:dLbls>
        <c:gapWidth val="150"/>
        <c:overlap val="100"/>
        <c:axId val="1805784544"/>
        <c:axId val="1795386496"/>
      </c:barChart>
      <c:catAx>
        <c:axId val="18057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386496"/>
        <c:crosses val="autoZero"/>
        <c:auto val="1"/>
        <c:lblAlgn val="ctr"/>
        <c:lblOffset val="100"/>
        <c:noMultiLvlLbl val="0"/>
      </c:catAx>
      <c:valAx>
        <c:axId val="17953864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578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sz="1400" b="0" i="0" u="none" strike="noStrike" kern="1200" spc="0" baseline="0">
                <a:solidFill>
                  <a:sysClr val="windowText" lastClr="000000"/>
                </a:solidFill>
                <a:effectLst/>
                <a:latin typeface="Times New Roman" panose="02020603050405020304" pitchFamily="18" charset="0"/>
                <a:cs typeface="Times New Roman" panose="02020603050405020304" pitchFamily="18" charset="0"/>
              </a:rPr>
              <a:t>Decomposition of emissions embedded in India's exports to the EU, 2022</a:t>
            </a:r>
            <a:endParaRPr lang="en-IN" sz="1400" b="0" i="0" u="none" strike="noStrike" kern="1200" spc="0" baseline="0">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N"/>
        </a:p>
      </c:txPr>
    </c:title>
    <c:autoTitleDeleted val="0"/>
    <c:plotArea>
      <c:layout/>
      <c:barChart>
        <c:barDir val="bar"/>
        <c:grouping val="percentStacked"/>
        <c:varyColors val="0"/>
        <c:ser>
          <c:idx val="0"/>
          <c:order val="0"/>
          <c:tx>
            <c:strRef>
              <c:f>'Emis emb in IND exp EU-fwd,bwd'!$S$232</c:f>
              <c:strCache>
                <c:ptCount val="1"/>
                <c:pt idx="0">
                  <c:v>Term 1</c:v>
                </c:pt>
              </c:strCache>
            </c:strRef>
          </c:tx>
          <c:spPr>
            <a:solidFill>
              <a:schemeClr val="accent1"/>
            </a:solidFill>
            <a:ln>
              <a:noFill/>
            </a:ln>
            <a:effectLst/>
          </c:spPr>
          <c:invertIfNegative val="0"/>
          <c:cat>
            <c:strRef>
              <c:f>'Emis emb in IND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in IND exp EU-fwd,bwd'!$S$233:$S$257</c:f>
              <c:numCache>
                <c:formatCode>0%</c:formatCode>
                <c:ptCount val="25"/>
                <c:pt idx="0">
                  <c:v>0.51184418278670674</c:v>
                </c:pt>
                <c:pt idx="1">
                  <c:v>0.25747061409818356</c:v>
                </c:pt>
                <c:pt idx="2">
                  <c:v>0.54742857228903652</c:v>
                </c:pt>
                <c:pt idx="3">
                  <c:v>0.70156470924759762</c:v>
                </c:pt>
                <c:pt idx="4">
                  <c:v>0.54141261079299841</c:v>
                </c:pt>
                <c:pt idx="5">
                  <c:v>0.35991182718153925</c:v>
                </c:pt>
                <c:pt idx="6">
                  <c:v>0.31969976378721598</c:v>
                </c:pt>
                <c:pt idx="7">
                  <c:v>0.3261646957918386</c:v>
                </c:pt>
                <c:pt idx="8">
                  <c:v>0.56257108493170316</c:v>
                </c:pt>
                <c:pt idx="9">
                  <c:v>0.31674425193690997</c:v>
                </c:pt>
                <c:pt idx="10">
                  <c:v>0.28549304676539489</c:v>
                </c:pt>
                <c:pt idx="11">
                  <c:v>0.21364551667297679</c:v>
                </c:pt>
                <c:pt idx="12">
                  <c:v>0.35234890990364504</c:v>
                </c:pt>
                <c:pt idx="13">
                  <c:v>0.49600039486900044</c:v>
                </c:pt>
                <c:pt idx="14">
                  <c:v>0.40281179968529962</c:v>
                </c:pt>
                <c:pt idx="15">
                  <c:v>0.47153297099953057</c:v>
                </c:pt>
                <c:pt idx="16">
                  <c:v>0.62931742975349869</c:v>
                </c:pt>
                <c:pt idx="17">
                  <c:v>0.5642652538667432</c:v>
                </c:pt>
                <c:pt idx="18">
                  <c:v>0.71318530693740156</c:v>
                </c:pt>
                <c:pt idx="19">
                  <c:v>0.36638682617417745</c:v>
                </c:pt>
                <c:pt idx="20">
                  <c:v>0.32151101863655773</c:v>
                </c:pt>
                <c:pt idx="21">
                  <c:v>0.33340843702321971</c:v>
                </c:pt>
                <c:pt idx="22">
                  <c:v>0.28915201029381432</c:v>
                </c:pt>
                <c:pt idx="23">
                  <c:v>0.29741645116704729</c:v>
                </c:pt>
                <c:pt idx="24">
                  <c:v>0.32162230171976003</c:v>
                </c:pt>
              </c:numCache>
            </c:numRef>
          </c:val>
          <c:extLst>
            <c:ext xmlns:c16="http://schemas.microsoft.com/office/drawing/2014/chart" uri="{C3380CC4-5D6E-409C-BE32-E72D297353CC}">
              <c16:uniqueId val="{00000000-47A2-4EF2-A19F-6FD8B5A19515}"/>
            </c:ext>
          </c:extLst>
        </c:ser>
        <c:ser>
          <c:idx val="1"/>
          <c:order val="1"/>
          <c:tx>
            <c:strRef>
              <c:f>'Emis emb in IND exp EU-fwd,bwd'!$T$232</c:f>
              <c:strCache>
                <c:ptCount val="1"/>
                <c:pt idx="0">
                  <c:v>Term 2</c:v>
                </c:pt>
              </c:strCache>
            </c:strRef>
          </c:tx>
          <c:spPr>
            <a:solidFill>
              <a:schemeClr val="accent2"/>
            </a:solidFill>
            <a:ln>
              <a:noFill/>
            </a:ln>
            <a:effectLst/>
          </c:spPr>
          <c:invertIfNegative val="0"/>
          <c:cat>
            <c:strRef>
              <c:f>'Emis emb in IND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in IND exp EU-fwd,bwd'!$T$233:$T$257</c:f>
              <c:numCache>
                <c:formatCode>0%</c:formatCode>
                <c:ptCount val="25"/>
                <c:pt idx="0">
                  <c:v>0.42707835264898375</c:v>
                </c:pt>
                <c:pt idx="1">
                  <c:v>0.60059830826003346</c:v>
                </c:pt>
                <c:pt idx="2">
                  <c:v>0.39946494039346986</c:v>
                </c:pt>
                <c:pt idx="3">
                  <c:v>0.25554085008484545</c:v>
                </c:pt>
                <c:pt idx="4">
                  <c:v>0.40149063548306085</c:v>
                </c:pt>
                <c:pt idx="5">
                  <c:v>0.55693071058057741</c:v>
                </c:pt>
                <c:pt idx="6">
                  <c:v>0.55751165538569458</c:v>
                </c:pt>
                <c:pt idx="7">
                  <c:v>0.53308435753765593</c:v>
                </c:pt>
                <c:pt idx="8">
                  <c:v>0.36370945527922643</c:v>
                </c:pt>
                <c:pt idx="9">
                  <c:v>0.5786458214193535</c:v>
                </c:pt>
                <c:pt idx="10">
                  <c:v>0.62514163158712865</c:v>
                </c:pt>
                <c:pt idx="11">
                  <c:v>0.62575486552869064</c:v>
                </c:pt>
                <c:pt idx="12">
                  <c:v>0.54516063540544923</c:v>
                </c:pt>
                <c:pt idx="13">
                  <c:v>0.42778687479466848</c:v>
                </c:pt>
                <c:pt idx="14">
                  <c:v>0.50798041874786981</c:v>
                </c:pt>
                <c:pt idx="15">
                  <c:v>0.44518180956634207</c:v>
                </c:pt>
                <c:pt idx="16">
                  <c:v>0.31715077123949065</c:v>
                </c:pt>
                <c:pt idx="17">
                  <c:v>0.36704863063083387</c:v>
                </c:pt>
                <c:pt idx="18">
                  <c:v>0.25459799325503568</c:v>
                </c:pt>
                <c:pt idx="19">
                  <c:v>0.5378561667965025</c:v>
                </c:pt>
                <c:pt idx="20">
                  <c:v>0.58212635853724282</c:v>
                </c:pt>
                <c:pt idx="21">
                  <c:v>0.5839572247938204</c:v>
                </c:pt>
                <c:pt idx="22">
                  <c:v>0.61105721342036479</c:v>
                </c:pt>
                <c:pt idx="23">
                  <c:v>0.58210953299770052</c:v>
                </c:pt>
                <c:pt idx="24">
                  <c:v>0.60748217309711861</c:v>
                </c:pt>
              </c:numCache>
            </c:numRef>
          </c:val>
          <c:extLst>
            <c:ext xmlns:c16="http://schemas.microsoft.com/office/drawing/2014/chart" uri="{C3380CC4-5D6E-409C-BE32-E72D297353CC}">
              <c16:uniqueId val="{00000001-47A2-4EF2-A19F-6FD8B5A19515}"/>
            </c:ext>
          </c:extLst>
        </c:ser>
        <c:ser>
          <c:idx val="2"/>
          <c:order val="2"/>
          <c:tx>
            <c:strRef>
              <c:f>'Emis emb in IND exp EU-fwd,bwd'!$U$232</c:f>
              <c:strCache>
                <c:ptCount val="1"/>
                <c:pt idx="0">
                  <c:v>Term 3</c:v>
                </c:pt>
              </c:strCache>
            </c:strRef>
          </c:tx>
          <c:spPr>
            <a:solidFill>
              <a:schemeClr val="accent3"/>
            </a:solidFill>
            <a:ln>
              <a:noFill/>
            </a:ln>
            <a:effectLst/>
          </c:spPr>
          <c:invertIfNegative val="0"/>
          <c:cat>
            <c:strRef>
              <c:f>'Emis emb in IND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in IND exp EU-fwd,bwd'!$U$233:$U$257</c:f>
              <c:numCache>
                <c:formatCode>0%</c:formatCode>
                <c:ptCount val="25"/>
                <c:pt idx="0">
                  <c:v>3.4019200235914809E-3</c:v>
                </c:pt>
                <c:pt idx="1">
                  <c:v>8.9691923937366066E-3</c:v>
                </c:pt>
                <c:pt idx="2">
                  <c:v>2.9613822891246867E-3</c:v>
                </c:pt>
                <c:pt idx="3">
                  <c:v>2.2276839559534885E-3</c:v>
                </c:pt>
                <c:pt idx="4">
                  <c:v>3.2604689798437126E-3</c:v>
                </c:pt>
                <c:pt idx="5">
                  <c:v>4.9352554392411976E-3</c:v>
                </c:pt>
                <c:pt idx="6">
                  <c:v>7.762952335484026E-3</c:v>
                </c:pt>
                <c:pt idx="7">
                  <c:v>8.2179262677659261E-3</c:v>
                </c:pt>
                <c:pt idx="8">
                  <c:v>3.6987481763088152E-3</c:v>
                </c:pt>
                <c:pt idx="9">
                  <c:v>6.0477269809044885E-3</c:v>
                </c:pt>
                <c:pt idx="10">
                  <c:v>5.3704801776454049E-3</c:v>
                </c:pt>
                <c:pt idx="11">
                  <c:v>1.0255687621202578E-2</c:v>
                </c:pt>
                <c:pt idx="12">
                  <c:v>6.5370846905077242E-3</c:v>
                </c:pt>
                <c:pt idx="13">
                  <c:v>5.5915462904665173E-3</c:v>
                </c:pt>
                <c:pt idx="14">
                  <c:v>6.0187924225926712E-3</c:v>
                </c:pt>
                <c:pt idx="15">
                  <c:v>5.8084957667665412E-3</c:v>
                </c:pt>
                <c:pt idx="16">
                  <c:v>2.7482607561778692E-3</c:v>
                </c:pt>
                <c:pt idx="17">
                  <c:v>4.880939968973725E-3</c:v>
                </c:pt>
                <c:pt idx="18">
                  <c:v>1.9358440750923606E-3</c:v>
                </c:pt>
                <c:pt idx="19">
                  <c:v>5.857364478480784E-3</c:v>
                </c:pt>
                <c:pt idx="20">
                  <c:v>5.9259907431250631E-3</c:v>
                </c:pt>
                <c:pt idx="21">
                  <c:v>5.0978814693065401E-3</c:v>
                </c:pt>
                <c:pt idx="22">
                  <c:v>6.1765012036862086E-3</c:v>
                </c:pt>
                <c:pt idx="23">
                  <c:v>7.61366042459916E-3</c:v>
                </c:pt>
                <c:pt idx="24">
                  <c:v>4.3593097271280102E-3</c:v>
                </c:pt>
              </c:numCache>
            </c:numRef>
          </c:val>
          <c:extLst>
            <c:ext xmlns:c16="http://schemas.microsoft.com/office/drawing/2014/chart" uri="{C3380CC4-5D6E-409C-BE32-E72D297353CC}">
              <c16:uniqueId val="{00000002-47A2-4EF2-A19F-6FD8B5A19515}"/>
            </c:ext>
          </c:extLst>
        </c:ser>
        <c:ser>
          <c:idx val="3"/>
          <c:order val="3"/>
          <c:tx>
            <c:strRef>
              <c:f>'Emis emb in IND exp EU-fwd,bwd'!$V$232</c:f>
              <c:strCache>
                <c:ptCount val="1"/>
                <c:pt idx="0">
                  <c:v>Term 4</c:v>
                </c:pt>
              </c:strCache>
            </c:strRef>
          </c:tx>
          <c:spPr>
            <a:solidFill>
              <a:schemeClr val="accent4"/>
            </a:solidFill>
            <a:ln>
              <a:noFill/>
            </a:ln>
            <a:effectLst/>
          </c:spPr>
          <c:invertIfNegative val="0"/>
          <c:cat>
            <c:strRef>
              <c:f>'Emis emb in IND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in IND exp EU-fwd,bwd'!$V$233:$V$257</c:f>
              <c:numCache>
                <c:formatCode>0%</c:formatCode>
                <c:ptCount val="25"/>
                <c:pt idx="0">
                  <c:v>5.7675544540717959E-2</c:v>
                </c:pt>
                <c:pt idx="1">
                  <c:v>0.13296188524804634</c:v>
                </c:pt>
                <c:pt idx="2">
                  <c:v>5.0145105028368969E-2</c:v>
                </c:pt>
                <c:pt idx="3">
                  <c:v>4.0666756711603511E-2</c:v>
                </c:pt>
                <c:pt idx="4">
                  <c:v>5.3836284744097088E-2</c:v>
                </c:pt>
                <c:pt idx="5">
                  <c:v>7.8222206798642113E-2</c:v>
                </c:pt>
                <c:pt idx="6">
                  <c:v>0.11502562849160544</c:v>
                </c:pt>
                <c:pt idx="7">
                  <c:v>0.13253302040273951</c:v>
                </c:pt>
                <c:pt idx="8">
                  <c:v>7.0020711612761605E-2</c:v>
                </c:pt>
                <c:pt idx="9">
                  <c:v>9.8562199662832126E-2</c:v>
                </c:pt>
                <c:pt idx="10">
                  <c:v>8.3994841469831133E-2</c:v>
                </c:pt>
                <c:pt idx="11">
                  <c:v>0.15034393017712994</c:v>
                </c:pt>
                <c:pt idx="12">
                  <c:v>9.5953370000398067E-2</c:v>
                </c:pt>
                <c:pt idx="13">
                  <c:v>7.0621184045864566E-2</c:v>
                </c:pt>
                <c:pt idx="14">
                  <c:v>8.318898914423789E-2</c:v>
                </c:pt>
                <c:pt idx="15">
                  <c:v>7.7476723667360775E-2</c:v>
                </c:pt>
                <c:pt idx="16">
                  <c:v>5.0783538250832747E-2</c:v>
                </c:pt>
                <c:pt idx="17">
                  <c:v>6.380517553344929E-2</c:v>
                </c:pt>
                <c:pt idx="18">
                  <c:v>3.0280855732470319E-2</c:v>
                </c:pt>
                <c:pt idx="19">
                  <c:v>8.9899642550839265E-2</c:v>
                </c:pt>
                <c:pt idx="20">
                  <c:v>9.0436632083074453E-2</c:v>
                </c:pt>
                <c:pt idx="21">
                  <c:v>7.7536456713653307E-2</c:v>
                </c:pt>
                <c:pt idx="22">
                  <c:v>9.3614275082134685E-2</c:v>
                </c:pt>
                <c:pt idx="23">
                  <c:v>0.11286035541065299</c:v>
                </c:pt>
                <c:pt idx="24">
                  <c:v>6.6536215455993211E-2</c:v>
                </c:pt>
              </c:numCache>
            </c:numRef>
          </c:val>
          <c:extLst>
            <c:ext xmlns:c16="http://schemas.microsoft.com/office/drawing/2014/chart" uri="{C3380CC4-5D6E-409C-BE32-E72D297353CC}">
              <c16:uniqueId val="{00000003-47A2-4EF2-A19F-6FD8B5A19515}"/>
            </c:ext>
          </c:extLst>
        </c:ser>
        <c:dLbls>
          <c:showLegendKey val="0"/>
          <c:showVal val="0"/>
          <c:showCatName val="0"/>
          <c:showSerName val="0"/>
          <c:showPercent val="0"/>
          <c:showBubbleSize val="0"/>
        </c:dLbls>
        <c:gapWidth val="150"/>
        <c:overlap val="100"/>
        <c:axId val="1805784544"/>
        <c:axId val="1795386496"/>
      </c:barChart>
      <c:catAx>
        <c:axId val="18057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386496"/>
        <c:crosses val="autoZero"/>
        <c:auto val="1"/>
        <c:lblAlgn val="ctr"/>
        <c:lblOffset val="100"/>
        <c:noMultiLvlLbl val="0"/>
      </c:catAx>
      <c:valAx>
        <c:axId val="17953864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578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a:t>Decomposition of Foreign CO2 emissions from production in EU (2000) </a:t>
            </a:r>
            <a:endParaRPr lang="en-IN" sz="1200"/>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IN"/>
        </a:p>
      </c:txPr>
    </c:title>
    <c:autoTitleDeleted val="0"/>
    <c:plotArea>
      <c:layout/>
      <c:barChart>
        <c:barDir val="bar"/>
        <c:grouping val="percentStacked"/>
        <c:varyColors val="0"/>
        <c:ser>
          <c:idx val="0"/>
          <c:order val="0"/>
          <c:tx>
            <c:strRef>
              <c:f>'emb. emiss-fwd and bwd linkages'!$B$810</c:f>
              <c:strCache>
                <c:ptCount val="1"/>
                <c:pt idx="0">
                  <c:v>CHN</c:v>
                </c:pt>
              </c:strCache>
            </c:strRef>
          </c:tx>
          <c:spPr>
            <a:solidFill>
              <a:schemeClr val="accent1">
                <a:shade val="76000"/>
              </a:schemeClr>
            </a:solidFill>
            <a:ln>
              <a:noFill/>
            </a:ln>
            <a:effectLst/>
          </c:spPr>
          <c:invertIfNegative val="0"/>
          <c:cat>
            <c:strRef>
              <c:f>'emb. emiss-fwd and bwd linkages'!$A$811:$A$836</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linkages'!$B$811:$B$836</c:f>
              <c:numCache>
                <c:formatCode>#,##0</c:formatCode>
                <c:ptCount val="25"/>
                <c:pt idx="0">
                  <c:v>800.06255049234198</c:v>
                </c:pt>
                <c:pt idx="1">
                  <c:v>56.056766273058564</c:v>
                </c:pt>
                <c:pt idx="2">
                  <c:v>2995.2365866178911</c:v>
                </c:pt>
                <c:pt idx="3">
                  <c:v>1580.758530747629</c:v>
                </c:pt>
                <c:pt idx="4">
                  <c:v>151.95802330194249</c:v>
                </c:pt>
                <c:pt idx="5">
                  <c:v>264.7852482880275</c:v>
                </c:pt>
                <c:pt idx="6">
                  <c:v>1106.2371715772854</c:v>
                </c:pt>
                <c:pt idx="7">
                  <c:v>1218.3278229575956</c:v>
                </c:pt>
                <c:pt idx="8">
                  <c:v>575.28015341360606</c:v>
                </c:pt>
                <c:pt idx="9">
                  <c:v>476.91063713118336</c:v>
                </c:pt>
                <c:pt idx="10">
                  <c:v>213.05104780748854</c:v>
                </c:pt>
                <c:pt idx="11">
                  <c:v>158.55387061990425</c:v>
                </c:pt>
                <c:pt idx="12">
                  <c:v>1024.6993016381161</c:v>
                </c:pt>
                <c:pt idx="13">
                  <c:v>2809.0099677833805</c:v>
                </c:pt>
                <c:pt idx="14">
                  <c:v>1359.5734247728913</c:v>
                </c:pt>
                <c:pt idx="15">
                  <c:v>3699.8621788925157</c:v>
                </c:pt>
                <c:pt idx="16">
                  <c:v>4355.1075131441348</c:v>
                </c:pt>
                <c:pt idx="17">
                  <c:v>837.91246252245617</c:v>
                </c:pt>
                <c:pt idx="18">
                  <c:v>1201.5738217434564</c:v>
                </c:pt>
                <c:pt idx="19">
                  <c:v>790.0556556423287</c:v>
                </c:pt>
                <c:pt idx="20">
                  <c:v>352.84508770936031</c:v>
                </c:pt>
                <c:pt idx="21">
                  <c:v>7634.2135650438295</c:v>
                </c:pt>
                <c:pt idx="22">
                  <c:v>3190.2210553222453</c:v>
                </c:pt>
                <c:pt idx="23">
                  <c:v>1218.7666913934775</c:v>
                </c:pt>
                <c:pt idx="24">
                  <c:v>12110.773820140077</c:v>
                </c:pt>
              </c:numCache>
            </c:numRef>
          </c:val>
          <c:extLst>
            <c:ext xmlns:c16="http://schemas.microsoft.com/office/drawing/2014/chart" uri="{C3380CC4-5D6E-409C-BE32-E72D297353CC}">
              <c16:uniqueId val="{00000000-0766-47E0-B3FE-EE945BBCDB38}"/>
            </c:ext>
          </c:extLst>
        </c:ser>
        <c:ser>
          <c:idx val="1"/>
          <c:order val="1"/>
          <c:tx>
            <c:strRef>
              <c:f>'emb. emiss-fwd and bwd linkages'!$C$810</c:f>
              <c:strCache>
                <c:ptCount val="1"/>
                <c:pt idx="0">
                  <c:v>IND</c:v>
                </c:pt>
              </c:strCache>
            </c:strRef>
          </c:tx>
          <c:spPr>
            <a:solidFill>
              <a:schemeClr val="accent2">
                <a:shade val="76000"/>
              </a:schemeClr>
            </a:solidFill>
            <a:ln>
              <a:noFill/>
            </a:ln>
            <a:effectLst/>
          </c:spPr>
          <c:invertIfNegative val="0"/>
          <c:cat>
            <c:strRef>
              <c:f>'emb. emiss-fwd and bwd linkages'!$A$811:$A$836</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linkages'!$C$811:$C$836</c:f>
              <c:numCache>
                <c:formatCode>#,##0</c:formatCode>
                <c:ptCount val="25"/>
                <c:pt idx="0">
                  <c:v>298.55792044433053</c:v>
                </c:pt>
                <c:pt idx="1">
                  <c:v>14.943687226892362</c:v>
                </c:pt>
                <c:pt idx="2">
                  <c:v>983.27805724596112</c:v>
                </c:pt>
                <c:pt idx="3">
                  <c:v>1310.5935003132327</c:v>
                </c:pt>
                <c:pt idx="4">
                  <c:v>44.438320582887329</c:v>
                </c:pt>
                <c:pt idx="5">
                  <c:v>82.885963601648101</c:v>
                </c:pt>
                <c:pt idx="6">
                  <c:v>441.47054754265605</c:v>
                </c:pt>
                <c:pt idx="7">
                  <c:v>495.94645965314862</c:v>
                </c:pt>
                <c:pt idx="8">
                  <c:v>193.39620228725371</c:v>
                </c:pt>
                <c:pt idx="9">
                  <c:v>195.72737286921392</c:v>
                </c:pt>
                <c:pt idx="10">
                  <c:v>78.495998390354586</c:v>
                </c:pt>
                <c:pt idx="11">
                  <c:v>39.932902084874108</c:v>
                </c:pt>
                <c:pt idx="12">
                  <c:v>227.1106542821008</c:v>
                </c:pt>
                <c:pt idx="13">
                  <c:v>348.87451505213096</c:v>
                </c:pt>
                <c:pt idx="14">
                  <c:v>242.03779970892307</c:v>
                </c:pt>
                <c:pt idx="15">
                  <c:v>749.36499292250869</c:v>
                </c:pt>
                <c:pt idx="16">
                  <c:v>1122.5592028118579</c:v>
                </c:pt>
                <c:pt idx="17">
                  <c:v>201.9707515901886</c:v>
                </c:pt>
                <c:pt idx="18">
                  <c:v>352.78194741028085</c:v>
                </c:pt>
                <c:pt idx="19">
                  <c:v>204.47049416514702</c:v>
                </c:pt>
                <c:pt idx="20">
                  <c:v>101.87967484135369</c:v>
                </c:pt>
                <c:pt idx="21">
                  <c:v>2074.0092337325773</c:v>
                </c:pt>
                <c:pt idx="22">
                  <c:v>777.416410006261</c:v>
                </c:pt>
                <c:pt idx="23">
                  <c:v>347.27781913323952</c:v>
                </c:pt>
                <c:pt idx="24">
                  <c:v>2549.9779278464712</c:v>
                </c:pt>
              </c:numCache>
            </c:numRef>
          </c:val>
          <c:extLst>
            <c:ext xmlns:c16="http://schemas.microsoft.com/office/drawing/2014/chart" uri="{C3380CC4-5D6E-409C-BE32-E72D297353CC}">
              <c16:uniqueId val="{00000001-0766-47E0-B3FE-EE945BBCDB38}"/>
            </c:ext>
          </c:extLst>
        </c:ser>
        <c:ser>
          <c:idx val="3"/>
          <c:order val="3"/>
          <c:tx>
            <c:strRef>
              <c:f>'emb. emiss-fwd and bwd linkages'!$E$810</c:f>
              <c:strCache>
                <c:ptCount val="1"/>
                <c:pt idx="0">
                  <c:v>SnN</c:v>
                </c:pt>
              </c:strCache>
            </c:strRef>
          </c:tx>
          <c:spPr>
            <a:solidFill>
              <a:schemeClr val="accent4">
                <a:shade val="76000"/>
              </a:schemeClr>
            </a:solidFill>
            <a:ln>
              <a:noFill/>
            </a:ln>
            <a:effectLst/>
          </c:spPr>
          <c:invertIfNegative val="0"/>
          <c:cat>
            <c:strRef>
              <c:f>'emb. emiss-fwd and bwd linkages'!$A$811:$A$836</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linkages'!$E$811:$E$836</c:f>
              <c:numCache>
                <c:formatCode>#,##0</c:formatCode>
                <c:ptCount val="25"/>
                <c:pt idx="0">
                  <c:v>277.77549187352838</c:v>
                </c:pt>
                <c:pt idx="1">
                  <c:v>29.435296934418744</c:v>
                </c:pt>
                <c:pt idx="2">
                  <c:v>1033.5807861416984</c:v>
                </c:pt>
                <c:pt idx="3">
                  <c:v>343.07233179187978</c:v>
                </c:pt>
                <c:pt idx="4">
                  <c:v>57.126859338748183</c:v>
                </c:pt>
                <c:pt idx="5">
                  <c:v>111.50267008368333</c:v>
                </c:pt>
                <c:pt idx="6">
                  <c:v>1198.6857342739827</c:v>
                </c:pt>
                <c:pt idx="7">
                  <c:v>362.80324337961446</c:v>
                </c:pt>
                <c:pt idx="8">
                  <c:v>178.55247589763545</c:v>
                </c:pt>
                <c:pt idx="9">
                  <c:v>132.94293643443788</c:v>
                </c:pt>
                <c:pt idx="10">
                  <c:v>96.673285310572595</c:v>
                </c:pt>
                <c:pt idx="11">
                  <c:v>102.25011062107603</c:v>
                </c:pt>
                <c:pt idx="12">
                  <c:v>450.57003339924847</c:v>
                </c:pt>
                <c:pt idx="13">
                  <c:v>392.80844730764142</c:v>
                </c:pt>
                <c:pt idx="14">
                  <c:v>357.95399781155902</c:v>
                </c:pt>
                <c:pt idx="15">
                  <c:v>1141.9633799086662</c:v>
                </c:pt>
                <c:pt idx="16">
                  <c:v>1387.4404797128875</c:v>
                </c:pt>
                <c:pt idx="17">
                  <c:v>192.36904460771794</c:v>
                </c:pt>
                <c:pt idx="18">
                  <c:v>388.32535223227546</c:v>
                </c:pt>
                <c:pt idx="19">
                  <c:v>361.02106924355917</c:v>
                </c:pt>
                <c:pt idx="20">
                  <c:v>125.12420431206216</c:v>
                </c:pt>
                <c:pt idx="21">
                  <c:v>2355.0589991440211</c:v>
                </c:pt>
                <c:pt idx="22">
                  <c:v>1391.1043022535016</c:v>
                </c:pt>
                <c:pt idx="23">
                  <c:v>895.14212116175997</c:v>
                </c:pt>
                <c:pt idx="24">
                  <c:v>3365.5853403822216</c:v>
                </c:pt>
              </c:numCache>
            </c:numRef>
          </c:val>
          <c:extLst>
            <c:ext xmlns:c16="http://schemas.microsoft.com/office/drawing/2014/chart" uri="{C3380CC4-5D6E-409C-BE32-E72D297353CC}">
              <c16:uniqueId val="{00000002-0766-47E0-B3FE-EE945BBCDB38}"/>
            </c:ext>
          </c:extLst>
        </c:ser>
        <c:ser>
          <c:idx val="4"/>
          <c:order val="4"/>
          <c:tx>
            <c:strRef>
              <c:f>'emb. emiss-fwd and bwd linkages'!$F$810</c:f>
              <c:strCache>
                <c:ptCount val="1"/>
                <c:pt idx="0">
                  <c:v>RoW</c:v>
                </c:pt>
              </c:strCache>
            </c:strRef>
          </c:tx>
          <c:spPr>
            <a:solidFill>
              <a:schemeClr val="accent5">
                <a:shade val="76000"/>
              </a:schemeClr>
            </a:solidFill>
            <a:ln>
              <a:noFill/>
            </a:ln>
            <a:effectLst/>
          </c:spPr>
          <c:invertIfNegative val="0"/>
          <c:cat>
            <c:strRef>
              <c:f>'emb. emiss-fwd and bwd linkages'!$A$811:$A$836</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linkages'!$F$811:$F$836</c:f>
              <c:numCache>
                <c:formatCode>#,##0</c:formatCode>
                <c:ptCount val="25"/>
                <c:pt idx="0">
                  <c:v>6097.1179200038105</c:v>
                </c:pt>
                <c:pt idx="1">
                  <c:v>497.46092701609984</c:v>
                </c:pt>
                <c:pt idx="2">
                  <c:v>23454.066043895848</c:v>
                </c:pt>
                <c:pt idx="3">
                  <c:v>8915.0768572111701</c:v>
                </c:pt>
                <c:pt idx="4">
                  <c:v>1064.2318806501639</c:v>
                </c:pt>
                <c:pt idx="5">
                  <c:v>1914.6825585639122</c:v>
                </c:pt>
                <c:pt idx="6">
                  <c:v>21852.383038812561</c:v>
                </c:pt>
                <c:pt idx="7">
                  <c:v>6772.1342170985581</c:v>
                </c:pt>
                <c:pt idx="8">
                  <c:v>3353.380212627435</c:v>
                </c:pt>
                <c:pt idx="9">
                  <c:v>2512.5917300276042</c:v>
                </c:pt>
                <c:pt idx="10">
                  <c:v>1826.3081670011709</c:v>
                </c:pt>
                <c:pt idx="11">
                  <c:v>1459.3547645231122</c:v>
                </c:pt>
                <c:pt idx="12">
                  <c:v>6609.2781888904401</c:v>
                </c:pt>
                <c:pt idx="13">
                  <c:v>12334.467886532064</c:v>
                </c:pt>
                <c:pt idx="14">
                  <c:v>6569.6174526184877</c:v>
                </c:pt>
                <c:pt idx="15">
                  <c:v>19904.303868267707</c:v>
                </c:pt>
                <c:pt idx="16">
                  <c:v>26494.81061827028</c:v>
                </c:pt>
                <c:pt idx="17">
                  <c:v>4917.1693841549813</c:v>
                </c:pt>
                <c:pt idx="18">
                  <c:v>7221.8290350223524</c:v>
                </c:pt>
                <c:pt idx="19">
                  <c:v>9473.3898952837826</c:v>
                </c:pt>
                <c:pt idx="20">
                  <c:v>2879.7645045365598</c:v>
                </c:pt>
                <c:pt idx="21">
                  <c:v>44186.401914837086</c:v>
                </c:pt>
                <c:pt idx="22">
                  <c:v>23385.883101149786</c:v>
                </c:pt>
                <c:pt idx="23">
                  <c:v>12610.997239646926</c:v>
                </c:pt>
                <c:pt idx="24">
                  <c:v>70714.011652624962</c:v>
                </c:pt>
              </c:numCache>
            </c:numRef>
          </c:val>
          <c:extLst>
            <c:ext xmlns:c16="http://schemas.microsoft.com/office/drawing/2014/chart" uri="{C3380CC4-5D6E-409C-BE32-E72D297353CC}">
              <c16:uniqueId val="{00000003-0766-47E0-B3FE-EE945BBCDB38}"/>
            </c:ext>
          </c:extLst>
        </c:ser>
        <c:ser>
          <c:idx val="5"/>
          <c:order val="5"/>
          <c:tx>
            <c:strRef>
              <c:f>'emb. emiss-fwd and bwd linkages'!$G$810</c:f>
              <c:strCache>
                <c:ptCount val="1"/>
                <c:pt idx="0">
                  <c:v>RUS</c:v>
                </c:pt>
              </c:strCache>
            </c:strRef>
          </c:tx>
          <c:spPr>
            <a:solidFill>
              <a:schemeClr val="accent6">
                <a:shade val="76000"/>
              </a:schemeClr>
            </a:solidFill>
            <a:ln>
              <a:noFill/>
            </a:ln>
            <a:effectLst/>
          </c:spPr>
          <c:invertIfNegative val="0"/>
          <c:cat>
            <c:strRef>
              <c:f>'emb. emiss-fwd and bwd linkages'!$A$811:$A$836</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linkages'!$G$811:$G$836</c:f>
              <c:numCache>
                <c:formatCode>#,##0</c:formatCode>
                <c:ptCount val="25"/>
                <c:pt idx="0">
                  <c:v>4261.185616968879</c:v>
                </c:pt>
                <c:pt idx="1">
                  <c:v>1139.3550442191447</c:v>
                </c:pt>
                <c:pt idx="2">
                  <c:v>11700.235450543354</c:v>
                </c:pt>
                <c:pt idx="3">
                  <c:v>3658.1215282161033</c:v>
                </c:pt>
                <c:pt idx="4">
                  <c:v>766.24167201398041</c:v>
                </c:pt>
                <c:pt idx="5">
                  <c:v>1510.2539935294938</c:v>
                </c:pt>
                <c:pt idx="6">
                  <c:v>36391.671327467942</c:v>
                </c:pt>
                <c:pt idx="7">
                  <c:v>4847.3058063280232</c:v>
                </c:pt>
                <c:pt idx="8">
                  <c:v>1645.084820683935</c:v>
                </c:pt>
                <c:pt idx="9">
                  <c:v>1424.3895069866517</c:v>
                </c:pt>
                <c:pt idx="10">
                  <c:v>1779.6182513462907</c:v>
                </c:pt>
                <c:pt idx="11">
                  <c:v>1435.5819116335476</c:v>
                </c:pt>
                <c:pt idx="12">
                  <c:v>4960.4609007330637</c:v>
                </c:pt>
                <c:pt idx="13">
                  <c:v>3739.7834764700692</c:v>
                </c:pt>
                <c:pt idx="14">
                  <c:v>3721.5841289979667</c:v>
                </c:pt>
                <c:pt idx="15">
                  <c:v>11793.297359247597</c:v>
                </c:pt>
                <c:pt idx="16">
                  <c:v>13034.641081207017</c:v>
                </c:pt>
                <c:pt idx="17">
                  <c:v>1995.6281632455812</c:v>
                </c:pt>
                <c:pt idx="18">
                  <c:v>3741.1223363381337</c:v>
                </c:pt>
                <c:pt idx="19">
                  <c:v>15791.324601578202</c:v>
                </c:pt>
                <c:pt idx="20">
                  <c:v>1558.9995252688407</c:v>
                </c:pt>
                <c:pt idx="21">
                  <c:v>28837.539078238882</c:v>
                </c:pt>
                <c:pt idx="22">
                  <c:v>13775.540543015573</c:v>
                </c:pt>
                <c:pt idx="23">
                  <c:v>8742.7179668156423</c:v>
                </c:pt>
                <c:pt idx="24">
                  <c:v>35247.207839817609</c:v>
                </c:pt>
              </c:numCache>
            </c:numRef>
          </c:val>
          <c:extLst>
            <c:ext xmlns:c16="http://schemas.microsoft.com/office/drawing/2014/chart" uri="{C3380CC4-5D6E-409C-BE32-E72D297353CC}">
              <c16:uniqueId val="{00000004-0766-47E0-B3FE-EE945BBCDB38}"/>
            </c:ext>
          </c:extLst>
        </c:ser>
        <c:ser>
          <c:idx val="6"/>
          <c:order val="6"/>
          <c:tx>
            <c:strRef>
              <c:f>'emb. emiss-fwd and bwd linkages'!$H$810</c:f>
              <c:strCache>
                <c:ptCount val="1"/>
                <c:pt idx="0">
                  <c:v>USA</c:v>
                </c:pt>
              </c:strCache>
            </c:strRef>
          </c:tx>
          <c:spPr>
            <a:solidFill>
              <a:srgbClr val="CCDDEA">
                <a:lumMod val="25000"/>
              </a:srgbClr>
            </a:solidFill>
            <a:ln>
              <a:noFill/>
            </a:ln>
            <a:effectLst/>
          </c:spPr>
          <c:invertIfNegative val="0"/>
          <c:cat>
            <c:strRef>
              <c:f>'emb. emiss-fwd and bwd linkages'!$A$811:$A$836</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linkages'!$H$811:$H$836</c:f>
              <c:numCache>
                <c:formatCode>#,##0</c:formatCode>
                <c:ptCount val="25"/>
                <c:pt idx="0">
                  <c:v>1376.0382081010853</c:v>
                </c:pt>
                <c:pt idx="1">
                  <c:v>93.773250686089156</c:v>
                </c:pt>
                <c:pt idx="2">
                  <c:v>5352.6366968966367</c:v>
                </c:pt>
                <c:pt idx="3">
                  <c:v>1767.3396754870644</c:v>
                </c:pt>
                <c:pt idx="4">
                  <c:v>232.44121663156298</c:v>
                </c:pt>
                <c:pt idx="5">
                  <c:v>509.2283221162657</c:v>
                </c:pt>
                <c:pt idx="6">
                  <c:v>1646.6542597601929</c:v>
                </c:pt>
                <c:pt idx="7">
                  <c:v>1964.5349676702394</c:v>
                </c:pt>
                <c:pt idx="8">
                  <c:v>1587.5403696130688</c:v>
                </c:pt>
                <c:pt idx="9">
                  <c:v>648.40422643816828</c:v>
                </c:pt>
                <c:pt idx="10">
                  <c:v>311.87912194091712</c:v>
                </c:pt>
                <c:pt idx="11">
                  <c:v>179.50951363062211</c:v>
                </c:pt>
                <c:pt idx="12">
                  <c:v>872.78749543108506</c:v>
                </c:pt>
                <c:pt idx="13">
                  <c:v>3156.9679985126718</c:v>
                </c:pt>
                <c:pt idx="14">
                  <c:v>1146.1620109740848</c:v>
                </c:pt>
                <c:pt idx="15">
                  <c:v>3865.7794695630055</c:v>
                </c:pt>
                <c:pt idx="16">
                  <c:v>4912.6100766276049</c:v>
                </c:pt>
                <c:pt idx="17">
                  <c:v>1525.4164035087897</c:v>
                </c:pt>
                <c:pt idx="18">
                  <c:v>1479.9244048444677</c:v>
                </c:pt>
                <c:pt idx="19">
                  <c:v>1259.3810690127434</c:v>
                </c:pt>
                <c:pt idx="20">
                  <c:v>707.68624068543033</c:v>
                </c:pt>
                <c:pt idx="21">
                  <c:v>8118.1379061055577</c:v>
                </c:pt>
                <c:pt idx="22">
                  <c:v>5986.9722519969127</c:v>
                </c:pt>
                <c:pt idx="23">
                  <c:v>2802.1179694894686</c:v>
                </c:pt>
                <c:pt idx="24">
                  <c:v>20935.885073233461</c:v>
                </c:pt>
              </c:numCache>
            </c:numRef>
          </c:val>
          <c:extLst>
            <c:ext xmlns:c16="http://schemas.microsoft.com/office/drawing/2014/chart" uri="{C3380CC4-5D6E-409C-BE32-E72D297353CC}">
              <c16:uniqueId val="{00000005-0766-47E0-B3FE-EE945BBCDB38}"/>
            </c:ext>
          </c:extLst>
        </c:ser>
        <c:dLbls>
          <c:showLegendKey val="0"/>
          <c:showVal val="0"/>
          <c:showCatName val="0"/>
          <c:showSerName val="0"/>
          <c:showPercent val="0"/>
          <c:showBubbleSize val="0"/>
        </c:dLbls>
        <c:gapWidth val="150"/>
        <c:overlap val="100"/>
        <c:axId val="1416652863"/>
        <c:axId val="1416763263"/>
        <c:extLst>
          <c:ext xmlns:c15="http://schemas.microsoft.com/office/drawing/2012/chart" uri="{02D57815-91ED-43cb-92C2-25804820EDAC}">
            <c15:filteredBarSeries>
              <c15:ser>
                <c:idx val="2"/>
                <c:order val="2"/>
                <c:tx>
                  <c:strRef>
                    <c:extLst>
                      <c:ext uri="{02D57815-91ED-43cb-92C2-25804820EDAC}">
                        <c15:formulaRef>
                          <c15:sqref>'emb. emiss-fwd and bwd linkages'!$D$810</c15:sqref>
                        </c15:formulaRef>
                      </c:ext>
                    </c:extLst>
                    <c:strCache>
                      <c:ptCount val="1"/>
                      <c:pt idx="0">
                        <c:v>EU</c:v>
                      </c:pt>
                    </c:strCache>
                  </c:strRef>
                </c:tx>
                <c:spPr>
                  <a:solidFill>
                    <a:schemeClr val="accent3">
                      <a:shade val="76000"/>
                    </a:schemeClr>
                  </a:solidFill>
                  <a:ln>
                    <a:noFill/>
                  </a:ln>
                  <a:effectLst/>
                </c:spPr>
                <c:invertIfNegative val="0"/>
                <c:cat>
                  <c:strRef>
                    <c:extLst>
                      <c:ext uri="{02D57815-91ED-43cb-92C2-25804820EDAC}">
                        <c15:formulaRef>
                          <c15:sqref>'emb. emiss-fwd and bwd linkages'!$A$811:$A$836</c15:sqref>
                        </c15:formulaRef>
                      </c:ext>
                    </c:extLst>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extLst>
                      <c:ext uri="{02D57815-91ED-43cb-92C2-25804820EDAC}">
                        <c15:formulaRef>
                          <c15:sqref>'emb. emiss-fwd and bwd linkages'!$D$811:$D$836</c15:sqref>
                        </c15:formulaRef>
                      </c:ext>
                    </c:extLst>
                    <c:numCache>
                      <c:formatCode>#,##0</c:formatCode>
                      <c:ptCount val="25"/>
                      <c:pt idx="0">
                        <c:v>60734.961313730164</c:v>
                      </c:pt>
                      <c:pt idx="1">
                        <c:v>9948.8470504312882</c:v>
                      </c:pt>
                      <c:pt idx="2">
                        <c:v>179599.31684333741</c:v>
                      </c:pt>
                      <c:pt idx="3">
                        <c:v>51475.697113242175</c:v>
                      </c:pt>
                      <c:pt idx="4">
                        <c:v>7328.0422206115882</c:v>
                      </c:pt>
                      <c:pt idx="5">
                        <c:v>17973.378209216593</c:v>
                      </c:pt>
                      <c:pt idx="6">
                        <c:v>85941.504818906513</c:v>
                      </c:pt>
                      <c:pt idx="7">
                        <c:v>52085.797263846674</c:v>
                      </c:pt>
                      <c:pt idx="8">
                        <c:v>15769.330751584321</c:v>
                      </c:pt>
                      <c:pt idx="9">
                        <c:v>12277.058410582016</c:v>
                      </c:pt>
                      <c:pt idx="10">
                        <c:v>44313.89328350719</c:v>
                      </c:pt>
                      <c:pt idx="11">
                        <c:v>18184.024856603228</c:v>
                      </c:pt>
                      <c:pt idx="12">
                        <c:v>35218.166027854946</c:v>
                      </c:pt>
                      <c:pt idx="13">
                        <c:v>32029.299769597015</c:v>
                      </c:pt>
                      <c:pt idx="14">
                        <c:v>28310.491241166485</c:v>
                      </c:pt>
                      <c:pt idx="15">
                        <c:v>91450.437935349299</c:v>
                      </c:pt>
                      <c:pt idx="16">
                        <c:v>114395.39035041092</c:v>
                      </c:pt>
                      <c:pt idx="17">
                        <c:v>16266.598123282405</c:v>
                      </c:pt>
                      <c:pt idx="18">
                        <c:v>35439.323834010691</c:v>
                      </c:pt>
                      <c:pt idx="19">
                        <c:v>462366.70516210422</c:v>
                      </c:pt>
                      <c:pt idx="20">
                        <c:v>25949.938552234151</c:v>
                      </c:pt>
                      <c:pt idx="21">
                        <c:v>292498.81414617173</c:v>
                      </c:pt>
                      <c:pt idx="22">
                        <c:v>202162.41923592996</c:v>
                      </c:pt>
                      <c:pt idx="23">
                        <c:v>210028.79005407038</c:v>
                      </c:pt>
                      <c:pt idx="24">
                        <c:v>544442.04741906747</c:v>
                      </c:pt>
                    </c:numCache>
                  </c:numRef>
                </c:val>
                <c:extLst>
                  <c:ext xmlns:c16="http://schemas.microsoft.com/office/drawing/2014/chart" uri="{C3380CC4-5D6E-409C-BE32-E72D297353CC}">
                    <c16:uniqueId val="{00000006-0766-47E0-B3FE-EE945BBCDB38}"/>
                  </c:ext>
                </c:extLst>
              </c15:ser>
            </c15:filteredBarSeries>
          </c:ext>
        </c:extLst>
      </c:barChart>
      <c:catAx>
        <c:axId val="14166528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416763263"/>
        <c:crosses val="autoZero"/>
        <c:auto val="1"/>
        <c:lblAlgn val="ctr"/>
        <c:lblOffset val="100"/>
        <c:noMultiLvlLbl val="0"/>
      </c:catAx>
      <c:valAx>
        <c:axId val="141676326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416652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a:t>Decomposition of Foreign CO2 emissions from production in EU (2014) </a:t>
            </a:r>
            <a:endParaRPr lang="en-IN" sz="1200"/>
          </a:p>
        </c:rich>
      </c:tx>
      <c:layout>
        <c:manualLayout>
          <c:xMode val="edge"/>
          <c:yMode val="edge"/>
          <c:x val="0.29639751856721075"/>
          <c:y val="1.2975157120221747E-2"/>
        </c:manualLayout>
      </c:layout>
      <c:overlay val="0"/>
      <c:spPr>
        <a:noFill/>
        <a:ln>
          <a:noFill/>
        </a:ln>
        <a:effectLst/>
      </c:spPr>
      <c:txPr>
        <a:bodyPr rot="0" spcFirstLastPara="1" vertOverflow="ellipsis" vert="horz" wrap="square" anchor="ctr" anchorCtr="1"/>
        <a:lstStyle/>
        <a:p>
          <a:pPr algn="ctr" rtl="0">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IN"/>
        </a:p>
      </c:txPr>
    </c:title>
    <c:autoTitleDeleted val="0"/>
    <c:plotArea>
      <c:layout/>
      <c:barChart>
        <c:barDir val="bar"/>
        <c:grouping val="percentStacked"/>
        <c:varyColors val="0"/>
        <c:ser>
          <c:idx val="0"/>
          <c:order val="0"/>
          <c:tx>
            <c:strRef>
              <c:f>'emb. emiss-fwd and bwd linkages'!$B$810</c:f>
              <c:strCache>
                <c:ptCount val="1"/>
                <c:pt idx="0">
                  <c:v>CHN</c:v>
                </c:pt>
              </c:strCache>
            </c:strRef>
          </c:tx>
          <c:spPr>
            <a:solidFill>
              <a:schemeClr val="accent1">
                <a:shade val="76000"/>
              </a:schemeClr>
            </a:solidFill>
            <a:ln>
              <a:noFill/>
            </a:ln>
            <a:effectLst/>
          </c:spPr>
          <c:invertIfNegative val="0"/>
          <c:cat>
            <c:strRef>
              <c:f>'emb. emiss-fwd and bwd linkages'!$A$811:$A$836</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linkages'!$B$811:$B$836</c:f>
              <c:numCache>
                <c:formatCode>#,##0</c:formatCode>
                <c:ptCount val="25"/>
                <c:pt idx="0">
                  <c:v>1820.8665750521825</c:v>
                </c:pt>
                <c:pt idx="1">
                  <c:v>144.01441177979208</c:v>
                </c:pt>
                <c:pt idx="2">
                  <c:v>8471.8328524149474</c:v>
                </c:pt>
                <c:pt idx="3">
                  <c:v>3669.1184756063917</c:v>
                </c:pt>
                <c:pt idx="4">
                  <c:v>338.19864794736287</c:v>
                </c:pt>
                <c:pt idx="5">
                  <c:v>573.47121950470751</c:v>
                </c:pt>
                <c:pt idx="6">
                  <c:v>3126.8409479497955</c:v>
                </c:pt>
                <c:pt idx="7">
                  <c:v>2873.5745680195114</c:v>
                </c:pt>
                <c:pt idx="8">
                  <c:v>2012.1795402067778</c:v>
                </c:pt>
                <c:pt idx="9">
                  <c:v>1219.8728140886737</c:v>
                </c:pt>
                <c:pt idx="10">
                  <c:v>639.93141994278812</c:v>
                </c:pt>
                <c:pt idx="11">
                  <c:v>487.76271047092428</c:v>
                </c:pt>
                <c:pt idx="12">
                  <c:v>2619.8699713882133</c:v>
                </c:pt>
                <c:pt idx="13">
                  <c:v>8953.4466120630332</c:v>
                </c:pt>
                <c:pt idx="14">
                  <c:v>4192.3461190864791</c:v>
                </c:pt>
                <c:pt idx="15">
                  <c:v>13849.187983652579</c:v>
                </c:pt>
                <c:pt idx="16">
                  <c:v>15070.773459621811</c:v>
                </c:pt>
                <c:pt idx="17">
                  <c:v>4128.2949031637163</c:v>
                </c:pt>
                <c:pt idx="18">
                  <c:v>3661.94864517519</c:v>
                </c:pt>
                <c:pt idx="19">
                  <c:v>2731.9195010322405</c:v>
                </c:pt>
                <c:pt idx="20">
                  <c:v>938.60247630219499</c:v>
                </c:pt>
                <c:pt idx="21">
                  <c:v>25630.715892345343</c:v>
                </c:pt>
                <c:pt idx="22">
                  <c:v>11012.831760246785</c:v>
                </c:pt>
                <c:pt idx="23">
                  <c:v>3975.5845197098706</c:v>
                </c:pt>
                <c:pt idx="24">
                  <c:v>41298.500998147887</c:v>
                </c:pt>
              </c:numCache>
            </c:numRef>
          </c:val>
          <c:extLst>
            <c:ext xmlns:c16="http://schemas.microsoft.com/office/drawing/2014/chart" uri="{C3380CC4-5D6E-409C-BE32-E72D297353CC}">
              <c16:uniqueId val="{00000000-6C63-4995-A658-98D561C5CB36}"/>
            </c:ext>
          </c:extLst>
        </c:ser>
        <c:ser>
          <c:idx val="1"/>
          <c:order val="1"/>
          <c:tx>
            <c:strRef>
              <c:f>'emb. emiss-fwd and bwd linkages'!$C$810</c:f>
              <c:strCache>
                <c:ptCount val="1"/>
                <c:pt idx="0">
                  <c:v>IND</c:v>
                </c:pt>
              </c:strCache>
            </c:strRef>
          </c:tx>
          <c:spPr>
            <a:solidFill>
              <a:schemeClr val="accent2">
                <a:shade val="76000"/>
              </a:schemeClr>
            </a:solidFill>
            <a:ln>
              <a:noFill/>
            </a:ln>
            <a:effectLst/>
          </c:spPr>
          <c:invertIfNegative val="0"/>
          <c:cat>
            <c:strRef>
              <c:f>'emb. emiss-fwd and bwd linkages'!$A$811:$A$836</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linkages'!$C$811:$C$836</c:f>
              <c:numCache>
                <c:formatCode>#,##0</c:formatCode>
                <c:ptCount val="25"/>
                <c:pt idx="0">
                  <c:v>536.28341097262739</c:v>
                </c:pt>
                <c:pt idx="1">
                  <c:v>35.227573571036764</c:v>
                </c:pt>
                <c:pt idx="2">
                  <c:v>2281.8864065275561</c:v>
                </c:pt>
                <c:pt idx="3">
                  <c:v>1372.4568809827767</c:v>
                </c:pt>
                <c:pt idx="4">
                  <c:v>68.063827232799127</c:v>
                </c:pt>
                <c:pt idx="5">
                  <c:v>134.76372906991458</c:v>
                </c:pt>
                <c:pt idx="6">
                  <c:v>1253.3264363263904</c:v>
                </c:pt>
                <c:pt idx="7">
                  <c:v>943.06556542913688</c:v>
                </c:pt>
                <c:pt idx="8">
                  <c:v>461.05205689875118</c:v>
                </c:pt>
                <c:pt idx="9">
                  <c:v>358.01856238360818</c:v>
                </c:pt>
                <c:pt idx="10">
                  <c:v>147.88753191788271</c:v>
                </c:pt>
                <c:pt idx="11">
                  <c:v>165.3714155956994</c:v>
                </c:pt>
                <c:pt idx="12">
                  <c:v>759.05227567149666</c:v>
                </c:pt>
                <c:pt idx="13">
                  <c:v>647.30446745914901</c:v>
                </c:pt>
                <c:pt idx="14">
                  <c:v>653.2681454768981</c:v>
                </c:pt>
                <c:pt idx="15">
                  <c:v>2455.0139956502289</c:v>
                </c:pt>
                <c:pt idx="16">
                  <c:v>3307.5126725297364</c:v>
                </c:pt>
                <c:pt idx="17">
                  <c:v>806.44419907513702</c:v>
                </c:pt>
                <c:pt idx="18">
                  <c:v>669.41617807127261</c:v>
                </c:pt>
                <c:pt idx="19">
                  <c:v>606.57707013463948</c:v>
                </c:pt>
                <c:pt idx="20">
                  <c:v>210.17670143744982</c:v>
                </c:pt>
                <c:pt idx="21">
                  <c:v>5072.3454315839581</c:v>
                </c:pt>
                <c:pt idx="22">
                  <c:v>2248.9533065402229</c:v>
                </c:pt>
                <c:pt idx="23">
                  <c:v>1101.1378634888815</c:v>
                </c:pt>
                <c:pt idx="24">
                  <c:v>7034.962120863569</c:v>
                </c:pt>
              </c:numCache>
            </c:numRef>
          </c:val>
          <c:extLst>
            <c:ext xmlns:c16="http://schemas.microsoft.com/office/drawing/2014/chart" uri="{C3380CC4-5D6E-409C-BE32-E72D297353CC}">
              <c16:uniqueId val="{00000001-6C63-4995-A658-98D561C5CB36}"/>
            </c:ext>
          </c:extLst>
        </c:ser>
        <c:ser>
          <c:idx val="3"/>
          <c:order val="3"/>
          <c:tx>
            <c:strRef>
              <c:f>'emb. emiss-fwd and bwd linkages'!$E$810</c:f>
              <c:strCache>
                <c:ptCount val="1"/>
                <c:pt idx="0">
                  <c:v>SnN</c:v>
                </c:pt>
              </c:strCache>
            </c:strRef>
          </c:tx>
          <c:spPr>
            <a:solidFill>
              <a:schemeClr val="accent4">
                <a:shade val="76000"/>
              </a:schemeClr>
            </a:solidFill>
            <a:ln>
              <a:noFill/>
            </a:ln>
            <a:effectLst/>
          </c:spPr>
          <c:invertIfNegative val="0"/>
          <c:cat>
            <c:strRef>
              <c:f>'emb. emiss-fwd and bwd linkages'!$A$811:$A$836</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linkages'!$E$811:$E$836</c:f>
              <c:numCache>
                <c:formatCode>#,##0</c:formatCode>
                <c:ptCount val="25"/>
                <c:pt idx="0">
                  <c:v>187.56049743023311</c:v>
                </c:pt>
                <c:pt idx="1">
                  <c:v>21.597196889956241</c:v>
                </c:pt>
                <c:pt idx="2">
                  <c:v>816.09358931750558</c:v>
                </c:pt>
                <c:pt idx="3">
                  <c:v>138.18915174977275</c:v>
                </c:pt>
                <c:pt idx="4">
                  <c:v>29.830757005510495</c:v>
                </c:pt>
                <c:pt idx="5">
                  <c:v>59.251204603803821</c:v>
                </c:pt>
                <c:pt idx="6">
                  <c:v>1353.3047849327263</c:v>
                </c:pt>
                <c:pt idx="7">
                  <c:v>309.03603228748642</c:v>
                </c:pt>
                <c:pt idx="8">
                  <c:v>172.80328716242386</c:v>
                </c:pt>
                <c:pt idx="9">
                  <c:v>97.225529379609355</c:v>
                </c:pt>
                <c:pt idx="10">
                  <c:v>65.810413204754326</c:v>
                </c:pt>
                <c:pt idx="11">
                  <c:v>80.03295735972354</c:v>
                </c:pt>
                <c:pt idx="12">
                  <c:v>258.14193356637668</c:v>
                </c:pt>
                <c:pt idx="13">
                  <c:v>162.73468952288903</c:v>
                </c:pt>
                <c:pt idx="14">
                  <c:v>185.36431057491404</c:v>
                </c:pt>
                <c:pt idx="15">
                  <c:v>698.9522524822695</c:v>
                </c:pt>
                <c:pt idx="16">
                  <c:v>839.31863612415123</c:v>
                </c:pt>
                <c:pt idx="17">
                  <c:v>180.33666410470994</c:v>
                </c:pt>
                <c:pt idx="18">
                  <c:v>203.17006109833099</c:v>
                </c:pt>
                <c:pt idx="19">
                  <c:v>590.36487839975871</c:v>
                </c:pt>
                <c:pt idx="20">
                  <c:v>87.122695042502656</c:v>
                </c:pt>
                <c:pt idx="21">
                  <c:v>1501.1380206702388</c:v>
                </c:pt>
                <c:pt idx="22">
                  <c:v>980.50222767771561</c:v>
                </c:pt>
                <c:pt idx="23">
                  <c:v>700.18681877398922</c:v>
                </c:pt>
                <c:pt idx="24">
                  <c:v>2751.0226048951622</c:v>
                </c:pt>
              </c:numCache>
            </c:numRef>
          </c:val>
          <c:extLst>
            <c:ext xmlns:c16="http://schemas.microsoft.com/office/drawing/2014/chart" uri="{C3380CC4-5D6E-409C-BE32-E72D297353CC}">
              <c16:uniqueId val="{00000002-6C63-4995-A658-98D561C5CB36}"/>
            </c:ext>
          </c:extLst>
        </c:ser>
        <c:ser>
          <c:idx val="4"/>
          <c:order val="4"/>
          <c:tx>
            <c:strRef>
              <c:f>'emb. emiss-fwd and bwd linkages'!$F$810</c:f>
              <c:strCache>
                <c:ptCount val="1"/>
                <c:pt idx="0">
                  <c:v>RoW</c:v>
                </c:pt>
              </c:strCache>
            </c:strRef>
          </c:tx>
          <c:spPr>
            <a:solidFill>
              <a:schemeClr val="accent5">
                <a:shade val="76000"/>
              </a:schemeClr>
            </a:solidFill>
            <a:ln>
              <a:noFill/>
            </a:ln>
            <a:effectLst/>
          </c:spPr>
          <c:invertIfNegative val="0"/>
          <c:cat>
            <c:strRef>
              <c:f>'emb. emiss-fwd and bwd linkages'!$A$811:$A$836</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linkages'!$F$811:$F$836</c:f>
              <c:numCache>
                <c:formatCode>#,##0</c:formatCode>
                <c:ptCount val="25"/>
                <c:pt idx="0">
                  <c:v>7231.7794409990329</c:v>
                </c:pt>
                <c:pt idx="1">
                  <c:v>600.21014495180646</c:v>
                </c:pt>
                <c:pt idx="2">
                  <c:v>35205.914631182917</c:v>
                </c:pt>
                <c:pt idx="3">
                  <c:v>8226.9449581596273</c:v>
                </c:pt>
                <c:pt idx="4">
                  <c:v>932.2533471951084</c:v>
                </c:pt>
                <c:pt idx="5">
                  <c:v>1922.4555647621848</c:v>
                </c:pt>
                <c:pt idx="6">
                  <c:v>32717.370927574168</c:v>
                </c:pt>
                <c:pt idx="7">
                  <c:v>10161.5642403321</c:v>
                </c:pt>
                <c:pt idx="8">
                  <c:v>5807.1701402413255</c:v>
                </c:pt>
                <c:pt idx="9">
                  <c:v>3437.5453057589452</c:v>
                </c:pt>
                <c:pt idx="10">
                  <c:v>1923.1010846847437</c:v>
                </c:pt>
                <c:pt idx="11">
                  <c:v>2030.3284244230608</c:v>
                </c:pt>
                <c:pt idx="12">
                  <c:v>7227.1684468698013</c:v>
                </c:pt>
                <c:pt idx="13">
                  <c:v>10935.274805030194</c:v>
                </c:pt>
                <c:pt idx="14">
                  <c:v>6758.9000269786575</c:v>
                </c:pt>
                <c:pt idx="15">
                  <c:v>24400.122936796321</c:v>
                </c:pt>
                <c:pt idx="16">
                  <c:v>33551.623885291854</c:v>
                </c:pt>
                <c:pt idx="17">
                  <c:v>8413.7713983860467</c:v>
                </c:pt>
                <c:pt idx="18">
                  <c:v>7586.6728819534501</c:v>
                </c:pt>
                <c:pt idx="19">
                  <c:v>19041.91339608877</c:v>
                </c:pt>
                <c:pt idx="20">
                  <c:v>3176.3344079946219</c:v>
                </c:pt>
                <c:pt idx="21">
                  <c:v>51127.939090951499</c:v>
                </c:pt>
                <c:pt idx="22">
                  <c:v>37299.01769171183</c:v>
                </c:pt>
                <c:pt idx="23">
                  <c:v>21676.727216324711</c:v>
                </c:pt>
                <c:pt idx="24">
                  <c:v>114674.2041644522</c:v>
                </c:pt>
              </c:numCache>
            </c:numRef>
          </c:val>
          <c:extLst>
            <c:ext xmlns:c16="http://schemas.microsoft.com/office/drawing/2014/chart" uri="{C3380CC4-5D6E-409C-BE32-E72D297353CC}">
              <c16:uniqueId val="{00000003-6C63-4995-A658-98D561C5CB36}"/>
            </c:ext>
          </c:extLst>
        </c:ser>
        <c:ser>
          <c:idx val="5"/>
          <c:order val="5"/>
          <c:tx>
            <c:strRef>
              <c:f>'emb. emiss-fwd and bwd linkages'!$G$810</c:f>
              <c:strCache>
                <c:ptCount val="1"/>
                <c:pt idx="0">
                  <c:v>RUS</c:v>
                </c:pt>
              </c:strCache>
            </c:strRef>
          </c:tx>
          <c:spPr>
            <a:solidFill>
              <a:schemeClr val="accent6">
                <a:shade val="76000"/>
              </a:schemeClr>
            </a:solidFill>
            <a:ln>
              <a:noFill/>
            </a:ln>
            <a:effectLst/>
          </c:spPr>
          <c:invertIfNegative val="0"/>
          <c:cat>
            <c:strRef>
              <c:f>'emb. emiss-fwd and bwd linkages'!$A$811:$A$836</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linkages'!$G$811:$G$836</c:f>
              <c:numCache>
                <c:formatCode>#,##0</c:formatCode>
                <c:ptCount val="25"/>
                <c:pt idx="0">
                  <c:v>2203.4842222344905</c:v>
                </c:pt>
                <c:pt idx="1">
                  <c:v>311.19203673853491</c:v>
                </c:pt>
                <c:pt idx="2">
                  <c:v>7246.7072817353401</c:v>
                </c:pt>
                <c:pt idx="3">
                  <c:v>1362.8855709401955</c:v>
                </c:pt>
                <c:pt idx="4">
                  <c:v>323.06985569503053</c:v>
                </c:pt>
                <c:pt idx="5">
                  <c:v>577.97117407956853</c:v>
                </c:pt>
                <c:pt idx="6">
                  <c:v>17177.824754481342</c:v>
                </c:pt>
                <c:pt idx="7">
                  <c:v>3399.05805518434</c:v>
                </c:pt>
                <c:pt idx="8">
                  <c:v>1202.4400130802535</c:v>
                </c:pt>
                <c:pt idx="9">
                  <c:v>987.53081647509191</c:v>
                </c:pt>
                <c:pt idx="10">
                  <c:v>710.02423296397865</c:v>
                </c:pt>
                <c:pt idx="11">
                  <c:v>1058.166551831119</c:v>
                </c:pt>
                <c:pt idx="12">
                  <c:v>3118.7636323178481</c:v>
                </c:pt>
                <c:pt idx="13">
                  <c:v>1554.2195462604609</c:v>
                </c:pt>
                <c:pt idx="14">
                  <c:v>2059.817231595483</c:v>
                </c:pt>
                <c:pt idx="15">
                  <c:v>7543.9558792268244</c:v>
                </c:pt>
                <c:pt idx="16">
                  <c:v>9205.3112365623874</c:v>
                </c:pt>
                <c:pt idx="17">
                  <c:v>1858.9374451569845</c:v>
                </c:pt>
                <c:pt idx="18">
                  <c:v>2079.7188201564745</c:v>
                </c:pt>
                <c:pt idx="19">
                  <c:v>7778.9598875422844</c:v>
                </c:pt>
                <c:pt idx="20">
                  <c:v>811.62415820262606</c:v>
                </c:pt>
                <c:pt idx="21">
                  <c:v>14805.18511699493</c:v>
                </c:pt>
                <c:pt idx="22">
                  <c:v>8735.5999499206882</c:v>
                </c:pt>
                <c:pt idx="23">
                  <c:v>6609.8533510403377</c:v>
                </c:pt>
                <c:pt idx="24">
                  <c:v>22498.834089231386</c:v>
                </c:pt>
              </c:numCache>
            </c:numRef>
          </c:val>
          <c:extLst>
            <c:ext xmlns:c16="http://schemas.microsoft.com/office/drawing/2014/chart" uri="{C3380CC4-5D6E-409C-BE32-E72D297353CC}">
              <c16:uniqueId val="{00000004-6C63-4995-A658-98D561C5CB36}"/>
            </c:ext>
          </c:extLst>
        </c:ser>
        <c:ser>
          <c:idx val="6"/>
          <c:order val="6"/>
          <c:tx>
            <c:strRef>
              <c:f>'emb. emiss-fwd and bwd linkages'!$H$810</c:f>
              <c:strCache>
                <c:ptCount val="1"/>
                <c:pt idx="0">
                  <c:v>USA</c:v>
                </c:pt>
              </c:strCache>
            </c:strRef>
          </c:tx>
          <c:spPr>
            <a:solidFill>
              <a:srgbClr val="CCDDEA">
                <a:lumMod val="25000"/>
              </a:srgbClr>
            </a:solidFill>
            <a:ln>
              <a:noFill/>
            </a:ln>
            <a:effectLst/>
          </c:spPr>
          <c:invertIfNegative val="0"/>
          <c:cat>
            <c:strRef>
              <c:f>'emb. emiss-fwd and bwd linkages'!$A$811:$A$836</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linkages'!$H$811:$H$836</c:f>
              <c:numCache>
                <c:formatCode>#,##0</c:formatCode>
                <c:ptCount val="25"/>
                <c:pt idx="0">
                  <c:v>1011.7254047698104</c:v>
                </c:pt>
                <c:pt idx="1">
                  <c:v>77.586995799920999</c:v>
                </c:pt>
                <c:pt idx="2">
                  <c:v>5300.754503221181</c:v>
                </c:pt>
                <c:pt idx="3">
                  <c:v>850.87034911383034</c:v>
                </c:pt>
                <c:pt idx="4">
                  <c:v>137.94361661438265</c:v>
                </c:pt>
                <c:pt idx="5">
                  <c:v>325.58325194063315</c:v>
                </c:pt>
                <c:pt idx="6">
                  <c:v>1943.7316113285399</c:v>
                </c:pt>
                <c:pt idx="7">
                  <c:v>1488.2685999584646</c:v>
                </c:pt>
                <c:pt idx="8">
                  <c:v>1781.885602011997</c:v>
                </c:pt>
                <c:pt idx="9">
                  <c:v>477.65188683541572</c:v>
                </c:pt>
                <c:pt idx="10">
                  <c:v>237.41455368201247</c:v>
                </c:pt>
                <c:pt idx="11">
                  <c:v>198.97504831298372</c:v>
                </c:pt>
                <c:pt idx="12">
                  <c:v>728.91452860857601</c:v>
                </c:pt>
                <c:pt idx="13">
                  <c:v>1348.1222725401128</c:v>
                </c:pt>
                <c:pt idx="14">
                  <c:v>706.94987069550609</c:v>
                </c:pt>
                <c:pt idx="15">
                  <c:v>3071.362450242269</c:v>
                </c:pt>
                <c:pt idx="16">
                  <c:v>3752.7735754474274</c:v>
                </c:pt>
                <c:pt idx="17">
                  <c:v>1981.5530095874587</c:v>
                </c:pt>
                <c:pt idx="18">
                  <c:v>1009.0857095267448</c:v>
                </c:pt>
                <c:pt idx="19">
                  <c:v>1412.5391270148457</c:v>
                </c:pt>
                <c:pt idx="20">
                  <c:v>868.97111703369512</c:v>
                </c:pt>
                <c:pt idx="21">
                  <c:v>6846.6938214101747</c:v>
                </c:pt>
                <c:pt idx="22">
                  <c:v>6972.9084094888804</c:v>
                </c:pt>
                <c:pt idx="23">
                  <c:v>3697.1009491939772</c:v>
                </c:pt>
                <c:pt idx="24">
                  <c:v>23560.21509902554</c:v>
                </c:pt>
              </c:numCache>
            </c:numRef>
          </c:val>
          <c:extLst>
            <c:ext xmlns:c16="http://schemas.microsoft.com/office/drawing/2014/chart" uri="{C3380CC4-5D6E-409C-BE32-E72D297353CC}">
              <c16:uniqueId val="{00000005-6C63-4995-A658-98D561C5CB36}"/>
            </c:ext>
          </c:extLst>
        </c:ser>
        <c:dLbls>
          <c:showLegendKey val="0"/>
          <c:showVal val="0"/>
          <c:showCatName val="0"/>
          <c:showSerName val="0"/>
          <c:showPercent val="0"/>
          <c:showBubbleSize val="0"/>
        </c:dLbls>
        <c:gapWidth val="150"/>
        <c:overlap val="100"/>
        <c:axId val="1416652863"/>
        <c:axId val="1416763263"/>
        <c:extLst>
          <c:ext xmlns:c15="http://schemas.microsoft.com/office/drawing/2012/chart" uri="{02D57815-91ED-43cb-92C2-25804820EDAC}">
            <c15:filteredBarSeries>
              <c15:ser>
                <c:idx val="2"/>
                <c:order val="2"/>
                <c:tx>
                  <c:strRef>
                    <c:extLst>
                      <c:ext uri="{02D57815-91ED-43cb-92C2-25804820EDAC}">
                        <c15:formulaRef>
                          <c15:sqref>'emb. emiss-fwd and bwd linkages'!$D$810</c15:sqref>
                        </c15:formulaRef>
                      </c:ext>
                    </c:extLst>
                    <c:strCache>
                      <c:ptCount val="1"/>
                      <c:pt idx="0">
                        <c:v>EU</c:v>
                      </c:pt>
                    </c:strCache>
                  </c:strRef>
                </c:tx>
                <c:spPr>
                  <a:solidFill>
                    <a:schemeClr val="accent3">
                      <a:shade val="76000"/>
                    </a:schemeClr>
                  </a:solidFill>
                  <a:ln>
                    <a:noFill/>
                  </a:ln>
                  <a:effectLst/>
                </c:spPr>
                <c:invertIfNegative val="0"/>
                <c:cat>
                  <c:strRef>
                    <c:extLst>
                      <c:ext uri="{02D57815-91ED-43cb-92C2-25804820EDAC}">
                        <c15:formulaRef>
                          <c15:sqref>'emb. emiss-fwd and bwd linkages'!$A$811:$A$836</c15:sqref>
                        </c15:formulaRef>
                      </c:ext>
                    </c:extLst>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extLst>
                      <c:ext uri="{02D57815-91ED-43cb-92C2-25804820EDAC}">
                        <c15:formulaRef>
                          <c15:sqref>'emb. emiss-fwd and bwd linkages'!$D$811:$D$836</c15:sqref>
                        </c15:formulaRef>
                      </c:ext>
                    </c:extLst>
                    <c:numCache>
                      <c:formatCode>#,##0</c:formatCode>
                      <c:ptCount val="25"/>
                      <c:pt idx="0">
                        <c:v>45666.63013625006</c:v>
                      </c:pt>
                      <c:pt idx="1">
                        <c:v>4987.5588956714137</c:v>
                      </c:pt>
                      <c:pt idx="2">
                        <c:v>143385.01331149691</c:v>
                      </c:pt>
                      <c:pt idx="3">
                        <c:v>19812.243676878639</c:v>
                      </c:pt>
                      <c:pt idx="4">
                        <c:v>4417.3455090712487</c:v>
                      </c:pt>
                      <c:pt idx="5">
                        <c:v>11492.461245722119</c:v>
                      </c:pt>
                      <c:pt idx="6">
                        <c:v>64613.845532947322</c:v>
                      </c:pt>
                      <c:pt idx="7">
                        <c:v>37933.063293253676</c:v>
                      </c:pt>
                      <c:pt idx="8">
                        <c:v>13720.303231993414</c:v>
                      </c:pt>
                      <c:pt idx="9">
                        <c:v>8569.4378188322698</c:v>
                      </c:pt>
                      <c:pt idx="10">
                        <c:v>31524.354797286345</c:v>
                      </c:pt>
                      <c:pt idx="11">
                        <c:v>11364.011181807047</c:v>
                      </c:pt>
                      <c:pt idx="12">
                        <c:v>20860.220875715389</c:v>
                      </c:pt>
                      <c:pt idx="13">
                        <c:v>13627.689378682941</c:v>
                      </c:pt>
                      <c:pt idx="14">
                        <c:v>15258.583341479549</c:v>
                      </c:pt>
                      <c:pt idx="15">
                        <c:v>58505.74396390406</c:v>
                      </c:pt>
                      <c:pt idx="16">
                        <c:v>74186.10596370956</c:v>
                      </c:pt>
                      <c:pt idx="17">
                        <c:v>14982.102651725276</c:v>
                      </c:pt>
                      <c:pt idx="18">
                        <c:v>19782.36040212238</c:v>
                      </c:pt>
                      <c:pt idx="19">
                        <c:v>391154.53096394549</c:v>
                      </c:pt>
                      <c:pt idx="20">
                        <c:v>20494.019256956504</c:v>
                      </c:pt>
                      <c:pt idx="21">
                        <c:v>197585.82571648437</c:v>
                      </c:pt>
                      <c:pt idx="22">
                        <c:v>158843.23942073024</c:v>
                      </c:pt>
                      <c:pt idx="23">
                        <c:v>161903.98355235896</c:v>
                      </c:pt>
                      <c:pt idx="24">
                        <c:v>436643.47258489736</c:v>
                      </c:pt>
                    </c:numCache>
                  </c:numRef>
                </c:val>
                <c:extLst>
                  <c:ext xmlns:c16="http://schemas.microsoft.com/office/drawing/2014/chart" uri="{C3380CC4-5D6E-409C-BE32-E72D297353CC}">
                    <c16:uniqueId val="{00000006-6C63-4995-A658-98D561C5CB36}"/>
                  </c:ext>
                </c:extLst>
              </c15:ser>
            </c15:filteredBarSeries>
          </c:ext>
        </c:extLst>
      </c:barChart>
      <c:catAx>
        <c:axId val="14166528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416763263"/>
        <c:crosses val="autoZero"/>
        <c:auto val="1"/>
        <c:lblAlgn val="ctr"/>
        <c:lblOffset val="100"/>
        <c:noMultiLvlLbl val="0"/>
      </c:catAx>
      <c:valAx>
        <c:axId val="141676326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416652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a:t>Decomposition of Foreign CO2e emissions from production in EU (2015) </a:t>
            </a:r>
            <a:endParaRPr lang="en-IN" sz="1200"/>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IN"/>
        </a:p>
      </c:txPr>
    </c:title>
    <c:autoTitleDeleted val="0"/>
    <c:plotArea>
      <c:layout/>
      <c:barChart>
        <c:barDir val="bar"/>
        <c:grouping val="stacked"/>
        <c:varyColors val="0"/>
        <c:ser>
          <c:idx val="0"/>
          <c:order val="0"/>
          <c:tx>
            <c:strRef>
              <c:f>'emb. emiss-fwd and bwd linkages'!$B$838</c:f>
              <c:strCache>
                <c:ptCount val="1"/>
                <c:pt idx="0">
                  <c:v>CHN</c:v>
                </c:pt>
              </c:strCache>
            </c:strRef>
          </c:tx>
          <c:spPr>
            <a:solidFill>
              <a:schemeClr val="accent1"/>
            </a:solidFill>
            <a:ln>
              <a:noFill/>
            </a:ln>
            <a:effectLst/>
          </c:spPr>
          <c:invertIfNegative val="0"/>
          <c:cat>
            <c:strRef>
              <c:f>'emb. emiss-fwd and bwd linkages'!$A$839:$A$863</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linkages'!$B$839:$B$863</c:f>
              <c:numCache>
                <c:formatCode>0%</c:formatCode>
                <c:ptCount val="25"/>
                <c:pt idx="0">
                  <c:v>0.17163419747651606</c:v>
                </c:pt>
                <c:pt idx="1">
                  <c:v>0.2063953334532648</c:v>
                </c:pt>
                <c:pt idx="2">
                  <c:v>0.18018011861877595</c:v>
                </c:pt>
                <c:pt idx="3">
                  <c:v>0.40110421071665725</c:v>
                </c:pt>
                <c:pt idx="4">
                  <c:v>0.24473051301910309</c:v>
                </c:pt>
                <c:pt idx="5">
                  <c:v>0.21242167236735335</c:v>
                </c:pt>
                <c:pt idx="6">
                  <c:v>4.6327644337437135E-2</c:v>
                </c:pt>
                <c:pt idx="7">
                  <c:v>0.16288877766622478</c:v>
                </c:pt>
                <c:pt idx="8">
                  <c:v>0.1960467494023562</c:v>
                </c:pt>
                <c:pt idx="9">
                  <c:v>0.21847955117705659</c:v>
                </c:pt>
                <c:pt idx="10">
                  <c:v>0.29914728021225007</c:v>
                </c:pt>
                <c:pt idx="11">
                  <c:v>0.17176946803862914</c:v>
                </c:pt>
                <c:pt idx="12">
                  <c:v>0.2433093245498221</c:v>
                </c:pt>
                <c:pt idx="13">
                  <c:v>0.40907897513824903</c:v>
                </c:pt>
                <c:pt idx="14">
                  <c:v>0.38039053066846756</c:v>
                </c:pt>
                <c:pt idx="15">
                  <c:v>0.32675422254806502</c:v>
                </c:pt>
                <c:pt idx="16">
                  <c:v>0.3187087542124275</c:v>
                </c:pt>
                <c:pt idx="17">
                  <c:v>0.34706516430823547</c:v>
                </c:pt>
                <c:pt idx="18">
                  <c:v>0.30650911546902115</c:v>
                </c:pt>
                <c:pt idx="19">
                  <c:v>0.13737941852293392</c:v>
                </c:pt>
                <c:pt idx="20">
                  <c:v>0.20795299130730574</c:v>
                </c:pt>
                <c:pt idx="21">
                  <c:v>0.31518517892639875</c:v>
                </c:pt>
                <c:pt idx="22">
                  <c:v>0.1934423036022965</c:v>
                </c:pt>
                <c:pt idx="23">
                  <c:v>0.12541887570171417</c:v>
                </c:pt>
                <c:pt idx="24">
                  <c:v>0.21924478858414501</c:v>
                </c:pt>
              </c:numCache>
            </c:numRef>
          </c:val>
          <c:extLst>
            <c:ext xmlns:c16="http://schemas.microsoft.com/office/drawing/2014/chart" uri="{C3380CC4-5D6E-409C-BE32-E72D297353CC}">
              <c16:uniqueId val="{00000000-4599-4607-9A86-2AB8585C42C6}"/>
            </c:ext>
          </c:extLst>
        </c:ser>
        <c:ser>
          <c:idx val="1"/>
          <c:order val="1"/>
          <c:tx>
            <c:strRef>
              <c:f>'emb. emiss-fwd and bwd linkages'!$C$838</c:f>
              <c:strCache>
                <c:ptCount val="1"/>
                <c:pt idx="0">
                  <c:v>IND</c:v>
                </c:pt>
              </c:strCache>
            </c:strRef>
          </c:tx>
          <c:spPr>
            <a:solidFill>
              <a:schemeClr val="accent2"/>
            </a:solidFill>
            <a:ln>
              <a:noFill/>
            </a:ln>
            <a:effectLst/>
          </c:spPr>
          <c:invertIfNegative val="0"/>
          <c:cat>
            <c:strRef>
              <c:f>'emb. emiss-fwd and bwd linkages'!$A$839:$A$863</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linkages'!$C$839:$C$863</c:f>
              <c:numCache>
                <c:formatCode>0%</c:formatCode>
                <c:ptCount val="25"/>
                <c:pt idx="0">
                  <c:v>3.8692349604343375E-2</c:v>
                </c:pt>
                <c:pt idx="1">
                  <c:v>3.531615518107574E-2</c:v>
                </c:pt>
                <c:pt idx="2">
                  <c:v>3.8151730235250751E-2</c:v>
                </c:pt>
                <c:pt idx="3">
                  <c:v>7.8936947020786505E-2</c:v>
                </c:pt>
                <c:pt idx="4">
                  <c:v>3.5514595049284656E-2</c:v>
                </c:pt>
                <c:pt idx="5">
                  <c:v>4.0192795686168993E-2</c:v>
                </c:pt>
                <c:pt idx="6">
                  <c:v>1.2402280278082458E-2</c:v>
                </c:pt>
                <c:pt idx="7">
                  <c:v>4.840110604112495E-2</c:v>
                </c:pt>
                <c:pt idx="8">
                  <c:v>5.1654711577326547E-2</c:v>
                </c:pt>
                <c:pt idx="9">
                  <c:v>5.6117500973034924E-2</c:v>
                </c:pt>
                <c:pt idx="10">
                  <c:v>3.9475709424828781E-2</c:v>
                </c:pt>
                <c:pt idx="11">
                  <c:v>3.5203970705978319E-2</c:v>
                </c:pt>
                <c:pt idx="12">
                  <c:v>4.0192352287563106E-2</c:v>
                </c:pt>
                <c:pt idx="13">
                  <c:v>3.06746788256212E-2</c:v>
                </c:pt>
                <c:pt idx="14">
                  <c:v>3.6941849876733004E-2</c:v>
                </c:pt>
                <c:pt idx="15">
                  <c:v>4.2235359349099104E-2</c:v>
                </c:pt>
                <c:pt idx="16">
                  <c:v>4.6128574703499202E-2</c:v>
                </c:pt>
                <c:pt idx="17">
                  <c:v>3.8097201135353254E-2</c:v>
                </c:pt>
                <c:pt idx="18">
                  <c:v>4.7147909297713834E-2</c:v>
                </c:pt>
                <c:pt idx="19">
                  <c:v>2.2196805781856919E-2</c:v>
                </c:pt>
                <c:pt idx="20">
                  <c:v>3.7656575097827584E-2</c:v>
                </c:pt>
                <c:pt idx="21">
                  <c:v>4.060080202162783E-2</c:v>
                </c:pt>
                <c:pt idx="22">
                  <c:v>3.8900273115733235E-2</c:v>
                </c:pt>
                <c:pt idx="23">
                  <c:v>2.8536663499358871E-2</c:v>
                </c:pt>
                <c:pt idx="24">
                  <c:v>4.8561043388377953E-2</c:v>
                </c:pt>
              </c:numCache>
            </c:numRef>
          </c:val>
          <c:extLst>
            <c:ext xmlns:c16="http://schemas.microsoft.com/office/drawing/2014/chart" uri="{C3380CC4-5D6E-409C-BE32-E72D297353CC}">
              <c16:uniqueId val="{00000001-4599-4607-9A86-2AB8585C42C6}"/>
            </c:ext>
          </c:extLst>
        </c:ser>
        <c:ser>
          <c:idx val="3"/>
          <c:order val="3"/>
          <c:tx>
            <c:strRef>
              <c:f>'emb. emiss-fwd and bwd linkages'!$E$838</c:f>
              <c:strCache>
                <c:ptCount val="1"/>
                <c:pt idx="0">
                  <c:v>SnN</c:v>
                </c:pt>
              </c:strCache>
            </c:strRef>
          </c:tx>
          <c:spPr>
            <a:solidFill>
              <a:schemeClr val="accent4"/>
            </a:solidFill>
            <a:ln>
              <a:noFill/>
            </a:ln>
            <a:effectLst/>
          </c:spPr>
          <c:invertIfNegative val="0"/>
          <c:cat>
            <c:strRef>
              <c:f>'emb. emiss-fwd and bwd linkages'!$A$839:$A$863</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linkages'!$E$839:$E$863</c:f>
              <c:numCache>
                <c:formatCode>0%</c:formatCode>
                <c:ptCount val="25"/>
                <c:pt idx="0">
                  <c:v>2.2463902736519912E-2</c:v>
                </c:pt>
                <c:pt idx="1">
                  <c:v>3.7173644418265372E-2</c:v>
                </c:pt>
                <c:pt idx="2">
                  <c:v>2.0251667264500298E-2</c:v>
                </c:pt>
                <c:pt idx="3">
                  <c:v>9.2367068575587991E-3</c:v>
                </c:pt>
                <c:pt idx="4">
                  <c:v>1.9412628813135227E-2</c:v>
                </c:pt>
                <c:pt idx="5">
                  <c:v>2.1654127713512376E-2</c:v>
                </c:pt>
                <c:pt idx="6">
                  <c:v>4.6067593265048029E-2</c:v>
                </c:pt>
                <c:pt idx="7">
                  <c:v>2.3179605820556452E-2</c:v>
                </c:pt>
                <c:pt idx="8">
                  <c:v>2.0544088094583458E-2</c:v>
                </c:pt>
                <c:pt idx="9">
                  <c:v>1.8884383909282172E-2</c:v>
                </c:pt>
                <c:pt idx="10">
                  <c:v>2.115807780548766E-2</c:v>
                </c:pt>
                <c:pt idx="11">
                  <c:v>2.1260384028196726E-2</c:v>
                </c:pt>
                <c:pt idx="12">
                  <c:v>1.8423779142720136E-2</c:v>
                </c:pt>
                <c:pt idx="13">
                  <c:v>1.1095810396622772E-2</c:v>
                </c:pt>
                <c:pt idx="14">
                  <c:v>1.2899989212286701E-2</c:v>
                </c:pt>
                <c:pt idx="15">
                  <c:v>1.5377629211351636E-2</c:v>
                </c:pt>
                <c:pt idx="16">
                  <c:v>1.3433543567778828E-2</c:v>
                </c:pt>
                <c:pt idx="17">
                  <c:v>1.0623534423483818E-2</c:v>
                </c:pt>
                <c:pt idx="18">
                  <c:v>1.5968530839605047E-2</c:v>
                </c:pt>
                <c:pt idx="19">
                  <c:v>2.8704313683872034E-2</c:v>
                </c:pt>
                <c:pt idx="20">
                  <c:v>2.0836750120067013E-2</c:v>
                </c:pt>
                <c:pt idx="21">
                  <c:v>1.7579411281657919E-2</c:v>
                </c:pt>
                <c:pt idx="22">
                  <c:v>2.3728801928605849E-2</c:v>
                </c:pt>
                <c:pt idx="23">
                  <c:v>2.9227926625787704E-2</c:v>
                </c:pt>
                <c:pt idx="24">
                  <c:v>1.9879164863136095E-2</c:v>
                </c:pt>
              </c:numCache>
            </c:numRef>
          </c:val>
          <c:extLst>
            <c:ext xmlns:c16="http://schemas.microsoft.com/office/drawing/2014/chart" uri="{C3380CC4-5D6E-409C-BE32-E72D297353CC}">
              <c16:uniqueId val="{00000002-4599-4607-9A86-2AB8585C42C6}"/>
            </c:ext>
          </c:extLst>
        </c:ser>
        <c:ser>
          <c:idx val="4"/>
          <c:order val="4"/>
          <c:tx>
            <c:strRef>
              <c:f>'emb. emiss-fwd and bwd linkages'!$F$838</c:f>
              <c:strCache>
                <c:ptCount val="1"/>
                <c:pt idx="0">
                  <c:v>RoW</c:v>
                </c:pt>
              </c:strCache>
            </c:strRef>
          </c:tx>
          <c:spPr>
            <a:solidFill>
              <a:schemeClr val="accent5"/>
            </a:solidFill>
            <a:ln>
              <a:noFill/>
            </a:ln>
            <a:effectLst/>
          </c:spPr>
          <c:invertIfNegative val="0"/>
          <c:cat>
            <c:strRef>
              <c:f>'emb. emiss-fwd and bwd linkages'!$A$839:$A$863</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linkages'!$F$839:$F$863</c:f>
              <c:numCache>
                <c:formatCode>0%</c:formatCode>
                <c:ptCount val="25"/>
                <c:pt idx="0">
                  <c:v>0.46587744358555999</c:v>
                </c:pt>
                <c:pt idx="1">
                  <c:v>0.41663379422347174</c:v>
                </c:pt>
                <c:pt idx="2">
                  <c:v>0.52910504515337398</c:v>
                </c:pt>
                <c:pt idx="3">
                  <c:v>0.38027098701087569</c:v>
                </c:pt>
                <c:pt idx="4">
                  <c:v>0.43525530187165884</c:v>
                </c:pt>
                <c:pt idx="5">
                  <c:v>0.44208479241922277</c:v>
                </c:pt>
                <c:pt idx="6">
                  <c:v>0.40898553629702095</c:v>
                </c:pt>
                <c:pt idx="7">
                  <c:v>0.45822982401861417</c:v>
                </c:pt>
                <c:pt idx="8">
                  <c:v>0.47377736539898269</c:v>
                </c:pt>
                <c:pt idx="9">
                  <c:v>0.44803894724748905</c:v>
                </c:pt>
                <c:pt idx="10">
                  <c:v>0.39418433841746409</c:v>
                </c:pt>
                <c:pt idx="11">
                  <c:v>0.44176833082686645</c:v>
                </c:pt>
                <c:pt idx="12">
                  <c:v>0.42397895458628998</c:v>
                </c:pt>
                <c:pt idx="13">
                  <c:v>0.38502547031990453</c:v>
                </c:pt>
                <c:pt idx="14">
                  <c:v>0.37282251691480012</c:v>
                </c:pt>
                <c:pt idx="15">
                  <c:v>0.39952888320646507</c:v>
                </c:pt>
                <c:pt idx="16">
                  <c:v>0.42291357083713971</c:v>
                </c:pt>
                <c:pt idx="17">
                  <c:v>0.38582233886260425</c:v>
                </c:pt>
                <c:pt idx="18">
                  <c:v>0.41205284749407461</c:v>
                </c:pt>
                <c:pt idx="19">
                  <c:v>0.43236683108424062</c:v>
                </c:pt>
                <c:pt idx="20">
                  <c:v>0.46537158851812094</c:v>
                </c:pt>
                <c:pt idx="21">
                  <c:v>0.39997907221153578</c:v>
                </c:pt>
                <c:pt idx="22">
                  <c:v>0.47188816203149814</c:v>
                </c:pt>
                <c:pt idx="23">
                  <c:v>0.5196966577254879</c:v>
                </c:pt>
                <c:pt idx="24">
                  <c:v>0.47141034557005201</c:v>
                </c:pt>
              </c:numCache>
            </c:numRef>
          </c:val>
          <c:extLst>
            <c:ext xmlns:c16="http://schemas.microsoft.com/office/drawing/2014/chart" uri="{C3380CC4-5D6E-409C-BE32-E72D297353CC}">
              <c16:uniqueId val="{00000003-4599-4607-9A86-2AB8585C42C6}"/>
            </c:ext>
          </c:extLst>
        </c:ser>
        <c:ser>
          <c:idx val="5"/>
          <c:order val="5"/>
          <c:tx>
            <c:strRef>
              <c:f>'emb. emiss-fwd and bwd linkages'!$G$838</c:f>
              <c:strCache>
                <c:ptCount val="1"/>
                <c:pt idx="0">
                  <c:v>RUS</c:v>
                </c:pt>
              </c:strCache>
            </c:strRef>
          </c:tx>
          <c:spPr>
            <a:solidFill>
              <a:schemeClr val="accent6"/>
            </a:solidFill>
            <a:ln>
              <a:noFill/>
            </a:ln>
            <a:effectLst/>
          </c:spPr>
          <c:invertIfNegative val="0"/>
          <c:cat>
            <c:strRef>
              <c:f>'emb. emiss-fwd and bwd linkages'!$A$839:$A$863</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linkages'!$G$839:$G$863</c:f>
              <c:numCache>
                <c:formatCode>0%</c:formatCode>
                <c:ptCount val="25"/>
                <c:pt idx="0">
                  <c:v>0.23886236104979458</c:v>
                </c:pt>
                <c:pt idx="1">
                  <c:v>0.25456645386687027</c:v>
                </c:pt>
                <c:pt idx="2">
                  <c:v>0.16043339360787073</c:v>
                </c:pt>
                <c:pt idx="3">
                  <c:v>9.1927880335124668E-2</c:v>
                </c:pt>
                <c:pt idx="4">
                  <c:v>0.20898461734701659</c:v>
                </c:pt>
                <c:pt idx="5">
                  <c:v>0.21155061192246066</c:v>
                </c:pt>
                <c:pt idx="6">
                  <c:v>0.45750253261136192</c:v>
                </c:pt>
                <c:pt idx="7">
                  <c:v>0.23983293993002944</c:v>
                </c:pt>
                <c:pt idx="8">
                  <c:v>0.13455164795182512</c:v>
                </c:pt>
                <c:pt idx="9">
                  <c:v>0.194210632464344</c:v>
                </c:pt>
                <c:pt idx="10">
                  <c:v>0.19383969233262538</c:v>
                </c:pt>
                <c:pt idx="11">
                  <c:v>0.29528246142412579</c:v>
                </c:pt>
                <c:pt idx="12">
                  <c:v>0.23392310607895117</c:v>
                </c:pt>
                <c:pt idx="13">
                  <c:v>0.10481297574456452</c:v>
                </c:pt>
                <c:pt idx="14">
                  <c:v>0.15593365047504698</c:v>
                </c:pt>
                <c:pt idx="15">
                  <c:v>0.16690075851889652</c:v>
                </c:pt>
                <c:pt idx="16">
                  <c:v>0.14577107481122817</c:v>
                </c:pt>
                <c:pt idx="17">
                  <c:v>0.13851189236380601</c:v>
                </c:pt>
                <c:pt idx="18">
                  <c:v>0.16200668647422914</c:v>
                </c:pt>
                <c:pt idx="19">
                  <c:v>0.33342560532830523</c:v>
                </c:pt>
                <c:pt idx="20">
                  <c:v>0.2141373970344897</c:v>
                </c:pt>
                <c:pt idx="21">
                  <c:v>0.17560950123725139</c:v>
                </c:pt>
                <c:pt idx="22">
                  <c:v>0.19673103562827243</c:v>
                </c:pt>
                <c:pt idx="23">
                  <c:v>0.24313768457935964</c:v>
                </c:pt>
                <c:pt idx="24">
                  <c:v>0.15858203705322896</c:v>
                </c:pt>
              </c:numCache>
            </c:numRef>
          </c:val>
          <c:extLst>
            <c:ext xmlns:c16="http://schemas.microsoft.com/office/drawing/2014/chart" uri="{C3380CC4-5D6E-409C-BE32-E72D297353CC}">
              <c16:uniqueId val="{00000004-4599-4607-9A86-2AB8585C42C6}"/>
            </c:ext>
          </c:extLst>
        </c:ser>
        <c:ser>
          <c:idx val="6"/>
          <c:order val="6"/>
          <c:tx>
            <c:strRef>
              <c:f>'emb. emiss-fwd and bwd linkages'!$H$838</c:f>
              <c:strCache>
                <c:ptCount val="1"/>
                <c:pt idx="0">
                  <c:v>USA</c:v>
                </c:pt>
              </c:strCache>
            </c:strRef>
          </c:tx>
          <c:spPr>
            <a:solidFill>
              <a:schemeClr val="accent1">
                <a:lumMod val="60000"/>
              </a:schemeClr>
            </a:solidFill>
            <a:ln>
              <a:noFill/>
            </a:ln>
            <a:effectLst/>
          </c:spPr>
          <c:invertIfNegative val="0"/>
          <c:cat>
            <c:strRef>
              <c:f>'emb. emiss-fwd and bwd linkages'!$A$839:$A$863</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linkages'!$H$839:$H$863</c:f>
              <c:numCache>
                <c:formatCode>0%</c:formatCode>
                <c:ptCount val="25"/>
                <c:pt idx="0">
                  <c:v>6.2469745547265428E-2</c:v>
                </c:pt>
                <c:pt idx="1">
                  <c:v>4.9914618857051202E-2</c:v>
                </c:pt>
                <c:pt idx="2">
                  <c:v>7.1878045120227746E-2</c:v>
                </c:pt>
                <c:pt idx="3">
                  <c:v>3.8523268058996786E-2</c:v>
                </c:pt>
                <c:pt idx="4">
                  <c:v>5.6102343899801357E-2</c:v>
                </c:pt>
                <c:pt idx="5">
                  <c:v>7.2095999891281501E-2</c:v>
                </c:pt>
                <c:pt idx="6">
                  <c:v>2.8714413211049269E-2</c:v>
                </c:pt>
                <c:pt idx="7">
                  <c:v>6.7467746523450098E-2</c:v>
                </c:pt>
                <c:pt idx="8">
                  <c:v>0.1234254375749258</c:v>
                </c:pt>
                <c:pt idx="9">
                  <c:v>6.4268984228793083E-2</c:v>
                </c:pt>
                <c:pt idx="10">
                  <c:v>5.2194901807345283E-2</c:v>
                </c:pt>
                <c:pt idx="11">
                  <c:v>3.4715384976202933E-2</c:v>
                </c:pt>
                <c:pt idx="12">
                  <c:v>4.0172483354653302E-2</c:v>
                </c:pt>
                <c:pt idx="13">
                  <c:v>5.9312089575038078E-2</c:v>
                </c:pt>
                <c:pt idx="14">
                  <c:v>4.1011462852666013E-2</c:v>
                </c:pt>
                <c:pt idx="15">
                  <c:v>4.9203147166122757E-2</c:v>
                </c:pt>
                <c:pt idx="16">
                  <c:v>5.3044481867926485E-2</c:v>
                </c:pt>
                <c:pt idx="17">
                  <c:v>7.9879868906517298E-2</c:v>
                </c:pt>
                <c:pt idx="18">
                  <c:v>5.6314910425355968E-2</c:v>
                </c:pt>
                <c:pt idx="19">
                  <c:v>4.5927025598788966E-2</c:v>
                </c:pt>
                <c:pt idx="20">
                  <c:v>5.4044697922188967E-2</c:v>
                </c:pt>
                <c:pt idx="21">
                  <c:v>5.1046034321528988E-2</c:v>
                </c:pt>
                <c:pt idx="22">
                  <c:v>7.5309423693594141E-2</c:v>
                </c:pt>
                <c:pt idx="23">
                  <c:v>5.3982191868292728E-2</c:v>
                </c:pt>
                <c:pt idx="24">
                  <c:v>8.2322620541059363E-2</c:v>
                </c:pt>
              </c:numCache>
            </c:numRef>
          </c:val>
          <c:extLst>
            <c:ext xmlns:c16="http://schemas.microsoft.com/office/drawing/2014/chart" uri="{C3380CC4-5D6E-409C-BE32-E72D297353CC}">
              <c16:uniqueId val="{00000005-4599-4607-9A86-2AB8585C42C6}"/>
            </c:ext>
          </c:extLst>
        </c:ser>
        <c:dLbls>
          <c:showLegendKey val="0"/>
          <c:showVal val="0"/>
          <c:showCatName val="0"/>
          <c:showSerName val="0"/>
          <c:showPercent val="0"/>
          <c:showBubbleSize val="0"/>
        </c:dLbls>
        <c:gapWidth val="150"/>
        <c:overlap val="100"/>
        <c:axId val="1145529967"/>
        <c:axId val="1145527087"/>
        <c:extLst>
          <c:ext xmlns:c15="http://schemas.microsoft.com/office/drawing/2012/chart" uri="{02D57815-91ED-43cb-92C2-25804820EDAC}">
            <c15:filteredBarSeries>
              <c15:ser>
                <c:idx val="2"/>
                <c:order val="2"/>
                <c:tx>
                  <c:strRef>
                    <c:extLst>
                      <c:ext uri="{02D57815-91ED-43cb-92C2-25804820EDAC}">
                        <c15:formulaRef>
                          <c15:sqref>'emb. emiss-fwd and bwd linkages'!$D$838</c15:sqref>
                        </c15:formulaRef>
                      </c:ext>
                    </c:extLst>
                    <c:strCache>
                      <c:ptCount val="1"/>
                      <c:pt idx="0">
                        <c:v>EU</c:v>
                      </c:pt>
                    </c:strCache>
                  </c:strRef>
                </c:tx>
                <c:spPr>
                  <a:solidFill>
                    <a:schemeClr val="accent3"/>
                  </a:solidFill>
                  <a:ln>
                    <a:noFill/>
                  </a:ln>
                  <a:effectLst/>
                </c:spPr>
                <c:invertIfNegative val="0"/>
                <c:cat>
                  <c:strRef>
                    <c:extLst>
                      <c:ext uri="{02D57815-91ED-43cb-92C2-25804820EDAC}">
                        <c15:formulaRef>
                          <c15:sqref>'emb. emiss-fwd and bwd linkages'!$A$839:$A$863</c15:sqref>
                        </c15:formulaRef>
                      </c:ext>
                    </c:extLst>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extLst>
                      <c:ext uri="{02D57815-91ED-43cb-92C2-25804820EDAC}">
                        <c15:formulaRef>
                          <c15:sqref>'emb. emiss-fwd and bwd linkages'!$D$839:$D$863</c15:sqref>
                        </c15:formulaRef>
                      </c:ext>
                    </c:extLst>
                    <c:numCache>
                      <c:formatCode>General</c:formatCode>
                      <c:ptCount val="25"/>
                    </c:numCache>
                  </c:numRef>
                </c:val>
                <c:extLst>
                  <c:ext xmlns:c16="http://schemas.microsoft.com/office/drawing/2014/chart" uri="{C3380CC4-5D6E-409C-BE32-E72D297353CC}">
                    <c16:uniqueId val="{00000006-4599-4607-9A86-2AB8585C42C6}"/>
                  </c:ext>
                </c:extLst>
              </c15:ser>
            </c15:filteredBarSeries>
          </c:ext>
        </c:extLst>
      </c:barChart>
      <c:catAx>
        <c:axId val="11455299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145527087"/>
        <c:crosses val="autoZero"/>
        <c:auto val="1"/>
        <c:lblAlgn val="ctr"/>
        <c:lblOffset val="100"/>
        <c:noMultiLvlLbl val="0"/>
      </c:catAx>
      <c:valAx>
        <c:axId val="1145527087"/>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145529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a:t>Decomposition of Foreign CO2e emissions from production in EU (2022) </a:t>
            </a:r>
            <a:endParaRPr lang="en-IN" sz="1200"/>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IN"/>
        </a:p>
      </c:txPr>
    </c:title>
    <c:autoTitleDeleted val="0"/>
    <c:plotArea>
      <c:layout/>
      <c:barChart>
        <c:barDir val="bar"/>
        <c:grouping val="stacked"/>
        <c:varyColors val="0"/>
        <c:ser>
          <c:idx val="0"/>
          <c:order val="0"/>
          <c:tx>
            <c:strRef>
              <c:f>'emb. emiss-fwd and bwd linkages'!$B$838</c:f>
              <c:strCache>
                <c:ptCount val="1"/>
                <c:pt idx="0">
                  <c:v>CHN</c:v>
                </c:pt>
              </c:strCache>
            </c:strRef>
          </c:tx>
          <c:spPr>
            <a:solidFill>
              <a:schemeClr val="accent1"/>
            </a:solidFill>
            <a:ln>
              <a:noFill/>
            </a:ln>
            <a:effectLst/>
          </c:spPr>
          <c:invertIfNegative val="0"/>
          <c:cat>
            <c:strRef>
              <c:f>'emb. emiss-fwd and bwd linkages'!$A$839:$A$863</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linkages'!$B$839:$B$863</c:f>
              <c:numCache>
                <c:formatCode>0%</c:formatCode>
                <c:ptCount val="25"/>
                <c:pt idx="0">
                  <c:v>0.19534471631211892</c:v>
                </c:pt>
                <c:pt idx="1">
                  <c:v>0.22984251606423475</c:v>
                </c:pt>
                <c:pt idx="2">
                  <c:v>0.19568708798505635</c:v>
                </c:pt>
                <c:pt idx="3">
                  <c:v>0.39911953233457903</c:v>
                </c:pt>
                <c:pt idx="4">
                  <c:v>0.25278019140159735</c:v>
                </c:pt>
                <c:pt idx="5">
                  <c:v>0.24957764166982765</c:v>
                </c:pt>
                <c:pt idx="6">
                  <c:v>6.5030766000872112E-2</c:v>
                </c:pt>
                <c:pt idx="7">
                  <c:v>0.21755345951840302</c:v>
                </c:pt>
                <c:pt idx="8">
                  <c:v>0.24717232804445721</c:v>
                </c:pt>
                <c:pt idx="9">
                  <c:v>0.27429974082916303</c:v>
                </c:pt>
                <c:pt idx="10">
                  <c:v>0.31060441686151047</c:v>
                </c:pt>
                <c:pt idx="11">
                  <c:v>0.17264761067182</c:v>
                </c:pt>
                <c:pt idx="12">
                  <c:v>0.24734105618131702</c:v>
                </c:pt>
                <c:pt idx="13">
                  <c:v>0.41901298580734853</c:v>
                </c:pt>
                <c:pt idx="14">
                  <c:v>0.38914949582799285</c:v>
                </c:pt>
                <c:pt idx="15">
                  <c:v>0.33142620433388292</c:v>
                </c:pt>
                <c:pt idx="16">
                  <c:v>0.34652534922738198</c:v>
                </c:pt>
                <c:pt idx="17">
                  <c:v>0.38044572932352327</c:v>
                </c:pt>
                <c:pt idx="18">
                  <c:v>0.296403397894417</c:v>
                </c:pt>
                <c:pt idx="19">
                  <c:v>0.15349291881005456</c:v>
                </c:pt>
                <c:pt idx="20">
                  <c:v>0.21751505847720154</c:v>
                </c:pt>
                <c:pt idx="21">
                  <c:v>0.32971543365202971</c:v>
                </c:pt>
                <c:pt idx="22">
                  <c:v>0.20761823369093163</c:v>
                </c:pt>
                <c:pt idx="23">
                  <c:v>0.13702140845965471</c:v>
                </c:pt>
                <c:pt idx="24">
                  <c:v>0.23210823014872603</c:v>
                </c:pt>
              </c:numCache>
            </c:numRef>
          </c:val>
          <c:extLst>
            <c:ext xmlns:c16="http://schemas.microsoft.com/office/drawing/2014/chart" uri="{C3380CC4-5D6E-409C-BE32-E72D297353CC}">
              <c16:uniqueId val="{00000000-D9BA-4126-A76F-FD94FC34EECA}"/>
            </c:ext>
          </c:extLst>
        </c:ser>
        <c:ser>
          <c:idx val="1"/>
          <c:order val="1"/>
          <c:tx>
            <c:strRef>
              <c:f>'emb. emiss-fwd and bwd linkages'!$C$838</c:f>
              <c:strCache>
                <c:ptCount val="1"/>
                <c:pt idx="0">
                  <c:v>IND</c:v>
                </c:pt>
              </c:strCache>
            </c:strRef>
          </c:tx>
          <c:spPr>
            <a:solidFill>
              <a:schemeClr val="accent2"/>
            </a:solidFill>
            <a:ln>
              <a:noFill/>
            </a:ln>
            <a:effectLst/>
          </c:spPr>
          <c:invertIfNegative val="0"/>
          <c:cat>
            <c:strRef>
              <c:f>'emb. emiss-fwd and bwd linkages'!$A$839:$A$863</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linkages'!$C$839:$C$863</c:f>
              <c:numCache>
                <c:formatCode>0%</c:formatCode>
                <c:ptCount val="25"/>
                <c:pt idx="0">
                  <c:v>4.8627691889891904E-2</c:v>
                </c:pt>
                <c:pt idx="1">
                  <c:v>4.9058982199587452E-2</c:v>
                </c:pt>
                <c:pt idx="2">
                  <c:v>4.81293539919024E-2</c:v>
                </c:pt>
                <c:pt idx="3">
                  <c:v>8.4062486907910877E-2</c:v>
                </c:pt>
                <c:pt idx="4">
                  <c:v>4.4628054106482296E-2</c:v>
                </c:pt>
                <c:pt idx="5">
                  <c:v>5.146115414421943E-2</c:v>
                </c:pt>
                <c:pt idx="6">
                  <c:v>2.017240638982503E-2</c:v>
                </c:pt>
                <c:pt idx="7">
                  <c:v>6.0296948976419504E-2</c:v>
                </c:pt>
                <c:pt idx="8">
                  <c:v>6.7404741715093475E-2</c:v>
                </c:pt>
                <c:pt idx="9">
                  <c:v>6.5236814161602333E-2</c:v>
                </c:pt>
                <c:pt idx="10">
                  <c:v>5.2383463866634131E-2</c:v>
                </c:pt>
                <c:pt idx="11">
                  <c:v>7.9687485752546597E-2</c:v>
                </c:pt>
                <c:pt idx="12">
                  <c:v>7.8934185141042751E-2</c:v>
                </c:pt>
                <c:pt idx="13">
                  <c:v>4.675951103234912E-2</c:v>
                </c:pt>
                <c:pt idx="14">
                  <c:v>6.1021576593317993E-2</c:v>
                </c:pt>
                <c:pt idx="15">
                  <c:v>6.9570623505887497E-2</c:v>
                </c:pt>
                <c:pt idx="16">
                  <c:v>6.3376868475334414E-2</c:v>
                </c:pt>
                <c:pt idx="17">
                  <c:v>6.3093308246901347E-2</c:v>
                </c:pt>
                <c:pt idx="18">
                  <c:v>6.9460585840666056E-2</c:v>
                </c:pt>
                <c:pt idx="19">
                  <c:v>3.2841945041909702E-2</c:v>
                </c:pt>
                <c:pt idx="20">
                  <c:v>5.6104456783783396E-2</c:v>
                </c:pt>
                <c:pt idx="21">
                  <c:v>5.8989874414170057E-2</c:v>
                </c:pt>
                <c:pt idx="22">
                  <c:v>5.2196478850298225E-2</c:v>
                </c:pt>
                <c:pt idx="23">
                  <c:v>4.0300745920618809E-2</c:v>
                </c:pt>
                <c:pt idx="24">
                  <c:v>6.8807052690536288E-2</c:v>
                </c:pt>
              </c:numCache>
            </c:numRef>
          </c:val>
          <c:extLst>
            <c:ext xmlns:c16="http://schemas.microsoft.com/office/drawing/2014/chart" uri="{C3380CC4-5D6E-409C-BE32-E72D297353CC}">
              <c16:uniqueId val="{00000001-D9BA-4126-A76F-FD94FC34EECA}"/>
            </c:ext>
          </c:extLst>
        </c:ser>
        <c:ser>
          <c:idx val="3"/>
          <c:order val="3"/>
          <c:tx>
            <c:strRef>
              <c:f>'emb. emiss-fwd and bwd linkages'!$E$838</c:f>
              <c:strCache>
                <c:ptCount val="1"/>
                <c:pt idx="0">
                  <c:v>SnN</c:v>
                </c:pt>
              </c:strCache>
            </c:strRef>
          </c:tx>
          <c:spPr>
            <a:solidFill>
              <a:schemeClr val="accent4"/>
            </a:solidFill>
            <a:ln>
              <a:noFill/>
            </a:ln>
            <a:effectLst/>
          </c:spPr>
          <c:invertIfNegative val="0"/>
          <c:cat>
            <c:strRef>
              <c:f>'emb. emiss-fwd and bwd linkages'!$A$839:$A$863</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linkages'!$E$839:$E$863</c:f>
              <c:numCache>
                <c:formatCode>0%</c:formatCode>
                <c:ptCount val="25"/>
                <c:pt idx="0">
                  <c:v>1.7319747950440039E-2</c:v>
                </c:pt>
                <c:pt idx="1">
                  <c:v>2.2428644180666778E-2</c:v>
                </c:pt>
                <c:pt idx="2">
                  <c:v>1.7498924815147761E-2</c:v>
                </c:pt>
                <c:pt idx="3">
                  <c:v>8.2725174576865328E-3</c:v>
                </c:pt>
                <c:pt idx="4">
                  <c:v>1.6782798395324983E-2</c:v>
                </c:pt>
                <c:pt idx="5">
                  <c:v>1.8341069499667802E-2</c:v>
                </c:pt>
                <c:pt idx="6">
                  <c:v>4.2430430430408103E-2</c:v>
                </c:pt>
                <c:pt idx="7">
                  <c:v>1.7816479051233951E-2</c:v>
                </c:pt>
                <c:pt idx="8">
                  <c:v>1.9862326920615535E-2</c:v>
                </c:pt>
                <c:pt idx="9">
                  <c:v>1.3821153631394193E-2</c:v>
                </c:pt>
                <c:pt idx="10">
                  <c:v>1.7176810496421301E-2</c:v>
                </c:pt>
                <c:pt idx="11">
                  <c:v>2.0462647643491188E-2</c:v>
                </c:pt>
                <c:pt idx="12">
                  <c:v>1.5951505262573384E-2</c:v>
                </c:pt>
                <c:pt idx="13">
                  <c:v>1.0468139940056685E-2</c:v>
                </c:pt>
                <c:pt idx="14">
                  <c:v>1.078915076922177E-2</c:v>
                </c:pt>
                <c:pt idx="15">
                  <c:v>1.3220486294393654E-2</c:v>
                </c:pt>
                <c:pt idx="16">
                  <c:v>1.1508156333122823E-2</c:v>
                </c:pt>
                <c:pt idx="17">
                  <c:v>1.0484280095961349E-2</c:v>
                </c:pt>
                <c:pt idx="18">
                  <c:v>1.323983370079225E-2</c:v>
                </c:pt>
                <c:pt idx="19">
                  <c:v>2.1258574100979328E-2</c:v>
                </c:pt>
                <c:pt idx="20">
                  <c:v>1.7823024708788562E-2</c:v>
                </c:pt>
                <c:pt idx="21">
                  <c:v>1.483658860995141E-2</c:v>
                </c:pt>
                <c:pt idx="22">
                  <c:v>1.7930533788190334E-2</c:v>
                </c:pt>
                <c:pt idx="23">
                  <c:v>2.2478480435908353E-2</c:v>
                </c:pt>
                <c:pt idx="24">
                  <c:v>1.5659881788927008E-2</c:v>
                </c:pt>
              </c:numCache>
            </c:numRef>
          </c:val>
          <c:extLst>
            <c:ext xmlns:c16="http://schemas.microsoft.com/office/drawing/2014/chart" uri="{C3380CC4-5D6E-409C-BE32-E72D297353CC}">
              <c16:uniqueId val="{00000002-D9BA-4126-A76F-FD94FC34EECA}"/>
            </c:ext>
          </c:extLst>
        </c:ser>
        <c:ser>
          <c:idx val="4"/>
          <c:order val="4"/>
          <c:tx>
            <c:strRef>
              <c:f>'emb. emiss-fwd and bwd linkages'!$F$838</c:f>
              <c:strCache>
                <c:ptCount val="1"/>
                <c:pt idx="0">
                  <c:v>RoW</c:v>
                </c:pt>
              </c:strCache>
            </c:strRef>
          </c:tx>
          <c:spPr>
            <a:solidFill>
              <a:schemeClr val="accent5"/>
            </a:solidFill>
            <a:ln>
              <a:noFill/>
            </a:ln>
            <a:effectLst/>
          </c:spPr>
          <c:invertIfNegative val="0"/>
          <c:cat>
            <c:strRef>
              <c:f>'emb. emiss-fwd and bwd linkages'!$A$839:$A$863</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linkages'!$F$839:$F$863</c:f>
              <c:numCache>
                <c:formatCode>0%</c:formatCode>
                <c:ptCount val="25"/>
                <c:pt idx="0">
                  <c:v>0.48751704925652045</c:v>
                </c:pt>
                <c:pt idx="1">
                  <c:v>0.44807811111405715</c:v>
                </c:pt>
                <c:pt idx="2">
                  <c:v>0.53951388122336719</c:v>
                </c:pt>
                <c:pt idx="3">
                  <c:v>0.3834543565704393</c:v>
                </c:pt>
                <c:pt idx="4">
                  <c:v>0.45904257826956679</c:v>
                </c:pt>
                <c:pt idx="5">
                  <c:v>0.4619645365098895</c:v>
                </c:pt>
                <c:pt idx="6">
                  <c:v>0.44687612692878209</c:v>
                </c:pt>
                <c:pt idx="7">
                  <c:v>0.44704395168044625</c:v>
                </c:pt>
                <c:pt idx="8">
                  <c:v>0.46912226274653979</c:v>
                </c:pt>
                <c:pt idx="9">
                  <c:v>0.44611507509780018</c:v>
                </c:pt>
                <c:pt idx="10">
                  <c:v>0.41374772565598927</c:v>
                </c:pt>
                <c:pt idx="11">
                  <c:v>0.46194130192832372</c:v>
                </c:pt>
                <c:pt idx="12">
                  <c:v>0.44758661880519368</c:v>
                </c:pt>
                <c:pt idx="13">
                  <c:v>0.37949366490102554</c:v>
                </c:pt>
                <c:pt idx="14">
                  <c:v>0.38351707680604991</c:v>
                </c:pt>
                <c:pt idx="15">
                  <c:v>0.41182814424328429</c:v>
                </c:pt>
                <c:pt idx="16">
                  <c:v>0.42143623406212338</c:v>
                </c:pt>
                <c:pt idx="17">
                  <c:v>0.40487756999902608</c:v>
                </c:pt>
                <c:pt idx="18">
                  <c:v>0.4339355857743154</c:v>
                </c:pt>
                <c:pt idx="19">
                  <c:v>0.46944141289616742</c:v>
                </c:pt>
                <c:pt idx="20">
                  <c:v>0.49003285204790442</c:v>
                </c:pt>
                <c:pt idx="21">
                  <c:v>0.41510358981379025</c:v>
                </c:pt>
                <c:pt idx="22">
                  <c:v>0.48499349046786527</c:v>
                </c:pt>
                <c:pt idx="23">
                  <c:v>0.54318372205671372</c:v>
                </c:pt>
                <c:pt idx="24">
                  <c:v>0.47775026143963761</c:v>
                </c:pt>
              </c:numCache>
            </c:numRef>
          </c:val>
          <c:extLst>
            <c:ext xmlns:c16="http://schemas.microsoft.com/office/drawing/2014/chart" uri="{C3380CC4-5D6E-409C-BE32-E72D297353CC}">
              <c16:uniqueId val="{00000003-D9BA-4126-A76F-FD94FC34EECA}"/>
            </c:ext>
          </c:extLst>
        </c:ser>
        <c:ser>
          <c:idx val="5"/>
          <c:order val="5"/>
          <c:tx>
            <c:strRef>
              <c:f>'emb. emiss-fwd and bwd linkages'!$G$838</c:f>
              <c:strCache>
                <c:ptCount val="1"/>
                <c:pt idx="0">
                  <c:v>RUS</c:v>
                </c:pt>
              </c:strCache>
            </c:strRef>
          </c:tx>
          <c:spPr>
            <a:solidFill>
              <a:schemeClr val="accent6"/>
            </a:solidFill>
            <a:ln>
              <a:noFill/>
            </a:ln>
            <a:effectLst/>
          </c:spPr>
          <c:invertIfNegative val="0"/>
          <c:cat>
            <c:strRef>
              <c:f>'emb. emiss-fwd and bwd linkages'!$A$839:$A$863</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linkages'!$G$839:$G$863</c:f>
              <c:numCache>
                <c:formatCode>0%</c:formatCode>
                <c:ptCount val="25"/>
                <c:pt idx="0">
                  <c:v>0.17950751302029258</c:v>
                </c:pt>
                <c:pt idx="1">
                  <c:v>0.18027744126296713</c:v>
                </c:pt>
                <c:pt idx="2">
                  <c:v>0.12375281286513053</c:v>
                </c:pt>
                <c:pt idx="3">
                  <c:v>7.8273844556807706E-2</c:v>
                </c:pt>
                <c:pt idx="4">
                  <c:v>0.16387466541407719</c:v>
                </c:pt>
                <c:pt idx="5">
                  <c:v>0.14504357338706031</c:v>
                </c:pt>
                <c:pt idx="6">
                  <c:v>0.31498818651200144</c:v>
                </c:pt>
                <c:pt idx="7">
                  <c:v>0.18192881375468758</c:v>
                </c:pt>
                <c:pt idx="8">
                  <c:v>9.6593071674246619E-2</c:v>
                </c:pt>
                <c:pt idx="9">
                  <c:v>0.13493786533950283</c:v>
                </c:pt>
                <c:pt idx="10">
                  <c:v>0.14731480619593498</c:v>
                </c:pt>
                <c:pt idx="11">
                  <c:v>0.21820582032317296</c:v>
                </c:pt>
                <c:pt idx="12">
                  <c:v>0.16593915709092574</c:v>
                </c:pt>
                <c:pt idx="13">
                  <c:v>8.3369167919228188E-2</c:v>
                </c:pt>
                <c:pt idx="14">
                  <c:v>0.11304784845210322</c:v>
                </c:pt>
                <c:pt idx="15">
                  <c:v>0.12275374244242489</c:v>
                </c:pt>
                <c:pt idx="16">
                  <c:v>0.10511811275083242</c:v>
                </c:pt>
                <c:pt idx="17">
                  <c:v>8.4849990342299689E-2</c:v>
                </c:pt>
                <c:pt idx="18">
                  <c:v>0.12693503455232091</c:v>
                </c:pt>
                <c:pt idx="19">
                  <c:v>0.24638256570652436</c:v>
                </c:pt>
                <c:pt idx="20">
                  <c:v>0.15485634614510554</c:v>
                </c:pt>
                <c:pt idx="21">
                  <c:v>0.12839929140832559</c:v>
                </c:pt>
                <c:pt idx="22">
                  <c:v>0.14673583871490684</c:v>
                </c:pt>
                <c:pt idx="23">
                  <c:v>0.18680908588955469</c:v>
                </c:pt>
                <c:pt idx="24">
                  <c:v>0.12289822744323659</c:v>
                </c:pt>
              </c:numCache>
            </c:numRef>
          </c:val>
          <c:extLst>
            <c:ext xmlns:c16="http://schemas.microsoft.com/office/drawing/2014/chart" uri="{C3380CC4-5D6E-409C-BE32-E72D297353CC}">
              <c16:uniqueId val="{00000004-D9BA-4126-A76F-FD94FC34EECA}"/>
            </c:ext>
          </c:extLst>
        </c:ser>
        <c:ser>
          <c:idx val="6"/>
          <c:order val="6"/>
          <c:tx>
            <c:strRef>
              <c:f>'emb. emiss-fwd and bwd linkages'!$H$838</c:f>
              <c:strCache>
                <c:ptCount val="1"/>
                <c:pt idx="0">
                  <c:v>USA</c:v>
                </c:pt>
              </c:strCache>
            </c:strRef>
          </c:tx>
          <c:spPr>
            <a:solidFill>
              <a:schemeClr val="accent1">
                <a:lumMod val="60000"/>
              </a:schemeClr>
            </a:solidFill>
            <a:ln>
              <a:noFill/>
            </a:ln>
            <a:effectLst/>
          </c:spPr>
          <c:invertIfNegative val="0"/>
          <c:cat>
            <c:strRef>
              <c:f>'emb. emiss-fwd and bwd linkages'!$A$839:$A$863</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'emb. emiss-fwd and bwd linkages'!$H$839:$H$863</c:f>
              <c:numCache>
                <c:formatCode>0%</c:formatCode>
                <c:ptCount val="25"/>
                <c:pt idx="0">
                  <c:v>7.1683281570734905E-2</c:v>
                </c:pt>
                <c:pt idx="1">
                  <c:v>7.0314305178487427E-2</c:v>
                </c:pt>
                <c:pt idx="2">
                  <c:v>7.5417939119395552E-2</c:v>
                </c:pt>
                <c:pt idx="3">
                  <c:v>4.6817262172576729E-2</c:v>
                </c:pt>
                <c:pt idx="4">
                  <c:v>6.2891712412951384E-2</c:v>
                </c:pt>
                <c:pt idx="5">
                  <c:v>7.3612024789334735E-2</c:v>
                </c:pt>
                <c:pt idx="6">
                  <c:v>0.11050208373811111</c:v>
                </c:pt>
                <c:pt idx="7">
                  <c:v>7.5360347018809587E-2</c:v>
                </c:pt>
                <c:pt idx="8">
                  <c:v>9.9845268899047157E-2</c:v>
                </c:pt>
                <c:pt idx="9">
                  <c:v>6.5589350940537555E-2</c:v>
                </c:pt>
                <c:pt idx="10">
                  <c:v>5.8772776923510871E-2</c:v>
                </c:pt>
                <c:pt idx="11">
                  <c:v>4.7055133680645664E-2</c:v>
                </c:pt>
                <c:pt idx="12">
                  <c:v>4.4247477518947684E-2</c:v>
                </c:pt>
                <c:pt idx="13">
                  <c:v>6.0896530399992023E-2</c:v>
                </c:pt>
                <c:pt idx="14">
                  <c:v>4.2474851551314044E-2</c:v>
                </c:pt>
                <c:pt idx="15">
                  <c:v>5.120079918012662E-2</c:v>
                </c:pt>
                <c:pt idx="16">
                  <c:v>5.2035279151205066E-2</c:v>
                </c:pt>
                <c:pt idx="17">
                  <c:v>5.6249121992288195E-2</c:v>
                </c:pt>
                <c:pt idx="18">
                  <c:v>6.0025562237488131E-2</c:v>
                </c:pt>
                <c:pt idx="19">
                  <c:v>7.6582583444364818E-2</c:v>
                </c:pt>
                <c:pt idx="20">
                  <c:v>6.3668261837216619E-2</c:v>
                </c:pt>
                <c:pt idx="21">
                  <c:v>5.2955222101733278E-2</c:v>
                </c:pt>
                <c:pt idx="22">
                  <c:v>9.0525424487807732E-2</c:v>
                </c:pt>
                <c:pt idx="23">
                  <c:v>7.0206557237550635E-2</c:v>
                </c:pt>
                <c:pt idx="24">
                  <c:v>8.2776346488936642E-2</c:v>
                </c:pt>
              </c:numCache>
            </c:numRef>
          </c:val>
          <c:extLst>
            <c:ext xmlns:c16="http://schemas.microsoft.com/office/drawing/2014/chart" uri="{C3380CC4-5D6E-409C-BE32-E72D297353CC}">
              <c16:uniqueId val="{00000005-D9BA-4126-A76F-FD94FC34EECA}"/>
            </c:ext>
          </c:extLst>
        </c:ser>
        <c:dLbls>
          <c:showLegendKey val="0"/>
          <c:showVal val="0"/>
          <c:showCatName val="0"/>
          <c:showSerName val="0"/>
          <c:showPercent val="0"/>
          <c:showBubbleSize val="0"/>
        </c:dLbls>
        <c:gapWidth val="150"/>
        <c:overlap val="100"/>
        <c:axId val="1546453807"/>
        <c:axId val="1546459087"/>
        <c:extLst>
          <c:ext xmlns:c15="http://schemas.microsoft.com/office/drawing/2012/chart" uri="{02D57815-91ED-43cb-92C2-25804820EDAC}">
            <c15:filteredBarSeries>
              <c15:ser>
                <c:idx val="2"/>
                <c:order val="2"/>
                <c:tx>
                  <c:strRef>
                    <c:extLst>
                      <c:ext uri="{02D57815-91ED-43cb-92C2-25804820EDAC}">
                        <c15:formulaRef>
                          <c15:sqref>'emb. emiss-fwd and bwd linkages'!$D$838</c15:sqref>
                        </c15:formulaRef>
                      </c:ext>
                    </c:extLst>
                    <c:strCache>
                      <c:ptCount val="1"/>
                      <c:pt idx="0">
                        <c:v>EU</c:v>
                      </c:pt>
                    </c:strCache>
                  </c:strRef>
                </c:tx>
                <c:spPr>
                  <a:solidFill>
                    <a:schemeClr val="accent3"/>
                  </a:solidFill>
                  <a:ln>
                    <a:noFill/>
                  </a:ln>
                  <a:effectLst/>
                </c:spPr>
                <c:invertIfNegative val="0"/>
                <c:cat>
                  <c:strRef>
                    <c:extLst>
                      <c:ext uri="{02D57815-91ED-43cb-92C2-25804820EDAC}">
                        <c15:formulaRef>
                          <c15:sqref>'emb. emiss-fwd and bwd linkages'!$A$839:$A$863</c15:sqref>
                        </c15:formulaRef>
                      </c:ext>
                    </c:extLst>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extLst>
                      <c:ext uri="{02D57815-91ED-43cb-92C2-25804820EDAC}">
                        <c15:formulaRef>
                          <c15:sqref>'emb. emiss-fwd and bwd linkages'!$D$839:$D$863</c15:sqref>
                        </c15:formulaRef>
                      </c:ext>
                    </c:extLst>
                    <c:numCache>
                      <c:formatCode>General</c:formatCode>
                      <c:ptCount val="25"/>
                    </c:numCache>
                  </c:numRef>
                </c:val>
                <c:extLst>
                  <c:ext xmlns:c16="http://schemas.microsoft.com/office/drawing/2014/chart" uri="{C3380CC4-5D6E-409C-BE32-E72D297353CC}">
                    <c16:uniqueId val="{00000006-D9BA-4126-A76F-FD94FC34EECA}"/>
                  </c:ext>
                </c:extLst>
              </c15:ser>
            </c15:filteredBarSeries>
          </c:ext>
        </c:extLst>
      </c:barChart>
      <c:catAx>
        <c:axId val="15464538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546459087"/>
        <c:crosses val="autoZero"/>
        <c:auto val="1"/>
        <c:lblAlgn val="ctr"/>
        <c:lblOffset val="100"/>
        <c:noMultiLvlLbl val="0"/>
      </c:catAx>
      <c:valAx>
        <c:axId val="1546459087"/>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546453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1200" b="0" i="0" u="none" strike="noStrike" baseline="0">
                <a:solidFill>
                  <a:sysClr val="windowText" lastClr="000000"/>
                </a:solidFill>
                <a:effectLst/>
                <a:latin typeface="Times New Roman" panose="02020603050405020304" pitchFamily="18" charset="0"/>
                <a:cs typeface="Times New Roman" panose="02020603050405020304" pitchFamily="18" charset="0"/>
              </a:rPr>
              <a:t>Decomposition of emissions embedded in China's exports to the EU (based on forward linkage), 2000</a:t>
            </a:r>
            <a:endParaRPr lang="en-IN" sz="1200">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IN"/>
        </a:p>
      </c:txPr>
    </c:title>
    <c:autoTitleDeleted val="0"/>
    <c:plotArea>
      <c:layout/>
      <c:barChart>
        <c:barDir val="bar"/>
        <c:grouping val="percentStacked"/>
        <c:varyColors val="0"/>
        <c:ser>
          <c:idx val="0"/>
          <c:order val="0"/>
          <c:tx>
            <c:strRef>
              <c:f>'[2000_MRIO paper_decomposition of India China exp to EU_160624.xlsx]Emis emb CHINA exp EU-fwd,bwd'!$S$232</c:f>
              <c:strCache>
                <c:ptCount val="1"/>
                <c:pt idx="0">
                  <c:v>Term 1</c:v>
                </c:pt>
              </c:strCache>
            </c:strRef>
          </c:tx>
          <c:spPr>
            <a:solidFill>
              <a:schemeClr val="accent1"/>
            </a:solidFill>
            <a:ln>
              <a:noFill/>
            </a:ln>
            <a:effectLst/>
          </c:spPr>
          <c:invertIfNegative val="0"/>
          <c:cat>
            <c:strRef>
              <c:f>'[2000_MRIO paper_decomposition of India China exp to EU_160624.xlsx]Emis emb CHINA exp EU-fwd,bwd'!$R$233:$R$257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'[2000_MRIO paper_decomposition of India China exp to EU_160624.xlsx]Emis emb CHINA exp EU-fwd,bwd'!$S$233:$S$257</c:f>
              <c:numCache>
                <c:formatCode>0%</c:formatCode>
                <c:ptCount val="25"/>
                <c:pt idx="0">
                  <c:v>0.61308457386586146</c:v>
                </c:pt>
                <c:pt idx="1">
                  <c:v>0.46818090343013224</c:v>
                </c:pt>
                <c:pt idx="2">
                  <c:v>0.62140075751368706</c:v>
                </c:pt>
                <c:pt idx="3">
                  <c:v>0.86584503310607808</c:v>
                </c:pt>
                <c:pt idx="4">
                  <c:v>0.59187510350841777</c:v>
                </c:pt>
                <c:pt idx="5">
                  <c:v>0.52269001828376416</c:v>
                </c:pt>
                <c:pt idx="6">
                  <c:v>0.38987981461691446</c:v>
                </c:pt>
                <c:pt idx="7">
                  <c:v>0.44187330798258267</c:v>
                </c:pt>
                <c:pt idx="8">
                  <c:v>0.46556395788183352</c:v>
                </c:pt>
                <c:pt idx="9">
                  <c:v>0.55766780510834146</c:v>
                </c:pt>
                <c:pt idx="10">
                  <c:v>0.60701721089006322</c:v>
                </c:pt>
                <c:pt idx="11">
                  <c:v>0.49712363641058532</c:v>
                </c:pt>
                <c:pt idx="12">
                  <c:v>0.51613160661348323</c:v>
                </c:pt>
                <c:pt idx="13">
                  <c:v>0.71745509738065805</c:v>
                </c:pt>
                <c:pt idx="14">
                  <c:v>0.64995187359484563</c:v>
                </c:pt>
                <c:pt idx="15">
                  <c:v>0.65268689331262664</c:v>
                </c:pt>
                <c:pt idx="16">
                  <c:v>0.49744366854936195</c:v>
                </c:pt>
                <c:pt idx="17">
                  <c:v>0.75920639806641421</c:v>
                </c:pt>
                <c:pt idx="18">
                  <c:v>0.84209274705559523</c:v>
                </c:pt>
                <c:pt idx="19">
                  <c:v>0.51416884553063924</c:v>
                </c:pt>
                <c:pt idx="20">
                  <c:v>0.49647415088697477</c:v>
                </c:pt>
                <c:pt idx="21">
                  <c:v>0.40729274086501815</c:v>
                </c:pt>
                <c:pt idx="22">
                  <c:v>0.59400270295366953</c:v>
                </c:pt>
                <c:pt idx="23">
                  <c:v>0.51141307192604835</c:v>
                </c:pt>
                <c:pt idx="24">
                  <c:v>0.34501149973720097</c:v>
                </c:pt>
              </c:numCache>
            </c:numRef>
          </c:val>
          <c:extLst>
            <c:ext xmlns:c16="http://schemas.microsoft.com/office/drawing/2014/chart" uri="{C3380CC4-5D6E-409C-BE32-E72D297353CC}">
              <c16:uniqueId val="{00000000-7ADF-4548-A271-D853AE3ECAFD}"/>
            </c:ext>
          </c:extLst>
        </c:ser>
        <c:ser>
          <c:idx val="1"/>
          <c:order val="1"/>
          <c:tx>
            <c:strRef>
              <c:f>'[2000_MRIO paper_decomposition of India China exp to EU_160624.xlsx]Emis emb CHINA exp EU-fwd,bwd'!$T$232</c:f>
              <c:strCache>
                <c:ptCount val="1"/>
                <c:pt idx="0">
                  <c:v>Term 2</c:v>
                </c:pt>
              </c:strCache>
            </c:strRef>
          </c:tx>
          <c:spPr>
            <a:solidFill>
              <a:schemeClr val="accent2"/>
            </a:solidFill>
            <a:ln>
              <a:noFill/>
            </a:ln>
            <a:effectLst/>
          </c:spPr>
          <c:invertIfNegative val="0"/>
          <c:cat>
            <c:strRef>
              <c:f>'[2000_MRIO paper_decomposition of India China exp to EU_160624.xlsx]Emis emb CHINA exp EU-fwd,bwd'!$R$233:$R$257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'[2000_MRIO paper_decomposition of India China exp to EU_160624.xlsx]Emis emb CHINA exp EU-fwd,bwd'!$T$233:$T$257</c:f>
              <c:numCache>
                <c:formatCode>0%</c:formatCode>
                <c:ptCount val="25"/>
                <c:pt idx="0">
                  <c:v>0.35662239312169058</c:v>
                </c:pt>
                <c:pt idx="1">
                  <c:v>0.46640281385093446</c:v>
                </c:pt>
                <c:pt idx="2">
                  <c:v>0.35070730939607614</c:v>
                </c:pt>
                <c:pt idx="3">
                  <c:v>0.11964069253132914</c:v>
                </c:pt>
                <c:pt idx="4">
                  <c:v>0.37163302207599141</c:v>
                </c:pt>
                <c:pt idx="5">
                  <c:v>0.42810763276576208</c:v>
                </c:pt>
                <c:pt idx="6">
                  <c:v>0.53558068590938879</c:v>
                </c:pt>
                <c:pt idx="7">
                  <c:v>0.47770161153784296</c:v>
                </c:pt>
                <c:pt idx="8">
                  <c:v>0.48993470958210505</c:v>
                </c:pt>
                <c:pt idx="9">
                  <c:v>0.39367654173419669</c:v>
                </c:pt>
                <c:pt idx="10">
                  <c:v>0.35127425295119424</c:v>
                </c:pt>
                <c:pt idx="11">
                  <c:v>0.43784749831558856</c:v>
                </c:pt>
                <c:pt idx="12">
                  <c:v>0.43180290244606429</c:v>
                </c:pt>
                <c:pt idx="13">
                  <c:v>0.24333494994589189</c:v>
                </c:pt>
                <c:pt idx="14">
                  <c:v>0.31014960868405256</c:v>
                </c:pt>
                <c:pt idx="15">
                  <c:v>0.30759461115240644</c:v>
                </c:pt>
                <c:pt idx="16">
                  <c:v>0.44999396968814309</c:v>
                </c:pt>
                <c:pt idx="17">
                  <c:v>0.20902298026352562</c:v>
                </c:pt>
                <c:pt idx="18">
                  <c:v>0.14295890637600064</c:v>
                </c:pt>
                <c:pt idx="19">
                  <c:v>0.4291809276734293</c:v>
                </c:pt>
                <c:pt idx="20">
                  <c:v>0.45089473563774252</c:v>
                </c:pt>
                <c:pt idx="21">
                  <c:v>0.54290357355329233</c:v>
                </c:pt>
                <c:pt idx="22">
                  <c:v>0.36110005822153485</c:v>
                </c:pt>
                <c:pt idx="23">
                  <c:v>0.43574539727641537</c:v>
                </c:pt>
                <c:pt idx="24">
                  <c:v>0.60323232860579412</c:v>
                </c:pt>
              </c:numCache>
            </c:numRef>
          </c:val>
          <c:extLst>
            <c:ext xmlns:c16="http://schemas.microsoft.com/office/drawing/2014/chart" uri="{C3380CC4-5D6E-409C-BE32-E72D297353CC}">
              <c16:uniqueId val="{00000001-7ADF-4548-A271-D853AE3ECAFD}"/>
            </c:ext>
          </c:extLst>
        </c:ser>
        <c:ser>
          <c:idx val="2"/>
          <c:order val="2"/>
          <c:tx>
            <c:strRef>
              <c:f>'[2000_MRIO paper_decomposition of India China exp to EU_160624.xlsx]Emis emb CHINA exp EU-fwd,bwd'!$U$232</c:f>
              <c:strCache>
                <c:ptCount val="1"/>
                <c:pt idx="0">
                  <c:v>Term 3</c:v>
                </c:pt>
              </c:strCache>
            </c:strRef>
          </c:tx>
          <c:spPr>
            <a:solidFill>
              <a:schemeClr val="accent3"/>
            </a:solidFill>
            <a:ln>
              <a:noFill/>
            </a:ln>
            <a:effectLst/>
          </c:spPr>
          <c:invertIfNegative val="0"/>
          <c:cat>
            <c:strRef>
              <c:f>'[2000_MRIO paper_decomposition of India China exp to EU_160624.xlsx]Emis emb CHINA exp EU-fwd,bwd'!$R$233:$R$257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'[2000_MRIO paper_decomposition of India China exp to EU_160624.xlsx]Emis emb CHINA exp EU-fwd,bwd'!$U$233:$U$257</c:f>
              <c:numCache>
                <c:formatCode>0%</c:formatCode>
                <c:ptCount val="25"/>
                <c:pt idx="0">
                  <c:v>1.8116126829257587E-3</c:v>
                </c:pt>
                <c:pt idx="1">
                  <c:v>4.0651932044884426E-3</c:v>
                </c:pt>
                <c:pt idx="2">
                  <c:v>1.6241077862777123E-3</c:v>
                </c:pt>
                <c:pt idx="3">
                  <c:v>8.2520257576471296E-4</c:v>
                </c:pt>
                <c:pt idx="4">
                  <c:v>2.3309118599327836E-3</c:v>
                </c:pt>
                <c:pt idx="5">
                  <c:v>3.1966545392678263E-3</c:v>
                </c:pt>
                <c:pt idx="6">
                  <c:v>4.0047033959476151E-3</c:v>
                </c:pt>
                <c:pt idx="7">
                  <c:v>4.5442216949009538E-3</c:v>
                </c:pt>
                <c:pt idx="8">
                  <c:v>2.3121466719535962E-3</c:v>
                </c:pt>
                <c:pt idx="9">
                  <c:v>3.3950366880663848E-3</c:v>
                </c:pt>
                <c:pt idx="10">
                  <c:v>3.2107440551410044E-3</c:v>
                </c:pt>
                <c:pt idx="11">
                  <c:v>5.0863592577030858E-3</c:v>
                </c:pt>
                <c:pt idx="12">
                  <c:v>4.1333805592674447E-3</c:v>
                </c:pt>
                <c:pt idx="13">
                  <c:v>4.1210048776595771E-3</c:v>
                </c:pt>
                <c:pt idx="14">
                  <c:v>3.5606583879050921E-3</c:v>
                </c:pt>
                <c:pt idx="15">
                  <c:v>3.2574866114438066E-3</c:v>
                </c:pt>
                <c:pt idx="16">
                  <c:v>3.5904735248757282E-3</c:v>
                </c:pt>
                <c:pt idx="17">
                  <c:v>2.0735664982490893E-3</c:v>
                </c:pt>
                <c:pt idx="18">
                  <c:v>1.0782046697425348E-3</c:v>
                </c:pt>
                <c:pt idx="19">
                  <c:v>3.7660474124715094E-3</c:v>
                </c:pt>
                <c:pt idx="20">
                  <c:v>3.4343405487463992E-3</c:v>
                </c:pt>
                <c:pt idx="21">
                  <c:v>3.1598531516413733E-3</c:v>
                </c:pt>
                <c:pt idx="22">
                  <c:v>3.2112588842747019E-3</c:v>
                </c:pt>
                <c:pt idx="23">
                  <c:v>3.346278749924568E-3</c:v>
                </c:pt>
                <c:pt idx="24">
                  <c:v>3.2324280900755367E-3</c:v>
                </c:pt>
              </c:numCache>
            </c:numRef>
          </c:val>
          <c:extLst>
            <c:ext xmlns:c16="http://schemas.microsoft.com/office/drawing/2014/chart" uri="{C3380CC4-5D6E-409C-BE32-E72D297353CC}">
              <c16:uniqueId val="{00000002-7ADF-4548-A271-D853AE3ECAFD}"/>
            </c:ext>
          </c:extLst>
        </c:ser>
        <c:ser>
          <c:idx val="3"/>
          <c:order val="3"/>
          <c:tx>
            <c:strRef>
              <c:f>'[2000_MRIO paper_decomposition of India China exp to EU_160624.xlsx]Emis emb CHINA exp EU-fwd,bwd'!$V$232</c:f>
              <c:strCache>
                <c:ptCount val="1"/>
                <c:pt idx="0">
                  <c:v>Term 4</c:v>
                </c:pt>
              </c:strCache>
            </c:strRef>
          </c:tx>
          <c:spPr>
            <a:solidFill>
              <a:schemeClr val="accent4"/>
            </a:solidFill>
            <a:ln>
              <a:noFill/>
            </a:ln>
            <a:effectLst/>
          </c:spPr>
          <c:invertIfNegative val="0"/>
          <c:cat>
            <c:strRef>
              <c:f>'[2000_MRIO paper_decomposition of India China exp to EU_160624.xlsx]Emis emb CHINA exp EU-fwd,bwd'!$R$233:$R$257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'[2000_MRIO paper_decomposition of India China exp to EU_160624.xlsx]Emis emb CHINA exp EU-fwd,bwd'!$V$233:$V$257</c:f>
              <c:numCache>
                <c:formatCode>0%</c:formatCode>
                <c:ptCount val="25"/>
                <c:pt idx="0">
                  <c:v>2.8481420329522222E-2</c:v>
                </c:pt>
                <c:pt idx="1">
                  <c:v>6.135108951444488E-2</c:v>
                </c:pt>
                <c:pt idx="2">
                  <c:v>2.626782530395904E-2</c:v>
                </c:pt>
                <c:pt idx="3">
                  <c:v>1.3689071786828058E-2</c:v>
                </c:pt>
                <c:pt idx="4">
                  <c:v>3.4160962555657939E-2</c:v>
                </c:pt>
                <c:pt idx="5">
                  <c:v>4.600569441120584E-2</c:v>
                </c:pt>
                <c:pt idx="6">
                  <c:v>7.0534796077749193E-2</c:v>
                </c:pt>
                <c:pt idx="7">
                  <c:v>7.5880858784673405E-2</c:v>
                </c:pt>
                <c:pt idx="8">
                  <c:v>4.2189185864107859E-2</c:v>
                </c:pt>
                <c:pt idx="9">
                  <c:v>4.5260616469395346E-2</c:v>
                </c:pt>
                <c:pt idx="10">
                  <c:v>3.8497792103601595E-2</c:v>
                </c:pt>
                <c:pt idx="11">
                  <c:v>5.9942506016123089E-2</c:v>
                </c:pt>
                <c:pt idx="12">
                  <c:v>4.7932110381185125E-2</c:v>
                </c:pt>
                <c:pt idx="13">
                  <c:v>3.5088947795790408E-2</c:v>
                </c:pt>
                <c:pt idx="14">
                  <c:v>3.6337859333196748E-2</c:v>
                </c:pt>
                <c:pt idx="15">
                  <c:v>3.6461008923523074E-2</c:v>
                </c:pt>
                <c:pt idx="16">
                  <c:v>4.8971888237619082E-2</c:v>
                </c:pt>
                <c:pt idx="17">
                  <c:v>2.96970551718111E-2</c:v>
                </c:pt>
                <c:pt idx="18">
                  <c:v>1.3870141898661524E-2</c:v>
                </c:pt>
                <c:pt idx="19">
                  <c:v>5.2884179383460121E-2</c:v>
                </c:pt>
                <c:pt idx="20">
                  <c:v>4.9196772926536271E-2</c:v>
                </c:pt>
                <c:pt idx="21">
                  <c:v>4.6643832430048132E-2</c:v>
                </c:pt>
                <c:pt idx="22">
                  <c:v>4.1685979940520888E-2</c:v>
                </c:pt>
                <c:pt idx="23">
                  <c:v>4.9495252047611626E-2</c:v>
                </c:pt>
                <c:pt idx="24">
                  <c:v>4.8523743566929373E-2</c:v>
                </c:pt>
              </c:numCache>
            </c:numRef>
          </c:val>
          <c:extLst>
            <c:ext xmlns:c16="http://schemas.microsoft.com/office/drawing/2014/chart" uri="{C3380CC4-5D6E-409C-BE32-E72D297353CC}">
              <c16:uniqueId val="{00000003-7ADF-4548-A271-D853AE3ECAFD}"/>
            </c:ext>
          </c:extLst>
        </c:ser>
        <c:dLbls>
          <c:showLegendKey val="0"/>
          <c:showVal val="0"/>
          <c:showCatName val="0"/>
          <c:showSerName val="0"/>
          <c:showPercent val="0"/>
          <c:showBubbleSize val="0"/>
        </c:dLbls>
        <c:gapWidth val="150"/>
        <c:overlap val="100"/>
        <c:axId val="1805784544"/>
        <c:axId val="1795386496"/>
      </c:barChart>
      <c:catAx>
        <c:axId val="18057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386496"/>
        <c:crosses val="autoZero"/>
        <c:auto val="1"/>
        <c:lblAlgn val="ctr"/>
        <c:lblOffset val="100"/>
        <c:noMultiLvlLbl val="0"/>
      </c:catAx>
      <c:valAx>
        <c:axId val="17953864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578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1200" b="0" i="0" u="none" strike="noStrike" baseline="0">
                <a:solidFill>
                  <a:sysClr val="windowText" lastClr="000000"/>
                </a:solidFill>
                <a:effectLst/>
                <a:latin typeface="Times New Roman" panose="02020603050405020304" pitchFamily="18" charset="0"/>
                <a:cs typeface="Times New Roman" panose="02020603050405020304" pitchFamily="18" charset="0"/>
              </a:rPr>
              <a:t>Decomposition of emissions embedded in China's exports to the EU (based on forward linkage), 2014</a:t>
            </a:r>
            <a:endParaRPr lang="en-IN" sz="1200">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IN"/>
        </a:p>
      </c:txPr>
    </c:title>
    <c:autoTitleDeleted val="0"/>
    <c:plotArea>
      <c:layout/>
      <c:barChart>
        <c:barDir val="bar"/>
        <c:grouping val="percentStacked"/>
        <c:varyColors val="0"/>
        <c:ser>
          <c:idx val="0"/>
          <c:order val="0"/>
          <c:tx>
            <c:strRef>
              <c:f>'Emis emb CHINA exp EU-fwd,bwd'!$S$232</c:f>
              <c:strCache>
                <c:ptCount val="1"/>
                <c:pt idx="0">
                  <c:v>Term 1</c:v>
                </c:pt>
              </c:strCache>
            </c:strRef>
          </c:tx>
          <c:spPr>
            <a:solidFill>
              <a:schemeClr val="accent1"/>
            </a:solidFill>
            <a:ln>
              <a:noFill/>
            </a:ln>
            <a:effectLst/>
          </c:spPr>
          <c:invertIfNegative val="0"/>
          <c:cat>
            <c:strRef>
              <c:f>'Emis emb CHINA exp EU-fwd,bwd'!$R$233:$R$257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CHINA exp EU-fwd,bwd'!$S$233:$S$257</c:f>
              <c:numCache>
                <c:formatCode>0%</c:formatCode>
                <c:ptCount val="25"/>
                <c:pt idx="0">
                  <c:v>0.58606500108539905</c:v>
                </c:pt>
                <c:pt idx="1">
                  <c:v>0.4847054095888812</c:v>
                </c:pt>
                <c:pt idx="2">
                  <c:v>0.56250671004018338</c:v>
                </c:pt>
                <c:pt idx="3">
                  <c:v>0.77189924117662045</c:v>
                </c:pt>
                <c:pt idx="4">
                  <c:v>0.52184291826207774</c:v>
                </c:pt>
                <c:pt idx="5">
                  <c:v>0.46627533103123942</c:v>
                </c:pt>
                <c:pt idx="6">
                  <c:v>0.4604865623201389</c:v>
                </c:pt>
                <c:pt idx="7">
                  <c:v>0.43417545981502648</c:v>
                </c:pt>
                <c:pt idx="8">
                  <c:v>0.4044133316279811</c:v>
                </c:pt>
                <c:pt idx="9">
                  <c:v>0.46818401380496338</c:v>
                </c:pt>
                <c:pt idx="10">
                  <c:v>0.44375710759731557</c:v>
                </c:pt>
                <c:pt idx="11">
                  <c:v>0.50088574793666363</c:v>
                </c:pt>
                <c:pt idx="12">
                  <c:v>0.4887728522275348</c:v>
                </c:pt>
                <c:pt idx="13">
                  <c:v>0.61012882244827715</c:v>
                </c:pt>
                <c:pt idx="14">
                  <c:v>0.55904535085184071</c:v>
                </c:pt>
                <c:pt idx="15">
                  <c:v>0.55054679334993151</c:v>
                </c:pt>
                <c:pt idx="16">
                  <c:v>0.47770897527489087</c:v>
                </c:pt>
                <c:pt idx="17">
                  <c:v>0.66287120409755129</c:v>
                </c:pt>
                <c:pt idx="18">
                  <c:v>0.76693046353133087</c:v>
                </c:pt>
                <c:pt idx="19">
                  <c:v>0.50343162547747933</c:v>
                </c:pt>
                <c:pt idx="20">
                  <c:v>0.45543678192092518</c:v>
                </c:pt>
                <c:pt idx="21">
                  <c:v>0.45177873402604279</c:v>
                </c:pt>
                <c:pt idx="22">
                  <c:v>0.5526061056607523</c:v>
                </c:pt>
                <c:pt idx="23">
                  <c:v>0.46818971430467676</c:v>
                </c:pt>
                <c:pt idx="24">
                  <c:v>0.3636415283094182</c:v>
                </c:pt>
              </c:numCache>
            </c:numRef>
          </c:val>
          <c:extLst>
            <c:ext xmlns:c16="http://schemas.microsoft.com/office/drawing/2014/chart" uri="{C3380CC4-5D6E-409C-BE32-E72D297353CC}">
              <c16:uniqueId val="{00000000-6BA8-4EE3-824E-594D2414C5D8}"/>
            </c:ext>
          </c:extLst>
        </c:ser>
        <c:ser>
          <c:idx val="1"/>
          <c:order val="1"/>
          <c:tx>
            <c:strRef>
              <c:f>'Emis emb CHINA exp EU-fwd,bwd'!$T$232</c:f>
              <c:strCache>
                <c:ptCount val="1"/>
                <c:pt idx="0">
                  <c:v>Term 2</c:v>
                </c:pt>
              </c:strCache>
            </c:strRef>
          </c:tx>
          <c:spPr>
            <a:solidFill>
              <a:schemeClr val="accent2"/>
            </a:solidFill>
            <a:ln>
              <a:noFill/>
            </a:ln>
            <a:effectLst/>
          </c:spPr>
          <c:invertIfNegative val="0"/>
          <c:cat>
            <c:strRef>
              <c:f>'Emis emb CHINA exp EU-fwd,bwd'!$R$233:$R$257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CHINA exp EU-fwd,bwd'!$T$233:$T$257</c:f>
              <c:numCache>
                <c:formatCode>0%</c:formatCode>
                <c:ptCount val="25"/>
                <c:pt idx="0">
                  <c:v>0.34927969989904428</c:v>
                </c:pt>
                <c:pt idx="1">
                  <c:v>0.41108220880948559</c:v>
                </c:pt>
                <c:pt idx="2">
                  <c:v>0.36795553744868276</c:v>
                </c:pt>
                <c:pt idx="3">
                  <c:v>0.18837610469559651</c:v>
                </c:pt>
                <c:pt idx="4">
                  <c:v>0.40189043992355816</c:v>
                </c:pt>
                <c:pt idx="5">
                  <c:v>0.44283191098156921</c:v>
                </c:pt>
                <c:pt idx="6">
                  <c:v>0.43149704508828574</c:v>
                </c:pt>
                <c:pt idx="7">
                  <c:v>0.43870908799927749</c:v>
                </c:pt>
                <c:pt idx="8">
                  <c:v>0.50861523580137802</c:v>
                </c:pt>
                <c:pt idx="9">
                  <c:v>0.43119279401927779</c:v>
                </c:pt>
                <c:pt idx="10">
                  <c:v>0.47235153559943793</c:v>
                </c:pt>
                <c:pt idx="11">
                  <c:v>0.3927364131755387</c:v>
                </c:pt>
                <c:pt idx="12">
                  <c:v>0.41321117538685126</c:v>
                </c:pt>
                <c:pt idx="13">
                  <c:v>0.30898475345038368</c:v>
                </c:pt>
                <c:pt idx="14">
                  <c:v>0.35552971638572317</c:v>
                </c:pt>
                <c:pt idx="15">
                  <c:v>0.35610134705056867</c:v>
                </c:pt>
                <c:pt idx="16">
                  <c:v>0.42098464819749171</c:v>
                </c:pt>
                <c:pt idx="17">
                  <c:v>0.2688385392844771</c:v>
                </c:pt>
                <c:pt idx="18">
                  <c:v>0.20040729113481848</c:v>
                </c:pt>
                <c:pt idx="19">
                  <c:v>0.39921010673537993</c:v>
                </c:pt>
                <c:pt idx="20">
                  <c:v>0.44097719434070937</c:v>
                </c:pt>
                <c:pt idx="21">
                  <c:v>0.46115847491490142</c:v>
                </c:pt>
                <c:pt idx="22">
                  <c:v>0.36566733542440871</c:v>
                </c:pt>
                <c:pt idx="23">
                  <c:v>0.43848277276328457</c:v>
                </c:pt>
                <c:pt idx="24">
                  <c:v>0.543913140911366</c:v>
                </c:pt>
              </c:numCache>
            </c:numRef>
          </c:val>
          <c:extLst>
            <c:ext xmlns:c16="http://schemas.microsoft.com/office/drawing/2014/chart" uri="{C3380CC4-5D6E-409C-BE32-E72D297353CC}">
              <c16:uniqueId val="{00000001-6BA8-4EE3-824E-594D2414C5D8}"/>
            </c:ext>
          </c:extLst>
        </c:ser>
        <c:ser>
          <c:idx val="2"/>
          <c:order val="2"/>
          <c:tx>
            <c:strRef>
              <c:f>'Emis emb CHINA exp EU-fwd,bwd'!$U$232</c:f>
              <c:strCache>
                <c:ptCount val="1"/>
                <c:pt idx="0">
                  <c:v>Term 3</c:v>
                </c:pt>
              </c:strCache>
            </c:strRef>
          </c:tx>
          <c:spPr>
            <a:solidFill>
              <a:schemeClr val="accent3"/>
            </a:solidFill>
            <a:ln>
              <a:noFill/>
            </a:ln>
            <a:effectLst/>
          </c:spPr>
          <c:invertIfNegative val="0"/>
          <c:cat>
            <c:strRef>
              <c:f>'Emis emb CHINA exp EU-fwd,bwd'!$R$233:$R$257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CHINA exp EU-fwd,bwd'!$U$233:$U$257</c:f>
              <c:numCache>
                <c:formatCode>0%</c:formatCode>
                <c:ptCount val="25"/>
                <c:pt idx="0">
                  <c:v>1.2481874512269793E-2</c:v>
                </c:pt>
                <c:pt idx="1">
                  <c:v>2.13658162202305E-2</c:v>
                </c:pt>
                <c:pt idx="2">
                  <c:v>1.3540047635341002E-2</c:v>
                </c:pt>
                <c:pt idx="3">
                  <c:v>7.7983297856308725E-3</c:v>
                </c:pt>
                <c:pt idx="4">
                  <c:v>1.4790230157806887E-2</c:v>
                </c:pt>
                <c:pt idx="5">
                  <c:v>1.7575383691369659E-2</c:v>
                </c:pt>
                <c:pt idx="6">
                  <c:v>2.0755060192943403E-2</c:v>
                </c:pt>
                <c:pt idx="7">
                  <c:v>2.2755734428750524E-2</c:v>
                </c:pt>
                <c:pt idx="8">
                  <c:v>1.5192069330284785E-2</c:v>
                </c:pt>
                <c:pt idx="9">
                  <c:v>2.1609136851783926E-2</c:v>
                </c:pt>
                <c:pt idx="10">
                  <c:v>1.6892173713939286E-2</c:v>
                </c:pt>
                <c:pt idx="11">
                  <c:v>2.4210931543376304E-2</c:v>
                </c:pt>
                <c:pt idx="12">
                  <c:v>2.2549651668757543E-2</c:v>
                </c:pt>
                <c:pt idx="13">
                  <c:v>1.9842561810745476E-2</c:v>
                </c:pt>
                <c:pt idx="14">
                  <c:v>2.048959582415795E-2</c:v>
                </c:pt>
                <c:pt idx="15">
                  <c:v>2.360430741292906E-2</c:v>
                </c:pt>
                <c:pt idx="16">
                  <c:v>2.563259013010143E-2</c:v>
                </c:pt>
                <c:pt idx="17">
                  <c:v>1.575550996486719E-2</c:v>
                </c:pt>
                <c:pt idx="18">
                  <c:v>6.8458137899608034E-3</c:v>
                </c:pt>
                <c:pt idx="19">
                  <c:v>2.0273466876940493E-2</c:v>
                </c:pt>
                <c:pt idx="20">
                  <c:v>1.9763053149794731E-2</c:v>
                </c:pt>
                <c:pt idx="21">
                  <c:v>1.7800061523841292E-2</c:v>
                </c:pt>
                <c:pt idx="22">
                  <c:v>1.7654080107568505E-2</c:v>
                </c:pt>
                <c:pt idx="23">
                  <c:v>1.7948007606856393E-2</c:v>
                </c:pt>
                <c:pt idx="24">
                  <c:v>1.8035897783745973E-2</c:v>
                </c:pt>
              </c:numCache>
            </c:numRef>
          </c:val>
          <c:extLst>
            <c:ext xmlns:c16="http://schemas.microsoft.com/office/drawing/2014/chart" uri="{C3380CC4-5D6E-409C-BE32-E72D297353CC}">
              <c16:uniqueId val="{00000002-6BA8-4EE3-824E-594D2414C5D8}"/>
            </c:ext>
          </c:extLst>
        </c:ser>
        <c:ser>
          <c:idx val="3"/>
          <c:order val="3"/>
          <c:tx>
            <c:strRef>
              <c:f>'Emis emb CHINA exp EU-fwd,bwd'!$V$232</c:f>
              <c:strCache>
                <c:ptCount val="1"/>
                <c:pt idx="0">
                  <c:v>Term 4</c:v>
                </c:pt>
              </c:strCache>
            </c:strRef>
          </c:tx>
          <c:spPr>
            <a:solidFill>
              <a:schemeClr val="accent4"/>
            </a:solidFill>
            <a:ln>
              <a:noFill/>
            </a:ln>
            <a:effectLst/>
          </c:spPr>
          <c:invertIfNegative val="0"/>
          <c:cat>
            <c:strRef>
              <c:f>'Emis emb CHINA exp EU-fwd,bwd'!$R$233:$R$257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CHINA exp EU-fwd,bwd'!$V$233:$V$257</c:f>
              <c:numCache>
                <c:formatCode>0%</c:formatCode>
                <c:ptCount val="25"/>
                <c:pt idx="0">
                  <c:v>5.2173424503286665E-2</c:v>
                </c:pt>
                <c:pt idx="1">
                  <c:v>8.2846565381402656E-2</c:v>
                </c:pt>
                <c:pt idx="2">
                  <c:v>5.5997704875792843E-2</c:v>
                </c:pt>
                <c:pt idx="3">
                  <c:v>3.1926324342152104E-2</c:v>
                </c:pt>
                <c:pt idx="4">
                  <c:v>6.1476411656557282E-2</c:v>
                </c:pt>
                <c:pt idx="5">
                  <c:v>7.3317374295821774E-2</c:v>
                </c:pt>
                <c:pt idx="6">
                  <c:v>8.7261332398631902E-2</c:v>
                </c:pt>
                <c:pt idx="7">
                  <c:v>0.10435971775694554</c:v>
                </c:pt>
                <c:pt idx="8">
                  <c:v>7.1779363240356109E-2</c:v>
                </c:pt>
                <c:pt idx="9">
                  <c:v>7.9014055323974972E-2</c:v>
                </c:pt>
                <c:pt idx="10">
                  <c:v>6.6999183089307246E-2</c:v>
                </c:pt>
                <c:pt idx="11">
                  <c:v>8.2166907344421336E-2</c:v>
                </c:pt>
                <c:pt idx="12">
                  <c:v>7.5466320716856397E-2</c:v>
                </c:pt>
                <c:pt idx="13">
                  <c:v>6.1043862290593602E-2</c:v>
                </c:pt>
                <c:pt idx="14">
                  <c:v>6.4935336938278063E-2</c:v>
                </c:pt>
                <c:pt idx="15">
                  <c:v>6.9747552186570944E-2</c:v>
                </c:pt>
                <c:pt idx="16">
                  <c:v>7.5673786397516124E-2</c:v>
                </c:pt>
                <c:pt idx="17">
                  <c:v>5.2534746653104494E-2</c:v>
                </c:pt>
                <c:pt idx="18">
                  <c:v>2.5816431543889892E-2</c:v>
                </c:pt>
                <c:pt idx="19">
                  <c:v>7.7084800910200271E-2</c:v>
                </c:pt>
                <c:pt idx="20">
                  <c:v>8.3822970588570828E-2</c:v>
                </c:pt>
                <c:pt idx="21">
                  <c:v>6.9262729535214326E-2</c:v>
                </c:pt>
                <c:pt idx="22">
                  <c:v>6.4072478807270475E-2</c:v>
                </c:pt>
                <c:pt idx="23">
                  <c:v>7.5379505325182269E-2</c:v>
                </c:pt>
                <c:pt idx="24">
                  <c:v>7.4409432995469815E-2</c:v>
                </c:pt>
              </c:numCache>
            </c:numRef>
          </c:val>
          <c:extLst>
            <c:ext xmlns:c16="http://schemas.microsoft.com/office/drawing/2014/chart" uri="{C3380CC4-5D6E-409C-BE32-E72D297353CC}">
              <c16:uniqueId val="{00000003-6BA8-4EE3-824E-594D2414C5D8}"/>
            </c:ext>
          </c:extLst>
        </c:ser>
        <c:dLbls>
          <c:showLegendKey val="0"/>
          <c:showVal val="0"/>
          <c:showCatName val="0"/>
          <c:showSerName val="0"/>
          <c:showPercent val="0"/>
          <c:showBubbleSize val="0"/>
        </c:dLbls>
        <c:gapWidth val="150"/>
        <c:overlap val="100"/>
        <c:axId val="1805784544"/>
        <c:axId val="1795386496"/>
      </c:barChart>
      <c:catAx>
        <c:axId val="18057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386496"/>
        <c:crosses val="autoZero"/>
        <c:auto val="1"/>
        <c:lblAlgn val="ctr"/>
        <c:lblOffset val="100"/>
        <c:noMultiLvlLbl val="0"/>
      </c:catAx>
      <c:valAx>
        <c:axId val="17953864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578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IN" sz="1200" b="0" i="0" u="none" strike="noStrike" kern="1200" spc="0" baseline="0">
                <a:solidFill>
                  <a:sysClr val="windowText" lastClr="000000"/>
                </a:solidFill>
                <a:effectLst/>
                <a:latin typeface="Times New Roman" panose="02020603050405020304" pitchFamily="18" charset="0"/>
                <a:cs typeface="Times New Roman" panose="02020603050405020304" pitchFamily="18" charset="0"/>
              </a:rPr>
              <a:t>Decomposition of emissions embedded in China's exports to the EU (based on forward linkage), 2015</a:t>
            </a:r>
            <a:endParaRPr lang="en-IN" sz="1200" b="0" i="0" u="none" strike="noStrike" kern="1200" spc="0" baseline="0">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IN"/>
        </a:p>
      </c:txPr>
    </c:title>
    <c:autoTitleDeleted val="0"/>
    <c:plotArea>
      <c:layout/>
      <c:barChart>
        <c:barDir val="bar"/>
        <c:grouping val="percentStacked"/>
        <c:varyColors val="0"/>
        <c:ser>
          <c:idx val="0"/>
          <c:order val="0"/>
          <c:tx>
            <c:strRef>
              <c:f>'Emis emb CHINA exp EU-fwd,bwd'!$S$232</c:f>
              <c:strCache>
                <c:ptCount val="1"/>
                <c:pt idx="0">
                  <c:v>Term 1</c:v>
                </c:pt>
              </c:strCache>
            </c:strRef>
          </c:tx>
          <c:spPr>
            <a:solidFill>
              <a:schemeClr val="accent1"/>
            </a:solidFill>
            <a:ln>
              <a:noFill/>
            </a:ln>
            <a:effectLst/>
          </c:spPr>
          <c:invertIfNegative val="0"/>
          <c:cat>
            <c:strRef>
              <c:f>'Emis emb CHINA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CHINA exp EU-fwd,bwd'!$S$233:$S$257</c:f>
              <c:numCache>
                <c:formatCode>0%</c:formatCode>
                <c:ptCount val="25"/>
                <c:pt idx="0">
                  <c:v>0.5371401117366319</c:v>
                </c:pt>
                <c:pt idx="1">
                  <c:v>0.41685156430010162</c:v>
                </c:pt>
                <c:pt idx="2">
                  <c:v>0.54944592090263566</c:v>
                </c:pt>
                <c:pt idx="3">
                  <c:v>0.68944350501273188</c:v>
                </c:pt>
                <c:pt idx="4">
                  <c:v>0.42043945023501439</c:v>
                </c:pt>
                <c:pt idx="5">
                  <c:v>0.42590561452677828</c:v>
                </c:pt>
                <c:pt idx="6">
                  <c:v>0.42924575208777549</c:v>
                </c:pt>
                <c:pt idx="7">
                  <c:v>0.42456175412075642</c:v>
                </c:pt>
                <c:pt idx="8">
                  <c:v>0.57363180321282348</c:v>
                </c:pt>
                <c:pt idx="9">
                  <c:v>0.4077070059046265</c:v>
                </c:pt>
                <c:pt idx="10">
                  <c:v>0.32048355950398771</c:v>
                </c:pt>
                <c:pt idx="11">
                  <c:v>0.41055999487155836</c:v>
                </c:pt>
                <c:pt idx="12">
                  <c:v>0.38983172146242995</c:v>
                </c:pt>
                <c:pt idx="13">
                  <c:v>0.58728737366918093</c:v>
                </c:pt>
                <c:pt idx="14">
                  <c:v>0.41363036366836409</c:v>
                </c:pt>
                <c:pt idx="15">
                  <c:v>0.49855675938089467</c:v>
                </c:pt>
                <c:pt idx="16">
                  <c:v>0.54233187594238152</c:v>
                </c:pt>
                <c:pt idx="17">
                  <c:v>0.59435254519654057</c:v>
                </c:pt>
                <c:pt idx="18">
                  <c:v>0.67108757088492899</c:v>
                </c:pt>
                <c:pt idx="19">
                  <c:v>0.45277255947257028</c:v>
                </c:pt>
                <c:pt idx="20">
                  <c:v>0.45118365723379528</c:v>
                </c:pt>
                <c:pt idx="21">
                  <c:v>0.44572510935618248</c:v>
                </c:pt>
                <c:pt idx="22">
                  <c:v>0.35427017981820608</c:v>
                </c:pt>
                <c:pt idx="23">
                  <c:v>0.41186598722405066</c:v>
                </c:pt>
                <c:pt idx="24">
                  <c:v>0.45128109822735563</c:v>
                </c:pt>
              </c:numCache>
            </c:numRef>
          </c:val>
          <c:extLst>
            <c:ext xmlns:c16="http://schemas.microsoft.com/office/drawing/2014/chart" uri="{C3380CC4-5D6E-409C-BE32-E72D297353CC}">
              <c16:uniqueId val="{00000000-9FF7-4506-8A52-8D92C28FE20F}"/>
            </c:ext>
          </c:extLst>
        </c:ser>
        <c:ser>
          <c:idx val="1"/>
          <c:order val="1"/>
          <c:tx>
            <c:strRef>
              <c:f>'Emis emb CHINA exp EU-fwd,bwd'!$T$232</c:f>
              <c:strCache>
                <c:ptCount val="1"/>
                <c:pt idx="0">
                  <c:v>Term 2</c:v>
                </c:pt>
              </c:strCache>
            </c:strRef>
          </c:tx>
          <c:spPr>
            <a:solidFill>
              <a:schemeClr val="accent2"/>
            </a:solidFill>
            <a:ln>
              <a:noFill/>
            </a:ln>
            <a:effectLst/>
          </c:spPr>
          <c:invertIfNegative val="0"/>
          <c:cat>
            <c:strRef>
              <c:f>'Emis emb CHINA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CHINA exp EU-fwd,bwd'!$T$233:$T$257</c:f>
              <c:numCache>
                <c:formatCode>0%</c:formatCode>
                <c:ptCount val="25"/>
                <c:pt idx="0">
                  <c:v>0.39427762370057889</c:v>
                </c:pt>
                <c:pt idx="1">
                  <c:v>0.47412996730187823</c:v>
                </c:pt>
                <c:pt idx="2">
                  <c:v>0.38609099340834563</c:v>
                </c:pt>
                <c:pt idx="3">
                  <c:v>0.26402034318557427</c:v>
                </c:pt>
                <c:pt idx="4">
                  <c:v>0.50058309791546995</c:v>
                </c:pt>
                <c:pt idx="5">
                  <c:v>0.47682544810090888</c:v>
                </c:pt>
                <c:pt idx="6">
                  <c:v>0.46805036292234092</c:v>
                </c:pt>
                <c:pt idx="7">
                  <c:v>0.46107711002866059</c:v>
                </c:pt>
                <c:pt idx="8">
                  <c:v>0.35714393824487584</c:v>
                </c:pt>
                <c:pt idx="9">
                  <c:v>0.48968106445430271</c:v>
                </c:pt>
                <c:pt idx="10">
                  <c:v>0.57743444442920888</c:v>
                </c:pt>
                <c:pt idx="11">
                  <c:v>0.47426326971655747</c:v>
                </c:pt>
                <c:pt idx="12">
                  <c:v>0.50320327746298898</c:v>
                </c:pt>
                <c:pt idx="13">
                  <c:v>0.33290800026677447</c:v>
                </c:pt>
                <c:pt idx="14">
                  <c:v>0.48358863112459455</c:v>
                </c:pt>
                <c:pt idx="15">
                  <c:v>0.40733530666709389</c:v>
                </c:pt>
                <c:pt idx="16">
                  <c:v>0.37357776752550587</c:v>
                </c:pt>
                <c:pt idx="17">
                  <c:v>0.31953645427942506</c:v>
                </c:pt>
                <c:pt idx="18">
                  <c:v>0.2906149285041878</c:v>
                </c:pt>
                <c:pt idx="19">
                  <c:v>0.44895372185949639</c:v>
                </c:pt>
                <c:pt idx="20">
                  <c:v>0.44996608363507096</c:v>
                </c:pt>
                <c:pt idx="21">
                  <c:v>0.45744911212475586</c:v>
                </c:pt>
                <c:pt idx="22">
                  <c:v>0.54287250496395967</c:v>
                </c:pt>
                <c:pt idx="23">
                  <c:v>0.48538288368894422</c:v>
                </c:pt>
                <c:pt idx="24">
                  <c:v>0.45598731159796291</c:v>
                </c:pt>
              </c:numCache>
            </c:numRef>
          </c:val>
          <c:extLst>
            <c:ext xmlns:c16="http://schemas.microsoft.com/office/drawing/2014/chart" uri="{C3380CC4-5D6E-409C-BE32-E72D297353CC}">
              <c16:uniqueId val="{00000001-9FF7-4506-8A52-8D92C28FE20F}"/>
            </c:ext>
          </c:extLst>
        </c:ser>
        <c:ser>
          <c:idx val="2"/>
          <c:order val="2"/>
          <c:tx>
            <c:strRef>
              <c:f>'Emis emb CHINA exp EU-fwd,bwd'!$U$232</c:f>
              <c:strCache>
                <c:ptCount val="1"/>
                <c:pt idx="0">
                  <c:v>Term 3</c:v>
                </c:pt>
              </c:strCache>
            </c:strRef>
          </c:tx>
          <c:spPr>
            <a:solidFill>
              <a:schemeClr val="accent3"/>
            </a:solidFill>
            <a:ln>
              <a:noFill/>
            </a:ln>
            <a:effectLst/>
          </c:spPr>
          <c:invertIfNegative val="0"/>
          <c:cat>
            <c:strRef>
              <c:f>'Emis emb CHINA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CHINA exp EU-fwd,bwd'!$U$233:$U$257</c:f>
              <c:numCache>
                <c:formatCode>0%</c:formatCode>
                <c:ptCount val="25"/>
                <c:pt idx="0">
                  <c:v>1.5198045450165098E-2</c:v>
                </c:pt>
                <c:pt idx="1">
                  <c:v>2.5833472501632471E-2</c:v>
                </c:pt>
                <c:pt idx="2">
                  <c:v>1.4144174350478463E-2</c:v>
                </c:pt>
                <c:pt idx="3">
                  <c:v>1.074132321621619E-2</c:v>
                </c:pt>
                <c:pt idx="4">
                  <c:v>1.6616412397378932E-2</c:v>
                </c:pt>
                <c:pt idx="5">
                  <c:v>2.1341443039294018E-2</c:v>
                </c:pt>
                <c:pt idx="6">
                  <c:v>2.3373380603937399E-2</c:v>
                </c:pt>
                <c:pt idx="7">
                  <c:v>2.5187635630977742E-2</c:v>
                </c:pt>
                <c:pt idx="8">
                  <c:v>1.4842510797807679E-2</c:v>
                </c:pt>
                <c:pt idx="9">
                  <c:v>2.4459227265222885E-2</c:v>
                </c:pt>
                <c:pt idx="10">
                  <c:v>2.2985774586673002E-2</c:v>
                </c:pt>
                <c:pt idx="11">
                  <c:v>2.8619879501328663E-2</c:v>
                </c:pt>
                <c:pt idx="12">
                  <c:v>2.6864382267127757E-2</c:v>
                </c:pt>
                <c:pt idx="13">
                  <c:v>1.9953461134500292E-2</c:v>
                </c:pt>
                <c:pt idx="14">
                  <c:v>2.6852934862047543E-2</c:v>
                </c:pt>
                <c:pt idx="15">
                  <c:v>2.5273089159464742E-2</c:v>
                </c:pt>
                <c:pt idx="16">
                  <c:v>2.2992285608506739E-2</c:v>
                </c:pt>
                <c:pt idx="17">
                  <c:v>2.6064674204938115E-2</c:v>
                </c:pt>
                <c:pt idx="18">
                  <c:v>8.4881855825310864E-3</c:v>
                </c:pt>
                <c:pt idx="19">
                  <c:v>2.3339690443571377E-2</c:v>
                </c:pt>
                <c:pt idx="20">
                  <c:v>2.3646427918633976E-2</c:v>
                </c:pt>
                <c:pt idx="21">
                  <c:v>2.2760424090103239E-2</c:v>
                </c:pt>
                <c:pt idx="22">
                  <c:v>2.2582199389333247E-2</c:v>
                </c:pt>
                <c:pt idx="23">
                  <c:v>2.2899990619258275E-2</c:v>
                </c:pt>
                <c:pt idx="24">
                  <c:v>2.170332383790111E-2</c:v>
                </c:pt>
              </c:numCache>
            </c:numRef>
          </c:val>
          <c:extLst>
            <c:ext xmlns:c16="http://schemas.microsoft.com/office/drawing/2014/chart" uri="{C3380CC4-5D6E-409C-BE32-E72D297353CC}">
              <c16:uniqueId val="{00000002-9FF7-4506-8A52-8D92C28FE20F}"/>
            </c:ext>
          </c:extLst>
        </c:ser>
        <c:ser>
          <c:idx val="3"/>
          <c:order val="3"/>
          <c:tx>
            <c:strRef>
              <c:f>'Emis emb CHINA exp EU-fwd,bwd'!$V$232</c:f>
              <c:strCache>
                <c:ptCount val="1"/>
                <c:pt idx="0">
                  <c:v>Term 4</c:v>
                </c:pt>
              </c:strCache>
            </c:strRef>
          </c:tx>
          <c:spPr>
            <a:solidFill>
              <a:schemeClr val="accent4"/>
            </a:solidFill>
            <a:ln>
              <a:noFill/>
            </a:ln>
            <a:effectLst/>
          </c:spPr>
          <c:invertIfNegative val="0"/>
          <c:cat>
            <c:strRef>
              <c:f>'Emis emb CHINA exp EU-fwd,bwd'!$G$233:$G$257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CHINA exp EU-fwd,bwd'!$V$233:$V$257</c:f>
              <c:numCache>
                <c:formatCode>0%</c:formatCode>
                <c:ptCount val="25"/>
                <c:pt idx="0">
                  <c:v>5.3384219112623907E-2</c:v>
                </c:pt>
                <c:pt idx="1">
                  <c:v>8.3184995896387712E-2</c:v>
                </c:pt>
                <c:pt idx="2">
                  <c:v>5.0318911338540238E-2</c:v>
                </c:pt>
                <c:pt idx="3">
                  <c:v>3.5794828585477563E-2</c:v>
                </c:pt>
                <c:pt idx="4">
                  <c:v>6.2361039452136717E-2</c:v>
                </c:pt>
                <c:pt idx="5">
                  <c:v>7.5927494333018791E-2</c:v>
                </c:pt>
                <c:pt idx="6">
                  <c:v>7.9330504385946216E-2</c:v>
                </c:pt>
                <c:pt idx="7">
                  <c:v>8.9173500219605253E-2</c:v>
                </c:pt>
                <c:pt idx="8">
                  <c:v>5.4381747744493066E-2</c:v>
                </c:pt>
                <c:pt idx="9">
                  <c:v>7.8152702375847843E-2</c:v>
                </c:pt>
                <c:pt idx="10">
                  <c:v>7.9096221480130346E-2</c:v>
                </c:pt>
                <c:pt idx="11">
                  <c:v>8.6556855910555411E-2</c:v>
                </c:pt>
                <c:pt idx="12">
                  <c:v>8.0100618807453311E-2</c:v>
                </c:pt>
                <c:pt idx="13">
                  <c:v>5.9851164929544412E-2</c:v>
                </c:pt>
                <c:pt idx="14">
                  <c:v>7.5928070344993812E-2</c:v>
                </c:pt>
                <c:pt idx="15">
                  <c:v>6.8834844792546701E-2</c:v>
                </c:pt>
                <c:pt idx="16">
                  <c:v>6.10980709236058E-2</c:v>
                </c:pt>
                <c:pt idx="17">
                  <c:v>6.0046326319096358E-2</c:v>
                </c:pt>
                <c:pt idx="18">
                  <c:v>2.9809315028352202E-2</c:v>
                </c:pt>
                <c:pt idx="19">
                  <c:v>7.4934028224361862E-2</c:v>
                </c:pt>
                <c:pt idx="20">
                  <c:v>7.5203831212499753E-2</c:v>
                </c:pt>
                <c:pt idx="21">
                  <c:v>7.4065354428958313E-2</c:v>
                </c:pt>
                <c:pt idx="22">
                  <c:v>8.0275115828501081E-2</c:v>
                </c:pt>
                <c:pt idx="23">
                  <c:v>7.9851138467746899E-2</c:v>
                </c:pt>
                <c:pt idx="24">
                  <c:v>7.1028266336780471E-2</c:v>
                </c:pt>
              </c:numCache>
            </c:numRef>
          </c:val>
          <c:extLst>
            <c:ext xmlns:c16="http://schemas.microsoft.com/office/drawing/2014/chart" uri="{C3380CC4-5D6E-409C-BE32-E72D297353CC}">
              <c16:uniqueId val="{00000003-9FF7-4506-8A52-8D92C28FE20F}"/>
            </c:ext>
          </c:extLst>
        </c:ser>
        <c:dLbls>
          <c:showLegendKey val="0"/>
          <c:showVal val="0"/>
          <c:showCatName val="0"/>
          <c:showSerName val="0"/>
          <c:showPercent val="0"/>
          <c:showBubbleSize val="0"/>
        </c:dLbls>
        <c:gapWidth val="150"/>
        <c:overlap val="100"/>
        <c:axId val="1805784544"/>
        <c:axId val="1795386496"/>
      </c:barChart>
      <c:catAx>
        <c:axId val="18057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386496"/>
        <c:crosses val="autoZero"/>
        <c:auto val="1"/>
        <c:lblAlgn val="ctr"/>
        <c:lblOffset val="100"/>
        <c:noMultiLvlLbl val="0"/>
      </c:catAx>
      <c:valAx>
        <c:axId val="17953864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578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IN" sz="1200" b="0" i="0" u="none" strike="noStrike" kern="1200" spc="0" baseline="0">
                <a:solidFill>
                  <a:sysClr val="windowText" lastClr="000000"/>
                </a:solidFill>
                <a:effectLst/>
                <a:latin typeface="Times New Roman" panose="02020603050405020304" pitchFamily="18" charset="0"/>
                <a:cs typeface="Times New Roman" panose="02020603050405020304" pitchFamily="18" charset="0"/>
              </a:rPr>
              <a:t>Decomposition of emissions embedded in China's exports to the EU (based on forward linkage), 2022</a:t>
            </a:r>
            <a:endParaRPr lang="en-IN" sz="1200" b="0" i="0" u="none" strike="noStrike" kern="1200" spc="0" baseline="0">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IN"/>
        </a:p>
      </c:txPr>
    </c:title>
    <c:autoTitleDeleted val="0"/>
    <c:plotArea>
      <c:layout/>
      <c:barChart>
        <c:barDir val="bar"/>
        <c:grouping val="percentStacked"/>
        <c:varyColors val="0"/>
        <c:ser>
          <c:idx val="0"/>
          <c:order val="0"/>
          <c:tx>
            <c:strRef>
              <c:f>'Emis emb CHINA exp EU-fwd,bwd'!$S$232</c:f>
              <c:strCache>
                <c:ptCount val="1"/>
                <c:pt idx="0">
                  <c:v>Term 1</c:v>
                </c:pt>
              </c:strCache>
            </c:strRef>
          </c:tx>
          <c:spPr>
            <a:solidFill>
              <a:schemeClr val="accent1"/>
            </a:solidFill>
            <a:ln>
              <a:noFill/>
            </a:ln>
            <a:effectLst/>
          </c:spPr>
          <c:invertIfNegative val="0"/>
          <c:cat>
            <c:strRef>
              <c:f>'Emis emb CHINA exp EU-fwd,bwd'!$R$233:$R$257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CHINA exp EU-fwd,bwd'!$S$233:$S$257</c:f>
              <c:numCache>
                <c:formatCode>0%</c:formatCode>
                <c:ptCount val="25"/>
                <c:pt idx="0">
                  <c:v>0.53696428572149746</c:v>
                </c:pt>
                <c:pt idx="1">
                  <c:v>0.4119314583972612</c:v>
                </c:pt>
                <c:pt idx="2">
                  <c:v>0.56072325505984477</c:v>
                </c:pt>
                <c:pt idx="3">
                  <c:v>0.69792177502625863</c:v>
                </c:pt>
                <c:pt idx="4">
                  <c:v>0.41180087569444029</c:v>
                </c:pt>
                <c:pt idx="5">
                  <c:v>0.41185911302007366</c:v>
                </c:pt>
                <c:pt idx="6">
                  <c:v>0.4090462796709044</c:v>
                </c:pt>
                <c:pt idx="7">
                  <c:v>0.37166673972557918</c:v>
                </c:pt>
                <c:pt idx="8">
                  <c:v>0.49175445241878341</c:v>
                </c:pt>
                <c:pt idx="9">
                  <c:v>0.40541756312246446</c:v>
                </c:pt>
                <c:pt idx="10">
                  <c:v>0.31386558081104693</c:v>
                </c:pt>
                <c:pt idx="11">
                  <c:v>0.41905667888499876</c:v>
                </c:pt>
                <c:pt idx="12">
                  <c:v>0.37897373844561033</c:v>
                </c:pt>
                <c:pt idx="13">
                  <c:v>0.61909954244527521</c:v>
                </c:pt>
                <c:pt idx="14">
                  <c:v>0.42265299745541468</c:v>
                </c:pt>
                <c:pt idx="15">
                  <c:v>0.52055884172942157</c:v>
                </c:pt>
                <c:pt idx="16">
                  <c:v>0.58362006613270134</c:v>
                </c:pt>
                <c:pt idx="17">
                  <c:v>0.63331104626501566</c:v>
                </c:pt>
                <c:pt idx="18">
                  <c:v>0.7075920952510566</c:v>
                </c:pt>
                <c:pt idx="19">
                  <c:v>0.45019599343979894</c:v>
                </c:pt>
                <c:pt idx="20">
                  <c:v>0.44925163530363521</c:v>
                </c:pt>
                <c:pt idx="21">
                  <c:v>0.44230203545647939</c:v>
                </c:pt>
                <c:pt idx="22">
                  <c:v>0.33943553321012127</c:v>
                </c:pt>
                <c:pt idx="23">
                  <c:v>0.38827701026795242</c:v>
                </c:pt>
                <c:pt idx="24">
                  <c:v>0.44629113073182924</c:v>
                </c:pt>
              </c:numCache>
            </c:numRef>
          </c:val>
          <c:extLst>
            <c:ext xmlns:c16="http://schemas.microsoft.com/office/drawing/2014/chart" uri="{C3380CC4-5D6E-409C-BE32-E72D297353CC}">
              <c16:uniqueId val="{00000000-37EE-410B-9FB9-3A417DAAF16B}"/>
            </c:ext>
          </c:extLst>
        </c:ser>
        <c:ser>
          <c:idx val="1"/>
          <c:order val="1"/>
          <c:tx>
            <c:strRef>
              <c:f>'Emis emb CHINA exp EU-fwd,bwd'!$T$232</c:f>
              <c:strCache>
                <c:ptCount val="1"/>
                <c:pt idx="0">
                  <c:v>Term 2</c:v>
                </c:pt>
              </c:strCache>
            </c:strRef>
          </c:tx>
          <c:spPr>
            <a:solidFill>
              <a:schemeClr val="accent2"/>
            </a:solidFill>
            <a:ln>
              <a:noFill/>
            </a:ln>
            <a:effectLst/>
          </c:spPr>
          <c:invertIfNegative val="0"/>
          <c:cat>
            <c:strRef>
              <c:f>'Emis emb CHINA exp EU-fwd,bwd'!$R$233:$R$257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CHINA exp EU-fwd,bwd'!$T$233:$T$257</c:f>
              <c:numCache>
                <c:formatCode>0%</c:formatCode>
                <c:ptCount val="25"/>
                <c:pt idx="0">
                  <c:v>0.39243287555894241</c:v>
                </c:pt>
                <c:pt idx="1">
                  <c:v>0.47978077947267023</c:v>
                </c:pt>
                <c:pt idx="2">
                  <c:v>0.37582279525408857</c:v>
                </c:pt>
                <c:pt idx="3">
                  <c:v>0.25457872207601057</c:v>
                </c:pt>
                <c:pt idx="4">
                  <c:v>0.50974627842875542</c:v>
                </c:pt>
                <c:pt idx="5">
                  <c:v>0.4876585756410543</c:v>
                </c:pt>
                <c:pt idx="6">
                  <c:v>0.48095362019136029</c:v>
                </c:pt>
                <c:pt idx="7">
                  <c:v>0.49460564981674732</c:v>
                </c:pt>
                <c:pt idx="8">
                  <c:v>0.41358035055874542</c:v>
                </c:pt>
                <c:pt idx="9">
                  <c:v>0.49265939152450694</c:v>
                </c:pt>
                <c:pt idx="10">
                  <c:v>0.58992405047872609</c:v>
                </c:pt>
                <c:pt idx="11">
                  <c:v>0.47255935360995832</c:v>
                </c:pt>
                <c:pt idx="12">
                  <c:v>0.51795809540464799</c:v>
                </c:pt>
                <c:pt idx="13">
                  <c:v>0.3026756423936835</c:v>
                </c:pt>
                <c:pt idx="14">
                  <c:v>0.47724130281412158</c:v>
                </c:pt>
                <c:pt idx="15">
                  <c:v>0.39261457611138634</c:v>
                </c:pt>
                <c:pt idx="16">
                  <c:v>0.3435311995010038</c:v>
                </c:pt>
                <c:pt idx="17">
                  <c:v>0.29838799679790762</c:v>
                </c:pt>
                <c:pt idx="18">
                  <c:v>0.25612969665148966</c:v>
                </c:pt>
                <c:pt idx="19">
                  <c:v>0.45135460111267894</c:v>
                </c:pt>
                <c:pt idx="20">
                  <c:v>0.45274907581948831</c:v>
                </c:pt>
                <c:pt idx="21">
                  <c:v>0.46001806779375087</c:v>
                </c:pt>
                <c:pt idx="22">
                  <c:v>0.55541213596040406</c:v>
                </c:pt>
                <c:pt idx="23">
                  <c:v>0.49825467937488077</c:v>
                </c:pt>
                <c:pt idx="24">
                  <c:v>0.46015792417830359</c:v>
                </c:pt>
              </c:numCache>
            </c:numRef>
          </c:val>
          <c:extLst>
            <c:ext xmlns:c16="http://schemas.microsoft.com/office/drawing/2014/chart" uri="{C3380CC4-5D6E-409C-BE32-E72D297353CC}">
              <c16:uniqueId val="{00000001-37EE-410B-9FB9-3A417DAAF16B}"/>
            </c:ext>
          </c:extLst>
        </c:ser>
        <c:ser>
          <c:idx val="2"/>
          <c:order val="2"/>
          <c:tx>
            <c:strRef>
              <c:f>'Emis emb CHINA exp EU-fwd,bwd'!$U$232</c:f>
              <c:strCache>
                <c:ptCount val="1"/>
                <c:pt idx="0">
                  <c:v>Term 3</c:v>
                </c:pt>
              </c:strCache>
            </c:strRef>
          </c:tx>
          <c:spPr>
            <a:solidFill>
              <a:schemeClr val="accent3"/>
            </a:solidFill>
            <a:ln>
              <a:noFill/>
            </a:ln>
            <a:effectLst/>
          </c:spPr>
          <c:invertIfNegative val="0"/>
          <c:cat>
            <c:strRef>
              <c:f>'Emis emb CHINA exp EU-fwd,bwd'!$R$233:$R$257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CHINA exp EU-fwd,bwd'!$U$233:$U$257</c:f>
              <c:numCache>
                <c:formatCode>0%</c:formatCode>
                <c:ptCount val="25"/>
                <c:pt idx="0">
                  <c:v>2.0608380538515818E-2</c:v>
                </c:pt>
                <c:pt idx="1">
                  <c:v>3.3490443417770688E-2</c:v>
                </c:pt>
                <c:pt idx="2">
                  <c:v>1.8266981076244068E-2</c:v>
                </c:pt>
                <c:pt idx="3">
                  <c:v>1.485768979348737E-2</c:v>
                </c:pt>
                <c:pt idx="4">
                  <c:v>2.1411139616880553E-2</c:v>
                </c:pt>
                <c:pt idx="5">
                  <c:v>2.8895318388350306E-2</c:v>
                </c:pt>
                <c:pt idx="6">
                  <c:v>3.2453478321592913E-2</c:v>
                </c:pt>
                <c:pt idx="7">
                  <c:v>3.7917004568033749E-2</c:v>
                </c:pt>
                <c:pt idx="8">
                  <c:v>2.6641905844984805E-2</c:v>
                </c:pt>
                <c:pt idx="9">
                  <c:v>3.1974242178428439E-2</c:v>
                </c:pt>
                <c:pt idx="10">
                  <c:v>2.8668615473463308E-2</c:v>
                </c:pt>
                <c:pt idx="11">
                  <c:v>3.5383131894167488E-2</c:v>
                </c:pt>
                <c:pt idx="12">
                  <c:v>3.3845576425355364E-2</c:v>
                </c:pt>
                <c:pt idx="13">
                  <c:v>2.7981166620877733E-2</c:v>
                </c:pt>
                <c:pt idx="14">
                  <c:v>3.4876522505736203E-2</c:v>
                </c:pt>
                <c:pt idx="15">
                  <c:v>3.0384325864867466E-2</c:v>
                </c:pt>
                <c:pt idx="16">
                  <c:v>2.7768539074689055E-2</c:v>
                </c:pt>
                <c:pt idx="17">
                  <c:v>2.4432407929094773E-2</c:v>
                </c:pt>
                <c:pt idx="18">
                  <c:v>1.0738645037834501E-2</c:v>
                </c:pt>
                <c:pt idx="19">
                  <c:v>3.0683949174899042E-2</c:v>
                </c:pt>
                <c:pt idx="20">
                  <c:v>3.0809888675556653E-2</c:v>
                </c:pt>
                <c:pt idx="21">
                  <c:v>3.0271168958843193E-2</c:v>
                </c:pt>
                <c:pt idx="22">
                  <c:v>3.056508567403737E-2</c:v>
                </c:pt>
                <c:pt idx="23">
                  <c:v>3.3367261224497645E-2</c:v>
                </c:pt>
                <c:pt idx="24">
                  <c:v>2.8925817313953717E-2</c:v>
                </c:pt>
              </c:numCache>
            </c:numRef>
          </c:val>
          <c:extLst>
            <c:ext xmlns:c16="http://schemas.microsoft.com/office/drawing/2014/chart" uri="{C3380CC4-5D6E-409C-BE32-E72D297353CC}">
              <c16:uniqueId val="{00000002-37EE-410B-9FB9-3A417DAAF16B}"/>
            </c:ext>
          </c:extLst>
        </c:ser>
        <c:ser>
          <c:idx val="3"/>
          <c:order val="3"/>
          <c:tx>
            <c:strRef>
              <c:f>'Emis emb CHINA exp EU-fwd,bwd'!$V$232</c:f>
              <c:strCache>
                <c:ptCount val="1"/>
                <c:pt idx="0">
                  <c:v>Term 4</c:v>
                </c:pt>
              </c:strCache>
            </c:strRef>
          </c:tx>
          <c:spPr>
            <a:solidFill>
              <a:schemeClr val="accent4"/>
            </a:solidFill>
            <a:ln>
              <a:noFill/>
            </a:ln>
            <a:effectLst/>
          </c:spPr>
          <c:invertIfNegative val="0"/>
          <c:cat>
            <c:strRef>
              <c:f>'Emis emb CHINA exp EU-fwd,bwd'!$R$233:$R$257</c:f>
              <c:strCache>
                <c:ptCount val="25"/>
                <c:pt idx="0">
                  <c:v>A</c:v>
                </c:pt>
                <c:pt idx="1">
                  <c:v>B</c:v>
                </c:pt>
                <c:pt idx="2">
                  <c:v>C10-C12</c:v>
                </c:pt>
                <c:pt idx="3">
                  <c:v>C13-C15</c:v>
                </c:pt>
                <c:pt idx="4">
                  <c:v>C16</c:v>
                </c:pt>
                <c:pt idx="5">
                  <c:v>C17- C18</c:v>
                </c:pt>
                <c:pt idx="6">
                  <c:v>C19</c:v>
                </c:pt>
                <c:pt idx="7">
                  <c:v>C20</c:v>
                </c:pt>
                <c:pt idx="8">
                  <c:v>C21</c:v>
                </c:pt>
                <c:pt idx="9">
                  <c:v>C22</c:v>
                </c:pt>
                <c:pt idx="10">
                  <c:v>C23</c:v>
                </c:pt>
                <c:pt idx="11">
                  <c:v>C24</c:v>
                </c:pt>
                <c:pt idx="12">
                  <c:v>C25</c:v>
                </c:pt>
                <c:pt idx="13">
                  <c:v>C26</c:v>
                </c:pt>
                <c:pt idx="14">
                  <c:v>C27</c:v>
                </c:pt>
                <c:pt idx="15">
                  <c:v>C28- C33</c:v>
                </c:pt>
                <c:pt idx="16">
                  <c:v>C29</c:v>
                </c:pt>
                <c:pt idx="17">
                  <c:v>C30</c:v>
                </c:pt>
                <c:pt idx="18">
                  <c:v>C31_C32</c:v>
                </c:pt>
                <c:pt idx="19">
                  <c:v>D35</c:v>
                </c:pt>
                <c:pt idx="20">
                  <c:v>E36- E39</c:v>
                </c:pt>
                <c:pt idx="21">
                  <c:v>F</c:v>
                </c:pt>
                <c:pt idx="22">
                  <c:v>G45- G47</c:v>
                </c:pt>
                <c:pt idx="23">
                  <c:v>H49- H53</c:v>
                </c:pt>
                <c:pt idx="24">
                  <c:v>S</c:v>
                </c:pt>
              </c:strCache>
            </c:strRef>
          </c:cat>
          <c:val>
            <c:numRef>
              <c:f>'Emis emb CHINA exp EU-fwd,bwd'!$V$233:$V$257</c:f>
              <c:numCache>
                <c:formatCode>0%</c:formatCode>
                <c:ptCount val="25"/>
                <c:pt idx="0">
                  <c:v>4.9994458181044435E-2</c:v>
                </c:pt>
                <c:pt idx="1">
                  <c:v>7.4797318712297889E-2</c:v>
                </c:pt>
                <c:pt idx="2">
                  <c:v>4.5186968609822506E-2</c:v>
                </c:pt>
                <c:pt idx="3">
                  <c:v>3.2641813104243508E-2</c:v>
                </c:pt>
                <c:pt idx="4">
                  <c:v>5.7041706259923629E-2</c:v>
                </c:pt>
                <c:pt idx="5">
                  <c:v>7.1586992950521788E-2</c:v>
                </c:pt>
                <c:pt idx="6">
                  <c:v>7.7546621816142483E-2</c:v>
                </c:pt>
                <c:pt idx="7">
                  <c:v>9.5810605889639841E-2</c:v>
                </c:pt>
                <c:pt idx="8">
                  <c:v>6.8023291177486414E-2</c:v>
                </c:pt>
                <c:pt idx="9">
                  <c:v>6.9948803174600171E-2</c:v>
                </c:pt>
                <c:pt idx="10">
                  <c:v>6.7541753236763577E-2</c:v>
                </c:pt>
                <c:pt idx="11">
                  <c:v>7.300083561087542E-2</c:v>
                </c:pt>
                <c:pt idx="12">
                  <c:v>6.9222589724386413E-2</c:v>
                </c:pt>
                <c:pt idx="13">
                  <c:v>5.0243648540163624E-2</c:v>
                </c:pt>
                <c:pt idx="14">
                  <c:v>6.5229177224727514E-2</c:v>
                </c:pt>
                <c:pt idx="15">
                  <c:v>5.6442256294324526E-2</c:v>
                </c:pt>
                <c:pt idx="16">
                  <c:v>4.5080195291605819E-2</c:v>
                </c:pt>
                <c:pt idx="17">
                  <c:v>4.3868549007981969E-2</c:v>
                </c:pt>
                <c:pt idx="18">
                  <c:v>2.5539563059619252E-2</c:v>
                </c:pt>
                <c:pt idx="19">
                  <c:v>6.7765456272623134E-2</c:v>
                </c:pt>
                <c:pt idx="20">
                  <c:v>6.7189400201319791E-2</c:v>
                </c:pt>
                <c:pt idx="21">
                  <c:v>6.7408727790926493E-2</c:v>
                </c:pt>
                <c:pt idx="22">
                  <c:v>7.4587245155437312E-2</c:v>
                </c:pt>
                <c:pt idx="23">
                  <c:v>8.0101049132669064E-2</c:v>
                </c:pt>
                <c:pt idx="24">
                  <c:v>6.4625127775913518E-2</c:v>
                </c:pt>
              </c:numCache>
            </c:numRef>
          </c:val>
          <c:extLst>
            <c:ext xmlns:c16="http://schemas.microsoft.com/office/drawing/2014/chart" uri="{C3380CC4-5D6E-409C-BE32-E72D297353CC}">
              <c16:uniqueId val="{00000003-37EE-410B-9FB9-3A417DAAF16B}"/>
            </c:ext>
          </c:extLst>
        </c:ser>
        <c:dLbls>
          <c:showLegendKey val="0"/>
          <c:showVal val="0"/>
          <c:showCatName val="0"/>
          <c:showSerName val="0"/>
          <c:showPercent val="0"/>
          <c:showBubbleSize val="0"/>
        </c:dLbls>
        <c:gapWidth val="150"/>
        <c:overlap val="100"/>
        <c:axId val="1805784544"/>
        <c:axId val="1795386496"/>
      </c:barChart>
      <c:catAx>
        <c:axId val="18057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386496"/>
        <c:crosses val="autoZero"/>
        <c:auto val="1"/>
        <c:lblAlgn val="ctr"/>
        <c:lblOffset val="100"/>
        <c:noMultiLvlLbl val="0"/>
      </c:catAx>
      <c:valAx>
        <c:axId val="17953864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578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3.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7B24A-569E-4D43-8714-6C57F4A9EEBD}" type="datetimeFigureOut">
              <a:rPr lang="en-IN" smtClean="0"/>
              <a:t>29-06-2025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A6D68-7373-491A-B543-F37C270B40AE}" type="slidenum">
              <a:rPr lang="en-IN" smtClean="0"/>
              <a:t>‹#›</a:t>
            </a:fld>
            <a:endParaRPr lang="en-IN"/>
          </a:p>
        </p:txBody>
      </p:sp>
    </p:spTree>
    <p:extLst>
      <p:ext uri="{BB962C8B-B14F-4D97-AF65-F5344CB8AC3E}">
        <p14:creationId xmlns:p14="http://schemas.microsoft.com/office/powerpoint/2010/main" val="1459473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1DACD-23B7-059E-2ACD-36300BA954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DC420-CD93-EC6C-36CF-D660BB55C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50CC8-FCE6-35A8-79E6-59EEFC863B12}"/>
              </a:ext>
            </a:extLst>
          </p:cNvPr>
          <p:cNvSpPr>
            <a:spLocks noGrp="1"/>
          </p:cNvSpPr>
          <p:nvPr>
            <p:ph type="body" idx="1"/>
          </p:nvPr>
        </p:nvSpPr>
        <p:spPr/>
        <p:txBody>
          <a:bodyPr/>
          <a:lstStyle/>
          <a:p>
            <a:r>
              <a:rPr lang="en-IN" sz="1200" kern="1200" dirty="0">
                <a:solidFill>
                  <a:schemeClr val="tx1"/>
                </a:solidFill>
                <a:effectLst/>
                <a:latin typeface="+mn-lt"/>
                <a:ea typeface="+mn-ea"/>
                <a:cs typeface="+mn-cs"/>
              </a:rPr>
              <a:t>The estimated global carbon footprint (country and sector wise) has been further decomposed to estimate how much emissions were generated domestically and how much were imported in order to undertake production of final goods and services say within EU. </a:t>
            </a:r>
            <a:endParaRPr lang="en-IN" dirty="0"/>
          </a:p>
        </p:txBody>
      </p:sp>
      <p:sp>
        <p:nvSpPr>
          <p:cNvPr id="4" name="Slide Number Placeholder 3">
            <a:extLst>
              <a:ext uri="{FF2B5EF4-FFF2-40B4-BE49-F238E27FC236}">
                <a16:creationId xmlns:a16="http://schemas.microsoft.com/office/drawing/2014/main" id="{D325FCC2-F865-9C51-995A-FAB7B83F79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BB26B-A2C3-4E94-9AE2-6FA69842B33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537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F377E-0B7D-4AE0-C50C-FFF764155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736A10-92CA-41DB-B388-C6EC06988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42E3C-8681-8B41-466A-0AA96F9A9DA0}"/>
              </a:ext>
            </a:extLst>
          </p:cNvPr>
          <p:cNvSpPr>
            <a:spLocks noGrp="1"/>
          </p:cNvSpPr>
          <p:nvPr>
            <p:ph type="body" idx="1"/>
          </p:nvPr>
        </p:nvSpPr>
        <p:spPr/>
        <p:txBody>
          <a:bodyPr/>
          <a:lstStyle/>
          <a:p>
            <a:r>
              <a:rPr lang="en-IN" dirty="0"/>
              <a:t>China and India two major carbon emitters and significant trading partner of EU are expected to get impacted significantly too. Thus, we have also decomposed how emissions embedded in exports of China and India to EU are finally getting absorbed there.</a:t>
            </a:r>
          </a:p>
          <a:p>
            <a:r>
              <a:rPr lang="en-IN" dirty="0"/>
              <a:t>The figure shows that substantial part of emissions generated in China and India while producing goods and services meant to be exported to EU are further used as inputs in their downstream sectors.</a:t>
            </a:r>
          </a:p>
        </p:txBody>
      </p:sp>
      <p:sp>
        <p:nvSpPr>
          <p:cNvPr id="4" name="Slide Number Placeholder 3">
            <a:extLst>
              <a:ext uri="{FF2B5EF4-FFF2-40B4-BE49-F238E27FC236}">
                <a16:creationId xmlns:a16="http://schemas.microsoft.com/office/drawing/2014/main" id="{2932384F-A965-0273-E71F-CDFFFD3428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BB26B-A2C3-4E94-9AE2-6FA69842B33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05A8D-7B17-4164-F74D-BE5B72D87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B9B21-E155-CA5D-D21C-3B198D613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AB5B9-2045-D437-50E9-E308DC99D167}"/>
              </a:ext>
            </a:extLst>
          </p:cNvPr>
          <p:cNvSpPr>
            <a:spLocks noGrp="1"/>
          </p:cNvSpPr>
          <p:nvPr>
            <p:ph type="body" idx="1"/>
          </p:nvPr>
        </p:nvSpPr>
        <p:spPr/>
        <p:txBody>
          <a:bodyPr/>
          <a:lstStyle/>
          <a:p>
            <a:r>
              <a:rPr lang="en-IN" dirty="0"/>
              <a:t>China and India two major carbon emitters and significant trading partner of EU are expected to get impacted significantly too. Thus, we have also decomposed how emissions embedded in exports of China and India to EU are finally getting absorbed there.</a:t>
            </a:r>
          </a:p>
          <a:p>
            <a:r>
              <a:rPr lang="en-IN" dirty="0"/>
              <a:t>The figure shows that substantial part of emissions generated in China and India while producing goods and services meant to be exported to EU are further used as inputs in their downstream sectors.</a:t>
            </a:r>
          </a:p>
        </p:txBody>
      </p:sp>
      <p:sp>
        <p:nvSpPr>
          <p:cNvPr id="4" name="Slide Number Placeholder 3">
            <a:extLst>
              <a:ext uri="{FF2B5EF4-FFF2-40B4-BE49-F238E27FC236}">
                <a16:creationId xmlns:a16="http://schemas.microsoft.com/office/drawing/2014/main" id="{714ECAD8-3CB7-37AF-DF2E-67B11ADC9B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BB26B-A2C3-4E94-9AE2-6FA69842B33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26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0531A-B90E-9DCB-004B-8461F788D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25A03-FAD0-19F9-8907-D0762FB04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75906-2324-AB9C-CC1B-42BA06C2B95B}"/>
              </a:ext>
            </a:extLst>
          </p:cNvPr>
          <p:cNvSpPr>
            <a:spLocks noGrp="1"/>
          </p:cNvSpPr>
          <p:nvPr>
            <p:ph type="body" idx="1"/>
          </p:nvPr>
        </p:nvSpPr>
        <p:spPr/>
        <p:txBody>
          <a:bodyPr/>
          <a:lstStyle/>
          <a:p>
            <a:r>
              <a:rPr lang="en-IN" sz="1200" kern="1200" dirty="0">
                <a:solidFill>
                  <a:schemeClr val="tx1"/>
                </a:solidFill>
                <a:effectLst/>
                <a:latin typeface="+mn-lt"/>
                <a:ea typeface="+mn-ea"/>
                <a:cs typeface="+mn-cs"/>
              </a:rPr>
              <a:t>The estimated global carbon footprint (country and sector wise) has been further decomposed to estimate how much emissions were generated domestically and how much were imported in order to undertake production of final goods and services say within EU. </a:t>
            </a:r>
            <a:endParaRPr lang="en-IN" dirty="0"/>
          </a:p>
        </p:txBody>
      </p:sp>
      <p:sp>
        <p:nvSpPr>
          <p:cNvPr id="4" name="Slide Number Placeholder 3">
            <a:extLst>
              <a:ext uri="{FF2B5EF4-FFF2-40B4-BE49-F238E27FC236}">
                <a16:creationId xmlns:a16="http://schemas.microsoft.com/office/drawing/2014/main" id="{D5E7C80E-2107-9FAF-15BE-B0E339C39E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BB26B-A2C3-4E94-9AE2-6FA69842B33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49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B627F-2350-01CC-764F-3662ECF66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74DB2-7FD1-212A-80B5-19D4C51F3A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B9A6CD-8359-4C00-89AC-1F4FD3B8405F}"/>
              </a:ext>
            </a:extLst>
          </p:cNvPr>
          <p:cNvSpPr>
            <a:spLocks noGrp="1"/>
          </p:cNvSpPr>
          <p:nvPr>
            <p:ph type="body" idx="1"/>
          </p:nvPr>
        </p:nvSpPr>
        <p:spPr/>
        <p:txBody>
          <a:bodyPr/>
          <a:lstStyle/>
          <a:p>
            <a:r>
              <a:rPr lang="en-IN" sz="1200" kern="1200" dirty="0">
                <a:solidFill>
                  <a:schemeClr val="tx1"/>
                </a:solidFill>
                <a:effectLst/>
                <a:latin typeface="+mn-lt"/>
                <a:ea typeface="+mn-ea"/>
                <a:cs typeface="+mn-cs"/>
              </a:rPr>
              <a:t>The estimated global carbon footprint (country and sector wise) has been further decomposed to estimate how much emissions were generated domestically and how much were imported in order to undertake production of final goods and services say within EU. </a:t>
            </a:r>
            <a:endParaRPr lang="en-IN" dirty="0"/>
          </a:p>
        </p:txBody>
      </p:sp>
      <p:sp>
        <p:nvSpPr>
          <p:cNvPr id="4" name="Slide Number Placeholder 3">
            <a:extLst>
              <a:ext uri="{FF2B5EF4-FFF2-40B4-BE49-F238E27FC236}">
                <a16:creationId xmlns:a16="http://schemas.microsoft.com/office/drawing/2014/main" id="{4A0583B9-8E89-9892-F923-FFE5A0255A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BB26B-A2C3-4E94-9AE2-6FA69842B33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35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China and India two major carbon emitters and significant trading partner of EU are expected to get impacted significantly too. Thus, we have also decomposed how emissions embedded in exports of China and India to EU are finally getting absorbed there.</a:t>
            </a:r>
          </a:p>
          <a:p>
            <a:r>
              <a:rPr lang="en-IN" dirty="0"/>
              <a:t>The figure shows that substantial part of emissions generated in China and India while producing goods and services meant to be exported to EU are further used as inputs in their downstream sectors.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BB26B-A2C3-4E94-9AE2-6FA69842B33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733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524E2-A09E-0709-3161-B95FFB9A8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1A40F-48EF-839D-32D7-675DE5DD6F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B66A6-558B-DA90-A3A1-AF74DB8977C8}"/>
              </a:ext>
            </a:extLst>
          </p:cNvPr>
          <p:cNvSpPr>
            <a:spLocks noGrp="1"/>
          </p:cNvSpPr>
          <p:nvPr>
            <p:ph type="body" idx="1"/>
          </p:nvPr>
        </p:nvSpPr>
        <p:spPr/>
        <p:txBody>
          <a:bodyPr/>
          <a:lstStyle/>
          <a:p>
            <a:r>
              <a:rPr lang="en-IN" dirty="0"/>
              <a:t>China and India two major carbon emitters and significant trading partner of EU are expected to get impacted significantly too. Thus, we have also decomposed how emissions embedded in exports of China and India to EU are finally getting absorbed there.</a:t>
            </a:r>
          </a:p>
          <a:p>
            <a:r>
              <a:rPr lang="en-IN" dirty="0"/>
              <a:t>The figure shows that substantial part of emissions generated in China and India while producing goods and services meant to be exported to EU are further used as inputs in their downstream sectors.</a:t>
            </a:r>
          </a:p>
        </p:txBody>
      </p:sp>
      <p:sp>
        <p:nvSpPr>
          <p:cNvPr id="4" name="Slide Number Placeholder 3">
            <a:extLst>
              <a:ext uri="{FF2B5EF4-FFF2-40B4-BE49-F238E27FC236}">
                <a16:creationId xmlns:a16="http://schemas.microsoft.com/office/drawing/2014/main" id="{5497B8AF-E3B3-44CD-FEC2-6C8DDA55D8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BB26B-A2C3-4E94-9AE2-6FA69842B33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341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D9B37-A521-CC79-9348-5DC0B59A5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DBD1B-8656-C773-3F92-3FAE15EAC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8A820-EBC9-296D-7AAA-E417776C5AA9}"/>
              </a:ext>
            </a:extLst>
          </p:cNvPr>
          <p:cNvSpPr>
            <a:spLocks noGrp="1"/>
          </p:cNvSpPr>
          <p:nvPr>
            <p:ph type="body" idx="1"/>
          </p:nvPr>
        </p:nvSpPr>
        <p:spPr/>
        <p:txBody>
          <a:bodyPr/>
          <a:lstStyle/>
          <a:p>
            <a:r>
              <a:rPr lang="en-IN" dirty="0"/>
              <a:t>China and India two major carbon emitters and significant trading partner of EU are expected to get impacted significantly too. Thus, we have also decomposed how emissions embedded in exports of China and India to EU are finally getting absorbed there.</a:t>
            </a:r>
          </a:p>
          <a:p>
            <a:r>
              <a:rPr lang="en-IN" dirty="0"/>
              <a:t>The figure shows that substantial part of emissions generated in China and India while producing goods and services meant to be exported to EU are further used as inputs in their downstream sectors.</a:t>
            </a:r>
          </a:p>
        </p:txBody>
      </p:sp>
      <p:sp>
        <p:nvSpPr>
          <p:cNvPr id="4" name="Slide Number Placeholder 3">
            <a:extLst>
              <a:ext uri="{FF2B5EF4-FFF2-40B4-BE49-F238E27FC236}">
                <a16:creationId xmlns:a16="http://schemas.microsoft.com/office/drawing/2014/main" id="{11ACF38A-11BB-8BE5-05CD-01F0C5BA87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BB26B-A2C3-4E94-9AE2-6FA69842B33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813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FE381-62F6-9B30-2303-929C80F5E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FF985-BEDE-FB2B-1E81-6B4A220D5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D2A14-02EE-01D4-2E31-70CB13B48865}"/>
              </a:ext>
            </a:extLst>
          </p:cNvPr>
          <p:cNvSpPr>
            <a:spLocks noGrp="1"/>
          </p:cNvSpPr>
          <p:nvPr>
            <p:ph type="body" idx="1"/>
          </p:nvPr>
        </p:nvSpPr>
        <p:spPr/>
        <p:txBody>
          <a:bodyPr/>
          <a:lstStyle/>
          <a:p>
            <a:r>
              <a:rPr lang="en-IN" dirty="0"/>
              <a:t>China and India two major carbon emitters and significant trading partner of EU are expected to get impacted significantly too. Thus, we have also decomposed how emissions embedded in exports of China and India to EU are finally getting absorbed there.</a:t>
            </a:r>
          </a:p>
          <a:p>
            <a:r>
              <a:rPr lang="en-IN" dirty="0"/>
              <a:t>The figure shows that substantial part of emissions generated in China and India while producing goods and services meant to be exported to EU are further used as inputs in their downstream sectors.</a:t>
            </a:r>
          </a:p>
        </p:txBody>
      </p:sp>
      <p:sp>
        <p:nvSpPr>
          <p:cNvPr id="4" name="Slide Number Placeholder 3">
            <a:extLst>
              <a:ext uri="{FF2B5EF4-FFF2-40B4-BE49-F238E27FC236}">
                <a16:creationId xmlns:a16="http://schemas.microsoft.com/office/drawing/2014/main" id="{401F0764-7D75-72DE-0766-9F8694CB97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BB26B-A2C3-4E94-9AE2-6FA69842B33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596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6073D-9059-4C64-12A5-A20702FED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5B336-45CE-5A38-B3B1-C44700750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59892-C03A-4885-2201-B730577C1C3D}"/>
              </a:ext>
            </a:extLst>
          </p:cNvPr>
          <p:cNvSpPr>
            <a:spLocks noGrp="1"/>
          </p:cNvSpPr>
          <p:nvPr>
            <p:ph type="body" idx="1"/>
          </p:nvPr>
        </p:nvSpPr>
        <p:spPr/>
        <p:txBody>
          <a:bodyPr/>
          <a:lstStyle/>
          <a:p>
            <a:r>
              <a:rPr lang="en-IN" dirty="0"/>
              <a:t>China and India two major carbon emitters and significant trading partner of EU are expected to get impacted significantly too. Thus, we have also decomposed how emissions embedded in exports of China and India to EU are finally getting absorbed there.</a:t>
            </a:r>
          </a:p>
          <a:p>
            <a:r>
              <a:rPr lang="en-IN" dirty="0"/>
              <a:t>The figure shows that substantial part of emissions generated in China and India while producing goods and services meant to be exported to EU are further used as inputs in their downstream sectors.</a:t>
            </a:r>
          </a:p>
        </p:txBody>
      </p:sp>
      <p:sp>
        <p:nvSpPr>
          <p:cNvPr id="4" name="Slide Number Placeholder 3">
            <a:extLst>
              <a:ext uri="{FF2B5EF4-FFF2-40B4-BE49-F238E27FC236}">
                <a16:creationId xmlns:a16="http://schemas.microsoft.com/office/drawing/2014/main" id="{B446F996-3792-8D13-F02E-18F3A74301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BB26B-A2C3-4E94-9AE2-6FA69842B33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787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D2F86-8FEE-B5CC-C067-EC2133216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B89E4-90DA-4C20-3B9A-1C1D5796B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E24B7-F476-8DD1-FC45-8D763246D4C4}"/>
              </a:ext>
            </a:extLst>
          </p:cNvPr>
          <p:cNvSpPr>
            <a:spLocks noGrp="1"/>
          </p:cNvSpPr>
          <p:nvPr>
            <p:ph type="body" idx="1"/>
          </p:nvPr>
        </p:nvSpPr>
        <p:spPr/>
        <p:txBody>
          <a:bodyPr/>
          <a:lstStyle/>
          <a:p>
            <a:r>
              <a:rPr lang="en-IN" dirty="0"/>
              <a:t>China and India two major carbon emitters and significant trading partner of EU are expected to get impacted significantly too. Thus, we have also decomposed how emissions embedded in exports of China and India to EU are finally getting absorbed there.</a:t>
            </a:r>
          </a:p>
          <a:p>
            <a:r>
              <a:rPr lang="en-IN" dirty="0"/>
              <a:t>The figure shows that substantial part of emissions generated in China and India while producing goods and services meant to be exported to EU are further used as inputs in their downstream sectors.</a:t>
            </a:r>
          </a:p>
        </p:txBody>
      </p:sp>
      <p:sp>
        <p:nvSpPr>
          <p:cNvPr id="4" name="Slide Number Placeholder 3">
            <a:extLst>
              <a:ext uri="{FF2B5EF4-FFF2-40B4-BE49-F238E27FC236}">
                <a16:creationId xmlns:a16="http://schemas.microsoft.com/office/drawing/2014/main" id="{EDBFAE52-7C2C-7744-E4BF-EAD6D22C72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BB26B-A2C3-4E94-9AE2-6FA69842B33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974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7490C9-5870-432C-A533-46F63E9E5D47}" type="datetimeFigureOut">
              <a:rPr lang="en-IN" smtClean="0"/>
              <a:t>29-06-2025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56A029-AED2-40AC-8294-D7909DBC05D7}"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802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7490C9-5870-432C-A533-46F63E9E5D47}" type="datetimeFigureOut">
              <a:rPr lang="en-IN" smtClean="0"/>
              <a:t>29-06-2025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1965393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7490C9-5870-432C-A533-46F63E9E5D47}" type="datetimeFigureOut">
              <a:rPr lang="en-IN" smtClean="0"/>
              <a:t>29-06-2025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2954832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7490C9-5870-432C-A533-46F63E9E5D47}" type="datetimeFigureOut">
              <a:rPr lang="en-IN" smtClean="0"/>
              <a:t>29-06-2025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56A029-AED2-40AC-8294-D7909DBC05D7}"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573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7490C9-5870-432C-A533-46F63E9E5D47}" type="datetimeFigureOut">
              <a:rPr lang="en-IN" smtClean="0"/>
              <a:t>29-06-2025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2132941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7490C9-5870-432C-A533-46F63E9E5D47}" type="datetimeFigureOut">
              <a:rPr lang="en-IN" smtClean="0"/>
              <a:t>29-06-2025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56A029-AED2-40AC-8294-D7909DBC05D7}"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827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7490C9-5870-432C-A533-46F63E9E5D47}" type="datetimeFigureOut">
              <a:rPr lang="en-IN" smtClean="0"/>
              <a:t>29-06-2025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3376684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7490C9-5870-432C-A533-46F63E9E5D47}" type="datetimeFigureOut">
              <a:rPr lang="en-IN" smtClean="0"/>
              <a:t>29-06-2025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2279452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7490C9-5870-432C-A533-46F63E9E5D47}" type="datetimeFigureOut">
              <a:rPr lang="en-IN" smtClean="0"/>
              <a:t>29-06-2025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44479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A7490C9-5870-432C-A533-46F63E9E5D47}" type="datetimeFigureOut">
              <a:rPr lang="en-IN" smtClean="0"/>
              <a:t>29-06-2025</a:t>
            </a:fld>
            <a:endParaRPr lang="en-I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391397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A7490C9-5870-432C-A533-46F63E9E5D47}" type="datetimeFigureOut">
              <a:rPr lang="en-IN" smtClean="0"/>
              <a:t>29-06-2025</a:t>
            </a:fld>
            <a:endParaRPr lang="en-I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N"/>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F56A029-AED2-40AC-8294-D7909DBC05D7}" type="slidenum">
              <a:rPr lang="en-IN" smtClean="0"/>
              <a:t>‹#›</a:t>
            </a:fld>
            <a:endParaRPr lang="en-IN"/>
          </a:p>
        </p:txBody>
      </p:sp>
    </p:spTree>
    <p:extLst>
      <p:ext uri="{BB962C8B-B14F-4D97-AF65-F5344CB8AC3E}">
        <p14:creationId xmlns:p14="http://schemas.microsoft.com/office/powerpoint/2010/main" val="4062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7490C9-5870-432C-A533-46F63E9E5D47}" type="datetimeFigureOut">
              <a:rPr lang="en-IN" smtClean="0"/>
              <a:t>29-06-2025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272529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7490C9-5870-432C-A533-46F63E9E5D47}" type="datetimeFigureOut">
              <a:rPr lang="en-IN" smtClean="0"/>
              <a:t>29-06-2025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1124537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7490C9-5870-432C-A533-46F63E9E5D47}" type="datetimeFigureOut">
              <a:rPr lang="en-IN" smtClean="0"/>
              <a:t>29-06-2025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1123542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7490C9-5870-432C-A533-46F63E9E5D47}" type="datetimeFigureOut">
              <a:rPr lang="en-IN" smtClean="0"/>
              <a:t>29-06-2025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6687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7490C9-5870-432C-A533-46F63E9E5D47}" type="datetimeFigureOut">
              <a:rPr lang="en-IN" smtClean="0"/>
              <a:t>29-06-2025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56A029-AED2-40AC-8294-D7909DBC05D7}"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754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7490C9-5870-432C-A533-46F63E9E5D47}" type="datetimeFigureOut">
              <a:rPr lang="en-IN" smtClean="0"/>
              <a:t>29-06-2025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22293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7490C9-5870-432C-A533-46F63E9E5D47}" type="datetimeFigureOut">
              <a:rPr lang="en-IN" smtClean="0"/>
              <a:t>29-06-2025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2394804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7490C9-5870-432C-A533-46F63E9E5D47}" type="datetimeFigureOut">
              <a:rPr lang="en-IN" smtClean="0"/>
              <a:t>29-06-2025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483412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A7490C9-5870-432C-A533-46F63E9E5D47}" type="datetimeFigureOut">
              <a:rPr lang="en-IN" smtClean="0"/>
              <a:t>29-06-2025</a:t>
            </a:fld>
            <a:endParaRPr lang="en-I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1161621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A7490C9-5870-432C-A533-46F63E9E5D47}" type="datetimeFigureOut">
              <a:rPr lang="en-IN" smtClean="0"/>
              <a:t>29-06-2025</a:t>
            </a:fld>
            <a:endParaRPr lang="en-I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N"/>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F56A029-AED2-40AC-8294-D7909DBC05D7}" type="slidenum">
              <a:rPr lang="en-IN" smtClean="0"/>
              <a:t>‹#›</a:t>
            </a:fld>
            <a:endParaRPr lang="en-IN"/>
          </a:p>
        </p:txBody>
      </p:sp>
    </p:spTree>
    <p:extLst>
      <p:ext uri="{BB962C8B-B14F-4D97-AF65-F5344CB8AC3E}">
        <p14:creationId xmlns:p14="http://schemas.microsoft.com/office/powerpoint/2010/main" val="3838759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7490C9-5870-432C-A533-46F63E9E5D47}" type="datetimeFigureOut">
              <a:rPr lang="en-IN" smtClean="0"/>
              <a:t>29-06-2025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56A029-AED2-40AC-8294-D7909DBC05D7}" type="slidenum">
              <a:rPr lang="en-IN" smtClean="0"/>
              <a:t>‹#›</a:t>
            </a:fld>
            <a:endParaRPr lang="en-IN"/>
          </a:p>
        </p:txBody>
      </p:sp>
    </p:spTree>
    <p:extLst>
      <p:ext uri="{BB962C8B-B14F-4D97-AF65-F5344CB8AC3E}">
        <p14:creationId xmlns:p14="http://schemas.microsoft.com/office/powerpoint/2010/main" val="297665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A7490C9-5870-432C-A533-46F63E9E5D47}" type="datetimeFigureOut">
              <a:rPr lang="en-IN" smtClean="0"/>
              <a:t>29-06-2025</a:t>
            </a:fld>
            <a:endParaRPr lang="en-IN"/>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N"/>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F56A029-AED2-40AC-8294-D7909DBC05D7}" type="slidenum">
              <a:rPr lang="en-IN" smtClean="0"/>
              <a:t>‹#›</a:t>
            </a:fld>
            <a:endParaRPr lang="en-IN"/>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087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A7490C9-5870-432C-A533-46F63E9E5D47}" type="datetimeFigureOut">
              <a:rPr lang="en-IN" smtClean="0"/>
              <a:t>29-06-2025</a:t>
            </a:fld>
            <a:endParaRPr lang="en-IN"/>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N"/>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F56A029-AED2-40AC-8294-D7909DBC05D7}" type="slidenum">
              <a:rPr lang="en-IN" smtClean="0"/>
              <a:t>‹#›</a:t>
            </a:fld>
            <a:endParaRPr lang="en-IN"/>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364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6" name="Picture 5" descr="Pipes over the sea">
            <a:extLst>
              <a:ext uri="{FF2B5EF4-FFF2-40B4-BE49-F238E27FC236}">
                <a16:creationId xmlns:a16="http://schemas.microsoft.com/office/drawing/2014/main" id="{CED09CED-E67A-1E60-AE0D-A10ACE279C0C}"/>
              </a:ext>
            </a:extLst>
          </p:cNvPr>
          <p:cNvPicPr>
            <a:picLocks noChangeAspect="1"/>
          </p:cNvPicPr>
          <p:nvPr/>
        </p:nvPicPr>
        <p:blipFill>
          <a:blip r:embed="rId2">
            <a:alphaModFix amt="35000"/>
          </a:blip>
          <a:srcRect t="20112" b="4888"/>
          <a:stretch>
            <a:fill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4599BD59-4B93-4B2A-A9D7-3605B2498292}"/>
              </a:ext>
            </a:extLst>
          </p:cNvPr>
          <p:cNvSpPr>
            <a:spLocks noGrp="1"/>
          </p:cNvSpPr>
          <p:nvPr>
            <p:ph type="ctrTitle"/>
          </p:nvPr>
        </p:nvSpPr>
        <p:spPr>
          <a:xfrm>
            <a:off x="1116218" y="1817566"/>
            <a:ext cx="10058400" cy="2228297"/>
          </a:xfrm>
        </p:spPr>
        <p:txBody>
          <a:bodyPr vert="horz" lIns="91440" tIns="45720" rIns="91440" bIns="45720" rtlCol="0">
            <a:normAutofit/>
          </a:bodyPr>
          <a:lstStyle/>
          <a:p>
            <a:r>
              <a:rPr lang="en-US" sz="5400" b="1" dirty="0">
                <a:solidFill>
                  <a:srgbClr val="FFFFFF"/>
                </a:solidFill>
              </a:rPr>
              <a:t>GVCs and Embedded Carbon Emission Dynamics: Implications of CBAM for EU Downstream Sectors</a:t>
            </a:r>
          </a:p>
        </p:txBody>
      </p:sp>
      <p:cxnSp>
        <p:nvCxnSpPr>
          <p:cNvPr id="26" name="Straight Connector 25">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30" name="Rectangle 29">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3" name="TextBox 2">
            <a:extLst>
              <a:ext uri="{FF2B5EF4-FFF2-40B4-BE49-F238E27FC236}">
                <a16:creationId xmlns:a16="http://schemas.microsoft.com/office/drawing/2014/main" id="{8A6AC87A-DEE7-620B-ECC7-D860E02463C4}"/>
              </a:ext>
            </a:extLst>
          </p:cNvPr>
          <p:cNvSpPr txBox="1"/>
          <p:nvPr/>
        </p:nvSpPr>
        <p:spPr>
          <a:xfrm>
            <a:off x="1116218" y="262457"/>
            <a:ext cx="3500767" cy="646331"/>
          </a:xfrm>
          <a:prstGeom prst="rect">
            <a:avLst/>
          </a:prstGeom>
          <a:noFill/>
        </p:spPr>
        <p:txBody>
          <a:bodyPr wrap="none" rtlCol="0">
            <a:spAutoFit/>
          </a:bodyPr>
          <a:lstStyle/>
          <a:p>
            <a:r>
              <a:rPr lang="en-IN" dirty="0"/>
              <a:t>31</a:t>
            </a:r>
            <a:r>
              <a:rPr lang="en-IN" baseline="30000" dirty="0"/>
              <a:t>st</a:t>
            </a:r>
            <a:r>
              <a:rPr lang="en-IN" dirty="0"/>
              <a:t> IIOA Conference</a:t>
            </a:r>
          </a:p>
          <a:p>
            <a:r>
              <a:rPr lang="en-IN" dirty="0"/>
              <a:t>6</a:t>
            </a:r>
            <a:r>
              <a:rPr lang="en-IN" baseline="30000" dirty="0"/>
              <a:t>th</a:t>
            </a:r>
            <a:r>
              <a:rPr lang="en-IN" dirty="0"/>
              <a:t> - 11</a:t>
            </a:r>
            <a:r>
              <a:rPr lang="en-IN" baseline="30000" dirty="0"/>
              <a:t>th</a:t>
            </a:r>
            <a:r>
              <a:rPr lang="en-IN" dirty="0"/>
              <a:t> July 2025, Malé, Maldives</a:t>
            </a:r>
          </a:p>
        </p:txBody>
      </p:sp>
      <p:sp>
        <p:nvSpPr>
          <p:cNvPr id="5" name="TextBox 4">
            <a:extLst>
              <a:ext uri="{FF2B5EF4-FFF2-40B4-BE49-F238E27FC236}">
                <a16:creationId xmlns:a16="http://schemas.microsoft.com/office/drawing/2014/main" id="{7ACB1F85-EBEF-C082-32A2-2DB17883DB6F}"/>
              </a:ext>
            </a:extLst>
          </p:cNvPr>
          <p:cNvSpPr txBox="1"/>
          <p:nvPr/>
        </p:nvSpPr>
        <p:spPr>
          <a:xfrm>
            <a:off x="3157853" y="4430917"/>
            <a:ext cx="5975130" cy="1908215"/>
          </a:xfrm>
          <a:prstGeom prst="rect">
            <a:avLst/>
          </a:prstGeom>
          <a:noFill/>
        </p:spPr>
        <p:txBody>
          <a:bodyPr wrap="square" rtlCol="0">
            <a:spAutoFit/>
          </a:bodyPr>
          <a:lstStyle/>
          <a:p>
            <a:pPr algn="ctr"/>
            <a:r>
              <a:rPr lang="en-IN" sz="2000" b="1" dirty="0">
                <a:solidFill>
                  <a:srgbClr val="FFFFFF"/>
                </a:solidFill>
              </a:rPr>
              <a:t>Shifali Goyal </a:t>
            </a:r>
          </a:p>
          <a:p>
            <a:pPr algn="ctr">
              <a:spcAft>
                <a:spcPts val="600"/>
              </a:spcAft>
            </a:pPr>
            <a:r>
              <a:rPr lang="en-IN" sz="1600" dirty="0">
                <a:solidFill>
                  <a:srgbClr val="FFFFFF"/>
                </a:solidFill>
              </a:rPr>
              <a:t>(Indian Institute of Foreign Trade, India)</a:t>
            </a:r>
          </a:p>
          <a:p>
            <a:pPr algn="ctr"/>
            <a:r>
              <a:rPr lang="en-IN" sz="2000" b="1" dirty="0">
                <a:solidFill>
                  <a:srgbClr val="FFFFFF"/>
                </a:solidFill>
              </a:rPr>
              <a:t>Areej A. Siddiqui</a:t>
            </a:r>
          </a:p>
          <a:p>
            <a:pPr algn="ctr">
              <a:spcAft>
                <a:spcPts val="600"/>
              </a:spcAft>
            </a:pPr>
            <a:r>
              <a:rPr lang="en-IN" sz="1600" dirty="0">
                <a:solidFill>
                  <a:srgbClr val="FFFFFF"/>
                </a:solidFill>
              </a:rPr>
              <a:t>(University of Dubai, UAE)</a:t>
            </a:r>
          </a:p>
          <a:p>
            <a:pPr algn="ctr"/>
            <a:r>
              <a:rPr lang="en-IN" sz="2000" b="1" dirty="0" err="1">
                <a:solidFill>
                  <a:srgbClr val="FFFFFF"/>
                </a:solidFill>
              </a:rPr>
              <a:t>Debashis</a:t>
            </a:r>
            <a:r>
              <a:rPr lang="en-IN" sz="2000" b="1" dirty="0">
                <a:solidFill>
                  <a:srgbClr val="FFFFFF"/>
                </a:solidFill>
              </a:rPr>
              <a:t> Chakraborty</a:t>
            </a:r>
          </a:p>
          <a:p>
            <a:pPr algn="ctr"/>
            <a:r>
              <a:rPr lang="en-IN" sz="1600" dirty="0">
                <a:solidFill>
                  <a:srgbClr val="FFFFFF"/>
                </a:solidFill>
              </a:rPr>
              <a:t>(Indian Institute of Foreign Trade, India)</a:t>
            </a:r>
          </a:p>
        </p:txBody>
      </p:sp>
    </p:spTree>
    <p:extLst>
      <p:ext uri="{BB962C8B-B14F-4D97-AF65-F5344CB8AC3E}">
        <p14:creationId xmlns:p14="http://schemas.microsoft.com/office/powerpoint/2010/main" val="27052437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EA597E-5963-1200-9D86-55D66937E72A}"/>
            </a:ext>
          </a:extLst>
        </p:cNvPr>
        <p:cNvGrpSpPr/>
        <p:nvPr/>
      </p:nvGrpSpPr>
      <p:grpSpPr>
        <a:xfrm>
          <a:off x="0" y="0"/>
          <a:ext cx="0" cy="0"/>
          <a:chOff x="0" y="0"/>
          <a:chExt cx="0" cy="0"/>
        </a:xfrm>
      </p:grpSpPr>
      <p:sp>
        <p:nvSpPr>
          <p:cNvPr id="86" name="Rectangle 85">
            <a:extLst>
              <a:ext uri="{FF2B5EF4-FFF2-40B4-BE49-F238E27FC236}">
                <a16:creationId xmlns:a16="http://schemas.microsoft.com/office/drawing/2014/main" id="{E54BAB17-2D54-D454-FE55-26D82BBBB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504DCD0C-0D92-C628-F590-BF2BFE570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4A9B794D-C8F0-A86F-F132-05F283A9D5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854AFDBB-D4E8-FBEB-2CA2-41EF86968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1E4BB6-D011-C33C-42BC-6931CCBC57B8}"/>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sz="3200" b="1" dirty="0"/>
              <a:t>CO₂ Embedded in EU Manufacturing: Domestic vs. Foreign Sources</a:t>
            </a:r>
          </a:p>
        </p:txBody>
      </p:sp>
      <p:cxnSp>
        <p:nvCxnSpPr>
          <p:cNvPr id="94" name="Straight Connector 93">
            <a:extLst>
              <a:ext uri="{FF2B5EF4-FFF2-40B4-BE49-F238E27FC236}">
                <a16:creationId xmlns:a16="http://schemas.microsoft.com/office/drawing/2014/main" id="{CC0429E6-8D43-ED77-14DA-940A09497D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8744DD2-A2A4-0DF6-03B6-5721E02FCA19}"/>
              </a:ext>
            </a:extLst>
          </p:cNvPr>
          <p:cNvSpPr>
            <a:spLocks noGrp="1"/>
          </p:cNvSpPr>
          <p:nvPr>
            <p:ph sz="half" idx="1"/>
          </p:nvPr>
        </p:nvSpPr>
        <p:spPr>
          <a:xfrm>
            <a:off x="6411684" y="2198913"/>
            <a:ext cx="5270564" cy="4134915"/>
          </a:xfrm>
        </p:spPr>
        <p:txBody>
          <a:bodyPr vert="horz" lIns="0" tIns="45720" rIns="0" bIns="45720" rtlCol="0">
            <a:normAutofit/>
          </a:bodyPr>
          <a:lstStyle/>
          <a:p>
            <a:pPr marL="173038" indent="-173038">
              <a:lnSpc>
                <a:spcPct val="100000"/>
              </a:lnSpc>
              <a:buSzPct val="125000"/>
              <a:buFont typeface="Wingdings" panose="05000000000000000000" pitchFamily="2" charset="2"/>
              <a:buChar char="§"/>
            </a:pPr>
            <a:r>
              <a:rPr lang="en-US" sz="1800" dirty="0"/>
              <a:t>Energy-intensive sectors such as electronics, machinery, equipment, motor vehicles and transport equipment, etc., </a:t>
            </a:r>
            <a:r>
              <a:rPr lang="en-IN" sz="1800" dirty="0"/>
              <a:t>contribute significantly to emissions outside the EU</a:t>
            </a:r>
          </a:p>
          <a:p>
            <a:pPr>
              <a:buFont typeface="Wingdings" panose="05000000000000000000" pitchFamily="2" charset="2"/>
              <a:buChar char="§"/>
            </a:pPr>
            <a:r>
              <a:rPr lang="en-IN" sz="1800" dirty="0"/>
              <a:t>The EU is one of the largest producers of automotive goods and the largest producer and exporter of machinery. Any adverse effect of CBAM on these sectors could have wide-reaching economic implications</a:t>
            </a:r>
          </a:p>
        </p:txBody>
      </p:sp>
      <p:sp>
        <p:nvSpPr>
          <p:cNvPr id="96" name="Rectangle 95">
            <a:extLst>
              <a:ext uri="{FF2B5EF4-FFF2-40B4-BE49-F238E27FC236}">
                <a16:creationId xmlns:a16="http://schemas.microsoft.com/office/drawing/2014/main" id="{427C5FE5-414A-E617-4E64-FFAA12B74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25859C06-75D9-CCF9-2325-7EF977AA9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05F17589-00D2-8DA6-F903-EFD7ECABEF15}"/>
              </a:ext>
            </a:extLst>
          </p:cNvPr>
          <p:cNvGraphicFramePr>
            <a:graphicFrameLocks noGrp="1"/>
          </p:cNvGraphicFramePr>
          <p:nvPr>
            <p:extLst>
              <p:ext uri="{D42A27DB-BD31-4B8C-83A1-F6EECF244321}">
                <p14:modId xmlns:p14="http://schemas.microsoft.com/office/powerpoint/2010/main" val="473475858"/>
              </p:ext>
            </p:extLst>
          </p:nvPr>
        </p:nvGraphicFramePr>
        <p:xfrm>
          <a:off x="378372" y="574899"/>
          <a:ext cx="5717628" cy="5799220"/>
        </p:xfrm>
        <a:graphic>
          <a:graphicData uri="http://schemas.openxmlformats.org/drawingml/2006/table">
            <a:tbl>
              <a:tblPr firstRow="1" firstCol="1" bandRow="1">
                <a:tableStyleId>{3B4B98B0-60AC-42C2-AFA5-B58CD77FA1E5}</a:tableStyleId>
              </a:tblPr>
              <a:tblGrid>
                <a:gridCol w="521209">
                  <a:extLst>
                    <a:ext uri="{9D8B030D-6E8A-4147-A177-3AD203B41FA5}">
                      <a16:colId xmlns:a16="http://schemas.microsoft.com/office/drawing/2014/main" val="139658541"/>
                    </a:ext>
                  </a:extLst>
                </a:gridCol>
                <a:gridCol w="1316391">
                  <a:extLst>
                    <a:ext uri="{9D8B030D-6E8A-4147-A177-3AD203B41FA5}">
                      <a16:colId xmlns:a16="http://schemas.microsoft.com/office/drawing/2014/main" val="3357104810"/>
                    </a:ext>
                  </a:extLst>
                </a:gridCol>
                <a:gridCol w="970059">
                  <a:extLst>
                    <a:ext uri="{9D8B030D-6E8A-4147-A177-3AD203B41FA5}">
                      <a16:colId xmlns:a16="http://schemas.microsoft.com/office/drawing/2014/main" val="733543594"/>
                    </a:ext>
                  </a:extLst>
                </a:gridCol>
                <a:gridCol w="969955">
                  <a:extLst>
                    <a:ext uri="{9D8B030D-6E8A-4147-A177-3AD203B41FA5}">
                      <a16:colId xmlns:a16="http://schemas.microsoft.com/office/drawing/2014/main" val="1510574548"/>
                    </a:ext>
                  </a:extLst>
                </a:gridCol>
                <a:gridCol w="970059">
                  <a:extLst>
                    <a:ext uri="{9D8B030D-6E8A-4147-A177-3AD203B41FA5}">
                      <a16:colId xmlns:a16="http://schemas.microsoft.com/office/drawing/2014/main" val="1252309666"/>
                    </a:ext>
                  </a:extLst>
                </a:gridCol>
                <a:gridCol w="969955">
                  <a:extLst>
                    <a:ext uri="{9D8B030D-6E8A-4147-A177-3AD203B41FA5}">
                      <a16:colId xmlns:a16="http://schemas.microsoft.com/office/drawing/2014/main" val="595964811"/>
                    </a:ext>
                  </a:extLst>
                </a:gridCol>
              </a:tblGrid>
              <a:tr h="321288">
                <a:tc>
                  <a:txBody>
                    <a:bodyPr/>
                    <a:lstStyle/>
                    <a:p>
                      <a:pPr>
                        <a:lnSpc>
                          <a:spcPct val="115000"/>
                        </a:lnSpc>
                        <a:spcAft>
                          <a:spcPts val="800"/>
                        </a:spcAft>
                        <a:buNone/>
                      </a:pPr>
                      <a:r>
                        <a:rPr lang="en-IN" sz="900" kern="100">
                          <a:effectLst/>
                        </a:rPr>
                        <a:t>Sectors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Description</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Domestic emissions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Imported emissions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Domestic emissions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Imported emissions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2573418293"/>
                  </a:ext>
                </a:extLst>
              </a:tr>
              <a:tr h="192866">
                <a:tc>
                  <a:txBody>
                    <a:bodyPr/>
                    <a:lstStyle/>
                    <a:p>
                      <a:pPr>
                        <a:lnSpc>
                          <a:spcPct val="115000"/>
                        </a:lnSpc>
                        <a:spcAft>
                          <a:spcPts val="800"/>
                        </a:spcAft>
                        <a:buNone/>
                      </a:pPr>
                      <a:r>
                        <a:rPr lang="en-IN" sz="900" kern="100">
                          <a:effectLst/>
                        </a:rPr>
                        <a:t> </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 </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gridSpan="2">
                  <a:txBody>
                    <a:bodyPr/>
                    <a:lstStyle/>
                    <a:p>
                      <a:pPr algn="ctr">
                        <a:lnSpc>
                          <a:spcPct val="107000"/>
                        </a:lnSpc>
                        <a:spcAft>
                          <a:spcPts val="800"/>
                        </a:spcAft>
                        <a:buNone/>
                      </a:pPr>
                      <a:r>
                        <a:rPr lang="en-IN" sz="900" dirty="0">
                          <a:effectLst/>
                        </a:rPr>
                        <a:t>2015</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hMerge="1">
                  <a:txBody>
                    <a:bodyPr/>
                    <a:lstStyle/>
                    <a:p>
                      <a:endParaRPr lang="en-IN"/>
                    </a:p>
                  </a:txBody>
                  <a:tcPr/>
                </a:tc>
                <a:tc gridSpan="2">
                  <a:txBody>
                    <a:bodyPr/>
                    <a:lstStyle/>
                    <a:p>
                      <a:pPr algn="ctr">
                        <a:lnSpc>
                          <a:spcPct val="107000"/>
                        </a:lnSpc>
                        <a:spcAft>
                          <a:spcPts val="800"/>
                        </a:spcAft>
                        <a:buNone/>
                      </a:pPr>
                      <a:r>
                        <a:rPr lang="en-IN" sz="900">
                          <a:effectLst/>
                        </a:rPr>
                        <a:t>2022</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hMerge="1">
                  <a:txBody>
                    <a:bodyPr/>
                    <a:lstStyle/>
                    <a:p>
                      <a:endParaRPr lang="en-IN"/>
                    </a:p>
                  </a:txBody>
                  <a:tcPr/>
                </a:tc>
                <a:extLst>
                  <a:ext uri="{0D108BD9-81ED-4DB2-BD59-A6C34878D82A}">
                    <a16:rowId xmlns:a16="http://schemas.microsoft.com/office/drawing/2014/main" val="2288236021"/>
                  </a:ext>
                </a:extLst>
              </a:tr>
              <a:tr h="192866">
                <a:tc>
                  <a:txBody>
                    <a:bodyPr/>
                    <a:lstStyle/>
                    <a:p>
                      <a:pPr>
                        <a:lnSpc>
                          <a:spcPct val="115000"/>
                        </a:lnSpc>
                        <a:spcAft>
                          <a:spcPts val="800"/>
                        </a:spcAft>
                        <a:buNone/>
                      </a:pPr>
                      <a:r>
                        <a:rPr lang="en-IN" sz="900" kern="100">
                          <a:effectLst/>
                        </a:rPr>
                        <a:t>A</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Primary Products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dirty="0">
                          <a:effectLst/>
                        </a:rPr>
                        <a:t>84%</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16%</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81%</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19%</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1564641744"/>
                  </a:ext>
                </a:extLst>
              </a:tr>
              <a:tr h="192866">
                <a:tc>
                  <a:txBody>
                    <a:bodyPr/>
                    <a:lstStyle/>
                    <a:p>
                      <a:pPr>
                        <a:lnSpc>
                          <a:spcPct val="115000"/>
                        </a:lnSpc>
                        <a:spcAft>
                          <a:spcPts val="800"/>
                        </a:spcAft>
                        <a:buNone/>
                      </a:pPr>
                      <a:r>
                        <a:rPr lang="en-IN" sz="900" kern="100">
                          <a:effectLst/>
                        </a:rPr>
                        <a:t>B</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Mining and Quarrying</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dirty="0">
                          <a:effectLst/>
                        </a:rPr>
                        <a:t>88%</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12%</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85%</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15%</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2716308403"/>
                  </a:ext>
                </a:extLst>
              </a:tr>
              <a:tr h="192866">
                <a:tc>
                  <a:txBody>
                    <a:bodyPr/>
                    <a:lstStyle/>
                    <a:p>
                      <a:pPr>
                        <a:lnSpc>
                          <a:spcPct val="115000"/>
                        </a:lnSpc>
                        <a:spcAft>
                          <a:spcPts val="800"/>
                        </a:spcAft>
                        <a:buNone/>
                      </a:pPr>
                      <a:r>
                        <a:rPr lang="en-IN" sz="900" kern="100">
                          <a:effectLst/>
                        </a:rPr>
                        <a:t>C10-C12</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Food and Beverage</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dirty="0">
                          <a:effectLst/>
                        </a:rPr>
                        <a:t>76%</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24%</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71%</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29%</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1758474115"/>
                  </a:ext>
                </a:extLst>
              </a:tr>
              <a:tr h="192866">
                <a:tc>
                  <a:txBody>
                    <a:bodyPr/>
                    <a:lstStyle/>
                    <a:p>
                      <a:pPr>
                        <a:lnSpc>
                          <a:spcPct val="115000"/>
                        </a:lnSpc>
                        <a:spcAft>
                          <a:spcPts val="800"/>
                        </a:spcAft>
                        <a:buNone/>
                      </a:pPr>
                      <a:r>
                        <a:rPr lang="en-IN" sz="900" kern="100">
                          <a:effectLst/>
                        </a:rPr>
                        <a:t>C13-C15</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Textile and Leather</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55%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45%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53%</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47%</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610987007"/>
                  </a:ext>
                </a:extLst>
              </a:tr>
              <a:tr h="192866">
                <a:tc>
                  <a:txBody>
                    <a:bodyPr/>
                    <a:lstStyle/>
                    <a:p>
                      <a:pPr>
                        <a:lnSpc>
                          <a:spcPct val="115000"/>
                        </a:lnSpc>
                        <a:spcAft>
                          <a:spcPts val="800"/>
                        </a:spcAft>
                        <a:buNone/>
                      </a:pPr>
                      <a:r>
                        <a:rPr lang="en-IN" sz="900" kern="100">
                          <a:effectLst/>
                        </a:rPr>
                        <a:t>C16</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Wood and Products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74%</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26%</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67%</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33%</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2704557721"/>
                  </a:ext>
                </a:extLst>
              </a:tr>
              <a:tr h="192866">
                <a:tc>
                  <a:txBody>
                    <a:bodyPr/>
                    <a:lstStyle/>
                    <a:p>
                      <a:pPr>
                        <a:lnSpc>
                          <a:spcPct val="115000"/>
                        </a:lnSpc>
                        <a:spcAft>
                          <a:spcPts val="800"/>
                        </a:spcAft>
                        <a:buNone/>
                      </a:pPr>
                      <a:r>
                        <a:rPr lang="en-IN" sz="900" kern="100">
                          <a:effectLst/>
                        </a:rPr>
                        <a:t>C17- C18</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Paper and Printing</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79%</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21%</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75%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25%</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3407244874"/>
                  </a:ext>
                </a:extLst>
              </a:tr>
              <a:tr h="192866">
                <a:tc>
                  <a:txBody>
                    <a:bodyPr/>
                    <a:lstStyle/>
                    <a:p>
                      <a:pPr>
                        <a:lnSpc>
                          <a:spcPct val="115000"/>
                        </a:lnSpc>
                        <a:spcAft>
                          <a:spcPts val="800"/>
                        </a:spcAft>
                        <a:buNone/>
                      </a:pPr>
                      <a:r>
                        <a:rPr lang="en-IN" sz="900" kern="100">
                          <a:effectLst/>
                        </a:rPr>
                        <a:t>C19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Petroleum Products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56%</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44%</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59%</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41%</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3260228659"/>
                  </a:ext>
                </a:extLst>
              </a:tr>
              <a:tr h="192866">
                <a:tc>
                  <a:txBody>
                    <a:bodyPr/>
                    <a:lstStyle/>
                    <a:p>
                      <a:pPr>
                        <a:lnSpc>
                          <a:spcPct val="115000"/>
                        </a:lnSpc>
                        <a:spcAft>
                          <a:spcPts val="800"/>
                        </a:spcAft>
                        <a:buNone/>
                      </a:pPr>
                      <a:r>
                        <a:rPr lang="en-IN" sz="900" kern="100">
                          <a:effectLst/>
                        </a:rPr>
                        <a:t>C20</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Chemicals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74%</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26%</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68%</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32%</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3238651726"/>
                  </a:ext>
                </a:extLst>
              </a:tr>
              <a:tr h="192866">
                <a:tc>
                  <a:txBody>
                    <a:bodyPr/>
                    <a:lstStyle/>
                    <a:p>
                      <a:pPr>
                        <a:lnSpc>
                          <a:spcPct val="115000"/>
                        </a:lnSpc>
                        <a:spcAft>
                          <a:spcPts val="800"/>
                        </a:spcAft>
                        <a:buNone/>
                      </a:pPr>
                      <a:r>
                        <a:rPr lang="en-IN" sz="900" kern="100">
                          <a:effectLst/>
                        </a:rPr>
                        <a:t>C21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dirty="0">
                          <a:effectLst/>
                        </a:rPr>
                        <a:t>Pharmaceuticals</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58%</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42%</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50%</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50%</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841404029"/>
                  </a:ext>
                </a:extLst>
              </a:tr>
              <a:tr h="360363">
                <a:tc>
                  <a:txBody>
                    <a:bodyPr/>
                    <a:lstStyle/>
                    <a:p>
                      <a:pPr>
                        <a:lnSpc>
                          <a:spcPct val="115000"/>
                        </a:lnSpc>
                        <a:spcAft>
                          <a:spcPts val="800"/>
                        </a:spcAft>
                        <a:buNone/>
                      </a:pPr>
                      <a:r>
                        <a:rPr lang="en-IN" sz="900" kern="100">
                          <a:effectLst/>
                        </a:rPr>
                        <a:t>C22</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Rubber and plastic products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60%</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40%</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54%</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46%</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643702355"/>
                  </a:ext>
                </a:extLst>
              </a:tr>
              <a:tr h="360363">
                <a:tc>
                  <a:txBody>
                    <a:bodyPr/>
                    <a:lstStyle/>
                    <a:p>
                      <a:pPr>
                        <a:lnSpc>
                          <a:spcPct val="115000"/>
                        </a:lnSpc>
                        <a:spcAft>
                          <a:spcPts val="800"/>
                        </a:spcAft>
                        <a:buNone/>
                      </a:pPr>
                      <a:r>
                        <a:rPr lang="en-IN" sz="900" kern="100">
                          <a:effectLst/>
                        </a:rPr>
                        <a:t>C23</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Other Non-Metallic minerals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91%</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9%</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89%</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11%</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1217778194"/>
                  </a:ext>
                </a:extLst>
              </a:tr>
              <a:tr h="192866">
                <a:tc>
                  <a:txBody>
                    <a:bodyPr/>
                    <a:lstStyle/>
                    <a:p>
                      <a:pPr>
                        <a:lnSpc>
                          <a:spcPct val="115000"/>
                        </a:lnSpc>
                        <a:spcAft>
                          <a:spcPts val="800"/>
                        </a:spcAft>
                        <a:buNone/>
                      </a:pPr>
                      <a:r>
                        <a:rPr lang="en-IN" sz="900" kern="100">
                          <a:effectLst/>
                        </a:rPr>
                        <a:t>C24</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Basic Metals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77%</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23%</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71%</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29%</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1557945865"/>
                  </a:ext>
                </a:extLst>
              </a:tr>
              <a:tr h="192866">
                <a:tc>
                  <a:txBody>
                    <a:bodyPr/>
                    <a:lstStyle/>
                    <a:p>
                      <a:pPr>
                        <a:lnSpc>
                          <a:spcPct val="115000"/>
                        </a:lnSpc>
                        <a:spcAft>
                          <a:spcPts val="800"/>
                        </a:spcAft>
                        <a:buNone/>
                      </a:pPr>
                      <a:r>
                        <a:rPr lang="en-IN" sz="900" kern="100">
                          <a:effectLst/>
                        </a:rPr>
                        <a:t>C25</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Fabricated metal products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dirty="0">
                          <a:effectLst/>
                        </a:rPr>
                        <a:t>63%</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37%</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57%</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43%</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2841912589"/>
                  </a:ext>
                </a:extLst>
              </a:tr>
              <a:tr h="192866">
                <a:tc>
                  <a:txBody>
                    <a:bodyPr/>
                    <a:lstStyle/>
                    <a:p>
                      <a:pPr>
                        <a:lnSpc>
                          <a:spcPct val="115000"/>
                        </a:lnSpc>
                        <a:spcAft>
                          <a:spcPts val="800"/>
                        </a:spcAft>
                        <a:buNone/>
                      </a:pPr>
                      <a:r>
                        <a:rPr lang="en-IN" sz="900" kern="100">
                          <a:effectLst/>
                        </a:rPr>
                        <a:t>C26</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dirty="0">
                          <a:effectLst/>
                        </a:rPr>
                        <a:t>Computer and Electronics</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45%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55%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42%</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58%</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871093679"/>
                  </a:ext>
                </a:extLst>
              </a:tr>
              <a:tr h="192866">
                <a:tc>
                  <a:txBody>
                    <a:bodyPr/>
                    <a:lstStyle/>
                    <a:p>
                      <a:pPr>
                        <a:lnSpc>
                          <a:spcPct val="115000"/>
                        </a:lnSpc>
                        <a:spcAft>
                          <a:spcPts val="800"/>
                        </a:spcAft>
                        <a:buNone/>
                      </a:pPr>
                      <a:r>
                        <a:rPr lang="en-IN" sz="900" kern="100">
                          <a:effectLst/>
                        </a:rPr>
                        <a:t>C27</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dirty="0">
                          <a:effectLst/>
                        </a:rPr>
                        <a:t>Electrical Equipment</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53%</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47%</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46%</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54%</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1750079947"/>
                  </a:ext>
                </a:extLst>
              </a:tr>
              <a:tr h="192866">
                <a:tc>
                  <a:txBody>
                    <a:bodyPr/>
                    <a:lstStyle/>
                    <a:p>
                      <a:pPr>
                        <a:lnSpc>
                          <a:spcPct val="115000"/>
                        </a:lnSpc>
                        <a:spcAft>
                          <a:spcPts val="800"/>
                        </a:spcAft>
                        <a:buNone/>
                      </a:pPr>
                      <a:r>
                        <a:rPr lang="en-IN" sz="900" kern="100">
                          <a:effectLst/>
                        </a:rPr>
                        <a:t>C28- C33</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Machinery and equipment</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58%</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42%</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51%</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49%</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2531314153"/>
                  </a:ext>
                </a:extLst>
              </a:tr>
              <a:tr h="192866">
                <a:tc>
                  <a:txBody>
                    <a:bodyPr/>
                    <a:lstStyle/>
                    <a:p>
                      <a:pPr>
                        <a:lnSpc>
                          <a:spcPct val="115000"/>
                        </a:lnSpc>
                        <a:spcAft>
                          <a:spcPts val="800"/>
                        </a:spcAft>
                        <a:buNone/>
                      </a:pPr>
                      <a:r>
                        <a:rPr lang="en-IN" sz="900" kern="100">
                          <a:effectLst/>
                        </a:rPr>
                        <a:t>C29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Motor Vehicles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55%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45%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49%</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51%</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677212205"/>
                  </a:ext>
                </a:extLst>
              </a:tr>
              <a:tr h="321288">
                <a:tc>
                  <a:txBody>
                    <a:bodyPr/>
                    <a:lstStyle/>
                    <a:p>
                      <a:pPr>
                        <a:lnSpc>
                          <a:spcPct val="115000"/>
                        </a:lnSpc>
                        <a:spcAft>
                          <a:spcPts val="800"/>
                        </a:spcAft>
                        <a:buNone/>
                      </a:pPr>
                      <a:r>
                        <a:rPr lang="en-IN" sz="900" kern="100">
                          <a:effectLst/>
                        </a:rPr>
                        <a:t>C30</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Other Transport Equipment</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45%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55%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39%</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61%</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2227842517"/>
                  </a:ext>
                </a:extLst>
              </a:tr>
              <a:tr h="192866">
                <a:tc>
                  <a:txBody>
                    <a:bodyPr/>
                    <a:lstStyle/>
                    <a:p>
                      <a:pPr>
                        <a:lnSpc>
                          <a:spcPct val="115000"/>
                        </a:lnSpc>
                        <a:spcAft>
                          <a:spcPts val="800"/>
                        </a:spcAft>
                        <a:buNone/>
                      </a:pPr>
                      <a:r>
                        <a:rPr lang="en-IN" sz="900" kern="100">
                          <a:effectLst/>
                        </a:rPr>
                        <a:t>C31_C32</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Furniture</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60%</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40%</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53%</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47%</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1951498479"/>
                  </a:ext>
                </a:extLst>
              </a:tr>
              <a:tr h="192866">
                <a:tc>
                  <a:txBody>
                    <a:bodyPr/>
                    <a:lstStyle/>
                    <a:p>
                      <a:pPr>
                        <a:lnSpc>
                          <a:spcPct val="115000"/>
                        </a:lnSpc>
                        <a:spcAft>
                          <a:spcPts val="800"/>
                        </a:spcAft>
                        <a:buNone/>
                      </a:pPr>
                      <a:r>
                        <a:rPr lang="en-IN" sz="900" kern="100">
                          <a:effectLst/>
                        </a:rPr>
                        <a:t>D35</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Electricity</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95%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92%</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8%</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1462270764"/>
                  </a:ext>
                </a:extLst>
              </a:tr>
              <a:tr h="192866">
                <a:tc>
                  <a:txBody>
                    <a:bodyPr/>
                    <a:lstStyle/>
                    <a:p>
                      <a:pPr>
                        <a:lnSpc>
                          <a:spcPct val="115000"/>
                        </a:lnSpc>
                        <a:spcAft>
                          <a:spcPts val="800"/>
                        </a:spcAft>
                        <a:buNone/>
                      </a:pPr>
                      <a:r>
                        <a:rPr lang="en-IN" sz="900" kern="100">
                          <a:effectLst/>
                        </a:rPr>
                        <a:t>E36- E39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Waste Management</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84%</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16%</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80%</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20%</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2583836630"/>
                  </a:ext>
                </a:extLst>
              </a:tr>
              <a:tr h="192866">
                <a:tc>
                  <a:txBody>
                    <a:bodyPr/>
                    <a:lstStyle/>
                    <a:p>
                      <a:pPr>
                        <a:lnSpc>
                          <a:spcPct val="115000"/>
                        </a:lnSpc>
                        <a:spcAft>
                          <a:spcPts val="800"/>
                        </a:spcAft>
                        <a:buNone/>
                      </a:pPr>
                      <a:r>
                        <a:rPr lang="en-IN" sz="900" kern="100">
                          <a:effectLst/>
                        </a:rPr>
                        <a:t>F</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Construction</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72%</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28%</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65%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35%</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2113598862"/>
                  </a:ext>
                </a:extLst>
              </a:tr>
              <a:tr h="192866">
                <a:tc>
                  <a:txBody>
                    <a:bodyPr/>
                    <a:lstStyle/>
                    <a:p>
                      <a:pPr>
                        <a:lnSpc>
                          <a:spcPct val="115000"/>
                        </a:lnSpc>
                        <a:spcAft>
                          <a:spcPts val="800"/>
                        </a:spcAft>
                        <a:buNone/>
                      </a:pPr>
                      <a:r>
                        <a:rPr lang="en-IN" sz="900" kern="100">
                          <a:effectLst/>
                        </a:rPr>
                        <a:t>G45- G47</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Trade of Vehicles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77%</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23%</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72%</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28%</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770891672"/>
                  </a:ext>
                </a:extLst>
              </a:tr>
              <a:tr h="192866">
                <a:tc>
                  <a:txBody>
                    <a:bodyPr/>
                    <a:lstStyle/>
                    <a:p>
                      <a:pPr>
                        <a:lnSpc>
                          <a:spcPct val="115000"/>
                        </a:lnSpc>
                        <a:spcAft>
                          <a:spcPts val="800"/>
                        </a:spcAft>
                        <a:buNone/>
                      </a:pPr>
                      <a:r>
                        <a:rPr lang="en-IN" sz="900" kern="100">
                          <a:effectLst/>
                        </a:rPr>
                        <a:t>H49- H53</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Transport and Storage</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82%</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18%</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81%</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19%</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83904470"/>
                  </a:ext>
                </a:extLst>
              </a:tr>
              <a:tr h="192866">
                <a:tc>
                  <a:txBody>
                    <a:bodyPr/>
                    <a:lstStyle/>
                    <a:p>
                      <a:pPr>
                        <a:lnSpc>
                          <a:spcPct val="115000"/>
                        </a:lnSpc>
                        <a:spcAft>
                          <a:spcPts val="800"/>
                        </a:spcAft>
                        <a:buNone/>
                      </a:pPr>
                      <a:r>
                        <a:rPr lang="en-IN" sz="900" kern="100">
                          <a:effectLst/>
                        </a:rPr>
                        <a:t>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Services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07000"/>
                        </a:lnSpc>
                        <a:spcAft>
                          <a:spcPts val="800"/>
                        </a:spcAft>
                        <a:buNone/>
                      </a:pPr>
                      <a:r>
                        <a:rPr lang="en-IN" sz="900">
                          <a:effectLst/>
                        </a:rPr>
                        <a:t>75%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a:effectLst/>
                        </a:rPr>
                        <a:t>25%</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68%</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tc>
                  <a:txBody>
                    <a:bodyPr/>
                    <a:lstStyle/>
                    <a:p>
                      <a:pPr algn="r">
                        <a:lnSpc>
                          <a:spcPct val="107000"/>
                        </a:lnSpc>
                        <a:spcAft>
                          <a:spcPts val="800"/>
                        </a:spcAft>
                        <a:buNone/>
                      </a:pPr>
                      <a:r>
                        <a:rPr lang="en-IN" sz="900" dirty="0">
                          <a:effectLst/>
                        </a:rPr>
                        <a:t>32%</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447" marR="36447" marT="0" marB="0" anchor="ctr"/>
                </a:tc>
                <a:extLst>
                  <a:ext uri="{0D108BD9-81ED-4DB2-BD59-A6C34878D82A}">
                    <a16:rowId xmlns:a16="http://schemas.microsoft.com/office/drawing/2014/main" val="4009808183"/>
                  </a:ext>
                </a:extLst>
              </a:tr>
            </a:tbl>
          </a:graphicData>
        </a:graphic>
      </p:graphicFrame>
      <p:sp>
        <p:nvSpPr>
          <p:cNvPr id="4" name="TextBox 3">
            <a:extLst>
              <a:ext uri="{FF2B5EF4-FFF2-40B4-BE49-F238E27FC236}">
                <a16:creationId xmlns:a16="http://schemas.microsoft.com/office/drawing/2014/main" id="{53336C68-C18A-C846-8897-7610A0CB3B1C}"/>
              </a:ext>
            </a:extLst>
          </p:cNvPr>
          <p:cNvSpPr txBox="1"/>
          <p:nvPr/>
        </p:nvSpPr>
        <p:spPr>
          <a:xfrm>
            <a:off x="378372" y="129001"/>
            <a:ext cx="5646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000000"/>
                </a:solidFill>
                <a:effectLst/>
                <a:uLnTx/>
                <a:uFillTx/>
                <a:latin typeface="Calibri" panose="020F0502020204030204"/>
                <a:ea typeface="+mn-ea"/>
                <a:cs typeface="+mn-cs"/>
              </a:rPr>
              <a:t>Table II: Domestic and Foreign CO2 emissions from producing goods and services in the EU for 2015 and 2022 (WIOD)</a:t>
            </a:r>
          </a:p>
        </p:txBody>
      </p:sp>
      <p:sp>
        <p:nvSpPr>
          <p:cNvPr id="5" name="TextBox 4">
            <a:extLst>
              <a:ext uri="{FF2B5EF4-FFF2-40B4-BE49-F238E27FC236}">
                <a16:creationId xmlns:a16="http://schemas.microsoft.com/office/drawing/2014/main" id="{B2ADBBAC-4A06-714C-A268-4C8BDFEB3F1C}"/>
              </a:ext>
            </a:extLst>
          </p:cNvPr>
          <p:cNvSpPr txBox="1"/>
          <p:nvPr/>
        </p:nvSpPr>
        <p:spPr>
          <a:xfrm>
            <a:off x="346839" y="6389875"/>
            <a:ext cx="20728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000000"/>
                </a:solidFill>
                <a:effectLst/>
                <a:uLnTx/>
                <a:uFillTx/>
                <a:latin typeface="Calibri" panose="020F0502020204030204"/>
                <a:ea typeface="+mn-ea"/>
                <a:cs typeface="+mn-cs"/>
              </a:rPr>
              <a:t>Source: Authors’ Computation</a:t>
            </a:r>
          </a:p>
        </p:txBody>
      </p:sp>
    </p:spTree>
    <p:extLst>
      <p:ext uri="{BB962C8B-B14F-4D97-AF65-F5344CB8AC3E}">
        <p14:creationId xmlns:p14="http://schemas.microsoft.com/office/powerpoint/2010/main" val="3074639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2EF0A0-7CE6-6F20-4B1B-3565F404EBE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0FA5504-9640-C9FE-58BF-FAB1B923993C}"/>
              </a:ext>
            </a:extLst>
          </p:cNvPr>
          <p:cNvSpPr>
            <a:spLocks noGrp="1"/>
          </p:cNvSpPr>
          <p:nvPr>
            <p:ph type="title"/>
          </p:nvPr>
        </p:nvSpPr>
        <p:spPr>
          <a:xfrm>
            <a:off x="1097280" y="286603"/>
            <a:ext cx="10058400" cy="1450757"/>
          </a:xfrm>
        </p:spPr>
        <p:txBody>
          <a:bodyPr>
            <a:normAutofit/>
          </a:bodyPr>
          <a:lstStyle/>
          <a:p>
            <a:r>
              <a:rPr lang="en-US" b="1" dirty="0"/>
              <a:t>Decomposition of Foreign CO</a:t>
            </a:r>
            <a:r>
              <a:rPr lang="en-US" b="1" baseline="-25000" dirty="0"/>
              <a:t>2</a:t>
            </a:r>
            <a:r>
              <a:rPr lang="en-US" b="1" dirty="0"/>
              <a:t>e emissions from production in EU- Key Insights</a:t>
            </a:r>
            <a:endParaRPr lang="en-IN" b="1" dirty="0"/>
          </a:p>
        </p:txBody>
      </p:sp>
      <p:sp>
        <p:nvSpPr>
          <p:cNvPr id="3" name="Content Placeholder 2">
            <a:extLst>
              <a:ext uri="{FF2B5EF4-FFF2-40B4-BE49-F238E27FC236}">
                <a16:creationId xmlns:a16="http://schemas.microsoft.com/office/drawing/2014/main" id="{18B80302-1313-BA39-3C8F-56B1F258A04D}"/>
              </a:ext>
            </a:extLst>
          </p:cNvPr>
          <p:cNvSpPr>
            <a:spLocks noGrp="1"/>
          </p:cNvSpPr>
          <p:nvPr>
            <p:ph idx="1"/>
          </p:nvPr>
        </p:nvSpPr>
        <p:spPr>
          <a:xfrm>
            <a:off x="1097279" y="1845734"/>
            <a:ext cx="6454987" cy="4499758"/>
          </a:xfrm>
        </p:spPr>
        <p:txBody>
          <a:bodyPr>
            <a:normAutofit/>
          </a:bodyPr>
          <a:lstStyle/>
          <a:p>
            <a:pPr marL="261938" indent="-261938">
              <a:buFont typeface="Wingdings" panose="05000000000000000000" pitchFamily="2" charset="2"/>
              <a:buChar char="§"/>
            </a:pPr>
            <a:r>
              <a:rPr lang="en-IN" sz="1800" kern="0" dirty="0">
                <a:ea typeface="Calibri" panose="020F0502020204030204" pitchFamily="34" charset="0"/>
              </a:rPr>
              <a:t>In 2000, the EU’s production generated significant emissions in countries like Russia, the USA, and China. </a:t>
            </a:r>
          </a:p>
          <a:p>
            <a:pPr marL="261938" indent="-261938">
              <a:buFont typeface="Wingdings" panose="05000000000000000000" pitchFamily="2" charset="2"/>
              <a:buChar char="§"/>
            </a:pPr>
            <a:r>
              <a:rPr lang="en-IN" sz="1800" kern="0" dirty="0">
                <a:ea typeface="Calibri" panose="020F0502020204030204" pitchFamily="34" charset="0"/>
              </a:rPr>
              <a:t>In 2014, foreign emissions linked to the EU’s production pattern shifted, with a significant increase in emissions from China and India. </a:t>
            </a:r>
          </a:p>
          <a:p>
            <a:pPr marL="261938" indent="-261938">
              <a:buFont typeface="Wingdings" panose="05000000000000000000" pitchFamily="2" charset="2"/>
              <a:buChar char="§"/>
            </a:pPr>
            <a:r>
              <a:rPr lang="en-IN" sz="1800" kern="0" dirty="0">
                <a:ea typeface="Calibri" panose="020F0502020204030204" pitchFamily="34" charset="0"/>
              </a:rPr>
              <a:t>While the share of Russia in resulting emissions remained sizable, it has come down considerably. </a:t>
            </a:r>
          </a:p>
          <a:p>
            <a:pPr marL="261938" indent="-261938">
              <a:buFont typeface="Wingdings" panose="05000000000000000000" pitchFamily="2" charset="2"/>
              <a:buChar char="§"/>
            </a:pPr>
            <a:r>
              <a:rPr lang="en-IN" sz="1800" kern="0" dirty="0">
                <a:ea typeface="Calibri" panose="020F0502020204030204" pitchFamily="34" charset="0"/>
              </a:rPr>
              <a:t>EU’s emissions from the USA have reduced too, but the extent of reduction has been relatively modest than Russia. </a:t>
            </a:r>
          </a:p>
          <a:p>
            <a:pPr marL="261938" indent="-261938">
              <a:buFont typeface="Wingdings" panose="05000000000000000000" pitchFamily="2" charset="2"/>
              <a:buChar char="§"/>
            </a:pPr>
            <a:r>
              <a:rPr lang="en-IN" sz="1800" kern="0" dirty="0">
                <a:ea typeface="Calibri" panose="020F0502020204030204" pitchFamily="34" charset="0"/>
              </a:rPr>
              <a:t>The findings underscore a shift in the EU’s emissions profile, with imported emissions, especially from countries like China and India, comprising a growing share of total embedded emissions. </a:t>
            </a:r>
          </a:p>
          <a:p>
            <a:pPr marL="261938" indent="-261938">
              <a:buFont typeface="Wingdings" panose="05000000000000000000" pitchFamily="2" charset="2"/>
              <a:buChar char="§"/>
            </a:pPr>
            <a:r>
              <a:rPr lang="en-IN" sz="1800" kern="0" dirty="0">
                <a:ea typeface="Calibri" panose="020F0502020204030204" pitchFamily="34" charset="0"/>
              </a:rPr>
              <a:t>Similar results have been observed for the years 2015 and 2022.</a:t>
            </a:r>
          </a:p>
        </p:txBody>
      </p:sp>
      <p:pic>
        <p:nvPicPr>
          <p:cNvPr id="7" name="Picture 6">
            <a:extLst>
              <a:ext uri="{FF2B5EF4-FFF2-40B4-BE49-F238E27FC236}">
                <a16:creationId xmlns:a16="http://schemas.microsoft.com/office/drawing/2014/main" id="{F2044FE9-651B-F1F5-AB97-2B8CDDC7AC1A}"/>
              </a:ext>
            </a:extLst>
          </p:cNvPr>
          <p:cNvPicPr>
            <a:picLocks noChangeAspect="1"/>
          </p:cNvPicPr>
          <p:nvPr/>
        </p:nvPicPr>
        <p:blipFill>
          <a:blip r:embed="rId2"/>
          <a:srcRect l="20170" r="29024" b="2"/>
          <a:stretch>
            <a:fillRect/>
          </a:stretch>
        </p:blipFill>
        <p:spPr>
          <a:xfrm>
            <a:off x="8020570" y="1727125"/>
            <a:ext cx="4171430" cy="4618367"/>
          </a:xfrm>
          <a:prstGeom prst="rect">
            <a:avLst/>
          </a:prstGeom>
        </p:spPr>
      </p:pic>
    </p:spTree>
    <p:extLst>
      <p:ext uri="{BB962C8B-B14F-4D97-AF65-F5344CB8AC3E}">
        <p14:creationId xmlns:p14="http://schemas.microsoft.com/office/powerpoint/2010/main" val="3180728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50B3E2D-0000-4C8E-AFAA-0407C50602BA}"/>
              </a:ext>
            </a:extLst>
          </p:cNvPr>
          <p:cNvSpPr>
            <a:spLocks noGrp="1"/>
          </p:cNvSpPr>
          <p:nvPr>
            <p:ph type="title"/>
          </p:nvPr>
        </p:nvSpPr>
        <p:spPr>
          <a:xfrm>
            <a:off x="1066800" y="5252936"/>
            <a:ext cx="10058400" cy="1028715"/>
          </a:xfrm>
        </p:spPr>
        <p:txBody>
          <a:bodyPr>
            <a:normAutofit/>
          </a:bodyPr>
          <a:lstStyle/>
          <a:p>
            <a:pPr algn="ctr"/>
            <a:r>
              <a:rPr lang="en-US" sz="3400" b="1">
                <a:solidFill>
                  <a:srgbClr val="FFFFFF"/>
                </a:solidFill>
              </a:rPr>
              <a:t>Decomposition of Foreign CO</a:t>
            </a:r>
            <a:r>
              <a:rPr lang="en-US" sz="3400" b="1" baseline="-25000">
                <a:solidFill>
                  <a:srgbClr val="FFFFFF"/>
                </a:solidFill>
              </a:rPr>
              <a:t>2</a:t>
            </a:r>
            <a:r>
              <a:rPr lang="en-US" sz="3400" b="1">
                <a:solidFill>
                  <a:srgbClr val="FFFFFF"/>
                </a:solidFill>
              </a:rPr>
              <a:t>e emissions from production in EU, 2000</a:t>
            </a:r>
            <a:endParaRPr lang="en-IN" sz="3400" b="1">
              <a:solidFill>
                <a:srgbClr val="FFFFFF"/>
              </a:solidFill>
            </a:endParaRPr>
          </a:p>
        </p:txBody>
      </p:sp>
      <p:sp>
        <p:nvSpPr>
          <p:cNvPr id="14" name="Rectangle 13">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42C6B213-03CB-4D27-AA14-514F1D5AB089}"/>
              </a:ext>
            </a:extLst>
          </p:cNvPr>
          <p:cNvGraphicFramePr>
            <a:graphicFrameLocks noGrp="1"/>
          </p:cNvGraphicFramePr>
          <p:nvPr>
            <p:ph idx="1"/>
            <p:extLst>
              <p:ext uri="{D42A27DB-BD31-4B8C-83A1-F6EECF244321}">
                <p14:modId xmlns:p14="http://schemas.microsoft.com/office/powerpoint/2010/main" val="1730829137"/>
              </p:ext>
            </p:extLst>
          </p:nvPr>
        </p:nvGraphicFramePr>
        <p:xfrm>
          <a:off x="643466" y="252248"/>
          <a:ext cx="10900477" cy="46539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6078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498F7C-FC20-735F-680C-0D59BC6DB8D5}"/>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B139F28-A4A7-B929-0991-70B630D98BD9}"/>
              </a:ext>
            </a:extLst>
          </p:cNvPr>
          <p:cNvSpPr>
            <a:spLocks noGrp="1"/>
          </p:cNvSpPr>
          <p:nvPr>
            <p:ph type="title"/>
          </p:nvPr>
        </p:nvSpPr>
        <p:spPr>
          <a:xfrm>
            <a:off x="1066800" y="5252936"/>
            <a:ext cx="10058400" cy="1028715"/>
          </a:xfrm>
        </p:spPr>
        <p:txBody>
          <a:bodyPr>
            <a:normAutofit/>
          </a:bodyPr>
          <a:lstStyle/>
          <a:p>
            <a:pPr algn="ctr"/>
            <a:r>
              <a:rPr lang="en-US" sz="3400" b="1">
                <a:solidFill>
                  <a:srgbClr val="FFFFFF"/>
                </a:solidFill>
              </a:rPr>
              <a:t>Decomposition of Foreign CO</a:t>
            </a:r>
            <a:r>
              <a:rPr lang="en-US" sz="3400" b="1" baseline="-25000">
                <a:solidFill>
                  <a:srgbClr val="FFFFFF"/>
                </a:solidFill>
              </a:rPr>
              <a:t>2</a:t>
            </a:r>
            <a:r>
              <a:rPr lang="en-US" sz="3400" b="1">
                <a:solidFill>
                  <a:srgbClr val="FFFFFF"/>
                </a:solidFill>
              </a:rPr>
              <a:t>e emissions from production in EU, 2014</a:t>
            </a:r>
            <a:endParaRPr lang="en-IN" sz="3400" b="1">
              <a:solidFill>
                <a:srgbClr val="FFFFFF"/>
              </a:solidFill>
            </a:endParaRPr>
          </a:p>
        </p:txBody>
      </p:sp>
      <p:sp>
        <p:nvSpPr>
          <p:cNvPr id="9" name="Rectangle 8">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42C6B213-03CB-4D27-AA14-514F1D5AB089}"/>
              </a:ext>
            </a:extLst>
          </p:cNvPr>
          <p:cNvGraphicFramePr>
            <a:graphicFrameLocks noGrp="1"/>
          </p:cNvGraphicFramePr>
          <p:nvPr>
            <p:ph idx="1"/>
            <p:extLst>
              <p:ext uri="{D42A27DB-BD31-4B8C-83A1-F6EECF244321}">
                <p14:modId xmlns:p14="http://schemas.microsoft.com/office/powerpoint/2010/main" val="421707786"/>
              </p:ext>
            </p:extLst>
          </p:nvPr>
        </p:nvGraphicFramePr>
        <p:xfrm>
          <a:off x="643466" y="268960"/>
          <a:ext cx="10900477" cy="46372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6445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50B3E2D-0000-4C8E-AFAA-0407C50602BA}"/>
              </a:ext>
            </a:extLst>
          </p:cNvPr>
          <p:cNvSpPr>
            <a:spLocks noGrp="1"/>
          </p:cNvSpPr>
          <p:nvPr>
            <p:ph type="title"/>
          </p:nvPr>
        </p:nvSpPr>
        <p:spPr>
          <a:xfrm>
            <a:off x="1066800" y="5252936"/>
            <a:ext cx="10058400" cy="1028715"/>
          </a:xfrm>
        </p:spPr>
        <p:txBody>
          <a:bodyPr>
            <a:normAutofit/>
          </a:bodyPr>
          <a:lstStyle/>
          <a:p>
            <a:pPr algn="ctr"/>
            <a:r>
              <a:rPr lang="en-US" sz="3400" b="1" dirty="0">
                <a:solidFill>
                  <a:srgbClr val="FFFFFF"/>
                </a:solidFill>
              </a:rPr>
              <a:t>Decomposition of Foreign CO</a:t>
            </a:r>
            <a:r>
              <a:rPr lang="en-US" sz="3400" b="1" baseline="-25000" dirty="0">
                <a:solidFill>
                  <a:srgbClr val="FFFFFF"/>
                </a:solidFill>
              </a:rPr>
              <a:t>2</a:t>
            </a:r>
            <a:r>
              <a:rPr lang="en-US" sz="3400" b="1" dirty="0">
                <a:solidFill>
                  <a:srgbClr val="FFFFFF"/>
                </a:solidFill>
              </a:rPr>
              <a:t>e emissions from production in EU, 2015</a:t>
            </a:r>
            <a:endParaRPr lang="en-IN" sz="3400" b="1" dirty="0">
              <a:solidFill>
                <a:srgbClr val="FFFFFF"/>
              </a:solidFill>
            </a:endParaRPr>
          </a:p>
        </p:txBody>
      </p:sp>
      <p:sp>
        <p:nvSpPr>
          <p:cNvPr id="14" name="Rectangle 13">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3">
            <a:extLst>
              <a:ext uri="{FF2B5EF4-FFF2-40B4-BE49-F238E27FC236}">
                <a16:creationId xmlns:a16="http://schemas.microsoft.com/office/drawing/2014/main" id="{F009216A-CFF4-59CA-0DCB-044E7E4821F8}"/>
              </a:ext>
            </a:extLst>
          </p:cNvPr>
          <p:cNvGraphicFramePr>
            <a:graphicFrameLocks/>
          </p:cNvGraphicFramePr>
          <p:nvPr>
            <p:extLst>
              <p:ext uri="{D42A27DB-BD31-4B8C-83A1-F6EECF244321}">
                <p14:modId xmlns:p14="http://schemas.microsoft.com/office/powerpoint/2010/main" val="4090398928"/>
              </p:ext>
            </p:extLst>
          </p:nvPr>
        </p:nvGraphicFramePr>
        <p:xfrm>
          <a:off x="662152" y="215848"/>
          <a:ext cx="10862441" cy="46903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92018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498F7C-FC20-735F-680C-0D59BC6DB8D5}"/>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B139F28-A4A7-B929-0991-70B630D98BD9}"/>
              </a:ext>
            </a:extLst>
          </p:cNvPr>
          <p:cNvSpPr>
            <a:spLocks noGrp="1"/>
          </p:cNvSpPr>
          <p:nvPr>
            <p:ph type="title"/>
          </p:nvPr>
        </p:nvSpPr>
        <p:spPr>
          <a:xfrm>
            <a:off x="1066800" y="5252936"/>
            <a:ext cx="10058400" cy="1028715"/>
          </a:xfrm>
        </p:spPr>
        <p:txBody>
          <a:bodyPr>
            <a:normAutofit/>
          </a:bodyPr>
          <a:lstStyle/>
          <a:p>
            <a:pPr algn="ctr"/>
            <a:r>
              <a:rPr lang="en-US" sz="3400" b="1" dirty="0">
                <a:solidFill>
                  <a:srgbClr val="FFFFFF"/>
                </a:solidFill>
              </a:rPr>
              <a:t>Decomposition of Foreign CO</a:t>
            </a:r>
            <a:r>
              <a:rPr lang="en-US" sz="3400" b="1" baseline="-25000" dirty="0">
                <a:solidFill>
                  <a:srgbClr val="FFFFFF"/>
                </a:solidFill>
              </a:rPr>
              <a:t>2</a:t>
            </a:r>
            <a:r>
              <a:rPr lang="en-US" sz="3400" b="1" dirty="0">
                <a:solidFill>
                  <a:srgbClr val="FFFFFF"/>
                </a:solidFill>
              </a:rPr>
              <a:t>e emissions from production in EU, 2022</a:t>
            </a:r>
            <a:endParaRPr lang="en-IN" sz="3400" b="1" dirty="0">
              <a:solidFill>
                <a:srgbClr val="FFFFFF"/>
              </a:solidFill>
            </a:endParaRPr>
          </a:p>
        </p:txBody>
      </p:sp>
      <p:sp>
        <p:nvSpPr>
          <p:cNvPr id="9" name="Rectangle 8">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3">
            <a:extLst>
              <a:ext uri="{FF2B5EF4-FFF2-40B4-BE49-F238E27FC236}">
                <a16:creationId xmlns:a16="http://schemas.microsoft.com/office/drawing/2014/main" id="{F3005D60-C216-F817-3567-F8721D42288E}"/>
              </a:ext>
            </a:extLst>
          </p:cNvPr>
          <p:cNvGraphicFramePr>
            <a:graphicFrameLocks noGrp="1"/>
          </p:cNvGraphicFramePr>
          <p:nvPr>
            <p:ph idx="1"/>
            <p:extLst>
              <p:ext uri="{D42A27DB-BD31-4B8C-83A1-F6EECF244321}">
                <p14:modId xmlns:p14="http://schemas.microsoft.com/office/powerpoint/2010/main" val="4068183595"/>
              </p:ext>
            </p:extLst>
          </p:nvPr>
        </p:nvGraphicFramePr>
        <p:xfrm>
          <a:off x="614855" y="268012"/>
          <a:ext cx="10972800" cy="46376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96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103AA-6372-0694-66AC-E2F9A7F3540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905E8B-9A2D-13CD-57A8-E120492DA1F9}"/>
              </a:ext>
            </a:extLst>
          </p:cNvPr>
          <p:cNvSpPr>
            <a:spLocks noGrp="1"/>
          </p:cNvSpPr>
          <p:nvPr>
            <p:ph type="title"/>
          </p:nvPr>
        </p:nvSpPr>
        <p:spPr>
          <a:xfrm>
            <a:off x="756745" y="286604"/>
            <a:ext cx="10815145" cy="1440521"/>
          </a:xfrm>
        </p:spPr>
        <p:txBody>
          <a:bodyPr>
            <a:normAutofit/>
          </a:bodyPr>
          <a:lstStyle/>
          <a:p>
            <a:r>
              <a:rPr lang="en-IN" sz="4400" b="1" dirty="0"/>
              <a:t>Decomposition of emissions embedded in China’s and India’s exports to the EU- Key Insights</a:t>
            </a:r>
          </a:p>
        </p:txBody>
      </p:sp>
      <p:sp>
        <p:nvSpPr>
          <p:cNvPr id="3" name="Content Placeholder 2">
            <a:extLst>
              <a:ext uri="{FF2B5EF4-FFF2-40B4-BE49-F238E27FC236}">
                <a16:creationId xmlns:a16="http://schemas.microsoft.com/office/drawing/2014/main" id="{D81A3515-A9A4-4216-F9FA-C40B432C3AE5}"/>
              </a:ext>
            </a:extLst>
          </p:cNvPr>
          <p:cNvSpPr>
            <a:spLocks noGrp="1"/>
          </p:cNvSpPr>
          <p:nvPr>
            <p:ph idx="1"/>
          </p:nvPr>
        </p:nvSpPr>
        <p:spPr>
          <a:xfrm>
            <a:off x="898635" y="1845734"/>
            <a:ext cx="6653632" cy="4499758"/>
          </a:xfrm>
        </p:spPr>
        <p:txBody>
          <a:bodyPr>
            <a:normAutofit lnSpcReduction="10000"/>
          </a:bodyPr>
          <a:lstStyle/>
          <a:p>
            <a:pPr marL="179388" indent="-179388">
              <a:buFont typeface="Wingdings" panose="05000000000000000000" pitchFamily="2" charset="2"/>
              <a:buChar char="§"/>
            </a:pPr>
            <a:r>
              <a:rPr lang="en-IN" sz="1800" dirty="0"/>
              <a:t>For both China and India, the share of Term 1 declined in 2014 compared to 2000 levels, whereas the shares of Terms 2, 3 and 4 increased, </a:t>
            </a:r>
          </a:p>
          <a:p>
            <a:pPr marL="471996" lvl="1" indent="-179388">
              <a:buFont typeface="Wingdings" panose="05000000000000000000" pitchFamily="2" charset="2"/>
              <a:buChar char="§"/>
            </a:pPr>
            <a:r>
              <a:rPr lang="en-IN" sz="1600" dirty="0"/>
              <a:t>Emissions embedded in China’s and India’s exports to the EU are getting consumed as intermediates more intensively in 2014 vis-a-vis 2000. </a:t>
            </a:r>
          </a:p>
          <a:p>
            <a:pPr marL="179388" indent="-179388">
              <a:buFont typeface="Wingdings" panose="05000000000000000000" pitchFamily="2" charset="2"/>
              <a:buChar char="§"/>
            </a:pPr>
            <a:r>
              <a:rPr lang="en-IN" sz="1800" dirty="0"/>
              <a:t>Between 2015 and 2022, the share of Terms 2 and 3 increased across most sectors, but the magnitude of the increase was relatively modest compared to the early 2000s.</a:t>
            </a:r>
          </a:p>
          <a:p>
            <a:pPr marL="179388" indent="-179388">
              <a:buFont typeface="Wingdings" panose="05000000000000000000" pitchFamily="2" charset="2"/>
              <a:buChar char="§"/>
            </a:pPr>
            <a:r>
              <a:rPr lang="en-IN" sz="1800" kern="0" dirty="0">
                <a:ea typeface="Calibri" panose="020F0502020204030204" pitchFamily="34" charset="0"/>
              </a:rPr>
              <a:t>China’s exports of emissions to the EU are embedded more in final consumer products than the corresponding figures for India. </a:t>
            </a:r>
          </a:p>
          <a:p>
            <a:pPr marL="179388" indent="-179388">
              <a:buFont typeface="Wingdings" panose="05000000000000000000" pitchFamily="2" charset="2"/>
              <a:buChar char="§"/>
            </a:pPr>
            <a:r>
              <a:rPr lang="en-IN" sz="1800" kern="0" dirty="0">
                <a:ea typeface="Calibri" panose="020F0502020204030204" pitchFamily="34" charset="0"/>
              </a:rPr>
              <a:t>For select CBAM sectors—Aluminium, Cement, Fertilisers and Iron and Steel (part of C20, C23 and C24), more than half of the total emissions imported from India and China are absorbed during further processing in EU downstream industries</a:t>
            </a:r>
          </a:p>
          <a:p>
            <a:pPr marL="471996" lvl="1" indent="-179388">
              <a:buFont typeface="Wingdings" panose="05000000000000000000" pitchFamily="2" charset="2"/>
              <a:buChar char="§"/>
            </a:pPr>
            <a:r>
              <a:rPr lang="en-IN" sz="1600" kern="0" dirty="0">
                <a:ea typeface="Calibri" panose="020F0502020204030204" pitchFamily="34" charset="0"/>
              </a:rPr>
              <a:t>Suggesting stricter enforcement of CBAM could have adverse cost implications for domestic producers if it increases their import prices.</a:t>
            </a:r>
          </a:p>
        </p:txBody>
      </p:sp>
      <p:pic>
        <p:nvPicPr>
          <p:cNvPr id="7" name="Picture 6">
            <a:extLst>
              <a:ext uri="{FF2B5EF4-FFF2-40B4-BE49-F238E27FC236}">
                <a16:creationId xmlns:a16="http://schemas.microsoft.com/office/drawing/2014/main" id="{E079C797-54CF-66BB-4D86-29F6CBB0774C}"/>
              </a:ext>
            </a:extLst>
          </p:cNvPr>
          <p:cNvPicPr>
            <a:picLocks noChangeAspect="1"/>
          </p:cNvPicPr>
          <p:nvPr/>
        </p:nvPicPr>
        <p:blipFill>
          <a:blip r:embed="rId2"/>
          <a:srcRect l="20170" r="29024" b="2"/>
          <a:stretch>
            <a:fillRect/>
          </a:stretch>
        </p:blipFill>
        <p:spPr>
          <a:xfrm>
            <a:off x="8020570" y="1727125"/>
            <a:ext cx="4171430" cy="4618367"/>
          </a:xfrm>
          <a:prstGeom prst="rect">
            <a:avLst/>
          </a:prstGeom>
        </p:spPr>
      </p:pic>
    </p:spTree>
    <p:extLst>
      <p:ext uri="{BB962C8B-B14F-4D97-AF65-F5344CB8AC3E}">
        <p14:creationId xmlns:p14="http://schemas.microsoft.com/office/powerpoint/2010/main" val="4178591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18379E-8585-4B19-A682-87029123E5D6}"/>
              </a:ext>
            </a:extLst>
          </p:cNvPr>
          <p:cNvSpPr>
            <a:spLocks noGrp="1"/>
          </p:cNvSpPr>
          <p:nvPr>
            <p:ph type="title"/>
          </p:nvPr>
        </p:nvSpPr>
        <p:spPr>
          <a:xfrm>
            <a:off x="751114" y="286603"/>
            <a:ext cx="10842172" cy="693112"/>
          </a:xfrm>
        </p:spPr>
        <p:txBody>
          <a:bodyPr anchor="t">
            <a:noAutofit/>
          </a:bodyPr>
          <a:lstStyle/>
          <a:p>
            <a:r>
              <a:rPr lang="en-IN" sz="2800" b="1" dirty="0"/>
              <a:t>Decomposition of emissions embedded in China’s exports to the EU, 2000</a:t>
            </a:r>
          </a:p>
        </p:txBody>
      </p:sp>
      <p:graphicFrame>
        <p:nvGraphicFramePr>
          <p:cNvPr id="9" name="Content Placeholder 8">
            <a:extLst>
              <a:ext uri="{FF2B5EF4-FFF2-40B4-BE49-F238E27FC236}">
                <a16:creationId xmlns:a16="http://schemas.microsoft.com/office/drawing/2014/main" id="{DA8BC201-DFC8-4CEF-B5D0-0F27EF1AC79D}"/>
              </a:ext>
            </a:extLst>
          </p:cNvPr>
          <p:cNvGraphicFramePr>
            <a:graphicFrameLocks noGrp="1"/>
          </p:cNvGraphicFramePr>
          <p:nvPr>
            <p:ph idx="1"/>
            <p:extLst>
              <p:ext uri="{D42A27DB-BD31-4B8C-83A1-F6EECF244321}">
                <p14:modId xmlns:p14="http://schemas.microsoft.com/office/powerpoint/2010/main" val="4165531404"/>
              </p:ext>
            </p:extLst>
          </p:nvPr>
        </p:nvGraphicFramePr>
        <p:xfrm>
          <a:off x="440870" y="979714"/>
          <a:ext cx="11283043" cy="53422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0759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15352-71B2-FFE2-BE02-29B6EA83CA3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E56E611-9223-1161-0C6D-553ABA50BAA7}"/>
              </a:ext>
            </a:extLst>
          </p:cNvPr>
          <p:cNvSpPr>
            <a:spLocks noGrp="1"/>
          </p:cNvSpPr>
          <p:nvPr>
            <p:ph type="title"/>
          </p:nvPr>
        </p:nvSpPr>
        <p:spPr>
          <a:xfrm>
            <a:off x="709823" y="286603"/>
            <a:ext cx="11030420" cy="875769"/>
          </a:xfrm>
        </p:spPr>
        <p:txBody>
          <a:bodyPr anchor="t">
            <a:noAutofit/>
          </a:bodyPr>
          <a:lstStyle/>
          <a:p>
            <a:r>
              <a:rPr lang="en-IN" sz="2800" b="1" dirty="0"/>
              <a:t>Decomposition of emissions embedded in China’s exports to the EU, 2014</a:t>
            </a:r>
          </a:p>
        </p:txBody>
      </p:sp>
      <p:graphicFrame>
        <p:nvGraphicFramePr>
          <p:cNvPr id="4" name="Content Placeholder 3">
            <a:extLst>
              <a:ext uri="{FF2B5EF4-FFF2-40B4-BE49-F238E27FC236}">
                <a16:creationId xmlns:a16="http://schemas.microsoft.com/office/drawing/2014/main" id="{DA8BC201-DFC8-4CEF-B5D0-0F27EF1AC79D}"/>
              </a:ext>
            </a:extLst>
          </p:cNvPr>
          <p:cNvGraphicFramePr>
            <a:graphicFrameLocks noGrp="1"/>
          </p:cNvGraphicFramePr>
          <p:nvPr>
            <p:ph idx="1"/>
            <p:extLst>
              <p:ext uri="{D42A27DB-BD31-4B8C-83A1-F6EECF244321}">
                <p14:modId xmlns:p14="http://schemas.microsoft.com/office/powerpoint/2010/main" val="3583504617"/>
              </p:ext>
            </p:extLst>
          </p:nvPr>
        </p:nvGraphicFramePr>
        <p:xfrm>
          <a:off x="451757" y="930729"/>
          <a:ext cx="11288486" cy="53597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6431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4B487-AA2F-9DD4-528D-E9A6041A2A6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9C1A44-EFF3-E502-BFB7-92ACE2CC4F48}"/>
              </a:ext>
            </a:extLst>
          </p:cNvPr>
          <p:cNvSpPr>
            <a:spLocks noGrp="1"/>
          </p:cNvSpPr>
          <p:nvPr>
            <p:ph type="title"/>
          </p:nvPr>
        </p:nvSpPr>
        <p:spPr>
          <a:xfrm>
            <a:off x="709823" y="286603"/>
            <a:ext cx="10883463" cy="709440"/>
          </a:xfrm>
        </p:spPr>
        <p:txBody>
          <a:bodyPr anchor="t">
            <a:noAutofit/>
          </a:bodyPr>
          <a:lstStyle/>
          <a:p>
            <a:r>
              <a:rPr lang="en-IN" sz="2800" b="1" dirty="0"/>
              <a:t>Decomposition of emissions embedded in China’s exports to the EU, 2015</a:t>
            </a:r>
          </a:p>
        </p:txBody>
      </p:sp>
      <p:graphicFrame>
        <p:nvGraphicFramePr>
          <p:cNvPr id="4" name="Content Placeholder 3">
            <a:extLst>
              <a:ext uri="{FF2B5EF4-FFF2-40B4-BE49-F238E27FC236}">
                <a16:creationId xmlns:a16="http://schemas.microsoft.com/office/drawing/2014/main" id="{49D27F70-7ED9-4AB5-849D-44CCA90ACE25}"/>
              </a:ext>
            </a:extLst>
          </p:cNvPr>
          <p:cNvGraphicFramePr>
            <a:graphicFrameLocks noGrp="1"/>
          </p:cNvGraphicFramePr>
          <p:nvPr>
            <p:ph idx="1"/>
            <p:extLst>
              <p:ext uri="{D42A27DB-BD31-4B8C-83A1-F6EECF244321}">
                <p14:modId xmlns:p14="http://schemas.microsoft.com/office/powerpoint/2010/main" val="2237925314"/>
              </p:ext>
            </p:extLst>
          </p:nvPr>
        </p:nvGraphicFramePr>
        <p:xfrm>
          <a:off x="440871" y="996043"/>
          <a:ext cx="11332029" cy="53259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4740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D57912-903C-DF73-402F-3413801971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6E7C9A-87BA-6648-3E71-49C04328F687}"/>
              </a:ext>
            </a:extLst>
          </p:cNvPr>
          <p:cNvSpPr>
            <a:spLocks noGrp="1"/>
          </p:cNvSpPr>
          <p:nvPr>
            <p:ph type="title"/>
          </p:nvPr>
        </p:nvSpPr>
        <p:spPr>
          <a:xfrm>
            <a:off x="1097280" y="286604"/>
            <a:ext cx="6375575" cy="1329926"/>
          </a:xfrm>
        </p:spPr>
        <p:txBody>
          <a:bodyPr>
            <a:normAutofit/>
          </a:bodyPr>
          <a:lstStyle/>
          <a:p>
            <a:r>
              <a:rPr lang="en-IN" b="1" dirty="0"/>
              <a:t>Context</a:t>
            </a:r>
          </a:p>
        </p:txBody>
      </p:sp>
      <p:sp>
        <p:nvSpPr>
          <p:cNvPr id="3" name="Content Placeholder 2">
            <a:extLst>
              <a:ext uri="{FF2B5EF4-FFF2-40B4-BE49-F238E27FC236}">
                <a16:creationId xmlns:a16="http://schemas.microsoft.com/office/drawing/2014/main" id="{E2F5E0FD-5C02-9EB5-0918-B1F694AA6C0B}"/>
              </a:ext>
            </a:extLst>
          </p:cNvPr>
          <p:cNvSpPr>
            <a:spLocks noGrp="1"/>
          </p:cNvSpPr>
          <p:nvPr>
            <p:ph idx="1"/>
          </p:nvPr>
        </p:nvSpPr>
        <p:spPr>
          <a:xfrm>
            <a:off x="220718" y="1753126"/>
            <a:ext cx="7252138" cy="4600378"/>
          </a:xfrm>
        </p:spPr>
        <p:txBody>
          <a:bodyPr>
            <a:noAutofit/>
          </a:bodyPr>
          <a:lstStyle/>
          <a:p>
            <a:pPr marL="261938" indent="-261938">
              <a:buFont typeface="Arial" panose="020B0604020202020204" pitchFamily="34" charset="0"/>
              <a:buChar char="•"/>
            </a:pPr>
            <a:r>
              <a:rPr lang="en-IN" sz="1800" dirty="0"/>
              <a:t>Goods and services traverse international borders multiple times during the course of production</a:t>
            </a:r>
          </a:p>
          <a:p>
            <a:pPr marL="261938" indent="-261938">
              <a:buFont typeface="Arial" panose="020B0604020202020204" pitchFamily="34" charset="0"/>
              <a:buChar char="•"/>
            </a:pPr>
            <a:r>
              <a:rPr lang="en-IN" sz="1800" dirty="0"/>
              <a:t>An estimation of emissions embedded in GVCs and their impact on the environment is a complex challenge - requires due consideration</a:t>
            </a:r>
          </a:p>
          <a:p>
            <a:pPr marL="261938" indent="-261938">
              <a:buFont typeface="Arial" panose="020B0604020202020204" pitchFamily="34" charset="0"/>
              <a:buChar char="•"/>
            </a:pPr>
            <a:r>
              <a:rPr lang="en-IN" sz="1800" dirty="0"/>
              <a:t>Unilateral measures like CBAM:</a:t>
            </a:r>
          </a:p>
          <a:p>
            <a:pPr marL="554546" lvl="1" indent="-261938">
              <a:buFont typeface="Arial" panose="020B0604020202020204" pitchFamily="34" charset="0"/>
              <a:buChar char="•"/>
            </a:pPr>
            <a:r>
              <a:rPr lang="en-IN" dirty="0"/>
              <a:t>Aimed at mitigating rising emissions and combating carbon leakage</a:t>
            </a:r>
          </a:p>
          <a:p>
            <a:pPr marL="554546" lvl="1" indent="-261938">
              <a:buFont typeface="Arial" panose="020B0604020202020204" pitchFamily="34" charset="0"/>
              <a:buChar char="•"/>
            </a:pPr>
            <a:r>
              <a:rPr lang="en-IN" dirty="0"/>
              <a:t>Implemented by the EU; Announced by UK and Australia</a:t>
            </a:r>
          </a:p>
          <a:p>
            <a:pPr marL="554546" lvl="1" indent="-261938">
              <a:buFont typeface="Arial" panose="020B0604020202020204" pitchFamily="34" charset="0"/>
              <a:buChar char="•"/>
            </a:pPr>
            <a:r>
              <a:rPr lang="en-IN" dirty="0"/>
              <a:t>Claimed as a non-tariff measure, but may emerge as a trade protectionist measure</a:t>
            </a:r>
          </a:p>
          <a:p>
            <a:pPr marL="261938" indent="-261938">
              <a:buFont typeface="Arial" panose="020B0604020202020204" pitchFamily="34" charset="0"/>
              <a:buChar char="•"/>
            </a:pPr>
            <a:r>
              <a:rPr lang="en-US" sz="1800" dirty="0"/>
              <a:t>Given the fragmented nature of production, CBAM may affect not only the targeted products but the entire value chain</a:t>
            </a:r>
            <a:endParaRPr lang="en-IN" sz="1800" dirty="0"/>
          </a:p>
          <a:p>
            <a:pPr marL="261938" indent="-261938">
              <a:buFont typeface="Arial" panose="020B0604020202020204" pitchFamily="34" charset="0"/>
              <a:buChar char="•"/>
            </a:pPr>
            <a:r>
              <a:rPr lang="en-IN" sz="1800" dirty="0"/>
              <a:t>EU CBAM may have huge repercussions for international trade and EU manufacturers, especially of downstream sectors</a:t>
            </a:r>
          </a:p>
        </p:txBody>
      </p:sp>
      <p:pic>
        <p:nvPicPr>
          <p:cNvPr id="5" name="Picture 4" descr="A plane flying over a bridge and shipping containers&#10;&#10;AI-generated content may be incorrect.">
            <a:extLst>
              <a:ext uri="{FF2B5EF4-FFF2-40B4-BE49-F238E27FC236}">
                <a16:creationId xmlns:a16="http://schemas.microsoft.com/office/drawing/2014/main" id="{8DD3AE9D-92E5-28AA-3DD1-4374483BEFAF}"/>
              </a:ext>
            </a:extLst>
          </p:cNvPr>
          <p:cNvPicPr>
            <a:picLocks noChangeAspect="1"/>
          </p:cNvPicPr>
          <p:nvPr/>
        </p:nvPicPr>
        <p:blipFill>
          <a:blip r:embed="rId2">
            <a:extLst>
              <a:ext uri="{28A0092B-C50C-407E-A947-70E740481C1C}">
                <a14:useLocalDpi xmlns:a14="http://schemas.microsoft.com/office/drawing/2010/main" val="0"/>
              </a:ext>
            </a:extLst>
          </a:blip>
          <a:srcRect l="18403" r="21533" b="1"/>
          <a:stretch>
            <a:fillRect/>
          </a:stretch>
        </p:blipFill>
        <p:spPr>
          <a:xfrm>
            <a:off x="7585000" y="1"/>
            <a:ext cx="4603969" cy="6337738"/>
          </a:xfrm>
          <a:prstGeom prst="rect">
            <a:avLst/>
          </a:prstGeom>
          <a:blipFill>
            <a:blip r:embed="rId3"/>
            <a:tile tx="0" ty="0" sx="100000" sy="100000" flip="none" algn="tl"/>
          </a:blipFill>
        </p:spPr>
      </p:pic>
    </p:spTree>
    <p:extLst>
      <p:ext uri="{BB962C8B-B14F-4D97-AF65-F5344CB8AC3E}">
        <p14:creationId xmlns:p14="http://schemas.microsoft.com/office/powerpoint/2010/main" val="3349443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7211-0D98-22EC-73B3-7BA1E1C79D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48BAB65-8C41-A345-632F-24A0319547B5}"/>
              </a:ext>
            </a:extLst>
          </p:cNvPr>
          <p:cNvSpPr>
            <a:spLocks noGrp="1"/>
          </p:cNvSpPr>
          <p:nvPr>
            <p:ph type="title"/>
          </p:nvPr>
        </p:nvSpPr>
        <p:spPr>
          <a:xfrm>
            <a:off x="709823" y="286603"/>
            <a:ext cx="10445857" cy="875770"/>
          </a:xfrm>
        </p:spPr>
        <p:txBody>
          <a:bodyPr anchor="t">
            <a:noAutofit/>
          </a:bodyPr>
          <a:lstStyle/>
          <a:p>
            <a:r>
              <a:rPr lang="en-IN" sz="2800" b="1" dirty="0"/>
              <a:t>Decomposition of emissions embedded in China’s exports to the EU, 2022</a:t>
            </a:r>
          </a:p>
        </p:txBody>
      </p:sp>
      <p:graphicFrame>
        <p:nvGraphicFramePr>
          <p:cNvPr id="4" name="Content Placeholder 3">
            <a:extLst>
              <a:ext uri="{FF2B5EF4-FFF2-40B4-BE49-F238E27FC236}">
                <a16:creationId xmlns:a16="http://schemas.microsoft.com/office/drawing/2014/main" id="{DA8BC201-DFC8-4CEF-B5D0-0F27EF1AC79D}"/>
              </a:ext>
            </a:extLst>
          </p:cNvPr>
          <p:cNvGraphicFramePr>
            <a:graphicFrameLocks noGrp="1"/>
          </p:cNvGraphicFramePr>
          <p:nvPr>
            <p:ph idx="1"/>
            <p:extLst>
              <p:ext uri="{D42A27DB-BD31-4B8C-83A1-F6EECF244321}">
                <p14:modId xmlns:p14="http://schemas.microsoft.com/office/powerpoint/2010/main" val="1393517937"/>
              </p:ext>
            </p:extLst>
          </p:nvPr>
        </p:nvGraphicFramePr>
        <p:xfrm>
          <a:off x="489856" y="963387"/>
          <a:ext cx="11168743" cy="53585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2258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D166-4F20-150E-B0FB-C1509D11CEC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DDAB07-93FF-AA1C-7704-191DB5DDE768}"/>
              </a:ext>
            </a:extLst>
          </p:cNvPr>
          <p:cNvSpPr>
            <a:spLocks noGrp="1"/>
          </p:cNvSpPr>
          <p:nvPr>
            <p:ph type="title"/>
          </p:nvPr>
        </p:nvSpPr>
        <p:spPr>
          <a:xfrm>
            <a:off x="709823" y="286603"/>
            <a:ext cx="10445857" cy="676783"/>
          </a:xfrm>
        </p:spPr>
        <p:txBody>
          <a:bodyPr anchor="t">
            <a:noAutofit/>
          </a:bodyPr>
          <a:lstStyle/>
          <a:p>
            <a:r>
              <a:rPr lang="en-IN" sz="2800" b="1" dirty="0"/>
              <a:t>Decomposition of emissions embedded in India’s exports to the EU, 2000</a:t>
            </a:r>
          </a:p>
        </p:txBody>
      </p:sp>
      <p:graphicFrame>
        <p:nvGraphicFramePr>
          <p:cNvPr id="4" name="Content Placeholder 3">
            <a:extLst>
              <a:ext uri="{FF2B5EF4-FFF2-40B4-BE49-F238E27FC236}">
                <a16:creationId xmlns:a16="http://schemas.microsoft.com/office/drawing/2014/main" id="{4445D1DD-38EB-4479-B639-A7BB510E8719}"/>
              </a:ext>
            </a:extLst>
          </p:cNvPr>
          <p:cNvGraphicFramePr>
            <a:graphicFrameLocks noGrp="1"/>
          </p:cNvGraphicFramePr>
          <p:nvPr>
            <p:ph idx="1"/>
            <p:extLst>
              <p:ext uri="{D42A27DB-BD31-4B8C-83A1-F6EECF244321}">
                <p14:modId xmlns:p14="http://schemas.microsoft.com/office/powerpoint/2010/main" val="3917441710"/>
              </p:ext>
            </p:extLst>
          </p:nvPr>
        </p:nvGraphicFramePr>
        <p:xfrm>
          <a:off x="424542" y="849087"/>
          <a:ext cx="11299371" cy="5457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7906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4AEEB-4248-FCC3-2F89-67DE87B453A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F1531B1-63F1-11DA-FC8B-100667AF4EFA}"/>
              </a:ext>
            </a:extLst>
          </p:cNvPr>
          <p:cNvSpPr>
            <a:spLocks noGrp="1"/>
          </p:cNvSpPr>
          <p:nvPr>
            <p:ph type="title"/>
          </p:nvPr>
        </p:nvSpPr>
        <p:spPr>
          <a:xfrm>
            <a:off x="709823" y="286603"/>
            <a:ext cx="10445857" cy="676783"/>
          </a:xfrm>
        </p:spPr>
        <p:txBody>
          <a:bodyPr anchor="t">
            <a:noAutofit/>
          </a:bodyPr>
          <a:lstStyle/>
          <a:p>
            <a:r>
              <a:rPr lang="en-IN" sz="2800" b="1" dirty="0"/>
              <a:t>Decomposition of emissions embedded in India’s exports to the EU, 2014</a:t>
            </a:r>
          </a:p>
        </p:txBody>
      </p:sp>
      <p:graphicFrame>
        <p:nvGraphicFramePr>
          <p:cNvPr id="6" name="Content Placeholder 5">
            <a:extLst>
              <a:ext uri="{FF2B5EF4-FFF2-40B4-BE49-F238E27FC236}">
                <a16:creationId xmlns:a16="http://schemas.microsoft.com/office/drawing/2014/main" id="{EE8CBBEE-0BB4-4758-AF25-74341D536D4F}"/>
              </a:ext>
            </a:extLst>
          </p:cNvPr>
          <p:cNvGraphicFramePr>
            <a:graphicFrameLocks noGrp="1"/>
          </p:cNvGraphicFramePr>
          <p:nvPr>
            <p:ph idx="1"/>
            <p:extLst>
              <p:ext uri="{D42A27DB-BD31-4B8C-83A1-F6EECF244321}">
                <p14:modId xmlns:p14="http://schemas.microsoft.com/office/powerpoint/2010/main" val="1201377504"/>
              </p:ext>
            </p:extLst>
          </p:nvPr>
        </p:nvGraphicFramePr>
        <p:xfrm>
          <a:off x="489857" y="963387"/>
          <a:ext cx="11266714" cy="53585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9654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EABEC-0651-4C1F-F852-59EDCBD873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B4098B-6E92-1C0A-D358-DEA8348B1C8F}"/>
              </a:ext>
            </a:extLst>
          </p:cNvPr>
          <p:cNvSpPr>
            <a:spLocks noGrp="1"/>
          </p:cNvSpPr>
          <p:nvPr>
            <p:ph type="title"/>
          </p:nvPr>
        </p:nvSpPr>
        <p:spPr>
          <a:xfrm>
            <a:off x="709823" y="286603"/>
            <a:ext cx="10445857" cy="676783"/>
          </a:xfrm>
        </p:spPr>
        <p:txBody>
          <a:bodyPr anchor="t">
            <a:noAutofit/>
          </a:bodyPr>
          <a:lstStyle/>
          <a:p>
            <a:r>
              <a:rPr lang="en-IN" sz="2800" b="1" dirty="0"/>
              <a:t>Decomposition of emissions embedded in India’s exports to the EU, 2015</a:t>
            </a:r>
          </a:p>
        </p:txBody>
      </p:sp>
      <p:graphicFrame>
        <p:nvGraphicFramePr>
          <p:cNvPr id="6" name="Content Placeholder 5">
            <a:extLst>
              <a:ext uri="{FF2B5EF4-FFF2-40B4-BE49-F238E27FC236}">
                <a16:creationId xmlns:a16="http://schemas.microsoft.com/office/drawing/2014/main" id="{EE8CBBEE-0BB4-4758-AF25-74341D536D4F}"/>
              </a:ext>
            </a:extLst>
          </p:cNvPr>
          <p:cNvGraphicFramePr>
            <a:graphicFrameLocks noGrp="1"/>
          </p:cNvGraphicFramePr>
          <p:nvPr>
            <p:ph idx="1"/>
            <p:extLst>
              <p:ext uri="{D42A27DB-BD31-4B8C-83A1-F6EECF244321}">
                <p14:modId xmlns:p14="http://schemas.microsoft.com/office/powerpoint/2010/main" val="1330226623"/>
              </p:ext>
            </p:extLst>
          </p:nvPr>
        </p:nvGraphicFramePr>
        <p:xfrm>
          <a:off x="424543" y="963387"/>
          <a:ext cx="11250386" cy="53585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9669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6FCCB-E1CA-0212-FE28-E66020D705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E86984A-2944-FFB2-AF85-BBAD179E08AB}"/>
              </a:ext>
            </a:extLst>
          </p:cNvPr>
          <p:cNvSpPr>
            <a:spLocks noGrp="1"/>
          </p:cNvSpPr>
          <p:nvPr>
            <p:ph type="title"/>
          </p:nvPr>
        </p:nvSpPr>
        <p:spPr>
          <a:xfrm>
            <a:off x="709823" y="286603"/>
            <a:ext cx="10445857" cy="676783"/>
          </a:xfrm>
        </p:spPr>
        <p:txBody>
          <a:bodyPr anchor="t">
            <a:noAutofit/>
          </a:bodyPr>
          <a:lstStyle/>
          <a:p>
            <a:r>
              <a:rPr lang="en-IN" sz="2800" b="1" dirty="0"/>
              <a:t>Decomposition of emissions embedded in India’s exports to the EU, 2022</a:t>
            </a:r>
          </a:p>
        </p:txBody>
      </p:sp>
      <p:graphicFrame>
        <p:nvGraphicFramePr>
          <p:cNvPr id="6" name="Content Placeholder 5">
            <a:extLst>
              <a:ext uri="{FF2B5EF4-FFF2-40B4-BE49-F238E27FC236}">
                <a16:creationId xmlns:a16="http://schemas.microsoft.com/office/drawing/2014/main" id="{ACE674F0-B3FE-4C78-B655-4D9AE6160E73}"/>
              </a:ext>
            </a:extLst>
          </p:cNvPr>
          <p:cNvGraphicFramePr>
            <a:graphicFrameLocks noGrp="1"/>
          </p:cNvGraphicFramePr>
          <p:nvPr>
            <p:ph idx="1"/>
            <p:extLst>
              <p:ext uri="{D42A27DB-BD31-4B8C-83A1-F6EECF244321}">
                <p14:modId xmlns:p14="http://schemas.microsoft.com/office/powerpoint/2010/main" val="1901100927"/>
              </p:ext>
            </p:extLst>
          </p:nvPr>
        </p:nvGraphicFramePr>
        <p:xfrm>
          <a:off x="440871" y="963387"/>
          <a:ext cx="11299372" cy="53585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4447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F63E0-7628-4505-80AF-EA9D671A3CE4}"/>
              </a:ext>
            </a:extLst>
          </p:cNvPr>
          <p:cNvSpPr>
            <a:spLocks noGrp="1"/>
          </p:cNvSpPr>
          <p:nvPr>
            <p:ph type="title"/>
          </p:nvPr>
        </p:nvSpPr>
        <p:spPr>
          <a:xfrm>
            <a:off x="1097280" y="286603"/>
            <a:ext cx="10058400" cy="1450757"/>
          </a:xfrm>
        </p:spPr>
        <p:txBody>
          <a:bodyPr>
            <a:normAutofit/>
          </a:bodyPr>
          <a:lstStyle/>
          <a:p>
            <a:r>
              <a:rPr lang="en-IN" b="1" dirty="0"/>
              <a:t>Conclusions</a:t>
            </a:r>
          </a:p>
        </p:txBody>
      </p:sp>
      <p:sp>
        <p:nvSpPr>
          <p:cNvPr id="3" name="Content Placeholder 2">
            <a:extLst>
              <a:ext uri="{FF2B5EF4-FFF2-40B4-BE49-F238E27FC236}">
                <a16:creationId xmlns:a16="http://schemas.microsoft.com/office/drawing/2014/main" id="{7423EF4A-C2B0-49C7-ABBD-7E9353509A1E}"/>
              </a:ext>
            </a:extLst>
          </p:cNvPr>
          <p:cNvSpPr>
            <a:spLocks noGrp="1"/>
          </p:cNvSpPr>
          <p:nvPr>
            <p:ph idx="1"/>
          </p:nvPr>
        </p:nvSpPr>
        <p:spPr>
          <a:xfrm>
            <a:off x="677917" y="1845734"/>
            <a:ext cx="6874349" cy="4413176"/>
          </a:xfrm>
        </p:spPr>
        <p:txBody>
          <a:bodyPr>
            <a:noAutofit/>
          </a:bodyPr>
          <a:lstStyle/>
          <a:p>
            <a:pPr>
              <a:buFont typeface="Arial" panose="020B0604020202020204" pitchFamily="34" charset="0"/>
              <a:buChar char="•"/>
            </a:pPr>
            <a:r>
              <a:rPr lang="en-IN" sz="1800" dirty="0"/>
              <a:t>Emissions of developing countries have risen, while developed countries have reduced theirs over the studied period.</a:t>
            </a:r>
          </a:p>
          <a:p>
            <a:pPr>
              <a:buFont typeface="Arial" panose="020B0604020202020204" pitchFamily="34" charset="0"/>
              <a:buChar char="•"/>
            </a:pPr>
            <a:r>
              <a:rPr lang="en-IN" sz="1800" dirty="0"/>
              <a:t>The EU increasingly relies on imported emission-intensive inputs, indicating a shift toward the outsourcing of emissions-intensive activities. </a:t>
            </a:r>
          </a:p>
          <a:p>
            <a:pPr>
              <a:buFont typeface="Arial" panose="020B0604020202020204" pitchFamily="34" charset="0"/>
              <a:buChar char="•"/>
            </a:pPr>
            <a:r>
              <a:rPr lang="en-IN" sz="1800" dirty="0"/>
              <a:t>A large share of emissions in India’s and China’s exports to the EU are used in downstream production; tariffs on these could significantly raise production costs.</a:t>
            </a:r>
          </a:p>
          <a:p>
            <a:pPr>
              <a:buFont typeface="Arial" panose="020B0604020202020204" pitchFamily="34" charset="0"/>
              <a:buChar char="•"/>
            </a:pPr>
            <a:r>
              <a:rPr lang="en-IN" sz="1800" dirty="0"/>
              <a:t>Given deep global trade and GVC interdependence, unilateral trade measures risk hampering free trade and raising costs.</a:t>
            </a:r>
          </a:p>
          <a:p>
            <a:pPr>
              <a:buFont typeface="Arial" panose="020B0604020202020204" pitchFamily="34" charset="0"/>
              <a:buChar char="•"/>
            </a:pPr>
            <a:r>
              <a:rPr lang="en-IN" sz="1800" dirty="0"/>
              <a:t>Such measures may also threaten the competitiveness of domestic manufacturers of downstream sectors, exacerbate trade tensions and disrupt global supply chains.</a:t>
            </a:r>
          </a:p>
        </p:txBody>
      </p:sp>
      <p:pic>
        <p:nvPicPr>
          <p:cNvPr id="5" name="Picture 4" descr="Smoke from factory">
            <a:extLst>
              <a:ext uri="{FF2B5EF4-FFF2-40B4-BE49-F238E27FC236}">
                <a16:creationId xmlns:a16="http://schemas.microsoft.com/office/drawing/2014/main" id="{348377DC-79FC-96BC-0817-1280735E9B12}"/>
              </a:ext>
            </a:extLst>
          </p:cNvPr>
          <p:cNvPicPr>
            <a:picLocks noChangeAspect="1"/>
          </p:cNvPicPr>
          <p:nvPr/>
        </p:nvPicPr>
        <p:blipFill>
          <a:blip r:embed="rId2"/>
          <a:srcRect l="23540" r="16169"/>
          <a:stretch>
            <a:fillRect/>
          </a:stretch>
        </p:blipFill>
        <p:spPr>
          <a:xfrm>
            <a:off x="8020570" y="1916318"/>
            <a:ext cx="3135109" cy="3471012"/>
          </a:xfrm>
          <a:prstGeom prst="rect">
            <a:avLst/>
          </a:prstGeom>
        </p:spPr>
      </p:pic>
    </p:spTree>
    <p:extLst>
      <p:ext uri="{BB962C8B-B14F-4D97-AF65-F5344CB8AC3E}">
        <p14:creationId xmlns:p14="http://schemas.microsoft.com/office/powerpoint/2010/main" val="1745849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F40364-ECE7-44BA-9D01-0E85CE7525D2}"/>
              </a:ext>
            </a:extLst>
          </p:cNvPr>
          <p:cNvSpPr txBox="1"/>
          <p:nvPr/>
        </p:nvSpPr>
        <p:spPr>
          <a:xfrm>
            <a:off x="3950677" y="2598003"/>
            <a:ext cx="42906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54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mn-ea"/>
                <a:cs typeface="+mn-cs"/>
              </a:rPr>
              <a:t>Thank You</a:t>
            </a:r>
          </a:p>
        </p:txBody>
      </p:sp>
    </p:spTree>
    <p:extLst>
      <p:ext uri="{BB962C8B-B14F-4D97-AF65-F5344CB8AC3E}">
        <p14:creationId xmlns:p14="http://schemas.microsoft.com/office/powerpoint/2010/main" val="3315991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8A1668-3272-42C8-9B27-D260459364CF}"/>
              </a:ext>
            </a:extLst>
          </p:cNvPr>
          <p:cNvSpPr>
            <a:spLocks noGrp="1"/>
          </p:cNvSpPr>
          <p:nvPr>
            <p:ph type="title"/>
          </p:nvPr>
        </p:nvSpPr>
        <p:spPr>
          <a:xfrm>
            <a:off x="4974771" y="634946"/>
            <a:ext cx="6574972" cy="1450757"/>
          </a:xfrm>
        </p:spPr>
        <p:txBody>
          <a:bodyPr>
            <a:normAutofit/>
          </a:bodyPr>
          <a:lstStyle/>
          <a:p>
            <a:r>
              <a:rPr lang="en-IN" b="1" dirty="0"/>
              <a:t>Objectives</a:t>
            </a:r>
          </a:p>
        </p:txBody>
      </p:sp>
      <p:pic>
        <p:nvPicPr>
          <p:cNvPr id="5" name="Picture 4">
            <a:extLst>
              <a:ext uri="{FF2B5EF4-FFF2-40B4-BE49-F238E27FC236}">
                <a16:creationId xmlns:a16="http://schemas.microsoft.com/office/drawing/2014/main" id="{D301E5F1-6225-8F37-AE2F-970ACA5CB119}"/>
              </a:ext>
            </a:extLst>
          </p:cNvPr>
          <p:cNvPicPr>
            <a:picLocks noChangeAspect="1"/>
          </p:cNvPicPr>
          <p:nvPr/>
        </p:nvPicPr>
        <p:blipFill>
          <a:blip r:embed="rId2"/>
          <a:srcRect l="24398" r="33252" b="2"/>
          <a:stretch>
            <a:fillRect/>
          </a:stretch>
        </p:blipFill>
        <p:spPr>
          <a:xfrm>
            <a:off x="-3" y="-13522"/>
            <a:ext cx="4580184" cy="6347836"/>
          </a:xfrm>
          <a:prstGeom prst="rect">
            <a:avLst/>
          </a:prstGeom>
        </p:spPr>
      </p:pic>
      <p:cxnSp>
        <p:nvCxnSpPr>
          <p:cNvPr id="70" name="Straight Connector 69">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286834-DE5A-4294-AE48-430611195C10}"/>
              </a:ext>
            </a:extLst>
          </p:cNvPr>
          <p:cNvSpPr>
            <a:spLocks noGrp="1"/>
          </p:cNvSpPr>
          <p:nvPr>
            <p:ph idx="1"/>
          </p:nvPr>
        </p:nvSpPr>
        <p:spPr>
          <a:xfrm>
            <a:off x="4974769" y="2198914"/>
            <a:ext cx="6574973" cy="3670180"/>
          </a:xfrm>
        </p:spPr>
        <p:txBody>
          <a:bodyPr>
            <a:normAutofit/>
          </a:bodyPr>
          <a:lstStyle/>
          <a:p>
            <a:pPr marL="457200" indent="-457200">
              <a:buFont typeface="+mj-lt"/>
              <a:buAutoNum type="arabicPeriod"/>
            </a:pPr>
            <a:r>
              <a:rPr lang="en-IN" dirty="0"/>
              <a:t>An understanding of how much a country/region contributes to the production and consumption of emissions in the global economy.</a:t>
            </a:r>
          </a:p>
          <a:p>
            <a:pPr marL="457200" indent="-457200">
              <a:buFont typeface="+mj-lt"/>
              <a:buAutoNum type="arabicPeriod"/>
            </a:pPr>
            <a:r>
              <a:rPr lang="en-IN" dirty="0"/>
              <a:t>Estimation of emissions generated domestically and imported to undertake production within the EU.</a:t>
            </a:r>
          </a:p>
          <a:p>
            <a:pPr marL="457200" indent="-457200">
              <a:buFont typeface="+mj-lt"/>
              <a:buAutoNum type="arabicPeriod"/>
            </a:pPr>
            <a:r>
              <a:rPr lang="en-IN" dirty="0"/>
              <a:t>Decomposition of emissions embodied in GVCs to understand how emissions embedded in India’s and China’s exports to the EU are absorbed</a:t>
            </a:r>
          </a:p>
        </p:txBody>
      </p:sp>
      <p:sp>
        <p:nvSpPr>
          <p:cNvPr id="71" name="Rectangle 70">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72" name="Rectangle 71">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Tree>
    <p:extLst>
      <p:ext uri="{BB962C8B-B14F-4D97-AF65-F5344CB8AC3E}">
        <p14:creationId xmlns:p14="http://schemas.microsoft.com/office/powerpoint/2010/main" val="2984855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3D abstract blue and gold cube illustration">
            <a:extLst>
              <a:ext uri="{FF2B5EF4-FFF2-40B4-BE49-F238E27FC236}">
                <a16:creationId xmlns:a16="http://schemas.microsoft.com/office/drawing/2014/main" id="{C9C0EFA6-19E2-76A2-A249-8F5F61984E30}"/>
              </a:ext>
            </a:extLst>
          </p:cNvPr>
          <p:cNvPicPr>
            <a:picLocks noChangeAspect="1"/>
          </p:cNvPicPr>
          <p:nvPr/>
        </p:nvPicPr>
        <p:blipFill>
          <a:blip r:embed="rId2">
            <a:duotone>
              <a:schemeClr val="bg2">
                <a:shade val="45000"/>
                <a:satMod val="135000"/>
              </a:schemeClr>
              <a:prstClr val="white"/>
            </a:duotone>
            <a:alphaModFix amt="35000"/>
          </a:blip>
          <a:srcRect b="6250"/>
          <a:stretch>
            <a:fillRect/>
          </a:stretch>
        </p:blipFill>
        <p:spPr>
          <a:xfrm>
            <a:off x="20" y="10"/>
            <a:ext cx="12191980" cy="6857990"/>
          </a:xfrm>
          <a:prstGeom prst="rect">
            <a:avLst/>
          </a:prstGeom>
        </p:spPr>
      </p:pic>
      <p:cxnSp>
        <p:nvCxnSpPr>
          <p:cNvPr id="23" name="Straight Connector 22">
            <a:extLst>
              <a:ext uri="{FF2B5EF4-FFF2-40B4-BE49-F238E27FC236}">
                <a16:creationId xmlns:a16="http://schemas.microsoft.com/office/drawing/2014/main" id="{E9F7CBA9-9D9B-479F-AAB5-BF785971CD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CFD99-FD7A-49A9-BBC4-B1BD18E035CE}"/>
              </a:ext>
            </a:extLst>
          </p:cNvPr>
          <p:cNvSpPr>
            <a:spLocks noGrp="1"/>
          </p:cNvSpPr>
          <p:nvPr>
            <p:ph type="title"/>
          </p:nvPr>
        </p:nvSpPr>
        <p:spPr>
          <a:xfrm>
            <a:off x="1097280" y="286603"/>
            <a:ext cx="10058400" cy="1450757"/>
          </a:xfrm>
        </p:spPr>
        <p:txBody>
          <a:bodyPr>
            <a:normAutofit/>
          </a:bodyPr>
          <a:lstStyle/>
          <a:p>
            <a:r>
              <a:rPr lang="en-IN" b="1" dirty="0"/>
              <a:t>Data and Method</a:t>
            </a:r>
          </a:p>
        </p:txBody>
      </p:sp>
      <p:sp>
        <p:nvSpPr>
          <p:cNvPr id="3" name="Content Placeholder 2">
            <a:extLst>
              <a:ext uri="{FF2B5EF4-FFF2-40B4-BE49-F238E27FC236}">
                <a16:creationId xmlns:a16="http://schemas.microsoft.com/office/drawing/2014/main" id="{CE33568B-3BB8-48AC-AAEF-EB8BF5DFF751}"/>
              </a:ext>
            </a:extLst>
          </p:cNvPr>
          <p:cNvSpPr>
            <a:spLocks noGrp="1"/>
          </p:cNvSpPr>
          <p:nvPr>
            <p:ph idx="1"/>
          </p:nvPr>
        </p:nvSpPr>
        <p:spPr>
          <a:xfrm>
            <a:off x="1097280" y="1845734"/>
            <a:ext cx="10058400" cy="4023360"/>
          </a:xfrm>
        </p:spPr>
        <p:txBody>
          <a:bodyPr>
            <a:normAutofit/>
          </a:bodyPr>
          <a:lstStyle/>
          <a:p>
            <a:pPr marL="0" indent="0">
              <a:buNone/>
            </a:pPr>
            <a:r>
              <a:rPr lang="en-IN" sz="1800" b="1" dirty="0"/>
              <a:t>Data</a:t>
            </a:r>
          </a:p>
          <a:p>
            <a:pPr>
              <a:buFont typeface="Wingdings" panose="05000000000000000000" pitchFamily="2" charset="2"/>
              <a:buChar char="§"/>
            </a:pPr>
            <a:r>
              <a:rPr lang="en-IN" sz="1800" dirty="0"/>
              <a:t>The MRIO tables used in this study are sourced from two databases- World Input-Output Database for the years 2000 and 2014, and Eurostat for the years 2015 and 2022</a:t>
            </a:r>
          </a:p>
          <a:p>
            <a:pPr>
              <a:buFont typeface="Wingdings" panose="05000000000000000000" pitchFamily="2" charset="2"/>
              <a:buChar char="§"/>
            </a:pPr>
            <a:r>
              <a:rPr lang="en-IN" sz="1800" dirty="0"/>
              <a:t>Countries and sectors covered in the two databases have been aggregated into 7 regions and 25 sectors</a:t>
            </a:r>
          </a:p>
          <a:p>
            <a:pPr>
              <a:buFont typeface="Wingdings" panose="05000000000000000000" pitchFamily="2" charset="2"/>
              <a:buChar char="§"/>
            </a:pPr>
            <a:r>
              <a:rPr lang="en-IN" sz="1800" dirty="0"/>
              <a:t>Corresponding carbon emissions are sourced from the European Commission, JRC (</a:t>
            </a:r>
            <a:r>
              <a:rPr lang="en-IN" sz="1800" dirty="0" err="1"/>
              <a:t>Corsatea</a:t>
            </a:r>
            <a:r>
              <a:rPr lang="en-IN" sz="1800" dirty="0"/>
              <a:t> et al., 2000) and Eurostat</a:t>
            </a:r>
          </a:p>
          <a:p>
            <a:pPr marL="0" indent="0">
              <a:buNone/>
            </a:pPr>
            <a:endParaRPr lang="en-IN" sz="1800" dirty="0"/>
          </a:p>
        </p:txBody>
      </p:sp>
      <p:sp>
        <p:nvSpPr>
          <p:cNvPr id="25" name="Rectangle 24">
            <a:extLst>
              <a:ext uri="{FF2B5EF4-FFF2-40B4-BE49-F238E27FC236}">
                <a16:creationId xmlns:a16="http://schemas.microsoft.com/office/drawing/2014/main" id="{154480E5-678B-478F-9170-46502C5FB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27" name="Rectangle 26">
            <a:extLst>
              <a:ext uri="{FF2B5EF4-FFF2-40B4-BE49-F238E27FC236}">
                <a16:creationId xmlns:a16="http://schemas.microsoft.com/office/drawing/2014/main" id="{B598D875-841B-47A7-B4C8-237DBCE2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Tree>
    <p:extLst>
      <p:ext uri="{BB962C8B-B14F-4D97-AF65-F5344CB8AC3E}">
        <p14:creationId xmlns:p14="http://schemas.microsoft.com/office/powerpoint/2010/main" val="2826056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276A13-10A3-C500-8E91-3118A60936AD}"/>
            </a:ext>
          </a:extLst>
        </p:cNvPr>
        <p:cNvGrpSpPr/>
        <p:nvPr/>
      </p:nvGrpSpPr>
      <p:grpSpPr>
        <a:xfrm>
          <a:off x="0" y="0"/>
          <a:ext cx="0" cy="0"/>
          <a:chOff x="0" y="0"/>
          <a:chExt cx="0" cy="0"/>
        </a:xfrm>
      </p:grpSpPr>
      <p:pic>
        <p:nvPicPr>
          <p:cNvPr id="17" name="Picture 16" descr="3D abstract blue and gold cube illustration">
            <a:extLst>
              <a:ext uri="{FF2B5EF4-FFF2-40B4-BE49-F238E27FC236}">
                <a16:creationId xmlns:a16="http://schemas.microsoft.com/office/drawing/2014/main" id="{1272A06F-04EF-EEB8-A3D0-B20728928B67}"/>
              </a:ext>
            </a:extLst>
          </p:cNvPr>
          <p:cNvPicPr>
            <a:picLocks noChangeAspect="1"/>
          </p:cNvPicPr>
          <p:nvPr/>
        </p:nvPicPr>
        <p:blipFill>
          <a:blip r:embed="rId2">
            <a:duotone>
              <a:schemeClr val="bg2">
                <a:shade val="45000"/>
                <a:satMod val="135000"/>
              </a:schemeClr>
              <a:prstClr val="white"/>
            </a:duotone>
            <a:alphaModFix amt="35000"/>
          </a:blip>
          <a:srcRect b="6250"/>
          <a:stretch>
            <a:fillRect/>
          </a:stretch>
        </p:blipFill>
        <p:spPr>
          <a:xfrm>
            <a:off x="20" y="10"/>
            <a:ext cx="12191980" cy="6857990"/>
          </a:xfrm>
          <a:prstGeom prst="rect">
            <a:avLst/>
          </a:prstGeom>
        </p:spPr>
      </p:pic>
      <p:cxnSp>
        <p:nvCxnSpPr>
          <p:cNvPr id="23" name="Straight Connector 22">
            <a:extLst>
              <a:ext uri="{FF2B5EF4-FFF2-40B4-BE49-F238E27FC236}">
                <a16:creationId xmlns:a16="http://schemas.microsoft.com/office/drawing/2014/main" id="{1EB1E6DE-8246-16BA-82EE-180A48DE39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36DEEC7-BB6D-56CC-260C-925EB9CDDF01}"/>
              </a:ext>
            </a:extLst>
          </p:cNvPr>
          <p:cNvSpPr>
            <a:spLocks noGrp="1"/>
          </p:cNvSpPr>
          <p:nvPr>
            <p:ph type="title"/>
          </p:nvPr>
        </p:nvSpPr>
        <p:spPr>
          <a:xfrm>
            <a:off x="1097280" y="286603"/>
            <a:ext cx="10058400" cy="1450757"/>
          </a:xfrm>
        </p:spPr>
        <p:txBody>
          <a:bodyPr>
            <a:normAutofit/>
          </a:bodyPr>
          <a:lstStyle/>
          <a:p>
            <a:r>
              <a:rPr lang="en-IN" b="1" dirty="0"/>
              <a:t>Data and Method</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2CDF90B-08F3-B643-381C-4BE4D34F8397}"/>
                  </a:ext>
                </a:extLst>
              </p:cNvPr>
              <p:cNvSpPr>
                <a:spLocks noGrp="1"/>
              </p:cNvSpPr>
              <p:nvPr>
                <p:ph idx="1"/>
              </p:nvPr>
            </p:nvSpPr>
            <p:spPr>
              <a:xfrm>
                <a:off x="740979" y="1845733"/>
                <a:ext cx="10767849" cy="4725659"/>
              </a:xfrm>
            </p:spPr>
            <p:txBody>
              <a:bodyPr>
                <a:normAutofit/>
              </a:bodyPr>
              <a:lstStyle/>
              <a:p>
                <a:pPr marL="0" indent="0">
                  <a:buNone/>
                </a:pPr>
                <a:r>
                  <a:rPr lang="en-IN" sz="1800" b="1" dirty="0"/>
                  <a:t>Method</a:t>
                </a:r>
              </a:p>
              <a:p>
                <a:pPr>
                  <a:buFont typeface="Wingdings" panose="05000000000000000000" pitchFamily="2" charset="2"/>
                  <a:buChar char="§"/>
                </a:pPr>
                <a:r>
                  <a:rPr lang="en-IN" sz="1800" dirty="0"/>
                  <a:t>The extension of the Leontief model has been used to estimate and decompose emissions embedded in the production of final products</a:t>
                </a:r>
              </a:p>
              <a:p>
                <a:pPr>
                  <a:buFont typeface="Wingdings" panose="05000000000000000000" pitchFamily="2" charset="2"/>
                  <a:buChar char="§"/>
                </a:pPr>
                <a14:m>
                  <m:oMath xmlns:m="http://schemas.openxmlformats.org/officeDocument/2006/math">
                    <m:r>
                      <a:rPr lang="en-IN" sz="1800" i="1">
                        <a:latin typeface="Cambria Math" panose="02040503050406030204" pitchFamily="18" charset="0"/>
                      </a:rPr>
                      <m:t>𝐶𝑜𝑢𝑛𝑡𝑟𝑦</m:t>
                    </m:r>
                    <m:r>
                      <a:rPr lang="en-IN" sz="1800" i="1">
                        <a:latin typeface="Cambria Math" panose="02040503050406030204" pitchFamily="18" charset="0"/>
                      </a:rPr>
                      <m:t> </m:t>
                    </m:r>
                    <m:r>
                      <a:rPr lang="en-IN" sz="1800" i="1">
                        <a:latin typeface="Cambria Math" panose="02040503050406030204" pitchFamily="18" charset="0"/>
                      </a:rPr>
                      <m:t>𝑎𝑛𝑑</m:t>
                    </m:r>
                    <m:r>
                      <a:rPr lang="en-IN" sz="1800" i="1">
                        <a:latin typeface="Cambria Math" panose="02040503050406030204" pitchFamily="18" charset="0"/>
                      </a:rPr>
                      <m:t> </m:t>
                    </m:r>
                    <m:r>
                      <a:rPr lang="en-IN" sz="1800" i="1">
                        <a:latin typeface="Cambria Math" panose="02040503050406030204" pitchFamily="18" charset="0"/>
                      </a:rPr>
                      <m:t>𝑠𝑒𝑐𝑡𝑜𝑟</m:t>
                    </m:r>
                    <m:r>
                      <a:rPr lang="en-IN" sz="1800" i="1">
                        <a:latin typeface="Cambria Math" panose="02040503050406030204" pitchFamily="18" charset="0"/>
                      </a:rPr>
                      <m:t> </m:t>
                    </m:r>
                    <m:r>
                      <a:rPr lang="en-IN" sz="1800" i="1">
                        <a:latin typeface="Cambria Math" panose="02040503050406030204" pitchFamily="18" charset="0"/>
                      </a:rPr>
                      <m:t>𝑤𝑖𝑠𝑒</m:t>
                    </m:r>
                    <m:r>
                      <a:rPr lang="en-IN" sz="1800" i="1">
                        <a:latin typeface="Cambria Math" panose="02040503050406030204" pitchFamily="18" charset="0"/>
                      </a:rPr>
                      <m:t> </m:t>
                    </m:r>
                    <m:r>
                      <a:rPr lang="en-IN" sz="1800" i="1">
                        <a:latin typeface="Cambria Math" panose="02040503050406030204" pitchFamily="18" charset="0"/>
                      </a:rPr>
                      <m:t>𝑒𝑚𝑖𝑠𝑠𝑖𝑜𝑛𝑠</m:t>
                    </m:r>
                    <m:r>
                      <a:rPr lang="en-IN" sz="1800" i="1">
                        <a:latin typeface="Cambria Math" panose="02040503050406030204" pitchFamily="18" charset="0"/>
                      </a:rPr>
                      <m:t>= </m:t>
                    </m:r>
                    <m:acc>
                      <m:accPr>
                        <m:chr m:val="̂"/>
                        <m:ctrlPr>
                          <a:rPr lang="en-IN" sz="1800" i="1">
                            <a:latin typeface="Cambria Math" panose="02040503050406030204" pitchFamily="18" charset="0"/>
                          </a:rPr>
                        </m:ctrlPr>
                      </m:accPr>
                      <m:e>
                        <m:r>
                          <a:rPr lang="en-IN" sz="1800" i="1">
                            <a:latin typeface="Cambria Math" panose="02040503050406030204" pitchFamily="18" charset="0"/>
                          </a:rPr>
                          <m:t>𝐸</m:t>
                        </m:r>
                      </m:e>
                    </m:acc>
                    <m:r>
                      <a:rPr lang="en-IN" sz="1800" i="1">
                        <a:latin typeface="Cambria Math" panose="02040503050406030204" pitchFamily="18" charset="0"/>
                      </a:rPr>
                      <m:t>𝐵</m:t>
                    </m:r>
                    <m:acc>
                      <m:accPr>
                        <m:chr m:val="̂"/>
                        <m:ctrlPr>
                          <a:rPr lang="en-IN" sz="1800" i="1">
                            <a:latin typeface="Cambria Math" panose="02040503050406030204" pitchFamily="18" charset="0"/>
                          </a:rPr>
                        </m:ctrlPr>
                      </m:accPr>
                      <m:e>
                        <m:r>
                          <a:rPr lang="en-IN" sz="1800" i="1">
                            <a:latin typeface="Cambria Math" panose="02040503050406030204" pitchFamily="18" charset="0"/>
                          </a:rPr>
                          <m:t>𝑌</m:t>
                        </m:r>
                      </m:e>
                    </m:acc>
                  </m:oMath>
                </a14:m>
                <a:endParaRPr lang="en-IN" sz="1800" dirty="0"/>
              </a:p>
              <a:p>
                <a:pPr>
                  <a:buFont typeface="Wingdings" panose="05000000000000000000" pitchFamily="2" charset="2"/>
                  <a:buChar char="§"/>
                </a:pPr>
                <a:r>
                  <a:rPr lang="en-IN" sz="1800" dirty="0"/>
                  <a:t>For a two-good and two-nations economy</a:t>
                </a:r>
              </a:p>
              <a:p>
                <a:pPr>
                  <a:buFont typeface="Wingdings" panose="05000000000000000000" pitchFamily="2" charset="2"/>
                  <a:buChar char="§"/>
                </a:pPr>
                <a:endParaRPr lang="en-IN" sz="1800" dirty="0"/>
              </a:p>
              <a:p>
                <a:pPr marL="0" indent="0">
                  <a:buNone/>
                </a:pPr>
                <a14:m>
                  <m:oMathPara xmlns:m="http://schemas.openxmlformats.org/officeDocument/2006/math">
                    <m:oMathParaPr>
                      <m:jc m:val="centerGroup"/>
                    </m:oMathParaPr>
                    <m:oMath xmlns:m="http://schemas.openxmlformats.org/officeDocument/2006/math">
                      <m:acc>
                        <m:accPr>
                          <m:chr m:val="̂"/>
                          <m:ctrlPr>
                            <a:rPr lang="en-IN" sz="1800" i="1">
                              <a:latin typeface="Cambria Math" panose="02040503050406030204" pitchFamily="18" charset="0"/>
                            </a:rPr>
                          </m:ctrlPr>
                        </m:accPr>
                        <m:e>
                          <m:r>
                            <a:rPr lang="en-IN" sz="1800" i="1">
                              <a:latin typeface="Cambria Math" panose="02040503050406030204" pitchFamily="18" charset="0"/>
                            </a:rPr>
                            <m:t>𝐸</m:t>
                          </m:r>
                        </m:e>
                      </m:acc>
                      <m:r>
                        <a:rPr lang="en-IN" sz="1800" i="1">
                          <a:latin typeface="Cambria Math" panose="02040503050406030204" pitchFamily="18" charset="0"/>
                        </a:rPr>
                        <m:t>𝐵</m:t>
                      </m:r>
                      <m:acc>
                        <m:accPr>
                          <m:chr m:val="̂"/>
                          <m:ctrlPr>
                            <a:rPr lang="en-IN" sz="1800" i="1">
                              <a:latin typeface="Cambria Math" panose="02040503050406030204" pitchFamily="18" charset="0"/>
                            </a:rPr>
                          </m:ctrlPr>
                        </m:accPr>
                        <m:e>
                          <m:r>
                            <a:rPr lang="en-IN" sz="1800" i="1">
                              <a:latin typeface="Cambria Math" panose="02040503050406030204" pitchFamily="18" charset="0"/>
                            </a:rPr>
                            <m:t>𝑌</m:t>
                          </m:r>
                        </m:e>
                      </m:acc>
                      <m:r>
                        <a:rPr lang="en-IN" sz="1800">
                          <a:latin typeface="Cambria Math" panose="02040503050406030204" pitchFamily="18" charset="0"/>
                        </a:rPr>
                        <m:t>=</m:t>
                      </m:r>
                      <m:r>
                        <a:rPr lang="en-IN" sz="1800" i="1">
                          <a:latin typeface="Cambria Math" panose="02040503050406030204" pitchFamily="18" charset="0"/>
                        </a:rPr>
                        <m:t> </m:t>
                      </m:r>
                      <m:d>
                        <m:dPr>
                          <m:begChr m:val="["/>
                          <m:endChr m:val="]"/>
                          <m:ctrlPr>
                            <a:rPr lang="en-IN" sz="1800" i="1">
                              <a:latin typeface="Cambria Math" panose="02040503050406030204" pitchFamily="18" charset="0"/>
                            </a:rPr>
                          </m:ctrlPr>
                        </m:dPr>
                        <m:e>
                          <m:m>
                            <m:mPr>
                              <m:mcs>
                                <m:mc>
                                  <m:mcPr>
                                    <m:count m:val="4"/>
                                    <m:mcJc m:val="center"/>
                                  </m:mcPr>
                                </m:mc>
                              </m:mcs>
                              <m:ctrlPr>
                                <a:rPr lang="en-IN" sz="1800" i="1">
                                  <a:latin typeface="Cambria Math" panose="02040503050406030204" pitchFamily="18" charset="0"/>
                                </a:rPr>
                              </m:ctrlPr>
                            </m:mPr>
                            <m:mr>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1</m:t>
                                    </m:r>
                                  </m:sub>
                                  <m:sup>
                                    <m:r>
                                      <a:rPr lang="en-IN" sz="1800" i="1">
                                        <a:latin typeface="Cambria Math" panose="02040503050406030204" pitchFamily="18" charset="0"/>
                                      </a:rPr>
                                      <m:t>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11</m:t>
                                    </m:r>
                                  </m:sub>
                                  <m:sup>
                                    <m:r>
                                      <a:rPr lang="en-IN" sz="1800" i="1">
                                        <a:latin typeface="Cambria Math" panose="02040503050406030204" pitchFamily="18" charset="0"/>
                                      </a:rPr>
                                      <m:t>𝑠𝑠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1</m:t>
                                    </m:r>
                                  </m:sub>
                                  <m:sup>
                                    <m:r>
                                      <a:rPr lang="en-IN" sz="1800" i="1">
                                        <a:latin typeface="Cambria Math" panose="02040503050406030204" pitchFamily="18" charset="0"/>
                                      </a:rPr>
                                      <m:t>𝑠</m:t>
                                    </m:r>
                                  </m:sup>
                                </m:sSubSup>
                              </m:e>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1</m:t>
                                    </m:r>
                                  </m:sub>
                                  <m:sup>
                                    <m:r>
                                      <a:rPr lang="en-IN" sz="1800" i="1">
                                        <a:latin typeface="Cambria Math" panose="02040503050406030204" pitchFamily="18" charset="0"/>
                                      </a:rPr>
                                      <m:t>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12</m:t>
                                    </m:r>
                                  </m:sub>
                                  <m:sup>
                                    <m:r>
                                      <a:rPr lang="en-IN" sz="1800" i="1">
                                        <a:latin typeface="Cambria Math" panose="02040503050406030204" pitchFamily="18" charset="0"/>
                                      </a:rPr>
                                      <m:t>𝑠𝑠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2</m:t>
                                    </m:r>
                                  </m:sub>
                                  <m:sup>
                                    <m:r>
                                      <a:rPr lang="en-IN" sz="1800" i="1">
                                        <a:latin typeface="Cambria Math" panose="02040503050406030204" pitchFamily="18" charset="0"/>
                                      </a:rPr>
                                      <m:t>𝑠</m:t>
                                    </m:r>
                                  </m:sup>
                                </m:sSubSup>
                              </m:e>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1</m:t>
                                    </m:r>
                                  </m:sub>
                                  <m:sup>
                                    <m:r>
                                      <a:rPr lang="en-IN" sz="1800" i="1">
                                        <a:latin typeface="Cambria Math" panose="02040503050406030204" pitchFamily="18" charset="0"/>
                                      </a:rPr>
                                      <m:t>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11</m:t>
                                    </m:r>
                                  </m:sub>
                                  <m:sup>
                                    <m:r>
                                      <a:rPr lang="en-IN" sz="1800" i="1">
                                        <a:latin typeface="Cambria Math" panose="02040503050406030204" pitchFamily="18" charset="0"/>
                                      </a:rPr>
                                      <m:t>𝑠𝑟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1</m:t>
                                    </m:r>
                                  </m:sub>
                                  <m:sup>
                                    <m:r>
                                      <a:rPr lang="en-IN" sz="1800" i="1">
                                        <a:latin typeface="Cambria Math" panose="02040503050406030204" pitchFamily="18" charset="0"/>
                                      </a:rPr>
                                      <m:t>𝑟</m:t>
                                    </m:r>
                                  </m:sup>
                                </m:sSubSup>
                              </m:e>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1</m:t>
                                    </m:r>
                                  </m:sub>
                                  <m:sup>
                                    <m:r>
                                      <a:rPr lang="en-IN" sz="1800" i="1">
                                        <a:latin typeface="Cambria Math" panose="02040503050406030204" pitchFamily="18" charset="0"/>
                                      </a:rPr>
                                      <m:t>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12</m:t>
                                    </m:r>
                                  </m:sub>
                                  <m:sup>
                                    <m:r>
                                      <a:rPr lang="en-IN" sz="1800" i="1">
                                        <a:latin typeface="Cambria Math" panose="02040503050406030204" pitchFamily="18" charset="0"/>
                                      </a:rPr>
                                      <m:t>𝑠𝑟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2</m:t>
                                    </m:r>
                                  </m:sub>
                                  <m:sup>
                                    <m:r>
                                      <a:rPr lang="en-IN" sz="1800" i="1">
                                        <a:latin typeface="Cambria Math" panose="02040503050406030204" pitchFamily="18" charset="0"/>
                                      </a:rPr>
                                      <m:t>𝑟</m:t>
                                    </m:r>
                                  </m:sup>
                                </m:sSubSup>
                              </m:e>
                            </m:mr>
                            <m:mr>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2</m:t>
                                    </m:r>
                                  </m:sub>
                                  <m:sup>
                                    <m:r>
                                      <a:rPr lang="en-IN" sz="1800" i="1">
                                        <a:latin typeface="Cambria Math" panose="02040503050406030204" pitchFamily="18" charset="0"/>
                                      </a:rPr>
                                      <m:t>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21</m:t>
                                    </m:r>
                                  </m:sub>
                                  <m:sup>
                                    <m:r>
                                      <a:rPr lang="en-IN" sz="1800" i="1">
                                        <a:latin typeface="Cambria Math" panose="02040503050406030204" pitchFamily="18" charset="0"/>
                                      </a:rPr>
                                      <m:t>𝑠𝑠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1</m:t>
                                    </m:r>
                                  </m:sub>
                                  <m:sup>
                                    <m:r>
                                      <a:rPr lang="en-IN" sz="1800" i="1">
                                        <a:latin typeface="Cambria Math" panose="02040503050406030204" pitchFamily="18" charset="0"/>
                                      </a:rPr>
                                      <m:t>𝑠</m:t>
                                    </m:r>
                                  </m:sup>
                                </m:sSubSup>
                              </m:e>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2</m:t>
                                    </m:r>
                                  </m:sub>
                                  <m:sup>
                                    <m:r>
                                      <a:rPr lang="en-IN" sz="1800" i="1">
                                        <a:latin typeface="Cambria Math" panose="02040503050406030204" pitchFamily="18" charset="0"/>
                                      </a:rPr>
                                      <m:t>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22</m:t>
                                    </m:r>
                                  </m:sub>
                                  <m:sup>
                                    <m:r>
                                      <a:rPr lang="en-IN" sz="1800" i="1">
                                        <a:latin typeface="Cambria Math" panose="02040503050406030204" pitchFamily="18" charset="0"/>
                                      </a:rPr>
                                      <m:t>𝑠𝑠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2</m:t>
                                    </m:r>
                                  </m:sub>
                                  <m:sup>
                                    <m:r>
                                      <a:rPr lang="en-IN" sz="1800" i="1">
                                        <a:latin typeface="Cambria Math" panose="02040503050406030204" pitchFamily="18" charset="0"/>
                                      </a:rPr>
                                      <m:t>𝑠</m:t>
                                    </m:r>
                                  </m:sup>
                                </m:sSubSup>
                              </m:e>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2</m:t>
                                    </m:r>
                                  </m:sub>
                                  <m:sup>
                                    <m:r>
                                      <a:rPr lang="en-IN" sz="1800" i="1">
                                        <a:latin typeface="Cambria Math" panose="02040503050406030204" pitchFamily="18" charset="0"/>
                                      </a:rPr>
                                      <m:t>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21</m:t>
                                    </m:r>
                                  </m:sub>
                                  <m:sup>
                                    <m:r>
                                      <a:rPr lang="en-IN" sz="1800" i="1">
                                        <a:latin typeface="Cambria Math" panose="02040503050406030204" pitchFamily="18" charset="0"/>
                                      </a:rPr>
                                      <m:t>𝑠𝑟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1</m:t>
                                    </m:r>
                                  </m:sub>
                                  <m:sup>
                                    <m:r>
                                      <a:rPr lang="en-IN" sz="1800" i="1">
                                        <a:latin typeface="Cambria Math" panose="02040503050406030204" pitchFamily="18" charset="0"/>
                                      </a:rPr>
                                      <m:t>𝑟</m:t>
                                    </m:r>
                                  </m:sup>
                                </m:sSubSup>
                              </m:e>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2</m:t>
                                    </m:r>
                                  </m:sub>
                                  <m:sup>
                                    <m:r>
                                      <a:rPr lang="en-IN" sz="1800" i="1">
                                        <a:latin typeface="Cambria Math" panose="02040503050406030204" pitchFamily="18" charset="0"/>
                                      </a:rPr>
                                      <m:t>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22</m:t>
                                    </m:r>
                                  </m:sub>
                                  <m:sup>
                                    <m:r>
                                      <a:rPr lang="en-IN" sz="1800" i="1">
                                        <a:latin typeface="Cambria Math" panose="02040503050406030204" pitchFamily="18" charset="0"/>
                                      </a:rPr>
                                      <m:t>𝑠𝑟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2</m:t>
                                    </m:r>
                                  </m:sub>
                                  <m:sup>
                                    <m:r>
                                      <a:rPr lang="en-IN" sz="1800" i="1">
                                        <a:latin typeface="Cambria Math" panose="02040503050406030204" pitchFamily="18" charset="0"/>
                                      </a:rPr>
                                      <m:t>𝑟</m:t>
                                    </m:r>
                                  </m:sup>
                                </m:sSubSup>
                              </m:e>
                            </m:mr>
                            <m:mr>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1</m:t>
                                    </m:r>
                                  </m:sub>
                                  <m:sup>
                                    <m:r>
                                      <a:rPr lang="en-IN" sz="1800" i="1">
                                        <a:latin typeface="Cambria Math" panose="02040503050406030204" pitchFamily="18" charset="0"/>
                                      </a:rPr>
                                      <m:t>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11</m:t>
                                    </m:r>
                                  </m:sub>
                                  <m:sup>
                                    <m:r>
                                      <a:rPr lang="en-IN" sz="1800" i="1">
                                        <a:latin typeface="Cambria Math" panose="02040503050406030204" pitchFamily="18" charset="0"/>
                                      </a:rPr>
                                      <m:t>𝑟𝑠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1</m:t>
                                    </m:r>
                                  </m:sub>
                                  <m:sup>
                                    <m:r>
                                      <a:rPr lang="en-IN" sz="1800" i="1">
                                        <a:latin typeface="Cambria Math" panose="02040503050406030204" pitchFamily="18" charset="0"/>
                                      </a:rPr>
                                      <m:t>𝑠</m:t>
                                    </m:r>
                                  </m:sup>
                                </m:sSubSup>
                              </m:e>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1</m:t>
                                    </m:r>
                                  </m:sub>
                                  <m:sup>
                                    <m:r>
                                      <a:rPr lang="en-IN" sz="1800" i="1">
                                        <a:latin typeface="Cambria Math" panose="02040503050406030204" pitchFamily="18" charset="0"/>
                                      </a:rPr>
                                      <m:t>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12</m:t>
                                    </m:r>
                                  </m:sub>
                                  <m:sup>
                                    <m:r>
                                      <a:rPr lang="en-IN" sz="1800" i="1">
                                        <a:latin typeface="Cambria Math" panose="02040503050406030204" pitchFamily="18" charset="0"/>
                                      </a:rPr>
                                      <m:t>𝑟𝑠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2</m:t>
                                    </m:r>
                                  </m:sub>
                                  <m:sup>
                                    <m:r>
                                      <a:rPr lang="en-IN" sz="1800" i="1">
                                        <a:latin typeface="Cambria Math" panose="02040503050406030204" pitchFamily="18" charset="0"/>
                                      </a:rPr>
                                      <m:t>𝑠</m:t>
                                    </m:r>
                                  </m:sup>
                                </m:sSubSup>
                              </m:e>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1</m:t>
                                    </m:r>
                                  </m:sub>
                                  <m:sup>
                                    <m:r>
                                      <a:rPr lang="en-IN" sz="1800" i="1">
                                        <a:latin typeface="Cambria Math" panose="02040503050406030204" pitchFamily="18" charset="0"/>
                                      </a:rPr>
                                      <m:t>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11</m:t>
                                    </m:r>
                                  </m:sub>
                                  <m:sup>
                                    <m:r>
                                      <a:rPr lang="en-IN" sz="1800" i="1">
                                        <a:latin typeface="Cambria Math" panose="02040503050406030204" pitchFamily="18" charset="0"/>
                                      </a:rPr>
                                      <m:t>𝑟𝑟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1</m:t>
                                    </m:r>
                                  </m:sub>
                                  <m:sup>
                                    <m:r>
                                      <a:rPr lang="en-IN" sz="1800" i="1">
                                        <a:latin typeface="Cambria Math" panose="02040503050406030204" pitchFamily="18" charset="0"/>
                                      </a:rPr>
                                      <m:t>𝑟</m:t>
                                    </m:r>
                                  </m:sup>
                                </m:sSubSup>
                              </m:e>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1</m:t>
                                    </m:r>
                                  </m:sub>
                                  <m:sup>
                                    <m:r>
                                      <a:rPr lang="en-IN" sz="1800" i="1">
                                        <a:latin typeface="Cambria Math" panose="02040503050406030204" pitchFamily="18" charset="0"/>
                                      </a:rPr>
                                      <m:t>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12</m:t>
                                    </m:r>
                                  </m:sub>
                                  <m:sup>
                                    <m:r>
                                      <a:rPr lang="en-IN" sz="1800" i="1">
                                        <a:latin typeface="Cambria Math" panose="02040503050406030204" pitchFamily="18" charset="0"/>
                                      </a:rPr>
                                      <m:t>𝑟𝑟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2</m:t>
                                    </m:r>
                                  </m:sub>
                                  <m:sup>
                                    <m:r>
                                      <a:rPr lang="en-IN" sz="1800" i="1">
                                        <a:latin typeface="Cambria Math" panose="02040503050406030204" pitchFamily="18" charset="0"/>
                                      </a:rPr>
                                      <m:t>𝑟</m:t>
                                    </m:r>
                                  </m:sup>
                                </m:sSubSup>
                              </m:e>
                            </m:mr>
                            <m:mr>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2</m:t>
                                    </m:r>
                                  </m:sub>
                                  <m:sup>
                                    <m:r>
                                      <a:rPr lang="en-IN" sz="1800" i="1">
                                        <a:latin typeface="Cambria Math" panose="02040503050406030204" pitchFamily="18" charset="0"/>
                                      </a:rPr>
                                      <m:t>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21</m:t>
                                    </m:r>
                                  </m:sub>
                                  <m:sup>
                                    <m:r>
                                      <a:rPr lang="en-IN" sz="1800" i="1">
                                        <a:latin typeface="Cambria Math" panose="02040503050406030204" pitchFamily="18" charset="0"/>
                                      </a:rPr>
                                      <m:t>𝑟𝑠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1</m:t>
                                    </m:r>
                                  </m:sub>
                                  <m:sup>
                                    <m:r>
                                      <a:rPr lang="en-IN" sz="1800" i="1">
                                        <a:latin typeface="Cambria Math" panose="02040503050406030204" pitchFamily="18" charset="0"/>
                                      </a:rPr>
                                      <m:t>𝑠</m:t>
                                    </m:r>
                                  </m:sup>
                                </m:sSubSup>
                              </m:e>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2</m:t>
                                    </m:r>
                                  </m:sub>
                                  <m:sup>
                                    <m:r>
                                      <a:rPr lang="en-IN" sz="1800" i="1">
                                        <a:latin typeface="Cambria Math" panose="02040503050406030204" pitchFamily="18" charset="0"/>
                                      </a:rPr>
                                      <m:t>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22</m:t>
                                    </m:r>
                                  </m:sub>
                                  <m:sup>
                                    <m:r>
                                      <a:rPr lang="en-IN" sz="1800" i="1">
                                        <a:latin typeface="Cambria Math" panose="02040503050406030204" pitchFamily="18" charset="0"/>
                                      </a:rPr>
                                      <m:t>𝑟𝑠</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2</m:t>
                                    </m:r>
                                  </m:sub>
                                  <m:sup>
                                    <m:r>
                                      <a:rPr lang="en-IN" sz="1800" i="1">
                                        <a:latin typeface="Cambria Math" panose="02040503050406030204" pitchFamily="18" charset="0"/>
                                      </a:rPr>
                                      <m:t>𝑠</m:t>
                                    </m:r>
                                  </m:sup>
                                </m:sSubSup>
                              </m:e>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2</m:t>
                                    </m:r>
                                  </m:sub>
                                  <m:sup>
                                    <m:r>
                                      <a:rPr lang="en-IN" sz="1800" i="1">
                                        <a:latin typeface="Cambria Math" panose="02040503050406030204" pitchFamily="18" charset="0"/>
                                      </a:rPr>
                                      <m:t>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21</m:t>
                                    </m:r>
                                  </m:sub>
                                  <m:sup>
                                    <m:r>
                                      <a:rPr lang="en-IN" sz="1800" i="1">
                                        <a:latin typeface="Cambria Math" panose="02040503050406030204" pitchFamily="18" charset="0"/>
                                      </a:rPr>
                                      <m:t>𝑟𝑟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1</m:t>
                                    </m:r>
                                  </m:sub>
                                  <m:sup>
                                    <m:r>
                                      <a:rPr lang="en-IN" sz="1800" i="1">
                                        <a:latin typeface="Cambria Math" panose="02040503050406030204" pitchFamily="18" charset="0"/>
                                      </a:rPr>
                                      <m:t>𝑟</m:t>
                                    </m:r>
                                  </m:sup>
                                </m:sSubSup>
                              </m:e>
                              <m:e>
                                <m:sSubSup>
                                  <m:sSubSupPr>
                                    <m:ctrlPr>
                                      <a:rPr lang="en-IN" sz="1800" i="1">
                                        <a:latin typeface="Cambria Math" panose="02040503050406030204" pitchFamily="18" charset="0"/>
                                      </a:rPr>
                                    </m:ctrlPr>
                                  </m:sSubSupPr>
                                  <m:e>
                                    <m:r>
                                      <a:rPr lang="en-IN" sz="1800" i="1">
                                        <a:latin typeface="Cambria Math" panose="02040503050406030204" pitchFamily="18" charset="0"/>
                                      </a:rPr>
                                      <m:t>𝑒</m:t>
                                    </m:r>
                                  </m:e>
                                  <m:sub>
                                    <m:r>
                                      <a:rPr lang="en-IN" sz="1800" i="1">
                                        <a:latin typeface="Cambria Math" panose="02040503050406030204" pitchFamily="18" charset="0"/>
                                      </a:rPr>
                                      <m:t>2</m:t>
                                    </m:r>
                                  </m:sub>
                                  <m:sup>
                                    <m:r>
                                      <a:rPr lang="en-IN" sz="1800" i="1">
                                        <a:latin typeface="Cambria Math" panose="02040503050406030204" pitchFamily="18" charset="0"/>
                                      </a:rPr>
                                      <m:t>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𝑏</m:t>
                                    </m:r>
                                  </m:e>
                                  <m:sub>
                                    <m:r>
                                      <a:rPr lang="en-IN" sz="1800" i="1">
                                        <a:latin typeface="Cambria Math" panose="02040503050406030204" pitchFamily="18" charset="0"/>
                                      </a:rPr>
                                      <m:t>22</m:t>
                                    </m:r>
                                  </m:sub>
                                  <m:sup>
                                    <m:r>
                                      <a:rPr lang="en-IN" sz="1800" i="1">
                                        <a:latin typeface="Cambria Math" panose="02040503050406030204" pitchFamily="18" charset="0"/>
                                      </a:rPr>
                                      <m:t>𝑟𝑟</m:t>
                                    </m:r>
                                  </m:sup>
                                </m:sSubSup>
                                <m:sSubSup>
                                  <m:sSubSupPr>
                                    <m:ctrlPr>
                                      <a:rPr lang="en-IN" sz="1800" i="1">
                                        <a:latin typeface="Cambria Math" panose="02040503050406030204" pitchFamily="18" charset="0"/>
                                      </a:rPr>
                                    </m:ctrlPr>
                                  </m:sSubSupPr>
                                  <m:e>
                                    <m:r>
                                      <a:rPr lang="en-IN" sz="1800" i="1">
                                        <a:latin typeface="Cambria Math" panose="02040503050406030204" pitchFamily="18" charset="0"/>
                                      </a:rPr>
                                      <m:t>𝑦</m:t>
                                    </m:r>
                                  </m:e>
                                  <m:sub>
                                    <m:r>
                                      <a:rPr lang="en-IN" sz="1800" i="1">
                                        <a:latin typeface="Cambria Math" panose="02040503050406030204" pitchFamily="18" charset="0"/>
                                      </a:rPr>
                                      <m:t>2</m:t>
                                    </m:r>
                                  </m:sub>
                                  <m:sup>
                                    <m:r>
                                      <a:rPr lang="en-IN" sz="1800" i="1">
                                        <a:latin typeface="Cambria Math" panose="02040503050406030204" pitchFamily="18" charset="0"/>
                                      </a:rPr>
                                      <m:t>𝑟</m:t>
                                    </m:r>
                                  </m:sup>
                                </m:sSubSup>
                              </m:e>
                            </m:mr>
                          </m:m>
                        </m:e>
                      </m:d>
                    </m:oMath>
                  </m:oMathPara>
                </a14:m>
                <a:endParaRPr lang="en-IN" sz="1800" dirty="0"/>
              </a:p>
              <a:p>
                <a:pPr>
                  <a:buFont typeface="Wingdings" panose="05000000000000000000" pitchFamily="2" charset="2"/>
                  <a:buChar char="§"/>
                </a:pPr>
                <a:r>
                  <a:rPr lang="en-IN" sz="1800" dirty="0"/>
                  <a:t>Above equation allows us to estimate emissions generated, consumed and embedded in international trade when sector </a:t>
                </a:r>
                <a:r>
                  <a:rPr lang="en-IN" sz="1800" dirty="0" err="1"/>
                  <a:t>i</a:t>
                </a:r>
                <a:r>
                  <a:rPr lang="en-IN" sz="1800" dirty="0"/>
                  <a:t> is produced in country j</a:t>
                </a:r>
              </a:p>
              <a:p>
                <a:pPr marL="0" indent="0">
                  <a:buNone/>
                </a:pPr>
                <a:endParaRPr lang="en-IN" sz="1800" b="1" dirty="0"/>
              </a:p>
              <a:p>
                <a:pPr marL="0" indent="0">
                  <a:buNone/>
                </a:pPr>
                <a:endParaRPr lang="en-IN" sz="1600" dirty="0"/>
              </a:p>
            </p:txBody>
          </p:sp>
        </mc:Choice>
        <mc:Fallback>
          <p:sp>
            <p:nvSpPr>
              <p:cNvPr id="3" name="Content Placeholder 2">
                <a:extLst>
                  <a:ext uri="{FF2B5EF4-FFF2-40B4-BE49-F238E27FC236}">
                    <a16:creationId xmlns:a16="http://schemas.microsoft.com/office/drawing/2014/main" id="{32CDF90B-08F3-B643-381C-4BE4D34F8397}"/>
                  </a:ext>
                </a:extLst>
              </p:cNvPr>
              <p:cNvSpPr>
                <a:spLocks noGrp="1" noRot="1" noChangeAspect="1" noMove="1" noResize="1" noEditPoints="1" noAdjustHandles="1" noChangeArrowheads="1" noChangeShapeType="1" noTextEdit="1"/>
              </p:cNvSpPr>
              <p:nvPr>
                <p:ph idx="1"/>
              </p:nvPr>
            </p:nvSpPr>
            <p:spPr>
              <a:xfrm>
                <a:off x="740979" y="1845733"/>
                <a:ext cx="10767849" cy="4725659"/>
              </a:xfrm>
              <a:blipFill>
                <a:blip r:embed="rId3"/>
                <a:stretch>
                  <a:fillRect l="-1359" t="-1290" r="-963"/>
                </a:stretch>
              </a:blipFill>
            </p:spPr>
            <p:txBody>
              <a:bodyPr/>
              <a:lstStyle/>
              <a:p>
                <a:r>
                  <a:rPr lang="en-IN">
                    <a:noFill/>
                  </a:rPr>
                  <a:t> </a:t>
                </a:r>
              </a:p>
            </p:txBody>
          </p:sp>
        </mc:Fallback>
      </mc:AlternateContent>
      <p:sp>
        <p:nvSpPr>
          <p:cNvPr id="25" name="Rectangle 24">
            <a:extLst>
              <a:ext uri="{FF2B5EF4-FFF2-40B4-BE49-F238E27FC236}">
                <a16:creationId xmlns:a16="http://schemas.microsoft.com/office/drawing/2014/main" id="{25900C93-F6CE-408F-2FDC-AF6B931F4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27" name="Rectangle 26">
            <a:extLst>
              <a:ext uri="{FF2B5EF4-FFF2-40B4-BE49-F238E27FC236}">
                <a16:creationId xmlns:a16="http://schemas.microsoft.com/office/drawing/2014/main" id="{DE4EACA9-F275-C2CE-2132-8D6DCD1B8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Tree>
    <p:extLst>
      <p:ext uri="{BB962C8B-B14F-4D97-AF65-F5344CB8AC3E}">
        <p14:creationId xmlns:p14="http://schemas.microsoft.com/office/powerpoint/2010/main" val="147248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8A384B-4A66-0298-92C8-87BA1164460A}"/>
            </a:ext>
          </a:extLst>
        </p:cNvPr>
        <p:cNvGrpSpPr/>
        <p:nvPr/>
      </p:nvGrpSpPr>
      <p:grpSpPr>
        <a:xfrm>
          <a:off x="0" y="0"/>
          <a:ext cx="0" cy="0"/>
          <a:chOff x="0" y="0"/>
          <a:chExt cx="0" cy="0"/>
        </a:xfrm>
      </p:grpSpPr>
      <p:pic>
        <p:nvPicPr>
          <p:cNvPr id="17" name="Picture 16" descr="3D abstract blue and gold cube illustration">
            <a:extLst>
              <a:ext uri="{FF2B5EF4-FFF2-40B4-BE49-F238E27FC236}">
                <a16:creationId xmlns:a16="http://schemas.microsoft.com/office/drawing/2014/main" id="{828D9A5F-576D-3500-73A2-889BE92BF13F}"/>
              </a:ext>
            </a:extLst>
          </p:cNvPr>
          <p:cNvPicPr>
            <a:picLocks noChangeAspect="1"/>
          </p:cNvPicPr>
          <p:nvPr/>
        </p:nvPicPr>
        <p:blipFill>
          <a:blip r:embed="rId2">
            <a:duotone>
              <a:schemeClr val="bg2">
                <a:shade val="45000"/>
                <a:satMod val="135000"/>
              </a:schemeClr>
              <a:prstClr val="white"/>
            </a:duotone>
            <a:alphaModFix amt="35000"/>
          </a:blip>
          <a:srcRect b="6250"/>
          <a:stretch>
            <a:fillRect/>
          </a:stretch>
        </p:blipFill>
        <p:spPr>
          <a:xfrm>
            <a:off x="20" y="10"/>
            <a:ext cx="12191980" cy="6857990"/>
          </a:xfrm>
          <a:prstGeom prst="rect">
            <a:avLst/>
          </a:prstGeom>
        </p:spPr>
      </p:pic>
      <p:cxnSp>
        <p:nvCxnSpPr>
          <p:cNvPr id="23" name="Straight Connector 22">
            <a:extLst>
              <a:ext uri="{FF2B5EF4-FFF2-40B4-BE49-F238E27FC236}">
                <a16:creationId xmlns:a16="http://schemas.microsoft.com/office/drawing/2014/main" id="{E6F23F37-82CB-79FF-35F7-2C9B3F0390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DDF901E-8B51-D850-B19F-5F4158FCA16B}"/>
              </a:ext>
            </a:extLst>
          </p:cNvPr>
          <p:cNvSpPr>
            <a:spLocks noGrp="1"/>
          </p:cNvSpPr>
          <p:nvPr>
            <p:ph type="title"/>
          </p:nvPr>
        </p:nvSpPr>
        <p:spPr>
          <a:xfrm>
            <a:off x="1097280" y="286603"/>
            <a:ext cx="10058400" cy="1450757"/>
          </a:xfrm>
        </p:spPr>
        <p:txBody>
          <a:bodyPr>
            <a:normAutofit/>
          </a:bodyPr>
          <a:lstStyle/>
          <a:p>
            <a:r>
              <a:rPr lang="en-IN" b="1" dirty="0"/>
              <a:t>Data and Method</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288B514-1306-9574-3963-B3775CEEDF52}"/>
                  </a:ext>
                </a:extLst>
              </p:cNvPr>
              <p:cNvSpPr>
                <a:spLocks noGrp="1"/>
              </p:cNvSpPr>
              <p:nvPr>
                <p:ph idx="1"/>
              </p:nvPr>
            </p:nvSpPr>
            <p:spPr>
              <a:xfrm>
                <a:off x="740979" y="1845733"/>
                <a:ext cx="10767849" cy="4725659"/>
              </a:xfrm>
            </p:spPr>
            <p:txBody>
              <a:bodyPr>
                <a:normAutofit/>
              </a:bodyPr>
              <a:lstStyle/>
              <a:p>
                <a:pPr marL="0" indent="0">
                  <a:buNone/>
                </a:pPr>
                <a:r>
                  <a:rPr lang="en-IN" sz="1800" b="1" dirty="0"/>
                  <a:t>Decomposition of emissions embedded in gross exports based on where they are finally absorbed:</a:t>
                </a:r>
              </a:p>
              <a:p>
                <a:pPr>
                  <a:buFont typeface="Wingdings" panose="05000000000000000000" pitchFamily="2" charset="2"/>
                  <a:buChar char="§"/>
                </a:pPr>
                <a14:m>
                  <m:oMath xmlns:m="http://schemas.openxmlformats.org/officeDocument/2006/math">
                    <m:r>
                      <a:rPr lang="en-IN" sz="1800" i="1">
                        <a:latin typeface="Cambria Math" panose="02040503050406030204" pitchFamily="18" charset="0"/>
                      </a:rPr>
                      <m:t>𝐸𝐸</m:t>
                    </m:r>
                    <m:sSub>
                      <m:sSubPr>
                        <m:ctrlPr>
                          <a:rPr lang="en-IN" sz="1800" i="1">
                            <a:latin typeface="Cambria Math" panose="02040503050406030204" pitchFamily="18" charset="0"/>
                          </a:rPr>
                        </m:ctrlPr>
                      </m:sSubPr>
                      <m:e>
                        <m:r>
                          <a:rPr lang="en-IN" sz="1800" i="1">
                            <a:latin typeface="Cambria Math" panose="02040503050406030204" pitchFamily="18" charset="0"/>
                          </a:rPr>
                          <m:t>𝐺𝐸</m:t>
                        </m:r>
                      </m:e>
                      <m:sub>
                        <m:sSup>
                          <m:sSupPr>
                            <m:ctrlPr>
                              <a:rPr lang="en-IN" sz="1800" i="1">
                                <a:latin typeface="Cambria Math" panose="02040503050406030204" pitchFamily="18" charset="0"/>
                              </a:rPr>
                            </m:ctrlPr>
                          </m:sSupPr>
                          <m:e>
                            <m:r>
                              <a:rPr lang="en-IN" sz="1800" i="1">
                                <a:latin typeface="Cambria Math" panose="02040503050406030204" pitchFamily="18" charset="0"/>
                              </a:rPr>
                              <m:t>𝐹</m:t>
                            </m:r>
                          </m:e>
                          <m:sup>
                            <m:r>
                              <a:rPr lang="en-IN" sz="1800" i="1">
                                <a:latin typeface="Cambria Math" panose="02040503050406030204" pitchFamily="18" charset="0"/>
                              </a:rPr>
                              <m:t>𝑠𝑟</m:t>
                            </m:r>
                          </m:sup>
                        </m:sSup>
                      </m:sub>
                    </m:sSub>
                    <m:r>
                      <a:rPr lang="en-IN" sz="1800" i="1">
                        <a:latin typeface="Cambria Math" panose="02040503050406030204" pitchFamily="18" charset="0"/>
                      </a:rPr>
                      <m:t>=</m:t>
                    </m:r>
                    <m:limLow>
                      <m:limLowPr>
                        <m:ctrlPr>
                          <a:rPr lang="en-IN" sz="1800" i="1">
                            <a:latin typeface="Cambria Math" panose="02040503050406030204" pitchFamily="18" charset="0"/>
                          </a:rPr>
                        </m:ctrlPr>
                      </m:limLowPr>
                      <m:e>
                        <m:groupChr>
                          <m:groupChrPr>
                            <m:chr m:val="⏟"/>
                            <m:ctrlPr>
                              <a:rPr lang="en-IN" sz="1800" i="1">
                                <a:latin typeface="Cambria Math" panose="02040503050406030204" pitchFamily="18" charset="0"/>
                              </a:rPr>
                            </m:ctrlPr>
                          </m:groupChrPr>
                          <m:e>
                            <m:sSup>
                              <m:sSupPr>
                                <m:ctrlPr>
                                  <a:rPr lang="en-IN" sz="1800" i="1">
                                    <a:latin typeface="Cambria Math" panose="02040503050406030204" pitchFamily="18" charset="0"/>
                                  </a:rPr>
                                </m:ctrlPr>
                              </m:sSupPr>
                              <m:e>
                                <m:acc>
                                  <m:accPr>
                                    <m:chr m:val="̂"/>
                                    <m:ctrlPr>
                                      <a:rPr lang="en-IN" sz="1800" i="1">
                                        <a:latin typeface="Cambria Math" panose="02040503050406030204" pitchFamily="18" charset="0"/>
                                      </a:rPr>
                                    </m:ctrlPr>
                                  </m:accPr>
                                  <m:e>
                                    <m:r>
                                      <a:rPr lang="en-IN" sz="1800" i="1">
                                        <a:latin typeface="Cambria Math" panose="02040503050406030204" pitchFamily="18" charset="0"/>
                                      </a:rPr>
                                      <m:t>𝐸</m:t>
                                    </m:r>
                                  </m:e>
                                </m:acc>
                              </m:e>
                              <m:sup>
                                <m:r>
                                  <a:rPr lang="en-IN" sz="1800" i="1">
                                    <a:latin typeface="Cambria Math" panose="02040503050406030204" pitchFamily="18" charset="0"/>
                                  </a:rPr>
                                  <m:t>𝑠</m:t>
                                </m:r>
                              </m:sup>
                            </m:sSup>
                            <m:sSup>
                              <m:sSupPr>
                                <m:ctrlPr>
                                  <a:rPr lang="en-IN" sz="1800" i="1">
                                    <a:latin typeface="Cambria Math" panose="02040503050406030204" pitchFamily="18" charset="0"/>
                                  </a:rPr>
                                </m:ctrlPr>
                              </m:sSupPr>
                              <m:e>
                                <m:r>
                                  <a:rPr lang="en-IN" sz="1800" i="1">
                                    <a:latin typeface="Cambria Math" panose="02040503050406030204" pitchFamily="18" charset="0"/>
                                  </a:rPr>
                                  <m:t>𝐿</m:t>
                                </m:r>
                              </m:e>
                              <m:sup>
                                <m:r>
                                  <a:rPr lang="en-IN" sz="1800" i="1">
                                    <a:latin typeface="Cambria Math" panose="02040503050406030204" pitchFamily="18" charset="0"/>
                                  </a:rPr>
                                  <m:t>𝑠𝑠</m:t>
                                </m:r>
                              </m:sup>
                            </m:sSup>
                            <m:sSup>
                              <m:sSupPr>
                                <m:ctrlPr>
                                  <a:rPr lang="en-IN" sz="1800" i="1">
                                    <a:latin typeface="Cambria Math" panose="02040503050406030204" pitchFamily="18" charset="0"/>
                                  </a:rPr>
                                </m:ctrlPr>
                              </m:sSupPr>
                              <m:e>
                                <m:r>
                                  <a:rPr lang="en-IN" sz="1800" i="1">
                                    <a:latin typeface="Cambria Math" panose="02040503050406030204" pitchFamily="18" charset="0"/>
                                  </a:rPr>
                                  <m:t>𝑌</m:t>
                                </m:r>
                              </m:e>
                              <m:sup>
                                <m:r>
                                  <a:rPr lang="en-IN" sz="1800" i="1">
                                    <a:latin typeface="Cambria Math" panose="02040503050406030204" pitchFamily="18" charset="0"/>
                                  </a:rPr>
                                  <m:t>𝑠𝑟</m:t>
                                </m:r>
                              </m:sup>
                            </m:sSup>
                          </m:e>
                        </m:groupChr>
                      </m:e>
                      <m:lim>
                        <m:r>
                          <a:rPr lang="en-IN" sz="1800" i="1">
                            <a:latin typeface="Cambria Math" panose="02040503050406030204" pitchFamily="18" charset="0"/>
                          </a:rPr>
                          <m:t>(1)</m:t>
                        </m:r>
                      </m:lim>
                    </m:limLow>
                    <m:r>
                      <a:rPr lang="en-IN" sz="1800">
                        <a:latin typeface="Cambria Math" panose="02040503050406030204" pitchFamily="18" charset="0"/>
                      </a:rPr>
                      <m:t>+</m:t>
                    </m:r>
                    <m:d>
                      <m:dPr>
                        <m:begChr m:val=""/>
                        <m:endChr m:val=""/>
                        <m:ctrlPr>
                          <a:rPr lang="en-IN" sz="1800" i="1">
                            <a:latin typeface="Cambria Math" panose="02040503050406030204" pitchFamily="18" charset="0"/>
                          </a:rPr>
                        </m:ctrlPr>
                      </m:dPr>
                      <m:e>
                        <m:limLow>
                          <m:limLowPr>
                            <m:ctrlPr>
                              <a:rPr lang="en-IN" sz="1800" i="1">
                                <a:latin typeface="Cambria Math" panose="02040503050406030204" pitchFamily="18" charset="0"/>
                              </a:rPr>
                            </m:ctrlPr>
                          </m:limLowPr>
                          <m:e>
                            <m:groupChr>
                              <m:groupChrPr>
                                <m:chr m:val="⏟"/>
                                <m:ctrlPr>
                                  <a:rPr lang="en-IN" sz="1800" i="1">
                                    <a:latin typeface="Cambria Math" panose="02040503050406030204" pitchFamily="18" charset="0"/>
                                  </a:rPr>
                                </m:ctrlPr>
                              </m:groupChrPr>
                              <m:e>
                                <m:sSup>
                                  <m:sSupPr>
                                    <m:ctrlPr>
                                      <a:rPr lang="en-IN" sz="1800" i="1">
                                        <a:latin typeface="Cambria Math" panose="02040503050406030204" pitchFamily="18" charset="0"/>
                                      </a:rPr>
                                    </m:ctrlPr>
                                  </m:sSupPr>
                                  <m:e>
                                    <m:acc>
                                      <m:accPr>
                                        <m:chr m:val="̂"/>
                                        <m:ctrlPr>
                                          <a:rPr lang="en-IN" sz="1800" i="1">
                                            <a:latin typeface="Cambria Math" panose="02040503050406030204" pitchFamily="18" charset="0"/>
                                          </a:rPr>
                                        </m:ctrlPr>
                                      </m:accPr>
                                      <m:e>
                                        <m:r>
                                          <a:rPr lang="en-IN" sz="1800" i="1">
                                            <a:latin typeface="Cambria Math" panose="02040503050406030204" pitchFamily="18" charset="0"/>
                                          </a:rPr>
                                          <m:t>𝐸</m:t>
                                        </m:r>
                                      </m:e>
                                    </m:acc>
                                  </m:e>
                                  <m:sup>
                                    <m:r>
                                      <a:rPr lang="en-IN" sz="1800" i="1">
                                        <a:latin typeface="Cambria Math" panose="02040503050406030204" pitchFamily="18" charset="0"/>
                                      </a:rPr>
                                      <m:t>𝑠</m:t>
                                    </m:r>
                                  </m:sup>
                                </m:sSup>
                                <m:sSup>
                                  <m:sSupPr>
                                    <m:ctrlPr>
                                      <a:rPr lang="en-IN" sz="1800" i="1">
                                        <a:latin typeface="Cambria Math" panose="02040503050406030204" pitchFamily="18" charset="0"/>
                                      </a:rPr>
                                    </m:ctrlPr>
                                  </m:sSupPr>
                                  <m:e>
                                    <m:r>
                                      <a:rPr lang="en-IN" sz="1800" i="1">
                                        <a:latin typeface="Cambria Math" panose="02040503050406030204" pitchFamily="18" charset="0"/>
                                      </a:rPr>
                                      <m:t>𝐿</m:t>
                                    </m:r>
                                  </m:e>
                                  <m:sup>
                                    <m:r>
                                      <a:rPr lang="en-IN" sz="1800" i="1">
                                        <a:latin typeface="Cambria Math" panose="02040503050406030204" pitchFamily="18" charset="0"/>
                                      </a:rPr>
                                      <m:t>𝑠𝑠</m:t>
                                    </m:r>
                                  </m:sup>
                                </m:sSup>
                                <m:d>
                                  <m:dPr>
                                    <m:begChr m:val="["/>
                                    <m:endChr m:val="]"/>
                                    <m:ctrlPr>
                                      <a:rPr lang="en-IN" sz="1800" i="1">
                                        <a:latin typeface="Cambria Math" panose="02040503050406030204" pitchFamily="18" charset="0"/>
                                      </a:rPr>
                                    </m:ctrlPr>
                                  </m:dPr>
                                  <m:e>
                                    <m:sSup>
                                      <m:sSupPr>
                                        <m:ctrlPr>
                                          <a:rPr lang="en-IN" sz="1800" i="1">
                                            <a:latin typeface="Cambria Math" panose="02040503050406030204" pitchFamily="18" charset="0"/>
                                          </a:rPr>
                                        </m:ctrlPr>
                                      </m:sSupPr>
                                      <m:e>
                                        <m:sSup>
                                          <m:sSupPr>
                                            <m:ctrlPr>
                                              <a:rPr lang="en-IN" sz="1800" i="1">
                                                <a:latin typeface="Cambria Math" panose="02040503050406030204" pitchFamily="18" charset="0"/>
                                              </a:rPr>
                                            </m:ctrlPr>
                                          </m:sSupPr>
                                          <m:e>
                                            <m:r>
                                              <a:rPr lang="en-IN" sz="1800" i="1">
                                                <a:latin typeface="Cambria Math" panose="02040503050406030204" pitchFamily="18" charset="0"/>
                                              </a:rPr>
                                              <m:t>𝐴</m:t>
                                            </m:r>
                                          </m:e>
                                          <m:sup>
                                            <m:r>
                                              <a:rPr lang="en-IN" sz="1800" i="1">
                                                <a:latin typeface="Cambria Math" panose="02040503050406030204" pitchFamily="18" charset="0"/>
                                              </a:rPr>
                                              <m:t>𝑠𝑟</m:t>
                                            </m:r>
                                          </m:sup>
                                        </m:sSup>
                                        <m:r>
                                          <a:rPr lang="en-IN" sz="1800" i="1">
                                            <a:latin typeface="Cambria Math" panose="02040503050406030204" pitchFamily="18" charset="0"/>
                                          </a:rPr>
                                          <m:t>𝐵</m:t>
                                        </m:r>
                                      </m:e>
                                      <m:sup>
                                        <m:r>
                                          <a:rPr lang="en-IN" sz="1800" i="1">
                                            <a:latin typeface="Cambria Math" panose="02040503050406030204" pitchFamily="18" charset="0"/>
                                          </a:rPr>
                                          <m:t>𝑟𝑠</m:t>
                                        </m:r>
                                      </m:sup>
                                    </m:sSup>
                                    <m:sSup>
                                      <m:sSupPr>
                                        <m:ctrlPr>
                                          <a:rPr lang="en-IN" sz="1800" i="1">
                                            <a:latin typeface="Cambria Math" panose="02040503050406030204" pitchFamily="18" charset="0"/>
                                          </a:rPr>
                                        </m:ctrlPr>
                                      </m:sSupPr>
                                      <m:e>
                                        <m:r>
                                          <a:rPr lang="en-IN" sz="1800" i="1">
                                            <a:latin typeface="Cambria Math" panose="02040503050406030204" pitchFamily="18" charset="0"/>
                                          </a:rPr>
                                          <m:t>𝑌</m:t>
                                        </m:r>
                                      </m:e>
                                      <m:sup>
                                        <m:r>
                                          <a:rPr lang="en-IN" sz="1800" i="1">
                                            <a:latin typeface="Cambria Math" panose="02040503050406030204" pitchFamily="18" charset="0"/>
                                          </a:rPr>
                                          <m:t>𝑠𝑟</m:t>
                                        </m:r>
                                      </m:sup>
                                    </m:sSup>
                                    <m:r>
                                      <a:rPr lang="en-IN" sz="1800" i="1">
                                        <a:latin typeface="Cambria Math" panose="02040503050406030204" pitchFamily="18" charset="0"/>
                                      </a:rPr>
                                      <m:t>+</m:t>
                                    </m:r>
                                    <m:sSup>
                                      <m:sSupPr>
                                        <m:ctrlPr>
                                          <a:rPr lang="en-IN" sz="1800" i="1">
                                            <a:latin typeface="Cambria Math" panose="02040503050406030204" pitchFamily="18" charset="0"/>
                                          </a:rPr>
                                        </m:ctrlPr>
                                      </m:sSupPr>
                                      <m:e>
                                        <m:r>
                                          <a:rPr lang="en-IN" sz="1800" i="1">
                                            <a:latin typeface="Cambria Math" panose="02040503050406030204" pitchFamily="18" charset="0"/>
                                          </a:rPr>
                                          <m:t>𝐴</m:t>
                                        </m:r>
                                      </m:e>
                                      <m:sup>
                                        <m:r>
                                          <a:rPr lang="en-IN" sz="1800" i="1">
                                            <a:latin typeface="Cambria Math" panose="02040503050406030204" pitchFamily="18" charset="0"/>
                                          </a:rPr>
                                          <m:t>𝑠𝑟</m:t>
                                        </m:r>
                                      </m:sup>
                                    </m:sSup>
                                    <m:sSup>
                                      <m:sSupPr>
                                        <m:ctrlPr>
                                          <a:rPr lang="en-IN" sz="1800" i="1">
                                            <a:latin typeface="Cambria Math" panose="02040503050406030204" pitchFamily="18" charset="0"/>
                                          </a:rPr>
                                        </m:ctrlPr>
                                      </m:sSupPr>
                                      <m:e>
                                        <m:r>
                                          <a:rPr lang="en-IN" sz="1800" i="1">
                                            <a:latin typeface="Cambria Math" panose="02040503050406030204" pitchFamily="18" charset="0"/>
                                          </a:rPr>
                                          <m:t>𝐵</m:t>
                                        </m:r>
                                      </m:e>
                                      <m:sup>
                                        <m:r>
                                          <a:rPr lang="en-IN" sz="1800" i="1">
                                            <a:latin typeface="Cambria Math" panose="02040503050406030204" pitchFamily="18" charset="0"/>
                                          </a:rPr>
                                          <m:t>𝑟𝑟</m:t>
                                        </m:r>
                                      </m:sup>
                                    </m:sSup>
                                    <m:sSup>
                                      <m:sSupPr>
                                        <m:ctrlPr>
                                          <a:rPr lang="en-IN" sz="1800" i="1">
                                            <a:latin typeface="Cambria Math" panose="02040503050406030204" pitchFamily="18" charset="0"/>
                                          </a:rPr>
                                        </m:ctrlPr>
                                      </m:sSupPr>
                                      <m:e>
                                        <m:r>
                                          <a:rPr lang="en-IN" sz="1800" i="1">
                                            <a:latin typeface="Cambria Math" panose="02040503050406030204" pitchFamily="18" charset="0"/>
                                          </a:rPr>
                                          <m:t>𝑌</m:t>
                                        </m:r>
                                      </m:e>
                                      <m:sup>
                                        <m:r>
                                          <a:rPr lang="en-IN" sz="1800" i="1">
                                            <a:latin typeface="Cambria Math" panose="02040503050406030204" pitchFamily="18" charset="0"/>
                                          </a:rPr>
                                          <m:t>𝑟𝑟</m:t>
                                        </m:r>
                                      </m:sup>
                                    </m:sSup>
                                    <m:r>
                                      <a:rPr lang="en-IN" sz="1800">
                                        <a:latin typeface="Cambria Math" panose="02040503050406030204" pitchFamily="18" charset="0"/>
                                      </a:rPr>
                                      <m:t>+</m:t>
                                    </m:r>
                                    <m:sSup>
                                      <m:sSupPr>
                                        <m:ctrlPr>
                                          <a:rPr lang="en-IN" sz="1800" i="1">
                                            <a:latin typeface="Cambria Math" panose="02040503050406030204" pitchFamily="18" charset="0"/>
                                          </a:rPr>
                                        </m:ctrlPr>
                                      </m:sSupPr>
                                      <m:e>
                                        <m:r>
                                          <a:rPr lang="en-IN" sz="1800" i="1">
                                            <a:latin typeface="Cambria Math" panose="02040503050406030204" pitchFamily="18" charset="0"/>
                                          </a:rPr>
                                          <m:t>𝐴</m:t>
                                        </m:r>
                                      </m:e>
                                      <m:sup>
                                        <m:r>
                                          <a:rPr lang="en-IN" sz="1800" i="1">
                                            <a:latin typeface="Cambria Math" panose="02040503050406030204" pitchFamily="18" charset="0"/>
                                          </a:rPr>
                                          <m:t>𝑠𝑟</m:t>
                                        </m:r>
                                      </m:sup>
                                    </m:sSup>
                                    <m:nary>
                                      <m:naryPr>
                                        <m:chr m:val="∑"/>
                                        <m:ctrlPr>
                                          <a:rPr lang="en-IN" sz="1800" i="1">
                                            <a:latin typeface="Cambria Math" panose="02040503050406030204" pitchFamily="18" charset="0"/>
                                          </a:rPr>
                                        </m:ctrlPr>
                                      </m:naryPr>
                                      <m:sub>
                                        <m:r>
                                          <a:rPr lang="en-IN" sz="1800" i="1">
                                            <a:latin typeface="Cambria Math" panose="02040503050406030204" pitchFamily="18" charset="0"/>
                                          </a:rPr>
                                          <m:t>𝑡</m:t>
                                        </m:r>
                                        <m:r>
                                          <a:rPr lang="en-IN" sz="1800" i="1">
                                            <a:latin typeface="Cambria Math" panose="02040503050406030204" pitchFamily="18" charset="0"/>
                                          </a:rPr>
                                          <m:t>≠</m:t>
                                        </m:r>
                                        <m:r>
                                          <a:rPr lang="en-IN" sz="1800" i="1">
                                            <a:latin typeface="Cambria Math" panose="02040503050406030204" pitchFamily="18" charset="0"/>
                                          </a:rPr>
                                          <m:t>𝑠</m:t>
                                        </m:r>
                                        <m:r>
                                          <a:rPr lang="en-IN" sz="1800" i="1">
                                            <a:latin typeface="Cambria Math" panose="02040503050406030204" pitchFamily="18" charset="0"/>
                                          </a:rPr>
                                          <m:t>,</m:t>
                                        </m:r>
                                        <m:r>
                                          <a:rPr lang="en-IN" sz="1800" i="1">
                                            <a:latin typeface="Cambria Math" panose="02040503050406030204" pitchFamily="18" charset="0"/>
                                          </a:rPr>
                                          <m:t>𝑟</m:t>
                                        </m:r>
                                      </m:sub>
                                      <m:sup>
                                        <m:r>
                                          <a:rPr lang="en-IN" sz="1800" i="1">
                                            <a:latin typeface="Cambria Math" panose="02040503050406030204" pitchFamily="18" charset="0"/>
                                          </a:rPr>
                                          <m:t>𝐺</m:t>
                                        </m:r>
                                      </m:sup>
                                      <m:e>
                                        <m:sSup>
                                          <m:sSupPr>
                                            <m:ctrlPr>
                                              <a:rPr lang="en-IN" sz="1800" i="1">
                                                <a:latin typeface="Cambria Math" panose="02040503050406030204" pitchFamily="18" charset="0"/>
                                              </a:rPr>
                                            </m:ctrlPr>
                                          </m:sSupPr>
                                          <m:e>
                                            <m:r>
                                              <a:rPr lang="en-IN" sz="1800" i="1">
                                                <a:latin typeface="Cambria Math" panose="02040503050406030204" pitchFamily="18" charset="0"/>
                                              </a:rPr>
                                              <m:t>𝐵</m:t>
                                            </m:r>
                                          </m:e>
                                          <m:sup>
                                            <m:r>
                                              <a:rPr lang="en-IN" sz="1800" i="1">
                                                <a:latin typeface="Cambria Math" panose="02040503050406030204" pitchFamily="18" charset="0"/>
                                              </a:rPr>
                                              <m:t>𝑟𝑡</m:t>
                                            </m:r>
                                          </m:sup>
                                        </m:sSup>
                                        <m:sSup>
                                          <m:sSupPr>
                                            <m:ctrlPr>
                                              <a:rPr lang="en-IN" sz="1800" i="1">
                                                <a:latin typeface="Cambria Math" panose="02040503050406030204" pitchFamily="18" charset="0"/>
                                              </a:rPr>
                                            </m:ctrlPr>
                                          </m:sSupPr>
                                          <m:e>
                                            <m:r>
                                              <a:rPr lang="en-IN" sz="1800" i="1">
                                                <a:latin typeface="Cambria Math" panose="02040503050406030204" pitchFamily="18" charset="0"/>
                                              </a:rPr>
                                              <m:t>𝑌</m:t>
                                            </m:r>
                                          </m:e>
                                          <m:sup>
                                            <m:r>
                                              <a:rPr lang="en-IN" sz="1800" i="1">
                                                <a:latin typeface="Cambria Math" panose="02040503050406030204" pitchFamily="18" charset="0"/>
                                              </a:rPr>
                                              <m:t>𝑡𝑟</m:t>
                                            </m:r>
                                          </m:sup>
                                        </m:sSup>
                                      </m:e>
                                    </m:nary>
                                  </m:e>
                                </m:d>
                              </m:e>
                            </m:groupChr>
                          </m:e>
                          <m:lim>
                            <m:r>
                              <a:rPr lang="en-IN" sz="1800" i="1">
                                <a:latin typeface="Cambria Math" panose="02040503050406030204" pitchFamily="18" charset="0"/>
                              </a:rPr>
                              <m:t>(2)</m:t>
                            </m:r>
                          </m:lim>
                        </m:limLow>
                      </m:e>
                    </m:d>
                    <m:r>
                      <a:rPr lang="en-IN" sz="1800" i="1">
                        <a:latin typeface="Cambria Math" panose="02040503050406030204" pitchFamily="18" charset="0"/>
                      </a:rPr>
                      <m:t>+</m:t>
                    </m:r>
                    <m:limLow>
                      <m:limLowPr>
                        <m:ctrlPr>
                          <a:rPr lang="en-IN" sz="1800" i="1">
                            <a:latin typeface="Cambria Math" panose="02040503050406030204" pitchFamily="18" charset="0"/>
                          </a:rPr>
                        </m:ctrlPr>
                      </m:limLowPr>
                      <m:e>
                        <m:groupChr>
                          <m:groupChrPr>
                            <m:chr m:val="⏟"/>
                            <m:ctrlPr>
                              <a:rPr lang="en-IN" sz="1800" i="1">
                                <a:latin typeface="Cambria Math" panose="02040503050406030204" pitchFamily="18" charset="0"/>
                              </a:rPr>
                            </m:ctrlPr>
                          </m:groupChrPr>
                          <m:e>
                            <m:sSup>
                              <m:sSupPr>
                                <m:ctrlPr>
                                  <a:rPr lang="en-IN" sz="1800" i="1">
                                    <a:latin typeface="Cambria Math" panose="02040503050406030204" pitchFamily="18" charset="0"/>
                                  </a:rPr>
                                </m:ctrlPr>
                              </m:sSupPr>
                              <m:e>
                                <m:acc>
                                  <m:accPr>
                                    <m:chr m:val="̂"/>
                                    <m:ctrlPr>
                                      <a:rPr lang="en-IN" sz="1800" i="1">
                                        <a:latin typeface="Cambria Math" panose="02040503050406030204" pitchFamily="18" charset="0"/>
                                      </a:rPr>
                                    </m:ctrlPr>
                                  </m:accPr>
                                  <m:e>
                                    <m:r>
                                      <a:rPr lang="en-IN" sz="1800" i="1">
                                        <a:latin typeface="Cambria Math" panose="02040503050406030204" pitchFamily="18" charset="0"/>
                                      </a:rPr>
                                      <m:t>𝐸</m:t>
                                    </m:r>
                                  </m:e>
                                </m:acc>
                              </m:e>
                              <m:sup>
                                <m:r>
                                  <a:rPr lang="en-IN" sz="1800" i="1">
                                    <a:latin typeface="Cambria Math" panose="02040503050406030204" pitchFamily="18" charset="0"/>
                                  </a:rPr>
                                  <m:t>𝑠</m:t>
                                </m:r>
                              </m:sup>
                            </m:sSup>
                            <m:sSup>
                              <m:sSupPr>
                                <m:ctrlPr>
                                  <a:rPr lang="en-IN" sz="1800" i="1">
                                    <a:latin typeface="Cambria Math" panose="02040503050406030204" pitchFamily="18" charset="0"/>
                                  </a:rPr>
                                </m:ctrlPr>
                              </m:sSupPr>
                              <m:e>
                                <m:r>
                                  <a:rPr lang="en-IN" sz="1800" i="1">
                                    <a:latin typeface="Cambria Math" panose="02040503050406030204" pitchFamily="18" charset="0"/>
                                  </a:rPr>
                                  <m:t>𝐿</m:t>
                                </m:r>
                              </m:e>
                              <m:sup>
                                <m:r>
                                  <a:rPr lang="en-IN" sz="1800" i="1">
                                    <a:latin typeface="Cambria Math" panose="02040503050406030204" pitchFamily="18" charset="0"/>
                                  </a:rPr>
                                  <m:t>𝑠𝑠</m:t>
                                </m:r>
                              </m:sup>
                            </m:sSup>
                            <m:d>
                              <m:dPr>
                                <m:begChr m:val="["/>
                                <m:endChr m:val="]"/>
                                <m:ctrlPr>
                                  <a:rPr lang="en-IN" sz="1800" i="1">
                                    <a:latin typeface="Cambria Math" panose="02040503050406030204" pitchFamily="18" charset="0"/>
                                  </a:rPr>
                                </m:ctrlPr>
                              </m:dPr>
                              <m:e>
                                <m:sSup>
                                  <m:sSupPr>
                                    <m:ctrlPr>
                                      <a:rPr lang="en-IN" sz="1800" i="1">
                                        <a:latin typeface="Cambria Math" panose="02040503050406030204" pitchFamily="18" charset="0"/>
                                      </a:rPr>
                                    </m:ctrlPr>
                                  </m:sSupPr>
                                  <m:e>
                                    <m:sSup>
                                      <m:sSupPr>
                                        <m:ctrlPr>
                                          <a:rPr lang="en-IN" sz="1800" i="1">
                                            <a:latin typeface="Cambria Math" panose="02040503050406030204" pitchFamily="18" charset="0"/>
                                          </a:rPr>
                                        </m:ctrlPr>
                                      </m:sSupPr>
                                      <m:e>
                                        <m:r>
                                          <a:rPr lang="en-IN" sz="1800" i="1">
                                            <a:latin typeface="Cambria Math" panose="02040503050406030204" pitchFamily="18" charset="0"/>
                                          </a:rPr>
                                          <m:t>𝐴</m:t>
                                        </m:r>
                                      </m:e>
                                      <m:sup>
                                        <m:r>
                                          <a:rPr lang="en-IN" sz="1800" i="1">
                                            <a:latin typeface="Cambria Math" panose="02040503050406030204" pitchFamily="18" charset="0"/>
                                          </a:rPr>
                                          <m:t>𝑠𝑟</m:t>
                                        </m:r>
                                      </m:sup>
                                    </m:sSup>
                                    <m:r>
                                      <a:rPr lang="en-IN" sz="1800" i="1">
                                        <a:latin typeface="Cambria Math" panose="02040503050406030204" pitchFamily="18" charset="0"/>
                                      </a:rPr>
                                      <m:t>𝐵</m:t>
                                    </m:r>
                                  </m:e>
                                  <m:sup>
                                    <m:r>
                                      <a:rPr lang="en-IN" sz="1800" i="1">
                                        <a:latin typeface="Cambria Math" panose="02040503050406030204" pitchFamily="18" charset="0"/>
                                      </a:rPr>
                                      <m:t>𝑟𝑠</m:t>
                                    </m:r>
                                  </m:sup>
                                </m:sSup>
                                <m:sSup>
                                  <m:sSupPr>
                                    <m:ctrlPr>
                                      <a:rPr lang="en-IN" sz="1800" i="1">
                                        <a:latin typeface="Cambria Math" panose="02040503050406030204" pitchFamily="18" charset="0"/>
                                      </a:rPr>
                                    </m:ctrlPr>
                                  </m:sSupPr>
                                  <m:e>
                                    <m:r>
                                      <a:rPr lang="en-IN" sz="1800" i="1">
                                        <a:latin typeface="Cambria Math" panose="02040503050406030204" pitchFamily="18" charset="0"/>
                                      </a:rPr>
                                      <m:t>𝑌</m:t>
                                    </m:r>
                                  </m:e>
                                  <m:sup>
                                    <m:r>
                                      <a:rPr lang="en-IN" sz="1800" i="1">
                                        <a:latin typeface="Cambria Math" panose="02040503050406030204" pitchFamily="18" charset="0"/>
                                      </a:rPr>
                                      <m:t>𝑠𝑠</m:t>
                                    </m:r>
                                  </m:sup>
                                </m:sSup>
                                <m:r>
                                  <a:rPr lang="en-IN" sz="1800" i="1">
                                    <a:latin typeface="Cambria Math" panose="02040503050406030204" pitchFamily="18" charset="0"/>
                                  </a:rPr>
                                  <m:t>+</m:t>
                                </m:r>
                                <m:sSup>
                                  <m:sSupPr>
                                    <m:ctrlPr>
                                      <a:rPr lang="en-IN" sz="1800" i="1">
                                        <a:latin typeface="Cambria Math" panose="02040503050406030204" pitchFamily="18" charset="0"/>
                                      </a:rPr>
                                    </m:ctrlPr>
                                  </m:sSupPr>
                                  <m:e>
                                    <m:sSup>
                                      <m:sSupPr>
                                        <m:ctrlPr>
                                          <a:rPr lang="en-IN" sz="1800" i="1">
                                            <a:latin typeface="Cambria Math" panose="02040503050406030204" pitchFamily="18" charset="0"/>
                                          </a:rPr>
                                        </m:ctrlPr>
                                      </m:sSupPr>
                                      <m:e>
                                        <m:r>
                                          <a:rPr lang="en-IN" sz="1800" i="1">
                                            <a:latin typeface="Cambria Math" panose="02040503050406030204" pitchFamily="18" charset="0"/>
                                          </a:rPr>
                                          <m:t>𝐴</m:t>
                                        </m:r>
                                      </m:e>
                                      <m:sup>
                                        <m:r>
                                          <a:rPr lang="en-IN" sz="1800" i="1">
                                            <a:latin typeface="Cambria Math" panose="02040503050406030204" pitchFamily="18" charset="0"/>
                                          </a:rPr>
                                          <m:t>𝑠𝑟</m:t>
                                        </m:r>
                                      </m:sup>
                                    </m:sSup>
                                    <m:r>
                                      <a:rPr lang="en-IN" sz="1800" i="1">
                                        <a:latin typeface="Cambria Math" panose="02040503050406030204" pitchFamily="18" charset="0"/>
                                      </a:rPr>
                                      <m:t>𝐵</m:t>
                                    </m:r>
                                  </m:e>
                                  <m:sup>
                                    <m:r>
                                      <a:rPr lang="en-IN" sz="1800" i="1">
                                        <a:latin typeface="Cambria Math" panose="02040503050406030204" pitchFamily="18" charset="0"/>
                                      </a:rPr>
                                      <m:t>𝑟𝑟</m:t>
                                    </m:r>
                                  </m:sup>
                                </m:sSup>
                                <m:sSup>
                                  <m:sSupPr>
                                    <m:ctrlPr>
                                      <a:rPr lang="en-IN" sz="1800" i="1">
                                        <a:latin typeface="Cambria Math" panose="02040503050406030204" pitchFamily="18" charset="0"/>
                                      </a:rPr>
                                    </m:ctrlPr>
                                  </m:sSupPr>
                                  <m:e>
                                    <m:r>
                                      <a:rPr lang="en-IN" sz="1800" i="1">
                                        <a:latin typeface="Cambria Math" panose="02040503050406030204" pitchFamily="18" charset="0"/>
                                      </a:rPr>
                                      <m:t>𝑌</m:t>
                                    </m:r>
                                  </m:e>
                                  <m:sup>
                                    <m:r>
                                      <a:rPr lang="en-IN" sz="1800" i="1">
                                        <a:latin typeface="Cambria Math" panose="02040503050406030204" pitchFamily="18" charset="0"/>
                                      </a:rPr>
                                      <m:t>𝑟𝑠</m:t>
                                    </m:r>
                                  </m:sup>
                                </m:sSup>
                                <m:r>
                                  <a:rPr lang="en-IN" sz="1800" i="1">
                                    <a:latin typeface="Cambria Math" panose="02040503050406030204" pitchFamily="18" charset="0"/>
                                  </a:rPr>
                                  <m:t>+</m:t>
                                </m:r>
                                <m:sSup>
                                  <m:sSupPr>
                                    <m:ctrlPr>
                                      <a:rPr lang="en-IN" sz="1800" i="1">
                                        <a:latin typeface="Cambria Math" panose="02040503050406030204" pitchFamily="18" charset="0"/>
                                      </a:rPr>
                                    </m:ctrlPr>
                                  </m:sSupPr>
                                  <m:e>
                                    <m:r>
                                      <a:rPr lang="en-IN" sz="1800" i="1">
                                        <a:latin typeface="Cambria Math" panose="02040503050406030204" pitchFamily="18" charset="0"/>
                                      </a:rPr>
                                      <m:t>𝐴</m:t>
                                    </m:r>
                                  </m:e>
                                  <m:sup>
                                    <m:r>
                                      <a:rPr lang="en-IN" sz="1800" i="1">
                                        <a:latin typeface="Cambria Math" panose="02040503050406030204" pitchFamily="18" charset="0"/>
                                      </a:rPr>
                                      <m:t>𝑠𝑟</m:t>
                                    </m:r>
                                  </m:sup>
                                </m:sSup>
                                <m:nary>
                                  <m:naryPr>
                                    <m:chr m:val="∑"/>
                                    <m:ctrlPr>
                                      <a:rPr lang="en-IN" sz="1800" i="1">
                                        <a:latin typeface="Cambria Math" panose="02040503050406030204" pitchFamily="18" charset="0"/>
                                      </a:rPr>
                                    </m:ctrlPr>
                                  </m:naryPr>
                                  <m:sub>
                                    <m:r>
                                      <a:rPr lang="en-IN" sz="1800" i="1">
                                        <a:latin typeface="Cambria Math" panose="02040503050406030204" pitchFamily="18" charset="0"/>
                                      </a:rPr>
                                      <m:t>𝑡</m:t>
                                    </m:r>
                                    <m:r>
                                      <a:rPr lang="en-IN" sz="1800" i="1">
                                        <a:latin typeface="Cambria Math" panose="02040503050406030204" pitchFamily="18" charset="0"/>
                                      </a:rPr>
                                      <m:t>≠</m:t>
                                    </m:r>
                                    <m:r>
                                      <a:rPr lang="en-IN" sz="1800" i="1">
                                        <a:latin typeface="Cambria Math" panose="02040503050406030204" pitchFamily="18" charset="0"/>
                                      </a:rPr>
                                      <m:t>𝑠</m:t>
                                    </m:r>
                                    <m:r>
                                      <a:rPr lang="en-IN" sz="1800" i="1">
                                        <a:latin typeface="Cambria Math" panose="02040503050406030204" pitchFamily="18" charset="0"/>
                                      </a:rPr>
                                      <m:t>,</m:t>
                                    </m:r>
                                    <m:r>
                                      <a:rPr lang="en-IN" sz="1800" i="1">
                                        <a:latin typeface="Cambria Math" panose="02040503050406030204" pitchFamily="18" charset="0"/>
                                      </a:rPr>
                                      <m:t>𝑟</m:t>
                                    </m:r>
                                  </m:sub>
                                  <m:sup>
                                    <m:r>
                                      <a:rPr lang="en-IN" sz="1800" i="1">
                                        <a:latin typeface="Cambria Math" panose="02040503050406030204" pitchFamily="18" charset="0"/>
                                      </a:rPr>
                                      <m:t>𝐺</m:t>
                                    </m:r>
                                  </m:sup>
                                  <m:e>
                                    <m:sSup>
                                      <m:sSupPr>
                                        <m:ctrlPr>
                                          <a:rPr lang="en-IN" sz="1800" i="1">
                                            <a:latin typeface="Cambria Math" panose="02040503050406030204" pitchFamily="18" charset="0"/>
                                          </a:rPr>
                                        </m:ctrlPr>
                                      </m:sSupPr>
                                      <m:e>
                                        <m:r>
                                          <a:rPr lang="en-IN" sz="1800" i="1">
                                            <a:latin typeface="Cambria Math" panose="02040503050406030204" pitchFamily="18" charset="0"/>
                                          </a:rPr>
                                          <m:t>𝐵</m:t>
                                        </m:r>
                                      </m:e>
                                      <m:sup>
                                        <m:r>
                                          <a:rPr lang="en-IN" sz="1800" i="1">
                                            <a:latin typeface="Cambria Math" panose="02040503050406030204" pitchFamily="18" charset="0"/>
                                          </a:rPr>
                                          <m:t>𝑟𝑡</m:t>
                                        </m:r>
                                      </m:sup>
                                    </m:sSup>
                                    <m:sSup>
                                      <m:sSupPr>
                                        <m:ctrlPr>
                                          <a:rPr lang="en-IN" sz="1800" i="1">
                                            <a:latin typeface="Cambria Math" panose="02040503050406030204" pitchFamily="18" charset="0"/>
                                          </a:rPr>
                                        </m:ctrlPr>
                                      </m:sSupPr>
                                      <m:e>
                                        <m:r>
                                          <a:rPr lang="en-IN" sz="1800" i="1">
                                            <a:latin typeface="Cambria Math" panose="02040503050406030204" pitchFamily="18" charset="0"/>
                                          </a:rPr>
                                          <m:t>𝑌</m:t>
                                        </m:r>
                                      </m:e>
                                      <m:sup>
                                        <m:r>
                                          <a:rPr lang="en-IN" sz="1800" i="1">
                                            <a:latin typeface="Cambria Math" panose="02040503050406030204" pitchFamily="18" charset="0"/>
                                          </a:rPr>
                                          <m:t>𝑡𝑠</m:t>
                                        </m:r>
                                      </m:sup>
                                    </m:sSup>
                                  </m:e>
                                </m:nary>
                              </m:e>
                            </m:d>
                          </m:e>
                        </m:groupChr>
                      </m:e>
                      <m:lim>
                        <m:r>
                          <a:rPr lang="en-IN" sz="1800" i="1">
                            <a:latin typeface="Cambria Math" panose="02040503050406030204" pitchFamily="18" charset="0"/>
                          </a:rPr>
                          <m:t>(3)</m:t>
                        </m:r>
                      </m:lim>
                    </m:limLow>
                    <m:r>
                      <a:rPr lang="en-IN" sz="1800">
                        <a:latin typeface="Cambria Math" panose="02040503050406030204" pitchFamily="18" charset="0"/>
                      </a:rPr>
                      <m:t>+</m:t>
                    </m:r>
                    <m:r>
                      <a:rPr lang="en-IN" sz="1800" i="1">
                        <a:latin typeface="Cambria Math" panose="02040503050406030204" pitchFamily="18" charset="0"/>
                      </a:rPr>
                      <m:t> </m:t>
                    </m:r>
                    <m:limLow>
                      <m:limLowPr>
                        <m:ctrlPr>
                          <a:rPr lang="en-IN" sz="1800" i="1">
                            <a:latin typeface="Cambria Math" panose="02040503050406030204" pitchFamily="18" charset="0"/>
                          </a:rPr>
                        </m:ctrlPr>
                      </m:limLowPr>
                      <m:e>
                        <m:groupChr>
                          <m:groupChrPr>
                            <m:chr m:val="⏟"/>
                            <m:ctrlPr>
                              <a:rPr lang="en-IN" sz="1800" i="1">
                                <a:latin typeface="Cambria Math" panose="02040503050406030204" pitchFamily="18" charset="0"/>
                              </a:rPr>
                            </m:ctrlPr>
                          </m:groupChrPr>
                          <m:e>
                            <m:sSup>
                              <m:sSupPr>
                                <m:ctrlPr>
                                  <a:rPr lang="en-IN" sz="1800" i="1">
                                    <a:latin typeface="Cambria Math" panose="02040503050406030204" pitchFamily="18" charset="0"/>
                                  </a:rPr>
                                </m:ctrlPr>
                              </m:sSupPr>
                              <m:e>
                                <m:acc>
                                  <m:accPr>
                                    <m:chr m:val="̂"/>
                                    <m:ctrlPr>
                                      <a:rPr lang="en-IN" sz="1800" i="1">
                                        <a:latin typeface="Cambria Math" panose="02040503050406030204" pitchFamily="18" charset="0"/>
                                      </a:rPr>
                                    </m:ctrlPr>
                                  </m:accPr>
                                  <m:e>
                                    <m:r>
                                      <a:rPr lang="en-IN" sz="1800" i="1">
                                        <a:latin typeface="Cambria Math" panose="02040503050406030204" pitchFamily="18" charset="0"/>
                                      </a:rPr>
                                      <m:t>𝐸</m:t>
                                    </m:r>
                                  </m:e>
                                </m:acc>
                              </m:e>
                              <m:sup>
                                <m:r>
                                  <a:rPr lang="en-IN" sz="1800" i="1">
                                    <a:latin typeface="Cambria Math" panose="02040503050406030204" pitchFamily="18" charset="0"/>
                                  </a:rPr>
                                  <m:t>𝑠</m:t>
                                </m:r>
                              </m:sup>
                            </m:sSup>
                            <m:sSup>
                              <m:sSupPr>
                                <m:ctrlPr>
                                  <a:rPr lang="en-IN" sz="1800" i="1">
                                    <a:latin typeface="Cambria Math" panose="02040503050406030204" pitchFamily="18" charset="0"/>
                                  </a:rPr>
                                </m:ctrlPr>
                              </m:sSupPr>
                              <m:e>
                                <m:r>
                                  <a:rPr lang="en-IN" sz="1800" i="1">
                                    <a:latin typeface="Cambria Math" panose="02040503050406030204" pitchFamily="18" charset="0"/>
                                  </a:rPr>
                                  <m:t>𝐿</m:t>
                                </m:r>
                              </m:e>
                              <m:sup>
                                <m:r>
                                  <a:rPr lang="en-IN" sz="1800" i="1">
                                    <a:latin typeface="Cambria Math" panose="02040503050406030204" pitchFamily="18" charset="0"/>
                                  </a:rPr>
                                  <m:t>𝑠𝑠</m:t>
                                </m:r>
                              </m:sup>
                            </m:sSup>
                            <m:d>
                              <m:dPr>
                                <m:begChr m:val="["/>
                                <m:endChr m:val="]"/>
                                <m:ctrlPr>
                                  <a:rPr lang="en-IN" sz="1800" i="1">
                                    <a:latin typeface="Cambria Math" panose="02040503050406030204" pitchFamily="18" charset="0"/>
                                  </a:rPr>
                                </m:ctrlPr>
                              </m:dPr>
                              <m:e>
                                <m:sSup>
                                  <m:sSupPr>
                                    <m:ctrlPr>
                                      <a:rPr lang="en-IN" sz="1800" i="1">
                                        <a:latin typeface="Cambria Math" panose="02040503050406030204" pitchFamily="18" charset="0"/>
                                      </a:rPr>
                                    </m:ctrlPr>
                                  </m:sSupPr>
                                  <m:e>
                                    <m:r>
                                      <a:rPr lang="en-IN" sz="1800" i="1">
                                        <a:latin typeface="Cambria Math" panose="02040503050406030204" pitchFamily="18" charset="0"/>
                                      </a:rPr>
                                      <m:t>𝐴</m:t>
                                    </m:r>
                                  </m:e>
                                  <m:sup>
                                    <m:r>
                                      <a:rPr lang="en-IN" sz="1800" i="1">
                                        <a:latin typeface="Cambria Math" panose="02040503050406030204" pitchFamily="18" charset="0"/>
                                      </a:rPr>
                                      <m:t>𝑠𝑟</m:t>
                                    </m:r>
                                  </m:sup>
                                </m:sSup>
                                <m:nary>
                                  <m:naryPr>
                                    <m:chr m:val="∑"/>
                                    <m:ctrlPr>
                                      <a:rPr lang="en-IN" sz="1800" i="1">
                                        <a:latin typeface="Cambria Math" panose="02040503050406030204" pitchFamily="18" charset="0"/>
                                      </a:rPr>
                                    </m:ctrlPr>
                                  </m:naryPr>
                                  <m:sub>
                                    <m:r>
                                      <a:rPr lang="en-IN" sz="1800" i="1">
                                        <a:latin typeface="Cambria Math" panose="02040503050406030204" pitchFamily="18" charset="0"/>
                                      </a:rPr>
                                      <m:t>𝑡</m:t>
                                    </m:r>
                                    <m:r>
                                      <a:rPr lang="en-IN" sz="1800" i="1">
                                        <a:latin typeface="Cambria Math" panose="02040503050406030204" pitchFamily="18" charset="0"/>
                                      </a:rPr>
                                      <m:t>≠</m:t>
                                    </m:r>
                                    <m:r>
                                      <a:rPr lang="en-IN" sz="1800" i="1">
                                        <a:latin typeface="Cambria Math" panose="02040503050406030204" pitchFamily="18" charset="0"/>
                                      </a:rPr>
                                      <m:t>𝑠</m:t>
                                    </m:r>
                                    <m:r>
                                      <a:rPr lang="en-IN" sz="1800" i="1">
                                        <a:latin typeface="Cambria Math" panose="02040503050406030204" pitchFamily="18" charset="0"/>
                                      </a:rPr>
                                      <m:t>,</m:t>
                                    </m:r>
                                    <m:r>
                                      <a:rPr lang="en-IN" sz="1800" i="1">
                                        <a:latin typeface="Cambria Math" panose="02040503050406030204" pitchFamily="18" charset="0"/>
                                      </a:rPr>
                                      <m:t>𝑟</m:t>
                                    </m:r>
                                  </m:sub>
                                  <m:sup>
                                    <m:r>
                                      <a:rPr lang="en-IN" sz="1800" i="1">
                                        <a:latin typeface="Cambria Math" panose="02040503050406030204" pitchFamily="18" charset="0"/>
                                      </a:rPr>
                                      <m:t>𝐺</m:t>
                                    </m:r>
                                  </m:sup>
                                  <m:e>
                                    <m:sSup>
                                      <m:sSupPr>
                                        <m:ctrlPr>
                                          <a:rPr lang="en-IN" sz="1800" i="1">
                                            <a:latin typeface="Cambria Math" panose="02040503050406030204" pitchFamily="18" charset="0"/>
                                          </a:rPr>
                                        </m:ctrlPr>
                                      </m:sSupPr>
                                      <m:e>
                                        <m:r>
                                          <a:rPr lang="en-IN" sz="1800" i="1">
                                            <a:latin typeface="Cambria Math" panose="02040503050406030204" pitchFamily="18" charset="0"/>
                                          </a:rPr>
                                          <m:t>𝐵</m:t>
                                        </m:r>
                                      </m:e>
                                      <m:sup>
                                        <m:r>
                                          <a:rPr lang="en-IN" sz="1800" i="1">
                                            <a:latin typeface="Cambria Math" panose="02040503050406030204" pitchFamily="18" charset="0"/>
                                          </a:rPr>
                                          <m:t>𝑟𝑡</m:t>
                                        </m:r>
                                      </m:sup>
                                    </m:sSup>
                                    <m:sSup>
                                      <m:sSupPr>
                                        <m:ctrlPr>
                                          <a:rPr lang="en-IN" sz="1800" i="1">
                                            <a:latin typeface="Cambria Math" panose="02040503050406030204" pitchFamily="18" charset="0"/>
                                          </a:rPr>
                                        </m:ctrlPr>
                                      </m:sSupPr>
                                      <m:e>
                                        <m:r>
                                          <a:rPr lang="en-IN" sz="1800" i="1">
                                            <a:latin typeface="Cambria Math" panose="02040503050406030204" pitchFamily="18" charset="0"/>
                                          </a:rPr>
                                          <m:t>𝑌</m:t>
                                        </m:r>
                                      </m:e>
                                      <m:sup>
                                        <m:r>
                                          <a:rPr lang="en-IN" sz="1800" i="1">
                                            <a:latin typeface="Cambria Math" panose="02040503050406030204" pitchFamily="18" charset="0"/>
                                          </a:rPr>
                                          <m:t>𝑡𝑡</m:t>
                                        </m:r>
                                      </m:sup>
                                    </m:sSup>
                                  </m:e>
                                </m:nary>
                                <m:r>
                                  <a:rPr lang="en-IN" sz="1800" i="1">
                                    <a:latin typeface="Cambria Math" panose="02040503050406030204" pitchFamily="18" charset="0"/>
                                  </a:rPr>
                                  <m:t>+</m:t>
                                </m:r>
                                <m:sSup>
                                  <m:sSupPr>
                                    <m:ctrlPr>
                                      <a:rPr lang="en-IN" sz="1800" i="1">
                                        <a:latin typeface="Cambria Math" panose="02040503050406030204" pitchFamily="18" charset="0"/>
                                      </a:rPr>
                                    </m:ctrlPr>
                                  </m:sSupPr>
                                  <m:e>
                                    <m:r>
                                      <a:rPr lang="en-IN" sz="1800" i="1">
                                        <a:latin typeface="Cambria Math" panose="02040503050406030204" pitchFamily="18" charset="0"/>
                                      </a:rPr>
                                      <m:t>𝐴</m:t>
                                    </m:r>
                                  </m:e>
                                  <m:sup>
                                    <m:r>
                                      <a:rPr lang="en-IN" sz="1800" i="1">
                                        <a:latin typeface="Cambria Math" panose="02040503050406030204" pitchFamily="18" charset="0"/>
                                      </a:rPr>
                                      <m:t>𝑠𝑟</m:t>
                                    </m:r>
                                  </m:sup>
                                </m:sSup>
                                <m:r>
                                  <a:rPr lang="en-IN" sz="1800" i="1">
                                    <a:latin typeface="Cambria Math" panose="02040503050406030204" pitchFamily="18" charset="0"/>
                                  </a:rPr>
                                  <m:t> </m:t>
                                </m:r>
                                <m:sSup>
                                  <m:sSupPr>
                                    <m:ctrlPr>
                                      <a:rPr lang="en-IN" sz="1800" i="1">
                                        <a:latin typeface="Cambria Math" panose="02040503050406030204" pitchFamily="18" charset="0"/>
                                      </a:rPr>
                                    </m:ctrlPr>
                                  </m:sSupPr>
                                  <m:e>
                                    <m:r>
                                      <a:rPr lang="en-IN" sz="1800" i="1">
                                        <a:latin typeface="Cambria Math" panose="02040503050406030204" pitchFamily="18" charset="0"/>
                                      </a:rPr>
                                      <m:t>𝐵</m:t>
                                    </m:r>
                                  </m:e>
                                  <m:sup>
                                    <m:r>
                                      <a:rPr lang="en-IN" sz="1800" i="1">
                                        <a:latin typeface="Cambria Math" panose="02040503050406030204" pitchFamily="18" charset="0"/>
                                      </a:rPr>
                                      <m:t>𝑟𝑠</m:t>
                                    </m:r>
                                  </m:sup>
                                </m:sSup>
                                <m:nary>
                                  <m:naryPr>
                                    <m:chr m:val="∑"/>
                                    <m:ctrlPr>
                                      <a:rPr lang="en-IN" sz="1800" i="1">
                                        <a:latin typeface="Cambria Math" panose="02040503050406030204" pitchFamily="18" charset="0"/>
                                      </a:rPr>
                                    </m:ctrlPr>
                                  </m:naryPr>
                                  <m:sub>
                                    <m:r>
                                      <a:rPr lang="en-IN" sz="1800" i="1">
                                        <a:latin typeface="Cambria Math" panose="02040503050406030204" pitchFamily="18" charset="0"/>
                                      </a:rPr>
                                      <m:t>𝑡</m:t>
                                    </m:r>
                                    <m:r>
                                      <a:rPr lang="en-IN" sz="1800" i="1">
                                        <a:latin typeface="Cambria Math" panose="02040503050406030204" pitchFamily="18" charset="0"/>
                                      </a:rPr>
                                      <m:t>≠</m:t>
                                    </m:r>
                                    <m:r>
                                      <a:rPr lang="en-IN" sz="1800" i="1">
                                        <a:latin typeface="Cambria Math" panose="02040503050406030204" pitchFamily="18" charset="0"/>
                                      </a:rPr>
                                      <m:t>𝑠</m:t>
                                    </m:r>
                                    <m:r>
                                      <a:rPr lang="en-IN" sz="1800" i="1">
                                        <a:latin typeface="Cambria Math" panose="02040503050406030204" pitchFamily="18" charset="0"/>
                                      </a:rPr>
                                      <m:t>,</m:t>
                                    </m:r>
                                    <m:r>
                                      <a:rPr lang="en-IN" sz="1800" i="1">
                                        <a:latin typeface="Cambria Math" panose="02040503050406030204" pitchFamily="18" charset="0"/>
                                      </a:rPr>
                                      <m:t>𝑟</m:t>
                                    </m:r>
                                  </m:sub>
                                  <m:sup>
                                    <m:r>
                                      <a:rPr lang="en-IN" sz="1800" i="1">
                                        <a:latin typeface="Cambria Math" panose="02040503050406030204" pitchFamily="18" charset="0"/>
                                      </a:rPr>
                                      <m:t>𝐺</m:t>
                                    </m:r>
                                  </m:sup>
                                  <m:e>
                                    <m:sSup>
                                      <m:sSupPr>
                                        <m:ctrlPr>
                                          <a:rPr lang="en-IN" sz="1800" i="1">
                                            <a:latin typeface="Cambria Math" panose="02040503050406030204" pitchFamily="18" charset="0"/>
                                          </a:rPr>
                                        </m:ctrlPr>
                                      </m:sSupPr>
                                      <m:e>
                                        <m:r>
                                          <a:rPr lang="en-IN" sz="1800" i="1">
                                            <a:latin typeface="Cambria Math" panose="02040503050406030204" pitchFamily="18" charset="0"/>
                                          </a:rPr>
                                          <m:t>𝑌</m:t>
                                        </m:r>
                                      </m:e>
                                      <m:sup>
                                        <m:r>
                                          <a:rPr lang="en-IN" sz="1800" i="1">
                                            <a:latin typeface="Cambria Math" panose="02040503050406030204" pitchFamily="18" charset="0"/>
                                          </a:rPr>
                                          <m:t>𝑠𝑡</m:t>
                                        </m:r>
                                      </m:sup>
                                    </m:sSup>
                                  </m:e>
                                </m:nary>
                              </m:e>
                            </m:d>
                          </m:e>
                        </m:groupChr>
                      </m:e>
                      <m:lim>
                        <m:r>
                          <a:rPr lang="en-IN" sz="1800" i="1">
                            <a:latin typeface="Cambria Math" panose="02040503050406030204" pitchFamily="18" charset="0"/>
                          </a:rPr>
                          <m:t>(4)</m:t>
                        </m:r>
                      </m:lim>
                    </m:limLow>
                  </m:oMath>
                </a14:m>
                <a:endParaRPr lang="en-IN" sz="1600" dirty="0"/>
              </a:p>
              <a:p>
                <a:pPr>
                  <a:buFont typeface="Wingdings" panose="05000000000000000000" pitchFamily="2" charset="2"/>
                  <a:buChar char="§"/>
                </a:pPr>
                <a:r>
                  <a:rPr lang="en-US" sz="1600" b="1" dirty="0"/>
                  <a:t>Term 1:</a:t>
                </a:r>
                <a:r>
                  <a:rPr lang="en-US" sz="1600" dirty="0"/>
                  <a:t> Emissions generated in country s from producing final goods exported to country r, which are finally absorbed in country r.</a:t>
                </a:r>
                <a:endParaRPr lang="en-IN" sz="1600" dirty="0"/>
              </a:p>
              <a:p>
                <a:pPr>
                  <a:buFont typeface="Wingdings" panose="05000000000000000000" pitchFamily="2" charset="2"/>
                  <a:buChar char="§"/>
                </a:pPr>
                <a:r>
                  <a:rPr lang="en-US" sz="1600" b="1" dirty="0"/>
                  <a:t>Term 2:</a:t>
                </a:r>
                <a:r>
                  <a:rPr lang="en-US" sz="1600" dirty="0"/>
                  <a:t> Emissions generated in country s from producing intermediate goods exported to country r, which, after further value addition by country r (and other trading partners), are finally consumed in country r.</a:t>
                </a:r>
                <a:endParaRPr lang="en-IN" sz="1600" dirty="0"/>
              </a:p>
              <a:p>
                <a:pPr>
                  <a:buFont typeface="Wingdings" panose="05000000000000000000" pitchFamily="2" charset="2"/>
                  <a:buChar char="§"/>
                </a:pPr>
                <a:r>
                  <a:rPr lang="en-US" sz="1600" b="1" dirty="0"/>
                  <a:t>Term 3:</a:t>
                </a:r>
                <a:r>
                  <a:rPr lang="en-US" sz="1600" dirty="0"/>
                  <a:t> Emissions generated in country s from producing intermediate goods exported to country r, which, after further value addition by country r (and other trading partners), are reimported by country s.</a:t>
                </a:r>
                <a:endParaRPr lang="en-IN" sz="1600" dirty="0"/>
              </a:p>
              <a:p>
                <a:pPr>
                  <a:buFont typeface="Wingdings" panose="05000000000000000000" pitchFamily="2" charset="2"/>
                  <a:buChar char="§"/>
                </a:pPr>
                <a:r>
                  <a:rPr lang="en-US" sz="1600" b="1" dirty="0"/>
                  <a:t>Term 4:</a:t>
                </a:r>
                <a:r>
                  <a:rPr lang="en-US" sz="1600" dirty="0"/>
                  <a:t> Emissions generated in country s from producing intermediate goods exported to country r, which, after further value addition by country r (and other trading partners), are re-exported to third country t for final consumption.</a:t>
                </a:r>
                <a:endParaRPr lang="en-IN" sz="1600" dirty="0"/>
              </a:p>
              <a:p>
                <a:pPr marL="0" indent="0">
                  <a:buNone/>
                </a:pPr>
                <a:endParaRPr lang="en-IN" sz="1600" dirty="0"/>
              </a:p>
            </p:txBody>
          </p:sp>
        </mc:Choice>
        <mc:Fallback>
          <p:sp>
            <p:nvSpPr>
              <p:cNvPr id="3" name="Content Placeholder 2">
                <a:extLst>
                  <a:ext uri="{FF2B5EF4-FFF2-40B4-BE49-F238E27FC236}">
                    <a16:creationId xmlns:a16="http://schemas.microsoft.com/office/drawing/2014/main" id="{5288B514-1306-9574-3963-B3775CEEDF52}"/>
                  </a:ext>
                </a:extLst>
              </p:cNvPr>
              <p:cNvSpPr>
                <a:spLocks noGrp="1" noRot="1" noChangeAspect="1" noMove="1" noResize="1" noEditPoints="1" noAdjustHandles="1" noChangeArrowheads="1" noChangeShapeType="1" noTextEdit="1"/>
              </p:cNvSpPr>
              <p:nvPr>
                <p:ph idx="1"/>
              </p:nvPr>
            </p:nvSpPr>
            <p:spPr>
              <a:xfrm>
                <a:off x="740979" y="1845733"/>
                <a:ext cx="10767849" cy="4725659"/>
              </a:xfrm>
              <a:blipFill>
                <a:blip r:embed="rId3"/>
                <a:stretch>
                  <a:fillRect l="-1359" t="-1290" r="-623"/>
                </a:stretch>
              </a:blipFill>
            </p:spPr>
            <p:txBody>
              <a:bodyPr/>
              <a:lstStyle/>
              <a:p>
                <a:r>
                  <a:rPr lang="en-IN">
                    <a:noFill/>
                  </a:rPr>
                  <a:t> </a:t>
                </a:r>
              </a:p>
            </p:txBody>
          </p:sp>
        </mc:Fallback>
      </mc:AlternateContent>
      <p:sp>
        <p:nvSpPr>
          <p:cNvPr id="25" name="Rectangle 24">
            <a:extLst>
              <a:ext uri="{FF2B5EF4-FFF2-40B4-BE49-F238E27FC236}">
                <a16:creationId xmlns:a16="http://schemas.microsoft.com/office/drawing/2014/main" id="{042D88F7-AB52-C61A-7095-B3849426B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27" name="Rectangle 26">
            <a:extLst>
              <a:ext uri="{FF2B5EF4-FFF2-40B4-BE49-F238E27FC236}">
                <a16:creationId xmlns:a16="http://schemas.microsoft.com/office/drawing/2014/main" id="{DE065225-AA4C-DD18-F075-AC37DA147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Tree>
    <p:extLst>
      <p:ext uri="{BB962C8B-B14F-4D97-AF65-F5344CB8AC3E}">
        <p14:creationId xmlns:p14="http://schemas.microsoft.com/office/powerpoint/2010/main" val="3493680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84B333-47AC-4E95-A9F4-13AF4A697FDD}"/>
            </a:ext>
          </a:extLst>
        </p:cNvPr>
        <p:cNvGrpSpPr/>
        <p:nvPr/>
      </p:nvGrpSpPr>
      <p:grpSpPr>
        <a:xfrm>
          <a:off x="0" y="0"/>
          <a:ext cx="0" cy="0"/>
          <a:chOff x="0" y="0"/>
          <a:chExt cx="0" cy="0"/>
        </a:xfrm>
      </p:grpSpPr>
      <p:sp>
        <p:nvSpPr>
          <p:cNvPr id="125" name="Rectangle 124">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126" name="Rectangle 125">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cxnSp>
        <p:nvCxnSpPr>
          <p:cNvPr id="127" name="Straight Connector 12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8" name="Rectangle 127">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F12E36C-C834-42D6-5698-17A2EB6CD483}"/>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b="1">
                <a:solidFill>
                  <a:schemeClr val="tx1">
                    <a:lumMod val="85000"/>
                    <a:lumOff val="15000"/>
                  </a:schemeClr>
                </a:solidFill>
              </a:rPr>
              <a:t>Results and Analysis</a:t>
            </a:r>
          </a:p>
        </p:txBody>
      </p:sp>
      <p:pic>
        <p:nvPicPr>
          <p:cNvPr id="2" name="Picture 1">
            <a:extLst>
              <a:ext uri="{FF2B5EF4-FFF2-40B4-BE49-F238E27FC236}">
                <a16:creationId xmlns:a16="http://schemas.microsoft.com/office/drawing/2014/main" id="{959858C4-702B-720F-8810-99011B50F95C}"/>
              </a:ext>
            </a:extLst>
          </p:cNvPr>
          <p:cNvPicPr>
            <a:picLocks noChangeAspect="1"/>
          </p:cNvPicPr>
          <p:nvPr/>
        </p:nvPicPr>
        <p:blipFill>
          <a:blip r:embed="rId2">
            <a:extLst>
              <a:ext uri="{28A0092B-C50C-407E-A947-70E740481C1C}">
                <a14:useLocalDpi xmlns:a14="http://schemas.microsoft.com/office/drawing/2010/main" val="0"/>
              </a:ext>
            </a:extLst>
          </a:blip>
          <a:srcRect l="907" r="-123" b="7841"/>
          <a:stretch>
            <a:fillRect/>
          </a:stretch>
        </p:blipFill>
        <p:spPr>
          <a:xfrm>
            <a:off x="472966" y="640081"/>
            <a:ext cx="6885848" cy="5109010"/>
          </a:xfrm>
          <a:prstGeom prst="rect">
            <a:avLst/>
          </a:prstGeom>
          <a:blipFill>
            <a:blip r:embed="rId3"/>
            <a:tile tx="0" ty="0" sx="100000" sy="100000" flip="none" algn="tl"/>
          </a:blipFill>
        </p:spPr>
      </p:pic>
      <p:cxnSp>
        <p:nvCxnSpPr>
          <p:cNvPr id="129" name="Straight Connector 128">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131" name="Rectangle 13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Tree>
    <p:extLst>
      <p:ext uri="{BB962C8B-B14F-4D97-AF65-F5344CB8AC3E}">
        <p14:creationId xmlns:p14="http://schemas.microsoft.com/office/powerpoint/2010/main" val="389321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746091-6A1A-1D07-419A-6DEAD1BF014D}"/>
            </a:ext>
          </a:extLst>
        </p:cNvPr>
        <p:cNvGrpSpPr/>
        <p:nvPr/>
      </p:nvGrpSpPr>
      <p:grpSpPr>
        <a:xfrm>
          <a:off x="0" y="0"/>
          <a:ext cx="0" cy="0"/>
          <a:chOff x="0" y="0"/>
          <a:chExt cx="0" cy="0"/>
        </a:xfrm>
      </p:grpSpPr>
      <p:sp>
        <p:nvSpPr>
          <p:cNvPr id="86" name="Rectangle 85">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E250A8-4538-3FA8-0A0E-2F979A2E4758}"/>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IN" sz="3200" b="1" dirty="0"/>
              <a:t>Emissions Generated and Consumed while undertaking Final Production</a:t>
            </a:r>
            <a:endParaRPr lang="en-US" sz="3400" b="1" dirty="0"/>
          </a:p>
        </p:txBody>
      </p:sp>
      <p:cxnSp>
        <p:nvCxnSpPr>
          <p:cNvPr id="94" name="Straight Connector 93">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072360-4086-21C4-E07A-E3DD9DD27BE4}"/>
              </a:ext>
            </a:extLst>
          </p:cNvPr>
          <p:cNvSpPr>
            <a:spLocks noGrp="1"/>
          </p:cNvSpPr>
          <p:nvPr>
            <p:ph sz="half" idx="1"/>
          </p:nvPr>
        </p:nvSpPr>
        <p:spPr>
          <a:xfrm>
            <a:off x="6411684" y="2198913"/>
            <a:ext cx="5270564" cy="4134915"/>
          </a:xfrm>
        </p:spPr>
        <p:txBody>
          <a:bodyPr vert="horz" lIns="0" tIns="45720" rIns="0" bIns="45720" rtlCol="0">
            <a:normAutofit/>
          </a:bodyPr>
          <a:lstStyle/>
          <a:p>
            <a:pPr marL="261938" indent="-179388">
              <a:buFont typeface="Wingdings" panose="05000000000000000000" pitchFamily="2" charset="2"/>
              <a:buChar char="§"/>
            </a:pPr>
            <a:r>
              <a:rPr lang="en-IN" sz="1800" dirty="0"/>
              <a:t>Increase in emissions generated and consumed by developing countries, while emissions from the developed countries decreased over the same period</a:t>
            </a:r>
          </a:p>
          <a:p>
            <a:pPr marL="261938" indent="-179388">
              <a:buFont typeface="Wingdings" panose="05000000000000000000" pitchFamily="2" charset="2"/>
              <a:buChar char="§"/>
            </a:pPr>
            <a:r>
              <a:rPr lang="en-IN" sz="1800" b="1" dirty="0"/>
              <a:t>India, China and Russia </a:t>
            </a:r>
            <a:r>
              <a:rPr lang="en-IN" sz="1800" dirty="0"/>
              <a:t>generated more emissions than they consumed - </a:t>
            </a:r>
            <a:r>
              <a:rPr lang="en-IN" sz="1800" b="1" dirty="0"/>
              <a:t>net carbon exporters</a:t>
            </a:r>
          </a:p>
          <a:p>
            <a:pPr marL="261938" indent="-179388">
              <a:buFont typeface="Wingdings" panose="05000000000000000000" pitchFamily="2" charset="2"/>
              <a:buChar char="§"/>
            </a:pPr>
            <a:r>
              <a:rPr lang="en-IN" sz="1800" b="1" dirty="0"/>
              <a:t>Developed countries </a:t>
            </a:r>
            <a:r>
              <a:rPr lang="en-IN" sz="1800" dirty="0"/>
              <a:t>(e.g., EU, USA, </a:t>
            </a:r>
            <a:r>
              <a:rPr lang="en-IN" sz="1800" dirty="0" err="1"/>
              <a:t>SnN</a:t>
            </a:r>
            <a:r>
              <a:rPr lang="en-IN" sz="1800" dirty="0"/>
              <a:t>) are found to have consumed more emissions than they generated - </a:t>
            </a:r>
            <a:r>
              <a:rPr lang="en-IN" sz="1800" b="1" dirty="0"/>
              <a:t>net carbon importers</a:t>
            </a:r>
          </a:p>
          <a:p>
            <a:pPr marL="261938" indent="-179388">
              <a:buFont typeface="Wingdings" panose="05000000000000000000" pitchFamily="2" charset="2"/>
              <a:buChar char="§"/>
            </a:pPr>
            <a:r>
              <a:rPr lang="en-IN" sz="1800" dirty="0"/>
              <a:t> The gap between emission generation and consumption has widened over time, indicating </a:t>
            </a:r>
            <a:r>
              <a:rPr lang="en-IN" sz="1800" b="1" dirty="0"/>
              <a:t>increased trade of emissions</a:t>
            </a:r>
          </a:p>
        </p:txBody>
      </p:sp>
      <p:sp>
        <p:nvSpPr>
          <p:cNvPr id="96" name="Rectangle 95">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9">
            <a:extLst>
              <a:ext uri="{FF2B5EF4-FFF2-40B4-BE49-F238E27FC236}">
                <a16:creationId xmlns:a16="http://schemas.microsoft.com/office/drawing/2014/main" id="{E99143A8-6E7C-05DB-592C-831DD4A3211D}"/>
              </a:ext>
            </a:extLst>
          </p:cNvPr>
          <p:cNvGraphicFramePr>
            <a:graphicFrameLocks noGrp="1"/>
          </p:cNvGraphicFramePr>
          <p:nvPr>
            <p:ph sz="half" idx="2"/>
            <p:extLst>
              <p:ext uri="{D42A27DB-BD31-4B8C-83A1-F6EECF244321}">
                <p14:modId xmlns:p14="http://schemas.microsoft.com/office/powerpoint/2010/main" val="2158299591"/>
              </p:ext>
            </p:extLst>
          </p:nvPr>
        </p:nvGraphicFramePr>
        <p:xfrm>
          <a:off x="394137" y="819812"/>
          <a:ext cx="5817477" cy="479330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063585A-9AA3-824D-75F7-8FC26DEEF2AE}"/>
              </a:ext>
            </a:extLst>
          </p:cNvPr>
          <p:cNvSpPr txBox="1"/>
          <p:nvPr/>
        </p:nvSpPr>
        <p:spPr>
          <a:xfrm>
            <a:off x="394137" y="5617368"/>
            <a:ext cx="22848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000000"/>
                </a:solidFill>
                <a:effectLst/>
                <a:uLnTx/>
                <a:uFillTx/>
                <a:latin typeface="Calibri" panose="020F0502020204030204"/>
                <a:ea typeface="+mn-ea"/>
                <a:cs typeface="+mn-cs"/>
              </a:rPr>
              <a:t>Source: Global Carbon Atlas (n.d.)</a:t>
            </a:r>
          </a:p>
        </p:txBody>
      </p:sp>
    </p:spTree>
    <p:extLst>
      <p:ext uri="{BB962C8B-B14F-4D97-AF65-F5344CB8AC3E}">
        <p14:creationId xmlns:p14="http://schemas.microsoft.com/office/powerpoint/2010/main" val="2552230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A801CD-12FF-8580-0AD2-ED099C309977}"/>
            </a:ext>
          </a:extLst>
        </p:cNvPr>
        <p:cNvGrpSpPr/>
        <p:nvPr/>
      </p:nvGrpSpPr>
      <p:grpSpPr>
        <a:xfrm>
          <a:off x="0" y="0"/>
          <a:ext cx="0" cy="0"/>
          <a:chOff x="0" y="0"/>
          <a:chExt cx="0" cy="0"/>
        </a:xfrm>
      </p:grpSpPr>
      <p:sp>
        <p:nvSpPr>
          <p:cNvPr id="86" name="Rectangle 85">
            <a:extLst>
              <a:ext uri="{FF2B5EF4-FFF2-40B4-BE49-F238E27FC236}">
                <a16:creationId xmlns:a16="http://schemas.microsoft.com/office/drawing/2014/main" id="{874C4DB6-66C2-87EC-9876-E4E6DFA75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1D9CC01D-4BAC-7B27-44F2-1EC13BF9F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78B89570-9DB2-6317-F06E-B2BC32A976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DB1EE01C-3D8C-07D6-B4E9-FC8B0D955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1C9311-1E8C-74F4-4BED-DED39EFAA723}"/>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sz="3200" b="1" dirty="0"/>
              <a:t>CO₂ Embedded in EU Manufacturing: Domestic vs. Foreign Sources</a:t>
            </a:r>
          </a:p>
        </p:txBody>
      </p:sp>
      <p:cxnSp>
        <p:nvCxnSpPr>
          <p:cNvPr id="94" name="Straight Connector 93">
            <a:extLst>
              <a:ext uri="{FF2B5EF4-FFF2-40B4-BE49-F238E27FC236}">
                <a16:creationId xmlns:a16="http://schemas.microsoft.com/office/drawing/2014/main" id="{BBADA08F-E5A5-0D75-013A-BE1C9CAA44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965C8C2-13D6-BA98-6329-7AD4C4A57857}"/>
              </a:ext>
            </a:extLst>
          </p:cNvPr>
          <p:cNvSpPr>
            <a:spLocks noGrp="1"/>
          </p:cNvSpPr>
          <p:nvPr>
            <p:ph sz="half" idx="1"/>
          </p:nvPr>
        </p:nvSpPr>
        <p:spPr>
          <a:xfrm>
            <a:off x="6411684" y="2198913"/>
            <a:ext cx="5270564" cy="4134915"/>
          </a:xfrm>
        </p:spPr>
        <p:txBody>
          <a:bodyPr vert="horz" lIns="0" tIns="45720" rIns="0" bIns="45720" rtlCol="0">
            <a:normAutofit/>
          </a:bodyPr>
          <a:lstStyle/>
          <a:p>
            <a:pPr marL="173038" indent="-173038">
              <a:buSzPct val="125000"/>
              <a:buFont typeface="Wingdings" panose="05000000000000000000" pitchFamily="2" charset="2"/>
              <a:buChar char="§"/>
            </a:pPr>
            <a:r>
              <a:rPr lang="en-US" sz="1800" dirty="0"/>
              <a:t>CO2 emissions from EU production: decomposed into domestic and imported (foreign) sources</a:t>
            </a:r>
          </a:p>
          <a:p>
            <a:pPr>
              <a:buFont typeface="Wingdings" panose="05000000000000000000" pitchFamily="2" charset="2"/>
              <a:buChar char="§"/>
            </a:pPr>
            <a:r>
              <a:rPr lang="en-IN" sz="1800" dirty="0"/>
              <a:t> Obtained values from different MRIO tables are not directly comparable, yet reveal important trends</a:t>
            </a:r>
          </a:p>
          <a:p>
            <a:pPr marL="173038" indent="-173038">
              <a:buSzPct val="125000"/>
              <a:buFont typeface="Wingdings" panose="05000000000000000000" pitchFamily="2" charset="2"/>
              <a:buChar char="§"/>
            </a:pPr>
            <a:r>
              <a:rPr lang="en-IN" sz="1800" dirty="0"/>
              <a:t> </a:t>
            </a:r>
            <a:r>
              <a:rPr lang="en-US" sz="1800" dirty="0"/>
              <a:t>The majority of emissions embedded in intermediates are generated domestically</a:t>
            </a:r>
          </a:p>
          <a:p>
            <a:pPr lvl="1">
              <a:buFont typeface="Wingdings" panose="05000000000000000000" pitchFamily="2" charset="2"/>
              <a:buChar char="§"/>
            </a:pPr>
            <a:r>
              <a:rPr lang="en-IN" dirty="0"/>
              <a:t>Indicating that removing free allowances could be costly and have significant impacts on downstream sectors.</a:t>
            </a:r>
          </a:p>
          <a:p>
            <a:pPr marL="173038" indent="-173038">
              <a:buSzPct val="125000"/>
              <a:buFont typeface="Wingdings" panose="05000000000000000000" pitchFamily="2" charset="2"/>
              <a:buChar char="§"/>
            </a:pPr>
            <a:r>
              <a:rPr lang="en-IN" sz="1800" dirty="0"/>
              <a:t>Share of domestic emissions in the EU's total embedded emissions decreased between 2000 and 2014, as well as between 2015 and 2022, while the share of imported emissions increased</a:t>
            </a:r>
          </a:p>
        </p:txBody>
      </p:sp>
      <p:sp>
        <p:nvSpPr>
          <p:cNvPr id="96" name="Rectangle 95">
            <a:extLst>
              <a:ext uri="{FF2B5EF4-FFF2-40B4-BE49-F238E27FC236}">
                <a16:creationId xmlns:a16="http://schemas.microsoft.com/office/drawing/2014/main" id="{4B9EABBF-BC84-A552-7DD4-7EA62929E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4FD430CD-0BFB-3684-6985-680D9C509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F8183A01-D634-6BCB-68B7-A415E172F766}"/>
              </a:ext>
            </a:extLst>
          </p:cNvPr>
          <p:cNvGraphicFramePr>
            <a:graphicFrameLocks noGrp="1"/>
          </p:cNvGraphicFramePr>
          <p:nvPr>
            <p:extLst>
              <p:ext uri="{D42A27DB-BD31-4B8C-83A1-F6EECF244321}">
                <p14:modId xmlns:p14="http://schemas.microsoft.com/office/powerpoint/2010/main" val="3796896779"/>
              </p:ext>
            </p:extLst>
          </p:nvPr>
        </p:nvGraphicFramePr>
        <p:xfrm>
          <a:off x="378372" y="574899"/>
          <a:ext cx="5717628" cy="5799220"/>
        </p:xfrm>
        <a:graphic>
          <a:graphicData uri="http://schemas.openxmlformats.org/drawingml/2006/table">
            <a:tbl>
              <a:tblPr firstRow="1" firstCol="1" bandRow="1">
                <a:tableStyleId>{3B4B98B0-60AC-42C2-AFA5-B58CD77FA1E5}</a:tableStyleId>
              </a:tblPr>
              <a:tblGrid>
                <a:gridCol w="521209">
                  <a:extLst>
                    <a:ext uri="{9D8B030D-6E8A-4147-A177-3AD203B41FA5}">
                      <a16:colId xmlns:a16="http://schemas.microsoft.com/office/drawing/2014/main" val="139658541"/>
                    </a:ext>
                  </a:extLst>
                </a:gridCol>
                <a:gridCol w="1316391">
                  <a:extLst>
                    <a:ext uri="{9D8B030D-6E8A-4147-A177-3AD203B41FA5}">
                      <a16:colId xmlns:a16="http://schemas.microsoft.com/office/drawing/2014/main" val="3357104810"/>
                    </a:ext>
                  </a:extLst>
                </a:gridCol>
                <a:gridCol w="970059">
                  <a:extLst>
                    <a:ext uri="{9D8B030D-6E8A-4147-A177-3AD203B41FA5}">
                      <a16:colId xmlns:a16="http://schemas.microsoft.com/office/drawing/2014/main" val="733543594"/>
                    </a:ext>
                  </a:extLst>
                </a:gridCol>
                <a:gridCol w="969955">
                  <a:extLst>
                    <a:ext uri="{9D8B030D-6E8A-4147-A177-3AD203B41FA5}">
                      <a16:colId xmlns:a16="http://schemas.microsoft.com/office/drawing/2014/main" val="1510574548"/>
                    </a:ext>
                  </a:extLst>
                </a:gridCol>
                <a:gridCol w="970059">
                  <a:extLst>
                    <a:ext uri="{9D8B030D-6E8A-4147-A177-3AD203B41FA5}">
                      <a16:colId xmlns:a16="http://schemas.microsoft.com/office/drawing/2014/main" val="1252309666"/>
                    </a:ext>
                  </a:extLst>
                </a:gridCol>
                <a:gridCol w="969955">
                  <a:extLst>
                    <a:ext uri="{9D8B030D-6E8A-4147-A177-3AD203B41FA5}">
                      <a16:colId xmlns:a16="http://schemas.microsoft.com/office/drawing/2014/main" val="595964811"/>
                    </a:ext>
                  </a:extLst>
                </a:gridCol>
              </a:tblGrid>
              <a:tr h="321288">
                <a:tc>
                  <a:txBody>
                    <a:bodyPr/>
                    <a:lstStyle/>
                    <a:p>
                      <a:pPr>
                        <a:lnSpc>
                          <a:spcPct val="115000"/>
                        </a:lnSpc>
                        <a:spcAft>
                          <a:spcPts val="800"/>
                        </a:spcAft>
                        <a:buNone/>
                      </a:pPr>
                      <a:r>
                        <a:rPr lang="en-IN" sz="900" kern="100">
                          <a:effectLst/>
                        </a:rPr>
                        <a:t>Sectors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Description</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Domestic emissions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Imported emissions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Domestic emissions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Imported emissions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2573418293"/>
                  </a:ext>
                </a:extLst>
              </a:tr>
              <a:tr h="192866">
                <a:tc>
                  <a:txBody>
                    <a:bodyPr/>
                    <a:lstStyle/>
                    <a:p>
                      <a:pPr>
                        <a:lnSpc>
                          <a:spcPct val="115000"/>
                        </a:lnSpc>
                        <a:spcAft>
                          <a:spcPts val="800"/>
                        </a:spcAft>
                        <a:buNone/>
                      </a:pPr>
                      <a:r>
                        <a:rPr lang="en-IN" sz="900" kern="100">
                          <a:effectLst/>
                        </a:rPr>
                        <a:t> </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 </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gridSpan="2">
                  <a:txBody>
                    <a:bodyPr/>
                    <a:lstStyle/>
                    <a:p>
                      <a:pPr algn="ctr">
                        <a:lnSpc>
                          <a:spcPct val="115000"/>
                        </a:lnSpc>
                        <a:spcAft>
                          <a:spcPts val="800"/>
                        </a:spcAft>
                        <a:buNone/>
                      </a:pPr>
                      <a:r>
                        <a:rPr lang="en-IN" sz="900" kern="100" dirty="0">
                          <a:effectLst/>
                        </a:rPr>
                        <a:t>2000</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hMerge="1">
                  <a:txBody>
                    <a:bodyPr/>
                    <a:lstStyle/>
                    <a:p>
                      <a:endParaRPr lang="en-IN"/>
                    </a:p>
                  </a:txBody>
                  <a:tcPr/>
                </a:tc>
                <a:tc gridSpan="2">
                  <a:txBody>
                    <a:bodyPr/>
                    <a:lstStyle/>
                    <a:p>
                      <a:pPr algn="ctr">
                        <a:lnSpc>
                          <a:spcPct val="115000"/>
                        </a:lnSpc>
                        <a:spcAft>
                          <a:spcPts val="800"/>
                        </a:spcAft>
                        <a:buNone/>
                      </a:pPr>
                      <a:r>
                        <a:rPr lang="en-IN" sz="900" kern="100">
                          <a:effectLst/>
                        </a:rPr>
                        <a:t>2014</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hMerge="1">
                  <a:txBody>
                    <a:bodyPr/>
                    <a:lstStyle/>
                    <a:p>
                      <a:endParaRPr lang="en-IN"/>
                    </a:p>
                  </a:txBody>
                  <a:tcPr/>
                </a:tc>
                <a:extLst>
                  <a:ext uri="{0D108BD9-81ED-4DB2-BD59-A6C34878D82A}">
                    <a16:rowId xmlns:a16="http://schemas.microsoft.com/office/drawing/2014/main" val="2288236021"/>
                  </a:ext>
                </a:extLst>
              </a:tr>
              <a:tr h="192866">
                <a:tc>
                  <a:txBody>
                    <a:bodyPr/>
                    <a:lstStyle/>
                    <a:p>
                      <a:pPr>
                        <a:lnSpc>
                          <a:spcPct val="115000"/>
                        </a:lnSpc>
                        <a:spcAft>
                          <a:spcPts val="800"/>
                        </a:spcAft>
                        <a:buNone/>
                      </a:pPr>
                      <a:r>
                        <a:rPr lang="en-IN" sz="900" kern="100">
                          <a:effectLst/>
                        </a:rPr>
                        <a:t>A</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Primary Products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82%</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18%</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78%</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22%</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1564641744"/>
                  </a:ext>
                </a:extLst>
              </a:tr>
              <a:tr h="192866">
                <a:tc>
                  <a:txBody>
                    <a:bodyPr/>
                    <a:lstStyle/>
                    <a:p>
                      <a:pPr>
                        <a:lnSpc>
                          <a:spcPct val="115000"/>
                        </a:lnSpc>
                        <a:spcAft>
                          <a:spcPts val="800"/>
                        </a:spcAft>
                        <a:buNone/>
                      </a:pPr>
                      <a:r>
                        <a:rPr lang="en-IN" sz="900" kern="100">
                          <a:effectLst/>
                        </a:rPr>
                        <a:t>B</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Mining and Quarrying</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84%</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16%</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81%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19%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2716308403"/>
                  </a:ext>
                </a:extLst>
              </a:tr>
              <a:tr h="192866">
                <a:tc>
                  <a:txBody>
                    <a:bodyPr/>
                    <a:lstStyle/>
                    <a:p>
                      <a:pPr>
                        <a:lnSpc>
                          <a:spcPct val="115000"/>
                        </a:lnSpc>
                        <a:spcAft>
                          <a:spcPts val="800"/>
                        </a:spcAft>
                        <a:buNone/>
                      </a:pPr>
                      <a:r>
                        <a:rPr lang="en-IN" sz="900" kern="100">
                          <a:effectLst/>
                        </a:rPr>
                        <a:t>C10-C12</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Food and Beverage</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80%</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20%</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71%</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29%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1758474115"/>
                  </a:ext>
                </a:extLst>
              </a:tr>
              <a:tr h="192866">
                <a:tc>
                  <a:txBody>
                    <a:bodyPr/>
                    <a:lstStyle/>
                    <a:p>
                      <a:pPr>
                        <a:lnSpc>
                          <a:spcPct val="115000"/>
                        </a:lnSpc>
                        <a:spcAft>
                          <a:spcPts val="800"/>
                        </a:spcAft>
                        <a:buNone/>
                      </a:pPr>
                      <a:r>
                        <a:rPr lang="en-IN" sz="900" kern="100">
                          <a:effectLst/>
                        </a:rPr>
                        <a:t>C13-C15</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Textile and Leather</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75%</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25%</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56%</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44%</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610987007"/>
                  </a:ext>
                </a:extLst>
              </a:tr>
              <a:tr h="192866">
                <a:tc>
                  <a:txBody>
                    <a:bodyPr/>
                    <a:lstStyle/>
                    <a:p>
                      <a:pPr>
                        <a:lnSpc>
                          <a:spcPct val="115000"/>
                        </a:lnSpc>
                        <a:spcAft>
                          <a:spcPts val="800"/>
                        </a:spcAft>
                        <a:buNone/>
                      </a:pPr>
                      <a:r>
                        <a:rPr lang="en-IN" sz="900" kern="100">
                          <a:effectLst/>
                        </a:rPr>
                        <a:t>C16</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Wood and Products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76%</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24%</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71%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29%</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2704557721"/>
                  </a:ext>
                </a:extLst>
              </a:tr>
              <a:tr h="192866">
                <a:tc>
                  <a:txBody>
                    <a:bodyPr/>
                    <a:lstStyle/>
                    <a:p>
                      <a:pPr>
                        <a:lnSpc>
                          <a:spcPct val="115000"/>
                        </a:lnSpc>
                        <a:spcAft>
                          <a:spcPts val="800"/>
                        </a:spcAft>
                        <a:buNone/>
                      </a:pPr>
                      <a:r>
                        <a:rPr lang="en-IN" sz="900" kern="100">
                          <a:effectLst/>
                        </a:rPr>
                        <a:t>C17- C18</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Paper and Printing</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80%</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20%</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76%</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24%</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3407244874"/>
                  </a:ext>
                </a:extLst>
              </a:tr>
              <a:tr h="192866">
                <a:tc>
                  <a:txBody>
                    <a:bodyPr/>
                    <a:lstStyle/>
                    <a:p>
                      <a:pPr>
                        <a:lnSpc>
                          <a:spcPct val="115000"/>
                        </a:lnSpc>
                        <a:spcAft>
                          <a:spcPts val="800"/>
                        </a:spcAft>
                        <a:buNone/>
                      </a:pPr>
                      <a:r>
                        <a:rPr lang="en-IN" sz="900" kern="100">
                          <a:effectLst/>
                        </a:rPr>
                        <a:t>C19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Petroleum Products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58%</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42%</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53%</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47%</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3260228659"/>
                  </a:ext>
                </a:extLst>
              </a:tr>
              <a:tr h="192866">
                <a:tc>
                  <a:txBody>
                    <a:bodyPr/>
                    <a:lstStyle/>
                    <a:p>
                      <a:pPr>
                        <a:lnSpc>
                          <a:spcPct val="115000"/>
                        </a:lnSpc>
                        <a:spcAft>
                          <a:spcPts val="800"/>
                        </a:spcAft>
                        <a:buNone/>
                      </a:pPr>
                      <a:r>
                        <a:rPr lang="en-IN" sz="900" kern="100">
                          <a:effectLst/>
                        </a:rPr>
                        <a:t>C20</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Chemicals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77%</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23%</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66%</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34%</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3238651726"/>
                  </a:ext>
                </a:extLst>
              </a:tr>
              <a:tr h="192866">
                <a:tc>
                  <a:txBody>
                    <a:bodyPr/>
                    <a:lstStyle/>
                    <a:p>
                      <a:pPr>
                        <a:lnSpc>
                          <a:spcPct val="115000"/>
                        </a:lnSpc>
                        <a:spcAft>
                          <a:spcPts val="800"/>
                        </a:spcAft>
                        <a:buNone/>
                      </a:pPr>
                      <a:r>
                        <a:rPr lang="en-IN" sz="900" kern="100">
                          <a:effectLst/>
                        </a:rPr>
                        <a:t>C21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Pharmaceuticals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68%</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32%</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55%</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45%</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841404029"/>
                  </a:ext>
                </a:extLst>
              </a:tr>
              <a:tr h="360363">
                <a:tc>
                  <a:txBody>
                    <a:bodyPr/>
                    <a:lstStyle/>
                    <a:p>
                      <a:pPr>
                        <a:lnSpc>
                          <a:spcPct val="115000"/>
                        </a:lnSpc>
                        <a:spcAft>
                          <a:spcPts val="800"/>
                        </a:spcAft>
                        <a:buNone/>
                      </a:pPr>
                      <a:r>
                        <a:rPr lang="en-IN" sz="900" kern="100">
                          <a:effectLst/>
                        </a:rPr>
                        <a:t>C22</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Rubber and plastic products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69%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31%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57%</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43%</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643702355"/>
                  </a:ext>
                </a:extLst>
              </a:tr>
              <a:tr h="360363">
                <a:tc>
                  <a:txBody>
                    <a:bodyPr/>
                    <a:lstStyle/>
                    <a:p>
                      <a:pPr>
                        <a:lnSpc>
                          <a:spcPct val="115000"/>
                        </a:lnSpc>
                        <a:spcAft>
                          <a:spcPts val="800"/>
                        </a:spcAft>
                        <a:buNone/>
                      </a:pPr>
                      <a:r>
                        <a:rPr lang="en-IN" sz="900" kern="100">
                          <a:effectLst/>
                        </a:rPr>
                        <a:t>C23</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Other Non-Metallic minerals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91%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89%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11%</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1217778194"/>
                  </a:ext>
                </a:extLst>
              </a:tr>
              <a:tr h="192866">
                <a:tc>
                  <a:txBody>
                    <a:bodyPr/>
                    <a:lstStyle/>
                    <a:p>
                      <a:pPr>
                        <a:lnSpc>
                          <a:spcPct val="115000"/>
                        </a:lnSpc>
                        <a:spcAft>
                          <a:spcPts val="800"/>
                        </a:spcAft>
                        <a:buNone/>
                      </a:pPr>
                      <a:r>
                        <a:rPr lang="en-IN" sz="900" kern="100">
                          <a:effectLst/>
                        </a:rPr>
                        <a:t>C24</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Basic Metals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84%</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16%</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74%</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26%</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1557945865"/>
                  </a:ext>
                </a:extLst>
              </a:tr>
              <a:tr h="192866">
                <a:tc>
                  <a:txBody>
                    <a:bodyPr/>
                    <a:lstStyle/>
                    <a:p>
                      <a:pPr>
                        <a:lnSpc>
                          <a:spcPct val="115000"/>
                        </a:lnSpc>
                        <a:spcAft>
                          <a:spcPts val="800"/>
                        </a:spcAft>
                        <a:buNone/>
                      </a:pPr>
                      <a:r>
                        <a:rPr lang="en-IN" sz="900" kern="100">
                          <a:effectLst/>
                        </a:rPr>
                        <a:t>C25</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Fabricated metal products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71%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29%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59%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41%</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2841912589"/>
                  </a:ext>
                </a:extLst>
              </a:tr>
              <a:tr h="192866">
                <a:tc>
                  <a:txBody>
                    <a:bodyPr/>
                    <a:lstStyle/>
                    <a:p>
                      <a:pPr>
                        <a:lnSpc>
                          <a:spcPct val="115000"/>
                        </a:lnSpc>
                        <a:spcAft>
                          <a:spcPts val="800"/>
                        </a:spcAft>
                        <a:buNone/>
                      </a:pPr>
                      <a:r>
                        <a:rPr lang="en-IN" sz="900" kern="100">
                          <a:effectLst/>
                        </a:rPr>
                        <a:t>C26</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dirty="0">
                          <a:effectLst/>
                        </a:rPr>
                        <a:t>Computer and Electronics</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58%</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42%</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37%</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63%</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871093679"/>
                  </a:ext>
                </a:extLst>
              </a:tr>
              <a:tr h="192866">
                <a:tc>
                  <a:txBody>
                    <a:bodyPr/>
                    <a:lstStyle/>
                    <a:p>
                      <a:pPr>
                        <a:lnSpc>
                          <a:spcPct val="115000"/>
                        </a:lnSpc>
                        <a:spcAft>
                          <a:spcPts val="800"/>
                        </a:spcAft>
                        <a:buNone/>
                      </a:pPr>
                      <a:r>
                        <a:rPr lang="en-IN" sz="900" kern="100">
                          <a:effectLst/>
                        </a:rPr>
                        <a:t>C27</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dirty="0">
                          <a:effectLst/>
                        </a:rPr>
                        <a:t>Electrical Equipment</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68%</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32%</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51%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49%</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1750079947"/>
                  </a:ext>
                </a:extLst>
              </a:tr>
              <a:tr h="192866">
                <a:tc>
                  <a:txBody>
                    <a:bodyPr/>
                    <a:lstStyle/>
                    <a:p>
                      <a:pPr>
                        <a:lnSpc>
                          <a:spcPct val="115000"/>
                        </a:lnSpc>
                        <a:spcAft>
                          <a:spcPts val="800"/>
                        </a:spcAft>
                        <a:buNone/>
                      </a:pPr>
                      <a:r>
                        <a:rPr lang="en-IN" sz="900" kern="100">
                          <a:effectLst/>
                        </a:rPr>
                        <a:t>C28- C33</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Machinery and equipment</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69%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31%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53%</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47%</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2531314153"/>
                  </a:ext>
                </a:extLst>
              </a:tr>
              <a:tr h="192866">
                <a:tc>
                  <a:txBody>
                    <a:bodyPr/>
                    <a:lstStyle/>
                    <a:p>
                      <a:pPr>
                        <a:lnSpc>
                          <a:spcPct val="115000"/>
                        </a:lnSpc>
                        <a:spcAft>
                          <a:spcPts val="800"/>
                        </a:spcAft>
                        <a:buNone/>
                      </a:pPr>
                      <a:r>
                        <a:rPr lang="en-IN" sz="900" kern="100">
                          <a:effectLst/>
                        </a:rPr>
                        <a:t>C29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Motor Vehicles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69%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31%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53%</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47%</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677212205"/>
                  </a:ext>
                </a:extLst>
              </a:tr>
              <a:tr h="321288">
                <a:tc>
                  <a:txBody>
                    <a:bodyPr/>
                    <a:lstStyle/>
                    <a:p>
                      <a:pPr>
                        <a:lnSpc>
                          <a:spcPct val="115000"/>
                        </a:lnSpc>
                        <a:spcAft>
                          <a:spcPts val="800"/>
                        </a:spcAft>
                        <a:buNone/>
                      </a:pPr>
                      <a:r>
                        <a:rPr lang="en-IN" sz="900" kern="100">
                          <a:effectLst/>
                        </a:rPr>
                        <a:t>C30</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Other Transport Equipment</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63%</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37%</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46%</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54%</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2227842517"/>
                  </a:ext>
                </a:extLst>
              </a:tr>
              <a:tr h="192866">
                <a:tc>
                  <a:txBody>
                    <a:bodyPr/>
                    <a:lstStyle/>
                    <a:p>
                      <a:pPr>
                        <a:lnSpc>
                          <a:spcPct val="115000"/>
                        </a:lnSpc>
                        <a:spcAft>
                          <a:spcPts val="800"/>
                        </a:spcAft>
                        <a:buNone/>
                      </a:pPr>
                      <a:r>
                        <a:rPr lang="en-IN" sz="900" kern="100">
                          <a:effectLst/>
                        </a:rPr>
                        <a:t>C31_C32</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Furniture</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71%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29%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57%</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43%</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1951498479"/>
                  </a:ext>
                </a:extLst>
              </a:tr>
              <a:tr h="192866">
                <a:tc>
                  <a:txBody>
                    <a:bodyPr/>
                    <a:lstStyle/>
                    <a:p>
                      <a:pPr>
                        <a:lnSpc>
                          <a:spcPct val="115000"/>
                        </a:lnSpc>
                        <a:spcAft>
                          <a:spcPts val="800"/>
                        </a:spcAft>
                        <a:buNone/>
                      </a:pPr>
                      <a:r>
                        <a:rPr lang="en-IN" sz="900" kern="100">
                          <a:effectLst/>
                        </a:rPr>
                        <a:t>D35</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Electricity</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94%</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6%</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92%</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8%</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1462270764"/>
                  </a:ext>
                </a:extLst>
              </a:tr>
              <a:tr h="192866">
                <a:tc>
                  <a:txBody>
                    <a:bodyPr/>
                    <a:lstStyle/>
                    <a:p>
                      <a:pPr>
                        <a:lnSpc>
                          <a:spcPct val="115000"/>
                        </a:lnSpc>
                        <a:spcAft>
                          <a:spcPts val="800"/>
                        </a:spcAft>
                        <a:buNone/>
                      </a:pPr>
                      <a:r>
                        <a:rPr lang="en-IN" sz="900" kern="100">
                          <a:effectLst/>
                        </a:rPr>
                        <a:t>E36- E39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Waste Management</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82%</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18%</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77%</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23%</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2583836630"/>
                  </a:ext>
                </a:extLst>
              </a:tr>
              <a:tr h="192866">
                <a:tc>
                  <a:txBody>
                    <a:bodyPr/>
                    <a:lstStyle/>
                    <a:p>
                      <a:pPr>
                        <a:lnSpc>
                          <a:spcPct val="115000"/>
                        </a:lnSpc>
                        <a:spcAft>
                          <a:spcPts val="800"/>
                        </a:spcAft>
                        <a:buNone/>
                      </a:pPr>
                      <a:r>
                        <a:rPr lang="en-IN" sz="900" kern="100">
                          <a:effectLst/>
                        </a:rPr>
                        <a:t>F</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Construction</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76%</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24%</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65%</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35%</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2113598862"/>
                  </a:ext>
                </a:extLst>
              </a:tr>
              <a:tr h="192866">
                <a:tc>
                  <a:txBody>
                    <a:bodyPr/>
                    <a:lstStyle/>
                    <a:p>
                      <a:pPr>
                        <a:lnSpc>
                          <a:spcPct val="115000"/>
                        </a:lnSpc>
                        <a:spcAft>
                          <a:spcPts val="800"/>
                        </a:spcAft>
                        <a:buNone/>
                      </a:pPr>
                      <a:r>
                        <a:rPr lang="en-IN" sz="900" kern="100">
                          <a:effectLst/>
                        </a:rPr>
                        <a:t>G45- G47</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Trade of Vehicles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81%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19%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70%</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30%</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770891672"/>
                  </a:ext>
                </a:extLst>
              </a:tr>
              <a:tr h="192866">
                <a:tc>
                  <a:txBody>
                    <a:bodyPr/>
                    <a:lstStyle/>
                    <a:p>
                      <a:pPr>
                        <a:lnSpc>
                          <a:spcPct val="115000"/>
                        </a:lnSpc>
                        <a:spcAft>
                          <a:spcPts val="800"/>
                        </a:spcAft>
                        <a:buNone/>
                      </a:pPr>
                      <a:r>
                        <a:rPr lang="en-IN" sz="900" kern="100">
                          <a:effectLst/>
                        </a:rPr>
                        <a:t>H49- H53</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Transport and Storage</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89%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11%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81%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19%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83904470"/>
                  </a:ext>
                </a:extLst>
              </a:tr>
              <a:tr h="192866">
                <a:tc>
                  <a:txBody>
                    <a:bodyPr/>
                    <a:lstStyle/>
                    <a:p>
                      <a:pPr>
                        <a:lnSpc>
                          <a:spcPct val="115000"/>
                        </a:lnSpc>
                        <a:spcAft>
                          <a:spcPts val="800"/>
                        </a:spcAft>
                        <a:buNone/>
                      </a:pPr>
                      <a:r>
                        <a:rPr lang="en-IN" sz="900" kern="100">
                          <a:effectLst/>
                        </a:rPr>
                        <a:t>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nSpc>
                          <a:spcPct val="115000"/>
                        </a:lnSpc>
                        <a:spcAft>
                          <a:spcPts val="800"/>
                        </a:spcAft>
                        <a:buNone/>
                      </a:pPr>
                      <a:r>
                        <a:rPr lang="en-IN" sz="900" kern="100">
                          <a:effectLst/>
                        </a:rPr>
                        <a:t>Services</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79%</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21%</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a:effectLst/>
                        </a:rPr>
                        <a:t>67%</a:t>
                      </a:r>
                      <a:endParaRPr lang="en-IN" sz="900" kern="10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tc>
                  <a:txBody>
                    <a:bodyPr/>
                    <a:lstStyle/>
                    <a:p>
                      <a:pPr algn="r">
                        <a:lnSpc>
                          <a:spcPct val="115000"/>
                        </a:lnSpc>
                        <a:spcAft>
                          <a:spcPts val="800"/>
                        </a:spcAft>
                        <a:buNone/>
                      </a:pPr>
                      <a:r>
                        <a:rPr lang="en-IN" sz="900" kern="100" dirty="0">
                          <a:effectLst/>
                        </a:rPr>
                        <a:t>33%</a:t>
                      </a:r>
                      <a:endParaRPr lang="en-IN"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119" marR="22119" marT="0" marB="0"/>
                </a:tc>
                <a:extLst>
                  <a:ext uri="{0D108BD9-81ED-4DB2-BD59-A6C34878D82A}">
                    <a16:rowId xmlns:a16="http://schemas.microsoft.com/office/drawing/2014/main" val="4009808183"/>
                  </a:ext>
                </a:extLst>
              </a:tr>
            </a:tbl>
          </a:graphicData>
        </a:graphic>
      </p:graphicFrame>
      <p:sp>
        <p:nvSpPr>
          <p:cNvPr id="4" name="TextBox 3">
            <a:extLst>
              <a:ext uri="{FF2B5EF4-FFF2-40B4-BE49-F238E27FC236}">
                <a16:creationId xmlns:a16="http://schemas.microsoft.com/office/drawing/2014/main" id="{3A3FA5D8-7F47-7B7D-18D7-8AFEE7F7B7B8}"/>
              </a:ext>
            </a:extLst>
          </p:cNvPr>
          <p:cNvSpPr txBox="1"/>
          <p:nvPr/>
        </p:nvSpPr>
        <p:spPr>
          <a:xfrm>
            <a:off x="378372" y="129001"/>
            <a:ext cx="5646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000000"/>
                </a:solidFill>
                <a:effectLst/>
                <a:uLnTx/>
                <a:uFillTx/>
                <a:latin typeface="Calibri" panose="020F0502020204030204"/>
                <a:ea typeface="+mn-ea"/>
                <a:cs typeface="+mn-cs"/>
              </a:rPr>
              <a:t>Table I: Domestic and Foreign CO2 emissions from producing goods and services in the EU for 2000 and 2014 (WIOD)</a:t>
            </a:r>
          </a:p>
        </p:txBody>
      </p:sp>
      <p:sp>
        <p:nvSpPr>
          <p:cNvPr id="5" name="TextBox 4">
            <a:extLst>
              <a:ext uri="{FF2B5EF4-FFF2-40B4-BE49-F238E27FC236}">
                <a16:creationId xmlns:a16="http://schemas.microsoft.com/office/drawing/2014/main" id="{5BF618B6-211E-350A-0A06-D534E3E31BBE}"/>
              </a:ext>
            </a:extLst>
          </p:cNvPr>
          <p:cNvSpPr txBox="1"/>
          <p:nvPr/>
        </p:nvSpPr>
        <p:spPr>
          <a:xfrm>
            <a:off x="346839" y="6389875"/>
            <a:ext cx="20728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000000"/>
                </a:solidFill>
                <a:effectLst/>
                <a:uLnTx/>
                <a:uFillTx/>
                <a:latin typeface="Calibri" panose="020F0502020204030204"/>
                <a:ea typeface="+mn-ea"/>
                <a:cs typeface="+mn-cs"/>
              </a:rPr>
              <a:t>Source: Authors’ Computation</a:t>
            </a:r>
          </a:p>
        </p:txBody>
      </p:sp>
    </p:spTree>
    <p:extLst>
      <p:ext uri="{BB962C8B-B14F-4D97-AF65-F5344CB8AC3E}">
        <p14:creationId xmlns:p14="http://schemas.microsoft.com/office/powerpoint/2010/main" val="67877474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598</TotalTime>
  <Words>2990</Words>
  <Application>Microsoft Office PowerPoint</Application>
  <PresentationFormat>Widescreen</PresentationFormat>
  <Paragraphs>459</Paragraphs>
  <Slides>26</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Aptos</vt:lpstr>
      <vt:lpstr>Arial</vt:lpstr>
      <vt:lpstr>Calibri</vt:lpstr>
      <vt:lpstr>Calibri Light</vt:lpstr>
      <vt:lpstr>Cambria Math</vt:lpstr>
      <vt:lpstr>Times New Roman</vt:lpstr>
      <vt:lpstr>Wingdings</vt:lpstr>
      <vt:lpstr>Retrospect</vt:lpstr>
      <vt:lpstr>1_Retrospect</vt:lpstr>
      <vt:lpstr>GVCs and Embedded Carbon Emission Dynamics: Implications of CBAM for EU Downstream Sectors</vt:lpstr>
      <vt:lpstr>Context</vt:lpstr>
      <vt:lpstr>Objectives</vt:lpstr>
      <vt:lpstr>Data and Method</vt:lpstr>
      <vt:lpstr>Data and Method</vt:lpstr>
      <vt:lpstr>Data and Method</vt:lpstr>
      <vt:lpstr>Results and Analysis</vt:lpstr>
      <vt:lpstr>Emissions Generated and Consumed while undertaking Final Production</vt:lpstr>
      <vt:lpstr>CO₂ Embedded in EU Manufacturing: Domestic vs. Foreign Sources</vt:lpstr>
      <vt:lpstr>CO₂ Embedded in EU Manufacturing: Domestic vs. Foreign Sources</vt:lpstr>
      <vt:lpstr>Decomposition of Foreign CO2e emissions from production in EU- Key Insights</vt:lpstr>
      <vt:lpstr>Decomposition of Foreign CO2e emissions from production in EU, 2000</vt:lpstr>
      <vt:lpstr>Decomposition of Foreign CO2e emissions from production in EU, 2014</vt:lpstr>
      <vt:lpstr>Decomposition of Foreign CO2e emissions from production in EU, 2015</vt:lpstr>
      <vt:lpstr>Decomposition of Foreign CO2e emissions from production in EU, 2022</vt:lpstr>
      <vt:lpstr>Decomposition of emissions embedded in China’s and India’s exports to the EU- Key Insights</vt:lpstr>
      <vt:lpstr>Decomposition of emissions embedded in China’s exports to the EU, 2000</vt:lpstr>
      <vt:lpstr>Decomposition of emissions embedded in China’s exports to the EU, 2014</vt:lpstr>
      <vt:lpstr>Decomposition of emissions embedded in China’s exports to the EU, 2015</vt:lpstr>
      <vt:lpstr>Decomposition of emissions embedded in China’s exports to the EU, 2022</vt:lpstr>
      <vt:lpstr>Decomposition of emissions embedded in India’s exports to the EU, 2000</vt:lpstr>
      <vt:lpstr>Decomposition of emissions embedded in India’s exports to the EU, 2014</vt:lpstr>
      <vt:lpstr>Decomposition of emissions embedded in India’s exports to the EU, 2015</vt:lpstr>
      <vt:lpstr>Decomposition of emissions embedded in India’s exports to the EU, 2022</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Shifali  Goyal</dc:creator>
  <cp:lastModifiedBy>Shifali  Goyal</cp:lastModifiedBy>
  <cp:revision>1</cp:revision>
  <dcterms:created xsi:type="dcterms:W3CDTF">2025-06-15T10:31:58Z</dcterms:created>
  <dcterms:modified xsi:type="dcterms:W3CDTF">2025-06-29T20:47:34Z</dcterms:modified>
</cp:coreProperties>
</file>